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62" r:id="rId5"/>
    <p:sldId id="295" r:id="rId6"/>
    <p:sldId id="296" r:id="rId7"/>
    <p:sldId id="297" r:id="rId8"/>
    <p:sldId id="309" r:id="rId9"/>
    <p:sldId id="310" r:id="rId10"/>
    <p:sldId id="311" r:id="rId11"/>
    <p:sldId id="298" r:id="rId12"/>
    <p:sldId id="302" r:id="rId13"/>
    <p:sldId id="304" r:id="rId14"/>
    <p:sldId id="303" r:id="rId15"/>
    <p:sldId id="305" r:id="rId16"/>
    <p:sldId id="299" r:id="rId17"/>
    <p:sldId id="306" r:id="rId18"/>
    <p:sldId id="307" r:id="rId19"/>
    <p:sldId id="308" r:id="rId20"/>
    <p:sldId id="259" r:id="rId21"/>
    <p:sldId id="300" r:id="rId22"/>
    <p:sldId id="312" r:id="rId23"/>
    <p:sldId id="313" r:id="rId24"/>
    <p:sldId id="314" r:id="rId25"/>
    <p:sldId id="315" r:id="rId26"/>
    <p:sldId id="316" r:id="rId27"/>
    <p:sldId id="317" r:id="rId28"/>
    <p:sldId id="263" r:id="rId29"/>
    <p:sldId id="318" r:id="rId30"/>
    <p:sldId id="319" r:id="rId31"/>
    <p:sldId id="301" r:id="rId32"/>
    <p:sldId id="320" r:id="rId33"/>
    <p:sldId id="321" r:id="rId34"/>
    <p:sldId id="322" r:id="rId35"/>
    <p:sldId id="323" r:id="rId36"/>
    <p:sldId id="324" r:id="rId37"/>
    <p:sldId id="325" r:id="rId38"/>
    <p:sldId id="326" r:id="rId39"/>
    <p:sldId id="327" r:id="rId40"/>
    <p:sldId id="328" r:id="rId41"/>
    <p:sldId id="266" r:id="rId42"/>
    <p:sldId id="329" r:id="rId43"/>
    <p:sldId id="330" r:id="rId44"/>
    <p:sldId id="331" r:id="rId45"/>
    <p:sldId id="332" r:id="rId46"/>
    <p:sldId id="333" r:id="rId47"/>
    <p:sldId id="334" r:id="rId48"/>
    <p:sldId id="335" r:id="rId49"/>
    <p:sldId id="336" r:id="rId50"/>
    <p:sldId id="337" r:id="rId51"/>
    <p:sldId id="338" r:id="rId52"/>
    <p:sldId id="267" r:id="rId53"/>
    <p:sldId id="339" r:id="rId54"/>
    <p:sldId id="340" r:id="rId55"/>
    <p:sldId id="341" r:id="rId56"/>
    <p:sldId id="342" r:id="rId57"/>
    <p:sldId id="343" r:id="rId58"/>
    <p:sldId id="268" r:id="rId59"/>
    <p:sldId id="345" r:id="rId60"/>
    <p:sldId id="346" r:id="rId61"/>
    <p:sldId id="347" r:id="rId62"/>
    <p:sldId id="276" r:id="rId63"/>
    <p:sldId id="348" r:id="rId64"/>
    <p:sldId id="349" r:id="rId65"/>
    <p:sldId id="350" r:id="rId66"/>
    <p:sldId id="277" r:id="rId67"/>
    <p:sldId id="260" r:id="rId68"/>
    <p:sldId id="274" r:id="rId69"/>
    <p:sldId id="344" r:id="rId70"/>
    <p:sldId id="264"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A60B51-CAB7-1BC7-9B7C-4B878532F605}" v="136" dt="2026-01-05T13:22:32.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5DA60B51-CAB7-1BC7-9B7C-4B878532F605}"/>
    <pc:docChg chg="addSld modSld sldOrd">
      <pc:chgData name="Corey Edwards" userId="S::corey.edwards@uwtsd.ac.uk::7a967df3-e232-40a5-b10c-dee8f912d80a" providerId="AD" clId="Web-{5DA60B51-CAB7-1BC7-9B7C-4B878532F605}" dt="2026-01-05T13:22:32.678" v="251" actId="20577"/>
      <pc:docMkLst>
        <pc:docMk/>
      </pc:docMkLst>
      <pc:sldChg chg="add">
        <pc:chgData name="Corey Edwards" userId="S::corey.edwards@uwtsd.ac.uk::7a967df3-e232-40a5-b10c-dee8f912d80a" providerId="AD" clId="Web-{5DA60B51-CAB7-1BC7-9B7C-4B878532F605}" dt="2026-01-05T13:18:10.721" v="98"/>
        <pc:sldMkLst>
          <pc:docMk/>
          <pc:sldMk cId="107191820" sldId="260"/>
        </pc:sldMkLst>
      </pc:sldChg>
      <pc:sldChg chg="modSp add ord">
        <pc:chgData name="Corey Edwards" userId="S::corey.edwards@uwtsd.ac.uk::7a967df3-e232-40a5-b10c-dee8f912d80a" providerId="AD" clId="Web-{5DA60B51-CAB7-1BC7-9B7C-4B878532F605}" dt="2026-01-05T13:22:32.678" v="251" actId="20577"/>
        <pc:sldMkLst>
          <pc:docMk/>
          <pc:sldMk cId="3484776154" sldId="264"/>
        </pc:sldMkLst>
        <pc:spChg chg="mod">
          <ac:chgData name="Corey Edwards" userId="S::corey.edwards@uwtsd.ac.uk::7a967df3-e232-40a5-b10c-dee8f912d80a" providerId="AD" clId="Web-{5DA60B51-CAB7-1BC7-9B7C-4B878532F605}" dt="2026-01-05T13:22:32.678" v="251" actId="20577"/>
          <ac:spMkLst>
            <pc:docMk/>
            <pc:sldMk cId="3484776154" sldId="264"/>
            <ac:spMk id="3" creationId="{ED0C46D2-5B1F-7D08-E49A-57A772C80DFE}"/>
          </ac:spMkLst>
        </pc:spChg>
      </pc:sldChg>
      <pc:sldChg chg="add">
        <pc:chgData name="Corey Edwards" userId="S::corey.edwards@uwtsd.ac.uk::7a967df3-e232-40a5-b10c-dee8f912d80a" providerId="AD" clId="Web-{5DA60B51-CAB7-1BC7-9B7C-4B878532F605}" dt="2026-01-05T13:18:10.096" v="89"/>
        <pc:sldMkLst>
          <pc:docMk/>
          <pc:sldMk cId="4144058322" sldId="268"/>
        </pc:sldMkLst>
      </pc:sldChg>
      <pc:sldChg chg="add">
        <pc:chgData name="Corey Edwards" userId="S::corey.edwards@uwtsd.ac.uk::7a967df3-e232-40a5-b10c-dee8f912d80a" providerId="AD" clId="Web-{5DA60B51-CAB7-1BC7-9B7C-4B878532F605}" dt="2026-01-05T13:18:10.800" v="99"/>
        <pc:sldMkLst>
          <pc:docMk/>
          <pc:sldMk cId="269296712" sldId="274"/>
        </pc:sldMkLst>
      </pc:sldChg>
      <pc:sldChg chg="add">
        <pc:chgData name="Corey Edwards" userId="S::corey.edwards@uwtsd.ac.uk::7a967df3-e232-40a5-b10c-dee8f912d80a" providerId="AD" clId="Web-{5DA60B51-CAB7-1BC7-9B7C-4B878532F605}" dt="2026-01-05T13:18:10.440" v="93"/>
        <pc:sldMkLst>
          <pc:docMk/>
          <pc:sldMk cId="2216083026" sldId="276"/>
        </pc:sldMkLst>
      </pc:sldChg>
      <pc:sldChg chg="add">
        <pc:chgData name="Corey Edwards" userId="S::corey.edwards@uwtsd.ac.uk::7a967df3-e232-40a5-b10c-dee8f912d80a" providerId="AD" clId="Web-{5DA60B51-CAB7-1BC7-9B7C-4B878532F605}" dt="2026-01-05T13:18:10.612" v="97"/>
        <pc:sldMkLst>
          <pc:docMk/>
          <pc:sldMk cId="1110458356" sldId="277"/>
        </pc:sldMkLst>
      </pc:sldChg>
      <pc:sldChg chg="modSp new">
        <pc:chgData name="Corey Edwards" userId="S::corey.edwards@uwtsd.ac.uk::7a967df3-e232-40a5-b10c-dee8f912d80a" providerId="AD" clId="Web-{5DA60B51-CAB7-1BC7-9B7C-4B878532F605}" dt="2026-01-05T13:16:37.344" v="88" actId="20577"/>
        <pc:sldMkLst>
          <pc:docMk/>
          <pc:sldMk cId="312364652" sldId="344"/>
        </pc:sldMkLst>
        <pc:spChg chg="mod">
          <ac:chgData name="Corey Edwards" userId="S::corey.edwards@uwtsd.ac.uk::7a967df3-e232-40a5-b10c-dee8f912d80a" providerId="AD" clId="Web-{5DA60B51-CAB7-1BC7-9B7C-4B878532F605}" dt="2026-01-05T13:15:13.514" v="9" actId="20577"/>
          <ac:spMkLst>
            <pc:docMk/>
            <pc:sldMk cId="312364652" sldId="344"/>
            <ac:spMk id="2" creationId="{6FA07063-9DE1-EA30-12DF-2FC77A38F6DA}"/>
          </ac:spMkLst>
        </pc:spChg>
        <pc:spChg chg="mod">
          <ac:chgData name="Corey Edwards" userId="S::corey.edwards@uwtsd.ac.uk::7a967df3-e232-40a5-b10c-dee8f912d80a" providerId="AD" clId="Web-{5DA60B51-CAB7-1BC7-9B7C-4B878532F605}" dt="2026-01-05T13:16:37.344" v="88" actId="20577"/>
          <ac:spMkLst>
            <pc:docMk/>
            <pc:sldMk cId="312364652" sldId="344"/>
            <ac:spMk id="3" creationId="{E2596551-8B6B-7E47-E832-5C30A73955FC}"/>
          </ac:spMkLst>
        </pc:spChg>
      </pc:sldChg>
      <pc:sldChg chg="add">
        <pc:chgData name="Corey Edwards" userId="S::corey.edwards@uwtsd.ac.uk::7a967df3-e232-40a5-b10c-dee8f912d80a" providerId="AD" clId="Web-{5DA60B51-CAB7-1BC7-9B7C-4B878532F605}" dt="2026-01-05T13:18:10.127" v="90"/>
        <pc:sldMkLst>
          <pc:docMk/>
          <pc:sldMk cId="3606497563" sldId="345"/>
        </pc:sldMkLst>
      </pc:sldChg>
      <pc:sldChg chg="modSp add">
        <pc:chgData name="Corey Edwards" userId="S::corey.edwards@uwtsd.ac.uk::7a967df3-e232-40a5-b10c-dee8f912d80a" providerId="AD" clId="Web-{5DA60B51-CAB7-1BC7-9B7C-4B878532F605}" dt="2026-01-05T13:20:34.583" v="218" actId="20577"/>
        <pc:sldMkLst>
          <pc:docMk/>
          <pc:sldMk cId="716696309" sldId="346"/>
        </pc:sldMkLst>
        <pc:graphicFrameChg chg="modGraphic">
          <ac:chgData name="Corey Edwards" userId="S::corey.edwards@uwtsd.ac.uk::7a967df3-e232-40a5-b10c-dee8f912d80a" providerId="AD" clId="Web-{5DA60B51-CAB7-1BC7-9B7C-4B878532F605}" dt="2026-01-05T13:20:34.583" v="218" actId="20577"/>
          <ac:graphicFrameMkLst>
            <pc:docMk/>
            <pc:sldMk cId="716696309" sldId="346"/>
            <ac:graphicFrameMk id="5" creationId="{073E36F3-5E7F-74D6-8B19-95C4D07C770D}"/>
          </ac:graphicFrameMkLst>
        </pc:graphicFrameChg>
      </pc:sldChg>
      <pc:sldChg chg="add">
        <pc:chgData name="Corey Edwards" userId="S::corey.edwards@uwtsd.ac.uk::7a967df3-e232-40a5-b10c-dee8f912d80a" providerId="AD" clId="Web-{5DA60B51-CAB7-1BC7-9B7C-4B878532F605}" dt="2026-01-05T13:18:10.409" v="92"/>
        <pc:sldMkLst>
          <pc:docMk/>
          <pc:sldMk cId="3151241817" sldId="347"/>
        </pc:sldMkLst>
      </pc:sldChg>
      <pc:sldChg chg="add">
        <pc:chgData name="Corey Edwards" userId="S::corey.edwards@uwtsd.ac.uk::7a967df3-e232-40a5-b10c-dee8f912d80a" providerId="AD" clId="Web-{5DA60B51-CAB7-1BC7-9B7C-4B878532F605}" dt="2026-01-05T13:18:10.487" v="94"/>
        <pc:sldMkLst>
          <pc:docMk/>
          <pc:sldMk cId="397130098" sldId="348"/>
        </pc:sldMkLst>
      </pc:sldChg>
      <pc:sldChg chg="add">
        <pc:chgData name="Corey Edwards" userId="S::corey.edwards@uwtsd.ac.uk::7a967df3-e232-40a5-b10c-dee8f912d80a" providerId="AD" clId="Web-{5DA60B51-CAB7-1BC7-9B7C-4B878532F605}" dt="2026-01-05T13:18:10.534" v="95"/>
        <pc:sldMkLst>
          <pc:docMk/>
          <pc:sldMk cId="1873187544" sldId="349"/>
        </pc:sldMkLst>
      </pc:sldChg>
      <pc:sldChg chg="add">
        <pc:chgData name="Corey Edwards" userId="S::corey.edwards@uwtsd.ac.uk::7a967df3-e232-40a5-b10c-dee8f912d80a" providerId="AD" clId="Web-{5DA60B51-CAB7-1BC7-9B7C-4B878532F605}" dt="2026-01-05T13:18:10.580" v="96"/>
        <pc:sldMkLst>
          <pc:docMk/>
          <pc:sldMk cId="1775683501" sldId="35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ata2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ata2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svg"/><Relationship Id="rId1" Type="http://schemas.openxmlformats.org/officeDocument/2006/relationships/image" Target="../media/image65.png"/><Relationship Id="rId4" Type="http://schemas.openxmlformats.org/officeDocument/2006/relationships/image" Target="../media/image6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2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rawing2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svg"/><Relationship Id="rId1" Type="http://schemas.openxmlformats.org/officeDocument/2006/relationships/image" Target="../media/image65.png"/><Relationship Id="rId4" Type="http://schemas.openxmlformats.org/officeDocument/2006/relationships/image" Target="../media/image6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965BCA-6F4F-49B8-9CB2-0F8861B6FBE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853A6BE-9437-4432-85ED-BB49361BA88B}">
      <dgm:prSet/>
      <dgm:spPr/>
      <dgm:t>
        <a:bodyPr/>
        <a:lstStyle/>
        <a:p>
          <a:pPr>
            <a:defRPr cap="all"/>
          </a:pPr>
          <a:r>
            <a:rPr lang="en-GB" baseline="0"/>
            <a:t>What is behaviour change?</a:t>
          </a:r>
          <a:endParaRPr lang="en-US"/>
        </a:p>
      </dgm:t>
    </dgm:pt>
    <dgm:pt modelId="{35DA98C8-841D-430E-ABC7-93614A701354}" type="parTrans" cxnId="{2F14EAD2-BFAB-4912-A7CA-4F627FFFB71A}">
      <dgm:prSet/>
      <dgm:spPr/>
      <dgm:t>
        <a:bodyPr/>
        <a:lstStyle/>
        <a:p>
          <a:endParaRPr lang="en-US"/>
        </a:p>
      </dgm:t>
    </dgm:pt>
    <dgm:pt modelId="{F34E21F9-66D1-483A-B835-E515BA58AF4B}" type="sibTrans" cxnId="{2F14EAD2-BFAB-4912-A7CA-4F627FFFB71A}">
      <dgm:prSet/>
      <dgm:spPr/>
      <dgm:t>
        <a:bodyPr/>
        <a:lstStyle/>
        <a:p>
          <a:endParaRPr lang="en-US"/>
        </a:p>
      </dgm:t>
    </dgm:pt>
    <dgm:pt modelId="{F1AB311A-95E3-47F9-8129-2F1B1AFC5B0E}">
      <dgm:prSet/>
      <dgm:spPr/>
      <dgm:t>
        <a:bodyPr/>
        <a:lstStyle/>
        <a:p>
          <a:pPr>
            <a:defRPr cap="all"/>
          </a:pPr>
          <a:r>
            <a:rPr lang="en-GB" baseline="0"/>
            <a:t>Why do we change our behaviour?</a:t>
          </a:r>
          <a:endParaRPr lang="en-US"/>
        </a:p>
      </dgm:t>
    </dgm:pt>
    <dgm:pt modelId="{2006D3E9-DF76-487C-90F3-D41D16C6C350}" type="parTrans" cxnId="{94C51F7B-E707-4F76-A2EE-FB9EF0E77CA4}">
      <dgm:prSet/>
      <dgm:spPr/>
      <dgm:t>
        <a:bodyPr/>
        <a:lstStyle/>
        <a:p>
          <a:endParaRPr lang="en-US"/>
        </a:p>
      </dgm:t>
    </dgm:pt>
    <dgm:pt modelId="{36470FB9-9B2B-4E12-8F70-E66F8BF008A9}" type="sibTrans" cxnId="{94C51F7B-E707-4F76-A2EE-FB9EF0E77CA4}">
      <dgm:prSet/>
      <dgm:spPr/>
      <dgm:t>
        <a:bodyPr/>
        <a:lstStyle/>
        <a:p>
          <a:endParaRPr lang="en-US"/>
        </a:p>
      </dgm:t>
    </dgm:pt>
    <dgm:pt modelId="{AB116DDF-76E4-4B0C-83D3-90B1B8EBC319}" type="pres">
      <dgm:prSet presAssocID="{91965BCA-6F4F-49B8-9CB2-0F8861B6FBEF}" presName="root" presStyleCnt="0">
        <dgm:presLayoutVars>
          <dgm:dir/>
          <dgm:resizeHandles val="exact"/>
        </dgm:presLayoutVars>
      </dgm:prSet>
      <dgm:spPr/>
    </dgm:pt>
    <dgm:pt modelId="{64F0AB41-7E74-4461-BC82-0DB8AC3EB502}" type="pres">
      <dgm:prSet presAssocID="{9853A6BE-9437-4432-85ED-BB49361BA88B}" presName="compNode" presStyleCnt="0"/>
      <dgm:spPr/>
    </dgm:pt>
    <dgm:pt modelId="{F4641D8A-BA3E-4456-9E51-01C7EFC0DFDC}" type="pres">
      <dgm:prSet presAssocID="{9853A6BE-9437-4432-85ED-BB49361BA88B}" presName="iconBgRect" presStyleLbl="bgShp" presStyleIdx="0" presStyleCnt="2"/>
      <dgm:spPr/>
    </dgm:pt>
    <dgm:pt modelId="{FBA8F9D3-4C5B-499A-B1F3-E70E8DDFB495}" type="pres">
      <dgm:prSet presAssocID="{9853A6BE-9437-4432-85ED-BB49361BA88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1F2CD8E-376D-4F2F-8F00-D3E43EBDB155}" type="pres">
      <dgm:prSet presAssocID="{9853A6BE-9437-4432-85ED-BB49361BA88B}" presName="spaceRect" presStyleCnt="0"/>
      <dgm:spPr/>
    </dgm:pt>
    <dgm:pt modelId="{545291DD-878F-477D-BC19-465B8B542F1F}" type="pres">
      <dgm:prSet presAssocID="{9853A6BE-9437-4432-85ED-BB49361BA88B}" presName="textRect" presStyleLbl="revTx" presStyleIdx="0" presStyleCnt="2">
        <dgm:presLayoutVars>
          <dgm:chMax val="1"/>
          <dgm:chPref val="1"/>
        </dgm:presLayoutVars>
      </dgm:prSet>
      <dgm:spPr/>
    </dgm:pt>
    <dgm:pt modelId="{B3BD3B65-36E9-4CAA-90E0-15AAD9B0D82A}" type="pres">
      <dgm:prSet presAssocID="{F34E21F9-66D1-483A-B835-E515BA58AF4B}" presName="sibTrans" presStyleCnt="0"/>
      <dgm:spPr/>
    </dgm:pt>
    <dgm:pt modelId="{1D74068E-915F-4AF5-98E8-F52D421F7281}" type="pres">
      <dgm:prSet presAssocID="{F1AB311A-95E3-47F9-8129-2F1B1AFC5B0E}" presName="compNode" presStyleCnt="0"/>
      <dgm:spPr/>
    </dgm:pt>
    <dgm:pt modelId="{DFB611AB-599B-490F-BD48-C6D9B5E47A97}" type="pres">
      <dgm:prSet presAssocID="{F1AB311A-95E3-47F9-8129-2F1B1AFC5B0E}" presName="iconBgRect" presStyleLbl="bgShp" presStyleIdx="1" presStyleCnt="2"/>
      <dgm:spPr/>
    </dgm:pt>
    <dgm:pt modelId="{88F05DBB-D822-433D-A2A1-7DB29E6CB5D5}" type="pres">
      <dgm:prSet presAssocID="{F1AB311A-95E3-47F9-8129-2F1B1AFC5B0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7224A13E-EF71-4EC1-A06B-CE2909E4E338}" type="pres">
      <dgm:prSet presAssocID="{F1AB311A-95E3-47F9-8129-2F1B1AFC5B0E}" presName="spaceRect" presStyleCnt="0"/>
      <dgm:spPr/>
    </dgm:pt>
    <dgm:pt modelId="{7B8EEC50-7E6B-4A0D-ABEE-F0E339407FAC}" type="pres">
      <dgm:prSet presAssocID="{F1AB311A-95E3-47F9-8129-2F1B1AFC5B0E}" presName="textRect" presStyleLbl="revTx" presStyleIdx="1" presStyleCnt="2">
        <dgm:presLayoutVars>
          <dgm:chMax val="1"/>
          <dgm:chPref val="1"/>
        </dgm:presLayoutVars>
      </dgm:prSet>
      <dgm:spPr/>
    </dgm:pt>
  </dgm:ptLst>
  <dgm:cxnLst>
    <dgm:cxn modelId="{63123256-6DE5-4A3D-9533-56DBE822BA5E}" type="presOf" srcId="{9853A6BE-9437-4432-85ED-BB49361BA88B}" destId="{545291DD-878F-477D-BC19-465B8B542F1F}" srcOrd="0" destOrd="0" presId="urn:microsoft.com/office/officeart/2018/5/layout/IconCircleLabelList"/>
    <dgm:cxn modelId="{94C51F7B-E707-4F76-A2EE-FB9EF0E77CA4}" srcId="{91965BCA-6F4F-49B8-9CB2-0F8861B6FBEF}" destId="{F1AB311A-95E3-47F9-8129-2F1B1AFC5B0E}" srcOrd="1" destOrd="0" parTransId="{2006D3E9-DF76-487C-90F3-D41D16C6C350}" sibTransId="{36470FB9-9B2B-4E12-8F70-E66F8BF008A9}"/>
    <dgm:cxn modelId="{8335EFB3-95FC-4C78-8630-CBFFB8C53327}" type="presOf" srcId="{F1AB311A-95E3-47F9-8129-2F1B1AFC5B0E}" destId="{7B8EEC50-7E6B-4A0D-ABEE-F0E339407FAC}" srcOrd="0" destOrd="0" presId="urn:microsoft.com/office/officeart/2018/5/layout/IconCircleLabelList"/>
    <dgm:cxn modelId="{2F14EAD2-BFAB-4912-A7CA-4F627FFFB71A}" srcId="{91965BCA-6F4F-49B8-9CB2-0F8861B6FBEF}" destId="{9853A6BE-9437-4432-85ED-BB49361BA88B}" srcOrd="0" destOrd="0" parTransId="{35DA98C8-841D-430E-ABC7-93614A701354}" sibTransId="{F34E21F9-66D1-483A-B835-E515BA58AF4B}"/>
    <dgm:cxn modelId="{2B508CE1-CCF5-43AA-AC42-4D3D5007D8E8}" type="presOf" srcId="{91965BCA-6F4F-49B8-9CB2-0F8861B6FBEF}" destId="{AB116DDF-76E4-4B0C-83D3-90B1B8EBC319}" srcOrd="0" destOrd="0" presId="urn:microsoft.com/office/officeart/2018/5/layout/IconCircleLabelList"/>
    <dgm:cxn modelId="{EA0F8584-454E-47AA-B80F-9980A0EB62EC}" type="presParOf" srcId="{AB116DDF-76E4-4B0C-83D3-90B1B8EBC319}" destId="{64F0AB41-7E74-4461-BC82-0DB8AC3EB502}" srcOrd="0" destOrd="0" presId="urn:microsoft.com/office/officeart/2018/5/layout/IconCircleLabelList"/>
    <dgm:cxn modelId="{C4B09F7E-68E3-4720-B44B-8799DFBB07B1}" type="presParOf" srcId="{64F0AB41-7E74-4461-BC82-0DB8AC3EB502}" destId="{F4641D8A-BA3E-4456-9E51-01C7EFC0DFDC}" srcOrd="0" destOrd="0" presId="urn:microsoft.com/office/officeart/2018/5/layout/IconCircleLabelList"/>
    <dgm:cxn modelId="{23E81C1E-BC0D-4380-BDCC-7E75EFA5EC2C}" type="presParOf" srcId="{64F0AB41-7E74-4461-BC82-0DB8AC3EB502}" destId="{FBA8F9D3-4C5B-499A-B1F3-E70E8DDFB495}" srcOrd="1" destOrd="0" presId="urn:microsoft.com/office/officeart/2018/5/layout/IconCircleLabelList"/>
    <dgm:cxn modelId="{929C35F2-97D5-4379-A6F6-CDB51544811F}" type="presParOf" srcId="{64F0AB41-7E74-4461-BC82-0DB8AC3EB502}" destId="{71F2CD8E-376D-4F2F-8F00-D3E43EBDB155}" srcOrd="2" destOrd="0" presId="urn:microsoft.com/office/officeart/2018/5/layout/IconCircleLabelList"/>
    <dgm:cxn modelId="{A76D960C-FA6C-4C5F-B6C5-EA5CF3EA11C0}" type="presParOf" srcId="{64F0AB41-7E74-4461-BC82-0DB8AC3EB502}" destId="{545291DD-878F-477D-BC19-465B8B542F1F}" srcOrd="3" destOrd="0" presId="urn:microsoft.com/office/officeart/2018/5/layout/IconCircleLabelList"/>
    <dgm:cxn modelId="{97DDF08D-CA6F-4DEB-9059-16A20990491C}" type="presParOf" srcId="{AB116DDF-76E4-4B0C-83D3-90B1B8EBC319}" destId="{B3BD3B65-36E9-4CAA-90E0-15AAD9B0D82A}" srcOrd="1" destOrd="0" presId="urn:microsoft.com/office/officeart/2018/5/layout/IconCircleLabelList"/>
    <dgm:cxn modelId="{E1A27426-1818-4005-94A7-02AF8DB7E8F2}" type="presParOf" srcId="{AB116DDF-76E4-4B0C-83D3-90B1B8EBC319}" destId="{1D74068E-915F-4AF5-98E8-F52D421F7281}" srcOrd="2" destOrd="0" presId="urn:microsoft.com/office/officeart/2018/5/layout/IconCircleLabelList"/>
    <dgm:cxn modelId="{50A2732E-1BBA-44B2-BF94-FF69B61F2898}" type="presParOf" srcId="{1D74068E-915F-4AF5-98E8-F52D421F7281}" destId="{DFB611AB-599B-490F-BD48-C6D9B5E47A97}" srcOrd="0" destOrd="0" presId="urn:microsoft.com/office/officeart/2018/5/layout/IconCircleLabelList"/>
    <dgm:cxn modelId="{F0E71AAF-FF57-4862-AD2D-B875F7B3BF48}" type="presParOf" srcId="{1D74068E-915F-4AF5-98E8-F52D421F7281}" destId="{88F05DBB-D822-433D-A2A1-7DB29E6CB5D5}" srcOrd="1" destOrd="0" presId="urn:microsoft.com/office/officeart/2018/5/layout/IconCircleLabelList"/>
    <dgm:cxn modelId="{16B9EBEC-ABCB-4125-B015-0834016360B1}" type="presParOf" srcId="{1D74068E-915F-4AF5-98E8-F52D421F7281}" destId="{7224A13E-EF71-4EC1-A06B-CE2909E4E338}" srcOrd="2" destOrd="0" presId="urn:microsoft.com/office/officeart/2018/5/layout/IconCircleLabelList"/>
    <dgm:cxn modelId="{54494D0B-79FB-4DF6-9E22-A76D63F11906}" type="presParOf" srcId="{1D74068E-915F-4AF5-98E8-F52D421F7281}" destId="{7B8EEC50-7E6B-4A0D-ABEE-F0E339407FA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BDFCB0-037F-4F9E-A61F-AA8831D783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314A663-3B64-4143-88E4-FBF74C60B8D4}">
      <dgm:prSet/>
      <dgm:spPr/>
      <dgm:t>
        <a:bodyPr/>
        <a:lstStyle/>
        <a:p>
          <a:r>
            <a:rPr lang="en-GB"/>
            <a:t>Behaviour change is something we all do, consciously or subconsciously. </a:t>
          </a:r>
          <a:endParaRPr lang="en-US"/>
        </a:p>
      </dgm:t>
    </dgm:pt>
    <dgm:pt modelId="{34B001C8-207B-4A96-A297-36A63EC6FA54}" type="parTrans" cxnId="{F7E1C4B7-CF7F-44C4-A570-090D18B07230}">
      <dgm:prSet/>
      <dgm:spPr/>
      <dgm:t>
        <a:bodyPr/>
        <a:lstStyle/>
        <a:p>
          <a:endParaRPr lang="en-US"/>
        </a:p>
      </dgm:t>
    </dgm:pt>
    <dgm:pt modelId="{F8839B47-8259-45EF-849D-BA2F9BA67147}" type="sibTrans" cxnId="{F7E1C4B7-CF7F-44C4-A570-090D18B07230}">
      <dgm:prSet/>
      <dgm:spPr/>
      <dgm:t>
        <a:bodyPr/>
        <a:lstStyle/>
        <a:p>
          <a:endParaRPr lang="en-US"/>
        </a:p>
      </dgm:t>
    </dgm:pt>
    <dgm:pt modelId="{3E6BE848-86FA-434E-A2B1-5F6251B4C96F}">
      <dgm:prSet/>
      <dgm:spPr/>
      <dgm:t>
        <a:bodyPr/>
        <a:lstStyle/>
        <a:p>
          <a:r>
            <a:rPr lang="en-GB"/>
            <a:t>It might be a New Year's Resolution, or due to physician advice for example.</a:t>
          </a:r>
          <a:endParaRPr lang="en-US"/>
        </a:p>
      </dgm:t>
    </dgm:pt>
    <dgm:pt modelId="{7B7BF15A-54EA-4CA8-9616-4C57B3836FBA}" type="parTrans" cxnId="{CC0371DD-19C3-4326-B998-BF92E26D97C5}">
      <dgm:prSet/>
      <dgm:spPr/>
      <dgm:t>
        <a:bodyPr/>
        <a:lstStyle/>
        <a:p>
          <a:endParaRPr lang="en-US"/>
        </a:p>
      </dgm:t>
    </dgm:pt>
    <dgm:pt modelId="{F891BA82-41E3-4FBB-8510-3E731C565CFB}" type="sibTrans" cxnId="{CC0371DD-19C3-4326-B998-BF92E26D97C5}">
      <dgm:prSet/>
      <dgm:spPr/>
      <dgm:t>
        <a:bodyPr/>
        <a:lstStyle/>
        <a:p>
          <a:endParaRPr lang="en-US"/>
        </a:p>
      </dgm:t>
    </dgm:pt>
    <dgm:pt modelId="{3B4ECEF0-D396-408B-A396-FD72728F6E2E}">
      <dgm:prSet/>
      <dgm:spPr/>
      <dgm:t>
        <a:bodyPr/>
        <a:lstStyle/>
        <a:p>
          <a:r>
            <a:rPr lang="en-GB"/>
            <a:t>Change does not come easily!</a:t>
          </a:r>
          <a:endParaRPr lang="en-US"/>
        </a:p>
      </dgm:t>
    </dgm:pt>
    <dgm:pt modelId="{1A1E386F-83C7-4CAF-BAAA-5984C9A19A2D}" type="parTrans" cxnId="{70A6AEA2-692D-48E6-863C-3C82B9D49AF9}">
      <dgm:prSet/>
      <dgm:spPr/>
      <dgm:t>
        <a:bodyPr/>
        <a:lstStyle/>
        <a:p>
          <a:endParaRPr lang="en-US"/>
        </a:p>
      </dgm:t>
    </dgm:pt>
    <dgm:pt modelId="{75189054-99EB-4520-90F8-3E315FD228F0}" type="sibTrans" cxnId="{70A6AEA2-692D-48E6-863C-3C82B9D49AF9}">
      <dgm:prSet/>
      <dgm:spPr/>
      <dgm:t>
        <a:bodyPr/>
        <a:lstStyle/>
        <a:p>
          <a:endParaRPr lang="en-US"/>
        </a:p>
      </dgm:t>
    </dgm:pt>
    <dgm:pt modelId="{B257B9B4-7938-4A90-A526-FE69CBF10B8A}">
      <dgm:prSet/>
      <dgm:spPr/>
      <dgm:t>
        <a:bodyPr/>
        <a:lstStyle/>
        <a:p>
          <a:r>
            <a:rPr lang="en-GB"/>
            <a:t>There are distinct elements.</a:t>
          </a:r>
          <a:endParaRPr lang="en-US"/>
        </a:p>
      </dgm:t>
    </dgm:pt>
    <dgm:pt modelId="{A4A867A6-5CC4-448E-B544-7E72912FE22A}" type="parTrans" cxnId="{E6F53B80-6244-4C0E-B318-6D4485970B30}">
      <dgm:prSet/>
      <dgm:spPr/>
      <dgm:t>
        <a:bodyPr/>
        <a:lstStyle/>
        <a:p>
          <a:endParaRPr lang="en-US"/>
        </a:p>
      </dgm:t>
    </dgm:pt>
    <dgm:pt modelId="{4D4A4FB6-223D-41C0-A84C-AF80A2392520}" type="sibTrans" cxnId="{E6F53B80-6244-4C0E-B318-6D4485970B30}">
      <dgm:prSet/>
      <dgm:spPr/>
      <dgm:t>
        <a:bodyPr/>
        <a:lstStyle/>
        <a:p>
          <a:endParaRPr lang="en-US"/>
        </a:p>
      </dgm:t>
    </dgm:pt>
    <dgm:pt modelId="{9081B3D0-CC44-4029-B2A3-FE70D0206B58}" type="pres">
      <dgm:prSet presAssocID="{15BDFCB0-037F-4F9E-A61F-AA8831D783B4}" presName="root" presStyleCnt="0">
        <dgm:presLayoutVars>
          <dgm:dir/>
          <dgm:resizeHandles val="exact"/>
        </dgm:presLayoutVars>
      </dgm:prSet>
      <dgm:spPr/>
    </dgm:pt>
    <dgm:pt modelId="{CF55C42D-B689-48B6-9CE6-F22F696BF802}" type="pres">
      <dgm:prSet presAssocID="{8314A663-3B64-4143-88E4-FBF74C60B8D4}" presName="compNode" presStyleCnt="0"/>
      <dgm:spPr/>
    </dgm:pt>
    <dgm:pt modelId="{F44F0921-C926-47D2-B168-F5B2FA964408}" type="pres">
      <dgm:prSet presAssocID="{8314A663-3B64-4143-88E4-FBF74C60B8D4}" presName="bgRect" presStyleLbl="bgShp" presStyleIdx="0" presStyleCnt="4"/>
      <dgm:spPr/>
    </dgm:pt>
    <dgm:pt modelId="{33CE160D-72BF-4B79-9135-EA862A914F56}" type="pres">
      <dgm:prSet presAssocID="{8314A663-3B64-4143-88E4-FBF74C60B8D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4AC1D50-823D-4C75-810D-D71BEEDDCC2D}" type="pres">
      <dgm:prSet presAssocID="{8314A663-3B64-4143-88E4-FBF74C60B8D4}" presName="spaceRect" presStyleCnt="0"/>
      <dgm:spPr/>
    </dgm:pt>
    <dgm:pt modelId="{A7C057B7-1761-4A51-8C70-7577E03CF2DC}" type="pres">
      <dgm:prSet presAssocID="{8314A663-3B64-4143-88E4-FBF74C60B8D4}" presName="parTx" presStyleLbl="revTx" presStyleIdx="0" presStyleCnt="4">
        <dgm:presLayoutVars>
          <dgm:chMax val="0"/>
          <dgm:chPref val="0"/>
        </dgm:presLayoutVars>
      </dgm:prSet>
      <dgm:spPr/>
    </dgm:pt>
    <dgm:pt modelId="{67CD803B-6989-43DD-943F-669875FF7DF9}" type="pres">
      <dgm:prSet presAssocID="{F8839B47-8259-45EF-849D-BA2F9BA67147}" presName="sibTrans" presStyleCnt="0"/>
      <dgm:spPr/>
    </dgm:pt>
    <dgm:pt modelId="{47348E90-3440-46A0-94B6-F7B9B1C3E9A1}" type="pres">
      <dgm:prSet presAssocID="{3E6BE848-86FA-434E-A2B1-5F6251B4C96F}" presName="compNode" presStyleCnt="0"/>
      <dgm:spPr/>
    </dgm:pt>
    <dgm:pt modelId="{AEF4705F-7FAC-47FF-A3AE-99F0E441F575}" type="pres">
      <dgm:prSet presAssocID="{3E6BE848-86FA-434E-A2B1-5F6251B4C96F}" presName="bgRect" presStyleLbl="bgShp" presStyleIdx="1" presStyleCnt="4"/>
      <dgm:spPr/>
    </dgm:pt>
    <dgm:pt modelId="{10F543F4-AAFF-4699-B19D-7AAB48FD0210}" type="pres">
      <dgm:prSet presAssocID="{3E6BE848-86FA-434E-A2B1-5F6251B4C9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CA81B5E-7556-41BF-93EB-A50A153AE54F}" type="pres">
      <dgm:prSet presAssocID="{3E6BE848-86FA-434E-A2B1-5F6251B4C96F}" presName="spaceRect" presStyleCnt="0"/>
      <dgm:spPr/>
    </dgm:pt>
    <dgm:pt modelId="{BE5B0865-F9DB-4C6D-8F5E-0E158E5D766A}" type="pres">
      <dgm:prSet presAssocID="{3E6BE848-86FA-434E-A2B1-5F6251B4C96F}" presName="parTx" presStyleLbl="revTx" presStyleIdx="1" presStyleCnt="4">
        <dgm:presLayoutVars>
          <dgm:chMax val="0"/>
          <dgm:chPref val="0"/>
        </dgm:presLayoutVars>
      </dgm:prSet>
      <dgm:spPr/>
    </dgm:pt>
    <dgm:pt modelId="{F2870758-2F85-4684-B4A3-CFB891E9ED52}" type="pres">
      <dgm:prSet presAssocID="{F891BA82-41E3-4FBB-8510-3E731C565CFB}" presName="sibTrans" presStyleCnt="0"/>
      <dgm:spPr/>
    </dgm:pt>
    <dgm:pt modelId="{9CCB8BC6-7C48-44EC-9384-129CD856C874}" type="pres">
      <dgm:prSet presAssocID="{3B4ECEF0-D396-408B-A396-FD72728F6E2E}" presName="compNode" presStyleCnt="0"/>
      <dgm:spPr/>
    </dgm:pt>
    <dgm:pt modelId="{D5F00BD6-A870-4692-BE6C-1A98E3C8BDC7}" type="pres">
      <dgm:prSet presAssocID="{3B4ECEF0-D396-408B-A396-FD72728F6E2E}" presName="bgRect" presStyleLbl="bgShp" presStyleIdx="2" presStyleCnt="4"/>
      <dgm:spPr/>
    </dgm:pt>
    <dgm:pt modelId="{8C1B0DB4-C562-4351-B9AA-900FC057482E}" type="pres">
      <dgm:prSet presAssocID="{3B4ECEF0-D396-408B-A396-FD72728F6E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50383B83-28AB-4A17-97D3-B7D7F74A7A69}" type="pres">
      <dgm:prSet presAssocID="{3B4ECEF0-D396-408B-A396-FD72728F6E2E}" presName="spaceRect" presStyleCnt="0"/>
      <dgm:spPr/>
    </dgm:pt>
    <dgm:pt modelId="{7386E78E-D97A-42BE-BFF8-FF068926CCD6}" type="pres">
      <dgm:prSet presAssocID="{3B4ECEF0-D396-408B-A396-FD72728F6E2E}" presName="parTx" presStyleLbl="revTx" presStyleIdx="2" presStyleCnt="4">
        <dgm:presLayoutVars>
          <dgm:chMax val="0"/>
          <dgm:chPref val="0"/>
        </dgm:presLayoutVars>
      </dgm:prSet>
      <dgm:spPr/>
    </dgm:pt>
    <dgm:pt modelId="{171DA362-62AA-4C7B-9F78-C43B0F31E7FA}" type="pres">
      <dgm:prSet presAssocID="{75189054-99EB-4520-90F8-3E315FD228F0}" presName="sibTrans" presStyleCnt="0"/>
      <dgm:spPr/>
    </dgm:pt>
    <dgm:pt modelId="{6C2F2295-A8DE-4D7B-88DA-71BB7522FC4B}" type="pres">
      <dgm:prSet presAssocID="{B257B9B4-7938-4A90-A526-FE69CBF10B8A}" presName="compNode" presStyleCnt="0"/>
      <dgm:spPr/>
    </dgm:pt>
    <dgm:pt modelId="{74D1C71A-2887-448E-BFE2-2272943CB136}" type="pres">
      <dgm:prSet presAssocID="{B257B9B4-7938-4A90-A526-FE69CBF10B8A}" presName="bgRect" presStyleLbl="bgShp" presStyleIdx="3" presStyleCnt="4"/>
      <dgm:spPr/>
    </dgm:pt>
    <dgm:pt modelId="{C1D157A7-A166-4BC6-876D-9A5BF20B179F}" type="pres">
      <dgm:prSet presAssocID="{B257B9B4-7938-4A90-A526-FE69CBF10B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8FD82F75-54CC-49DC-89F1-50508987E13F}" type="pres">
      <dgm:prSet presAssocID="{B257B9B4-7938-4A90-A526-FE69CBF10B8A}" presName="spaceRect" presStyleCnt="0"/>
      <dgm:spPr/>
    </dgm:pt>
    <dgm:pt modelId="{300C08D1-D2EC-4230-B236-BFF3435099FB}" type="pres">
      <dgm:prSet presAssocID="{B257B9B4-7938-4A90-A526-FE69CBF10B8A}" presName="parTx" presStyleLbl="revTx" presStyleIdx="3" presStyleCnt="4">
        <dgm:presLayoutVars>
          <dgm:chMax val="0"/>
          <dgm:chPref val="0"/>
        </dgm:presLayoutVars>
      </dgm:prSet>
      <dgm:spPr/>
    </dgm:pt>
  </dgm:ptLst>
  <dgm:cxnLst>
    <dgm:cxn modelId="{3C660B35-6510-4A92-AE97-B1FD9E546C4D}" type="presOf" srcId="{3B4ECEF0-D396-408B-A396-FD72728F6E2E}" destId="{7386E78E-D97A-42BE-BFF8-FF068926CCD6}" srcOrd="0" destOrd="0" presId="urn:microsoft.com/office/officeart/2018/2/layout/IconVerticalSolidList"/>
    <dgm:cxn modelId="{4EE4DA5F-7823-43AA-B44C-8ABACFF48E36}" type="presOf" srcId="{8314A663-3B64-4143-88E4-FBF74C60B8D4}" destId="{A7C057B7-1761-4A51-8C70-7577E03CF2DC}" srcOrd="0" destOrd="0" presId="urn:microsoft.com/office/officeart/2018/2/layout/IconVerticalSolidList"/>
    <dgm:cxn modelId="{01308543-79CC-4546-BB3C-B36C4AFE3B8C}" type="presOf" srcId="{B257B9B4-7938-4A90-A526-FE69CBF10B8A}" destId="{300C08D1-D2EC-4230-B236-BFF3435099FB}" srcOrd="0" destOrd="0" presId="urn:microsoft.com/office/officeart/2018/2/layout/IconVerticalSolidList"/>
    <dgm:cxn modelId="{E6F53B80-6244-4C0E-B318-6D4485970B30}" srcId="{15BDFCB0-037F-4F9E-A61F-AA8831D783B4}" destId="{B257B9B4-7938-4A90-A526-FE69CBF10B8A}" srcOrd="3" destOrd="0" parTransId="{A4A867A6-5CC4-448E-B544-7E72912FE22A}" sibTransId="{4D4A4FB6-223D-41C0-A84C-AF80A2392520}"/>
    <dgm:cxn modelId="{76DB0F97-BBF2-41BD-B400-EAC15F9A8759}" type="presOf" srcId="{15BDFCB0-037F-4F9E-A61F-AA8831D783B4}" destId="{9081B3D0-CC44-4029-B2A3-FE70D0206B58}" srcOrd="0" destOrd="0" presId="urn:microsoft.com/office/officeart/2018/2/layout/IconVerticalSolidList"/>
    <dgm:cxn modelId="{70A6AEA2-692D-48E6-863C-3C82B9D49AF9}" srcId="{15BDFCB0-037F-4F9E-A61F-AA8831D783B4}" destId="{3B4ECEF0-D396-408B-A396-FD72728F6E2E}" srcOrd="2" destOrd="0" parTransId="{1A1E386F-83C7-4CAF-BAAA-5984C9A19A2D}" sibTransId="{75189054-99EB-4520-90F8-3E315FD228F0}"/>
    <dgm:cxn modelId="{F7E1C4B7-CF7F-44C4-A570-090D18B07230}" srcId="{15BDFCB0-037F-4F9E-A61F-AA8831D783B4}" destId="{8314A663-3B64-4143-88E4-FBF74C60B8D4}" srcOrd="0" destOrd="0" parTransId="{34B001C8-207B-4A96-A297-36A63EC6FA54}" sibTransId="{F8839B47-8259-45EF-849D-BA2F9BA67147}"/>
    <dgm:cxn modelId="{CC0371DD-19C3-4326-B998-BF92E26D97C5}" srcId="{15BDFCB0-037F-4F9E-A61F-AA8831D783B4}" destId="{3E6BE848-86FA-434E-A2B1-5F6251B4C96F}" srcOrd="1" destOrd="0" parTransId="{7B7BF15A-54EA-4CA8-9616-4C57B3836FBA}" sibTransId="{F891BA82-41E3-4FBB-8510-3E731C565CFB}"/>
    <dgm:cxn modelId="{CF902BE0-0C2B-4009-9530-73719CABA258}" type="presOf" srcId="{3E6BE848-86FA-434E-A2B1-5F6251B4C96F}" destId="{BE5B0865-F9DB-4C6D-8F5E-0E158E5D766A}" srcOrd="0" destOrd="0" presId="urn:microsoft.com/office/officeart/2018/2/layout/IconVerticalSolidList"/>
    <dgm:cxn modelId="{A18B72CE-5206-4081-86CE-5963D763ED12}" type="presParOf" srcId="{9081B3D0-CC44-4029-B2A3-FE70D0206B58}" destId="{CF55C42D-B689-48B6-9CE6-F22F696BF802}" srcOrd="0" destOrd="0" presId="urn:microsoft.com/office/officeart/2018/2/layout/IconVerticalSolidList"/>
    <dgm:cxn modelId="{3E690008-8EC9-4960-9E88-F279591DA63D}" type="presParOf" srcId="{CF55C42D-B689-48B6-9CE6-F22F696BF802}" destId="{F44F0921-C926-47D2-B168-F5B2FA964408}" srcOrd="0" destOrd="0" presId="urn:microsoft.com/office/officeart/2018/2/layout/IconVerticalSolidList"/>
    <dgm:cxn modelId="{6EC75ACE-3973-4218-876D-32B5A9271447}" type="presParOf" srcId="{CF55C42D-B689-48B6-9CE6-F22F696BF802}" destId="{33CE160D-72BF-4B79-9135-EA862A914F56}" srcOrd="1" destOrd="0" presId="urn:microsoft.com/office/officeart/2018/2/layout/IconVerticalSolidList"/>
    <dgm:cxn modelId="{3D2AA681-802C-4769-88F3-249956CB6062}" type="presParOf" srcId="{CF55C42D-B689-48B6-9CE6-F22F696BF802}" destId="{44AC1D50-823D-4C75-810D-D71BEEDDCC2D}" srcOrd="2" destOrd="0" presId="urn:microsoft.com/office/officeart/2018/2/layout/IconVerticalSolidList"/>
    <dgm:cxn modelId="{B877642A-9C7B-4B2E-B998-9ABF6F331279}" type="presParOf" srcId="{CF55C42D-B689-48B6-9CE6-F22F696BF802}" destId="{A7C057B7-1761-4A51-8C70-7577E03CF2DC}" srcOrd="3" destOrd="0" presId="urn:microsoft.com/office/officeart/2018/2/layout/IconVerticalSolidList"/>
    <dgm:cxn modelId="{5ADA659D-9DB6-43FB-9479-9BD55555E2C3}" type="presParOf" srcId="{9081B3D0-CC44-4029-B2A3-FE70D0206B58}" destId="{67CD803B-6989-43DD-943F-669875FF7DF9}" srcOrd="1" destOrd="0" presId="urn:microsoft.com/office/officeart/2018/2/layout/IconVerticalSolidList"/>
    <dgm:cxn modelId="{4B284EDA-D430-422F-9530-CEA9456F4E3C}" type="presParOf" srcId="{9081B3D0-CC44-4029-B2A3-FE70D0206B58}" destId="{47348E90-3440-46A0-94B6-F7B9B1C3E9A1}" srcOrd="2" destOrd="0" presId="urn:microsoft.com/office/officeart/2018/2/layout/IconVerticalSolidList"/>
    <dgm:cxn modelId="{55CA9674-0B4D-419B-9E04-DADEF04146E2}" type="presParOf" srcId="{47348E90-3440-46A0-94B6-F7B9B1C3E9A1}" destId="{AEF4705F-7FAC-47FF-A3AE-99F0E441F575}" srcOrd="0" destOrd="0" presId="urn:microsoft.com/office/officeart/2018/2/layout/IconVerticalSolidList"/>
    <dgm:cxn modelId="{25F207ED-1CDD-4920-9E2F-ED9C895A8789}" type="presParOf" srcId="{47348E90-3440-46A0-94B6-F7B9B1C3E9A1}" destId="{10F543F4-AAFF-4699-B19D-7AAB48FD0210}" srcOrd="1" destOrd="0" presId="urn:microsoft.com/office/officeart/2018/2/layout/IconVerticalSolidList"/>
    <dgm:cxn modelId="{23189A58-E35B-49A1-BF9C-0D277CC695ED}" type="presParOf" srcId="{47348E90-3440-46A0-94B6-F7B9B1C3E9A1}" destId="{ECA81B5E-7556-41BF-93EB-A50A153AE54F}" srcOrd="2" destOrd="0" presId="urn:microsoft.com/office/officeart/2018/2/layout/IconVerticalSolidList"/>
    <dgm:cxn modelId="{3138C3D9-F6A4-4CF9-AE67-E920BCCD0A4D}" type="presParOf" srcId="{47348E90-3440-46A0-94B6-F7B9B1C3E9A1}" destId="{BE5B0865-F9DB-4C6D-8F5E-0E158E5D766A}" srcOrd="3" destOrd="0" presId="urn:microsoft.com/office/officeart/2018/2/layout/IconVerticalSolidList"/>
    <dgm:cxn modelId="{1DE5D462-6BED-43E3-B229-3F3873EB5B91}" type="presParOf" srcId="{9081B3D0-CC44-4029-B2A3-FE70D0206B58}" destId="{F2870758-2F85-4684-B4A3-CFB891E9ED52}" srcOrd="3" destOrd="0" presId="urn:microsoft.com/office/officeart/2018/2/layout/IconVerticalSolidList"/>
    <dgm:cxn modelId="{D43D0512-4265-4BD9-9232-2303D527F2AE}" type="presParOf" srcId="{9081B3D0-CC44-4029-B2A3-FE70D0206B58}" destId="{9CCB8BC6-7C48-44EC-9384-129CD856C874}" srcOrd="4" destOrd="0" presId="urn:microsoft.com/office/officeart/2018/2/layout/IconVerticalSolidList"/>
    <dgm:cxn modelId="{89E55375-20DE-43B1-84F9-D118707A14A7}" type="presParOf" srcId="{9CCB8BC6-7C48-44EC-9384-129CD856C874}" destId="{D5F00BD6-A870-4692-BE6C-1A98E3C8BDC7}" srcOrd="0" destOrd="0" presId="urn:microsoft.com/office/officeart/2018/2/layout/IconVerticalSolidList"/>
    <dgm:cxn modelId="{ED053CF4-6A0D-4485-8F90-3D164288277D}" type="presParOf" srcId="{9CCB8BC6-7C48-44EC-9384-129CD856C874}" destId="{8C1B0DB4-C562-4351-B9AA-900FC057482E}" srcOrd="1" destOrd="0" presId="urn:microsoft.com/office/officeart/2018/2/layout/IconVerticalSolidList"/>
    <dgm:cxn modelId="{3DB261A8-5617-4F37-A948-CEF55E0FF1A7}" type="presParOf" srcId="{9CCB8BC6-7C48-44EC-9384-129CD856C874}" destId="{50383B83-28AB-4A17-97D3-B7D7F74A7A69}" srcOrd="2" destOrd="0" presId="urn:microsoft.com/office/officeart/2018/2/layout/IconVerticalSolidList"/>
    <dgm:cxn modelId="{7DDBF3BA-30A8-4476-ABE9-1AC5E31A3D40}" type="presParOf" srcId="{9CCB8BC6-7C48-44EC-9384-129CD856C874}" destId="{7386E78E-D97A-42BE-BFF8-FF068926CCD6}" srcOrd="3" destOrd="0" presId="urn:microsoft.com/office/officeart/2018/2/layout/IconVerticalSolidList"/>
    <dgm:cxn modelId="{B1C91BCE-30F1-49DE-AC48-4FC7D038FB26}" type="presParOf" srcId="{9081B3D0-CC44-4029-B2A3-FE70D0206B58}" destId="{171DA362-62AA-4C7B-9F78-C43B0F31E7FA}" srcOrd="5" destOrd="0" presId="urn:microsoft.com/office/officeart/2018/2/layout/IconVerticalSolidList"/>
    <dgm:cxn modelId="{D208EAF9-A3CE-4843-A241-8660E9D762F9}" type="presParOf" srcId="{9081B3D0-CC44-4029-B2A3-FE70D0206B58}" destId="{6C2F2295-A8DE-4D7B-88DA-71BB7522FC4B}" srcOrd="6" destOrd="0" presId="urn:microsoft.com/office/officeart/2018/2/layout/IconVerticalSolidList"/>
    <dgm:cxn modelId="{05FCEF5A-102A-4C93-9985-1B96EC3EBD01}" type="presParOf" srcId="{6C2F2295-A8DE-4D7B-88DA-71BB7522FC4B}" destId="{74D1C71A-2887-448E-BFE2-2272943CB136}" srcOrd="0" destOrd="0" presId="urn:microsoft.com/office/officeart/2018/2/layout/IconVerticalSolidList"/>
    <dgm:cxn modelId="{D05297ED-B5A9-4FCD-BEF4-5013DB5302C3}" type="presParOf" srcId="{6C2F2295-A8DE-4D7B-88DA-71BB7522FC4B}" destId="{C1D157A7-A166-4BC6-876D-9A5BF20B179F}" srcOrd="1" destOrd="0" presId="urn:microsoft.com/office/officeart/2018/2/layout/IconVerticalSolidList"/>
    <dgm:cxn modelId="{A5E29E98-8D3A-4B7A-B069-B9332AEB79C1}" type="presParOf" srcId="{6C2F2295-A8DE-4D7B-88DA-71BB7522FC4B}" destId="{8FD82F75-54CC-49DC-89F1-50508987E13F}" srcOrd="2" destOrd="0" presId="urn:microsoft.com/office/officeart/2018/2/layout/IconVerticalSolidList"/>
    <dgm:cxn modelId="{072BF432-392B-4AE2-9A91-65AD9E66BDB4}" type="presParOf" srcId="{6C2F2295-A8DE-4D7B-88DA-71BB7522FC4B}" destId="{300C08D1-D2EC-4230-B236-BFF3435099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54E9C6-F3B0-44D3-8638-561E17E0C19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334C144-782B-479D-BE76-EB50297590AD}">
      <dgm:prSet/>
      <dgm:spPr/>
      <dgm:t>
        <a:bodyPr/>
        <a:lstStyle/>
        <a:p>
          <a:r>
            <a:rPr lang="en-GB" baseline="0"/>
            <a:t>Readiness to change</a:t>
          </a:r>
          <a:endParaRPr lang="en-US"/>
        </a:p>
      </dgm:t>
    </dgm:pt>
    <dgm:pt modelId="{5C27ED3F-586B-48BC-8250-A99DF052FB72}" type="parTrans" cxnId="{50DF40EF-2144-4749-9841-6AAAC1DC193C}">
      <dgm:prSet/>
      <dgm:spPr/>
      <dgm:t>
        <a:bodyPr/>
        <a:lstStyle/>
        <a:p>
          <a:endParaRPr lang="en-US"/>
        </a:p>
      </dgm:t>
    </dgm:pt>
    <dgm:pt modelId="{465AC387-3487-4753-B33E-9E81DAAAD75B}" type="sibTrans" cxnId="{50DF40EF-2144-4749-9841-6AAAC1DC193C}">
      <dgm:prSet/>
      <dgm:spPr/>
      <dgm:t>
        <a:bodyPr/>
        <a:lstStyle/>
        <a:p>
          <a:endParaRPr lang="en-US"/>
        </a:p>
      </dgm:t>
    </dgm:pt>
    <dgm:pt modelId="{3AC6492C-4E2A-4293-AAFF-D6FE07A3BE57}">
      <dgm:prSet/>
      <dgm:spPr/>
      <dgm:t>
        <a:bodyPr/>
        <a:lstStyle/>
        <a:p>
          <a:r>
            <a:rPr lang="en-GB" baseline="0"/>
            <a:t>Barriers to change</a:t>
          </a:r>
          <a:endParaRPr lang="en-US"/>
        </a:p>
      </dgm:t>
    </dgm:pt>
    <dgm:pt modelId="{AAAC363E-88D6-4A92-87DC-209AAED0852F}" type="parTrans" cxnId="{46FFBA2F-4378-4CA4-88C0-8FD14EEBB9FB}">
      <dgm:prSet/>
      <dgm:spPr/>
      <dgm:t>
        <a:bodyPr/>
        <a:lstStyle/>
        <a:p>
          <a:endParaRPr lang="en-US"/>
        </a:p>
      </dgm:t>
    </dgm:pt>
    <dgm:pt modelId="{DCE719C4-7A74-4D39-9E48-B1A84EA8A909}" type="sibTrans" cxnId="{46FFBA2F-4378-4CA4-88C0-8FD14EEBB9FB}">
      <dgm:prSet/>
      <dgm:spPr/>
      <dgm:t>
        <a:bodyPr/>
        <a:lstStyle/>
        <a:p>
          <a:endParaRPr lang="en-US"/>
        </a:p>
      </dgm:t>
    </dgm:pt>
    <dgm:pt modelId="{455747A9-B00E-49FC-B0F8-17A331F2825B}">
      <dgm:prSet/>
      <dgm:spPr/>
      <dgm:t>
        <a:bodyPr/>
        <a:lstStyle/>
        <a:p>
          <a:r>
            <a:rPr lang="en-GB" baseline="0"/>
            <a:t>Relapse likelihood</a:t>
          </a:r>
          <a:endParaRPr lang="en-US"/>
        </a:p>
      </dgm:t>
    </dgm:pt>
    <dgm:pt modelId="{D9EAB33A-6C9D-45C1-B95B-87CF2B1FD2A7}" type="parTrans" cxnId="{E5877784-0BBF-4696-A45B-12FBB00C5C30}">
      <dgm:prSet/>
      <dgm:spPr/>
      <dgm:t>
        <a:bodyPr/>
        <a:lstStyle/>
        <a:p>
          <a:endParaRPr lang="en-US"/>
        </a:p>
      </dgm:t>
    </dgm:pt>
    <dgm:pt modelId="{9FED0D66-A81A-47A0-8598-80FFE55B0B9A}" type="sibTrans" cxnId="{E5877784-0BBF-4696-A45B-12FBB00C5C30}">
      <dgm:prSet/>
      <dgm:spPr/>
      <dgm:t>
        <a:bodyPr/>
        <a:lstStyle/>
        <a:p>
          <a:endParaRPr lang="en-US"/>
        </a:p>
      </dgm:t>
    </dgm:pt>
    <dgm:pt modelId="{07FA5EF5-FB87-42F9-8A6E-C81046E121D4}" type="pres">
      <dgm:prSet presAssocID="{B554E9C6-F3B0-44D3-8638-561E17E0C190}" presName="linear" presStyleCnt="0">
        <dgm:presLayoutVars>
          <dgm:animLvl val="lvl"/>
          <dgm:resizeHandles val="exact"/>
        </dgm:presLayoutVars>
      </dgm:prSet>
      <dgm:spPr/>
    </dgm:pt>
    <dgm:pt modelId="{F90A72CA-627E-4D7E-849F-A94257D1B906}" type="pres">
      <dgm:prSet presAssocID="{1334C144-782B-479D-BE76-EB50297590AD}" presName="parentText" presStyleLbl="node1" presStyleIdx="0" presStyleCnt="3">
        <dgm:presLayoutVars>
          <dgm:chMax val="0"/>
          <dgm:bulletEnabled val="1"/>
        </dgm:presLayoutVars>
      </dgm:prSet>
      <dgm:spPr/>
    </dgm:pt>
    <dgm:pt modelId="{19804302-56F2-426E-9EC9-CFA458B22C5F}" type="pres">
      <dgm:prSet presAssocID="{465AC387-3487-4753-B33E-9E81DAAAD75B}" presName="spacer" presStyleCnt="0"/>
      <dgm:spPr/>
    </dgm:pt>
    <dgm:pt modelId="{4ABFD959-D5F3-4657-9E2A-8AE4530F7726}" type="pres">
      <dgm:prSet presAssocID="{3AC6492C-4E2A-4293-AAFF-D6FE07A3BE57}" presName="parentText" presStyleLbl="node1" presStyleIdx="1" presStyleCnt="3">
        <dgm:presLayoutVars>
          <dgm:chMax val="0"/>
          <dgm:bulletEnabled val="1"/>
        </dgm:presLayoutVars>
      </dgm:prSet>
      <dgm:spPr/>
    </dgm:pt>
    <dgm:pt modelId="{4E98BC90-E8A8-46A6-9A86-901F82D22AEE}" type="pres">
      <dgm:prSet presAssocID="{DCE719C4-7A74-4D39-9E48-B1A84EA8A909}" presName="spacer" presStyleCnt="0"/>
      <dgm:spPr/>
    </dgm:pt>
    <dgm:pt modelId="{73D20F5F-7A90-485D-92F8-8110C0ADB7AD}" type="pres">
      <dgm:prSet presAssocID="{455747A9-B00E-49FC-B0F8-17A331F2825B}" presName="parentText" presStyleLbl="node1" presStyleIdx="2" presStyleCnt="3">
        <dgm:presLayoutVars>
          <dgm:chMax val="0"/>
          <dgm:bulletEnabled val="1"/>
        </dgm:presLayoutVars>
      </dgm:prSet>
      <dgm:spPr/>
    </dgm:pt>
  </dgm:ptLst>
  <dgm:cxnLst>
    <dgm:cxn modelId="{84221020-25CB-44CD-89AD-ABA0FED5F94E}" type="presOf" srcId="{455747A9-B00E-49FC-B0F8-17A331F2825B}" destId="{73D20F5F-7A90-485D-92F8-8110C0ADB7AD}" srcOrd="0" destOrd="0" presId="urn:microsoft.com/office/officeart/2005/8/layout/vList2"/>
    <dgm:cxn modelId="{47A26228-5C2C-4EA1-9796-18573EAC0F17}" type="presOf" srcId="{1334C144-782B-479D-BE76-EB50297590AD}" destId="{F90A72CA-627E-4D7E-849F-A94257D1B906}" srcOrd="0" destOrd="0" presId="urn:microsoft.com/office/officeart/2005/8/layout/vList2"/>
    <dgm:cxn modelId="{46FFBA2F-4378-4CA4-88C0-8FD14EEBB9FB}" srcId="{B554E9C6-F3B0-44D3-8638-561E17E0C190}" destId="{3AC6492C-4E2A-4293-AAFF-D6FE07A3BE57}" srcOrd="1" destOrd="0" parTransId="{AAAC363E-88D6-4A92-87DC-209AAED0852F}" sibTransId="{DCE719C4-7A74-4D39-9E48-B1A84EA8A909}"/>
    <dgm:cxn modelId="{382A5B3A-C417-4CB2-81F2-9FB1850406D8}" type="presOf" srcId="{B554E9C6-F3B0-44D3-8638-561E17E0C190}" destId="{07FA5EF5-FB87-42F9-8A6E-C81046E121D4}" srcOrd="0" destOrd="0" presId="urn:microsoft.com/office/officeart/2005/8/layout/vList2"/>
    <dgm:cxn modelId="{E5877784-0BBF-4696-A45B-12FBB00C5C30}" srcId="{B554E9C6-F3B0-44D3-8638-561E17E0C190}" destId="{455747A9-B00E-49FC-B0F8-17A331F2825B}" srcOrd="2" destOrd="0" parTransId="{D9EAB33A-6C9D-45C1-B95B-87CF2B1FD2A7}" sibTransId="{9FED0D66-A81A-47A0-8598-80FFE55B0B9A}"/>
    <dgm:cxn modelId="{EEF547B9-76CB-4399-9938-51E632584F6D}" type="presOf" srcId="{3AC6492C-4E2A-4293-AAFF-D6FE07A3BE57}" destId="{4ABFD959-D5F3-4657-9E2A-8AE4530F7726}" srcOrd="0" destOrd="0" presId="urn:microsoft.com/office/officeart/2005/8/layout/vList2"/>
    <dgm:cxn modelId="{50DF40EF-2144-4749-9841-6AAAC1DC193C}" srcId="{B554E9C6-F3B0-44D3-8638-561E17E0C190}" destId="{1334C144-782B-479D-BE76-EB50297590AD}" srcOrd="0" destOrd="0" parTransId="{5C27ED3F-586B-48BC-8250-A99DF052FB72}" sibTransId="{465AC387-3487-4753-B33E-9E81DAAAD75B}"/>
    <dgm:cxn modelId="{64407A1D-934C-4B3F-BD24-944196161D72}" type="presParOf" srcId="{07FA5EF5-FB87-42F9-8A6E-C81046E121D4}" destId="{F90A72CA-627E-4D7E-849F-A94257D1B906}" srcOrd="0" destOrd="0" presId="urn:microsoft.com/office/officeart/2005/8/layout/vList2"/>
    <dgm:cxn modelId="{3DFC3847-DB2E-4ED8-8765-3028E5A06B8B}" type="presParOf" srcId="{07FA5EF5-FB87-42F9-8A6E-C81046E121D4}" destId="{19804302-56F2-426E-9EC9-CFA458B22C5F}" srcOrd="1" destOrd="0" presId="urn:microsoft.com/office/officeart/2005/8/layout/vList2"/>
    <dgm:cxn modelId="{1E157785-0D4D-472D-8D31-12E0D4A01BC5}" type="presParOf" srcId="{07FA5EF5-FB87-42F9-8A6E-C81046E121D4}" destId="{4ABFD959-D5F3-4657-9E2A-8AE4530F7726}" srcOrd="2" destOrd="0" presId="urn:microsoft.com/office/officeart/2005/8/layout/vList2"/>
    <dgm:cxn modelId="{90382A75-283B-4749-8088-E11EAA06C134}" type="presParOf" srcId="{07FA5EF5-FB87-42F9-8A6E-C81046E121D4}" destId="{4E98BC90-E8A8-46A6-9A86-901F82D22AEE}" srcOrd="3" destOrd="0" presId="urn:microsoft.com/office/officeart/2005/8/layout/vList2"/>
    <dgm:cxn modelId="{E2071E6C-5299-4F0A-85F1-3614D07B718E}" type="presParOf" srcId="{07FA5EF5-FB87-42F9-8A6E-C81046E121D4}" destId="{73D20F5F-7A90-485D-92F8-8110C0ADB7A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6D8E6F-D1C8-4F06-8097-FFCBCC0BAC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A3F7AE-EF01-4C7D-82E7-B4527C659770}">
      <dgm:prSet/>
      <dgm:spPr/>
      <dgm:t>
        <a:bodyPr/>
        <a:lstStyle/>
        <a:p>
          <a:r>
            <a:rPr lang="en-GB" baseline="0"/>
            <a:t>Transtheoretical (Stages of Change) Model (Prochaska, Johnson and Lee, 1998)</a:t>
          </a:r>
          <a:endParaRPr lang="en-US"/>
        </a:p>
      </dgm:t>
    </dgm:pt>
    <dgm:pt modelId="{DA2EC37E-BCB5-4636-8385-5F8E39EF7C46}" type="parTrans" cxnId="{33088B20-946D-4CDE-8E2A-A53ECB9BFAF9}">
      <dgm:prSet/>
      <dgm:spPr/>
      <dgm:t>
        <a:bodyPr/>
        <a:lstStyle/>
        <a:p>
          <a:endParaRPr lang="en-US"/>
        </a:p>
      </dgm:t>
    </dgm:pt>
    <dgm:pt modelId="{B3207FAA-45AA-47C8-8370-1B185B4BCBEC}" type="sibTrans" cxnId="{33088B20-946D-4CDE-8E2A-A53ECB9BFAF9}">
      <dgm:prSet/>
      <dgm:spPr/>
      <dgm:t>
        <a:bodyPr/>
        <a:lstStyle/>
        <a:p>
          <a:endParaRPr lang="en-US"/>
        </a:p>
      </dgm:t>
    </dgm:pt>
    <dgm:pt modelId="{3A2B3C42-52B0-455A-99D6-98AD5E690A79}">
      <dgm:prSet/>
      <dgm:spPr/>
      <dgm:t>
        <a:bodyPr/>
        <a:lstStyle/>
        <a:p>
          <a:r>
            <a:rPr lang="en-GB" baseline="0"/>
            <a:t>Social Cognitive Theory (Bandura, 1986)</a:t>
          </a:r>
          <a:endParaRPr lang="en-US"/>
        </a:p>
      </dgm:t>
    </dgm:pt>
    <dgm:pt modelId="{36CF730A-6EB0-47F1-945F-91758404AD49}" type="parTrans" cxnId="{A8007EDF-D163-4BE6-BC29-F9D47AE7DDB0}">
      <dgm:prSet/>
      <dgm:spPr/>
      <dgm:t>
        <a:bodyPr/>
        <a:lstStyle/>
        <a:p>
          <a:endParaRPr lang="en-US"/>
        </a:p>
      </dgm:t>
    </dgm:pt>
    <dgm:pt modelId="{3CEFE239-26D7-49F4-B80A-5F1A64A89F3B}" type="sibTrans" cxnId="{A8007EDF-D163-4BE6-BC29-F9D47AE7DDB0}">
      <dgm:prSet/>
      <dgm:spPr/>
      <dgm:t>
        <a:bodyPr/>
        <a:lstStyle/>
        <a:p>
          <a:endParaRPr lang="en-US"/>
        </a:p>
      </dgm:t>
    </dgm:pt>
    <dgm:pt modelId="{67C4ED33-4FC2-40F1-9991-3FEE4F58C8AE}">
      <dgm:prSet/>
      <dgm:spPr/>
      <dgm:t>
        <a:bodyPr/>
        <a:lstStyle/>
        <a:p>
          <a:r>
            <a:rPr lang="en-GB" baseline="0"/>
            <a:t>Theory of Planned Behaviour (Ajzen, 1991)</a:t>
          </a:r>
          <a:endParaRPr lang="en-US"/>
        </a:p>
      </dgm:t>
    </dgm:pt>
    <dgm:pt modelId="{08C6985E-F814-471D-879B-348F82C04789}" type="parTrans" cxnId="{816C2C7B-5796-42FF-A830-2A64345FBD15}">
      <dgm:prSet/>
      <dgm:spPr/>
      <dgm:t>
        <a:bodyPr/>
        <a:lstStyle/>
        <a:p>
          <a:endParaRPr lang="en-US"/>
        </a:p>
      </dgm:t>
    </dgm:pt>
    <dgm:pt modelId="{21505EE0-F8DB-4FCF-BD4F-EBE472C6CF3C}" type="sibTrans" cxnId="{816C2C7B-5796-42FF-A830-2A64345FBD15}">
      <dgm:prSet/>
      <dgm:spPr/>
      <dgm:t>
        <a:bodyPr/>
        <a:lstStyle/>
        <a:p>
          <a:endParaRPr lang="en-US"/>
        </a:p>
      </dgm:t>
    </dgm:pt>
    <dgm:pt modelId="{70DCC244-A7F3-40A5-B8CF-BE6467EC3EF7}" type="pres">
      <dgm:prSet presAssocID="{E76D8E6F-D1C8-4F06-8097-FFCBCC0BACE8}" presName="root" presStyleCnt="0">
        <dgm:presLayoutVars>
          <dgm:dir/>
          <dgm:resizeHandles val="exact"/>
        </dgm:presLayoutVars>
      </dgm:prSet>
      <dgm:spPr/>
    </dgm:pt>
    <dgm:pt modelId="{E6F97082-A127-4BC6-9F13-4C718CE3F46C}" type="pres">
      <dgm:prSet presAssocID="{24A3F7AE-EF01-4C7D-82E7-B4527C659770}" presName="compNode" presStyleCnt="0"/>
      <dgm:spPr/>
    </dgm:pt>
    <dgm:pt modelId="{1EDDC93D-35C1-4F75-B75B-411161A53FB6}" type="pres">
      <dgm:prSet presAssocID="{24A3F7AE-EF01-4C7D-82E7-B4527C659770}" presName="bgRect" presStyleLbl="bgShp" presStyleIdx="0" presStyleCnt="3"/>
      <dgm:spPr/>
    </dgm:pt>
    <dgm:pt modelId="{0718FF01-8666-4E8C-9CDA-4A0B54692409}" type="pres">
      <dgm:prSet presAssocID="{24A3F7AE-EF01-4C7D-82E7-B4527C65977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0B0897C2-F8A9-4F7B-A0F2-367C5DCD3523}" type="pres">
      <dgm:prSet presAssocID="{24A3F7AE-EF01-4C7D-82E7-B4527C659770}" presName="spaceRect" presStyleCnt="0"/>
      <dgm:spPr/>
    </dgm:pt>
    <dgm:pt modelId="{DAB987EF-2E9F-4278-8B30-F85E0A1F01BC}" type="pres">
      <dgm:prSet presAssocID="{24A3F7AE-EF01-4C7D-82E7-B4527C659770}" presName="parTx" presStyleLbl="revTx" presStyleIdx="0" presStyleCnt="3">
        <dgm:presLayoutVars>
          <dgm:chMax val="0"/>
          <dgm:chPref val="0"/>
        </dgm:presLayoutVars>
      </dgm:prSet>
      <dgm:spPr/>
    </dgm:pt>
    <dgm:pt modelId="{FD1FC147-90CD-404D-B664-32270ECAC2BE}" type="pres">
      <dgm:prSet presAssocID="{B3207FAA-45AA-47C8-8370-1B185B4BCBEC}" presName="sibTrans" presStyleCnt="0"/>
      <dgm:spPr/>
    </dgm:pt>
    <dgm:pt modelId="{6C2B1D88-AD84-4CD7-B77B-FB79B2DB314F}" type="pres">
      <dgm:prSet presAssocID="{3A2B3C42-52B0-455A-99D6-98AD5E690A79}" presName="compNode" presStyleCnt="0"/>
      <dgm:spPr/>
    </dgm:pt>
    <dgm:pt modelId="{4D51D0B4-CC02-421E-B133-A3EDF59B1FD2}" type="pres">
      <dgm:prSet presAssocID="{3A2B3C42-52B0-455A-99D6-98AD5E690A79}" presName="bgRect" presStyleLbl="bgShp" presStyleIdx="1" presStyleCnt="3"/>
      <dgm:spPr/>
    </dgm:pt>
    <dgm:pt modelId="{3D475444-C2F5-4095-A1EF-5887C11F24A0}" type="pres">
      <dgm:prSet presAssocID="{3A2B3C42-52B0-455A-99D6-98AD5E690A7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1A2FDCF2-E38A-4A5C-817C-7E1111C17EB3}" type="pres">
      <dgm:prSet presAssocID="{3A2B3C42-52B0-455A-99D6-98AD5E690A79}" presName="spaceRect" presStyleCnt="0"/>
      <dgm:spPr/>
    </dgm:pt>
    <dgm:pt modelId="{1D92344F-5050-49C6-B1D1-49EDA937875E}" type="pres">
      <dgm:prSet presAssocID="{3A2B3C42-52B0-455A-99D6-98AD5E690A79}" presName="parTx" presStyleLbl="revTx" presStyleIdx="1" presStyleCnt="3">
        <dgm:presLayoutVars>
          <dgm:chMax val="0"/>
          <dgm:chPref val="0"/>
        </dgm:presLayoutVars>
      </dgm:prSet>
      <dgm:spPr/>
    </dgm:pt>
    <dgm:pt modelId="{3ADDBDEB-5FD5-4F65-9D8F-104B7D9B31AE}" type="pres">
      <dgm:prSet presAssocID="{3CEFE239-26D7-49F4-B80A-5F1A64A89F3B}" presName="sibTrans" presStyleCnt="0"/>
      <dgm:spPr/>
    </dgm:pt>
    <dgm:pt modelId="{6F28A34F-8D01-4EE9-87A3-25C4AED84439}" type="pres">
      <dgm:prSet presAssocID="{67C4ED33-4FC2-40F1-9991-3FEE4F58C8AE}" presName="compNode" presStyleCnt="0"/>
      <dgm:spPr/>
    </dgm:pt>
    <dgm:pt modelId="{C4D36847-4618-4D65-85AC-EABE985FC88D}" type="pres">
      <dgm:prSet presAssocID="{67C4ED33-4FC2-40F1-9991-3FEE4F58C8AE}" presName="bgRect" presStyleLbl="bgShp" presStyleIdx="2" presStyleCnt="3"/>
      <dgm:spPr/>
    </dgm:pt>
    <dgm:pt modelId="{6535BE72-51E1-4EDE-BAA7-62CF65801EF5}" type="pres">
      <dgm:prSet presAssocID="{67C4ED33-4FC2-40F1-9991-3FEE4F58C8A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e"/>
        </a:ext>
      </dgm:extLst>
    </dgm:pt>
    <dgm:pt modelId="{E3EFFF18-B514-420E-BEDB-BA274144A35A}" type="pres">
      <dgm:prSet presAssocID="{67C4ED33-4FC2-40F1-9991-3FEE4F58C8AE}" presName="spaceRect" presStyleCnt="0"/>
      <dgm:spPr/>
    </dgm:pt>
    <dgm:pt modelId="{7E50CC70-01E8-46A7-B024-0AB65DCE84DE}" type="pres">
      <dgm:prSet presAssocID="{67C4ED33-4FC2-40F1-9991-3FEE4F58C8AE}" presName="parTx" presStyleLbl="revTx" presStyleIdx="2" presStyleCnt="3">
        <dgm:presLayoutVars>
          <dgm:chMax val="0"/>
          <dgm:chPref val="0"/>
        </dgm:presLayoutVars>
      </dgm:prSet>
      <dgm:spPr/>
    </dgm:pt>
  </dgm:ptLst>
  <dgm:cxnLst>
    <dgm:cxn modelId="{00BC030D-EB9B-4A56-B3C5-18C604A957C9}" type="presOf" srcId="{24A3F7AE-EF01-4C7D-82E7-B4527C659770}" destId="{DAB987EF-2E9F-4278-8B30-F85E0A1F01BC}" srcOrd="0" destOrd="0" presId="urn:microsoft.com/office/officeart/2018/2/layout/IconVerticalSolidList"/>
    <dgm:cxn modelId="{33088B20-946D-4CDE-8E2A-A53ECB9BFAF9}" srcId="{E76D8E6F-D1C8-4F06-8097-FFCBCC0BACE8}" destId="{24A3F7AE-EF01-4C7D-82E7-B4527C659770}" srcOrd="0" destOrd="0" parTransId="{DA2EC37E-BCB5-4636-8385-5F8E39EF7C46}" sibTransId="{B3207FAA-45AA-47C8-8370-1B185B4BCBEC}"/>
    <dgm:cxn modelId="{AB738D5C-CCB7-4991-B08C-116FA47D68A2}" type="presOf" srcId="{E76D8E6F-D1C8-4F06-8097-FFCBCC0BACE8}" destId="{70DCC244-A7F3-40A5-B8CF-BE6467EC3EF7}" srcOrd="0" destOrd="0" presId="urn:microsoft.com/office/officeart/2018/2/layout/IconVerticalSolidList"/>
    <dgm:cxn modelId="{816C2C7B-5796-42FF-A830-2A64345FBD15}" srcId="{E76D8E6F-D1C8-4F06-8097-FFCBCC0BACE8}" destId="{67C4ED33-4FC2-40F1-9991-3FEE4F58C8AE}" srcOrd="2" destOrd="0" parTransId="{08C6985E-F814-471D-879B-348F82C04789}" sibTransId="{21505EE0-F8DB-4FCF-BD4F-EBE472C6CF3C}"/>
    <dgm:cxn modelId="{DBA82BB3-90CA-440E-A621-032E316790AF}" type="presOf" srcId="{67C4ED33-4FC2-40F1-9991-3FEE4F58C8AE}" destId="{7E50CC70-01E8-46A7-B024-0AB65DCE84DE}" srcOrd="0" destOrd="0" presId="urn:microsoft.com/office/officeart/2018/2/layout/IconVerticalSolidList"/>
    <dgm:cxn modelId="{A8007EDF-D163-4BE6-BC29-F9D47AE7DDB0}" srcId="{E76D8E6F-D1C8-4F06-8097-FFCBCC0BACE8}" destId="{3A2B3C42-52B0-455A-99D6-98AD5E690A79}" srcOrd="1" destOrd="0" parTransId="{36CF730A-6EB0-47F1-945F-91758404AD49}" sibTransId="{3CEFE239-26D7-49F4-B80A-5F1A64A89F3B}"/>
    <dgm:cxn modelId="{0415F6F3-DF6D-43C2-97AA-6012B288618F}" type="presOf" srcId="{3A2B3C42-52B0-455A-99D6-98AD5E690A79}" destId="{1D92344F-5050-49C6-B1D1-49EDA937875E}" srcOrd="0" destOrd="0" presId="urn:microsoft.com/office/officeart/2018/2/layout/IconVerticalSolidList"/>
    <dgm:cxn modelId="{C62C2FD3-2D51-477C-9B12-EF71AC7F0183}" type="presParOf" srcId="{70DCC244-A7F3-40A5-B8CF-BE6467EC3EF7}" destId="{E6F97082-A127-4BC6-9F13-4C718CE3F46C}" srcOrd="0" destOrd="0" presId="urn:microsoft.com/office/officeart/2018/2/layout/IconVerticalSolidList"/>
    <dgm:cxn modelId="{F2D7DA25-61F3-499B-A35D-B2BC2F63569C}" type="presParOf" srcId="{E6F97082-A127-4BC6-9F13-4C718CE3F46C}" destId="{1EDDC93D-35C1-4F75-B75B-411161A53FB6}" srcOrd="0" destOrd="0" presId="urn:microsoft.com/office/officeart/2018/2/layout/IconVerticalSolidList"/>
    <dgm:cxn modelId="{12860EB4-55CC-407C-9AFE-0362E1C53D5E}" type="presParOf" srcId="{E6F97082-A127-4BC6-9F13-4C718CE3F46C}" destId="{0718FF01-8666-4E8C-9CDA-4A0B54692409}" srcOrd="1" destOrd="0" presId="urn:microsoft.com/office/officeart/2018/2/layout/IconVerticalSolidList"/>
    <dgm:cxn modelId="{08F42488-D06D-4C41-8B2D-F7C7D17FB1EF}" type="presParOf" srcId="{E6F97082-A127-4BC6-9F13-4C718CE3F46C}" destId="{0B0897C2-F8A9-4F7B-A0F2-367C5DCD3523}" srcOrd="2" destOrd="0" presId="urn:microsoft.com/office/officeart/2018/2/layout/IconVerticalSolidList"/>
    <dgm:cxn modelId="{AB3A72B6-B5C0-4A3F-B62C-5502D31FFB24}" type="presParOf" srcId="{E6F97082-A127-4BC6-9F13-4C718CE3F46C}" destId="{DAB987EF-2E9F-4278-8B30-F85E0A1F01BC}" srcOrd="3" destOrd="0" presId="urn:microsoft.com/office/officeart/2018/2/layout/IconVerticalSolidList"/>
    <dgm:cxn modelId="{A71D05B5-EE46-4605-B0FA-8E7FD70B8125}" type="presParOf" srcId="{70DCC244-A7F3-40A5-B8CF-BE6467EC3EF7}" destId="{FD1FC147-90CD-404D-B664-32270ECAC2BE}" srcOrd="1" destOrd="0" presId="urn:microsoft.com/office/officeart/2018/2/layout/IconVerticalSolidList"/>
    <dgm:cxn modelId="{A094E9B0-3F3E-404B-92ED-FD484A82EB70}" type="presParOf" srcId="{70DCC244-A7F3-40A5-B8CF-BE6467EC3EF7}" destId="{6C2B1D88-AD84-4CD7-B77B-FB79B2DB314F}" srcOrd="2" destOrd="0" presId="urn:microsoft.com/office/officeart/2018/2/layout/IconVerticalSolidList"/>
    <dgm:cxn modelId="{E3496BE9-B520-4D19-9C52-9A5077350C2C}" type="presParOf" srcId="{6C2B1D88-AD84-4CD7-B77B-FB79B2DB314F}" destId="{4D51D0B4-CC02-421E-B133-A3EDF59B1FD2}" srcOrd="0" destOrd="0" presId="urn:microsoft.com/office/officeart/2018/2/layout/IconVerticalSolidList"/>
    <dgm:cxn modelId="{F2E3FBDE-8626-4A88-98F5-AEA510EF7DAC}" type="presParOf" srcId="{6C2B1D88-AD84-4CD7-B77B-FB79B2DB314F}" destId="{3D475444-C2F5-4095-A1EF-5887C11F24A0}" srcOrd="1" destOrd="0" presId="urn:microsoft.com/office/officeart/2018/2/layout/IconVerticalSolidList"/>
    <dgm:cxn modelId="{2A9A3BA9-084A-42E7-83D3-C77EF2DA2850}" type="presParOf" srcId="{6C2B1D88-AD84-4CD7-B77B-FB79B2DB314F}" destId="{1A2FDCF2-E38A-4A5C-817C-7E1111C17EB3}" srcOrd="2" destOrd="0" presId="urn:microsoft.com/office/officeart/2018/2/layout/IconVerticalSolidList"/>
    <dgm:cxn modelId="{99CD7669-5DF3-4921-B5D8-FEBB024F0C5D}" type="presParOf" srcId="{6C2B1D88-AD84-4CD7-B77B-FB79B2DB314F}" destId="{1D92344F-5050-49C6-B1D1-49EDA937875E}" srcOrd="3" destOrd="0" presId="urn:microsoft.com/office/officeart/2018/2/layout/IconVerticalSolidList"/>
    <dgm:cxn modelId="{889B49FA-3B00-4259-BC34-BB6AF191457A}" type="presParOf" srcId="{70DCC244-A7F3-40A5-B8CF-BE6467EC3EF7}" destId="{3ADDBDEB-5FD5-4F65-9D8F-104B7D9B31AE}" srcOrd="3" destOrd="0" presId="urn:microsoft.com/office/officeart/2018/2/layout/IconVerticalSolidList"/>
    <dgm:cxn modelId="{99C35747-C5A3-4B26-9C19-943923726B02}" type="presParOf" srcId="{70DCC244-A7F3-40A5-B8CF-BE6467EC3EF7}" destId="{6F28A34F-8D01-4EE9-87A3-25C4AED84439}" srcOrd="4" destOrd="0" presId="urn:microsoft.com/office/officeart/2018/2/layout/IconVerticalSolidList"/>
    <dgm:cxn modelId="{5F995280-7BE1-4C00-ACED-B77CAC0BAB45}" type="presParOf" srcId="{6F28A34F-8D01-4EE9-87A3-25C4AED84439}" destId="{C4D36847-4618-4D65-85AC-EABE985FC88D}" srcOrd="0" destOrd="0" presId="urn:microsoft.com/office/officeart/2018/2/layout/IconVerticalSolidList"/>
    <dgm:cxn modelId="{FF18CF1A-51AD-4FB6-B5A9-94F7FA6D943B}" type="presParOf" srcId="{6F28A34F-8D01-4EE9-87A3-25C4AED84439}" destId="{6535BE72-51E1-4EDE-BAA7-62CF65801EF5}" srcOrd="1" destOrd="0" presId="urn:microsoft.com/office/officeart/2018/2/layout/IconVerticalSolidList"/>
    <dgm:cxn modelId="{164A6565-9721-4BAC-BDEA-A223BD550AD3}" type="presParOf" srcId="{6F28A34F-8D01-4EE9-87A3-25C4AED84439}" destId="{E3EFFF18-B514-420E-BEDB-BA274144A35A}" srcOrd="2" destOrd="0" presId="urn:microsoft.com/office/officeart/2018/2/layout/IconVerticalSolidList"/>
    <dgm:cxn modelId="{A016DDEE-6FFD-43F0-BC7D-0666E80DA859}" type="presParOf" srcId="{6F28A34F-8D01-4EE9-87A3-25C4AED84439}" destId="{7E50CC70-01E8-46A7-B024-0AB65DCE84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A9AB32-5047-44F6-9467-8631E9956F2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6FB130-1413-4007-8F7D-B91B1C3E8E50}">
      <dgm:prSet/>
      <dgm:spPr/>
      <dgm:t>
        <a:bodyPr/>
        <a:lstStyle/>
        <a:p>
          <a:r>
            <a:rPr lang="en-GB" baseline="0"/>
            <a:t>This model proposes change as a process of six stages. </a:t>
          </a:r>
          <a:endParaRPr lang="en-US"/>
        </a:p>
      </dgm:t>
    </dgm:pt>
    <dgm:pt modelId="{90271CFE-C96B-432D-A0E5-5AE692F325CB}" type="parTrans" cxnId="{85F5F5EE-13F6-4D30-A88F-04D615F29AFD}">
      <dgm:prSet/>
      <dgm:spPr/>
      <dgm:t>
        <a:bodyPr/>
        <a:lstStyle/>
        <a:p>
          <a:endParaRPr lang="en-US"/>
        </a:p>
      </dgm:t>
    </dgm:pt>
    <dgm:pt modelId="{21B91029-D179-4082-8A75-72F25FA27A2E}" type="sibTrans" cxnId="{85F5F5EE-13F6-4D30-A88F-04D615F29AFD}">
      <dgm:prSet/>
      <dgm:spPr/>
      <dgm:t>
        <a:bodyPr/>
        <a:lstStyle/>
        <a:p>
          <a:endParaRPr lang="en-US"/>
        </a:p>
      </dgm:t>
    </dgm:pt>
    <dgm:pt modelId="{C72D5024-4643-4AD9-B7D9-6E9CF6969372}">
      <dgm:prSet/>
      <dgm:spPr/>
      <dgm:t>
        <a:bodyPr/>
        <a:lstStyle/>
        <a:p>
          <a:r>
            <a:rPr lang="en-GB" baseline="0"/>
            <a:t>It begins with contemplating intentions and ends with self efficacy around behaviour.</a:t>
          </a:r>
          <a:endParaRPr lang="en-US"/>
        </a:p>
      </dgm:t>
    </dgm:pt>
    <dgm:pt modelId="{AC64C5B6-EE5C-4ED1-8C68-2EAD9A7AB9B9}" type="parTrans" cxnId="{936AE108-A5E1-48F4-B908-09D3E803A6C2}">
      <dgm:prSet/>
      <dgm:spPr/>
      <dgm:t>
        <a:bodyPr/>
        <a:lstStyle/>
        <a:p>
          <a:endParaRPr lang="en-US"/>
        </a:p>
      </dgm:t>
    </dgm:pt>
    <dgm:pt modelId="{6072C48A-4081-4646-94DA-FF1D4AE37EB3}" type="sibTrans" cxnId="{936AE108-A5E1-48F4-B908-09D3E803A6C2}">
      <dgm:prSet/>
      <dgm:spPr/>
      <dgm:t>
        <a:bodyPr/>
        <a:lstStyle/>
        <a:p>
          <a:endParaRPr lang="en-US"/>
        </a:p>
      </dgm:t>
    </dgm:pt>
    <dgm:pt modelId="{EAFF2531-7378-4054-A95D-2D2DABFF2070}" type="pres">
      <dgm:prSet presAssocID="{42A9AB32-5047-44F6-9467-8631E9956F26}" presName="root" presStyleCnt="0">
        <dgm:presLayoutVars>
          <dgm:dir/>
          <dgm:resizeHandles val="exact"/>
        </dgm:presLayoutVars>
      </dgm:prSet>
      <dgm:spPr/>
    </dgm:pt>
    <dgm:pt modelId="{77A81167-F0C7-4FF2-908F-C3CA537477CF}" type="pres">
      <dgm:prSet presAssocID="{1A6FB130-1413-4007-8F7D-B91B1C3E8E50}" presName="compNode" presStyleCnt="0"/>
      <dgm:spPr/>
    </dgm:pt>
    <dgm:pt modelId="{18A88BEB-340E-4F3C-A07A-0251832E4B28}" type="pres">
      <dgm:prSet presAssocID="{1A6FB130-1413-4007-8F7D-B91B1C3E8E50}" presName="bgRect" presStyleLbl="bgShp" presStyleIdx="0" presStyleCnt="2"/>
      <dgm:spPr/>
    </dgm:pt>
    <dgm:pt modelId="{FAD6A1C8-8108-4041-9FBE-064BD4A969A0}" type="pres">
      <dgm:prSet presAssocID="{1A6FB130-1413-4007-8F7D-B91B1C3E8E5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BFAABA6E-DD54-43B6-9F7F-F465A3F60403}" type="pres">
      <dgm:prSet presAssocID="{1A6FB130-1413-4007-8F7D-B91B1C3E8E50}" presName="spaceRect" presStyleCnt="0"/>
      <dgm:spPr/>
    </dgm:pt>
    <dgm:pt modelId="{A78E4AF4-C1D1-4A9A-AF21-B23802EFB516}" type="pres">
      <dgm:prSet presAssocID="{1A6FB130-1413-4007-8F7D-B91B1C3E8E50}" presName="parTx" presStyleLbl="revTx" presStyleIdx="0" presStyleCnt="2">
        <dgm:presLayoutVars>
          <dgm:chMax val="0"/>
          <dgm:chPref val="0"/>
        </dgm:presLayoutVars>
      </dgm:prSet>
      <dgm:spPr/>
    </dgm:pt>
    <dgm:pt modelId="{4DD94928-3D3D-46B9-A80F-7BA65D25454A}" type="pres">
      <dgm:prSet presAssocID="{21B91029-D179-4082-8A75-72F25FA27A2E}" presName="sibTrans" presStyleCnt="0"/>
      <dgm:spPr/>
    </dgm:pt>
    <dgm:pt modelId="{AAF72559-F167-456B-B1BF-183283C38D0C}" type="pres">
      <dgm:prSet presAssocID="{C72D5024-4643-4AD9-B7D9-6E9CF6969372}" presName="compNode" presStyleCnt="0"/>
      <dgm:spPr/>
    </dgm:pt>
    <dgm:pt modelId="{A1ECA974-55A4-4DEA-92C5-BECC0FE7F8A2}" type="pres">
      <dgm:prSet presAssocID="{C72D5024-4643-4AD9-B7D9-6E9CF6969372}" presName="bgRect" presStyleLbl="bgShp" presStyleIdx="1" presStyleCnt="2"/>
      <dgm:spPr/>
    </dgm:pt>
    <dgm:pt modelId="{23DA1DED-453B-4D74-8D18-21B5AD51BE28}" type="pres">
      <dgm:prSet presAssocID="{C72D5024-4643-4AD9-B7D9-6E9CF696937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F238B2DA-A2B5-4939-BE9B-B5CE46524309}" type="pres">
      <dgm:prSet presAssocID="{C72D5024-4643-4AD9-B7D9-6E9CF6969372}" presName="spaceRect" presStyleCnt="0"/>
      <dgm:spPr/>
    </dgm:pt>
    <dgm:pt modelId="{FC22FD27-E90E-4D52-9C01-CB2CD378EA4C}" type="pres">
      <dgm:prSet presAssocID="{C72D5024-4643-4AD9-B7D9-6E9CF6969372}" presName="parTx" presStyleLbl="revTx" presStyleIdx="1" presStyleCnt="2">
        <dgm:presLayoutVars>
          <dgm:chMax val="0"/>
          <dgm:chPref val="0"/>
        </dgm:presLayoutVars>
      </dgm:prSet>
      <dgm:spPr/>
    </dgm:pt>
  </dgm:ptLst>
  <dgm:cxnLst>
    <dgm:cxn modelId="{936AE108-A5E1-48F4-B908-09D3E803A6C2}" srcId="{42A9AB32-5047-44F6-9467-8631E9956F26}" destId="{C72D5024-4643-4AD9-B7D9-6E9CF6969372}" srcOrd="1" destOrd="0" parTransId="{AC64C5B6-EE5C-4ED1-8C68-2EAD9A7AB9B9}" sibTransId="{6072C48A-4081-4646-94DA-FF1D4AE37EB3}"/>
    <dgm:cxn modelId="{648C7B92-0AD3-4C06-83F7-B5DE7FF99822}" type="presOf" srcId="{1A6FB130-1413-4007-8F7D-B91B1C3E8E50}" destId="{A78E4AF4-C1D1-4A9A-AF21-B23802EFB516}" srcOrd="0" destOrd="0" presId="urn:microsoft.com/office/officeart/2018/2/layout/IconVerticalSolidList"/>
    <dgm:cxn modelId="{E1A0D0D2-6056-45F5-B6F2-241335474D3C}" type="presOf" srcId="{C72D5024-4643-4AD9-B7D9-6E9CF6969372}" destId="{FC22FD27-E90E-4D52-9C01-CB2CD378EA4C}" srcOrd="0" destOrd="0" presId="urn:microsoft.com/office/officeart/2018/2/layout/IconVerticalSolidList"/>
    <dgm:cxn modelId="{455789DC-2EA0-419F-B45D-46C3D759954D}" type="presOf" srcId="{42A9AB32-5047-44F6-9467-8631E9956F26}" destId="{EAFF2531-7378-4054-A95D-2D2DABFF2070}" srcOrd="0" destOrd="0" presId="urn:microsoft.com/office/officeart/2018/2/layout/IconVerticalSolidList"/>
    <dgm:cxn modelId="{85F5F5EE-13F6-4D30-A88F-04D615F29AFD}" srcId="{42A9AB32-5047-44F6-9467-8631E9956F26}" destId="{1A6FB130-1413-4007-8F7D-B91B1C3E8E50}" srcOrd="0" destOrd="0" parTransId="{90271CFE-C96B-432D-A0E5-5AE692F325CB}" sibTransId="{21B91029-D179-4082-8A75-72F25FA27A2E}"/>
    <dgm:cxn modelId="{397A6D9E-2F2C-4B5F-A055-0CA3EE321369}" type="presParOf" srcId="{EAFF2531-7378-4054-A95D-2D2DABFF2070}" destId="{77A81167-F0C7-4FF2-908F-C3CA537477CF}" srcOrd="0" destOrd="0" presId="urn:microsoft.com/office/officeart/2018/2/layout/IconVerticalSolidList"/>
    <dgm:cxn modelId="{BA90026C-1ACE-4956-9C26-B1638FCBAA0F}" type="presParOf" srcId="{77A81167-F0C7-4FF2-908F-C3CA537477CF}" destId="{18A88BEB-340E-4F3C-A07A-0251832E4B28}" srcOrd="0" destOrd="0" presId="urn:microsoft.com/office/officeart/2018/2/layout/IconVerticalSolidList"/>
    <dgm:cxn modelId="{393443FE-FA2A-4085-9816-6D26D6B4AB04}" type="presParOf" srcId="{77A81167-F0C7-4FF2-908F-C3CA537477CF}" destId="{FAD6A1C8-8108-4041-9FBE-064BD4A969A0}" srcOrd="1" destOrd="0" presId="urn:microsoft.com/office/officeart/2018/2/layout/IconVerticalSolidList"/>
    <dgm:cxn modelId="{FBB62FC5-1880-41D1-BE5E-1EC99209E7C1}" type="presParOf" srcId="{77A81167-F0C7-4FF2-908F-C3CA537477CF}" destId="{BFAABA6E-DD54-43B6-9F7F-F465A3F60403}" srcOrd="2" destOrd="0" presId="urn:microsoft.com/office/officeart/2018/2/layout/IconVerticalSolidList"/>
    <dgm:cxn modelId="{30969626-03CA-4ED3-9D78-BF3730EEAD3F}" type="presParOf" srcId="{77A81167-F0C7-4FF2-908F-C3CA537477CF}" destId="{A78E4AF4-C1D1-4A9A-AF21-B23802EFB516}" srcOrd="3" destOrd="0" presId="urn:microsoft.com/office/officeart/2018/2/layout/IconVerticalSolidList"/>
    <dgm:cxn modelId="{AAE0D273-3937-40D8-B1FA-03EE26DE1DA6}" type="presParOf" srcId="{EAFF2531-7378-4054-A95D-2D2DABFF2070}" destId="{4DD94928-3D3D-46B9-A80F-7BA65D25454A}" srcOrd="1" destOrd="0" presId="urn:microsoft.com/office/officeart/2018/2/layout/IconVerticalSolidList"/>
    <dgm:cxn modelId="{962A88E2-479E-4C00-81C6-B541DD1B7910}" type="presParOf" srcId="{EAFF2531-7378-4054-A95D-2D2DABFF2070}" destId="{AAF72559-F167-456B-B1BF-183283C38D0C}" srcOrd="2" destOrd="0" presId="urn:microsoft.com/office/officeart/2018/2/layout/IconVerticalSolidList"/>
    <dgm:cxn modelId="{40748F73-C202-4DFF-8999-6248D68D0582}" type="presParOf" srcId="{AAF72559-F167-456B-B1BF-183283C38D0C}" destId="{A1ECA974-55A4-4DEA-92C5-BECC0FE7F8A2}" srcOrd="0" destOrd="0" presId="urn:microsoft.com/office/officeart/2018/2/layout/IconVerticalSolidList"/>
    <dgm:cxn modelId="{BBDFDAF8-8454-46BE-ADE4-B8AF597ABBE5}" type="presParOf" srcId="{AAF72559-F167-456B-B1BF-183283C38D0C}" destId="{23DA1DED-453B-4D74-8D18-21B5AD51BE28}" srcOrd="1" destOrd="0" presId="urn:microsoft.com/office/officeart/2018/2/layout/IconVerticalSolidList"/>
    <dgm:cxn modelId="{7492A51B-4990-4AE1-98DD-24B5D8BB35F1}" type="presParOf" srcId="{AAF72559-F167-456B-B1BF-183283C38D0C}" destId="{F238B2DA-A2B5-4939-BE9B-B5CE46524309}" srcOrd="2" destOrd="0" presId="urn:microsoft.com/office/officeart/2018/2/layout/IconVerticalSolidList"/>
    <dgm:cxn modelId="{FE637304-927D-40D4-9AC8-4CF99ADCE4B3}" type="presParOf" srcId="{AAF72559-F167-456B-B1BF-183283C38D0C}" destId="{FC22FD27-E90E-4D52-9C01-CB2CD378EA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77E182-3B43-45C9-8942-E8F2A562BE3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FF03D0F-D3D6-454C-89AE-E4D4CABC03A1}">
      <dgm:prSet/>
      <dgm:spPr/>
      <dgm:t>
        <a:bodyPr/>
        <a:lstStyle/>
        <a:p>
          <a:r>
            <a:rPr lang="en-GB" baseline="0"/>
            <a:t>Precontemplation – Not planning to change in the next 6 months.</a:t>
          </a:r>
          <a:endParaRPr lang="en-US"/>
        </a:p>
      </dgm:t>
    </dgm:pt>
    <dgm:pt modelId="{547DCB00-AFC9-49C5-A636-A016B0CCCB35}" type="parTrans" cxnId="{E7F456E7-F282-4E93-902E-B60C25A46DB4}">
      <dgm:prSet/>
      <dgm:spPr/>
      <dgm:t>
        <a:bodyPr/>
        <a:lstStyle/>
        <a:p>
          <a:endParaRPr lang="en-US"/>
        </a:p>
      </dgm:t>
    </dgm:pt>
    <dgm:pt modelId="{14F484A3-E347-459A-9B51-F9BCFFA4D1C5}" type="sibTrans" cxnId="{E7F456E7-F282-4E93-902E-B60C25A46DB4}">
      <dgm:prSet/>
      <dgm:spPr/>
      <dgm:t>
        <a:bodyPr/>
        <a:lstStyle/>
        <a:p>
          <a:endParaRPr lang="en-US"/>
        </a:p>
      </dgm:t>
    </dgm:pt>
    <dgm:pt modelId="{58689103-B19B-4E23-9222-A18A8C7DD271}">
      <dgm:prSet/>
      <dgm:spPr/>
      <dgm:t>
        <a:bodyPr/>
        <a:lstStyle/>
        <a:p>
          <a:r>
            <a:rPr lang="en-GB" baseline="0"/>
            <a:t>Contemplation – Planning to change within 6 months.</a:t>
          </a:r>
          <a:endParaRPr lang="en-US"/>
        </a:p>
      </dgm:t>
    </dgm:pt>
    <dgm:pt modelId="{E847547E-3D0D-4408-A282-849E37C9DB71}" type="parTrans" cxnId="{C38A2940-22D1-4DF7-AC01-DE4CAAFF61C5}">
      <dgm:prSet/>
      <dgm:spPr/>
      <dgm:t>
        <a:bodyPr/>
        <a:lstStyle/>
        <a:p>
          <a:endParaRPr lang="en-US"/>
        </a:p>
      </dgm:t>
    </dgm:pt>
    <dgm:pt modelId="{59E8B3E7-35FA-4DFF-AE4D-885C12BC4F6D}" type="sibTrans" cxnId="{C38A2940-22D1-4DF7-AC01-DE4CAAFF61C5}">
      <dgm:prSet/>
      <dgm:spPr/>
      <dgm:t>
        <a:bodyPr/>
        <a:lstStyle/>
        <a:p>
          <a:endParaRPr lang="en-US"/>
        </a:p>
      </dgm:t>
    </dgm:pt>
    <dgm:pt modelId="{BF947ECE-1523-4D52-A58D-DC7E5CCA544F}">
      <dgm:prSet/>
      <dgm:spPr/>
      <dgm:t>
        <a:bodyPr/>
        <a:lstStyle/>
        <a:p>
          <a:r>
            <a:rPr lang="en-GB" baseline="0"/>
            <a:t>Preparation – A plan of action, action within 1 month.</a:t>
          </a:r>
          <a:endParaRPr lang="en-US"/>
        </a:p>
      </dgm:t>
    </dgm:pt>
    <dgm:pt modelId="{B122D305-028E-4422-8D37-0EA99D8598F9}" type="parTrans" cxnId="{F0BECB3A-2D86-4E88-A584-7A976065ECBE}">
      <dgm:prSet/>
      <dgm:spPr/>
      <dgm:t>
        <a:bodyPr/>
        <a:lstStyle/>
        <a:p>
          <a:endParaRPr lang="en-US"/>
        </a:p>
      </dgm:t>
    </dgm:pt>
    <dgm:pt modelId="{266663BD-B60E-4C0D-94A4-F10CE2ED92D7}" type="sibTrans" cxnId="{F0BECB3A-2D86-4E88-A584-7A976065ECBE}">
      <dgm:prSet/>
      <dgm:spPr/>
      <dgm:t>
        <a:bodyPr/>
        <a:lstStyle/>
        <a:p>
          <a:endParaRPr lang="en-US"/>
        </a:p>
      </dgm:t>
    </dgm:pt>
    <dgm:pt modelId="{CA76C0FB-F9A2-4C91-B6DA-7082FE4E0CCF}">
      <dgm:prSet/>
      <dgm:spPr/>
      <dgm:t>
        <a:bodyPr/>
        <a:lstStyle/>
        <a:p>
          <a:r>
            <a:rPr lang="en-GB" baseline="0"/>
            <a:t>Action – Making the change.</a:t>
          </a:r>
          <a:endParaRPr lang="en-US"/>
        </a:p>
      </dgm:t>
    </dgm:pt>
    <dgm:pt modelId="{C6A8AF98-60FD-4D4B-B69F-ECD54CA5366C}" type="parTrans" cxnId="{F151DD1A-76F5-4439-8FC3-227CF6086E19}">
      <dgm:prSet/>
      <dgm:spPr/>
      <dgm:t>
        <a:bodyPr/>
        <a:lstStyle/>
        <a:p>
          <a:endParaRPr lang="en-US"/>
        </a:p>
      </dgm:t>
    </dgm:pt>
    <dgm:pt modelId="{4CEABD30-7039-45C4-BBAC-6B574143FDED}" type="sibTrans" cxnId="{F151DD1A-76F5-4439-8FC3-227CF6086E19}">
      <dgm:prSet/>
      <dgm:spPr/>
      <dgm:t>
        <a:bodyPr/>
        <a:lstStyle/>
        <a:p>
          <a:endParaRPr lang="en-US"/>
        </a:p>
      </dgm:t>
    </dgm:pt>
    <dgm:pt modelId="{B31973B1-08A4-4C1E-B90D-7C197C75C6C0}">
      <dgm:prSet/>
      <dgm:spPr/>
      <dgm:t>
        <a:bodyPr/>
        <a:lstStyle/>
        <a:p>
          <a:r>
            <a:rPr lang="en-GB" baseline="0"/>
            <a:t>Maintenance – Preventing relapses.</a:t>
          </a:r>
          <a:endParaRPr lang="en-US"/>
        </a:p>
      </dgm:t>
    </dgm:pt>
    <dgm:pt modelId="{4E8D9882-10FD-42F9-B4EC-CA3447D1E15E}" type="parTrans" cxnId="{85812531-A738-4E91-9DA0-6A6EF8E49301}">
      <dgm:prSet/>
      <dgm:spPr/>
      <dgm:t>
        <a:bodyPr/>
        <a:lstStyle/>
        <a:p>
          <a:endParaRPr lang="en-US"/>
        </a:p>
      </dgm:t>
    </dgm:pt>
    <dgm:pt modelId="{3B0CE7B1-49CD-4422-A3DB-68CC677F1EED}" type="sibTrans" cxnId="{85812531-A738-4E91-9DA0-6A6EF8E49301}">
      <dgm:prSet/>
      <dgm:spPr/>
      <dgm:t>
        <a:bodyPr/>
        <a:lstStyle/>
        <a:p>
          <a:endParaRPr lang="en-US"/>
        </a:p>
      </dgm:t>
    </dgm:pt>
    <dgm:pt modelId="{19455251-2300-43E8-82EE-27C78A08DDA3}">
      <dgm:prSet/>
      <dgm:spPr/>
      <dgm:t>
        <a:bodyPr/>
        <a:lstStyle/>
        <a:p>
          <a:r>
            <a:rPr lang="en-GB" baseline="0"/>
            <a:t>Termination – 100% self-efficacy in the behaviour.</a:t>
          </a:r>
          <a:endParaRPr lang="en-US"/>
        </a:p>
      </dgm:t>
    </dgm:pt>
    <dgm:pt modelId="{42D619F9-B3ED-4009-80B1-7D43BF341144}" type="parTrans" cxnId="{A67A8C33-115D-42E6-9C10-DA201416912A}">
      <dgm:prSet/>
      <dgm:spPr/>
      <dgm:t>
        <a:bodyPr/>
        <a:lstStyle/>
        <a:p>
          <a:endParaRPr lang="en-US"/>
        </a:p>
      </dgm:t>
    </dgm:pt>
    <dgm:pt modelId="{0424773D-C17F-4513-BE18-A05A85139F09}" type="sibTrans" cxnId="{A67A8C33-115D-42E6-9C10-DA201416912A}">
      <dgm:prSet/>
      <dgm:spPr/>
      <dgm:t>
        <a:bodyPr/>
        <a:lstStyle/>
        <a:p>
          <a:endParaRPr lang="en-US"/>
        </a:p>
      </dgm:t>
    </dgm:pt>
    <dgm:pt modelId="{08207B0D-A237-4A49-8928-4813405AB5DB}" type="pres">
      <dgm:prSet presAssocID="{8477E182-3B43-45C9-8942-E8F2A562BE3F}" presName="vert0" presStyleCnt="0">
        <dgm:presLayoutVars>
          <dgm:dir/>
          <dgm:animOne val="branch"/>
          <dgm:animLvl val="lvl"/>
        </dgm:presLayoutVars>
      </dgm:prSet>
      <dgm:spPr/>
    </dgm:pt>
    <dgm:pt modelId="{E9553B01-F5D8-4027-BCE0-8D98B102AF79}" type="pres">
      <dgm:prSet presAssocID="{6FF03D0F-D3D6-454C-89AE-E4D4CABC03A1}" presName="thickLine" presStyleLbl="alignNode1" presStyleIdx="0" presStyleCnt="6"/>
      <dgm:spPr/>
    </dgm:pt>
    <dgm:pt modelId="{DDFC9267-7DB8-4461-BD99-2D4411CFC72A}" type="pres">
      <dgm:prSet presAssocID="{6FF03D0F-D3D6-454C-89AE-E4D4CABC03A1}" presName="horz1" presStyleCnt="0"/>
      <dgm:spPr/>
    </dgm:pt>
    <dgm:pt modelId="{7A6DAE23-B40B-4469-883D-354D5CC96213}" type="pres">
      <dgm:prSet presAssocID="{6FF03D0F-D3D6-454C-89AE-E4D4CABC03A1}" presName="tx1" presStyleLbl="revTx" presStyleIdx="0" presStyleCnt="6"/>
      <dgm:spPr/>
    </dgm:pt>
    <dgm:pt modelId="{5E74D6D3-B73E-4424-A981-629D8812D93E}" type="pres">
      <dgm:prSet presAssocID="{6FF03D0F-D3D6-454C-89AE-E4D4CABC03A1}" presName="vert1" presStyleCnt="0"/>
      <dgm:spPr/>
    </dgm:pt>
    <dgm:pt modelId="{60806F6F-B877-4F33-A650-389F09FF685D}" type="pres">
      <dgm:prSet presAssocID="{58689103-B19B-4E23-9222-A18A8C7DD271}" presName="thickLine" presStyleLbl="alignNode1" presStyleIdx="1" presStyleCnt="6"/>
      <dgm:spPr/>
    </dgm:pt>
    <dgm:pt modelId="{CAB279EA-F529-4AD0-9D90-0E18CEB534AF}" type="pres">
      <dgm:prSet presAssocID="{58689103-B19B-4E23-9222-A18A8C7DD271}" presName="horz1" presStyleCnt="0"/>
      <dgm:spPr/>
    </dgm:pt>
    <dgm:pt modelId="{C498270B-06D1-4C92-9308-FDE9432AE4E0}" type="pres">
      <dgm:prSet presAssocID="{58689103-B19B-4E23-9222-A18A8C7DD271}" presName="tx1" presStyleLbl="revTx" presStyleIdx="1" presStyleCnt="6"/>
      <dgm:spPr/>
    </dgm:pt>
    <dgm:pt modelId="{46C27A20-5131-476B-87B1-EF7712ECBF35}" type="pres">
      <dgm:prSet presAssocID="{58689103-B19B-4E23-9222-A18A8C7DD271}" presName="vert1" presStyleCnt="0"/>
      <dgm:spPr/>
    </dgm:pt>
    <dgm:pt modelId="{21592742-A487-4949-A70E-E4C23D92E307}" type="pres">
      <dgm:prSet presAssocID="{BF947ECE-1523-4D52-A58D-DC7E5CCA544F}" presName="thickLine" presStyleLbl="alignNode1" presStyleIdx="2" presStyleCnt="6"/>
      <dgm:spPr/>
    </dgm:pt>
    <dgm:pt modelId="{82B63B44-91A6-42B0-9346-F1BBD0FE7F50}" type="pres">
      <dgm:prSet presAssocID="{BF947ECE-1523-4D52-A58D-DC7E5CCA544F}" presName="horz1" presStyleCnt="0"/>
      <dgm:spPr/>
    </dgm:pt>
    <dgm:pt modelId="{A14776F0-C5BA-4BC4-8049-EEECE9FE822F}" type="pres">
      <dgm:prSet presAssocID="{BF947ECE-1523-4D52-A58D-DC7E5CCA544F}" presName="tx1" presStyleLbl="revTx" presStyleIdx="2" presStyleCnt="6"/>
      <dgm:spPr/>
    </dgm:pt>
    <dgm:pt modelId="{FC44EE8B-43CD-4E09-82EA-010F4DFB50EB}" type="pres">
      <dgm:prSet presAssocID="{BF947ECE-1523-4D52-A58D-DC7E5CCA544F}" presName="vert1" presStyleCnt="0"/>
      <dgm:spPr/>
    </dgm:pt>
    <dgm:pt modelId="{87519706-98B6-4121-AE5A-7CE38FA290BA}" type="pres">
      <dgm:prSet presAssocID="{CA76C0FB-F9A2-4C91-B6DA-7082FE4E0CCF}" presName="thickLine" presStyleLbl="alignNode1" presStyleIdx="3" presStyleCnt="6"/>
      <dgm:spPr/>
    </dgm:pt>
    <dgm:pt modelId="{8A1C562F-B420-426C-9D22-E8D69B0CB08B}" type="pres">
      <dgm:prSet presAssocID="{CA76C0FB-F9A2-4C91-B6DA-7082FE4E0CCF}" presName="horz1" presStyleCnt="0"/>
      <dgm:spPr/>
    </dgm:pt>
    <dgm:pt modelId="{D11A51C5-59D0-4B99-BF7B-BF26F20A4677}" type="pres">
      <dgm:prSet presAssocID="{CA76C0FB-F9A2-4C91-B6DA-7082FE4E0CCF}" presName="tx1" presStyleLbl="revTx" presStyleIdx="3" presStyleCnt="6"/>
      <dgm:spPr/>
    </dgm:pt>
    <dgm:pt modelId="{660D3B55-D181-49A5-86E5-0CC2384B715C}" type="pres">
      <dgm:prSet presAssocID="{CA76C0FB-F9A2-4C91-B6DA-7082FE4E0CCF}" presName="vert1" presStyleCnt="0"/>
      <dgm:spPr/>
    </dgm:pt>
    <dgm:pt modelId="{EA06B002-9891-416C-B271-8BF2980FC965}" type="pres">
      <dgm:prSet presAssocID="{B31973B1-08A4-4C1E-B90D-7C197C75C6C0}" presName="thickLine" presStyleLbl="alignNode1" presStyleIdx="4" presStyleCnt="6"/>
      <dgm:spPr/>
    </dgm:pt>
    <dgm:pt modelId="{393082D5-390C-4B18-B581-C3D349E630DA}" type="pres">
      <dgm:prSet presAssocID="{B31973B1-08A4-4C1E-B90D-7C197C75C6C0}" presName="horz1" presStyleCnt="0"/>
      <dgm:spPr/>
    </dgm:pt>
    <dgm:pt modelId="{898DB58E-44ED-43FF-98DD-714F404C3866}" type="pres">
      <dgm:prSet presAssocID="{B31973B1-08A4-4C1E-B90D-7C197C75C6C0}" presName="tx1" presStyleLbl="revTx" presStyleIdx="4" presStyleCnt="6"/>
      <dgm:spPr/>
    </dgm:pt>
    <dgm:pt modelId="{5F2816F5-D12F-4304-8BAE-97F4C4818769}" type="pres">
      <dgm:prSet presAssocID="{B31973B1-08A4-4C1E-B90D-7C197C75C6C0}" presName="vert1" presStyleCnt="0"/>
      <dgm:spPr/>
    </dgm:pt>
    <dgm:pt modelId="{3229F3F9-D074-44CA-8DBC-B9B8E7D12560}" type="pres">
      <dgm:prSet presAssocID="{19455251-2300-43E8-82EE-27C78A08DDA3}" presName="thickLine" presStyleLbl="alignNode1" presStyleIdx="5" presStyleCnt="6"/>
      <dgm:spPr/>
    </dgm:pt>
    <dgm:pt modelId="{754A3D78-36B8-4F99-A415-4A29EDB5CC05}" type="pres">
      <dgm:prSet presAssocID="{19455251-2300-43E8-82EE-27C78A08DDA3}" presName="horz1" presStyleCnt="0"/>
      <dgm:spPr/>
    </dgm:pt>
    <dgm:pt modelId="{3F6DE244-F99B-4EBE-AF89-27F2F272B7A3}" type="pres">
      <dgm:prSet presAssocID="{19455251-2300-43E8-82EE-27C78A08DDA3}" presName="tx1" presStyleLbl="revTx" presStyleIdx="5" presStyleCnt="6"/>
      <dgm:spPr/>
    </dgm:pt>
    <dgm:pt modelId="{C49C6B9D-72CA-43DE-AFAB-002B7211739F}" type="pres">
      <dgm:prSet presAssocID="{19455251-2300-43E8-82EE-27C78A08DDA3}" presName="vert1" presStyleCnt="0"/>
      <dgm:spPr/>
    </dgm:pt>
  </dgm:ptLst>
  <dgm:cxnLst>
    <dgm:cxn modelId="{F151DD1A-76F5-4439-8FC3-227CF6086E19}" srcId="{8477E182-3B43-45C9-8942-E8F2A562BE3F}" destId="{CA76C0FB-F9A2-4C91-B6DA-7082FE4E0CCF}" srcOrd="3" destOrd="0" parTransId="{C6A8AF98-60FD-4D4B-B69F-ECD54CA5366C}" sibTransId="{4CEABD30-7039-45C4-BBAC-6B574143FDED}"/>
    <dgm:cxn modelId="{AED3C724-ABCD-462D-8FF5-85D8E55F20BD}" type="presOf" srcId="{B31973B1-08A4-4C1E-B90D-7C197C75C6C0}" destId="{898DB58E-44ED-43FF-98DD-714F404C3866}" srcOrd="0" destOrd="0" presId="urn:microsoft.com/office/officeart/2008/layout/LinedList"/>
    <dgm:cxn modelId="{A35F992F-0961-45A6-93BB-A4EB475C3A2C}" type="presOf" srcId="{6FF03D0F-D3D6-454C-89AE-E4D4CABC03A1}" destId="{7A6DAE23-B40B-4469-883D-354D5CC96213}" srcOrd="0" destOrd="0" presId="urn:microsoft.com/office/officeart/2008/layout/LinedList"/>
    <dgm:cxn modelId="{85812531-A738-4E91-9DA0-6A6EF8E49301}" srcId="{8477E182-3B43-45C9-8942-E8F2A562BE3F}" destId="{B31973B1-08A4-4C1E-B90D-7C197C75C6C0}" srcOrd="4" destOrd="0" parTransId="{4E8D9882-10FD-42F9-B4EC-CA3447D1E15E}" sibTransId="{3B0CE7B1-49CD-4422-A3DB-68CC677F1EED}"/>
    <dgm:cxn modelId="{5FF72332-9AF5-4AE8-912F-147CB36D7FDB}" type="presOf" srcId="{CA76C0FB-F9A2-4C91-B6DA-7082FE4E0CCF}" destId="{D11A51C5-59D0-4B99-BF7B-BF26F20A4677}" srcOrd="0" destOrd="0" presId="urn:microsoft.com/office/officeart/2008/layout/LinedList"/>
    <dgm:cxn modelId="{A67A8C33-115D-42E6-9C10-DA201416912A}" srcId="{8477E182-3B43-45C9-8942-E8F2A562BE3F}" destId="{19455251-2300-43E8-82EE-27C78A08DDA3}" srcOrd="5" destOrd="0" parTransId="{42D619F9-B3ED-4009-80B1-7D43BF341144}" sibTransId="{0424773D-C17F-4513-BE18-A05A85139F09}"/>
    <dgm:cxn modelId="{F0BECB3A-2D86-4E88-A584-7A976065ECBE}" srcId="{8477E182-3B43-45C9-8942-E8F2A562BE3F}" destId="{BF947ECE-1523-4D52-A58D-DC7E5CCA544F}" srcOrd="2" destOrd="0" parTransId="{B122D305-028E-4422-8D37-0EA99D8598F9}" sibTransId="{266663BD-B60E-4C0D-94A4-F10CE2ED92D7}"/>
    <dgm:cxn modelId="{C38A2940-22D1-4DF7-AC01-DE4CAAFF61C5}" srcId="{8477E182-3B43-45C9-8942-E8F2A562BE3F}" destId="{58689103-B19B-4E23-9222-A18A8C7DD271}" srcOrd="1" destOrd="0" parTransId="{E847547E-3D0D-4408-A282-849E37C9DB71}" sibTransId="{59E8B3E7-35FA-4DFF-AE4D-885C12BC4F6D}"/>
    <dgm:cxn modelId="{B0DEA778-396D-4260-9A64-EB8C61B6E6C1}" type="presOf" srcId="{8477E182-3B43-45C9-8942-E8F2A562BE3F}" destId="{08207B0D-A237-4A49-8928-4813405AB5DB}" srcOrd="0" destOrd="0" presId="urn:microsoft.com/office/officeart/2008/layout/LinedList"/>
    <dgm:cxn modelId="{FE74F7A0-8CB6-46AD-A470-7EB24B044B1C}" type="presOf" srcId="{BF947ECE-1523-4D52-A58D-DC7E5CCA544F}" destId="{A14776F0-C5BA-4BC4-8049-EEECE9FE822F}" srcOrd="0" destOrd="0" presId="urn:microsoft.com/office/officeart/2008/layout/LinedList"/>
    <dgm:cxn modelId="{FA9462CF-BB89-44F4-8530-9E2D1273A72F}" type="presOf" srcId="{19455251-2300-43E8-82EE-27C78A08DDA3}" destId="{3F6DE244-F99B-4EBE-AF89-27F2F272B7A3}" srcOrd="0" destOrd="0" presId="urn:microsoft.com/office/officeart/2008/layout/LinedList"/>
    <dgm:cxn modelId="{0B174FE6-F720-4560-BCC4-AA9C50154A0D}" type="presOf" srcId="{58689103-B19B-4E23-9222-A18A8C7DD271}" destId="{C498270B-06D1-4C92-9308-FDE9432AE4E0}" srcOrd="0" destOrd="0" presId="urn:microsoft.com/office/officeart/2008/layout/LinedList"/>
    <dgm:cxn modelId="{E7F456E7-F282-4E93-902E-B60C25A46DB4}" srcId="{8477E182-3B43-45C9-8942-E8F2A562BE3F}" destId="{6FF03D0F-D3D6-454C-89AE-E4D4CABC03A1}" srcOrd="0" destOrd="0" parTransId="{547DCB00-AFC9-49C5-A636-A016B0CCCB35}" sibTransId="{14F484A3-E347-459A-9B51-F9BCFFA4D1C5}"/>
    <dgm:cxn modelId="{445518EE-DF8B-4995-AA7C-B986C6250388}" type="presParOf" srcId="{08207B0D-A237-4A49-8928-4813405AB5DB}" destId="{E9553B01-F5D8-4027-BCE0-8D98B102AF79}" srcOrd="0" destOrd="0" presId="urn:microsoft.com/office/officeart/2008/layout/LinedList"/>
    <dgm:cxn modelId="{854B338C-D8DA-4661-8657-075156AAD43C}" type="presParOf" srcId="{08207B0D-A237-4A49-8928-4813405AB5DB}" destId="{DDFC9267-7DB8-4461-BD99-2D4411CFC72A}" srcOrd="1" destOrd="0" presId="urn:microsoft.com/office/officeart/2008/layout/LinedList"/>
    <dgm:cxn modelId="{C590859E-1354-4227-BB54-861C4E7D8C14}" type="presParOf" srcId="{DDFC9267-7DB8-4461-BD99-2D4411CFC72A}" destId="{7A6DAE23-B40B-4469-883D-354D5CC96213}" srcOrd="0" destOrd="0" presId="urn:microsoft.com/office/officeart/2008/layout/LinedList"/>
    <dgm:cxn modelId="{24A78331-4614-47DC-8854-890DD53FD9D5}" type="presParOf" srcId="{DDFC9267-7DB8-4461-BD99-2D4411CFC72A}" destId="{5E74D6D3-B73E-4424-A981-629D8812D93E}" srcOrd="1" destOrd="0" presId="urn:microsoft.com/office/officeart/2008/layout/LinedList"/>
    <dgm:cxn modelId="{A132008C-EFA0-4E04-8DED-6E958028B0FE}" type="presParOf" srcId="{08207B0D-A237-4A49-8928-4813405AB5DB}" destId="{60806F6F-B877-4F33-A650-389F09FF685D}" srcOrd="2" destOrd="0" presId="urn:microsoft.com/office/officeart/2008/layout/LinedList"/>
    <dgm:cxn modelId="{39FBA28B-FEEB-4E94-AD4F-801D4626832C}" type="presParOf" srcId="{08207B0D-A237-4A49-8928-4813405AB5DB}" destId="{CAB279EA-F529-4AD0-9D90-0E18CEB534AF}" srcOrd="3" destOrd="0" presId="urn:microsoft.com/office/officeart/2008/layout/LinedList"/>
    <dgm:cxn modelId="{F11C2B27-71B8-4992-B2B1-7A57A52FADD7}" type="presParOf" srcId="{CAB279EA-F529-4AD0-9D90-0E18CEB534AF}" destId="{C498270B-06D1-4C92-9308-FDE9432AE4E0}" srcOrd="0" destOrd="0" presId="urn:microsoft.com/office/officeart/2008/layout/LinedList"/>
    <dgm:cxn modelId="{0C4968AC-CEA2-4959-BE50-6B7483FA18F6}" type="presParOf" srcId="{CAB279EA-F529-4AD0-9D90-0E18CEB534AF}" destId="{46C27A20-5131-476B-87B1-EF7712ECBF35}" srcOrd="1" destOrd="0" presId="urn:microsoft.com/office/officeart/2008/layout/LinedList"/>
    <dgm:cxn modelId="{3253B96B-FDCF-48A6-8F45-175B837124BD}" type="presParOf" srcId="{08207B0D-A237-4A49-8928-4813405AB5DB}" destId="{21592742-A487-4949-A70E-E4C23D92E307}" srcOrd="4" destOrd="0" presId="urn:microsoft.com/office/officeart/2008/layout/LinedList"/>
    <dgm:cxn modelId="{9F588FF3-52A0-4FB8-9120-B5CE3F7B450D}" type="presParOf" srcId="{08207B0D-A237-4A49-8928-4813405AB5DB}" destId="{82B63B44-91A6-42B0-9346-F1BBD0FE7F50}" srcOrd="5" destOrd="0" presId="urn:microsoft.com/office/officeart/2008/layout/LinedList"/>
    <dgm:cxn modelId="{678ABFA6-FFE7-4F45-9349-2FA7B498A30E}" type="presParOf" srcId="{82B63B44-91A6-42B0-9346-F1BBD0FE7F50}" destId="{A14776F0-C5BA-4BC4-8049-EEECE9FE822F}" srcOrd="0" destOrd="0" presId="urn:microsoft.com/office/officeart/2008/layout/LinedList"/>
    <dgm:cxn modelId="{287A3107-43D9-48C9-9BD3-882EB050EA93}" type="presParOf" srcId="{82B63B44-91A6-42B0-9346-F1BBD0FE7F50}" destId="{FC44EE8B-43CD-4E09-82EA-010F4DFB50EB}" srcOrd="1" destOrd="0" presId="urn:microsoft.com/office/officeart/2008/layout/LinedList"/>
    <dgm:cxn modelId="{7956C5C2-9275-4592-86B1-716B338C28D2}" type="presParOf" srcId="{08207B0D-A237-4A49-8928-4813405AB5DB}" destId="{87519706-98B6-4121-AE5A-7CE38FA290BA}" srcOrd="6" destOrd="0" presId="urn:microsoft.com/office/officeart/2008/layout/LinedList"/>
    <dgm:cxn modelId="{1A3A019A-ECF1-4C5F-9930-481B8B79B40A}" type="presParOf" srcId="{08207B0D-A237-4A49-8928-4813405AB5DB}" destId="{8A1C562F-B420-426C-9D22-E8D69B0CB08B}" srcOrd="7" destOrd="0" presId="urn:microsoft.com/office/officeart/2008/layout/LinedList"/>
    <dgm:cxn modelId="{2C812F88-2733-4F86-B4F2-1248FB0170AE}" type="presParOf" srcId="{8A1C562F-B420-426C-9D22-E8D69B0CB08B}" destId="{D11A51C5-59D0-4B99-BF7B-BF26F20A4677}" srcOrd="0" destOrd="0" presId="urn:microsoft.com/office/officeart/2008/layout/LinedList"/>
    <dgm:cxn modelId="{6DEA3FF9-123B-4A16-BCE7-BA6AD09BCF0A}" type="presParOf" srcId="{8A1C562F-B420-426C-9D22-E8D69B0CB08B}" destId="{660D3B55-D181-49A5-86E5-0CC2384B715C}" srcOrd="1" destOrd="0" presId="urn:microsoft.com/office/officeart/2008/layout/LinedList"/>
    <dgm:cxn modelId="{3583F3C5-C829-4240-9B07-A991D5EE8D47}" type="presParOf" srcId="{08207B0D-A237-4A49-8928-4813405AB5DB}" destId="{EA06B002-9891-416C-B271-8BF2980FC965}" srcOrd="8" destOrd="0" presId="urn:microsoft.com/office/officeart/2008/layout/LinedList"/>
    <dgm:cxn modelId="{619D8A11-7663-4B02-80AF-365469157FDB}" type="presParOf" srcId="{08207B0D-A237-4A49-8928-4813405AB5DB}" destId="{393082D5-390C-4B18-B581-C3D349E630DA}" srcOrd="9" destOrd="0" presId="urn:microsoft.com/office/officeart/2008/layout/LinedList"/>
    <dgm:cxn modelId="{3277A5E2-D82B-4DF2-A268-447D7ACA5008}" type="presParOf" srcId="{393082D5-390C-4B18-B581-C3D349E630DA}" destId="{898DB58E-44ED-43FF-98DD-714F404C3866}" srcOrd="0" destOrd="0" presId="urn:microsoft.com/office/officeart/2008/layout/LinedList"/>
    <dgm:cxn modelId="{6B3EAFED-9EE3-4FF0-A420-A458E152ADC2}" type="presParOf" srcId="{393082D5-390C-4B18-B581-C3D349E630DA}" destId="{5F2816F5-D12F-4304-8BAE-97F4C4818769}" srcOrd="1" destOrd="0" presId="urn:microsoft.com/office/officeart/2008/layout/LinedList"/>
    <dgm:cxn modelId="{4BEE0E82-96B6-4118-8791-5349DB294453}" type="presParOf" srcId="{08207B0D-A237-4A49-8928-4813405AB5DB}" destId="{3229F3F9-D074-44CA-8DBC-B9B8E7D12560}" srcOrd="10" destOrd="0" presId="urn:microsoft.com/office/officeart/2008/layout/LinedList"/>
    <dgm:cxn modelId="{7FF24DA1-6ECD-4CF4-983E-BDCC21EC4F1A}" type="presParOf" srcId="{08207B0D-A237-4A49-8928-4813405AB5DB}" destId="{754A3D78-36B8-4F99-A415-4A29EDB5CC05}" srcOrd="11" destOrd="0" presId="urn:microsoft.com/office/officeart/2008/layout/LinedList"/>
    <dgm:cxn modelId="{F00F0647-7295-4E44-88C7-464F8A2D56C2}" type="presParOf" srcId="{754A3D78-36B8-4F99-A415-4A29EDB5CC05}" destId="{3F6DE244-F99B-4EBE-AF89-27F2F272B7A3}" srcOrd="0" destOrd="0" presId="urn:microsoft.com/office/officeart/2008/layout/LinedList"/>
    <dgm:cxn modelId="{D91009C4-55C1-4CF6-83F5-6481C401FD5A}" type="presParOf" srcId="{754A3D78-36B8-4F99-A415-4A29EDB5CC05}" destId="{C49C6B9D-72CA-43DE-AFAB-002B721173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FA523B-FD03-40C7-82E9-DF5D2886912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9089807-6199-46DB-87B2-CDD734DABFC0}">
      <dgm:prSet/>
      <dgm:spPr/>
      <dgm:t>
        <a:bodyPr/>
        <a:lstStyle/>
        <a:p>
          <a:r>
            <a:rPr lang="en-GB" baseline="0"/>
            <a:t>How can this inform public health practice?</a:t>
          </a:r>
          <a:endParaRPr lang="en-US"/>
        </a:p>
      </dgm:t>
    </dgm:pt>
    <dgm:pt modelId="{E7ADD5D0-6C3F-4432-A3F0-FA6B55639C25}" type="parTrans" cxnId="{CCC06DF8-D1E1-4FF9-BAB2-1BB771EAD3F8}">
      <dgm:prSet/>
      <dgm:spPr/>
      <dgm:t>
        <a:bodyPr/>
        <a:lstStyle/>
        <a:p>
          <a:endParaRPr lang="en-US"/>
        </a:p>
      </dgm:t>
    </dgm:pt>
    <dgm:pt modelId="{191FF88D-E4F9-4388-BCA8-B61B8D3F0D64}" type="sibTrans" cxnId="{CCC06DF8-D1E1-4FF9-BAB2-1BB771EAD3F8}">
      <dgm:prSet/>
      <dgm:spPr/>
      <dgm:t>
        <a:bodyPr/>
        <a:lstStyle/>
        <a:p>
          <a:endParaRPr lang="en-US"/>
        </a:p>
      </dgm:t>
    </dgm:pt>
    <dgm:pt modelId="{E494B1F4-053A-4AEE-98BD-E6E8D2F6C3D2}">
      <dgm:prSet/>
      <dgm:spPr/>
      <dgm:t>
        <a:bodyPr/>
        <a:lstStyle/>
        <a:p>
          <a:r>
            <a:rPr lang="en-GB" baseline="0"/>
            <a:t>Matching interventions to stages is imperative. If a person is precontemplative, then it is more about raising awareness to ensure they can be ready to prepare to change.</a:t>
          </a:r>
          <a:endParaRPr lang="en-US"/>
        </a:p>
      </dgm:t>
    </dgm:pt>
    <dgm:pt modelId="{79FA8078-670F-4F2A-A414-B75464855377}" type="parTrans" cxnId="{72BD3CE2-2600-472D-92F6-FB8672CE41A0}">
      <dgm:prSet/>
      <dgm:spPr/>
      <dgm:t>
        <a:bodyPr/>
        <a:lstStyle/>
        <a:p>
          <a:endParaRPr lang="en-US"/>
        </a:p>
      </dgm:t>
    </dgm:pt>
    <dgm:pt modelId="{366EC02D-52C2-4E9A-A487-56EC13951DD5}" type="sibTrans" cxnId="{72BD3CE2-2600-472D-92F6-FB8672CE41A0}">
      <dgm:prSet/>
      <dgm:spPr/>
      <dgm:t>
        <a:bodyPr/>
        <a:lstStyle/>
        <a:p>
          <a:endParaRPr lang="en-US"/>
        </a:p>
      </dgm:t>
    </dgm:pt>
    <dgm:pt modelId="{EA3EC891-88FA-45F2-BC36-274ACAA4F925}">
      <dgm:prSet/>
      <dgm:spPr/>
      <dgm:t>
        <a:bodyPr/>
        <a:lstStyle/>
        <a:p>
          <a:r>
            <a:rPr lang="en-GB" baseline="0"/>
            <a:t>Without a planned intervention, some people can be stuck in stages and lack motivation. </a:t>
          </a:r>
          <a:endParaRPr lang="en-US"/>
        </a:p>
      </dgm:t>
    </dgm:pt>
    <dgm:pt modelId="{CF22A1B7-46D8-4547-818F-97112F13DE75}" type="parTrans" cxnId="{0AC44A54-8102-473C-84C4-1F78E98A8E27}">
      <dgm:prSet/>
      <dgm:spPr/>
      <dgm:t>
        <a:bodyPr/>
        <a:lstStyle/>
        <a:p>
          <a:endParaRPr lang="en-US"/>
        </a:p>
      </dgm:t>
    </dgm:pt>
    <dgm:pt modelId="{34405771-F216-4CC9-B0CC-8BCC88C897AF}" type="sibTrans" cxnId="{0AC44A54-8102-473C-84C4-1F78E98A8E27}">
      <dgm:prSet/>
      <dgm:spPr/>
      <dgm:t>
        <a:bodyPr/>
        <a:lstStyle/>
        <a:p>
          <a:endParaRPr lang="en-US"/>
        </a:p>
      </dgm:t>
    </dgm:pt>
    <dgm:pt modelId="{12FB3A06-24D0-49F3-A3B7-AB3E7978113E}">
      <dgm:prSet/>
      <dgm:spPr/>
      <dgm:t>
        <a:bodyPr/>
        <a:lstStyle/>
        <a:p>
          <a:r>
            <a:rPr lang="en-GB" baseline="0"/>
            <a:t>There can be a series of activities to combat this.</a:t>
          </a:r>
          <a:endParaRPr lang="en-US"/>
        </a:p>
      </dgm:t>
    </dgm:pt>
    <dgm:pt modelId="{9D932760-0131-4ACA-B466-443067D26E25}" type="parTrans" cxnId="{2EDE17B7-A394-4406-98A6-4595D603A578}">
      <dgm:prSet/>
      <dgm:spPr/>
      <dgm:t>
        <a:bodyPr/>
        <a:lstStyle/>
        <a:p>
          <a:endParaRPr lang="en-US"/>
        </a:p>
      </dgm:t>
    </dgm:pt>
    <dgm:pt modelId="{9BBC948C-19D9-49F8-9F25-4618D414B4F1}" type="sibTrans" cxnId="{2EDE17B7-A394-4406-98A6-4595D603A578}">
      <dgm:prSet/>
      <dgm:spPr/>
      <dgm:t>
        <a:bodyPr/>
        <a:lstStyle/>
        <a:p>
          <a:endParaRPr lang="en-US"/>
        </a:p>
      </dgm:t>
    </dgm:pt>
    <dgm:pt modelId="{6F9067CB-EE27-42E6-B246-5C54DD359E8D}" type="pres">
      <dgm:prSet presAssocID="{B6FA523B-FD03-40C7-82E9-DF5D28869122}" presName="root" presStyleCnt="0">
        <dgm:presLayoutVars>
          <dgm:dir/>
          <dgm:resizeHandles val="exact"/>
        </dgm:presLayoutVars>
      </dgm:prSet>
      <dgm:spPr/>
    </dgm:pt>
    <dgm:pt modelId="{2DE1EF67-6E1F-4227-9BA8-A8612C0B5670}" type="pres">
      <dgm:prSet presAssocID="{69089807-6199-46DB-87B2-CDD734DABFC0}" presName="compNode" presStyleCnt="0"/>
      <dgm:spPr/>
    </dgm:pt>
    <dgm:pt modelId="{E0CBC196-E8B6-4612-BCBD-313710A67F13}" type="pres">
      <dgm:prSet presAssocID="{69089807-6199-46DB-87B2-CDD734DABFC0}" presName="bgRect" presStyleLbl="bgShp" presStyleIdx="0" presStyleCnt="4"/>
      <dgm:spPr/>
    </dgm:pt>
    <dgm:pt modelId="{E2CFDA09-6889-4C81-BD2E-B937F3B664D9}" type="pres">
      <dgm:prSet presAssocID="{69089807-6199-46DB-87B2-CDD734DABF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59F1ABA-2109-40B7-AFF4-6DDFECCD91D6}" type="pres">
      <dgm:prSet presAssocID="{69089807-6199-46DB-87B2-CDD734DABFC0}" presName="spaceRect" presStyleCnt="0"/>
      <dgm:spPr/>
    </dgm:pt>
    <dgm:pt modelId="{3B499F03-AB65-4EF5-B0C3-807C16DF02FD}" type="pres">
      <dgm:prSet presAssocID="{69089807-6199-46DB-87B2-CDD734DABFC0}" presName="parTx" presStyleLbl="revTx" presStyleIdx="0" presStyleCnt="4">
        <dgm:presLayoutVars>
          <dgm:chMax val="0"/>
          <dgm:chPref val="0"/>
        </dgm:presLayoutVars>
      </dgm:prSet>
      <dgm:spPr/>
    </dgm:pt>
    <dgm:pt modelId="{A9FD175C-024D-48D3-B1CC-AE6FE7F827E0}" type="pres">
      <dgm:prSet presAssocID="{191FF88D-E4F9-4388-BCA8-B61B8D3F0D64}" presName="sibTrans" presStyleCnt="0"/>
      <dgm:spPr/>
    </dgm:pt>
    <dgm:pt modelId="{DCDEA1F3-3CD5-425C-A356-9B8C445275A5}" type="pres">
      <dgm:prSet presAssocID="{E494B1F4-053A-4AEE-98BD-E6E8D2F6C3D2}" presName="compNode" presStyleCnt="0"/>
      <dgm:spPr/>
    </dgm:pt>
    <dgm:pt modelId="{7B93D118-14F2-4AA7-9CDC-D921C7289E43}" type="pres">
      <dgm:prSet presAssocID="{E494B1F4-053A-4AEE-98BD-E6E8D2F6C3D2}" presName="bgRect" presStyleLbl="bgShp" presStyleIdx="1" presStyleCnt="4"/>
      <dgm:spPr/>
    </dgm:pt>
    <dgm:pt modelId="{01FD9C86-C42C-4111-9249-CA3A788C6EF1}" type="pres">
      <dgm:prSet presAssocID="{E494B1F4-053A-4AEE-98BD-E6E8D2F6C3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46B02F3F-ECBF-45E5-B27D-9977D831C87E}" type="pres">
      <dgm:prSet presAssocID="{E494B1F4-053A-4AEE-98BD-E6E8D2F6C3D2}" presName="spaceRect" presStyleCnt="0"/>
      <dgm:spPr/>
    </dgm:pt>
    <dgm:pt modelId="{11CC8083-18EB-4E68-9B61-90127F738B96}" type="pres">
      <dgm:prSet presAssocID="{E494B1F4-053A-4AEE-98BD-E6E8D2F6C3D2}" presName="parTx" presStyleLbl="revTx" presStyleIdx="1" presStyleCnt="4">
        <dgm:presLayoutVars>
          <dgm:chMax val="0"/>
          <dgm:chPref val="0"/>
        </dgm:presLayoutVars>
      </dgm:prSet>
      <dgm:spPr/>
    </dgm:pt>
    <dgm:pt modelId="{40A03DC8-24E3-44B0-B9D6-365B25100A8E}" type="pres">
      <dgm:prSet presAssocID="{366EC02D-52C2-4E9A-A487-56EC13951DD5}" presName="sibTrans" presStyleCnt="0"/>
      <dgm:spPr/>
    </dgm:pt>
    <dgm:pt modelId="{7ADCFD7F-22AA-4321-8935-04D4C849F919}" type="pres">
      <dgm:prSet presAssocID="{EA3EC891-88FA-45F2-BC36-274ACAA4F925}" presName="compNode" presStyleCnt="0"/>
      <dgm:spPr/>
    </dgm:pt>
    <dgm:pt modelId="{2823365D-7989-4F2B-B99E-8DA6203D1CF7}" type="pres">
      <dgm:prSet presAssocID="{EA3EC891-88FA-45F2-BC36-274ACAA4F925}" presName="bgRect" presStyleLbl="bgShp" presStyleIdx="2" presStyleCnt="4"/>
      <dgm:spPr/>
    </dgm:pt>
    <dgm:pt modelId="{E223529A-DBF0-40EF-85CA-682223798037}" type="pres">
      <dgm:prSet presAssocID="{EA3EC891-88FA-45F2-BC36-274ACAA4F9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kflow"/>
        </a:ext>
      </dgm:extLst>
    </dgm:pt>
    <dgm:pt modelId="{F8C82044-9890-4679-8A8D-4D57DAD9D0FA}" type="pres">
      <dgm:prSet presAssocID="{EA3EC891-88FA-45F2-BC36-274ACAA4F925}" presName="spaceRect" presStyleCnt="0"/>
      <dgm:spPr/>
    </dgm:pt>
    <dgm:pt modelId="{9E57A00D-63E0-4352-A98B-AA13F4D9CED0}" type="pres">
      <dgm:prSet presAssocID="{EA3EC891-88FA-45F2-BC36-274ACAA4F925}" presName="parTx" presStyleLbl="revTx" presStyleIdx="2" presStyleCnt="4">
        <dgm:presLayoutVars>
          <dgm:chMax val="0"/>
          <dgm:chPref val="0"/>
        </dgm:presLayoutVars>
      </dgm:prSet>
      <dgm:spPr/>
    </dgm:pt>
    <dgm:pt modelId="{7082E269-8992-4C3F-93DD-9D4A6B0FD11F}" type="pres">
      <dgm:prSet presAssocID="{34405771-F216-4CC9-B0CC-8BCC88C897AF}" presName="sibTrans" presStyleCnt="0"/>
      <dgm:spPr/>
    </dgm:pt>
    <dgm:pt modelId="{36AE6D5E-8043-4122-BB8A-3D3BA9DFFBA0}" type="pres">
      <dgm:prSet presAssocID="{12FB3A06-24D0-49F3-A3B7-AB3E7978113E}" presName="compNode" presStyleCnt="0"/>
      <dgm:spPr/>
    </dgm:pt>
    <dgm:pt modelId="{83D4D07D-2F4D-4D7B-B78B-86D2FD662C49}" type="pres">
      <dgm:prSet presAssocID="{12FB3A06-24D0-49F3-A3B7-AB3E7978113E}" presName="bgRect" presStyleLbl="bgShp" presStyleIdx="3" presStyleCnt="4"/>
      <dgm:spPr/>
    </dgm:pt>
    <dgm:pt modelId="{FBF926D3-D654-4671-A2EF-058ECD4CD5D2}" type="pres">
      <dgm:prSet presAssocID="{12FB3A06-24D0-49F3-A3B7-AB3E797811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seball bat and ball"/>
        </a:ext>
      </dgm:extLst>
    </dgm:pt>
    <dgm:pt modelId="{58B03A47-4377-48D0-A076-B8CAC882CB08}" type="pres">
      <dgm:prSet presAssocID="{12FB3A06-24D0-49F3-A3B7-AB3E7978113E}" presName="spaceRect" presStyleCnt="0"/>
      <dgm:spPr/>
    </dgm:pt>
    <dgm:pt modelId="{E7007268-3754-41FE-AE64-00D96BEE9D09}" type="pres">
      <dgm:prSet presAssocID="{12FB3A06-24D0-49F3-A3B7-AB3E7978113E}" presName="parTx" presStyleLbl="revTx" presStyleIdx="3" presStyleCnt="4">
        <dgm:presLayoutVars>
          <dgm:chMax val="0"/>
          <dgm:chPref val="0"/>
        </dgm:presLayoutVars>
      </dgm:prSet>
      <dgm:spPr/>
    </dgm:pt>
  </dgm:ptLst>
  <dgm:cxnLst>
    <dgm:cxn modelId="{21063915-F22D-4EB9-A5D8-3033F8AEB0CE}" type="presOf" srcId="{69089807-6199-46DB-87B2-CDD734DABFC0}" destId="{3B499F03-AB65-4EF5-B0C3-807C16DF02FD}" srcOrd="0" destOrd="0" presId="urn:microsoft.com/office/officeart/2018/2/layout/IconVerticalSolidList"/>
    <dgm:cxn modelId="{B27AC521-2CDB-4CCC-A86D-120E9D027653}" type="presOf" srcId="{EA3EC891-88FA-45F2-BC36-274ACAA4F925}" destId="{9E57A00D-63E0-4352-A98B-AA13F4D9CED0}" srcOrd="0" destOrd="0" presId="urn:microsoft.com/office/officeart/2018/2/layout/IconVerticalSolidList"/>
    <dgm:cxn modelId="{E90A796C-20B4-4571-B14B-89CB244FB933}" type="presOf" srcId="{B6FA523B-FD03-40C7-82E9-DF5D28869122}" destId="{6F9067CB-EE27-42E6-B246-5C54DD359E8D}" srcOrd="0" destOrd="0" presId="urn:microsoft.com/office/officeart/2018/2/layout/IconVerticalSolidList"/>
    <dgm:cxn modelId="{0AC44A54-8102-473C-84C4-1F78E98A8E27}" srcId="{B6FA523B-FD03-40C7-82E9-DF5D28869122}" destId="{EA3EC891-88FA-45F2-BC36-274ACAA4F925}" srcOrd="2" destOrd="0" parTransId="{CF22A1B7-46D8-4547-818F-97112F13DE75}" sibTransId="{34405771-F216-4CC9-B0CC-8BCC88C897AF}"/>
    <dgm:cxn modelId="{976D36A5-9C76-4250-844C-399AE0AD23A3}" type="presOf" srcId="{12FB3A06-24D0-49F3-A3B7-AB3E7978113E}" destId="{E7007268-3754-41FE-AE64-00D96BEE9D09}" srcOrd="0" destOrd="0" presId="urn:microsoft.com/office/officeart/2018/2/layout/IconVerticalSolidList"/>
    <dgm:cxn modelId="{2EDE17B7-A394-4406-98A6-4595D603A578}" srcId="{B6FA523B-FD03-40C7-82E9-DF5D28869122}" destId="{12FB3A06-24D0-49F3-A3B7-AB3E7978113E}" srcOrd="3" destOrd="0" parTransId="{9D932760-0131-4ACA-B466-443067D26E25}" sibTransId="{9BBC948C-19D9-49F8-9F25-4618D414B4F1}"/>
    <dgm:cxn modelId="{1DF769DF-62A3-4955-A609-EF3FD11E81EE}" type="presOf" srcId="{E494B1F4-053A-4AEE-98BD-E6E8D2F6C3D2}" destId="{11CC8083-18EB-4E68-9B61-90127F738B96}" srcOrd="0" destOrd="0" presId="urn:microsoft.com/office/officeart/2018/2/layout/IconVerticalSolidList"/>
    <dgm:cxn modelId="{72BD3CE2-2600-472D-92F6-FB8672CE41A0}" srcId="{B6FA523B-FD03-40C7-82E9-DF5D28869122}" destId="{E494B1F4-053A-4AEE-98BD-E6E8D2F6C3D2}" srcOrd="1" destOrd="0" parTransId="{79FA8078-670F-4F2A-A414-B75464855377}" sibTransId="{366EC02D-52C2-4E9A-A487-56EC13951DD5}"/>
    <dgm:cxn modelId="{CCC06DF8-D1E1-4FF9-BAB2-1BB771EAD3F8}" srcId="{B6FA523B-FD03-40C7-82E9-DF5D28869122}" destId="{69089807-6199-46DB-87B2-CDD734DABFC0}" srcOrd="0" destOrd="0" parTransId="{E7ADD5D0-6C3F-4432-A3F0-FA6B55639C25}" sibTransId="{191FF88D-E4F9-4388-BCA8-B61B8D3F0D64}"/>
    <dgm:cxn modelId="{CCBFDB44-CFD6-4569-ABAA-2CFAC8B343E0}" type="presParOf" srcId="{6F9067CB-EE27-42E6-B246-5C54DD359E8D}" destId="{2DE1EF67-6E1F-4227-9BA8-A8612C0B5670}" srcOrd="0" destOrd="0" presId="urn:microsoft.com/office/officeart/2018/2/layout/IconVerticalSolidList"/>
    <dgm:cxn modelId="{4B7E6453-B786-427E-BC07-F8D3E7ECD69B}" type="presParOf" srcId="{2DE1EF67-6E1F-4227-9BA8-A8612C0B5670}" destId="{E0CBC196-E8B6-4612-BCBD-313710A67F13}" srcOrd="0" destOrd="0" presId="urn:microsoft.com/office/officeart/2018/2/layout/IconVerticalSolidList"/>
    <dgm:cxn modelId="{CCE63495-876D-4AF5-9EA4-AA5930D2ED71}" type="presParOf" srcId="{2DE1EF67-6E1F-4227-9BA8-A8612C0B5670}" destId="{E2CFDA09-6889-4C81-BD2E-B937F3B664D9}" srcOrd="1" destOrd="0" presId="urn:microsoft.com/office/officeart/2018/2/layout/IconVerticalSolidList"/>
    <dgm:cxn modelId="{828E80B1-6353-4B8F-B078-B08011DEE53B}" type="presParOf" srcId="{2DE1EF67-6E1F-4227-9BA8-A8612C0B5670}" destId="{E59F1ABA-2109-40B7-AFF4-6DDFECCD91D6}" srcOrd="2" destOrd="0" presId="urn:microsoft.com/office/officeart/2018/2/layout/IconVerticalSolidList"/>
    <dgm:cxn modelId="{5D044269-E8FB-4CF5-8712-861FB7837774}" type="presParOf" srcId="{2DE1EF67-6E1F-4227-9BA8-A8612C0B5670}" destId="{3B499F03-AB65-4EF5-B0C3-807C16DF02FD}" srcOrd="3" destOrd="0" presId="urn:microsoft.com/office/officeart/2018/2/layout/IconVerticalSolidList"/>
    <dgm:cxn modelId="{83F1C535-F46F-48DE-9ED1-4947C14A6303}" type="presParOf" srcId="{6F9067CB-EE27-42E6-B246-5C54DD359E8D}" destId="{A9FD175C-024D-48D3-B1CC-AE6FE7F827E0}" srcOrd="1" destOrd="0" presId="urn:microsoft.com/office/officeart/2018/2/layout/IconVerticalSolidList"/>
    <dgm:cxn modelId="{3F532B7E-8F52-438C-BBF1-6BFBAA6D787F}" type="presParOf" srcId="{6F9067CB-EE27-42E6-B246-5C54DD359E8D}" destId="{DCDEA1F3-3CD5-425C-A356-9B8C445275A5}" srcOrd="2" destOrd="0" presId="urn:microsoft.com/office/officeart/2018/2/layout/IconVerticalSolidList"/>
    <dgm:cxn modelId="{87CBB4A9-287F-400D-8643-1E7CD137E4B0}" type="presParOf" srcId="{DCDEA1F3-3CD5-425C-A356-9B8C445275A5}" destId="{7B93D118-14F2-4AA7-9CDC-D921C7289E43}" srcOrd="0" destOrd="0" presId="urn:microsoft.com/office/officeart/2018/2/layout/IconVerticalSolidList"/>
    <dgm:cxn modelId="{BD1D7898-D9CF-4ECA-9A68-1188340ACDF9}" type="presParOf" srcId="{DCDEA1F3-3CD5-425C-A356-9B8C445275A5}" destId="{01FD9C86-C42C-4111-9249-CA3A788C6EF1}" srcOrd="1" destOrd="0" presId="urn:microsoft.com/office/officeart/2018/2/layout/IconVerticalSolidList"/>
    <dgm:cxn modelId="{5B34F984-9F85-4F47-ACB8-3B1D0C766095}" type="presParOf" srcId="{DCDEA1F3-3CD5-425C-A356-9B8C445275A5}" destId="{46B02F3F-ECBF-45E5-B27D-9977D831C87E}" srcOrd="2" destOrd="0" presId="urn:microsoft.com/office/officeart/2018/2/layout/IconVerticalSolidList"/>
    <dgm:cxn modelId="{A2E27777-8251-4CB7-B914-7BEE5F98AB3F}" type="presParOf" srcId="{DCDEA1F3-3CD5-425C-A356-9B8C445275A5}" destId="{11CC8083-18EB-4E68-9B61-90127F738B96}" srcOrd="3" destOrd="0" presId="urn:microsoft.com/office/officeart/2018/2/layout/IconVerticalSolidList"/>
    <dgm:cxn modelId="{9B277449-6B77-436C-BCCA-DA15D54894CB}" type="presParOf" srcId="{6F9067CB-EE27-42E6-B246-5C54DD359E8D}" destId="{40A03DC8-24E3-44B0-B9D6-365B25100A8E}" srcOrd="3" destOrd="0" presId="urn:microsoft.com/office/officeart/2018/2/layout/IconVerticalSolidList"/>
    <dgm:cxn modelId="{ACF83AC2-15C7-4482-B150-22054F0EEA3A}" type="presParOf" srcId="{6F9067CB-EE27-42E6-B246-5C54DD359E8D}" destId="{7ADCFD7F-22AA-4321-8935-04D4C849F919}" srcOrd="4" destOrd="0" presId="urn:microsoft.com/office/officeart/2018/2/layout/IconVerticalSolidList"/>
    <dgm:cxn modelId="{FF914048-F0D2-4D14-AC55-7DA2A2311521}" type="presParOf" srcId="{7ADCFD7F-22AA-4321-8935-04D4C849F919}" destId="{2823365D-7989-4F2B-B99E-8DA6203D1CF7}" srcOrd="0" destOrd="0" presId="urn:microsoft.com/office/officeart/2018/2/layout/IconVerticalSolidList"/>
    <dgm:cxn modelId="{A6374BE7-3B94-4B49-AE3A-DB17360D9FC4}" type="presParOf" srcId="{7ADCFD7F-22AA-4321-8935-04D4C849F919}" destId="{E223529A-DBF0-40EF-85CA-682223798037}" srcOrd="1" destOrd="0" presId="urn:microsoft.com/office/officeart/2018/2/layout/IconVerticalSolidList"/>
    <dgm:cxn modelId="{445DD061-1137-418C-BDCE-74221F19B1E9}" type="presParOf" srcId="{7ADCFD7F-22AA-4321-8935-04D4C849F919}" destId="{F8C82044-9890-4679-8A8D-4D57DAD9D0FA}" srcOrd="2" destOrd="0" presId="urn:microsoft.com/office/officeart/2018/2/layout/IconVerticalSolidList"/>
    <dgm:cxn modelId="{D8EBB309-51D8-4E0E-B5F9-5E52D9BCB846}" type="presParOf" srcId="{7ADCFD7F-22AA-4321-8935-04D4C849F919}" destId="{9E57A00D-63E0-4352-A98B-AA13F4D9CED0}" srcOrd="3" destOrd="0" presId="urn:microsoft.com/office/officeart/2018/2/layout/IconVerticalSolidList"/>
    <dgm:cxn modelId="{88818FE8-0C75-4AED-A620-198E5AF1827E}" type="presParOf" srcId="{6F9067CB-EE27-42E6-B246-5C54DD359E8D}" destId="{7082E269-8992-4C3F-93DD-9D4A6B0FD11F}" srcOrd="5" destOrd="0" presId="urn:microsoft.com/office/officeart/2018/2/layout/IconVerticalSolidList"/>
    <dgm:cxn modelId="{8F94A808-253B-478A-BEF5-F8BD18A62FF8}" type="presParOf" srcId="{6F9067CB-EE27-42E6-B246-5C54DD359E8D}" destId="{36AE6D5E-8043-4122-BB8A-3D3BA9DFFBA0}" srcOrd="6" destOrd="0" presId="urn:microsoft.com/office/officeart/2018/2/layout/IconVerticalSolidList"/>
    <dgm:cxn modelId="{253476DA-1591-4936-BCE3-EAC0BA5C5615}" type="presParOf" srcId="{36AE6D5E-8043-4122-BB8A-3D3BA9DFFBA0}" destId="{83D4D07D-2F4D-4D7B-B78B-86D2FD662C49}" srcOrd="0" destOrd="0" presId="urn:microsoft.com/office/officeart/2018/2/layout/IconVerticalSolidList"/>
    <dgm:cxn modelId="{9A638AE4-2A31-41B3-B2DC-F1C02AA1AD2D}" type="presParOf" srcId="{36AE6D5E-8043-4122-BB8A-3D3BA9DFFBA0}" destId="{FBF926D3-D654-4671-A2EF-058ECD4CD5D2}" srcOrd="1" destOrd="0" presId="urn:microsoft.com/office/officeart/2018/2/layout/IconVerticalSolidList"/>
    <dgm:cxn modelId="{46EA2FEA-C954-4BD1-8E5D-A42D3529634F}" type="presParOf" srcId="{36AE6D5E-8043-4122-BB8A-3D3BA9DFFBA0}" destId="{58B03A47-4377-48D0-A076-B8CAC882CB08}" srcOrd="2" destOrd="0" presId="urn:microsoft.com/office/officeart/2018/2/layout/IconVerticalSolidList"/>
    <dgm:cxn modelId="{44DD301B-471C-4CEA-8B6D-72FF727D071A}" type="presParOf" srcId="{36AE6D5E-8043-4122-BB8A-3D3BA9DFFBA0}" destId="{E7007268-3754-41FE-AE64-00D96BEE9D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6B0D39-DD21-4BB1-896E-8D28593850D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A11CB39-085F-48BB-91F1-C94F1541DA25}">
      <dgm:prSet/>
      <dgm:spPr/>
      <dgm:t>
        <a:bodyPr/>
        <a:lstStyle/>
        <a:p>
          <a:r>
            <a:rPr lang="en-GB"/>
            <a:t>Bandura's (1986) theory proposes that we are driven by external factors.</a:t>
          </a:r>
          <a:endParaRPr lang="en-US"/>
        </a:p>
      </dgm:t>
    </dgm:pt>
    <dgm:pt modelId="{A38F8E46-6133-4CD2-9D67-65608DC798FA}" type="parTrans" cxnId="{E767F47B-1524-4C86-8F15-2B34114C8BDC}">
      <dgm:prSet/>
      <dgm:spPr/>
      <dgm:t>
        <a:bodyPr/>
        <a:lstStyle/>
        <a:p>
          <a:endParaRPr lang="en-US"/>
        </a:p>
      </dgm:t>
    </dgm:pt>
    <dgm:pt modelId="{F48AC218-C17C-4D45-B09F-CB033B71D5D4}" type="sibTrans" cxnId="{E767F47B-1524-4C86-8F15-2B34114C8BDC}">
      <dgm:prSet/>
      <dgm:spPr/>
      <dgm:t>
        <a:bodyPr/>
        <a:lstStyle/>
        <a:p>
          <a:endParaRPr lang="en-US"/>
        </a:p>
      </dgm:t>
    </dgm:pt>
    <dgm:pt modelId="{322C824B-2530-4A8F-9503-22AE271C6031}">
      <dgm:prSet/>
      <dgm:spPr/>
      <dgm:t>
        <a:bodyPr/>
        <a:lstStyle/>
        <a:p>
          <a:r>
            <a:rPr lang="en-GB"/>
            <a:t>Human functioning can be explained triadically. </a:t>
          </a:r>
          <a:endParaRPr lang="en-US"/>
        </a:p>
      </dgm:t>
    </dgm:pt>
    <dgm:pt modelId="{D8D5A1D3-1139-41C8-B137-F22BAAE8B4A3}" type="parTrans" cxnId="{A96437D0-A774-44EA-807E-CDC4B22C71EC}">
      <dgm:prSet/>
      <dgm:spPr/>
      <dgm:t>
        <a:bodyPr/>
        <a:lstStyle/>
        <a:p>
          <a:endParaRPr lang="en-US"/>
        </a:p>
      </dgm:t>
    </dgm:pt>
    <dgm:pt modelId="{9F27B53A-5C8B-4C2C-A6D9-A0BF3EBD72E5}" type="sibTrans" cxnId="{A96437D0-A774-44EA-807E-CDC4B22C71EC}">
      <dgm:prSet/>
      <dgm:spPr/>
      <dgm:t>
        <a:bodyPr/>
        <a:lstStyle/>
        <a:p>
          <a:endParaRPr lang="en-US"/>
        </a:p>
      </dgm:t>
    </dgm:pt>
    <dgm:pt modelId="{66AA4CFC-8698-4915-959C-80F387F588CC}" type="pres">
      <dgm:prSet presAssocID="{F46B0D39-DD21-4BB1-896E-8D28593850D6}" presName="linear" presStyleCnt="0">
        <dgm:presLayoutVars>
          <dgm:animLvl val="lvl"/>
          <dgm:resizeHandles val="exact"/>
        </dgm:presLayoutVars>
      </dgm:prSet>
      <dgm:spPr/>
    </dgm:pt>
    <dgm:pt modelId="{88A1DF48-BEC2-43FF-9D82-80A2D7FE6A1B}" type="pres">
      <dgm:prSet presAssocID="{7A11CB39-085F-48BB-91F1-C94F1541DA25}" presName="parentText" presStyleLbl="node1" presStyleIdx="0" presStyleCnt="2">
        <dgm:presLayoutVars>
          <dgm:chMax val="0"/>
          <dgm:bulletEnabled val="1"/>
        </dgm:presLayoutVars>
      </dgm:prSet>
      <dgm:spPr/>
    </dgm:pt>
    <dgm:pt modelId="{59226A34-58A7-46B9-8CD6-B936C23C2A69}" type="pres">
      <dgm:prSet presAssocID="{F48AC218-C17C-4D45-B09F-CB033B71D5D4}" presName="spacer" presStyleCnt="0"/>
      <dgm:spPr/>
    </dgm:pt>
    <dgm:pt modelId="{2A0A4AA0-86F9-4AB9-BA5F-1AE648CC47D1}" type="pres">
      <dgm:prSet presAssocID="{322C824B-2530-4A8F-9503-22AE271C6031}" presName="parentText" presStyleLbl="node1" presStyleIdx="1" presStyleCnt="2">
        <dgm:presLayoutVars>
          <dgm:chMax val="0"/>
          <dgm:bulletEnabled val="1"/>
        </dgm:presLayoutVars>
      </dgm:prSet>
      <dgm:spPr/>
    </dgm:pt>
  </dgm:ptLst>
  <dgm:cxnLst>
    <dgm:cxn modelId="{ECC5FF33-7EF9-4124-BE5F-BC371A775465}" type="presOf" srcId="{322C824B-2530-4A8F-9503-22AE271C6031}" destId="{2A0A4AA0-86F9-4AB9-BA5F-1AE648CC47D1}" srcOrd="0" destOrd="0" presId="urn:microsoft.com/office/officeart/2005/8/layout/vList2"/>
    <dgm:cxn modelId="{E767F47B-1524-4C86-8F15-2B34114C8BDC}" srcId="{F46B0D39-DD21-4BB1-896E-8D28593850D6}" destId="{7A11CB39-085F-48BB-91F1-C94F1541DA25}" srcOrd="0" destOrd="0" parTransId="{A38F8E46-6133-4CD2-9D67-65608DC798FA}" sibTransId="{F48AC218-C17C-4D45-B09F-CB033B71D5D4}"/>
    <dgm:cxn modelId="{F9767FA9-C477-45F4-B121-4F1FC8F3B29E}" type="presOf" srcId="{F46B0D39-DD21-4BB1-896E-8D28593850D6}" destId="{66AA4CFC-8698-4915-959C-80F387F588CC}" srcOrd="0" destOrd="0" presId="urn:microsoft.com/office/officeart/2005/8/layout/vList2"/>
    <dgm:cxn modelId="{21A9D3B6-F697-4E9D-B418-8FBF3FD8E30C}" type="presOf" srcId="{7A11CB39-085F-48BB-91F1-C94F1541DA25}" destId="{88A1DF48-BEC2-43FF-9D82-80A2D7FE6A1B}" srcOrd="0" destOrd="0" presId="urn:microsoft.com/office/officeart/2005/8/layout/vList2"/>
    <dgm:cxn modelId="{A96437D0-A774-44EA-807E-CDC4B22C71EC}" srcId="{F46B0D39-DD21-4BB1-896E-8D28593850D6}" destId="{322C824B-2530-4A8F-9503-22AE271C6031}" srcOrd="1" destOrd="0" parTransId="{D8D5A1D3-1139-41C8-B137-F22BAAE8B4A3}" sibTransId="{9F27B53A-5C8B-4C2C-A6D9-A0BF3EBD72E5}"/>
    <dgm:cxn modelId="{A851696F-D263-4CDC-8552-3DA9943E7290}" type="presParOf" srcId="{66AA4CFC-8698-4915-959C-80F387F588CC}" destId="{88A1DF48-BEC2-43FF-9D82-80A2D7FE6A1B}" srcOrd="0" destOrd="0" presId="urn:microsoft.com/office/officeart/2005/8/layout/vList2"/>
    <dgm:cxn modelId="{A7A1C3EC-727F-4615-95A5-8B641B4BD544}" type="presParOf" srcId="{66AA4CFC-8698-4915-959C-80F387F588CC}" destId="{59226A34-58A7-46B9-8CD6-B936C23C2A69}" srcOrd="1" destOrd="0" presId="urn:microsoft.com/office/officeart/2005/8/layout/vList2"/>
    <dgm:cxn modelId="{9B0F200E-9AE0-4A68-A424-09DF9D97B8D0}" type="presParOf" srcId="{66AA4CFC-8698-4915-959C-80F387F588CC}" destId="{2A0A4AA0-86F9-4AB9-BA5F-1AE648CC47D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8F33C4A-F875-4524-B33C-B89AE958D7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6636BF-27D0-45B6-ACF8-86D222FE4B85}">
      <dgm:prSet/>
      <dgm:spPr/>
      <dgm:t>
        <a:bodyPr/>
        <a:lstStyle/>
        <a:p>
          <a:r>
            <a:rPr lang="en-GB" baseline="0"/>
            <a:t>These three aspects can be considered as a form of reciprocal determinism.</a:t>
          </a:r>
          <a:endParaRPr lang="en-US"/>
        </a:p>
      </dgm:t>
    </dgm:pt>
    <dgm:pt modelId="{0B0D96B3-FEFD-495C-BB41-378AB6B36823}" type="parTrans" cxnId="{3E617C3F-248A-454F-B312-C79E5038B693}">
      <dgm:prSet/>
      <dgm:spPr/>
      <dgm:t>
        <a:bodyPr/>
        <a:lstStyle/>
        <a:p>
          <a:endParaRPr lang="en-US"/>
        </a:p>
      </dgm:t>
    </dgm:pt>
    <dgm:pt modelId="{CBAD5519-5D4C-4F54-AAEB-9191E240536D}" type="sibTrans" cxnId="{3E617C3F-248A-454F-B312-C79E5038B693}">
      <dgm:prSet/>
      <dgm:spPr/>
      <dgm:t>
        <a:bodyPr/>
        <a:lstStyle/>
        <a:p>
          <a:endParaRPr lang="en-US"/>
        </a:p>
      </dgm:t>
    </dgm:pt>
    <dgm:pt modelId="{E8CC7581-77E2-4CCF-B7D5-D40FBD25FE76}">
      <dgm:prSet/>
      <dgm:spPr/>
      <dgm:t>
        <a:bodyPr/>
        <a:lstStyle/>
        <a:p>
          <a:r>
            <a:rPr lang="en-GB" baseline="0"/>
            <a:t>These variables will inevitably underlie the concepts of learning and behaviour change and can also intervene in the processes too!</a:t>
          </a:r>
          <a:endParaRPr lang="en-US"/>
        </a:p>
      </dgm:t>
    </dgm:pt>
    <dgm:pt modelId="{65927B12-46F5-491B-B860-1FAAB1A95237}" type="parTrans" cxnId="{2129915A-E58A-44A5-BAD8-395B1CBDFAF1}">
      <dgm:prSet/>
      <dgm:spPr/>
      <dgm:t>
        <a:bodyPr/>
        <a:lstStyle/>
        <a:p>
          <a:endParaRPr lang="en-US"/>
        </a:p>
      </dgm:t>
    </dgm:pt>
    <dgm:pt modelId="{087E3DCC-6151-46F4-8226-FB2C8D468C16}" type="sibTrans" cxnId="{2129915A-E58A-44A5-BAD8-395B1CBDFAF1}">
      <dgm:prSet/>
      <dgm:spPr/>
      <dgm:t>
        <a:bodyPr/>
        <a:lstStyle/>
        <a:p>
          <a:endParaRPr lang="en-US"/>
        </a:p>
      </dgm:t>
    </dgm:pt>
    <dgm:pt modelId="{59CAEFAB-E6D6-4E26-B061-C4ECBDB08087}" type="pres">
      <dgm:prSet presAssocID="{A8F33C4A-F875-4524-B33C-B89AE958D74A}" presName="root" presStyleCnt="0">
        <dgm:presLayoutVars>
          <dgm:dir/>
          <dgm:resizeHandles val="exact"/>
        </dgm:presLayoutVars>
      </dgm:prSet>
      <dgm:spPr/>
    </dgm:pt>
    <dgm:pt modelId="{F9D5505B-5680-413F-830D-B01C305CBB34}" type="pres">
      <dgm:prSet presAssocID="{E16636BF-27D0-45B6-ACF8-86D222FE4B85}" presName="compNode" presStyleCnt="0"/>
      <dgm:spPr/>
    </dgm:pt>
    <dgm:pt modelId="{B48015B1-6D50-4995-975C-4994B40C1593}" type="pres">
      <dgm:prSet presAssocID="{E16636BF-27D0-45B6-ACF8-86D222FE4B85}" presName="bgRect" presStyleLbl="bgShp" presStyleIdx="0" presStyleCnt="2"/>
      <dgm:spPr/>
    </dgm:pt>
    <dgm:pt modelId="{048738DC-1178-49BA-8E76-36DC99FC6123}" type="pres">
      <dgm:prSet presAssocID="{E16636BF-27D0-45B6-ACF8-86D222FE4B8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A24BACE2-D255-4002-ABEC-2C7C3DF628B5}" type="pres">
      <dgm:prSet presAssocID="{E16636BF-27D0-45B6-ACF8-86D222FE4B85}" presName="spaceRect" presStyleCnt="0"/>
      <dgm:spPr/>
    </dgm:pt>
    <dgm:pt modelId="{753318C9-50B3-4DD8-A62B-12A11853A05F}" type="pres">
      <dgm:prSet presAssocID="{E16636BF-27D0-45B6-ACF8-86D222FE4B85}" presName="parTx" presStyleLbl="revTx" presStyleIdx="0" presStyleCnt="2">
        <dgm:presLayoutVars>
          <dgm:chMax val="0"/>
          <dgm:chPref val="0"/>
        </dgm:presLayoutVars>
      </dgm:prSet>
      <dgm:spPr/>
    </dgm:pt>
    <dgm:pt modelId="{D698262C-E26C-407E-8D79-F43E79DC2585}" type="pres">
      <dgm:prSet presAssocID="{CBAD5519-5D4C-4F54-AAEB-9191E240536D}" presName="sibTrans" presStyleCnt="0"/>
      <dgm:spPr/>
    </dgm:pt>
    <dgm:pt modelId="{25DC42D3-25C4-434D-9CE4-12F978F67708}" type="pres">
      <dgm:prSet presAssocID="{E8CC7581-77E2-4CCF-B7D5-D40FBD25FE76}" presName="compNode" presStyleCnt="0"/>
      <dgm:spPr/>
    </dgm:pt>
    <dgm:pt modelId="{41E5820D-4DD8-48BF-8A0E-94C27C9076EE}" type="pres">
      <dgm:prSet presAssocID="{E8CC7581-77E2-4CCF-B7D5-D40FBD25FE76}" presName="bgRect" presStyleLbl="bgShp" presStyleIdx="1" presStyleCnt="2"/>
      <dgm:spPr/>
    </dgm:pt>
    <dgm:pt modelId="{B5C1A827-E191-46DC-ACF1-08266666616C}" type="pres">
      <dgm:prSet presAssocID="{E8CC7581-77E2-4CCF-B7D5-D40FBD25FE7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C2FDC1F-699C-4018-AAD8-056494F22D90}" type="pres">
      <dgm:prSet presAssocID="{E8CC7581-77E2-4CCF-B7D5-D40FBD25FE76}" presName="spaceRect" presStyleCnt="0"/>
      <dgm:spPr/>
    </dgm:pt>
    <dgm:pt modelId="{7CA6AD8A-0F1E-416E-83AC-4B25DFF5156A}" type="pres">
      <dgm:prSet presAssocID="{E8CC7581-77E2-4CCF-B7D5-D40FBD25FE76}" presName="parTx" presStyleLbl="revTx" presStyleIdx="1" presStyleCnt="2">
        <dgm:presLayoutVars>
          <dgm:chMax val="0"/>
          <dgm:chPref val="0"/>
        </dgm:presLayoutVars>
      </dgm:prSet>
      <dgm:spPr/>
    </dgm:pt>
  </dgm:ptLst>
  <dgm:cxnLst>
    <dgm:cxn modelId="{BD474601-0D4B-424A-B51D-6768A2D9D0B3}" type="presOf" srcId="{E16636BF-27D0-45B6-ACF8-86D222FE4B85}" destId="{753318C9-50B3-4DD8-A62B-12A11853A05F}" srcOrd="0" destOrd="0" presId="urn:microsoft.com/office/officeart/2018/2/layout/IconVerticalSolidList"/>
    <dgm:cxn modelId="{3E617C3F-248A-454F-B312-C79E5038B693}" srcId="{A8F33C4A-F875-4524-B33C-B89AE958D74A}" destId="{E16636BF-27D0-45B6-ACF8-86D222FE4B85}" srcOrd="0" destOrd="0" parTransId="{0B0D96B3-FEFD-495C-BB41-378AB6B36823}" sibTransId="{CBAD5519-5D4C-4F54-AAEB-9191E240536D}"/>
    <dgm:cxn modelId="{2129915A-E58A-44A5-BAD8-395B1CBDFAF1}" srcId="{A8F33C4A-F875-4524-B33C-B89AE958D74A}" destId="{E8CC7581-77E2-4CCF-B7D5-D40FBD25FE76}" srcOrd="1" destOrd="0" parTransId="{65927B12-46F5-491B-B860-1FAAB1A95237}" sibTransId="{087E3DCC-6151-46F4-8226-FB2C8D468C16}"/>
    <dgm:cxn modelId="{84BC61A6-5705-4677-A096-C577F972BD5B}" type="presOf" srcId="{E8CC7581-77E2-4CCF-B7D5-D40FBD25FE76}" destId="{7CA6AD8A-0F1E-416E-83AC-4B25DFF5156A}" srcOrd="0" destOrd="0" presId="urn:microsoft.com/office/officeart/2018/2/layout/IconVerticalSolidList"/>
    <dgm:cxn modelId="{4A44ECEB-522F-4781-90B0-9558A8F7D601}" type="presOf" srcId="{A8F33C4A-F875-4524-B33C-B89AE958D74A}" destId="{59CAEFAB-E6D6-4E26-B061-C4ECBDB08087}" srcOrd="0" destOrd="0" presId="urn:microsoft.com/office/officeart/2018/2/layout/IconVerticalSolidList"/>
    <dgm:cxn modelId="{0ABBF489-7442-45B8-A42A-BD4E691C3528}" type="presParOf" srcId="{59CAEFAB-E6D6-4E26-B061-C4ECBDB08087}" destId="{F9D5505B-5680-413F-830D-B01C305CBB34}" srcOrd="0" destOrd="0" presId="urn:microsoft.com/office/officeart/2018/2/layout/IconVerticalSolidList"/>
    <dgm:cxn modelId="{BB79CF9F-BA25-405C-B01E-77A550C46109}" type="presParOf" srcId="{F9D5505B-5680-413F-830D-B01C305CBB34}" destId="{B48015B1-6D50-4995-975C-4994B40C1593}" srcOrd="0" destOrd="0" presId="urn:microsoft.com/office/officeart/2018/2/layout/IconVerticalSolidList"/>
    <dgm:cxn modelId="{36C8E010-F713-4A76-9C28-3FA602BB1625}" type="presParOf" srcId="{F9D5505B-5680-413F-830D-B01C305CBB34}" destId="{048738DC-1178-49BA-8E76-36DC99FC6123}" srcOrd="1" destOrd="0" presId="urn:microsoft.com/office/officeart/2018/2/layout/IconVerticalSolidList"/>
    <dgm:cxn modelId="{1EB461AC-A41A-404A-9518-796D8F9C685B}" type="presParOf" srcId="{F9D5505B-5680-413F-830D-B01C305CBB34}" destId="{A24BACE2-D255-4002-ABEC-2C7C3DF628B5}" srcOrd="2" destOrd="0" presId="urn:microsoft.com/office/officeart/2018/2/layout/IconVerticalSolidList"/>
    <dgm:cxn modelId="{D6857394-7B62-4CDB-AEE5-9D9DE32940D6}" type="presParOf" srcId="{F9D5505B-5680-413F-830D-B01C305CBB34}" destId="{753318C9-50B3-4DD8-A62B-12A11853A05F}" srcOrd="3" destOrd="0" presId="urn:microsoft.com/office/officeart/2018/2/layout/IconVerticalSolidList"/>
    <dgm:cxn modelId="{85235EB4-7D16-411B-A182-2A8D74863571}" type="presParOf" srcId="{59CAEFAB-E6D6-4E26-B061-C4ECBDB08087}" destId="{D698262C-E26C-407E-8D79-F43E79DC2585}" srcOrd="1" destOrd="0" presId="urn:microsoft.com/office/officeart/2018/2/layout/IconVerticalSolidList"/>
    <dgm:cxn modelId="{A0F99FE0-9FDF-4052-A40B-02AE9BFC565C}" type="presParOf" srcId="{59CAEFAB-E6D6-4E26-B061-C4ECBDB08087}" destId="{25DC42D3-25C4-434D-9CE4-12F978F67708}" srcOrd="2" destOrd="0" presId="urn:microsoft.com/office/officeart/2018/2/layout/IconVerticalSolidList"/>
    <dgm:cxn modelId="{98809577-D497-49C8-A87A-BD449B1E9855}" type="presParOf" srcId="{25DC42D3-25C4-434D-9CE4-12F978F67708}" destId="{41E5820D-4DD8-48BF-8A0E-94C27C9076EE}" srcOrd="0" destOrd="0" presId="urn:microsoft.com/office/officeart/2018/2/layout/IconVerticalSolidList"/>
    <dgm:cxn modelId="{C50EE21A-6F01-405E-800D-F656F8C65579}" type="presParOf" srcId="{25DC42D3-25C4-434D-9CE4-12F978F67708}" destId="{B5C1A827-E191-46DC-ACF1-08266666616C}" srcOrd="1" destOrd="0" presId="urn:microsoft.com/office/officeart/2018/2/layout/IconVerticalSolidList"/>
    <dgm:cxn modelId="{27726B6F-D862-4827-BDC6-E5E379E22533}" type="presParOf" srcId="{25DC42D3-25C4-434D-9CE4-12F978F67708}" destId="{8C2FDC1F-699C-4018-AAD8-056494F22D90}" srcOrd="2" destOrd="0" presId="urn:microsoft.com/office/officeart/2018/2/layout/IconVerticalSolidList"/>
    <dgm:cxn modelId="{96F9D1C5-6CF5-4C7A-8E4D-BAD7F6F1059F}" type="presParOf" srcId="{25DC42D3-25C4-434D-9CE4-12F978F67708}" destId="{7CA6AD8A-0F1E-416E-83AC-4B25DFF515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4DF30B-F949-41D0-831D-29F33ACE4F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113534F-6B48-4E8E-8FA5-03EA3B074879}">
      <dgm:prSet/>
      <dgm:spPr/>
      <dgm:t>
        <a:bodyPr/>
        <a:lstStyle/>
        <a:p>
          <a:r>
            <a:rPr lang="en-GB" baseline="0"/>
            <a:t>Attitude – Beliefs and values about the behaviour/outcomes.</a:t>
          </a:r>
          <a:endParaRPr lang="en-US"/>
        </a:p>
      </dgm:t>
    </dgm:pt>
    <dgm:pt modelId="{3198762B-4548-4F78-8DB3-0EDF9BD31EEF}" type="parTrans" cxnId="{046920AE-265C-479D-B6DB-89BB04CA87BE}">
      <dgm:prSet/>
      <dgm:spPr/>
      <dgm:t>
        <a:bodyPr/>
        <a:lstStyle/>
        <a:p>
          <a:endParaRPr lang="en-US"/>
        </a:p>
      </dgm:t>
    </dgm:pt>
    <dgm:pt modelId="{DC8C0478-130B-45DE-BCF2-C3FA428AFC95}" type="sibTrans" cxnId="{046920AE-265C-479D-B6DB-89BB04CA87BE}">
      <dgm:prSet/>
      <dgm:spPr/>
      <dgm:t>
        <a:bodyPr/>
        <a:lstStyle/>
        <a:p>
          <a:endParaRPr lang="en-US"/>
        </a:p>
      </dgm:t>
    </dgm:pt>
    <dgm:pt modelId="{503E00FA-4730-4416-BD64-F5554B9F970F}">
      <dgm:prSet/>
      <dgm:spPr/>
      <dgm:t>
        <a:bodyPr/>
        <a:lstStyle/>
        <a:p>
          <a:r>
            <a:rPr lang="en-GB" baseline="0"/>
            <a:t>Subjective norms - Beliefs about what other people think you should do. Social pressure.</a:t>
          </a:r>
          <a:endParaRPr lang="en-US"/>
        </a:p>
      </dgm:t>
    </dgm:pt>
    <dgm:pt modelId="{7525FBBD-38FC-40F8-A9F9-0AB9EFDDEE63}" type="parTrans" cxnId="{B1CAF46C-E2CD-4F5D-A9B4-5214ECB74EBE}">
      <dgm:prSet/>
      <dgm:spPr/>
      <dgm:t>
        <a:bodyPr/>
        <a:lstStyle/>
        <a:p>
          <a:endParaRPr lang="en-US"/>
        </a:p>
      </dgm:t>
    </dgm:pt>
    <dgm:pt modelId="{390B9126-62E8-4984-A105-518D16122742}" type="sibTrans" cxnId="{B1CAF46C-E2CD-4F5D-A9B4-5214ECB74EBE}">
      <dgm:prSet/>
      <dgm:spPr/>
      <dgm:t>
        <a:bodyPr/>
        <a:lstStyle/>
        <a:p>
          <a:endParaRPr lang="en-US"/>
        </a:p>
      </dgm:t>
    </dgm:pt>
    <dgm:pt modelId="{11E2FDE2-714F-471B-BF43-FB4D777A2992}">
      <dgm:prSet/>
      <dgm:spPr/>
      <dgm:t>
        <a:bodyPr/>
        <a:lstStyle/>
        <a:p>
          <a:r>
            <a:rPr lang="en-GB" baseline="0"/>
            <a:t>Perceived behavioural control – Feelings of self-efficacy to perform the behaviour.</a:t>
          </a:r>
          <a:endParaRPr lang="en-US"/>
        </a:p>
      </dgm:t>
    </dgm:pt>
    <dgm:pt modelId="{36470233-E96D-412F-A736-0158EA91336B}" type="parTrans" cxnId="{0D928FDC-8C63-4F35-B701-E6E728E601C3}">
      <dgm:prSet/>
      <dgm:spPr/>
      <dgm:t>
        <a:bodyPr/>
        <a:lstStyle/>
        <a:p>
          <a:endParaRPr lang="en-US"/>
        </a:p>
      </dgm:t>
    </dgm:pt>
    <dgm:pt modelId="{C770881B-381D-476B-A676-9A829135278F}" type="sibTrans" cxnId="{0D928FDC-8C63-4F35-B701-E6E728E601C3}">
      <dgm:prSet/>
      <dgm:spPr/>
      <dgm:t>
        <a:bodyPr/>
        <a:lstStyle/>
        <a:p>
          <a:endParaRPr lang="en-US"/>
        </a:p>
      </dgm:t>
    </dgm:pt>
    <dgm:pt modelId="{D0EFE095-7FFB-48BA-9F29-324A9C3DE047}" type="pres">
      <dgm:prSet presAssocID="{714DF30B-F949-41D0-831D-29F33ACE4F66}" presName="linear" presStyleCnt="0">
        <dgm:presLayoutVars>
          <dgm:animLvl val="lvl"/>
          <dgm:resizeHandles val="exact"/>
        </dgm:presLayoutVars>
      </dgm:prSet>
      <dgm:spPr/>
    </dgm:pt>
    <dgm:pt modelId="{955F0C87-6968-4E65-9B07-8B5ECB9C36B8}" type="pres">
      <dgm:prSet presAssocID="{4113534F-6B48-4E8E-8FA5-03EA3B074879}" presName="parentText" presStyleLbl="node1" presStyleIdx="0" presStyleCnt="3">
        <dgm:presLayoutVars>
          <dgm:chMax val="0"/>
          <dgm:bulletEnabled val="1"/>
        </dgm:presLayoutVars>
      </dgm:prSet>
      <dgm:spPr/>
    </dgm:pt>
    <dgm:pt modelId="{292668B5-E77E-4F5A-9898-C28A208C7EE1}" type="pres">
      <dgm:prSet presAssocID="{DC8C0478-130B-45DE-BCF2-C3FA428AFC95}" presName="spacer" presStyleCnt="0"/>
      <dgm:spPr/>
    </dgm:pt>
    <dgm:pt modelId="{EA356A5A-028C-4E9E-BDA8-8AD4836B4073}" type="pres">
      <dgm:prSet presAssocID="{503E00FA-4730-4416-BD64-F5554B9F970F}" presName="parentText" presStyleLbl="node1" presStyleIdx="1" presStyleCnt="3">
        <dgm:presLayoutVars>
          <dgm:chMax val="0"/>
          <dgm:bulletEnabled val="1"/>
        </dgm:presLayoutVars>
      </dgm:prSet>
      <dgm:spPr/>
    </dgm:pt>
    <dgm:pt modelId="{772A6DAD-8BEA-42B7-A3A4-BF483C1F601B}" type="pres">
      <dgm:prSet presAssocID="{390B9126-62E8-4984-A105-518D16122742}" presName="spacer" presStyleCnt="0"/>
      <dgm:spPr/>
    </dgm:pt>
    <dgm:pt modelId="{EC238A03-5953-46FE-BF23-53EA5717C34F}" type="pres">
      <dgm:prSet presAssocID="{11E2FDE2-714F-471B-BF43-FB4D777A2992}" presName="parentText" presStyleLbl="node1" presStyleIdx="2" presStyleCnt="3">
        <dgm:presLayoutVars>
          <dgm:chMax val="0"/>
          <dgm:bulletEnabled val="1"/>
        </dgm:presLayoutVars>
      </dgm:prSet>
      <dgm:spPr/>
    </dgm:pt>
  </dgm:ptLst>
  <dgm:cxnLst>
    <dgm:cxn modelId="{B1CAF46C-E2CD-4F5D-A9B4-5214ECB74EBE}" srcId="{714DF30B-F949-41D0-831D-29F33ACE4F66}" destId="{503E00FA-4730-4416-BD64-F5554B9F970F}" srcOrd="1" destOrd="0" parTransId="{7525FBBD-38FC-40F8-A9F9-0AB9EFDDEE63}" sibTransId="{390B9126-62E8-4984-A105-518D16122742}"/>
    <dgm:cxn modelId="{15F1126E-16CD-4337-8336-F13A7F8E32D3}" type="presOf" srcId="{4113534F-6B48-4E8E-8FA5-03EA3B074879}" destId="{955F0C87-6968-4E65-9B07-8B5ECB9C36B8}" srcOrd="0" destOrd="0" presId="urn:microsoft.com/office/officeart/2005/8/layout/vList2"/>
    <dgm:cxn modelId="{44569053-FC4E-4302-BFFA-3BA1F54C2CC2}" type="presOf" srcId="{503E00FA-4730-4416-BD64-F5554B9F970F}" destId="{EA356A5A-028C-4E9E-BDA8-8AD4836B4073}" srcOrd="0" destOrd="0" presId="urn:microsoft.com/office/officeart/2005/8/layout/vList2"/>
    <dgm:cxn modelId="{D84DD78A-1687-4D0A-A53C-C847BE4CAB4E}" type="presOf" srcId="{11E2FDE2-714F-471B-BF43-FB4D777A2992}" destId="{EC238A03-5953-46FE-BF23-53EA5717C34F}" srcOrd="0" destOrd="0" presId="urn:microsoft.com/office/officeart/2005/8/layout/vList2"/>
    <dgm:cxn modelId="{8E8FE696-D1C1-4525-B0CF-2A5816616DFE}" type="presOf" srcId="{714DF30B-F949-41D0-831D-29F33ACE4F66}" destId="{D0EFE095-7FFB-48BA-9F29-324A9C3DE047}" srcOrd="0" destOrd="0" presId="urn:microsoft.com/office/officeart/2005/8/layout/vList2"/>
    <dgm:cxn modelId="{046920AE-265C-479D-B6DB-89BB04CA87BE}" srcId="{714DF30B-F949-41D0-831D-29F33ACE4F66}" destId="{4113534F-6B48-4E8E-8FA5-03EA3B074879}" srcOrd="0" destOrd="0" parTransId="{3198762B-4548-4F78-8DB3-0EDF9BD31EEF}" sibTransId="{DC8C0478-130B-45DE-BCF2-C3FA428AFC95}"/>
    <dgm:cxn modelId="{0D928FDC-8C63-4F35-B701-E6E728E601C3}" srcId="{714DF30B-F949-41D0-831D-29F33ACE4F66}" destId="{11E2FDE2-714F-471B-BF43-FB4D777A2992}" srcOrd="2" destOrd="0" parTransId="{36470233-E96D-412F-A736-0158EA91336B}" sibTransId="{C770881B-381D-476B-A676-9A829135278F}"/>
    <dgm:cxn modelId="{A7C6159E-DFD1-4593-810D-874B5199E0F5}" type="presParOf" srcId="{D0EFE095-7FFB-48BA-9F29-324A9C3DE047}" destId="{955F0C87-6968-4E65-9B07-8B5ECB9C36B8}" srcOrd="0" destOrd="0" presId="urn:microsoft.com/office/officeart/2005/8/layout/vList2"/>
    <dgm:cxn modelId="{2BAA9E16-20C2-4E83-9D64-B9E2398C2B56}" type="presParOf" srcId="{D0EFE095-7FFB-48BA-9F29-324A9C3DE047}" destId="{292668B5-E77E-4F5A-9898-C28A208C7EE1}" srcOrd="1" destOrd="0" presId="urn:microsoft.com/office/officeart/2005/8/layout/vList2"/>
    <dgm:cxn modelId="{FE04E0AA-DDA8-4C49-B91D-86658003E95B}" type="presParOf" srcId="{D0EFE095-7FFB-48BA-9F29-324A9C3DE047}" destId="{EA356A5A-028C-4E9E-BDA8-8AD4836B4073}" srcOrd="2" destOrd="0" presId="urn:microsoft.com/office/officeart/2005/8/layout/vList2"/>
    <dgm:cxn modelId="{D3097A8D-611C-4042-B0B9-71D4940670CB}" type="presParOf" srcId="{D0EFE095-7FFB-48BA-9F29-324A9C3DE047}" destId="{772A6DAD-8BEA-42B7-A3A4-BF483C1F601B}" srcOrd="3" destOrd="0" presId="urn:microsoft.com/office/officeart/2005/8/layout/vList2"/>
    <dgm:cxn modelId="{0AE6A2FA-536D-4315-A4D6-B34F6C9C2CBC}" type="presParOf" srcId="{D0EFE095-7FFB-48BA-9F29-324A9C3DE047}" destId="{EC238A03-5953-46FE-BF23-53EA5717C34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612732A-9D0E-46DC-87BC-58731715407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FADD8F-D3BA-48DC-B640-815577E9F618}">
      <dgm:prSet/>
      <dgm:spPr/>
      <dgm:t>
        <a:bodyPr/>
        <a:lstStyle/>
        <a:p>
          <a:r>
            <a:rPr lang="en-GB" baseline="0"/>
            <a:t>How can this inform public health practice?</a:t>
          </a:r>
          <a:endParaRPr lang="en-US"/>
        </a:p>
      </dgm:t>
    </dgm:pt>
    <dgm:pt modelId="{B820DB3C-7201-4670-96D7-6F237D478292}" type="parTrans" cxnId="{2CAB9273-72B9-4086-9671-F0C16336BFFD}">
      <dgm:prSet/>
      <dgm:spPr/>
      <dgm:t>
        <a:bodyPr/>
        <a:lstStyle/>
        <a:p>
          <a:endParaRPr lang="en-US"/>
        </a:p>
      </dgm:t>
    </dgm:pt>
    <dgm:pt modelId="{0E9CEEF5-EA2B-4BD2-B90F-F36D7B725B64}" type="sibTrans" cxnId="{2CAB9273-72B9-4086-9671-F0C16336BFFD}">
      <dgm:prSet/>
      <dgm:spPr/>
      <dgm:t>
        <a:bodyPr/>
        <a:lstStyle/>
        <a:p>
          <a:endParaRPr lang="en-US"/>
        </a:p>
      </dgm:t>
    </dgm:pt>
    <dgm:pt modelId="{380880FA-5ACA-4905-BD89-DFF7DAE649C8}">
      <dgm:prSet/>
      <dgm:spPr/>
      <dgm:t>
        <a:bodyPr/>
        <a:lstStyle/>
        <a:p>
          <a:r>
            <a:rPr lang="en-GB" baseline="0"/>
            <a:t>Intention is a huge variable in predicting behaviour change, behaviour is linked to motivations (Godin and Kok, 1995).</a:t>
          </a:r>
          <a:endParaRPr lang="en-US"/>
        </a:p>
      </dgm:t>
    </dgm:pt>
    <dgm:pt modelId="{C0900220-7B04-49BA-A5D8-B09C1000C037}" type="parTrans" cxnId="{6E9357B0-9192-4A7F-919A-6F0E25F8D228}">
      <dgm:prSet/>
      <dgm:spPr/>
      <dgm:t>
        <a:bodyPr/>
        <a:lstStyle/>
        <a:p>
          <a:endParaRPr lang="en-US"/>
        </a:p>
      </dgm:t>
    </dgm:pt>
    <dgm:pt modelId="{53F3347B-92A0-4B53-9D19-1B330B8E01F3}" type="sibTrans" cxnId="{6E9357B0-9192-4A7F-919A-6F0E25F8D228}">
      <dgm:prSet/>
      <dgm:spPr/>
      <dgm:t>
        <a:bodyPr/>
        <a:lstStyle/>
        <a:p>
          <a:endParaRPr lang="en-US"/>
        </a:p>
      </dgm:t>
    </dgm:pt>
    <dgm:pt modelId="{68A40374-363C-4DBB-A0EF-78EE07189C0E}">
      <dgm:prSet/>
      <dgm:spPr/>
      <dgm:t>
        <a:bodyPr/>
        <a:lstStyle/>
        <a:p>
          <a:r>
            <a:rPr lang="en-GB" baseline="0"/>
            <a:t>By shaping positive attitudes and stressing subjective norms, we can support behaviour change.</a:t>
          </a:r>
          <a:endParaRPr lang="en-US"/>
        </a:p>
      </dgm:t>
    </dgm:pt>
    <dgm:pt modelId="{92E8E699-0B30-45FF-806E-975CAEC955B0}" type="parTrans" cxnId="{FF411416-59CD-44D3-A532-42A22B863AA1}">
      <dgm:prSet/>
      <dgm:spPr/>
      <dgm:t>
        <a:bodyPr/>
        <a:lstStyle/>
        <a:p>
          <a:endParaRPr lang="en-US"/>
        </a:p>
      </dgm:t>
    </dgm:pt>
    <dgm:pt modelId="{98C8BD90-F2E3-4CCE-84A1-D74B320F0C32}" type="sibTrans" cxnId="{FF411416-59CD-44D3-A532-42A22B863AA1}">
      <dgm:prSet/>
      <dgm:spPr/>
      <dgm:t>
        <a:bodyPr/>
        <a:lstStyle/>
        <a:p>
          <a:endParaRPr lang="en-US"/>
        </a:p>
      </dgm:t>
    </dgm:pt>
    <dgm:pt modelId="{ED413C8F-038A-4256-8B54-8A051A6973AD}">
      <dgm:prSet/>
      <dgm:spPr/>
      <dgm:t>
        <a:bodyPr/>
        <a:lstStyle/>
        <a:p>
          <a:r>
            <a:rPr lang="en-GB" baseline="0"/>
            <a:t>Ensuring people feel able to perform the behaviour is imperative to changing behaviour. </a:t>
          </a:r>
          <a:endParaRPr lang="en-US"/>
        </a:p>
      </dgm:t>
    </dgm:pt>
    <dgm:pt modelId="{CCFF691D-6143-4703-BDB4-F68822EFB78B}" type="parTrans" cxnId="{65C73533-7BBD-488F-903A-36602FB9BF60}">
      <dgm:prSet/>
      <dgm:spPr/>
      <dgm:t>
        <a:bodyPr/>
        <a:lstStyle/>
        <a:p>
          <a:endParaRPr lang="en-US"/>
        </a:p>
      </dgm:t>
    </dgm:pt>
    <dgm:pt modelId="{EA59C98B-204C-4C96-B0FD-674FDC480C5A}" type="sibTrans" cxnId="{65C73533-7BBD-488F-903A-36602FB9BF60}">
      <dgm:prSet/>
      <dgm:spPr/>
      <dgm:t>
        <a:bodyPr/>
        <a:lstStyle/>
        <a:p>
          <a:endParaRPr lang="en-US"/>
        </a:p>
      </dgm:t>
    </dgm:pt>
    <dgm:pt modelId="{DA3BBB13-D499-4C85-AFD6-69986C11708C}" type="pres">
      <dgm:prSet presAssocID="{1612732A-9D0E-46DC-87BC-587317154072}" presName="linear" presStyleCnt="0">
        <dgm:presLayoutVars>
          <dgm:animLvl val="lvl"/>
          <dgm:resizeHandles val="exact"/>
        </dgm:presLayoutVars>
      </dgm:prSet>
      <dgm:spPr/>
    </dgm:pt>
    <dgm:pt modelId="{46619DBF-14B4-4818-B706-0C51CD419A8D}" type="pres">
      <dgm:prSet presAssocID="{11FADD8F-D3BA-48DC-B640-815577E9F618}" presName="parentText" presStyleLbl="node1" presStyleIdx="0" presStyleCnt="4">
        <dgm:presLayoutVars>
          <dgm:chMax val="0"/>
          <dgm:bulletEnabled val="1"/>
        </dgm:presLayoutVars>
      </dgm:prSet>
      <dgm:spPr/>
    </dgm:pt>
    <dgm:pt modelId="{67F2D6AE-783B-47D4-A33A-41B8D3C2E8B5}" type="pres">
      <dgm:prSet presAssocID="{0E9CEEF5-EA2B-4BD2-B90F-F36D7B725B64}" presName="spacer" presStyleCnt="0"/>
      <dgm:spPr/>
    </dgm:pt>
    <dgm:pt modelId="{DF1B55E2-AEC7-494A-BD0B-6F0669386416}" type="pres">
      <dgm:prSet presAssocID="{380880FA-5ACA-4905-BD89-DFF7DAE649C8}" presName="parentText" presStyleLbl="node1" presStyleIdx="1" presStyleCnt="4">
        <dgm:presLayoutVars>
          <dgm:chMax val="0"/>
          <dgm:bulletEnabled val="1"/>
        </dgm:presLayoutVars>
      </dgm:prSet>
      <dgm:spPr/>
    </dgm:pt>
    <dgm:pt modelId="{1DEE10AC-EDAC-4976-B0A0-9D805812E96E}" type="pres">
      <dgm:prSet presAssocID="{53F3347B-92A0-4B53-9D19-1B330B8E01F3}" presName="spacer" presStyleCnt="0"/>
      <dgm:spPr/>
    </dgm:pt>
    <dgm:pt modelId="{7A674925-EE1D-4DCB-A53B-9E57333BED9A}" type="pres">
      <dgm:prSet presAssocID="{68A40374-363C-4DBB-A0EF-78EE07189C0E}" presName="parentText" presStyleLbl="node1" presStyleIdx="2" presStyleCnt="4">
        <dgm:presLayoutVars>
          <dgm:chMax val="0"/>
          <dgm:bulletEnabled val="1"/>
        </dgm:presLayoutVars>
      </dgm:prSet>
      <dgm:spPr/>
    </dgm:pt>
    <dgm:pt modelId="{C3424C9B-62C8-4624-A9C2-0AFCFD0FB270}" type="pres">
      <dgm:prSet presAssocID="{98C8BD90-F2E3-4CCE-84A1-D74B320F0C32}" presName="spacer" presStyleCnt="0"/>
      <dgm:spPr/>
    </dgm:pt>
    <dgm:pt modelId="{7DC2DCE6-F2DA-453E-8287-BBC792A58392}" type="pres">
      <dgm:prSet presAssocID="{ED413C8F-038A-4256-8B54-8A051A6973AD}" presName="parentText" presStyleLbl="node1" presStyleIdx="3" presStyleCnt="4">
        <dgm:presLayoutVars>
          <dgm:chMax val="0"/>
          <dgm:bulletEnabled val="1"/>
        </dgm:presLayoutVars>
      </dgm:prSet>
      <dgm:spPr/>
    </dgm:pt>
  </dgm:ptLst>
  <dgm:cxnLst>
    <dgm:cxn modelId="{FF411416-59CD-44D3-A532-42A22B863AA1}" srcId="{1612732A-9D0E-46DC-87BC-587317154072}" destId="{68A40374-363C-4DBB-A0EF-78EE07189C0E}" srcOrd="2" destOrd="0" parTransId="{92E8E699-0B30-45FF-806E-975CAEC955B0}" sibTransId="{98C8BD90-F2E3-4CCE-84A1-D74B320F0C32}"/>
    <dgm:cxn modelId="{65C73533-7BBD-488F-903A-36602FB9BF60}" srcId="{1612732A-9D0E-46DC-87BC-587317154072}" destId="{ED413C8F-038A-4256-8B54-8A051A6973AD}" srcOrd="3" destOrd="0" parTransId="{CCFF691D-6143-4703-BDB4-F68822EFB78B}" sibTransId="{EA59C98B-204C-4C96-B0FD-674FDC480C5A}"/>
    <dgm:cxn modelId="{A4ADD535-7ADD-455B-AED4-4D2BECA74BEB}" type="presOf" srcId="{1612732A-9D0E-46DC-87BC-587317154072}" destId="{DA3BBB13-D499-4C85-AFD6-69986C11708C}" srcOrd="0" destOrd="0" presId="urn:microsoft.com/office/officeart/2005/8/layout/vList2"/>
    <dgm:cxn modelId="{7C87983D-81B8-4611-BA75-5780AE41ABDE}" type="presOf" srcId="{11FADD8F-D3BA-48DC-B640-815577E9F618}" destId="{46619DBF-14B4-4818-B706-0C51CD419A8D}" srcOrd="0" destOrd="0" presId="urn:microsoft.com/office/officeart/2005/8/layout/vList2"/>
    <dgm:cxn modelId="{3B039A70-7F43-4B5F-B17C-221F76CCA383}" type="presOf" srcId="{ED413C8F-038A-4256-8B54-8A051A6973AD}" destId="{7DC2DCE6-F2DA-453E-8287-BBC792A58392}" srcOrd="0" destOrd="0" presId="urn:microsoft.com/office/officeart/2005/8/layout/vList2"/>
    <dgm:cxn modelId="{2CAB9273-72B9-4086-9671-F0C16336BFFD}" srcId="{1612732A-9D0E-46DC-87BC-587317154072}" destId="{11FADD8F-D3BA-48DC-B640-815577E9F618}" srcOrd="0" destOrd="0" parTransId="{B820DB3C-7201-4670-96D7-6F237D478292}" sibTransId="{0E9CEEF5-EA2B-4BD2-B90F-F36D7B725B64}"/>
    <dgm:cxn modelId="{472B7283-DB74-4BA1-A7B9-05BD4354F787}" type="presOf" srcId="{380880FA-5ACA-4905-BD89-DFF7DAE649C8}" destId="{DF1B55E2-AEC7-494A-BD0B-6F0669386416}" srcOrd="0" destOrd="0" presId="urn:microsoft.com/office/officeart/2005/8/layout/vList2"/>
    <dgm:cxn modelId="{6E9357B0-9192-4A7F-919A-6F0E25F8D228}" srcId="{1612732A-9D0E-46DC-87BC-587317154072}" destId="{380880FA-5ACA-4905-BD89-DFF7DAE649C8}" srcOrd="1" destOrd="0" parTransId="{C0900220-7B04-49BA-A5D8-B09C1000C037}" sibTransId="{53F3347B-92A0-4B53-9D19-1B330B8E01F3}"/>
    <dgm:cxn modelId="{1662FFC1-37BC-4D0E-93EE-FDFAFD838901}" type="presOf" srcId="{68A40374-363C-4DBB-A0EF-78EE07189C0E}" destId="{7A674925-EE1D-4DCB-A53B-9E57333BED9A}" srcOrd="0" destOrd="0" presId="urn:microsoft.com/office/officeart/2005/8/layout/vList2"/>
    <dgm:cxn modelId="{8155B1F3-183B-42DE-BEAB-BF87A703A6BF}" type="presParOf" srcId="{DA3BBB13-D499-4C85-AFD6-69986C11708C}" destId="{46619DBF-14B4-4818-B706-0C51CD419A8D}" srcOrd="0" destOrd="0" presId="urn:microsoft.com/office/officeart/2005/8/layout/vList2"/>
    <dgm:cxn modelId="{F879AD9E-FE07-4B62-8ABC-8FDE1A3E46AE}" type="presParOf" srcId="{DA3BBB13-D499-4C85-AFD6-69986C11708C}" destId="{67F2D6AE-783B-47D4-A33A-41B8D3C2E8B5}" srcOrd="1" destOrd="0" presId="urn:microsoft.com/office/officeart/2005/8/layout/vList2"/>
    <dgm:cxn modelId="{D493B9D0-06CD-4A6E-AB2B-F6AB0A2DD2B7}" type="presParOf" srcId="{DA3BBB13-D499-4C85-AFD6-69986C11708C}" destId="{DF1B55E2-AEC7-494A-BD0B-6F0669386416}" srcOrd="2" destOrd="0" presId="urn:microsoft.com/office/officeart/2005/8/layout/vList2"/>
    <dgm:cxn modelId="{9C52D06E-CEDB-41ED-BABE-7EEAF5EDC6C8}" type="presParOf" srcId="{DA3BBB13-D499-4C85-AFD6-69986C11708C}" destId="{1DEE10AC-EDAC-4976-B0A0-9D805812E96E}" srcOrd="3" destOrd="0" presId="urn:microsoft.com/office/officeart/2005/8/layout/vList2"/>
    <dgm:cxn modelId="{C40309CE-E7AA-4844-8C90-F416C82212C3}" type="presParOf" srcId="{DA3BBB13-D499-4C85-AFD6-69986C11708C}" destId="{7A674925-EE1D-4DCB-A53B-9E57333BED9A}" srcOrd="4" destOrd="0" presId="urn:microsoft.com/office/officeart/2005/8/layout/vList2"/>
    <dgm:cxn modelId="{33C29551-4A48-4585-B03D-DECA97C030D0}" type="presParOf" srcId="{DA3BBB13-D499-4C85-AFD6-69986C11708C}" destId="{C3424C9B-62C8-4624-A9C2-0AFCFD0FB270}" srcOrd="5" destOrd="0" presId="urn:microsoft.com/office/officeart/2005/8/layout/vList2"/>
    <dgm:cxn modelId="{B971EDC2-2C1C-4729-9562-AFF66242D07C}" type="presParOf" srcId="{DA3BBB13-D499-4C85-AFD6-69986C11708C}" destId="{7DC2DCE6-F2DA-453E-8287-BBC792A5839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C1D8014-05B7-42C6-B929-D813B983A4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869FA5D-39AD-421B-B07C-6BBE259FFAEF}">
      <dgm:prSet/>
      <dgm:spPr/>
      <dgm:t>
        <a:bodyPr/>
        <a:lstStyle/>
        <a:p>
          <a:r>
            <a:rPr lang="en-GB"/>
            <a:t>Health related behaviours have a known impact on mortality and morbidity. </a:t>
          </a:r>
          <a:endParaRPr lang="en-US"/>
        </a:p>
      </dgm:t>
    </dgm:pt>
    <dgm:pt modelId="{7B38E17B-EE8C-4A2E-852F-E896B25D5BE6}" type="parTrans" cxnId="{243EC449-A108-4D7E-8855-CE98DAB116C1}">
      <dgm:prSet/>
      <dgm:spPr/>
      <dgm:t>
        <a:bodyPr/>
        <a:lstStyle/>
        <a:p>
          <a:endParaRPr lang="en-US"/>
        </a:p>
      </dgm:t>
    </dgm:pt>
    <dgm:pt modelId="{EE4C3C8D-F43F-4B64-A769-7CABF260D5A5}" type="sibTrans" cxnId="{243EC449-A108-4D7E-8855-CE98DAB116C1}">
      <dgm:prSet/>
      <dgm:spPr/>
      <dgm:t>
        <a:bodyPr/>
        <a:lstStyle/>
        <a:p>
          <a:endParaRPr lang="en-US"/>
        </a:p>
      </dgm:t>
    </dgm:pt>
    <dgm:pt modelId="{73375470-556C-4F7C-BDFA-4354CB123FB2}">
      <dgm:prSet/>
      <dgm:spPr/>
      <dgm:t>
        <a:bodyPr/>
        <a:lstStyle/>
        <a:p>
          <a:r>
            <a:rPr lang="en-GB"/>
            <a:t>Behaviours such as smoking, lack of exercise, poor diet and sexual risk taking can be linked to a large number of widespread public health issues. </a:t>
          </a:r>
          <a:endParaRPr lang="en-US"/>
        </a:p>
      </dgm:t>
    </dgm:pt>
    <dgm:pt modelId="{99E01126-2CFD-445A-AE16-CAFDA7F3B253}" type="parTrans" cxnId="{D7054F15-ECFE-4E3E-A78D-2552AAA3C67B}">
      <dgm:prSet/>
      <dgm:spPr/>
      <dgm:t>
        <a:bodyPr/>
        <a:lstStyle/>
        <a:p>
          <a:endParaRPr lang="en-US"/>
        </a:p>
      </dgm:t>
    </dgm:pt>
    <dgm:pt modelId="{7E22D6D6-F753-42B3-BC4D-B15DD4C14DFC}" type="sibTrans" cxnId="{D7054F15-ECFE-4E3E-A78D-2552AAA3C67B}">
      <dgm:prSet/>
      <dgm:spPr/>
      <dgm:t>
        <a:bodyPr/>
        <a:lstStyle/>
        <a:p>
          <a:endParaRPr lang="en-US"/>
        </a:p>
      </dgm:t>
    </dgm:pt>
    <dgm:pt modelId="{1FB4A6D2-FE4A-4EEC-BCB4-281176989880}">
      <dgm:prSet/>
      <dgm:spPr/>
      <dgm:t>
        <a:bodyPr/>
        <a:lstStyle/>
        <a:p>
          <a:r>
            <a:rPr lang="en-GB"/>
            <a:t>Interventions have been linked to improving this! </a:t>
          </a:r>
          <a:endParaRPr lang="en-US"/>
        </a:p>
      </dgm:t>
    </dgm:pt>
    <dgm:pt modelId="{DC9167D9-C472-4107-AF13-F5D2F8CFE572}" type="parTrans" cxnId="{DDEBFA86-8534-4DAB-B179-30B943D793D2}">
      <dgm:prSet/>
      <dgm:spPr/>
      <dgm:t>
        <a:bodyPr/>
        <a:lstStyle/>
        <a:p>
          <a:endParaRPr lang="en-US"/>
        </a:p>
      </dgm:t>
    </dgm:pt>
    <dgm:pt modelId="{249427E5-CF39-45A0-8908-C2FD06DAC073}" type="sibTrans" cxnId="{DDEBFA86-8534-4DAB-B179-30B943D793D2}">
      <dgm:prSet/>
      <dgm:spPr/>
      <dgm:t>
        <a:bodyPr/>
        <a:lstStyle/>
        <a:p>
          <a:endParaRPr lang="en-US"/>
        </a:p>
      </dgm:t>
    </dgm:pt>
    <dgm:pt modelId="{1FC229D5-668B-4400-A7BD-753328BED633}" type="pres">
      <dgm:prSet presAssocID="{3C1D8014-05B7-42C6-B929-D813B983A47B}" presName="linear" presStyleCnt="0">
        <dgm:presLayoutVars>
          <dgm:animLvl val="lvl"/>
          <dgm:resizeHandles val="exact"/>
        </dgm:presLayoutVars>
      </dgm:prSet>
      <dgm:spPr/>
    </dgm:pt>
    <dgm:pt modelId="{FE611637-5F3A-4DA3-836A-88E263804D4D}" type="pres">
      <dgm:prSet presAssocID="{5869FA5D-39AD-421B-B07C-6BBE259FFAEF}" presName="parentText" presStyleLbl="node1" presStyleIdx="0" presStyleCnt="3">
        <dgm:presLayoutVars>
          <dgm:chMax val="0"/>
          <dgm:bulletEnabled val="1"/>
        </dgm:presLayoutVars>
      </dgm:prSet>
      <dgm:spPr/>
    </dgm:pt>
    <dgm:pt modelId="{956EC006-D18C-4D87-9A2B-7A54D054C053}" type="pres">
      <dgm:prSet presAssocID="{EE4C3C8D-F43F-4B64-A769-7CABF260D5A5}" presName="spacer" presStyleCnt="0"/>
      <dgm:spPr/>
    </dgm:pt>
    <dgm:pt modelId="{8A5EDC67-33E5-434E-B196-56AED4B1F4CC}" type="pres">
      <dgm:prSet presAssocID="{73375470-556C-4F7C-BDFA-4354CB123FB2}" presName="parentText" presStyleLbl="node1" presStyleIdx="1" presStyleCnt="3">
        <dgm:presLayoutVars>
          <dgm:chMax val="0"/>
          <dgm:bulletEnabled val="1"/>
        </dgm:presLayoutVars>
      </dgm:prSet>
      <dgm:spPr/>
    </dgm:pt>
    <dgm:pt modelId="{BEA4E3E7-41A1-4CC1-9621-EF547A57971B}" type="pres">
      <dgm:prSet presAssocID="{7E22D6D6-F753-42B3-BC4D-B15DD4C14DFC}" presName="spacer" presStyleCnt="0"/>
      <dgm:spPr/>
    </dgm:pt>
    <dgm:pt modelId="{D45A399E-B766-4042-8738-6CBAB82B47A5}" type="pres">
      <dgm:prSet presAssocID="{1FB4A6D2-FE4A-4EEC-BCB4-281176989880}" presName="parentText" presStyleLbl="node1" presStyleIdx="2" presStyleCnt="3">
        <dgm:presLayoutVars>
          <dgm:chMax val="0"/>
          <dgm:bulletEnabled val="1"/>
        </dgm:presLayoutVars>
      </dgm:prSet>
      <dgm:spPr/>
    </dgm:pt>
  </dgm:ptLst>
  <dgm:cxnLst>
    <dgm:cxn modelId="{D7054F15-ECFE-4E3E-A78D-2552AAA3C67B}" srcId="{3C1D8014-05B7-42C6-B929-D813B983A47B}" destId="{73375470-556C-4F7C-BDFA-4354CB123FB2}" srcOrd="1" destOrd="0" parTransId="{99E01126-2CFD-445A-AE16-CAFDA7F3B253}" sibTransId="{7E22D6D6-F753-42B3-BC4D-B15DD4C14DFC}"/>
    <dgm:cxn modelId="{B92D4A3B-0BCE-41F9-BA0D-B9D8B89E8C57}" type="presOf" srcId="{73375470-556C-4F7C-BDFA-4354CB123FB2}" destId="{8A5EDC67-33E5-434E-B196-56AED4B1F4CC}" srcOrd="0" destOrd="0" presId="urn:microsoft.com/office/officeart/2005/8/layout/vList2"/>
    <dgm:cxn modelId="{E389FF63-78CD-4439-B3E3-6078D7982D49}" type="presOf" srcId="{1FB4A6D2-FE4A-4EEC-BCB4-281176989880}" destId="{D45A399E-B766-4042-8738-6CBAB82B47A5}" srcOrd="0" destOrd="0" presId="urn:microsoft.com/office/officeart/2005/8/layout/vList2"/>
    <dgm:cxn modelId="{243EC449-A108-4D7E-8855-CE98DAB116C1}" srcId="{3C1D8014-05B7-42C6-B929-D813B983A47B}" destId="{5869FA5D-39AD-421B-B07C-6BBE259FFAEF}" srcOrd="0" destOrd="0" parTransId="{7B38E17B-EE8C-4A2E-852F-E896B25D5BE6}" sibTransId="{EE4C3C8D-F43F-4B64-A769-7CABF260D5A5}"/>
    <dgm:cxn modelId="{DDEBFA86-8534-4DAB-B179-30B943D793D2}" srcId="{3C1D8014-05B7-42C6-B929-D813B983A47B}" destId="{1FB4A6D2-FE4A-4EEC-BCB4-281176989880}" srcOrd="2" destOrd="0" parTransId="{DC9167D9-C472-4107-AF13-F5D2F8CFE572}" sibTransId="{249427E5-CF39-45A0-8908-C2FD06DAC073}"/>
    <dgm:cxn modelId="{70B004BF-D65D-4541-950F-B0423CCA62D5}" type="presOf" srcId="{5869FA5D-39AD-421B-B07C-6BBE259FFAEF}" destId="{FE611637-5F3A-4DA3-836A-88E263804D4D}" srcOrd="0" destOrd="0" presId="urn:microsoft.com/office/officeart/2005/8/layout/vList2"/>
    <dgm:cxn modelId="{58FC2BFE-9676-44C0-BA67-E29065F25BF1}" type="presOf" srcId="{3C1D8014-05B7-42C6-B929-D813B983A47B}" destId="{1FC229D5-668B-4400-A7BD-753328BED633}" srcOrd="0" destOrd="0" presId="urn:microsoft.com/office/officeart/2005/8/layout/vList2"/>
    <dgm:cxn modelId="{B37F17C5-6460-4662-9C09-C99A3C512571}" type="presParOf" srcId="{1FC229D5-668B-4400-A7BD-753328BED633}" destId="{FE611637-5F3A-4DA3-836A-88E263804D4D}" srcOrd="0" destOrd="0" presId="urn:microsoft.com/office/officeart/2005/8/layout/vList2"/>
    <dgm:cxn modelId="{DBEE9076-879B-421D-8D11-777575258138}" type="presParOf" srcId="{1FC229D5-668B-4400-A7BD-753328BED633}" destId="{956EC006-D18C-4D87-9A2B-7A54D054C053}" srcOrd="1" destOrd="0" presId="urn:microsoft.com/office/officeart/2005/8/layout/vList2"/>
    <dgm:cxn modelId="{8E011FFA-E5C5-4B69-BBF3-B9207A7D3D17}" type="presParOf" srcId="{1FC229D5-668B-4400-A7BD-753328BED633}" destId="{8A5EDC67-33E5-434E-B196-56AED4B1F4CC}" srcOrd="2" destOrd="0" presId="urn:microsoft.com/office/officeart/2005/8/layout/vList2"/>
    <dgm:cxn modelId="{43D7258F-5AB1-40E2-AAD0-974D152E6C1C}" type="presParOf" srcId="{1FC229D5-668B-4400-A7BD-753328BED633}" destId="{BEA4E3E7-41A1-4CC1-9621-EF547A57971B}" srcOrd="3" destOrd="0" presId="urn:microsoft.com/office/officeart/2005/8/layout/vList2"/>
    <dgm:cxn modelId="{3D47071D-83D3-4119-9483-EBB315FD2230}" type="presParOf" srcId="{1FC229D5-668B-4400-A7BD-753328BED633}" destId="{D45A399E-B766-4042-8738-6CBAB82B47A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498A9C0-15AE-426F-BF18-34ED65927A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A947619-61B6-49CB-9CF7-92D78209834C}">
      <dgm:prSet/>
      <dgm:spPr/>
      <dgm:t>
        <a:bodyPr/>
        <a:lstStyle/>
        <a:p>
          <a:r>
            <a:rPr lang="en-GB" baseline="0"/>
            <a:t>Changing behaviours!! </a:t>
          </a:r>
          <a:endParaRPr lang="en-US"/>
        </a:p>
      </dgm:t>
    </dgm:pt>
    <dgm:pt modelId="{FDF78AFE-19DE-45F0-A97A-69702F663947}" type="parTrans" cxnId="{CE6E87F8-5DB4-4B92-B4F1-5DD4451BECA0}">
      <dgm:prSet/>
      <dgm:spPr/>
      <dgm:t>
        <a:bodyPr/>
        <a:lstStyle/>
        <a:p>
          <a:endParaRPr lang="en-US"/>
        </a:p>
      </dgm:t>
    </dgm:pt>
    <dgm:pt modelId="{102065F9-413C-4503-9A5D-7ABBE8A5264F}" type="sibTrans" cxnId="{CE6E87F8-5DB4-4B92-B4F1-5DD4451BECA0}">
      <dgm:prSet/>
      <dgm:spPr/>
      <dgm:t>
        <a:bodyPr/>
        <a:lstStyle/>
        <a:p>
          <a:endParaRPr lang="en-US"/>
        </a:p>
      </dgm:t>
    </dgm:pt>
    <dgm:pt modelId="{79DD48FF-A244-4E32-9689-6F943FED7643}">
      <dgm:prSet/>
      <dgm:spPr/>
      <dgm:t>
        <a:bodyPr/>
        <a:lstStyle/>
        <a:p>
          <a:r>
            <a:rPr lang="en-GB" baseline="0"/>
            <a:t>Consider the social context.</a:t>
          </a:r>
          <a:endParaRPr lang="en-US"/>
        </a:p>
      </dgm:t>
    </dgm:pt>
    <dgm:pt modelId="{6209ECFF-32A5-497A-B6F2-A7D6BAEEA6FC}" type="parTrans" cxnId="{98E40586-B65D-457B-8EF8-BA2F4488046F}">
      <dgm:prSet/>
      <dgm:spPr/>
      <dgm:t>
        <a:bodyPr/>
        <a:lstStyle/>
        <a:p>
          <a:endParaRPr lang="en-US"/>
        </a:p>
      </dgm:t>
    </dgm:pt>
    <dgm:pt modelId="{9E309F7B-487D-4B4A-9852-BDEB6511F076}" type="sibTrans" cxnId="{98E40586-B65D-457B-8EF8-BA2F4488046F}">
      <dgm:prSet/>
      <dgm:spPr/>
      <dgm:t>
        <a:bodyPr/>
        <a:lstStyle/>
        <a:p>
          <a:endParaRPr lang="en-US"/>
        </a:p>
      </dgm:t>
    </dgm:pt>
    <dgm:pt modelId="{8B7AA917-6E3C-4E13-BF38-4E3E81686E1A}">
      <dgm:prSet/>
      <dgm:spPr/>
      <dgm:t>
        <a:bodyPr/>
        <a:lstStyle/>
        <a:p>
          <a:r>
            <a:rPr lang="en-GB" baseline="0"/>
            <a:t>Public health education.</a:t>
          </a:r>
          <a:endParaRPr lang="en-US"/>
        </a:p>
      </dgm:t>
    </dgm:pt>
    <dgm:pt modelId="{13EDCAF6-554F-46BA-9478-2427641D8CE3}" type="parTrans" cxnId="{85D2B869-4FD8-4ADC-89B0-055C5AA1EE5A}">
      <dgm:prSet/>
      <dgm:spPr/>
      <dgm:t>
        <a:bodyPr/>
        <a:lstStyle/>
        <a:p>
          <a:endParaRPr lang="en-US"/>
        </a:p>
      </dgm:t>
    </dgm:pt>
    <dgm:pt modelId="{C460C01C-BB27-418A-8505-94F1ACCC6350}" type="sibTrans" cxnId="{85D2B869-4FD8-4ADC-89B0-055C5AA1EE5A}">
      <dgm:prSet/>
      <dgm:spPr/>
      <dgm:t>
        <a:bodyPr/>
        <a:lstStyle/>
        <a:p>
          <a:endParaRPr lang="en-US"/>
        </a:p>
      </dgm:t>
    </dgm:pt>
    <dgm:pt modelId="{1DA4F603-99C0-4503-B730-38EF90B26D9D}">
      <dgm:prSet/>
      <dgm:spPr/>
      <dgm:t>
        <a:bodyPr/>
        <a:lstStyle/>
        <a:p>
          <a:r>
            <a:rPr lang="en-GB" baseline="0"/>
            <a:t>Individual vs community vs population interventions</a:t>
          </a:r>
          <a:endParaRPr lang="en-US"/>
        </a:p>
      </dgm:t>
    </dgm:pt>
    <dgm:pt modelId="{74C5507A-70C8-49A3-85E2-428EAC2D1F72}" type="parTrans" cxnId="{7771B787-6F04-4C76-9547-9F10221B75AA}">
      <dgm:prSet/>
      <dgm:spPr/>
      <dgm:t>
        <a:bodyPr/>
        <a:lstStyle/>
        <a:p>
          <a:endParaRPr lang="en-US"/>
        </a:p>
      </dgm:t>
    </dgm:pt>
    <dgm:pt modelId="{9B4968CD-F5A6-44A4-B658-6876AEE89030}" type="sibTrans" cxnId="{7771B787-6F04-4C76-9547-9F10221B75AA}">
      <dgm:prSet/>
      <dgm:spPr/>
      <dgm:t>
        <a:bodyPr/>
        <a:lstStyle/>
        <a:p>
          <a:endParaRPr lang="en-US"/>
        </a:p>
      </dgm:t>
    </dgm:pt>
    <dgm:pt modelId="{9E8E29FA-9BC7-47BA-BC12-EE0EA7A3CDD4}">
      <dgm:prSet/>
      <dgm:spPr/>
      <dgm:t>
        <a:bodyPr/>
        <a:lstStyle/>
        <a:p>
          <a:r>
            <a:rPr lang="en-GB" baseline="0"/>
            <a:t>Impact assessments</a:t>
          </a:r>
          <a:endParaRPr lang="en-US"/>
        </a:p>
      </dgm:t>
    </dgm:pt>
    <dgm:pt modelId="{D21D0B00-5E26-4B7E-B180-4148435DFFE2}" type="parTrans" cxnId="{D724C531-B927-42FA-916A-DADF38991D6A}">
      <dgm:prSet/>
      <dgm:spPr/>
      <dgm:t>
        <a:bodyPr/>
        <a:lstStyle/>
        <a:p>
          <a:endParaRPr lang="en-US"/>
        </a:p>
      </dgm:t>
    </dgm:pt>
    <dgm:pt modelId="{A8F7BB6C-6537-4821-9095-438EB1B885A0}" type="sibTrans" cxnId="{D724C531-B927-42FA-916A-DADF38991D6A}">
      <dgm:prSet/>
      <dgm:spPr/>
      <dgm:t>
        <a:bodyPr/>
        <a:lstStyle/>
        <a:p>
          <a:endParaRPr lang="en-US"/>
        </a:p>
      </dgm:t>
    </dgm:pt>
    <dgm:pt modelId="{C8A11B95-F8C8-4DB3-A393-8862FC9D953B}" type="pres">
      <dgm:prSet presAssocID="{4498A9C0-15AE-426F-BF18-34ED65927A3E}" presName="linear" presStyleCnt="0">
        <dgm:presLayoutVars>
          <dgm:animLvl val="lvl"/>
          <dgm:resizeHandles val="exact"/>
        </dgm:presLayoutVars>
      </dgm:prSet>
      <dgm:spPr/>
    </dgm:pt>
    <dgm:pt modelId="{49EE9791-D0DE-471B-807D-A14B5E45077F}" type="pres">
      <dgm:prSet presAssocID="{AA947619-61B6-49CB-9CF7-92D78209834C}" presName="parentText" presStyleLbl="node1" presStyleIdx="0" presStyleCnt="5">
        <dgm:presLayoutVars>
          <dgm:chMax val="0"/>
          <dgm:bulletEnabled val="1"/>
        </dgm:presLayoutVars>
      </dgm:prSet>
      <dgm:spPr/>
    </dgm:pt>
    <dgm:pt modelId="{B2290F5E-FF0F-4E76-9716-C5812139AC12}" type="pres">
      <dgm:prSet presAssocID="{102065F9-413C-4503-9A5D-7ABBE8A5264F}" presName="spacer" presStyleCnt="0"/>
      <dgm:spPr/>
    </dgm:pt>
    <dgm:pt modelId="{278E18B4-53A2-437B-9A3D-9B338AFDDF83}" type="pres">
      <dgm:prSet presAssocID="{79DD48FF-A244-4E32-9689-6F943FED7643}" presName="parentText" presStyleLbl="node1" presStyleIdx="1" presStyleCnt="5">
        <dgm:presLayoutVars>
          <dgm:chMax val="0"/>
          <dgm:bulletEnabled val="1"/>
        </dgm:presLayoutVars>
      </dgm:prSet>
      <dgm:spPr/>
    </dgm:pt>
    <dgm:pt modelId="{FF7E9DB6-721B-4E77-B6D4-C27369A061DB}" type="pres">
      <dgm:prSet presAssocID="{9E309F7B-487D-4B4A-9852-BDEB6511F076}" presName="spacer" presStyleCnt="0"/>
      <dgm:spPr/>
    </dgm:pt>
    <dgm:pt modelId="{AFF3F598-D897-48A8-B252-C80075F70B0D}" type="pres">
      <dgm:prSet presAssocID="{8B7AA917-6E3C-4E13-BF38-4E3E81686E1A}" presName="parentText" presStyleLbl="node1" presStyleIdx="2" presStyleCnt="5">
        <dgm:presLayoutVars>
          <dgm:chMax val="0"/>
          <dgm:bulletEnabled val="1"/>
        </dgm:presLayoutVars>
      </dgm:prSet>
      <dgm:spPr/>
    </dgm:pt>
    <dgm:pt modelId="{73D894A5-E376-4AD9-8544-417184B85C4A}" type="pres">
      <dgm:prSet presAssocID="{C460C01C-BB27-418A-8505-94F1ACCC6350}" presName="spacer" presStyleCnt="0"/>
      <dgm:spPr/>
    </dgm:pt>
    <dgm:pt modelId="{F69412AB-A940-4460-9D68-1EA2E96C37E8}" type="pres">
      <dgm:prSet presAssocID="{1DA4F603-99C0-4503-B730-38EF90B26D9D}" presName="parentText" presStyleLbl="node1" presStyleIdx="3" presStyleCnt="5">
        <dgm:presLayoutVars>
          <dgm:chMax val="0"/>
          <dgm:bulletEnabled val="1"/>
        </dgm:presLayoutVars>
      </dgm:prSet>
      <dgm:spPr/>
    </dgm:pt>
    <dgm:pt modelId="{713002E3-29F5-4395-A281-ED7D253C7EE7}" type="pres">
      <dgm:prSet presAssocID="{9B4968CD-F5A6-44A4-B658-6876AEE89030}" presName="spacer" presStyleCnt="0"/>
      <dgm:spPr/>
    </dgm:pt>
    <dgm:pt modelId="{490AA636-E263-4177-8D4B-9A4BFC420AB3}" type="pres">
      <dgm:prSet presAssocID="{9E8E29FA-9BC7-47BA-BC12-EE0EA7A3CDD4}" presName="parentText" presStyleLbl="node1" presStyleIdx="4" presStyleCnt="5">
        <dgm:presLayoutVars>
          <dgm:chMax val="0"/>
          <dgm:bulletEnabled val="1"/>
        </dgm:presLayoutVars>
      </dgm:prSet>
      <dgm:spPr/>
    </dgm:pt>
  </dgm:ptLst>
  <dgm:cxnLst>
    <dgm:cxn modelId="{D724C531-B927-42FA-916A-DADF38991D6A}" srcId="{4498A9C0-15AE-426F-BF18-34ED65927A3E}" destId="{9E8E29FA-9BC7-47BA-BC12-EE0EA7A3CDD4}" srcOrd="4" destOrd="0" parTransId="{D21D0B00-5E26-4B7E-B180-4148435DFFE2}" sibTransId="{A8F7BB6C-6537-4821-9095-438EB1B885A0}"/>
    <dgm:cxn modelId="{940ACA46-19CA-4C67-95E2-5A193518F1F7}" type="presOf" srcId="{4498A9C0-15AE-426F-BF18-34ED65927A3E}" destId="{C8A11B95-F8C8-4DB3-A393-8862FC9D953B}" srcOrd="0" destOrd="0" presId="urn:microsoft.com/office/officeart/2005/8/layout/vList2"/>
    <dgm:cxn modelId="{85D2B869-4FD8-4ADC-89B0-055C5AA1EE5A}" srcId="{4498A9C0-15AE-426F-BF18-34ED65927A3E}" destId="{8B7AA917-6E3C-4E13-BF38-4E3E81686E1A}" srcOrd="2" destOrd="0" parTransId="{13EDCAF6-554F-46BA-9478-2427641D8CE3}" sibTransId="{C460C01C-BB27-418A-8505-94F1ACCC6350}"/>
    <dgm:cxn modelId="{1A194370-AFB5-430E-8272-287D3CBC1A8A}" type="presOf" srcId="{AA947619-61B6-49CB-9CF7-92D78209834C}" destId="{49EE9791-D0DE-471B-807D-A14B5E45077F}" srcOrd="0" destOrd="0" presId="urn:microsoft.com/office/officeart/2005/8/layout/vList2"/>
    <dgm:cxn modelId="{89A1567D-B240-4AFC-B382-EFA333F85EA4}" type="presOf" srcId="{8B7AA917-6E3C-4E13-BF38-4E3E81686E1A}" destId="{AFF3F598-D897-48A8-B252-C80075F70B0D}" srcOrd="0" destOrd="0" presId="urn:microsoft.com/office/officeart/2005/8/layout/vList2"/>
    <dgm:cxn modelId="{98E40586-B65D-457B-8EF8-BA2F4488046F}" srcId="{4498A9C0-15AE-426F-BF18-34ED65927A3E}" destId="{79DD48FF-A244-4E32-9689-6F943FED7643}" srcOrd="1" destOrd="0" parTransId="{6209ECFF-32A5-497A-B6F2-A7D6BAEEA6FC}" sibTransId="{9E309F7B-487D-4B4A-9852-BDEB6511F076}"/>
    <dgm:cxn modelId="{7771B787-6F04-4C76-9547-9F10221B75AA}" srcId="{4498A9C0-15AE-426F-BF18-34ED65927A3E}" destId="{1DA4F603-99C0-4503-B730-38EF90B26D9D}" srcOrd="3" destOrd="0" parTransId="{74C5507A-70C8-49A3-85E2-428EAC2D1F72}" sibTransId="{9B4968CD-F5A6-44A4-B658-6876AEE89030}"/>
    <dgm:cxn modelId="{056A41C0-711E-4B0A-ADD6-22915450B6BA}" type="presOf" srcId="{9E8E29FA-9BC7-47BA-BC12-EE0EA7A3CDD4}" destId="{490AA636-E263-4177-8D4B-9A4BFC420AB3}" srcOrd="0" destOrd="0" presId="urn:microsoft.com/office/officeart/2005/8/layout/vList2"/>
    <dgm:cxn modelId="{10372DCC-2F75-4F13-9EC0-9826A040280F}" type="presOf" srcId="{1DA4F603-99C0-4503-B730-38EF90B26D9D}" destId="{F69412AB-A940-4460-9D68-1EA2E96C37E8}" srcOrd="0" destOrd="0" presId="urn:microsoft.com/office/officeart/2005/8/layout/vList2"/>
    <dgm:cxn modelId="{A485B4DA-4EAA-4212-8D1A-72114F4CCD9B}" type="presOf" srcId="{79DD48FF-A244-4E32-9689-6F943FED7643}" destId="{278E18B4-53A2-437B-9A3D-9B338AFDDF83}" srcOrd="0" destOrd="0" presId="urn:microsoft.com/office/officeart/2005/8/layout/vList2"/>
    <dgm:cxn modelId="{CE6E87F8-5DB4-4B92-B4F1-5DD4451BECA0}" srcId="{4498A9C0-15AE-426F-BF18-34ED65927A3E}" destId="{AA947619-61B6-49CB-9CF7-92D78209834C}" srcOrd="0" destOrd="0" parTransId="{FDF78AFE-19DE-45F0-A97A-69702F663947}" sibTransId="{102065F9-413C-4503-9A5D-7ABBE8A5264F}"/>
    <dgm:cxn modelId="{A373A8B7-DD7C-42E6-9E3F-AF36036F94B7}" type="presParOf" srcId="{C8A11B95-F8C8-4DB3-A393-8862FC9D953B}" destId="{49EE9791-D0DE-471B-807D-A14B5E45077F}" srcOrd="0" destOrd="0" presId="urn:microsoft.com/office/officeart/2005/8/layout/vList2"/>
    <dgm:cxn modelId="{04E88EB9-C51F-49FD-98BB-B0718DD97F92}" type="presParOf" srcId="{C8A11B95-F8C8-4DB3-A393-8862FC9D953B}" destId="{B2290F5E-FF0F-4E76-9716-C5812139AC12}" srcOrd="1" destOrd="0" presId="urn:microsoft.com/office/officeart/2005/8/layout/vList2"/>
    <dgm:cxn modelId="{74D69B5A-5A27-419A-BBB3-A59E9DD93F6D}" type="presParOf" srcId="{C8A11B95-F8C8-4DB3-A393-8862FC9D953B}" destId="{278E18B4-53A2-437B-9A3D-9B338AFDDF83}" srcOrd="2" destOrd="0" presId="urn:microsoft.com/office/officeart/2005/8/layout/vList2"/>
    <dgm:cxn modelId="{6C009CAD-47F8-4394-9A17-BF9EA06877E0}" type="presParOf" srcId="{C8A11B95-F8C8-4DB3-A393-8862FC9D953B}" destId="{FF7E9DB6-721B-4E77-B6D4-C27369A061DB}" srcOrd="3" destOrd="0" presId="urn:microsoft.com/office/officeart/2005/8/layout/vList2"/>
    <dgm:cxn modelId="{3D16E0B2-9D2F-45BC-BC2F-046868ABB59B}" type="presParOf" srcId="{C8A11B95-F8C8-4DB3-A393-8862FC9D953B}" destId="{AFF3F598-D897-48A8-B252-C80075F70B0D}" srcOrd="4" destOrd="0" presId="urn:microsoft.com/office/officeart/2005/8/layout/vList2"/>
    <dgm:cxn modelId="{D9573A15-82A4-42D1-A48E-EA94E9AFF4A6}" type="presParOf" srcId="{C8A11B95-F8C8-4DB3-A393-8862FC9D953B}" destId="{73D894A5-E376-4AD9-8544-417184B85C4A}" srcOrd="5" destOrd="0" presId="urn:microsoft.com/office/officeart/2005/8/layout/vList2"/>
    <dgm:cxn modelId="{081DF8B0-BED9-4C11-94A4-A8AB029FC70B}" type="presParOf" srcId="{C8A11B95-F8C8-4DB3-A393-8862FC9D953B}" destId="{F69412AB-A940-4460-9D68-1EA2E96C37E8}" srcOrd="6" destOrd="0" presId="urn:microsoft.com/office/officeart/2005/8/layout/vList2"/>
    <dgm:cxn modelId="{B0D62FD2-BEAD-46C5-AB00-A0A53CDB86A4}" type="presParOf" srcId="{C8A11B95-F8C8-4DB3-A393-8862FC9D953B}" destId="{713002E3-29F5-4395-A281-ED7D253C7EE7}" srcOrd="7" destOrd="0" presId="urn:microsoft.com/office/officeart/2005/8/layout/vList2"/>
    <dgm:cxn modelId="{FEAF13C9-1CF8-42F6-AA9F-1A25E827AD80}" type="presParOf" srcId="{C8A11B95-F8C8-4DB3-A393-8862FC9D953B}" destId="{490AA636-E263-4177-8D4B-9A4BFC420AB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DD4FCB3-DC6C-45FE-99B1-DE50D9687C5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DA325BE-897C-4EAF-834C-FAAAC08EA40B}">
      <dgm:prSet/>
      <dgm:spPr/>
      <dgm:t>
        <a:bodyPr/>
        <a:lstStyle/>
        <a:p>
          <a:r>
            <a:rPr lang="en-GB" baseline="0"/>
            <a:t>Sometimes, our goal in public health is more about changing attitudes. </a:t>
          </a:r>
          <a:endParaRPr lang="en-US"/>
        </a:p>
      </dgm:t>
    </dgm:pt>
    <dgm:pt modelId="{D73E215E-8271-4843-B302-3D5F50CE60FB}" type="parTrans" cxnId="{C71B94B4-41A2-42F7-BE9A-C386FFC1F68A}">
      <dgm:prSet/>
      <dgm:spPr/>
      <dgm:t>
        <a:bodyPr/>
        <a:lstStyle/>
        <a:p>
          <a:endParaRPr lang="en-US"/>
        </a:p>
      </dgm:t>
    </dgm:pt>
    <dgm:pt modelId="{1E925732-7CD1-4F7E-91BC-DB323B6B96C4}" type="sibTrans" cxnId="{C71B94B4-41A2-42F7-BE9A-C386FFC1F68A}">
      <dgm:prSet/>
      <dgm:spPr/>
      <dgm:t>
        <a:bodyPr/>
        <a:lstStyle/>
        <a:p>
          <a:endParaRPr lang="en-US"/>
        </a:p>
      </dgm:t>
    </dgm:pt>
    <dgm:pt modelId="{10BE820C-31AE-4632-8A47-6B1CFE03EAF2}">
      <dgm:prSet/>
      <dgm:spPr/>
      <dgm:t>
        <a:bodyPr/>
        <a:lstStyle/>
        <a:p>
          <a:r>
            <a:rPr lang="en-GB" baseline="0"/>
            <a:t>Zanna and Rempel (1988) provide a model called the Conceptualisation of Attitudes.</a:t>
          </a:r>
          <a:endParaRPr lang="en-US"/>
        </a:p>
      </dgm:t>
    </dgm:pt>
    <dgm:pt modelId="{92A138B3-818A-450C-AB29-13FB551D8902}" type="parTrans" cxnId="{84E812BE-1E73-48B9-8512-BA060923A071}">
      <dgm:prSet/>
      <dgm:spPr/>
      <dgm:t>
        <a:bodyPr/>
        <a:lstStyle/>
        <a:p>
          <a:endParaRPr lang="en-US"/>
        </a:p>
      </dgm:t>
    </dgm:pt>
    <dgm:pt modelId="{319B176C-D471-493F-8A1D-DC205232C833}" type="sibTrans" cxnId="{84E812BE-1E73-48B9-8512-BA060923A071}">
      <dgm:prSet/>
      <dgm:spPr/>
      <dgm:t>
        <a:bodyPr/>
        <a:lstStyle/>
        <a:p>
          <a:endParaRPr lang="en-US"/>
        </a:p>
      </dgm:t>
    </dgm:pt>
    <dgm:pt modelId="{0C257465-6B7F-47C3-918A-C12F8BC0510C}">
      <dgm:prSet/>
      <dgm:spPr/>
      <dgm:t>
        <a:bodyPr/>
        <a:lstStyle/>
        <a:p>
          <a:r>
            <a:rPr lang="en-GB" baseline="0"/>
            <a:t>It can be considered the ABC of attitudes.</a:t>
          </a:r>
          <a:endParaRPr lang="en-US"/>
        </a:p>
      </dgm:t>
    </dgm:pt>
    <dgm:pt modelId="{CC94B6AC-AB9F-4D4F-9112-19E3CF7AB5A2}" type="parTrans" cxnId="{54D5CAC5-7131-4024-9101-95D041CDC8A0}">
      <dgm:prSet/>
      <dgm:spPr/>
      <dgm:t>
        <a:bodyPr/>
        <a:lstStyle/>
        <a:p>
          <a:endParaRPr lang="en-US"/>
        </a:p>
      </dgm:t>
    </dgm:pt>
    <dgm:pt modelId="{02C8BA2D-EFE9-4C53-AACB-127E50679E7E}" type="sibTrans" cxnId="{54D5CAC5-7131-4024-9101-95D041CDC8A0}">
      <dgm:prSet/>
      <dgm:spPr/>
      <dgm:t>
        <a:bodyPr/>
        <a:lstStyle/>
        <a:p>
          <a:endParaRPr lang="en-US"/>
        </a:p>
      </dgm:t>
    </dgm:pt>
    <dgm:pt modelId="{A8D13587-7371-4E46-AABD-11640B8B95D0}" type="pres">
      <dgm:prSet presAssocID="{7DD4FCB3-DC6C-45FE-99B1-DE50D9687C54}" presName="linear" presStyleCnt="0">
        <dgm:presLayoutVars>
          <dgm:animLvl val="lvl"/>
          <dgm:resizeHandles val="exact"/>
        </dgm:presLayoutVars>
      </dgm:prSet>
      <dgm:spPr/>
    </dgm:pt>
    <dgm:pt modelId="{62592B18-F3C6-4188-838F-38A9F765E2F4}" type="pres">
      <dgm:prSet presAssocID="{6DA325BE-897C-4EAF-834C-FAAAC08EA40B}" presName="parentText" presStyleLbl="node1" presStyleIdx="0" presStyleCnt="3">
        <dgm:presLayoutVars>
          <dgm:chMax val="0"/>
          <dgm:bulletEnabled val="1"/>
        </dgm:presLayoutVars>
      </dgm:prSet>
      <dgm:spPr/>
    </dgm:pt>
    <dgm:pt modelId="{4E6A576A-4A08-4923-8C3F-B6A05646383B}" type="pres">
      <dgm:prSet presAssocID="{1E925732-7CD1-4F7E-91BC-DB323B6B96C4}" presName="spacer" presStyleCnt="0"/>
      <dgm:spPr/>
    </dgm:pt>
    <dgm:pt modelId="{82F6792C-4F26-484F-A639-7D5E6466C823}" type="pres">
      <dgm:prSet presAssocID="{10BE820C-31AE-4632-8A47-6B1CFE03EAF2}" presName="parentText" presStyleLbl="node1" presStyleIdx="1" presStyleCnt="3">
        <dgm:presLayoutVars>
          <dgm:chMax val="0"/>
          <dgm:bulletEnabled val="1"/>
        </dgm:presLayoutVars>
      </dgm:prSet>
      <dgm:spPr/>
    </dgm:pt>
    <dgm:pt modelId="{20F3F522-F8E0-4131-8EAB-621B5B66DB15}" type="pres">
      <dgm:prSet presAssocID="{319B176C-D471-493F-8A1D-DC205232C833}" presName="spacer" presStyleCnt="0"/>
      <dgm:spPr/>
    </dgm:pt>
    <dgm:pt modelId="{EB0A7E42-AA86-4F4E-9CFC-5B27764C51AA}" type="pres">
      <dgm:prSet presAssocID="{0C257465-6B7F-47C3-918A-C12F8BC0510C}" presName="parentText" presStyleLbl="node1" presStyleIdx="2" presStyleCnt="3">
        <dgm:presLayoutVars>
          <dgm:chMax val="0"/>
          <dgm:bulletEnabled val="1"/>
        </dgm:presLayoutVars>
      </dgm:prSet>
      <dgm:spPr/>
    </dgm:pt>
  </dgm:ptLst>
  <dgm:cxnLst>
    <dgm:cxn modelId="{B05DAC0C-E9B3-45DD-9986-5C270B0A8924}" type="presOf" srcId="{6DA325BE-897C-4EAF-834C-FAAAC08EA40B}" destId="{62592B18-F3C6-4188-838F-38A9F765E2F4}" srcOrd="0" destOrd="0" presId="urn:microsoft.com/office/officeart/2005/8/layout/vList2"/>
    <dgm:cxn modelId="{12A1E165-90C3-44F4-976E-E0862AF156E0}" type="presOf" srcId="{10BE820C-31AE-4632-8A47-6B1CFE03EAF2}" destId="{82F6792C-4F26-484F-A639-7D5E6466C823}" srcOrd="0" destOrd="0" presId="urn:microsoft.com/office/officeart/2005/8/layout/vList2"/>
    <dgm:cxn modelId="{4A7C6683-CA85-4CFE-93D7-BF1485D35D20}" type="presOf" srcId="{0C257465-6B7F-47C3-918A-C12F8BC0510C}" destId="{EB0A7E42-AA86-4F4E-9CFC-5B27764C51AA}" srcOrd="0" destOrd="0" presId="urn:microsoft.com/office/officeart/2005/8/layout/vList2"/>
    <dgm:cxn modelId="{C71B94B4-41A2-42F7-BE9A-C386FFC1F68A}" srcId="{7DD4FCB3-DC6C-45FE-99B1-DE50D9687C54}" destId="{6DA325BE-897C-4EAF-834C-FAAAC08EA40B}" srcOrd="0" destOrd="0" parTransId="{D73E215E-8271-4843-B302-3D5F50CE60FB}" sibTransId="{1E925732-7CD1-4F7E-91BC-DB323B6B96C4}"/>
    <dgm:cxn modelId="{84E812BE-1E73-48B9-8512-BA060923A071}" srcId="{7DD4FCB3-DC6C-45FE-99B1-DE50D9687C54}" destId="{10BE820C-31AE-4632-8A47-6B1CFE03EAF2}" srcOrd="1" destOrd="0" parTransId="{92A138B3-818A-450C-AB29-13FB551D8902}" sibTransId="{319B176C-D471-493F-8A1D-DC205232C833}"/>
    <dgm:cxn modelId="{54D5CAC5-7131-4024-9101-95D041CDC8A0}" srcId="{7DD4FCB3-DC6C-45FE-99B1-DE50D9687C54}" destId="{0C257465-6B7F-47C3-918A-C12F8BC0510C}" srcOrd="2" destOrd="0" parTransId="{CC94B6AC-AB9F-4D4F-9112-19E3CF7AB5A2}" sibTransId="{02C8BA2D-EFE9-4C53-AACB-127E50679E7E}"/>
    <dgm:cxn modelId="{0FC537ED-A731-4CC5-96AA-24637DC99AE0}" type="presOf" srcId="{7DD4FCB3-DC6C-45FE-99B1-DE50D9687C54}" destId="{A8D13587-7371-4E46-AABD-11640B8B95D0}" srcOrd="0" destOrd="0" presId="urn:microsoft.com/office/officeart/2005/8/layout/vList2"/>
    <dgm:cxn modelId="{787B8B4A-DC32-411C-874C-7AF583D8E654}" type="presParOf" srcId="{A8D13587-7371-4E46-AABD-11640B8B95D0}" destId="{62592B18-F3C6-4188-838F-38A9F765E2F4}" srcOrd="0" destOrd="0" presId="urn:microsoft.com/office/officeart/2005/8/layout/vList2"/>
    <dgm:cxn modelId="{8A076014-B07E-4000-AC17-B107073B6922}" type="presParOf" srcId="{A8D13587-7371-4E46-AABD-11640B8B95D0}" destId="{4E6A576A-4A08-4923-8C3F-B6A05646383B}" srcOrd="1" destOrd="0" presId="urn:microsoft.com/office/officeart/2005/8/layout/vList2"/>
    <dgm:cxn modelId="{7BF18AC0-C65E-47A0-9A53-1988E1E25722}" type="presParOf" srcId="{A8D13587-7371-4E46-AABD-11640B8B95D0}" destId="{82F6792C-4F26-484F-A639-7D5E6466C823}" srcOrd="2" destOrd="0" presId="urn:microsoft.com/office/officeart/2005/8/layout/vList2"/>
    <dgm:cxn modelId="{A51098E2-B26E-4864-A8F2-392555AD6FBC}" type="presParOf" srcId="{A8D13587-7371-4E46-AABD-11640B8B95D0}" destId="{20F3F522-F8E0-4131-8EAB-621B5B66DB15}" srcOrd="3" destOrd="0" presId="urn:microsoft.com/office/officeart/2005/8/layout/vList2"/>
    <dgm:cxn modelId="{EFC9A7E2-D925-409F-AACF-A520B001B36C}" type="presParOf" srcId="{A8D13587-7371-4E46-AABD-11640B8B95D0}" destId="{EB0A7E42-AA86-4F4E-9CFC-5B27764C51A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0EBB251-17AD-46B4-8CCE-248801B83A8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0B649FF7-93AB-4D28-8F52-96C13C1F4615}">
      <dgm:prSet phldrT="[Text]" phldr="0"/>
      <dgm:spPr/>
      <dgm:t>
        <a:bodyPr/>
        <a:lstStyle/>
        <a:p>
          <a:r>
            <a:rPr lang="en-GB">
              <a:latin typeface="Bell MT"/>
            </a:rPr>
            <a:t>Attitudes</a:t>
          </a:r>
          <a:endParaRPr lang="en-GB"/>
        </a:p>
      </dgm:t>
    </dgm:pt>
    <dgm:pt modelId="{AE99C172-20F3-4399-AC5C-5308C10A713F}" type="parTrans" cxnId="{562CBA89-7136-47B9-BD88-CC10556F70C7}">
      <dgm:prSet/>
      <dgm:spPr/>
      <dgm:t>
        <a:bodyPr/>
        <a:lstStyle/>
        <a:p>
          <a:endParaRPr lang="en-GB"/>
        </a:p>
      </dgm:t>
    </dgm:pt>
    <dgm:pt modelId="{386E60C0-E70B-42FD-AE27-AA32BBC38F32}" type="sibTrans" cxnId="{562CBA89-7136-47B9-BD88-CC10556F70C7}">
      <dgm:prSet/>
      <dgm:spPr/>
      <dgm:t>
        <a:bodyPr/>
        <a:lstStyle/>
        <a:p>
          <a:endParaRPr lang="en-GB"/>
        </a:p>
      </dgm:t>
    </dgm:pt>
    <dgm:pt modelId="{51EDC1DF-54C9-4425-860B-7681CF662F0A}">
      <dgm:prSet phldrT="[Text]" phldr="0"/>
      <dgm:spPr/>
      <dgm:t>
        <a:bodyPr/>
        <a:lstStyle/>
        <a:p>
          <a:pPr rtl="0"/>
          <a:r>
            <a:rPr lang="en-GB">
              <a:latin typeface="Bell MT"/>
            </a:rPr>
            <a:t>Affective Component</a:t>
          </a:r>
          <a:endParaRPr lang="en-GB"/>
        </a:p>
      </dgm:t>
    </dgm:pt>
    <dgm:pt modelId="{A23FA78A-67F8-407F-9B19-46B4F77982DE}" type="parTrans" cxnId="{93F4A33C-DA98-46EF-A7D3-793C7E0784B1}">
      <dgm:prSet/>
      <dgm:spPr/>
      <dgm:t>
        <a:bodyPr/>
        <a:lstStyle/>
        <a:p>
          <a:endParaRPr lang="en-GB"/>
        </a:p>
      </dgm:t>
    </dgm:pt>
    <dgm:pt modelId="{AF2041FC-5DD7-4FFD-86A5-B7E17F50E39E}" type="sibTrans" cxnId="{93F4A33C-DA98-46EF-A7D3-793C7E0784B1}">
      <dgm:prSet/>
      <dgm:spPr/>
      <dgm:t>
        <a:bodyPr/>
        <a:lstStyle/>
        <a:p>
          <a:endParaRPr lang="en-GB"/>
        </a:p>
      </dgm:t>
    </dgm:pt>
    <dgm:pt modelId="{6E593CEC-57BE-41CC-BFFC-936781A54736}">
      <dgm:prSet phldrT="[Text]" phldr="0"/>
      <dgm:spPr/>
      <dgm:t>
        <a:bodyPr/>
        <a:lstStyle/>
        <a:p>
          <a:pPr rtl="0"/>
          <a:r>
            <a:rPr lang="en-GB" dirty="0">
              <a:latin typeface="Bell MT"/>
            </a:rPr>
            <a:t>Behavioural Component</a:t>
          </a:r>
          <a:endParaRPr lang="en-GB" dirty="0"/>
        </a:p>
      </dgm:t>
    </dgm:pt>
    <dgm:pt modelId="{CC7C02D1-886C-42AC-AFB7-2CF4916E9301}" type="parTrans" cxnId="{0577EE23-893D-4783-89D5-C3096A05176D}">
      <dgm:prSet/>
      <dgm:spPr/>
      <dgm:t>
        <a:bodyPr/>
        <a:lstStyle/>
        <a:p>
          <a:endParaRPr lang="en-GB"/>
        </a:p>
      </dgm:t>
    </dgm:pt>
    <dgm:pt modelId="{A21871B2-7C34-4FC1-8B61-904B15C40CB3}" type="sibTrans" cxnId="{0577EE23-893D-4783-89D5-C3096A05176D}">
      <dgm:prSet/>
      <dgm:spPr/>
      <dgm:t>
        <a:bodyPr/>
        <a:lstStyle/>
        <a:p>
          <a:endParaRPr lang="en-GB"/>
        </a:p>
      </dgm:t>
    </dgm:pt>
    <dgm:pt modelId="{F7125AC4-EB83-47E8-9F1D-8237BF7A57F0}">
      <dgm:prSet phldr="0"/>
      <dgm:spPr/>
      <dgm:t>
        <a:bodyPr/>
        <a:lstStyle/>
        <a:p>
          <a:pPr rtl="0"/>
          <a:r>
            <a:rPr lang="en-GB" dirty="0">
              <a:latin typeface="Bell MT"/>
            </a:rPr>
            <a:t>Cognitive Component</a:t>
          </a:r>
        </a:p>
      </dgm:t>
    </dgm:pt>
    <dgm:pt modelId="{239FB380-8557-4BC9-BD40-2CA437250CB7}" type="parTrans" cxnId="{DB61793A-2A28-4567-81DC-4C04EE16CBBC}">
      <dgm:prSet/>
      <dgm:spPr/>
      <dgm:t>
        <a:bodyPr/>
        <a:lstStyle/>
        <a:p>
          <a:endParaRPr lang="en-GB"/>
        </a:p>
      </dgm:t>
    </dgm:pt>
    <dgm:pt modelId="{8E1BFC74-ACEC-4697-A88D-23DA12919DE3}" type="sibTrans" cxnId="{DB61793A-2A28-4567-81DC-4C04EE16CBBC}">
      <dgm:prSet/>
      <dgm:spPr/>
    </dgm:pt>
    <dgm:pt modelId="{6EDB7AE0-625E-41F0-AD3D-0C3FBA363CA2}" type="pres">
      <dgm:prSet presAssocID="{20EBB251-17AD-46B4-8CCE-248801B83A8C}" presName="diagram" presStyleCnt="0">
        <dgm:presLayoutVars>
          <dgm:chPref val="1"/>
          <dgm:dir/>
          <dgm:animOne val="branch"/>
          <dgm:animLvl val="lvl"/>
          <dgm:resizeHandles val="exact"/>
        </dgm:presLayoutVars>
      </dgm:prSet>
      <dgm:spPr/>
    </dgm:pt>
    <dgm:pt modelId="{50E094DB-7F09-43C1-B252-1A38BC3C3F74}" type="pres">
      <dgm:prSet presAssocID="{0B649FF7-93AB-4D28-8F52-96C13C1F4615}" presName="root1" presStyleCnt="0"/>
      <dgm:spPr/>
    </dgm:pt>
    <dgm:pt modelId="{AA7F6D2F-542D-45AF-B98D-18DC93618135}" type="pres">
      <dgm:prSet presAssocID="{0B649FF7-93AB-4D28-8F52-96C13C1F4615}" presName="LevelOneTextNode" presStyleLbl="node0" presStyleIdx="0" presStyleCnt="1">
        <dgm:presLayoutVars>
          <dgm:chPref val="3"/>
        </dgm:presLayoutVars>
      </dgm:prSet>
      <dgm:spPr/>
    </dgm:pt>
    <dgm:pt modelId="{5054227F-12D5-440E-B000-EB39CCB72B61}" type="pres">
      <dgm:prSet presAssocID="{0B649FF7-93AB-4D28-8F52-96C13C1F4615}" presName="level2hierChild" presStyleCnt="0"/>
      <dgm:spPr/>
    </dgm:pt>
    <dgm:pt modelId="{136D1631-26BB-4C33-AB10-B60DDDDC8725}" type="pres">
      <dgm:prSet presAssocID="{A23FA78A-67F8-407F-9B19-46B4F77982DE}" presName="conn2-1" presStyleLbl="parChTrans1D2" presStyleIdx="0" presStyleCnt="3"/>
      <dgm:spPr/>
    </dgm:pt>
    <dgm:pt modelId="{9CF5F2FD-21FE-45D4-9E0C-E9AB519B98CF}" type="pres">
      <dgm:prSet presAssocID="{A23FA78A-67F8-407F-9B19-46B4F77982DE}" presName="connTx" presStyleLbl="parChTrans1D2" presStyleIdx="0" presStyleCnt="3"/>
      <dgm:spPr/>
    </dgm:pt>
    <dgm:pt modelId="{5B0ACA95-60B0-43AA-9068-7AF13F56AFCA}" type="pres">
      <dgm:prSet presAssocID="{51EDC1DF-54C9-4425-860B-7681CF662F0A}" presName="root2" presStyleCnt="0"/>
      <dgm:spPr/>
    </dgm:pt>
    <dgm:pt modelId="{BBA20B09-C7A4-4C34-B105-D2E1CE0CF788}" type="pres">
      <dgm:prSet presAssocID="{51EDC1DF-54C9-4425-860B-7681CF662F0A}" presName="LevelTwoTextNode" presStyleLbl="node2" presStyleIdx="0" presStyleCnt="3">
        <dgm:presLayoutVars>
          <dgm:chPref val="3"/>
        </dgm:presLayoutVars>
      </dgm:prSet>
      <dgm:spPr/>
    </dgm:pt>
    <dgm:pt modelId="{81808FAD-3120-442C-8377-73D7F1F99CE1}" type="pres">
      <dgm:prSet presAssocID="{51EDC1DF-54C9-4425-860B-7681CF662F0A}" presName="level3hierChild" presStyleCnt="0"/>
      <dgm:spPr/>
    </dgm:pt>
    <dgm:pt modelId="{2AAF9F9C-E74B-49AB-A302-4FBA052D7F4B}" type="pres">
      <dgm:prSet presAssocID="{CC7C02D1-886C-42AC-AFB7-2CF4916E9301}" presName="conn2-1" presStyleLbl="parChTrans1D2" presStyleIdx="1" presStyleCnt="3"/>
      <dgm:spPr/>
    </dgm:pt>
    <dgm:pt modelId="{7303C3CF-0FBD-4FEC-A8F3-B1E065FA689B}" type="pres">
      <dgm:prSet presAssocID="{CC7C02D1-886C-42AC-AFB7-2CF4916E9301}" presName="connTx" presStyleLbl="parChTrans1D2" presStyleIdx="1" presStyleCnt="3"/>
      <dgm:spPr/>
    </dgm:pt>
    <dgm:pt modelId="{6B6BC143-3E19-4165-A630-B5BABA6CADEB}" type="pres">
      <dgm:prSet presAssocID="{6E593CEC-57BE-41CC-BFFC-936781A54736}" presName="root2" presStyleCnt="0"/>
      <dgm:spPr/>
    </dgm:pt>
    <dgm:pt modelId="{FDCBB7F4-D02F-476E-9583-1F5763DE94B6}" type="pres">
      <dgm:prSet presAssocID="{6E593CEC-57BE-41CC-BFFC-936781A54736}" presName="LevelTwoTextNode" presStyleLbl="node2" presStyleIdx="1" presStyleCnt="3">
        <dgm:presLayoutVars>
          <dgm:chPref val="3"/>
        </dgm:presLayoutVars>
      </dgm:prSet>
      <dgm:spPr/>
    </dgm:pt>
    <dgm:pt modelId="{72D997C5-CB3B-4785-9C11-9F4B79AC1DD9}" type="pres">
      <dgm:prSet presAssocID="{6E593CEC-57BE-41CC-BFFC-936781A54736}" presName="level3hierChild" presStyleCnt="0"/>
      <dgm:spPr/>
    </dgm:pt>
    <dgm:pt modelId="{FF8D24F5-30F5-4BA9-AF2A-E4F3BEB6EC36}" type="pres">
      <dgm:prSet presAssocID="{239FB380-8557-4BC9-BD40-2CA437250CB7}" presName="conn2-1" presStyleLbl="parChTrans1D2" presStyleIdx="2" presStyleCnt="3"/>
      <dgm:spPr/>
    </dgm:pt>
    <dgm:pt modelId="{70946716-DD8B-4E90-950A-FE9C390DF934}" type="pres">
      <dgm:prSet presAssocID="{239FB380-8557-4BC9-BD40-2CA437250CB7}" presName="connTx" presStyleLbl="parChTrans1D2" presStyleIdx="2" presStyleCnt="3"/>
      <dgm:spPr/>
    </dgm:pt>
    <dgm:pt modelId="{9FEA95F3-5A72-4DC3-B5E0-FE97DC42A061}" type="pres">
      <dgm:prSet presAssocID="{F7125AC4-EB83-47E8-9F1D-8237BF7A57F0}" presName="root2" presStyleCnt="0"/>
      <dgm:spPr/>
    </dgm:pt>
    <dgm:pt modelId="{F863F8C3-3C57-47D1-9FD1-E9E1C198F540}" type="pres">
      <dgm:prSet presAssocID="{F7125AC4-EB83-47E8-9F1D-8237BF7A57F0}" presName="LevelTwoTextNode" presStyleLbl="node2" presStyleIdx="2" presStyleCnt="3">
        <dgm:presLayoutVars>
          <dgm:chPref val="3"/>
        </dgm:presLayoutVars>
      </dgm:prSet>
      <dgm:spPr/>
    </dgm:pt>
    <dgm:pt modelId="{91E9EB0A-4732-48D6-9FB3-774902A84931}" type="pres">
      <dgm:prSet presAssocID="{F7125AC4-EB83-47E8-9F1D-8237BF7A57F0}" presName="level3hierChild" presStyleCnt="0"/>
      <dgm:spPr/>
    </dgm:pt>
  </dgm:ptLst>
  <dgm:cxnLst>
    <dgm:cxn modelId="{C456D50D-E843-4C88-91BF-8B6B7182828E}" type="presOf" srcId="{F7125AC4-EB83-47E8-9F1D-8237BF7A57F0}" destId="{F863F8C3-3C57-47D1-9FD1-E9E1C198F540}" srcOrd="0" destOrd="0" presId="urn:microsoft.com/office/officeart/2005/8/layout/hierarchy2"/>
    <dgm:cxn modelId="{0DD2D814-5C32-4F94-881E-E142BAA253C2}" type="presOf" srcId="{6E593CEC-57BE-41CC-BFFC-936781A54736}" destId="{FDCBB7F4-D02F-476E-9583-1F5763DE94B6}" srcOrd="0" destOrd="0" presId="urn:microsoft.com/office/officeart/2005/8/layout/hierarchy2"/>
    <dgm:cxn modelId="{0577EE23-893D-4783-89D5-C3096A05176D}" srcId="{0B649FF7-93AB-4D28-8F52-96C13C1F4615}" destId="{6E593CEC-57BE-41CC-BFFC-936781A54736}" srcOrd="1" destOrd="0" parTransId="{CC7C02D1-886C-42AC-AFB7-2CF4916E9301}" sibTransId="{A21871B2-7C34-4FC1-8B61-904B15C40CB3}"/>
    <dgm:cxn modelId="{DB61793A-2A28-4567-81DC-4C04EE16CBBC}" srcId="{0B649FF7-93AB-4D28-8F52-96C13C1F4615}" destId="{F7125AC4-EB83-47E8-9F1D-8237BF7A57F0}" srcOrd="2" destOrd="0" parTransId="{239FB380-8557-4BC9-BD40-2CA437250CB7}" sibTransId="{8E1BFC74-ACEC-4697-A88D-23DA12919DE3}"/>
    <dgm:cxn modelId="{93F4A33C-DA98-46EF-A7D3-793C7E0784B1}" srcId="{0B649FF7-93AB-4D28-8F52-96C13C1F4615}" destId="{51EDC1DF-54C9-4425-860B-7681CF662F0A}" srcOrd="0" destOrd="0" parTransId="{A23FA78A-67F8-407F-9B19-46B4F77982DE}" sibTransId="{AF2041FC-5DD7-4FFD-86A5-B7E17F50E39E}"/>
    <dgm:cxn modelId="{78D70443-5F7E-4F59-8D1B-B180B98A4EF3}" type="presOf" srcId="{0B649FF7-93AB-4D28-8F52-96C13C1F4615}" destId="{AA7F6D2F-542D-45AF-B98D-18DC93618135}" srcOrd="0" destOrd="0" presId="urn:microsoft.com/office/officeart/2005/8/layout/hierarchy2"/>
    <dgm:cxn modelId="{562CBA89-7136-47B9-BD88-CC10556F70C7}" srcId="{20EBB251-17AD-46B4-8CCE-248801B83A8C}" destId="{0B649FF7-93AB-4D28-8F52-96C13C1F4615}" srcOrd="0" destOrd="0" parTransId="{AE99C172-20F3-4399-AC5C-5308C10A713F}" sibTransId="{386E60C0-E70B-42FD-AE27-AA32BBC38F32}"/>
    <dgm:cxn modelId="{2CFB17AF-0A13-4F97-8F22-ED2286B48E87}" type="presOf" srcId="{239FB380-8557-4BC9-BD40-2CA437250CB7}" destId="{FF8D24F5-30F5-4BA9-AF2A-E4F3BEB6EC36}" srcOrd="0" destOrd="0" presId="urn:microsoft.com/office/officeart/2005/8/layout/hierarchy2"/>
    <dgm:cxn modelId="{08F3A1AF-E2EA-41DD-B3DC-7D8401C0746D}" type="presOf" srcId="{51EDC1DF-54C9-4425-860B-7681CF662F0A}" destId="{BBA20B09-C7A4-4C34-B105-D2E1CE0CF788}" srcOrd="0" destOrd="0" presId="urn:microsoft.com/office/officeart/2005/8/layout/hierarchy2"/>
    <dgm:cxn modelId="{3577D0B3-3736-4E05-BD1C-B4C321CE1A48}" type="presOf" srcId="{CC7C02D1-886C-42AC-AFB7-2CF4916E9301}" destId="{7303C3CF-0FBD-4FEC-A8F3-B1E065FA689B}" srcOrd="1" destOrd="0" presId="urn:microsoft.com/office/officeart/2005/8/layout/hierarchy2"/>
    <dgm:cxn modelId="{B1A4BCC6-3771-4D7F-927F-FE6697EDE6CA}" type="presOf" srcId="{239FB380-8557-4BC9-BD40-2CA437250CB7}" destId="{70946716-DD8B-4E90-950A-FE9C390DF934}" srcOrd="1" destOrd="0" presId="urn:microsoft.com/office/officeart/2005/8/layout/hierarchy2"/>
    <dgm:cxn modelId="{9088DBC7-2763-4E75-BEA2-ED1A0C31EBEC}" type="presOf" srcId="{A23FA78A-67F8-407F-9B19-46B4F77982DE}" destId="{9CF5F2FD-21FE-45D4-9E0C-E9AB519B98CF}" srcOrd="1" destOrd="0" presId="urn:microsoft.com/office/officeart/2005/8/layout/hierarchy2"/>
    <dgm:cxn modelId="{FEC985CF-EF13-49EA-B4F4-F3438CF114E2}" type="presOf" srcId="{CC7C02D1-886C-42AC-AFB7-2CF4916E9301}" destId="{2AAF9F9C-E74B-49AB-A302-4FBA052D7F4B}" srcOrd="0" destOrd="0" presId="urn:microsoft.com/office/officeart/2005/8/layout/hierarchy2"/>
    <dgm:cxn modelId="{1A11DFD7-FBAC-4CC9-966A-D2EA362B96A7}" type="presOf" srcId="{20EBB251-17AD-46B4-8CCE-248801B83A8C}" destId="{6EDB7AE0-625E-41F0-AD3D-0C3FBA363CA2}" srcOrd="0" destOrd="0" presId="urn:microsoft.com/office/officeart/2005/8/layout/hierarchy2"/>
    <dgm:cxn modelId="{4C0041E5-B841-498E-AE82-BC44F897DCF3}" type="presOf" srcId="{A23FA78A-67F8-407F-9B19-46B4F77982DE}" destId="{136D1631-26BB-4C33-AB10-B60DDDDC8725}" srcOrd="0" destOrd="0" presId="urn:microsoft.com/office/officeart/2005/8/layout/hierarchy2"/>
    <dgm:cxn modelId="{6D147A2F-F22A-4A5C-BE9B-1B0A94CCC9A1}" type="presParOf" srcId="{6EDB7AE0-625E-41F0-AD3D-0C3FBA363CA2}" destId="{50E094DB-7F09-43C1-B252-1A38BC3C3F74}" srcOrd="0" destOrd="0" presId="urn:microsoft.com/office/officeart/2005/8/layout/hierarchy2"/>
    <dgm:cxn modelId="{750578A8-159B-42F0-96E1-07102352092A}" type="presParOf" srcId="{50E094DB-7F09-43C1-B252-1A38BC3C3F74}" destId="{AA7F6D2F-542D-45AF-B98D-18DC93618135}" srcOrd="0" destOrd="0" presId="urn:microsoft.com/office/officeart/2005/8/layout/hierarchy2"/>
    <dgm:cxn modelId="{6A72FAB4-6E6B-4473-B68B-D26734999026}" type="presParOf" srcId="{50E094DB-7F09-43C1-B252-1A38BC3C3F74}" destId="{5054227F-12D5-440E-B000-EB39CCB72B61}" srcOrd="1" destOrd="0" presId="urn:microsoft.com/office/officeart/2005/8/layout/hierarchy2"/>
    <dgm:cxn modelId="{DD80B80F-3AA0-4B62-9B45-A8F25A7F0119}" type="presParOf" srcId="{5054227F-12D5-440E-B000-EB39CCB72B61}" destId="{136D1631-26BB-4C33-AB10-B60DDDDC8725}" srcOrd="0" destOrd="0" presId="urn:microsoft.com/office/officeart/2005/8/layout/hierarchy2"/>
    <dgm:cxn modelId="{3AAF96BA-E89C-4F77-944B-033173C65136}" type="presParOf" srcId="{136D1631-26BB-4C33-AB10-B60DDDDC8725}" destId="{9CF5F2FD-21FE-45D4-9E0C-E9AB519B98CF}" srcOrd="0" destOrd="0" presId="urn:microsoft.com/office/officeart/2005/8/layout/hierarchy2"/>
    <dgm:cxn modelId="{E4673EDD-D005-48D4-A21E-B54530131177}" type="presParOf" srcId="{5054227F-12D5-440E-B000-EB39CCB72B61}" destId="{5B0ACA95-60B0-43AA-9068-7AF13F56AFCA}" srcOrd="1" destOrd="0" presId="urn:microsoft.com/office/officeart/2005/8/layout/hierarchy2"/>
    <dgm:cxn modelId="{4F82D851-81AC-4406-BA78-797682E71101}" type="presParOf" srcId="{5B0ACA95-60B0-43AA-9068-7AF13F56AFCA}" destId="{BBA20B09-C7A4-4C34-B105-D2E1CE0CF788}" srcOrd="0" destOrd="0" presId="urn:microsoft.com/office/officeart/2005/8/layout/hierarchy2"/>
    <dgm:cxn modelId="{D30C20A4-CD85-4679-9F7E-7090ED8D9AEF}" type="presParOf" srcId="{5B0ACA95-60B0-43AA-9068-7AF13F56AFCA}" destId="{81808FAD-3120-442C-8377-73D7F1F99CE1}" srcOrd="1" destOrd="0" presId="urn:microsoft.com/office/officeart/2005/8/layout/hierarchy2"/>
    <dgm:cxn modelId="{0C7DFCB9-9055-40C5-9E4A-D4F20096C508}" type="presParOf" srcId="{5054227F-12D5-440E-B000-EB39CCB72B61}" destId="{2AAF9F9C-E74B-49AB-A302-4FBA052D7F4B}" srcOrd="2" destOrd="0" presId="urn:microsoft.com/office/officeart/2005/8/layout/hierarchy2"/>
    <dgm:cxn modelId="{F4BA8BD6-C896-499D-9698-2F77F2C238A4}" type="presParOf" srcId="{2AAF9F9C-E74B-49AB-A302-4FBA052D7F4B}" destId="{7303C3CF-0FBD-4FEC-A8F3-B1E065FA689B}" srcOrd="0" destOrd="0" presId="urn:microsoft.com/office/officeart/2005/8/layout/hierarchy2"/>
    <dgm:cxn modelId="{31E6AA35-88CE-40B8-AA66-8E4BE560DDDD}" type="presParOf" srcId="{5054227F-12D5-440E-B000-EB39CCB72B61}" destId="{6B6BC143-3E19-4165-A630-B5BABA6CADEB}" srcOrd="3" destOrd="0" presId="urn:microsoft.com/office/officeart/2005/8/layout/hierarchy2"/>
    <dgm:cxn modelId="{210D3EEB-53C2-47D2-8413-67DCE62F0AD6}" type="presParOf" srcId="{6B6BC143-3E19-4165-A630-B5BABA6CADEB}" destId="{FDCBB7F4-D02F-476E-9583-1F5763DE94B6}" srcOrd="0" destOrd="0" presId="urn:microsoft.com/office/officeart/2005/8/layout/hierarchy2"/>
    <dgm:cxn modelId="{86942A73-1D13-4381-B13E-043E65E26759}" type="presParOf" srcId="{6B6BC143-3E19-4165-A630-B5BABA6CADEB}" destId="{72D997C5-CB3B-4785-9C11-9F4B79AC1DD9}" srcOrd="1" destOrd="0" presId="urn:microsoft.com/office/officeart/2005/8/layout/hierarchy2"/>
    <dgm:cxn modelId="{CE737DC8-EFCA-4BCC-A1A3-FC5E1EE58491}" type="presParOf" srcId="{5054227F-12D5-440E-B000-EB39CCB72B61}" destId="{FF8D24F5-30F5-4BA9-AF2A-E4F3BEB6EC36}" srcOrd="4" destOrd="0" presId="urn:microsoft.com/office/officeart/2005/8/layout/hierarchy2"/>
    <dgm:cxn modelId="{6BAA48F0-9903-41B2-B12B-B73DEE940425}" type="presParOf" srcId="{FF8D24F5-30F5-4BA9-AF2A-E4F3BEB6EC36}" destId="{70946716-DD8B-4E90-950A-FE9C390DF934}" srcOrd="0" destOrd="0" presId="urn:microsoft.com/office/officeart/2005/8/layout/hierarchy2"/>
    <dgm:cxn modelId="{6D1EC7F1-3B0D-45FD-B818-94A0B575B8C6}" type="presParOf" srcId="{5054227F-12D5-440E-B000-EB39CCB72B61}" destId="{9FEA95F3-5A72-4DC3-B5E0-FE97DC42A061}" srcOrd="5" destOrd="0" presId="urn:microsoft.com/office/officeart/2005/8/layout/hierarchy2"/>
    <dgm:cxn modelId="{54331A9A-685F-4165-9461-359D23344477}" type="presParOf" srcId="{9FEA95F3-5A72-4DC3-B5E0-FE97DC42A061}" destId="{F863F8C3-3C57-47D1-9FD1-E9E1C198F540}" srcOrd="0" destOrd="0" presId="urn:microsoft.com/office/officeart/2005/8/layout/hierarchy2"/>
    <dgm:cxn modelId="{854F2BF0-69E5-45F8-AE98-7A6F788F2AB9}" type="presParOf" srcId="{9FEA95F3-5A72-4DC3-B5E0-FE97DC42A061}" destId="{91E9EB0A-4732-48D6-9FB3-774902A84931}"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F0AB241-7B2F-4B90-9BAE-A418F4F628B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3C73A2-15F5-45EC-BE77-DEF8C50FF260}">
      <dgm:prSet/>
      <dgm:spPr/>
      <dgm:t>
        <a:bodyPr/>
        <a:lstStyle/>
        <a:p>
          <a:r>
            <a:rPr lang="en-GB"/>
            <a:t>When attempting to change attitudes it may be advantageous for persuaders to use multiple methods. These methods may include:</a:t>
          </a:r>
          <a:endParaRPr lang="en-US"/>
        </a:p>
      </dgm:t>
    </dgm:pt>
    <dgm:pt modelId="{5A698CF5-E1B7-460F-AE07-D5A4FD08569B}" type="parTrans" cxnId="{8FD59DD0-F6AD-4C4A-8EAB-5C354EF8FB0F}">
      <dgm:prSet/>
      <dgm:spPr/>
      <dgm:t>
        <a:bodyPr/>
        <a:lstStyle/>
        <a:p>
          <a:endParaRPr lang="en-US"/>
        </a:p>
      </dgm:t>
    </dgm:pt>
    <dgm:pt modelId="{AA306122-8AA8-43BA-9A05-4B42A95E41EF}" type="sibTrans" cxnId="{8FD59DD0-F6AD-4C4A-8EAB-5C354EF8FB0F}">
      <dgm:prSet/>
      <dgm:spPr/>
      <dgm:t>
        <a:bodyPr/>
        <a:lstStyle/>
        <a:p>
          <a:endParaRPr lang="en-US"/>
        </a:p>
      </dgm:t>
    </dgm:pt>
    <dgm:pt modelId="{17A7200A-FFDF-4C94-AB3E-875926792751}">
      <dgm:prSet/>
      <dgm:spPr/>
      <dgm:t>
        <a:bodyPr/>
        <a:lstStyle/>
        <a:p>
          <a:r>
            <a:rPr lang="en-GB"/>
            <a:t>a) disseminating information</a:t>
          </a:r>
          <a:endParaRPr lang="en-US"/>
        </a:p>
      </dgm:t>
    </dgm:pt>
    <dgm:pt modelId="{6890307D-80EC-4822-93A1-8E3BE58FB7D4}" type="parTrans" cxnId="{A2D2C186-025F-4470-B22E-5D2319DB36B1}">
      <dgm:prSet/>
      <dgm:spPr/>
      <dgm:t>
        <a:bodyPr/>
        <a:lstStyle/>
        <a:p>
          <a:endParaRPr lang="en-US"/>
        </a:p>
      </dgm:t>
    </dgm:pt>
    <dgm:pt modelId="{B520A102-B836-4C95-B71D-B2DDAB44AC71}" type="sibTrans" cxnId="{A2D2C186-025F-4470-B22E-5D2319DB36B1}">
      <dgm:prSet/>
      <dgm:spPr/>
      <dgm:t>
        <a:bodyPr/>
        <a:lstStyle/>
        <a:p>
          <a:endParaRPr lang="en-US"/>
        </a:p>
      </dgm:t>
    </dgm:pt>
    <dgm:pt modelId="{E9E06CCB-9443-46DA-BA09-DE43A04F4C72}">
      <dgm:prSet/>
      <dgm:spPr/>
      <dgm:t>
        <a:bodyPr/>
        <a:lstStyle/>
        <a:p>
          <a:r>
            <a:rPr lang="en-GB"/>
            <a:t>b) including messages that are high in affect or emotion</a:t>
          </a:r>
          <a:endParaRPr lang="en-US"/>
        </a:p>
      </dgm:t>
    </dgm:pt>
    <dgm:pt modelId="{DB4F2476-5830-4605-AE15-9DD7CC490B15}" type="parTrans" cxnId="{0DEF7F1B-2941-455A-8C9C-2CFA9DDC4FBC}">
      <dgm:prSet/>
      <dgm:spPr/>
      <dgm:t>
        <a:bodyPr/>
        <a:lstStyle/>
        <a:p>
          <a:endParaRPr lang="en-US"/>
        </a:p>
      </dgm:t>
    </dgm:pt>
    <dgm:pt modelId="{81EE006E-2474-407E-8561-AA72D1E723A0}" type="sibTrans" cxnId="{0DEF7F1B-2941-455A-8C9C-2CFA9DDC4FBC}">
      <dgm:prSet/>
      <dgm:spPr/>
      <dgm:t>
        <a:bodyPr/>
        <a:lstStyle/>
        <a:p>
          <a:endParaRPr lang="en-US"/>
        </a:p>
      </dgm:t>
    </dgm:pt>
    <dgm:pt modelId="{89775718-A55A-423C-8B6A-0560E927F1B8}">
      <dgm:prSet/>
      <dgm:spPr/>
      <dgm:t>
        <a:bodyPr/>
        <a:lstStyle/>
        <a:p>
          <a:r>
            <a:rPr lang="en-GB"/>
            <a:t>c) messages that connect attitudes to past behaviors.</a:t>
          </a:r>
          <a:endParaRPr lang="en-US"/>
        </a:p>
      </dgm:t>
    </dgm:pt>
    <dgm:pt modelId="{4FB1B9A9-F2A8-4C4F-882A-3B64A78DD33D}" type="parTrans" cxnId="{9E57D22E-5C18-4B0F-9B84-063B696DE5B8}">
      <dgm:prSet/>
      <dgm:spPr/>
      <dgm:t>
        <a:bodyPr/>
        <a:lstStyle/>
        <a:p>
          <a:endParaRPr lang="en-US"/>
        </a:p>
      </dgm:t>
    </dgm:pt>
    <dgm:pt modelId="{6AFA6BAE-7962-45DB-9BB1-47630B6A7E39}" type="sibTrans" cxnId="{9E57D22E-5C18-4B0F-9B84-063B696DE5B8}">
      <dgm:prSet/>
      <dgm:spPr/>
      <dgm:t>
        <a:bodyPr/>
        <a:lstStyle/>
        <a:p>
          <a:endParaRPr lang="en-US"/>
        </a:p>
      </dgm:t>
    </dgm:pt>
    <dgm:pt modelId="{7673FB70-4AD2-40CF-B356-F8C9F92163C6}" type="pres">
      <dgm:prSet presAssocID="{7F0AB241-7B2F-4B90-9BAE-A418F4F628B9}" presName="linear" presStyleCnt="0">
        <dgm:presLayoutVars>
          <dgm:animLvl val="lvl"/>
          <dgm:resizeHandles val="exact"/>
        </dgm:presLayoutVars>
      </dgm:prSet>
      <dgm:spPr/>
    </dgm:pt>
    <dgm:pt modelId="{C0709546-CBBD-4624-82C3-C47B16ECAA52}" type="pres">
      <dgm:prSet presAssocID="{9E3C73A2-15F5-45EC-BE77-DEF8C50FF260}" presName="parentText" presStyleLbl="node1" presStyleIdx="0" presStyleCnt="4">
        <dgm:presLayoutVars>
          <dgm:chMax val="0"/>
          <dgm:bulletEnabled val="1"/>
        </dgm:presLayoutVars>
      </dgm:prSet>
      <dgm:spPr/>
    </dgm:pt>
    <dgm:pt modelId="{EB630D8D-DD9C-4707-95B8-337B22739CD1}" type="pres">
      <dgm:prSet presAssocID="{AA306122-8AA8-43BA-9A05-4B42A95E41EF}" presName="spacer" presStyleCnt="0"/>
      <dgm:spPr/>
    </dgm:pt>
    <dgm:pt modelId="{FF6A0D66-7DD0-40EF-805F-A3BFC1E29223}" type="pres">
      <dgm:prSet presAssocID="{17A7200A-FFDF-4C94-AB3E-875926792751}" presName="parentText" presStyleLbl="node1" presStyleIdx="1" presStyleCnt="4">
        <dgm:presLayoutVars>
          <dgm:chMax val="0"/>
          <dgm:bulletEnabled val="1"/>
        </dgm:presLayoutVars>
      </dgm:prSet>
      <dgm:spPr/>
    </dgm:pt>
    <dgm:pt modelId="{80BF25E1-2E60-4E3D-9607-9B10E315932B}" type="pres">
      <dgm:prSet presAssocID="{B520A102-B836-4C95-B71D-B2DDAB44AC71}" presName="spacer" presStyleCnt="0"/>
      <dgm:spPr/>
    </dgm:pt>
    <dgm:pt modelId="{DF777986-1C30-47DE-BF36-B2D3A3D86F64}" type="pres">
      <dgm:prSet presAssocID="{E9E06CCB-9443-46DA-BA09-DE43A04F4C72}" presName="parentText" presStyleLbl="node1" presStyleIdx="2" presStyleCnt="4">
        <dgm:presLayoutVars>
          <dgm:chMax val="0"/>
          <dgm:bulletEnabled val="1"/>
        </dgm:presLayoutVars>
      </dgm:prSet>
      <dgm:spPr/>
    </dgm:pt>
    <dgm:pt modelId="{32A16C82-8378-41A9-8C49-2EB77A22CDCD}" type="pres">
      <dgm:prSet presAssocID="{81EE006E-2474-407E-8561-AA72D1E723A0}" presName="spacer" presStyleCnt="0"/>
      <dgm:spPr/>
    </dgm:pt>
    <dgm:pt modelId="{D73C5C6C-F207-44C8-96E0-A5100006E586}" type="pres">
      <dgm:prSet presAssocID="{89775718-A55A-423C-8B6A-0560E927F1B8}" presName="parentText" presStyleLbl="node1" presStyleIdx="3" presStyleCnt="4">
        <dgm:presLayoutVars>
          <dgm:chMax val="0"/>
          <dgm:bulletEnabled val="1"/>
        </dgm:presLayoutVars>
      </dgm:prSet>
      <dgm:spPr/>
    </dgm:pt>
  </dgm:ptLst>
  <dgm:cxnLst>
    <dgm:cxn modelId="{32D51205-99E5-462E-B68A-94C9818DC30E}" type="presOf" srcId="{E9E06CCB-9443-46DA-BA09-DE43A04F4C72}" destId="{DF777986-1C30-47DE-BF36-B2D3A3D86F64}" srcOrd="0" destOrd="0" presId="urn:microsoft.com/office/officeart/2005/8/layout/vList2"/>
    <dgm:cxn modelId="{56AEAC13-C582-4BE7-898D-32951914BC82}" type="presOf" srcId="{7F0AB241-7B2F-4B90-9BAE-A418F4F628B9}" destId="{7673FB70-4AD2-40CF-B356-F8C9F92163C6}" srcOrd="0" destOrd="0" presId="urn:microsoft.com/office/officeart/2005/8/layout/vList2"/>
    <dgm:cxn modelId="{0DEF7F1B-2941-455A-8C9C-2CFA9DDC4FBC}" srcId="{7F0AB241-7B2F-4B90-9BAE-A418F4F628B9}" destId="{E9E06CCB-9443-46DA-BA09-DE43A04F4C72}" srcOrd="2" destOrd="0" parTransId="{DB4F2476-5830-4605-AE15-9DD7CC490B15}" sibTransId="{81EE006E-2474-407E-8561-AA72D1E723A0}"/>
    <dgm:cxn modelId="{9E57D22E-5C18-4B0F-9B84-063B696DE5B8}" srcId="{7F0AB241-7B2F-4B90-9BAE-A418F4F628B9}" destId="{89775718-A55A-423C-8B6A-0560E927F1B8}" srcOrd="3" destOrd="0" parTransId="{4FB1B9A9-F2A8-4C4F-882A-3B64A78DD33D}" sibTransId="{6AFA6BAE-7962-45DB-9BB1-47630B6A7E39}"/>
    <dgm:cxn modelId="{EB8AED5F-46BE-4CC9-9206-99D2C9AC56CF}" type="presOf" srcId="{9E3C73A2-15F5-45EC-BE77-DEF8C50FF260}" destId="{C0709546-CBBD-4624-82C3-C47B16ECAA52}" srcOrd="0" destOrd="0" presId="urn:microsoft.com/office/officeart/2005/8/layout/vList2"/>
    <dgm:cxn modelId="{8E63B24D-8F4E-46A0-B36F-9F07D2121466}" type="presOf" srcId="{89775718-A55A-423C-8B6A-0560E927F1B8}" destId="{D73C5C6C-F207-44C8-96E0-A5100006E586}" srcOrd="0" destOrd="0" presId="urn:microsoft.com/office/officeart/2005/8/layout/vList2"/>
    <dgm:cxn modelId="{A2D2C186-025F-4470-B22E-5D2319DB36B1}" srcId="{7F0AB241-7B2F-4B90-9BAE-A418F4F628B9}" destId="{17A7200A-FFDF-4C94-AB3E-875926792751}" srcOrd="1" destOrd="0" parTransId="{6890307D-80EC-4822-93A1-8E3BE58FB7D4}" sibTransId="{B520A102-B836-4C95-B71D-B2DDAB44AC71}"/>
    <dgm:cxn modelId="{8FD59DD0-F6AD-4C4A-8EAB-5C354EF8FB0F}" srcId="{7F0AB241-7B2F-4B90-9BAE-A418F4F628B9}" destId="{9E3C73A2-15F5-45EC-BE77-DEF8C50FF260}" srcOrd="0" destOrd="0" parTransId="{5A698CF5-E1B7-460F-AE07-D5A4FD08569B}" sibTransId="{AA306122-8AA8-43BA-9A05-4B42A95E41EF}"/>
    <dgm:cxn modelId="{FCF477D6-C782-4E56-BDBB-EEE3FFA98652}" type="presOf" srcId="{17A7200A-FFDF-4C94-AB3E-875926792751}" destId="{FF6A0D66-7DD0-40EF-805F-A3BFC1E29223}" srcOrd="0" destOrd="0" presId="urn:microsoft.com/office/officeart/2005/8/layout/vList2"/>
    <dgm:cxn modelId="{47F319D0-BD73-422C-9691-C8ECBAB087FC}" type="presParOf" srcId="{7673FB70-4AD2-40CF-B356-F8C9F92163C6}" destId="{C0709546-CBBD-4624-82C3-C47B16ECAA52}" srcOrd="0" destOrd="0" presId="urn:microsoft.com/office/officeart/2005/8/layout/vList2"/>
    <dgm:cxn modelId="{A140D663-A05B-4118-B37E-FCFB34FF5ACC}" type="presParOf" srcId="{7673FB70-4AD2-40CF-B356-F8C9F92163C6}" destId="{EB630D8D-DD9C-4707-95B8-337B22739CD1}" srcOrd="1" destOrd="0" presId="urn:microsoft.com/office/officeart/2005/8/layout/vList2"/>
    <dgm:cxn modelId="{89A1B93D-B07C-4519-BF5A-C14150EAC47A}" type="presParOf" srcId="{7673FB70-4AD2-40CF-B356-F8C9F92163C6}" destId="{FF6A0D66-7DD0-40EF-805F-A3BFC1E29223}" srcOrd="2" destOrd="0" presId="urn:microsoft.com/office/officeart/2005/8/layout/vList2"/>
    <dgm:cxn modelId="{A709DD46-E922-4434-A777-E92596728D71}" type="presParOf" srcId="{7673FB70-4AD2-40CF-B356-F8C9F92163C6}" destId="{80BF25E1-2E60-4E3D-9607-9B10E315932B}" srcOrd="3" destOrd="0" presId="urn:microsoft.com/office/officeart/2005/8/layout/vList2"/>
    <dgm:cxn modelId="{0E353673-33D5-4AEE-B9FB-F630DC26999D}" type="presParOf" srcId="{7673FB70-4AD2-40CF-B356-F8C9F92163C6}" destId="{DF777986-1C30-47DE-BF36-B2D3A3D86F64}" srcOrd="4" destOrd="0" presId="urn:microsoft.com/office/officeart/2005/8/layout/vList2"/>
    <dgm:cxn modelId="{963CF341-7270-4C84-85F7-0B030279D7AE}" type="presParOf" srcId="{7673FB70-4AD2-40CF-B356-F8C9F92163C6}" destId="{32A16C82-8378-41A9-8C49-2EB77A22CDCD}" srcOrd="5" destOrd="0" presId="urn:microsoft.com/office/officeart/2005/8/layout/vList2"/>
    <dgm:cxn modelId="{1D6931A9-802A-4E20-98B7-7A5DE843F2C2}" type="presParOf" srcId="{7673FB70-4AD2-40CF-B356-F8C9F92163C6}" destId="{D73C5C6C-F207-44C8-96E0-A5100006E5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28E1A9C-1D4B-438C-A0C5-99CC6C30D74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FFEFA2F-FB47-47D1-B44C-A4EE54D645B4}">
      <dgm:prSet/>
      <dgm:spPr/>
      <dgm:t>
        <a:bodyPr/>
        <a:lstStyle/>
        <a:p>
          <a:r>
            <a:rPr lang="en-GB"/>
            <a:t>Since individual characteristics are usually stable over time, Herek (1986)  suggests that efforts should focus on changing perceptions about groups or objects and creating situations that will foster attitude change. </a:t>
          </a:r>
          <a:endParaRPr lang="en-US"/>
        </a:p>
      </dgm:t>
    </dgm:pt>
    <dgm:pt modelId="{5588F69A-7CFD-49D9-9B15-13D037FC5764}" type="parTrans" cxnId="{3A834817-9636-46FB-82BA-F12B8583025B}">
      <dgm:prSet/>
      <dgm:spPr/>
      <dgm:t>
        <a:bodyPr/>
        <a:lstStyle/>
        <a:p>
          <a:endParaRPr lang="en-US"/>
        </a:p>
      </dgm:t>
    </dgm:pt>
    <dgm:pt modelId="{C8183684-711B-4561-A3A9-D52DE60FF5FF}" type="sibTrans" cxnId="{3A834817-9636-46FB-82BA-F12B8583025B}">
      <dgm:prSet/>
      <dgm:spPr/>
      <dgm:t>
        <a:bodyPr/>
        <a:lstStyle/>
        <a:p>
          <a:endParaRPr lang="en-US"/>
        </a:p>
      </dgm:t>
    </dgm:pt>
    <dgm:pt modelId="{F172FD61-64A7-47D4-B512-B587A8236A7D}">
      <dgm:prSet/>
      <dgm:spPr/>
      <dgm:t>
        <a:bodyPr/>
        <a:lstStyle/>
        <a:p>
          <a:r>
            <a:rPr lang="en-GB"/>
            <a:t>Herek also suggests “priming” whereby situational factors prime a person to be more receptive to a message (for example, asking about a related issue for which the individual might hold a favorable position). </a:t>
          </a:r>
          <a:endParaRPr lang="en-US"/>
        </a:p>
      </dgm:t>
    </dgm:pt>
    <dgm:pt modelId="{EC065BB9-9019-4EBF-99A8-1185B7CD8090}" type="parTrans" cxnId="{AA4E41DB-8AD3-4214-A54A-ABBEDD4480E6}">
      <dgm:prSet/>
      <dgm:spPr/>
      <dgm:t>
        <a:bodyPr/>
        <a:lstStyle/>
        <a:p>
          <a:endParaRPr lang="en-US"/>
        </a:p>
      </dgm:t>
    </dgm:pt>
    <dgm:pt modelId="{D9EDA03C-69BC-48D6-ABEF-3A99C56A9D14}" type="sibTrans" cxnId="{AA4E41DB-8AD3-4214-A54A-ABBEDD4480E6}">
      <dgm:prSet/>
      <dgm:spPr/>
      <dgm:t>
        <a:bodyPr/>
        <a:lstStyle/>
        <a:p>
          <a:endParaRPr lang="en-US"/>
        </a:p>
      </dgm:t>
    </dgm:pt>
    <dgm:pt modelId="{A01A0103-D1A4-4A0F-A084-E3B0D359DA3E}" type="pres">
      <dgm:prSet presAssocID="{928E1A9C-1D4B-438C-A0C5-99CC6C30D74A}" presName="linear" presStyleCnt="0">
        <dgm:presLayoutVars>
          <dgm:animLvl val="lvl"/>
          <dgm:resizeHandles val="exact"/>
        </dgm:presLayoutVars>
      </dgm:prSet>
      <dgm:spPr/>
    </dgm:pt>
    <dgm:pt modelId="{AEEFB765-B60B-44D0-B22A-9D5993AA9E3F}" type="pres">
      <dgm:prSet presAssocID="{9FFEFA2F-FB47-47D1-B44C-A4EE54D645B4}" presName="parentText" presStyleLbl="node1" presStyleIdx="0" presStyleCnt="2">
        <dgm:presLayoutVars>
          <dgm:chMax val="0"/>
          <dgm:bulletEnabled val="1"/>
        </dgm:presLayoutVars>
      </dgm:prSet>
      <dgm:spPr/>
    </dgm:pt>
    <dgm:pt modelId="{31C16129-50A1-4FBC-8E2A-935EBD88F828}" type="pres">
      <dgm:prSet presAssocID="{C8183684-711B-4561-A3A9-D52DE60FF5FF}" presName="spacer" presStyleCnt="0"/>
      <dgm:spPr/>
    </dgm:pt>
    <dgm:pt modelId="{ABEB63DB-C631-4C83-B055-77049BFF854F}" type="pres">
      <dgm:prSet presAssocID="{F172FD61-64A7-47D4-B512-B587A8236A7D}" presName="parentText" presStyleLbl="node1" presStyleIdx="1" presStyleCnt="2">
        <dgm:presLayoutVars>
          <dgm:chMax val="0"/>
          <dgm:bulletEnabled val="1"/>
        </dgm:presLayoutVars>
      </dgm:prSet>
      <dgm:spPr/>
    </dgm:pt>
  </dgm:ptLst>
  <dgm:cxnLst>
    <dgm:cxn modelId="{3A834817-9636-46FB-82BA-F12B8583025B}" srcId="{928E1A9C-1D4B-438C-A0C5-99CC6C30D74A}" destId="{9FFEFA2F-FB47-47D1-B44C-A4EE54D645B4}" srcOrd="0" destOrd="0" parTransId="{5588F69A-7CFD-49D9-9B15-13D037FC5764}" sibTransId="{C8183684-711B-4561-A3A9-D52DE60FF5FF}"/>
    <dgm:cxn modelId="{55CB5E3F-863A-436F-80EB-474F8EFD6662}" type="presOf" srcId="{F172FD61-64A7-47D4-B512-B587A8236A7D}" destId="{ABEB63DB-C631-4C83-B055-77049BFF854F}" srcOrd="0" destOrd="0" presId="urn:microsoft.com/office/officeart/2005/8/layout/vList2"/>
    <dgm:cxn modelId="{BB5B7E47-1508-4E4C-B687-69BF808E833C}" type="presOf" srcId="{9FFEFA2F-FB47-47D1-B44C-A4EE54D645B4}" destId="{AEEFB765-B60B-44D0-B22A-9D5993AA9E3F}" srcOrd="0" destOrd="0" presId="urn:microsoft.com/office/officeart/2005/8/layout/vList2"/>
    <dgm:cxn modelId="{3FA182CA-2DF5-4671-A184-08DEE25761AE}" type="presOf" srcId="{928E1A9C-1D4B-438C-A0C5-99CC6C30D74A}" destId="{A01A0103-D1A4-4A0F-A084-E3B0D359DA3E}" srcOrd="0" destOrd="0" presId="urn:microsoft.com/office/officeart/2005/8/layout/vList2"/>
    <dgm:cxn modelId="{AA4E41DB-8AD3-4214-A54A-ABBEDD4480E6}" srcId="{928E1A9C-1D4B-438C-A0C5-99CC6C30D74A}" destId="{F172FD61-64A7-47D4-B512-B587A8236A7D}" srcOrd="1" destOrd="0" parTransId="{EC065BB9-9019-4EBF-99A8-1185B7CD8090}" sibTransId="{D9EDA03C-69BC-48D6-ABEF-3A99C56A9D14}"/>
    <dgm:cxn modelId="{CD940224-900E-4F6F-99BD-1B832D06D226}" type="presParOf" srcId="{A01A0103-D1A4-4A0F-A084-E3B0D359DA3E}" destId="{AEEFB765-B60B-44D0-B22A-9D5993AA9E3F}" srcOrd="0" destOrd="0" presId="urn:microsoft.com/office/officeart/2005/8/layout/vList2"/>
    <dgm:cxn modelId="{CAFBA8D4-D618-4368-A511-EF004F4FFA8B}" type="presParOf" srcId="{A01A0103-D1A4-4A0F-A084-E3B0D359DA3E}" destId="{31C16129-50A1-4FBC-8E2A-935EBD88F828}" srcOrd="1" destOrd="0" presId="urn:microsoft.com/office/officeart/2005/8/layout/vList2"/>
    <dgm:cxn modelId="{FDB13BD1-91CB-43A2-B873-F6D199E773E1}" type="presParOf" srcId="{A01A0103-D1A4-4A0F-A084-E3B0D359DA3E}" destId="{ABEB63DB-C631-4C83-B055-77049BFF854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18F588E-565D-40FD-AF88-215776D035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446977-2556-4974-AE32-893074AE1CBE}">
      <dgm:prSet/>
      <dgm:spPr/>
      <dgm:t>
        <a:bodyPr/>
        <a:lstStyle/>
        <a:p>
          <a:r>
            <a:rPr lang="en-GB" baseline="0"/>
            <a:t>Remember that attitude may not directly cause a behavior change! </a:t>
          </a:r>
          <a:endParaRPr lang="en-US"/>
        </a:p>
      </dgm:t>
    </dgm:pt>
    <dgm:pt modelId="{4DBF10B6-B277-4BED-8BD9-9211B8E883A5}" type="parTrans" cxnId="{861F48C2-BF82-440D-A2D5-EBA57F36BFDA}">
      <dgm:prSet/>
      <dgm:spPr/>
      <dgm:t>
        <a:bodyPr/>
        <a:lstStyle/>
        <a:p>
          <a:endParaRPr lang="en-US"/>
        </a:p>
      </dgm:t>
    </dgm:pt>
    <dgm:pt modelId="{12346018-9485-4503-97FE-2AFC1A833544}" type="sibTrans" cxnId="{861F48C2-BF82-440D-A2D5-EBA57F36BFDA}">
      <dgm:prSet/>
      <dgm:spPr/>
      <dgm:t>
        <a:bodyPr/>
        <a:lstStyle/>
        <a:p>
          <a:endParaRPr lang="en-US"/>
        </a:p>
      </dgm:t>
    </dgm:pt>
    <dgm:pt modelId="{FE28FE08-74E8-4B76-876E-9417374DC247}">
      <dgm:prSet/>
      <dgm:spPr/>
      <dgm:t>
        <a:bodyPr/>
        <a:lstStyle/>
        <a:p>
          <a:r>
            <a:rPr lang="en-GB" baseline="0"/>
            <a:t>Kim and Hunter (1993) showed that behaviour intent acts as a mediator in attitude-behavior relationships. </a:t>
          </a:r>
          <a:endParaRPr lang="en-US"/>
        </a:p>
      </dgm:t>
    </dgm:pt>
    <dgm:pt modelId="{2B112CFC-021B-4148-84E5-B9CC5271C936}" type="parTrans" cxnId="{937CF9F7-E748-41FB-B649-7CE80E514438}">
      <dgm:prSet/>
      <dgm:spPr/>
      <dgm:t>
        <a:bodyPr/>
        <a:lstStyle/>
        <a:p>
          <a:endParaRPr lang="en-US"/>
        </a:p>
      </dgm:t>
    </dgm:pt>
    <dgm:pt modelId="{95D89492-A4E6-46D9-9761-F619C31BBFCD}" type="sibTrans" cxnId="{937CF9F7-E748-41FB-B649-7CE80E514438}">
      <dgm:prSet/>
      <dgm:spPr/>
      <dgm:t>
        <a:bodyPr/>
        <a:lstStyle/>
        <a:p>
          <a:endParaRPr lang="en-US"/>
        </a:p>
      </dgm:t>
    </dgm:pt>
    <dgm:pt modelId="{235CCD44-9DA0-4F4D-979D-69E350EFE0DE}">
      <dgm:prSet/>
      <dgm:spPr/>
      <dgm:t>
        <a:bodyPr/>
        <a:lstStyle/>
        <a:p>
          <a:r>
            <a:rPr lang="en-GB" baseline="0"/>
            <a:t>Behavioral intent is someone’s willingness to engage to various behaviours. </a:t>
          </a:r>
          <a:endParaRPr lang="en-US"/>
        </a:p>
      </dgm:t>
    </dgm:pt>
    <dgm:pt modelId="{36383A4D-CF89-4244-861F-1523567CF229}" type="parTrans" cxnId="{9BCFBA1D-C90F-4DF9-9A9D-EE0B600E6016}">
      <dgm:prSet/>
      <dgm:spPr/>
      <dgm:t>
        <a:bodyPr/>
        <a:lstStyle/>
        <a:p>
          <a:endParaRPr lang="en-US"/>
        </a:p>
      </dgm:t>
    </dgm:pt>
    <dgm:pt modelId="{9AA88DE6-5B47-4BDE-BACF-EBC101502752}" type="sibTrans" cxnId="{9BCFBA1D-C90F-4DF9-9A9D-EE0B600E6016}">
      <dgm:prSet/>
      <dgm:spPr/>
      <dgm:t>
        <a:bodyPr/>
        <a:lstStyle/>
        <a:p>
          <a:endParaRPr lang="en-US"/>
        </a:p>
      </dgm:t>
    </dgm:pt>
    <dgm:pt modelId="{C22B5E23-D126-4623-8215-1A37CDE2C0EF}">
      <dgm:prSet/>
      <dgm:spPr/>
      <dgm:t>
        <a:bodyPr/>
        <a:lstStyle/>
        <a:p>
          <a:r>
            <a:rPr lang="en-GB" baseline="0"/>
            <a:t>This implies that when striving to change attitudes (and eventually behaviours) it is important to stress the benefits of performing the behavior, the social appropriateness of performing the behavior, and positive affect for the behavior.</a:t>
          </a:r>
          <a:endParaRPr lang="en-US"/>
        </a:p>
      </dgm:t>
    </dgm:pt>
    <dgm:pt modelId="{6555D129-5202-4498-91AA-7F325B6F404A}" type="parTrans" cxnId="{25142DFB-8C55-420D-89E7-47E3E1C105B1}">
      <dgm:prSet/>
      <dgm:spPr/>
      <dgm:t>
        <a:bodyPr/>
        <a:lstStyle/>
        <a:p>
          <a:endParaRPr lang="en-US"/>
        </a:p>
      </dgm:t>
    </dgm:pt>
    <dgm:pt modelId="{79F97DF5-D259-48D1-B390-DE4862E9BD64}" type="sibTrans" cxnId="{25142DFB-8C55-420D-89E7-47E3E1C105B1}">
      <dgm:prSet/>
      <dgm:spPr/>
      <dgm:t>
        <a:bodyPr/>
        <a:lstStyle/>
        <a:p>
          <a:endParaRPr lang="en-US"/>
        </a:p>
      </dgm:t>
    </dgm:pt>
    <dgm:pt modelId="{D1A94010-CC74-49CC-9390-3EF3AD31EDA6}" type="pres">
      <dgm:prSet presAssocID="{718F588E-565D-40FD-AF88-215776D035CB}" presName="linear" presStyleCnt="0">
        <dgm:presLayoutVars>
          <dgm:animLvl val="lvl"/>
          <dgm:resizeHandles val="exact"/>
        </dgm:presLayoutVars>
      </dgm:prSet>
      <dgm:spPr/>
    </dgm:pt>
    <dgm:pt modelId="{C2D5F470-C387-4981-9B39-A2A3DE18EBD7}" type="pres">
      <dgm:prSet presAssocID="{59446977-2556-4974-AE32-893074AE1CBE}" presName="parentText" presStyleLbl="node1" presStyleIdx="0" presStyleCnt="4">
        <dgm:presLayoutVars>
          <dgm:chMax val="0"/>
          <dgm:bulletEnabled val="1"/>
        </dgm:presLayoutVars>
      </dgm:prSet>
      <dgm:spPr/>
    </dgm:pt>
    <dgm:pt modelId="{6D9F9D78-5318-4E92-AE3F-B9179A0A5E08}" type="pres">
      <dgm:prSet presAssocID="{12346018-9485-4503-97FE-2AFC1A833544}" presName="spacer" presStyleCnt="0"/>
      <dgm:spPr/>
    </dgm:pt>
    <dgm:pt modelId="{0F7CA9DC-6626-4B33-9E3E-CED554DBAF4D}" type="pres">
      <dgm:prSet presAssocID="{FE28FE08-74E8-4B76-876E-9417374DC247}" presName="parentText" presStyleLbl="node1" presStyleIdx="1" presStyleCnt="4">
        <dgm:presLayoutVars>
          <dgm:chMax val="0"/>
          <dgm:bulletEnabled val="1"/>
        </dgm:presLayoutVars>
      </dgm:prSet>
      <dgm:spPr/>
    </dgm:pt>
    <dgm:pt modelId="{2CC3F72E-3E19-4B7B-8526-B39A813BB0C2}" type="pres">
      <dgm:prSet presAssocID="{95D89492-A4E6-46D9-9761-F619C31BBFCD}" presName="spacer" presStyleCnt="0"/>
      <dgm:spPr/>
    </dgm:pt>
    <dgm:pt modelId="{EDBBC208-D7C2-47D4-BB01-2459641B8CA7}" type="pres">
      <dgm:prSet presAssocID="{235CCD44-9DA0-4F4D-979D-69E350EFE0DE}" presName="parentText" presStyleLbl="node1" presStyleIdx="2" presStyleCnt="4">
        <dgm:presLayoutVars>
          <dgm:chMax val="0"/>
          <dgm:bulletEnabled val="1"/>
        </dgm:presLayoutVars>
      </dgm:prSet>
      <dgm:spPr/>
    </dgm:pt>
    <dgm:pt modelId="{8DB32E64-720C-49EF-A5F6-E3FAF5508EC8}" type="pres">
      <dgm:prSet presAssocID="{9AA88DE6-5B47-4BDE-BACF-EBC101502752}" presName="spacer" presStyleCnt="0"/>
      <dgm:spPr/>
    </dgm:pt>
    <dgm:pt modelId="{A39ED79A-4624-4E3C-956E-34E8A8EA66FC}" type="pres">
      <dgm:prSet presAssocID="{C22B5E23-D126-4623-8215-1A37CDE2C0EF}" presName="parentText" presStyleLbl="node1" presStyleIdx="3" presStyleCnt="4">
        <dgm:presLayoutVars>
          <dgm:chMax val="0"/>
          <dgm:bulletEnabled val="1"/>
        </dgm:presLayoutVars>
      </dgm:prSet>
      <dgm:spPr/>
    </dgm:pt>
  </dgm:ptLst>
  <dgm:cxnLst>
    <dgm:cxn modelId="{9BCFBA1D-C90F-4DF9-9A9D-EE0B600E6016}" srcId="{718F588E-565D-40FD-AF88-215776D035CB}" destId="{235CCD44-9DA0-4F4D-979D-69E350EFE0DE}" srcOrd="2" destOrd="0" parTransId="{36383A4D-CF89-4244-861F-1523567CF229}" sibTransId="{9AA88DE6-5B47-4BDE-BACF-EBC101502752}"/>
    <dgm:cxn modelId="{BC929E6E-AD68-4DFD-851F-014E3389ECED}" type="presOf" srcId="{59446977-2556-4974-AE32-893074AE1CBE}" destId="{C2D5F470-C387-4981-9B39-A2A3DE18EBD7}" srcOrd="0" destOrd="0" presId="urn:microsoft.com/office/officeart/2005/8/layout/vList2"/>
    <dgm:cxn modelId="{50756B76-2061-40DE-A7B4-B37FBD81505F}" type="presOf" srcId="{235CCD44-9DA0-4F4D-979D-69E350EFE0DE}" destId="{EDBBC208-D7C2-47D4-BB01-2459641B8CA7}" srcOrd="0" destOrd="0" presId="urn:microsoft.com/office/officeart/2005/8/layout/vList2"/>
    <dgm:cxn modelId="{2CD54C7E-B748-43FD-B0A7-8FC17E85E66B}" type="presOf" srcId="{718F588E-565D-40FD-AF88-215776D035CB}" destId="{D1A94010-CC74-49CC-9390-3EF3AD31EDA6}" srcOrd="0" destOrd="0" presId="urn:microsoft.com/office/officeart/2005/8/layout/vList2"/>
    <dgm:cxn modelId="{D7C42395-446A-4C5D-9D09-66C6FD6A00BF}" type="presOf" srcId="{FE28FE08-74E8-4B76-876E-9417374DC247}" destId="{0F7CA9DC-6626-4B33-9E3E-CED554DBAF4D}" srcOrd="0" destOrd="0" presId="urn:microsoft.com/office/officeart/2005/8/layout/vList2"/>
    <dgm:cxn modelId="{861F48C2-BF82-440D-A2D5-EBA57F36BFDA}" srcId="{718F588E-565D-40FD-AF88-215776D035CB}" destId="{59446977-2556-4974-AE32-893074AE1CBE}" srcOrd="0" destOrd="0" parTransId="{4DBF10B6-B277-4BED-8BD9-9211B8E883A5}" sibTransId="{12346018-9485-4503-97FE-2AFC1A833544}"/>
    <dgm:cxn modelId="{DF74D0CA-49F2-431A-99CE-6B3790876CE0}" type="presOf" srcId="{C22B5E23-D126-4623-8215-1A37CDE2C0EF}" destId="{A39ED79A-4624-4E3C-956E-34E8A8EA66FC}" srcOrd="0" destOrd="0" presId="urn:microsoft.com/office/officeart/2005/8/layout/vList2"/>
    <dgm:cxn modelId="{937CF9F7-E748-41FB-B649-7CE80E514438}" srcId="{718F588E-565D-40FD-AF88-215776D035CB}" destId="{FE28FE08-74E8-4B76-876E-9417374DC247}" srcOrd="1" destOrd="0" parTransId="{2B112CFC-021B-4148-84E5-B9CC5271C936}" sibTransId="{95D89492-A4E6-46D9-9761-F619C31BBFCD}"/>
    <dgm:cxn modelId="{25142DFB-8C55-420D-89E7-47E3E1C105B1}" srcId="{718F588E-565D-40FD-AF88-215776D035CB}" destId="{C22B5E23-D126-4623-8215-1A37CDE2C0EF}" srcOrd="3" destOrd="0" parTransId="{6555D129-5202-4498-91AA-7F325B6F404A}" sibTransId="{79F97DF5-D259-48D1-B390-DE4862E9BD64}"/>
    <dgm:cxn modelId="{1F369C8A-7EA3-4A49-8533-E467F2E0BD85}" type="presParOf" srcId="{D1A94010-CC74-49CC-9390-3EF3AD31EDA6}" destId="{C2D5F470-C387-4981-9B39-A2A3DE18EBD7}" srcOrd="0" destOrd="0" presId="urn:microsoft.com/office/officeart/2005/8/layout/vList2"/>
    <dgm:cxn modelId="{7C96B40C-41AD-447C-8D3D-E496F1DCFEA4}" type="presParOf" srcId="{D1A94010-CC74-49CC-9390-3EF3AD31EDA6}" destId="{6D9F9D78-5318-4E92-AE3F-B9179A0A5E08}" srcOrd="1" destOrd="0" presId="urn:microsoft.com/office/officeart/2005/8/layout/vList2"/>
    <dgm:cxn modelId="{FF38924C-78D4-4B64-84B4-DBC35197464C}" type="presParOf" srcId="{D1A94010-CC74-49CC-9390-3EF3AD31EDA6}" destId="{0F7CA9DC-6626-4B33-9E3E-CED554DBAF4D}" srcOrd="2" destOrd="0" presId="urn:microsoft.com/office/officeart/2005/8/layout/vList2"/>
    <dgm:cxn modelId="{34254BD7-71BD-4578-8823-11A1BA43C07C}" type="presParOf" srcId="{D1A94010-CC74-49CC-9390-3EF3AD31EDA6}" destId="{2CC3F72E-3E19-4B7B-8526-B39A813BB0C2}" srcOrd="3" destOrd="0" presId="urn:microsoft.com/office/officeart/2005/8/layout/vList2"/>
    <dgm:cxn modelId="{DBCAB075-B306-4A31-8E05-ECC4C93A0B88}" type="presParOf" srcId="{D1A94010-CC74-49CC-9390-3EF3AD31EDA6}" destId="{EDBBC208-D7C2-47D4-BB01-2459641B8CA7}" srcOrd="4" destOrd="0" presId="urn:microsoft.com/office/officeart/2005/8/layout/vList2"/>
    <dgm:cxn modelId="{EB8D5CCD-3264-40CA-AD6C-00DFAB4CFA17}" type="presParOf" srcId="{D1A94010-CC74-49CC-9390-3EF3AD31EDA6}" destId="{8DB32E64-720C-49EF-A5F6-E3FAF5508EC8}" srcOrd="5" destOrd="0" presId="urn:microsoft.com/office/officeart/2005/8/layout/vList2"/>
    <dgm:cxn modelId="{15A491A1-4CC3-4A8E-9019-EE6D6C161171}" type="presParOf" srcId="{D1A94010-CC74-49CC-9390-3EF3AD31EDA6}" destId="{A39ED79A-4624-4E3C-956E-34E8A8EA66F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45A03EB-4C08-43EE-9EBF-6969CEE8B6B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50C5468-9B2C-4CA3-ACAF-FFD908AD8218}">
      <dgm:prSet/>
      <dgm:spPr/>
      <dgm:t>
        <a:bodyPr/>
        <a:lstStyle/>
        <a:p>
          <a:r>
            <a:rPr lang="en-US" baseline="0"/>
            <a:t>Situational</a:t>
          </a:r>
          <a:endParaRPr lang="en-US"/>
        </a:p>
      </dgm:t>
    </dgm:pt>
    <dgm:pt modelId="{023BACD6-C35A-4C0A-A23D-9C3BAF1CB873}" type="parTrans" cxnId="{195F1691-9CF2-4226-898F-BD8EB281E5E2}">
      <dgm:prSet/>
      <dgm:spPr/>
      <dgm:t>
        <a:bodyPr/>
        <a:lstStyle/>
        <a:p>
          <a:endParaRPr lang="en-US"/>
        </a:p>
      </dgm:t>
    </dgm:pt>
    <dgm:pt modelId="{621806A5-EBE2-46EE-B13E-86806AE59E25}" type="sibTrans" cxnId="{195F1691-9CF2-4226-898F-BD8EB281E5E2}">
      <dgm:prSet/>
      <dgm:spPr/>
      <dgm:t>
        <a:bodyPr/>
        <a:lstStyle/>
        <a:p>
          <a:endParaRPr lang="en-US"/>
        </a:p>
      </dgm:t>
    </dgm:pt>
    <dgm:pt modelId="{B72AE83A-5837-4B85-9D96-6AAEA0F7C471}">
      <dgm:prSet/>
      <dgm:spPr/>
      <dgm:t>
        <a:bodyPr/>
        <a:lstStyle/>
        <a:p>
          <a:r>
            <a:rPr lang="en-US" baseline="0"/>
            <a:t>Dispositional</a:t>
          </a:r>
          <a:endParaRPr lang="en-US"/>
        </a:p>
      </dgm:t>
    </dgm:pt>
    <dgm:pt modelId="{4F5BBF21-203F-42EA-ACFE-FE8795482F24}" type="parTrans" cxnId="{95FEE7BB-6B0B-4BB7-81F3-5DBF1FA3BB9D}">
      <dgm:prSet/>
      <dgm:spPr/>
      <dgm:t>
        <a:bodyPr/>
        <a:lstStyle/>
        <a:p>
          <a:endParaRPr lang="en-US"/>
        </a:p>
      </dgm:t>
    </dgm:pt>
    <dgm:pt modelId="{527F4D88-4E42-4AE1-B0A8-A36B91761218}" type="sibTrans" cxnId="{95FEE7BB-6B0B-4BB7-81F3-5DBF1FA3BB9D}">
      <dgm:prSet/>
      <dgm:spPr/>
      <dgm:t>
        <a:bodyPr/>
        <a:lstStyle/>
        <a:p>
          <a:endParaRPr lang="en-US"/>
        </a:p>
      </dgm:t>
    </dgm:pt>
    <dgm:pt modelId="{0F59BA6E-EAA2-44EC-8F70-0034A6E3E79D}">
      <dgm:prSet/>
      <dgm:spPr/>
      <dgm:t>
        <a:bodyPr/>
        <a:lstStyle/>
        <a:p>
          <a:r>
            <a:rPr lang="en-US" baseline="0"/>
            <a:t>Motivational</a:t>
          </a:r>
          <a:endParaRPr lang="en-US"/>
        </a:p>
      </dgm:t>
    </dgm:pt>
    <dgm:pt modelId="{19930A78-DFA8-456E-AAF1-96BD68FC1753}" type="parTrans" cxnId="{E8A10020-6970-4786-BBAC-8FC27FFB0C84}">
      <dgm:prSet/>
      <dgm:spPr/>
      <dgm:t>
        <a:bodyPr/>
        <a:lstStyle/>
        <a:p>
          <a:endParaRPr lang="en-US"/>
        </a:p>
      </dgm:t>
    </dgm:pt>
    <dgm:pt modelId="{A378D849-52AF-4FFD-9D77-A97EECB99C2E}" type="sibTrans" cxnId="{E8A10020-6970-4786-BBAC-8FC27FFB0C84}">
      <dgm:prSet/>
      <dgm:spPr/>
      <dgm:t>
        <a:bodyPr/>
        <a:lstStyle/>
        <a:p>
          <a:endParaRPr lang="en-US"/>
        </a:p>
      </dgm:t>
    </dgm:pt>
    <dgm:pt modelId="{9DA47020-59A1-41C2-83CD-3B698D8C50C8}">
      <dgm:prSet/>
      <dgm:spPr/>
      <dgm:t>
        <a:bodyPr/>
        <a:lstStyle/>
        <a:p>
          <a:r>
            <a:rPr lang="en-US" baseline="0"/>
            <a:t>Institutional</a:t>
          </a:r>
          <a:endParaRPr lang="en-US"/>
        </a:p>
      </dgm:t>
    </dgm:pt>
    <dgm:pt modelId="{F1993F51-4A28-4B7C-B15E-B0F0E1B02CAF}" type="parTrans" cxnId="{D5042274-446B-4DB1-B139-5C700106D3AA}">
      <dgm:prSet/>
      <dgm:spPr/>
      <dgm:t>
        <a:bodyPr/>
        <a:lstStyle/>
        <a:p>
          <a:endParaRPr lang="en-US"/>
        </a:p>
      </dgm:t>
    </dgm:pt>
    <dgm:pt modelId="{146DF9EB-AB69-444F-BEA9-877814A3F7E3}" type="sibTrans" cxnId="{D5042274-446B-4DB1-B139-5C700106D3AA}">
      <dgm:prSet/>
      <dgm:spPr/>
      <dgm:t>
        <a:bodyPr/>
        <a:lstStyle/>
        <a:p>
          <a:endParaRPr lang="en-US"/>
        </a:p>
      </dgm:t>
    </dgm:pt>
    <dgm:pt modelId="{46077F28-4F0D-4BDA-9A7B-D89E3BB2D479}" type="pres">
      <dgm:prSet presAssocID="{D45A03EB-4C08-43EE-9EBF-6969CEE8B6BC}" presName="vert0" presStyleCnt="0">
        <dgm:presLayoutVars>
          <dgm:dir/>
          <dgm:animOne val="branch"/>
          <dgm:animLvl val="lvl"/>
        </dgm:presLayoutVars>
      </dgm:prSet>
      <dgm:spPr/>
    </dgm:pt>
    <dgm:pt modelId="{F982ECFB-FC9B-4339-B678-35E9942C4C7F}" type="pres">
      <dgm:prSet presAssocID="{650C5468-9B2C-4CA3-ACAF-FFD908AD8218}" presName="thickLine" presStyleLbl="alignNode1" presStyleIdx="0" presStyleCnt="4"/>
      <dgm:spPr/>
    </dgm:pt>
    <dgm:pt modelId="{9EB7F8CA-F0B4-48DF-B1D0-DC4F0FFB6826}" type="pres">
      <dgm:prSet presAssocID="{650C5468-9B2C-4CA3-ACAF-FFD908AD8218}" presName="horz1" presStyleCnt="0"/>
      <dgm:spPr/>
    </dgm:pt>
    <dgm:pt modelId="{D732E74C-2A72-4CFB-81BD-8918A04D7508}" type="pres">
      <dgm:prSet presAssocID="{650C5468-9B2C-4CA3-ACAF-FFD908AD8218}" presName="tx1" presStyleLbl="revTx" presStyleIdx="0" presStyleCnt="4"/>
      <dgm:spPr/>
    </dgm:pt>
    <dgm:pt modelId="{ED9D45C9-1AC4-4D79-9F3D-2C2623D4D704}" type="pres">
      <dgm:prSet presAssocID="{650C5468-9B2C-4CA3-ACAF-FFD908AD8218}" presName="vert1" presStyleCnt="0"/>
      <dgm:spPr/>
    </dgm:pt>
    <dgm:pt modelId="{F44483E4-B913-4E21-820E-5A866C9EC003}" type="pres">
      <dgm:prSet presAssocID="{B72AE83A-5837-4B85-9D96-6AAEA0F7C471}" presName="thickLine" presStyleLbl="alignNode1" presStyleIdx="1" presStyleCnt="4"/>
      <dgm:spPr/>
    </dgm:pt>
    <dgm:pt modelId="{C53E6FA2-8715-4AE2-A405-DACFDEFBFEBB}" type="pres">
      <dgm:prSet presAssocID="{B72AE83A-5837-4B85-9D96-6AAEA0F7C471}" presName="horz1" presStyleCnt="0"/>
      <dgm:spPr/>
    </dgm:pt>
    <dgm:pt modelId="{02BE6B8C-8195-472F-94DC-EDBFFFA249A7}" type="pres">
      <dgm:prSet presAssocID="{B72AE83A-5837-4B85-9D96-6AAEA0F7C471}" presName="tx1" presStyleLbl="revTx" presStyleIdx="1" presStyleCnt="4"/>
      <dgm:spPr/>
    </dgm:pt>
    <dgm:pt modelId="{D1644F64-017A-44D8-9A2E-EC85A8542A22}" type="pres">
      <dgm:prSet presAssocID="{B72AE83A-5837-4B85-9D96-6AAEA0F7C471}" presName="vert1" presStyleCnt="0"/>
      <dgm:spPr/>
    </dgm:pt>
    <dgm:pt modelId="{D5B1DFCA-EE25-49C0-861F-689FB9CEBCB0}" type="pres">
      <dgm:prSet presAssocID="{0F59BA6E-EAA2-44EC-8F70-0034A6E3E79D}" presName="thickLine" presStyleLbl="alignNode1" presStyleIdx="2" presStyleCnt="4"/>
      <dgm:spPr/>
    </dgm:pt>
    <dgm:pt modelId="{B28C7359-0303-4BAB-9774-EA1DA2887864}" type="pres">
      <dgm:prSet presAssocID="{0F59BA6E-EAA2-44EC-8F70-0034A6E3E79D}" presName="horz1" presStyleCnt="0"/>
      <dgm:spPr/>
    </dgm:pt>
    <dgm:pt modelId="{8E0F6FC0-12E6-41F8-ACD9-005F1FF4AA3F}" type="pres">
      <dgm:prSet presAssocID="{0F59BA6E-EAA2-44EC-8F70-0034A6E3E79D}" presName="tx1" presStyleLbl="revTx" presStyleIdx="2" presStyleCnt="4"/>
      <dgm:spPr/>
    </dgm:pt>
    <dgm:pt modelId="{C0BD69E1-649D-41E6-8F9C-08D4E499C923}" type="pres">
      <dgm:prSet presAssocID="{0F59BA6E-EAA2-44EC-8F70-0034A6E3E79D}" presName="vert1" presStyleCnt="0"/>
      <dgm:spPr/>
    </dgm:pt>
    <dgm:pt modelId="{825984F4-E9CC-4D50-B1BE-0AB9B3D58DA9}" type="pres">
      <dgm:prSet presAssocID="{9DA47020-59A1-41C2-83CD-3B698D8C50C8}" presName="thickLine" presStyleLbl="alignNode1" presStyleIdx="3" presStyleCnt="4"/>
      <dgm:spPr/>
    </dgm:pt>
    <dgm:pt modelId="{06A14493-9CD3-47F0-BE14-A9CF644C6343}" type="pres">
      <dgm:prSet presAssocID="{9DA47020-59A1-41C2-83CD-3B698D8C50C8}" presName="horz1" presStyleCnt="0"/>
      <dgm:spPr/>
    </dgm:pt>
    <dgm:pt modelId="{98D86688-6EC7-4804-80C7-558299D0E68E}" type="pres">
      <dgm:prSet presAssocID="{9DA47020-59A1-41C2-83CD-3B698D8C50C8}" presName="tx1" presStyleLbl="revTx" presStyleIdx="3" presStyleCnt="4"/>
      <dgm:spPr/>
    </dgm:pt>
    <dgm:pt modelId="{5FF25436-8BED-4E9D-8DFF-602D54A1AD58}" type="pres">
      <dgm:prSet presAssocID="{9DA47020-59A1-41C2-83CD-3B698D8C50C8}" presName="vert1" presStyleCnt="0"/>
      <dgm:spPr/>
    </dgm:pt>
  </dgm:ptLst>
  <dgm:cxnLst>
    <dgm:cxn modelId="{E8A10020-6970-4786-BBAC-8FC27FFB0C84}" srcId="{D45A03EB-4C08-43EE-9EBF-6969CEE8B6BC}" destId="{0F59BA6E-EAA2-44EC-8F70-0034A6E3E79D}" srcOrd="2" destOrd="0" parTransId="{19930A78-DFA8-456E-AAF1-96BD68FC1753}" sibTransId="{A378D849-52AF-4FFD-9D77-A97EECB99C2E}"/>
    <dgm:cxn modelId="{240BC528-19A4-4850-92CE-11193C5084FB}" type="presOf" srcId="{650C5468-9B2C-4CA3-ACAF-FFD908AD8218}" destId="{D732E74C-2A72-4CFB-81BD-8918A04D7508}" srcOrd="0" destOrd="0" presId="urn:microsoft.com/office/officeart/2008/layout/LinedList"/>
    <dgm:cxn modelId="{F424572E-50AF-4261-8F21-9EF330155241}" type="presOf" srcId="{B72AE83A-5837-4B85-9D96-6AAEA0F7C471}" destId="{02BE6B8C-8195-472F-94DC-EDBFFFA249A7}" srcOrd="0" destOrd="0" presId="urn:microsoft.com/office/officeart/2008/layout/LinedList"/>
    <dgm:cxn modelId="{D5042274-446B-4DB1-B139-5C700106D3AA}" srcId="{D45A03EB-4C08-43EE-9EBF-6969CEE8B6BC}" destId="{9DA47020-59A1-41C2-83CD-3B698D8C50C8}" srcOrd="3" destOrd="0" parTransId="{F1993F51-4A28-4B7C-B15E-B0F0E1B02CAF}" sibTransId="{146DF9EB-AB69-444F-BEA9-877814A3F7E3}"/>
    <dgm:cxn modelId="{48C5BF89-C16B-423D-A74A-44421DFE8C4D}" type="presOf" srcId="{D45A03EB-4C08-43EE-9EBF-6969CEE8B6BC}" destId="{46077F28-4F0D-4BDA-9A7B-D89E3BB2D479}" srcOrd="0" destOrd="0" presId="urn:microsoft.com/office/officeart/2008/layout/LinedList"/>
    <dgm:cxn modelId="{195F1691-9CF2-4226-898F-BD8EB281E5E2}" srcId="{D45A03EB-4C08-43EE-9EBF-6969CEE8B6BC}" destId="{650C5468-9B2C-4CA3-ACAF-FFD908AD8218}" srcOrd="0" destOrd="0" parTransId="{023BACD6-C35A-4C0A-A23D-9C3BAF1CB873}" sibTransId="{621806A5-EBE2-46EE-B13E-86806AE59E25}"/>
    <dgm:cxn modelId="{ABDC0C93-9822-450F-BDF1-DF2E65F4B286}" type="presOf" srcId="{9DA47020-59A1-41C2-83CD-3B698D8C50C8}" destId="{98D86688-6EC7-4804-80C7-558299D0E68E}" srcOrd="0" destOrd="0" presId="urn:microsoft.com/office/officeart/2008/layout/LinedList"/>
    <dgm:cxn modelId="{95FEE7BB-6B0B-4BB7-81F3-5DBF1FA3BB9D}" srcId="{D45A03EB-4C08-43EE-9EBF-6969CEE8B6BC}" destId="{B72AE83A-5837-4B85-9D96-6AAEA0F7C471}" srcOrd="1" destOrd="0" parTransId="{4F5BBF21-203F-42EA-ACFE-FE8795482F24}" sibTransId="{527F4D88-4E42-4AE1-B0A8-A36B91761218}"/>
    <dgm:cxn modelId="{1B1B78E0-7269-4133-8BD7-BCDC124F61EF}" type="presOf" srcId="{0F59BA6E-EAA2-44EC-8F70-0034A6E3E79D}" destId="{8E0F6FC0-12E6-41F8-ACD9-005F1FF4AA3F}" srcOrd="0" destOrd="0" presId="urn:microsoft.com/office/officeart/2008/layout/LinedList"/>
    <dgm:cxn modelId="{2B7A4DAA-B414-4CE1-83F7-240D242D4BF1}" type="presParOf" srcId="{46077F28-4F0D-4BDA-9A7B-D89E3BB2D479}" destId="{F982ECFB-FC9B-4339-B678-35E9942C4C7F}" srcOrd="0" destOrd="0" presId="urn:microsoft.com/office/officeart/2008/layout/LinedList"/>
    <dgm:cxn modelId="{72ED3DD3-C183-422F-91F0-CD593CA47785}" type="presParOf" srcId="{46077F28-4F0D-4BDA-9A7B-D89E3BB2D479}" destId="{9EB7F8CA-F0B4-48DF-B1D0-DC4F0FFB6826}" srcOrd="1" destOrd="0" presId="urn:microsoft.com/office/officeart/2008/layout/LinedList"/>
    <dgm:cxn modelId="{0E8565D9-10DD-4916-900F-C27AFF0938FB}" type="presParOf" srcId="{9EB7F8CA-F0B4-48DF-B1D0-DC4F0FFB6826}" destId="{D732E74C-2A72-4CFB-81BD-8918A04D7508}" srcOrd="0" destOrd="0" presId="urn:microsoft.com/office/officeart/2008/layout/LinedList"/>
    <dgm:cxn modelId="{BC8039A7-F8A0-412C-8C76-C0189DF7BB1B}" type="presParOf" srcId="{9EB7F8CA-F0B4-48DF-B1D0-DC4F0FFB6826}" destId="{ED9D45C9-1AC4-4D79-9F3D-2C2623D4D704}" srcOrd="1" destOrd="0" presId="urn:microsoft.com/office/officeart/2008/layout/LinedList"/>
    <dgm:cxn modelId="{F8C1B223-616F-4FF5-92C1-4BE0DEEEB21B}" type="presParOf" srcId="{46077F28-4F0D-4BDA-9A7B-D89E3BB2D479}" destId="{F44483E4-B913-4E21-820E-5A866C9EC003}" srcOrd="2" destOrd="0" presId="urn:microsoft.com/office/officeart/2008/layout/LinedList"/>
    <dgm:cxn modelId="{43052CA2-87F2-4A6C-8749-01A21EE92A7A}" type="presParOf" srcId="{46077F28-4F0D-4BDA-9A7B-D89E3BB2D479}" destId="{C53E6FA2-8715-4AE2-A405-DACFDEFBFEBB}" srcOrd="3" destOrd="0" presId="urn:microsoft.com/office/officeart/2008/layout/LinedList"/>
    <dgm:cxn modelId="{AEED846B-C3DF-4E32-AFBA-BCCD4614E67E}" type="presParOf" srcId="{C53E6FA2-8715-4AE2-A405-DACFDEFBFEBB}" destId="{02BE6B8C-8195-472F-94DC-EDBFFFA249A7}" srcOrd="0" destOrd="0" presId="urn:microsoft.com/office/officeart/2008/layout/LinedList"/>
    <dgm:cxn modelId="{86B22125-7D81-492A-BECB-1B3E0F30D14F}" type="presParOf" srcId="{C53E6FA2-8715-4AE2-A405-DACFDEFBFEBB}" destId="{D1644F64-017A-44D8-9A2E-EC85A8542A22}" srcOrd="1" destOrd="0" presId="urn:microsoft.com/office/officeart/2008/layout/LinedList"/>
    <dgm:cxn modelId="{796CC08A-AECE-4433-92DD-65ABCBBBD0C0}" type="presParOf" srcId="{46077F28-4F0D-4BDA-9A7B-D89E3BB2D479}" destId="{D5B1DFCA-EE25-49C0-861F-689FB9CEBCB0}" srcOrd="4" destOrd="0" presId="urn:microsoft.com/office/officeart/2008/layout/LinedList"/>
    <dgm:cxn modelId="{B61D8D49-6CBD-4E46-9B15-D0321DB0CB07}" type="presParOf" srcId="{46077F28-4F0D-4BDA-9A7B-D89E3BB2D479}" destId="{B28C7359-0303-4BAB-9774-EA1DA2887864}" srcOrd="5" destOrd="0" presId="urn:microsoft.com/office/officeart/2008/layout/LinedList"/>
    <dgm:cxn modelId="{B0EEBE23-5EAB-4E43-A917-FF93690EF3FF}" type="presParOf" srcId="{B28C7359-0303-4BAB-9774-EA1DA2887864}" destId="{8E0F6FC0-12E6-41F8-ACD9-005F1FF4AA3F}" srcOrd="0" destOrd="0" presId="urn:microsoft.com/office/officeart/2008/layout/LinedList"/>
    <dgm:cxn modelId="{17B2D367-286E-47DD-B25A-1A7B56558E6A}" type="presParOf" srcId="{B28C7359-0303-4BAB-9774-EA1DA2887864}" destId="{C0BD69E1-649D-41E6-8F9C-08D4E499C923}" srcOrd="1" destOrd="0" presId="urn:microsoft.com/office/officeart/2008/layout/LinedList"/>
    <dgm:cxn modelId="{ED0AC8AB-9583-45F4-8C10-69EF6F5BAE80}" type="presParOf" srcId="{46077F28-4F0D-4BDA-9A7B-D89E3BB2D479}" destId="{825984F4-E9CC-4D50-B1BE-0AB9B3D58DA9}" srcOrd="6" destOrd="0" presId="urn:microsoft.com/office/officeart/2008/layout/LinedList"/>
    <dgm:cxn modelId="{C749A7A0-5FDA-4167-A2E7-5040F735EB91}" type="presParOf" srcId="{46077F28-4F0D-4BDA-9A7B-D89E3BB2D479}" destId="{06A14493-9CD3-47F0-BE14-A9CF644C6343}" srcOrd="7" destOrd="0" presId="urn:microsoft.com/office/officeart/2008/layout/LinedList"/>
    <dgm:cxn modelId="{B7AE6BE3-12B5-42A9-9F59-8E545AAFDC6C}" type="presParOf" srcId="{06A14493-9CD3-47F0-BE14-A9CF644C6343}" destId="{98D86688-6EC7-4804-80C7-558299D0E68E}" srcOrd="0" destOrd="0" presId="urn:microsoft.com/office/officeart/2008/layout/LinedList"/>
    <dgm:cxn modelId="{B878766D-A379-41D6-A2E6-3E359F4E1507}" type="presParOf" srcId="{06A14493-9CD3-47F0-BE14-A9CF644C6343}" destId="{5FF25436-8BED-4E9D-8DFF-602D54A1AD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9D56559-95A3-4D5A-A70F-F696B7AF33C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7BF00782-A90A-442A-A792-C1ECD16C0C7B}">
      <dgm:prSet phldrT="[Text]" phldr="0"/>
      <dgm:spPr/>
      <dgm:t>
        <a:bodyPr/>
        <a:lstStyle/>
        <a:p>
          <a:pPr algn="l">
            <a:lnSpc>
              <a:spcPct val="110000"/>
            </a:lnSpc>
          </a:pPr>
          <a:r>
            <a:rPr lang="en-GB">
              <a:latin typeface="Arial"/>
              <a:cs typeface="Arial"/>
            </a:rPr>
            <a:t>National Policy Planning Frameworks</a:t>
          </a:r>
          <a:endParaRPr lang="en-GB"/>
        </a:p>
      </dgm:t>
    </dgm:pt>
    <dgm:pt modelId="{B73ED801-AD81-4838-BF69-1B376651DD50}" type="parTrans" cxnId="{6A9DEACC-3798-4F6D-B214-750D18C2709A}">
      <dgm:prSet/>
      <dgm:spPr/>
      <dgm:t>
        <a:bodyPr/>
        <a:lstStyle/>
        <a:p>
          <a:endParaRPr lang="en-GB"/>
        </a:p>
      </dgm:t>
    </dgm:pt>
    <dgm:pt modelId="{013C47B9-C3A8-43D5-9934-588FC12D1204}" type="sibTrans" cxnId="{6A9DEACC-3798-4F6D-B214-750D18C2709A}">
      <dgm:prSet/>
      <dgm:spPr/>
      <dgm:t>
        <a:bodyPr/>
        <a:lstStyle/>
        <a:p>
          <a:endParaRPr lang="en-GB"/>
        </a:p>
      </dgm:t>
    </dgm:pt>
    <dgm:pt modelId="{084642BA-F936-4289-8BCB-D371844D049F}">
      <dgm:prSet phldr="0"/>
      <dgm:spPr/>
      <dgm:t>
        <a:bodyPr/>
        <a:lstStyle/>
        <a:p>
          <a:pPr algn="l" rtl="0">
            <a:lnSpc>
              <a:spcPct val="110000"/>
            </a:lnSpc>
          </a:pPr>
          <a:r>
            <a:rPr lang="en-GB">
              <a:latin typeface="Arial"/>
              <a:cs typeface="Arial"/>
            </a:rPr>
            <a:t>Smoking Ban</a:t>
          </a:r>
          <a:endParaRPr lang="en-US">
            <a:latin typeface="Arial"/>
            <a:cs typeface="Arial"/>
          </a:endParaRPr>
        </a:p>
      </dgm:t>
    </dgm:pt>
    <dgm:pt modelId="{C707F0FD-330B-4BAE-902D-5C243F0EF6E8}" type="parTrans" cxnId="{C731ED14-35E4-4CC0-AA9A-CD7CA3BCCC06}">
      <dgm:prSet/>
      <dgm:spPr/>
    </dgm:pt>
    <dgm:pt modelId="{5810D585-F088-43E8-9F83-83E547E06736}" type="sibTrans" cxnId="{C731ED14-35E4-4CC0-AA9A-CD7CA3BCCC06}">
      <dgm:prSet/>
      <dgm:spPr/>
    </dgm:pt>
    <dgm:pt modelId="{12309E1C-9DB1-49D9-BAE9-533A8211101F}">
      <dgm:prSet phldr="0"/>
      <dgm:spPr/>
      <dgm:t>
        <a:bodyPr/>
        <a:lstStyle/>
        <a:p>
          <a:pPr algn="l">
            <a:lnSpc>
              <a:spcPct val="110000"/>
            </a:lnSpc>
          </a:pPr>
          <a:r>
            <a:rPr lang="en-GB">
              <a:latin typeface="Arial"/>
              <a:cs typeface="Arial"/>
            </a:rPr>
            <a:t>Sugar Tax</a:t>
          </a:r>
          <a:endParaRPr lang="en-US">
            <a:latin typeface="Arial"/>
            <a:cs typeface="Arial"/>
          </a:endParaRPr>
        </a:p>
      </dgm:t>
    </dgm:pt>
    <dgm:pt modelId="{E8043F54-474C-4A4F-9EC4-9C36197F8FAA}" type="parTrans" cxnId="{127AFAEA-9BD9-443B-94E0-1E21A5AB1369}">
      <dgm:prSet/>
      <dgm:spPr/>
    </dgm:pt>
    <dgm:pt modelId="{576F3680-A6EA-4EE2-AC6F-743DE9DA321E}" type="sibTrans" cxnId="{127AFAEA-9BD9-443B-94E0-1E21A5AB1369}">
      <dgm:prSet/>
      <dgm:spPr/>
    </dgm:pt>
    <dgm:pt modelId="{4B9EDFDE-9F59-4755-BCB1-6813B7A3D771}">
      <dgm:prSet phldr="0"/>
      <dgm:spPr/>
      <dgm:t>
        <a:bodyPr/>
        <a:lstStyle/>
        <a:p>
          <a:pPr algn="l">
            <a:lnSpc>
              <a:spcPct val="110000"/>
            </a:lnSpc>
          </a:pPr>
          <a:r>
            <a:rPr lang="en-GB">
              <a:latin typeface="Arial"/>
              <a:cs typeface="Arial"/>
            </a:rPr>
            <a:t>Marmot Review</a:t>
          </a:r>
          <a:endParaRPr lang="en-US">
            <a:latin typeface="Arial"/>
            <a:cs typeface="Arial"/>
          </a:endParaRPr>
        </a:p>
      </dgm:t>
    </dgm:pt>
    <dgm:pt modelId="{1B2A4E2B-5AF8-4C06-BBCA-36A60F5E5959}" type="parTrans" cxnId="{7F6AFBE8-774F-4B32-A131-8A1D60CDFA1F}">
      <dgm:prSet/>
      <dgm:spPr/>
    </dgm:pt>
    <dgm:pt modelId="{AC5819E0-5900-430D-BC60-16156D6C092F}" type="sibTrans" cxnId="{7F6AFBE8-774F-4B32-A131-8A1D60CDFA1F}">
      <dgm:prSet/>
      <dgm:spPr/>
    </dgm:pt>
    <dgm:pt modelId="{DB216898-707C-4EFC-A0B4-7CB53E1E3FFB}">
      <dgm:prSet phldr="0"/>
      <dgm:spPr/>
      <dgm:t>
        <a:bodyPr/>
        <a:lstStyle/>
        <a:p>
          <a:pPr algn="l">
            <a:lnSpc>
              <a:spcPct val="110000"/>
            </a:lnSpc>
          </a:pPr>
          <a:r>
            <a:rPr lang="en-GB">
              <a:latin typeface="Arial"/>
              <a:cs typeface="Arial"/>
            </a:rPr>
            <a:t>Flying Start/Sure Start</a:t>
          </a:r>
          <a:endParaRPr lang="en-US">
            <a:latin typeface="Arial"/>
            <a:cs typeface="Arial"/>
          </a:endParaRPr>
        </a:p>
      </dgm:t>
    </dgm:pt>
    <dgm:pt modelId="{E2785C44-6D76-4F8A-BCCB-E4DDF548A576}" type="parTrans" cxnId="{EB22FB84-CECC-4619-84E0-C8D062FB65BC}">
      <dgm:prSet/>
      <dgm:spPr/>
    </dgm:pt>
    <dgm:pt modelId="{09565334-D4D3-4EC5-9264-F591D1DAFC9D}" type="sibTrans" cxnId="{EB22FB84-CECC-4619-84E0-C8D062FB65BC}">
      <dgm:prSet/>
      <dgm:spPr/>
    </dgm:pt>
    <dgm:pt modelId="{33AD9B3D-2B27-4A56-A5FC-DDC52ACA0F51}">
      <dgm:prSet phldr="0"/>
      <dgm:spPr/>
      <dgm:t>
        <a:bodyPr/>
        <a:lstStyle/>
        <a:p>
          <a:pPr algn="l">
            <a:lnSpc>
              <a:spcPct val="110000"/>
            </a:lnSpc>
          </a:pPr>
          <a:r>
            <a:rPr lang="en-GB">
              <a:latin typeface="Arial"/>
              <a:cs typeface="Arial"/>
            </a:rPr>
            <a:t>Minimum Unit Pricing</a:t>
          </a:r>
          <a:endParaRPr lang="en-US">
            <a:latin typeface="Arial"/>
            <a:cs typeface="Arial"/>
          </a:endParaRPr>
        </a:p>
      </dgm:t>
    </dgm:pt>
    <dgm:pt modelId="{DC99B6EF-7A66-44BB-BD44-648E6346FB35}" type="parTrans" cxnId="{81CF007B-DB63-46A4-A401-FD333E10872A}">
      <dgm:prSet/>
      <dgm:spPr/>
    </dgm:pt>
    <dgm:pt modelId="{5630BB4D-7103-4340-8D9D-6DDD91C23CCB}" type="sibTrans" cxnId="{81CF007B-DB63-46A4-A401-FD333E10872A}">
      <dgm:prSet/>
      <dgm:spPr/>
    </dgm:pt>
    <dgm:pt modelId="{C00837FE-2E38-496E-AFAC-43E309208AA5}">
      <dgm:prSet phldr="0"/>
      <dgm:spPr/>
      <dgm:t>
        <a:bodyPr/>
        <a:lstStyle/>
        <a:p>
          <a:pPr algn="l">
            <a:lnSpc>
              <a:spcPct val="110000"/>
            </a:lnSpc>
          </a:pPr>
          <a:r>
            <a:rPr lang="en-GB">
              <a:latin typeface="Arial"/>
              <a:cs typeface="Arial"/>
            </a:rPr>
            <a:t>HPV Vaccinations</a:t>
          </a:r>
          <a:endParaRPr lang="en-US">
            <a:latin typeface="Arial"/>
            <a:cs typeface="Arial"/>
          </a:endParaRPr>
        </a:p>
      </dgm:t>
    </dgm:pt>
    <dgm:pt modelId="{9DC57C5C-8477-4CE0-A22A-E59C75EEF9FD}" type="parTrans" cxnId="{5052E8D7-5368-496B-96FF-1708E050C964}">
      <dgm:prSet/>
      <dgm:spPr/>
    </dgm:pt>
    <dgm:pt modelId="{72E05DA1-4E02-4110-97D9-23F4FF5F6B23}" type="sibTrans" cxnId="{5052E8D7-5368-496B-96FF-1708E050C964}">
      <dgm:prSet/>
      <dgm:spPr/>
    </dgm:pt>
    <dgm:pt modelId="{6A20DA24-F684-46F9-90A1-B464BBF1F8E9}">
      <dgm:prSet phldr="0"/>
      <dgm:spPr/>
      <dgm:t>
        <a:bodyPr/>
        <a:lstStyle/>
        <a:p>
          <a:pPr algn="l">
            <a:lnSpc>
              <a:spcPct val="110000"/>
            </a:lnSpc>
          </a:pPr>
          <a:r>
            <a:rPr lang="en-GB">
              <a:latin typeface="Arial"/>
              <a:cs typeface="Arial"/>
            </a:rPr>
            <a:t>Congestion charges and ULEZ</a:t>
          </a:r>
        </a:p>
      </dgm:t>
    </dgm:pt>
    <dgm:pt modelId="{B6CD5361-6D93-4E49-92CF-7A8C8666695A}" type="parTrans" cxnId="{CEABF159-C227-4263-9B1D-573BBAAACB0E}">
      <dgm:prSet/>
      <dgm:spPr/>
    </dgm:pt>
    <dgm:pt modelId="{809E6681-3375-4717-BD65-5537A9A4F94A}" type="sibTrans" cxnId="{CEABF159-C227-4263-9B1D-573BBAAACB0E}">
      <dgm:prSet/>
      <dgm:spPr/>
    </dgm:pt>
    <dgm:pt modelId="{6BE39CD3-E29C-4738-A239-B76CB14919AD}">
      <dgm:prSet phldr="0"/>
      <dgm:spPr/>
      <dgm:t>
        <a:bodyPr/>
        <a:lstStyle/>
        <a:p>
          <a:pPr algn="l">
            <a:lnSpc>
              <a:spcPct val="110000"/>
            </a:lnSpc>
          </a:pPr>
          <a:r>
            <a:rPr lang="en-GB">
              <a:latin typeface="Arial"/>
              <a:cs typeface="Arial"/>
            </a:rPr>
            <a:t>Decriminalising abortion in NI</a:t>
          </a:r>
        </a:p>
      </dgm:t>
    </dgm:pt>
    <dgm:pt modelId="{6B00F474-208D-4417-9D9A-A72796C6009E}" type="parTrans" cxnId="{01C205A9-E0FA-4EFA-A789-124114A687C4}">
      <dgm:prSet/>
      <dgm:spPr/>
    </dgm:pt>
    <dgm:pt modelId="{2A35156C-1A24-49AD-ABDA-97CC242C388E}" type="sibTrans" cxnId="{01C205A9-E0FA-4EFA-A789-124114A687C4}">
      <dgm:prSet/>
      <dgm:spPr/>
    </dgm:pt>
    <dgm:pt modelId="{00428433-F896-4376-A472-076DEDCEA666}">
      <dgm:prSet phldr="0"/>
      <dgm:spPr/>
      <dgm:t>
        <a:bodyPr/>
        <a:lstStyle/>
        <a:p>
          <a:pPr algn="l">
            <a:lnSpc>
              <a:spcPct val="110000"/>
            </a:lnSpc>
          </a:pPr>
          <a:r>
            <a:rPr lang="en-GB">
              <a:latin typeface="Arial"/>
              <a:cs typeface="Arial"/>
            </a:rPr>
            <a:t>Wellbeing of Future Generations Act (Wales) 2015</a:t>
          </a:r>
        </a:p>
      </dgm:t>
    </dgm:pt>
    <dgm:pt modelId="{EB413849-3143-4C3F-9E29-0121B5ACCF3E}" type="parTrans" cxnId="{6E70E762-3D62-4420-A79A-207940129EBA}">
      <dgm:prSet/>
      <dgm:spPr/>
    </dgm:pt>
    <dgm:pt modelId="{F85E2EB4-FC06-4916-B592-158FF83A5801}" type="sibTrans" cxnId="{6E70E762-3D62-4420-A79A-207940129EBA}">
      <dgm:prSet/>
      <dgm:spPr/>
    </dgm:pt>
    <dgm:pt modelId="{A438BAB6-20AE-4977-ADDE-8CC14C66ADD2}">
      <dgm:prSet phldr="0"/>
      <dgm:spPr/>
      <dgm:t>
        <a:bodyPr/>
        <a:lstStyle/>
        <a:p>
          <a:pPr algn="l">
            <a:lnSpc>
              <a:spcPct val="110000"/>
            </a:lnSpc>
          </a:pPr>
          <a:r>
            <a:rPr lang="en-GB">
              <a:latin typeface="Arial"/>
              <a:cs typeface="Arial"/>
            </a:rPr>
            <a:t>Tobacco advertising bans</a:t>
          </a:r>
        </a:p>
      </dgm:t>
    </dgm:pt>
    <dgm:pt modelId="{A5DC2515-7387-4EBC-ADAB-3A9C5E648AD1}" type="parTrans" cxnId="{BFB98858-78EB-496C-894A-6925A11E220C}">
      <dgm:prSet/>
      <dgm:spPr/>
    </dgm:pt>
    <dgm:pt modelId="{7E121289-7348-437D-BD2F-4B4DF33CC35F}" type="sibTrans" cxnId="{BFB98858-78EB-496C-894A-6925A11E220C}">
      <dgm:prSet/>
      <dgm:spPr/>
    </dgm:pt>
    <dgm:pt modelId="{B8A1C88D-286B-4A9A-B096-713F7ABD0E76}">
      <dgm:prSet phldr="0"/>
      <dgm:spPr/>
      <dgm:t>
        <a:bodyPr/>
        <a:lstStyle/>
        <a:p>
          <a:pPr algn="l">
            <a:lnSpc>
              <a:spcPct val="110000"/>
            </a:lnSpc>
          </a:pPr>
          <a:r>
            <a:rPr lang="en-GB">
              <a:latin typeface="Arial"/>
              <a:cs typeface="Arial"/>
            </a:rPr>
            <a:t>Traffic light labelling</a:t>
          </a:r>
        </a:p>
      </dgm:t>
    </dgm:pt>
    <dgm:pt modelId="{41DA8A08-0749-454E-A2A2-D2A777F3CDC9}" type="parTrans" cxnId="{6B9A359F-129F-406B-9F23-699935ABCA73}">
      <dgm:prSet/>
      <dgm:spPr/>
    </dgm:pt>
    <dgm:pt modelId="{84765116-F8D6-4649-B857-7B31702F5707}" type="sibTrans" cxnId="{6B9A359F-129F-406B-9F23-699935ABCA73}">
      <dgm:prSet/>
      <dgm:spPr/>
    </dgm:pt>
    <dgm:pt modelId="{788481A4-20B9-4C3F-B9F2-744472C374D0}">
      <dgm:prSet phldr="0"/>
      <dgm:spPr/>
      <dgm:t>
        <a:bodyPr/>
        <a:lstStyle/>
        <a:p>
          <a:pPr algn="l">
            <a:lnSpc>
              <a:spcPct val="110000"/>
            </a:lnSpc>
          </a:pPr>
          <a:r>
            <a:rPr lang="en-GB">
              <a:latin typeface="Arial"/>
              <a:cs typeface="Arial"/>
            </a:rPr>
            <a:t>Public health under Local Authorities</a:t>
          </a:r>
        </a:p>
      </dgm:t>
    </dgm:pt>
    <dgm:pt modelId="{3CC1E273-2F0F-44A8-ABC0-1E31DA527B41}" type="parTrans" cxnId="{4F299009-3309-4525-984B-34049F92BDF9}">
      <dgm:prSet/>
      <dgm:spPr/>
    </dgm:pt>
    <dgm:pt modelId="{CDA9FDE0-492B-46D8-BABF-E9E0C98A68FC}" type="sibTrans" cxnId="{4F299009-3309-4525-984B-34049F92BDF9}">
      <dgm:prSet/>
      <dgm:spPr/>
    </dgm:pt>
    <dgm:pt modelId="{3B81A0A3-5BC4-4278-9B7E-37D1D941ECAF}">
      <dgm:prSet phldr="0"/>
      <dgm:spPr/>
      <dgm:t>
        <a:bodyPr/>
        <a:lstStyle/>
        <a:p>
          <a:pPr algn="l">
            <a:lnSpc>
              <a:spcPct val="110000"/>
            </a:lnSpc>
          </a:pPr>
          <a:r>
            <a:rPr lang="en-GB">
              <a:latin typeface="Arial"/>
              <a:cs typeface="Arial"/>
            </a:rPr>
            <a:t>Scores on the Doors</a:t>
          </a:r>
        </a:p>
      </dgm:t>
    </dgm:pt>
    <dgm:pt modelId="{B61B2D61-9829-41B6-8B59-553DDD927F02}" type="parTrans" cxnId="{ACF6F60A-D5D1-47C4-9577-9699479882DE}">
      <dgm:prSet/>
      <dgm:spPr/>
    </dgm:pt>
    <dgm:pt modelId="{7AB478C0-20B5-4FEA-A1C0-53BE01718A41}" type="sibTrans" cxnId="{ACF6F60A-D5D1-47C4-9577-9699479882DE}">
      <dgm:prSet/>
      <dgm:spPr/>
    </dgm:pt>
    <dgm:pt modelId="{AAAA1922-2ED0-46D2-924F-355F3BD4E645}">
      <dgm:prSet phldr="0"/>
      <dgm:spPr/>
      <dgm:t>
        <a:bodyPr/>
        <a:lstStyle/>
        <a:p>
          <a:pPr algn="l">
            <a:lnSpc>
              <a:spcPct val="110000"/>
            </a:lnSpc>
          </a:pPr>
          <a:r>
            <a:rPr lang="en-GB">
              <a:latin typeface="Arial"/>
              <a:cs typeface="Arial"/>
            </a:rPr>
            <a:t>Time to Change, Rethink and Mind</a:t>
          </a:r>
        </a:p>
      </dgm:t>
    </dgm:pt>
    <dgm:pt modelId="{D86E1F1F-3643-49E0-9A3B-0381525E14C1}" type="parTrans" cxnId="{8437CD3D-903B-4167-9A96-63EA28C59AF0}">
      <dgm:prSet/>
      <dgm:spPr/>
    </dgm:pt>
    <dgm:pt modelId="{2B1F52AF-0484-4349-BC71-EF8BEF773701}" type="sibTrans" cxnId="{8437CD3D-903B-4167-9A96-63EA28C59AF0}">
      <dgm:prSet/>
      <dgm:spPr/>
    </dgm:pt>
    <dgm:pt modelId="{CC99AEE2-170C-4D0A-A5D8-6F17C8CF2E79}">
      <dgm:prSet phldr="0"/>
      <dgm:spPr/>
      <dgm:t>
        <a:bodyPr/>
        <a:lstStyle/>
        <a:p>
          <a:pPr algn="l">
            <a:lnSpc>
              <a:spcPct val="110000"/>
            </a:lnSpc>
          </a:pPr>
          <a:r>
            <a:rPr lang="en-GB">
              <a:latin typeface="Arial"/>
              <a:cs typeface="Arial"/>
            </a:rPr>
            <a:t>Fixed odds betting terminals reduced from £100 to £2</a:t>
          </a:r>
          <a:endParaRPr lang="en-US">
            <a:latin typeface="Arial"/>
            <a:cs typeface="Arial"/>
          </a:endParaRPr>
        </a:p>
      </dgm:t>
    </dgm:pt>
    <dgm:pt modelId="{D367061F-321E-4C5B-867C-167BCEB1AE66}" type="parTrans" cxnId="{67C0763D-B30D-4FB2-BAB6-33CEA0953053}">
      <dgm:prSet/>
      <dgm:spPr/>
    </dgm:pt>
    <dgm:pt modelId="{BD4301AD-5228-4283-8304-5724DC8A72A0}" type="sibTrans" cxnId="{67C0763D-B30D-4FB2-BAB6-33CEA0953053}">
      <dgm:prSet/>
      <dgm:spPr/>
    </dgm:pt>
    <dgm:pt modelId="{63ECD55D-4F35-4315-BE8E-7E39FBE19F6D}">
      <dgm:prSet phldr="0"/>
      <dgm:spPr/>
      <dgm:t>
        <a:bodyPr/>
        <a:lstStyle/>
        <a:p>
          <a:pPr algn="l">
            <a:lnSpc>
              <a:spcPct val="110000"/>
            </a:lnSpc>
          </a:pPr>
          <a:r>
            <a:rPr lang="en-GB">
              <a:latin typeface="Arial"/>
              <a:cs typeface="Arial"/>
            </a:rPr>
            <a:t>Childhood flu vaccines</a:t>
          </a:r>
        </a:p>
      </dgm:t>
    </dgm:pt>
    <dgm:pt modelId="{5ADAA9BF-4371-4ABE-AD1D-86F7BAEB1271}" type="parTrans" cxnId="{449ABB5F-BE66-456F-909C-E08904B4CE28}">
      <dgm:prSet/>
      <dgm:spPr/>
    </dgm:pt>
    <dgm:pt modelId="{F06078E7-8B2B-43AA-816A-0B34DE769FC9}" type="sibTrans" cxnId="{449ABB5F-BE66-456F-909C-E08904B4CE28}">
      <dgm:prSet/>
      <dgm:spPr/>
    </dgm:pt>
    <dgm:pt modelId="{84EFDBEB-7642-4E1C-9BBA-46198FC08EE2}">
      <dgm:prSet phldr="0"/>
      <dgm:spPr/>
      <dgm:t>
        <a:bodyPr/>
        <a:lstStyle/>
        <a:p>
          <a:pPr algn="l">
            <a:lnSpc>
              <a:spcPct val="110000"/>
            </a:lnSpc>
          </a:pPr>
          <a:r>
            <a:rPr lang="en-GB">
              <a:latin typeface="Arial"/>
              <a:cs typeface="Arial"/>
            </a:rPr>
            <a:t>Homelessness campaigns</a:t>
          </a:r>
        </a:p>
      </dgm:t>
    </dgm:pt>
    <dgm:pt modelId="{D0215BD1-17FE-484D-8275-BD1A558A16B6}" type="parTrans" cxnId="{39D9A612-1A50-4FA6-A220-F6E209A47363}">
      <dgm:prSet/>
      <dgm:spPr/>
    </dgm:pt>
    <dgm:pt modelId="{AF833258-9DDC-43F6-9188-0253824A339E}" type="sibTrans" cxnId="{39D9A612-1A50-4FA6-A220-F6E209A47363}">
      <dgm:prSet/>
      <dgm:spPr/>
    </dgm:pt>
    <dgm:pt modelId="{34D2C349-DB3F-49A4-9310-87605A8B61F7}">
      <dgm:prSet phldr="0"/>
      <dgm:spPr/>
      <dgm:t>
        <a:bodyPr/>
        <a:lstStyle/>
        <a:p>
          <a:pPr algn="l">
            <a:lnSpc>
              <a:spcPct val="110000"/>
            </a:lnSpc>
          </a:pPr>
          <a:r>
            <a:rPr lang="en-GB">
              <a:latin typeface="Arial"/>
              <a:cs typeface="Arial"/>
            </a:rPr>
            <a:t>Ofcom banning fast food adverts during kids TV</a:t>
          </a:r>
        </a:p>
      </dgm:t>
    </dgm:pt>
    <dgm:pt modelId="{F7D937E0-7C0A-4759-A16D-AFFD18F77BD9}" type="parTrans" cxnId="{22A24FC0-7F48-48B6-A61B-F476D0CEDB9D}">
      <dgm:prSet/>
      <dgm:spPr/>
    </dgm:pt>
    <dgm:pt modelId="{2D9AE30F-8BB4-4A92-938E-FA7B83A3FAD2}" type="sibTrans" cxnId="{22A24FC0-7F48-48B6-A61B-F476D0CEDB9D}">
      <dgm:prSet/>
      <dgm:spPr/>
    </dgm:pt>
    <dgm:pt modelId="{03FF4D48-2F65-48E7-9B4D-3854D26ED79D}">
      <dgm:prSet phldr="0"/>
      <dgm:spPr/>
      <dgm:t>
        <a:bodyPr/>
        <a:lstStyle/>
        <a:p>
          <a:pPr algn="l">
            <a:lnSpc>
              <a:spcPct val="110000"/>
            </a:lnSpc>
          </a:pPr>
          <a:r>
            <a:rPr lang="en-GB">
              <a:latin typeface="Arial"/>
              <a:cs typeface="Arial"/>
            </a:rPr>
            <a:t>Festival drug safety</a:t>
          </a:r>
        </a:p>
      </dgm:t>
    </dgm:pt>
    <dgm:pt modelId="{F631E067-2FE2-43C0-950A-25B13C6F21E9}" type="parTrans" cxnId="{73B92B4C-6F1A-4A13-BB5C-290CA7CA0760}">
      <dgm:prSet/>
      <dgm:spPr/>
    </dgm:pt>
    <dgm:pt modelId="{F30BD0D0-5C56-4D2A-9E0C-A6C1CBDABBF4}" type="sibTrans" cxnId="{73B92B4C-6F1A-4A13-BB5C-290CA7CA0760}">
      <dgm:prSet/>
      <dgm:spPr/>
    </dgm:pt>
    <dgm:pt modelId="{10BF4371-4643-4E95-B9BC-87D55056D4C7}">
      <dgm:prSet phldr="0"/>
      <dgm:spPr/>
      <dgm:t>
        <a:bodyPr/>
        <a:lstStyle/>
        <a:p>
          <a:pPr algn="l">
            <a:lnSpc>
              <a:spcPct val="110000"/>
            </a:lnSpc>
          </a:pPr>
          <a:r>
            <a:rPr lang="en-GB">
              <a:latin typeface="Arial"/>
              <a:cs typeface="Arial"/>
            </a:rPr>
            <a:t>Cancer screening improvements</a:t>
          </a:r>
        </a:p>
      </dgm:t>
    </dgm:pt>
    <dgm:pt modelId="{B7916ACA-55A8-4178-BCF0-2F3AAE36EC4A}" type="parTrans" cxnId="{F2099CEB-A5F3-4FFC-86FB-ABA09BC0BE27}">
      <dgm:prSet/>
      <dgm:spPr/>
    </dgm:pt>
    <dgm:pt modelId="{B527140E-245E-424D-80FF-CB3460D7ED04}" type="sibTrans" cxnId="{F2099CEB-A5F3-4FFC-86FB-ABA09BC0BE27}">
      <dgm:prSet/>
      <dgm:spPr/>
    </dgm:pt>
    <dgm:pt modelId="{499CD4F4-59F0-4309-BC58-D78D2E4BAFD9}">
      <dgm:prSet phldr="0"/>
      <dgm:spPr/>
      <dgm:t>
        <a:bodyPr/>
        <a:lstStyle/>
        <a:p>
          <a:pPr algn="l">
            <a:lnSpc>
              <a:spcPct val="110000"/>
            </a:lnSpc>
          </a:pPr>
          <a:r>
            <a:rPr lang="en-GB">
              <a:latin typeface="Arial"/>
              <a:cs typeface="Arial"/>
            </a:rPr>
            <a:t>Teenage pregnancy strategies</a:t>
          </a:r>
        </a:p>
      </dgm:t>
    </dgm:pt>
    <dgm:pt modelId="{55E0CFE8-B102-4AE7-B553-D9D1421CBDDC}" type="parTrans" cxnId="{33B8E3A8-ED2D-4617-B253-E76F0A44420A}">
      <dgm:prSet/>
      <dgm:spPr/>
    </dgm:pt>
    <dgm:pt modelId="{7EB9C6C3-643F-4E70-9E61-8ED5D82E3F02}" type="sibTrans" cxnId="{33B8E3A8-ED2D-4617-B253-E76F0A44420A}">
      <dgm:prSet/>
      <dgm:spPr/>
    </dgm:pt>
    <dgm:pt modelId="{965BD925-88DB-4926-BD68-3349A06FEB7F}">
      <dgm:prSet phldr="0"/>
      <dgm:spPr/>
      <dgm:t>
        <a:bodyPr/>
        <a:lstStyle/>
        <a:p>
          <a:pPr algn="l">
            <a:lnSpc>
              <a:spcPct val="110000"/>
            </a:lnSpc>
          </a:pPr>
          <a:r>
            <a:rPr lang="en-GB">
              <a:latin typeface="Arial"/>
              <a:cs typeface="Arial"/>
            </a:rPr>
            <a:t>P0re-exposure prophylaxis (</a:t>
          </a:r>
          <a:r>
            <a:rPr lang="en-GB" err="1">
              <a:latin typeface="Arial"/>
              <a:cs typeface="Arial"/>
            </a:rPr>
            <a:t>PrEP</a:t>
          </a:r>
          <a:r>
            <a:rPr lang="en-GB">
              <a:latin typeface="Arial"/>
              <a:cs typeface="Arial"/>
            </a:rPr>
            <a:t>) for HIV</a:t>
          </a:r>
          <a:endParaRPr lang="en-US">
            <a:latin typeface="Arial"/>
            <a:cs typeface="Arial"/>
          </a:endParaRPr>
        </a:p>
      </dgm:t>
    </dgm:pt>
    <dgm:pt modelId="{30047D90-DDCB-4FA4-8293-33C80C0E4512}" type="parTrans" cxnId="{8E0A7497-7272-4511-82BC-CFB6E73481B8}">
      <dgm:prSet/>
      <dgm:spPr/>
    </dgm:pt>
    <dgm:pt modelId="{96220214-55D2-454B-BBED-FEB980500755}" type="sibTrans" cxnId="{8E0A7497-7272-4511-82BC-CFB6E73481B8}">
      <dgm:prSet/>
      <dgm:spPr/>
    </dgm:pt>
    <dgm:pt modelId="{0CD75A59-DD20-4604-B974-8D49D1A6238C}">
      <dgm:prSet phldr="0"/>
      <dgm:spPr/>
      <dgm:t>
        <a:bodyPr/>
        <a:lstStyle/>
        <a:p>
          <a:pPr algn="l">
            <a:lnSpc>
              <a:spcPct val="110000"/>
            </a:lnSpc>
          </a:pPr>
          <a:r>
            <a:rPr lang="en-GB">
              <a:latin typeface="Arial"/>
              <a:cs typeface="Arial"/>
            </a:rPr>
            <a:t>Naloxone for </a:t>
          </a:r>
          <a:r>
            <a:rPr lang="en-GB" err="1">
              <a:latin typeface="Arial"/>
              <a:cs typeface="Arial"/>
            </a:rPr>
            <a:t>opiod</a:t>
          </a:r>
          <a:r>
            <a:rPr lang="en-GB">
              <a:latin typeface="Arial"/>
              <a:cs typeface="Arial"/>
            </a:rPr>
            <a:t> overdoses</a:t>
          </a:r>
        </a:p>
      </dgm:t>
    </dgm:pt>
    <dgm:pt modelId="{64718788-A612-44D4-A24B-27566A44ABAE}" type="parTrans" cxnId="{93C5AB5A-EA72-401A-9EBE-7E7F1B4A744F}">
      <dgm:prSet/>
      <dgm:spPr/>
    </dgm:pt>
    <dgm:pt modelId="{54322DB8-1B6B-4283-A567-6F237FB398A4}" type="sibTrans" cxnId="{93C5AB5A-EA72-401A-9EBE-7E7F1B4A744F}">
      <dgm:prSet/>
      <dgm:spPr/>
    </dgm:pt>
    <dgm:pt modelId="{3B749162-16E9-4C35-B9A3-A052FF69E9F8}" type="pres">
      <dgm:prSet presAssocID="{99D56559-95A3-4D5A-A70F-F696B7AF33C7}" presName="diagram" presStyleCnt="0">
        <dgm:presLayoutVars>
          <dgm:dir/>
          <dgm:resizeHandles val="exact"/>
        </dgm:presLayoutVars>
      </dgm:prSet>
      <dgm:spPr/>
    </dgm:pt>
    <dgm:pt modelId="{622CA852-0C5E-4240-8583-1D1D33675F30}" type="pres">
      <dgm:prSet presAssocID="{084642BA-F936-4289-8BCB-D371844D049F}" presName="node" presStyleLbl="node1" presStyleIdx="0" presStyleCnt="24">
        <dgm:presLayoutVars>
          <dgm:bulletEnabled val="1"/>
        </dgm:presLayoutVars>
      </dgm:prSet>
      <dgm:spPr/>
    </dgm:pt>
    <dgm:pt modelId="{C73860F3-BB66-4571-9C0F-CA2932DD5FB6}" type="pres">
      <dgm:prSet presAssocID="{5810D585-F088-43E8-9F83-83E547E06736}" presName="sibTrans" presStyleCnt="0"/>
      <dgm:spPr/>
    </dgm:pt>
    <dgm:pt modelId="{66B6CCF9-D256-4A1A-82D0-3ACF99762328}" type="pres">
      <dgm:prSet presAssocID="{12309E1C-9DB1-49D9-BAE9-533A8211101F}" presName="node" presStyleLbl="node1" presStyleIdx="1" presStyleCnt="24">
        <dgm:presLayoutVars>
          <dgm:bulletEnabled val="1"/>
        </dgm:presLayoutVars>
      </dgm:prSet>
      <dgm:spPr/>
    </dgm:pt>
    <dgm:pt modelId="{DD1C2DC8-91B4-4388-8238-580C07C41155}" type="pres">
      <dgm:prSet presAssocID="{576F3680-A6EA-4EE2-AC6F-743DE9DA321E}" presName="sibTrans" presStyleCnt="0"/>
      <dgm:spPr/>
    </dgm:pt>
    <dgm:pt modelId="{0DFF76B2-BB16-478F-8E34-9CEBDB94C045}" type="pres">
      <dgm:prSet presAssocID="{4B9EDFDE-9F59-4755-BCB1-6813B7A3D771}" presName="node" presStyleLbl="node1" presStyleIdx="2" presStyleCnt="24">
        <dgm:presLayoutVars>
          <dgm:bulletEnabled val="1"/>
        </dgm:presLayoutVars>
      </dgm:prSet>
      <dgm:spPr/>
    </dgm:pt>
    <dgm:pt modelId="{244B0711-F02F-4F0B-ACF8-53E38C4E12FF}" type="pres">
      <dgm:prSet presAssocID="{AC5819E0-5900-430D-BC60-16156D6C092F}" presName="sibTrans" presStyleCnt="0"/>
      <dgm:spPr/>
    </dgm:pt>
    <dgm:pt modelId="{E4A3C0A8-E635-4218-90F9-FF6A4CE374E2}" type="pres">
      <dgm:prSet presAssocID="{DB216898-707C-4EFC-A0B4-7CB53E1E3FFB}" presName="node" presStyleLbl="node1" presStyleIdx="3" presStyleCnt="24">
        <dgm:presLayoutVars>
          <dgm:bulletEnabled val="1"/>
        </dgm:presLayoutVars>
      </dgm:prSet>
      <dgm:spPr/>
    </dgm:pt>
    <dgm:pt modelId="{C533707C-502E-46DA-92A4-28CBB26F3A30}" type="pres">
      <dgm:prSet presAssocID="{09565334-D4D3-4EC5-9264-F591D1DAFC9D}" presName="sibTrans" presStyleCnt="0"/>
      <dgm:spPr/>
    </dgm:pt>
    <dgm:pt modelId="{18DB57C4-8C09-4718-8C87-D230BEB351DC}" type="pres">
      <dgm:prSet presAssocID="{33AD9B3D-2B27-4A56-A5FC-DDC52ACA0F51}" presName="node" presStyleLbl="node1" presStyleIdx="4" presStyleCnt="24">
        <dgm:presLayoutVars>
          <dgm:bulletEnabled val="1"/>
        </dgm:presLayoutVars>
      </dgm:prSet>
      <dgm:spPr/>
    </dgm:pt>
    <dgm:pt modelId="{A1F49D93-9D39-4A72-A0BC-174355E98690}" type="pres">
      <dgm:prSet presAssocID="{5630BB4D-7103-4340-8D9D-6DDD91C23CCB}" presName="sibTrans" presStyleCnt="0"/>
      <dgm:spPr/>
    </dgm:pt>
    <dgm:pt modelId="{06450020-E2C5-4C2A-9CCD-EBC8CD0CD0EC}" type="pres">
      <dgm:prSet presAssocID="{C00837FE-2E38-496E-AFAC-43E309208AA5}" presName="node" presStyleLbl="node1" presStyleIdx="5" presStyleCnt="24">
        <dgm:presLayoutVars>
          <dgm:bulletEnabled val="1"/>
        </dgm:presLayoutVars>
      </dgm:prSet>
      <dgm:spPr/>
    </dgm:pt>
    <dgm:pt modelId="{3520E49E-5BD5-4DA4-9BE0-C8CB37E393A6}" type="pres">
      <dgm:prSet presAssocID="{72E05DA1-4E02-4110-97D9-23F4FF5F6B23}" presName="sibTrans" presStyleCnt="0"/>
      <dgm:spPr/>
    </dgm:pt>
    <dgm:pt modelId="{2E1433B8-3DD8-4F7D-8039-A7FD2B77F1C0}" type="pres">
      <dgm:prSet presAssocID="{6A20DA24-F684-46F9-90A1-B464BBF1F8E9}" presName="node" presStyleLbl="node1" presStyleIdx="6" presStyleCnt="24">
        <dgm:presLayoutVars>
          <dgm:bulletEnabled val="1"/>
        </dgm:presLayoutVars>
      </dgm:prSet>
      <dgm:spPr/>
    </dgm:pt>
    <dgm:pt modelId="{D07D06B6-9FB8-49C7-AAC0-C2AD760B145C}" type="pres">
      <dgm:prSet presAssocID="{809E6681-3375-4717-BD65-5537A9A4F94A}" presName="sibTrans" presStyleCnt="0"/>
      <dgm:spPr/>
    </dgm:pt>
    <dgm:pt modelId="{14B4C600-C6FA-46D6-8241-AE029151BEA5}" type="pres">
      <dgm:prSet presAssocID="{6BE39CD3-E29C-4738-A239-B76CB14919AD}" presName="node" presStyleLbl="node1" presStyleIdx="7" presStyleCnt="24">
        <dgm:presLayoutVars>
          <dgm:bulletEnabled val="1"/>
        </dgm:presLayoutVars>
      </dgm:prSet>
      <dgm:spPr/>
    </dgm:pt>
    <dgm:pt modelId="{FF063289-2EA9-41E2-8F55-BA2A34028A9C}" type="pres">
      <dgm:prSet presAssocID="{2A35156C-1A24-49AD-ABDA-97CC242C388E}" presName="sibTrans" presStyleCnt="0"/>
      <dgm:spPr/>
    </dgm:pt>
    <dgm:pt modelId="{242FD366-861C-4CE8-85FC-8A544A832303}" type="pres">
      <dgm:prSet presAssocID="{00428433-F896-4376-A472-076DEDCEA666}" presName="node" presStyleLbl="node1" presStyleIdx="8" presStyleCnt="24">
        <dgm:presLayoutVars>
          <dgm:bulletEnabled val="1"/>
        </dgm:presLayoutVars>
      </dgm:prSet>
      <dgm:spPr/>
    </dgm:pt>
    <dgm:pt modelId="{C9B1F2BF-692C-4A04-8205-C88F03DAA677}" type="pres">
      <dgm:prSet presAssocID="{F85E2EB4-FC06-4916-B592-158FF83A5801}" presName="sibTrans" presStyleCnt="0"/>
      <dgm:spPr/>
    </dgm:pt>
    <dgm:pt modelId="{BE61652E-0D49-47FF-B4B1-8F902481527B}" type="pres">
      <dgm:prSet presAssocID="{A438BAB6-20AE-4977-ADDE-8CC14C66ADD2}" presName="node" presStyleLbl="node1" presStyleIdx="9" presStyleCnt="24">
        <dgm:presLayoutVars>
          <dgm:bulletEnabled val="1"/>
        </dgm:presLayoutVars>
      </dgm:prSet>
      <dgm:spPr/>
    </dgm:pt>
    <dgm:pt modelId="{41B111E1-7598-486B-8053-AF24FE9D0960}" type="pres">
      <dgm:prSet presAssocID="{7E121289-7348-437D-BD2F-4B4DF33CC35F}" presName="sibTrans" presStyleCnt="0"/>
      <dgm:spPr/>
    </dgm:pt>
    <dgm:pt modelId="{6C9A2F20-B415-4056-81AC-887305E5ACC8}" type="pres">
      <dgm:prSet presAssocID="{B8A1C88D-286B-4A9A-B096-713F7ABD0E76}" presName="node" presStyleLbl="node1" presStyleIdx="10" presStyleCnt="24">
        <dgm:presLayoutVars>
          <dgm:bulletEnabled val="1"/>
        </dgm:presLayoutVars>
      </dgm:prSet>
      <dgm:spPr/>
    </dgm:pt>
    <dgm:pt modelId="{22A57A6C-DA1C-49AB-B992-3DE5C69FABFA}" type="pres">
      <dgm:prSet presAssocID="{84765116-F8D6-4649-B857-7B31702F5707}" presName="sibTrans" presStyleCnt="0"/>
      <dgm:spPr/>
    </dgm:pt>
    <dgm:pt modelId="{4324C062-69D2-4A10-A5DB-DED8F80C0BD1}" type="pres">
      <dgm:prSet presAssocID="{788481A4-20B9-4C3F-B9F2-744472C374D0}" presName="node" presStyleLbl="node1" presStyleIdx="11" presStyleCnt="24">
        <dgm:presLayoutVars>
          <dgm:bulletEnabled val="1"/>
        </dgm:presLayoutVars>
      </dgm:prSet>
      <dgm:spPr/>
    </dgm:pt>
    <dgm:pt modelId="{9410D2F1-2033-4EAC-B8F8-6A2B7BD62606}" type="pres">
      <dgm:prSet presAssocID="{CDA9FDE0-492B-46D8-BABF-E9E0C98A68FC}" presName="sibTrans" presStyleCnt="0"/>
      <dgm:spPr/>
    </dgm:pt>
    <dgm:pt modelId="{539AD7B6-0759-4E55-A311-956FB3DDB1E3}" type="pres">
      <dgm:prSet presAssocID="{3B81A0A3-5BC4-4278-9B7E-37D1D941ECAF}" presName="node" presStyleLbl="node1" presStyleIdx="12" presStyleCnt="24">
        <dgm:presLayoutVars>
          <dgm:bulletEnabled val="1"/>
        </dgm:presLayoutVars>
      </dgm:prSet>
      <dgm:spPr/>
    </dgm:pt>
    <dgm:pt modelId="{778C9291-C98D-4D42-8354-8C0C238BEE56}" type="pres">
      <dgm:prSet presAssocID="{7AB478C0-20B5-4FEA-A1C0-53BE01718A41}" presName="sibTrans" presStyleCnt="0"/>
      <dgm:spPr/>
    </dgm:pt>
    <dgm:pt modelId="{878833B4-FDEE-4393-9EBE-CE6E7F3FDBF4}" type="pres">
      <dgm:prSet presAssocID="{AAAA1922-2ED0-46D2-924F-355F3BD4E645}" presName="node" presStyleLbl="node1" presStyleIdx="13" presStyleCnt="24">
        <dgm:presLayoutVars>
          <dgm:bulletEnabled val="1"/>
        </dgm:presLayoutVars>
      </dgm:prSet>
      <dgm:spPr/>
    </dgm:pt>
    <dgm:pt modelId="{36C06981-A8E4-4E08-A032-7C246B3C799D}" type="pres">
      <dgm:prSet presAssocID="{2B1F52AF-0484-4349-BC71-EF8BEF773701}" presName="sibTrans" presStyleCnt="0"/>
      <dgm:spPr/>
    </dgm:pt>
    <dgm:pt modelId="{5182438F-0996-45E0-8ED6-E5170681565D}" type="pres">
      <dgm:prSet presAssocID="{CC99AEE2-170C-4D0A-A5D8-6F17C8CF2E79}" presName="node" presStyleLbl="node1" presStyleIdx="14" presStyleCnt="24">
        <dgm:presLayoutVars>
          <dgm:bulletEnabled val="1"/>
        </dgm:presLayoutVars>
      </dgm:prSet>
      <dgm:spPr/>
    </dgm:pt>
    <dgm:pt modelId="{7204534B-E74D-448C-96D3-D6A3FDC7DDCB}" type="pres">
      <dgm:prSet presAssocID="{BD4301AD-5228-4283-8304-5724DC8A72A0}" presName="sibTrans" presStyleCnt="0"/>
      <dgm:spPr/>
    </dgm:pt>
    <dgm:pt modelId="{9AAC15C2-D8F7-46F3-9362-914CDD8C80D0}" type="pres">
      <dgm:prSet presAssocID="{63ECD55D-4F35-4315-BE8E-7E39FBE19F6D}" presName="node" presStyleLbl="node1" presStyleIdx="15" presStyleCnt="24">
        <dgm:presLayoutVars>
          <dgm:bulletEnabled val="1"/>
        </dgm:presLayoutVars>
      </dgm:prSet>
      <dgm:spPr/>
    </dgm:pt>
    <dgm:pt modelId="{1B1459C6-B235-4FC0-B55B-449A412F0BA9}" type="pres">
      <dgm:prSet presAssocID="{F06078E7-8B2B-43AA-816A-0B34DE769FC9}" presName="sibTrans" presStyleCnt="0"/>
      <dgm:spPr/>
    </dgm:pt>
    <dgm:pt modelId="{7CEF7D26-3867-4D45-AFAC-EE08F88130BC}" type="pres">
      <dgm:prSet presAssocID="{84EFDBEB-7642-4E1C-9BBA-46198FC08EE2}" presName="node" presStyleLbl="node1" presStyleIdx="16" presStyleCnt="24">
        <dgm:presLayoutVars>
          <dgm:bulletEnabled val="1"/>
        </dgm:presLayoutVars>
      </dgm:prSet>
      <dgm:spPr/>
    </dgm:pt>
    <dgm:pt modelId="{29278D7C-0158-4563-902A-BBA42DB2239C}" type="pres">
      <dgm:prSet presAssocID="{AF833258-9DDC-43F6-9188-0253824A339E}" presName="sibTrans" presStyleCnt="0"/>
      <dgm:spPr/>
    </dgm:pt>
    <dgm:pt modelId="{7C00CD47-330E-46CF-A104-573454935E4B}" type="pres">
      <dgm:prSet presAssocID="{34D2C349-DB3F-49A4-9310-87605A8B61F7}" presName="node" presStyleLbl="node1" presStyleIdx="17" presStyleCnt="24">
        <dgm:presLayoutVars>
          <dgm:bulletEnabled val="1"/>
        </dgm:presLayoutVars>
      </dgm:prSet>
      <dgm:spPr/>
    </dgm:pt>
    <dgm:pt modelId="{BC557F96-27BB-40AC-A5A9-94B567BE5B12}" type="pres">
      <dgm:prSet presAssocID="{2D9AE30F-8BB4-4A92-938E-FA7B83A3FAD2}" presName="sibTrans" presStyleCnt="0"/>
      <dgm:spPr/>
    </dgm:pt>
    <dgm:pt modelId="{25BE4A89-5994-499B-A698-4C97361E8A52}" type="pres">
      <dgm:prSet presAssocID="{03FF4D48-2F65-48E7-9B4D-3854D26ED79D}" presName="node" presStyleLbl="node1" presStyleIdx="18" presStyleCnt="24">
        <dgm:presLayoutVars>
          <dgm:bulletEnabled val="1"/>
        </dgm:presLayoutVars>
      </dgm:prSet>
      <dgm:spPr/>
    </dgm:pt>
    <dgm:pt modelId="{A8236201-D7A0-4C01-BBE4-30ABE107ACE8}" type="pres">
      <dgm:prSet presAssocID="{F30BD0D0-5C56-4D2A-9E0C-A6C1CBDABBF4}" presName="sibTrans" presStyleCnt="0"/>
      <dgm:spPr/>
    </dgm:pt>
    <dgm:pt modelId="{7B2DF0DA-0D91-410B-985D-7E6CE29BD4AA}" type="pres">
      <dgm:prSet presAssocID="{10BF4371-4643-4E95-B9BC-87D55056D4C7}" presName="node" presStyleLbl="node1" presStyleIdx="19" presStyleCnt="24">
        <dgm:presLayoutVars>
          <dgm:bulletEnabled val="1"/>
        </dgm:presLayoutVars>
      </dgm:prSet>
      <dgm:spPr/>
    </dgm:pt>
    <dgm:pt modelId="{FBBF7EE5-22F0-47AD-9925-EC1B5B6C0986}" type="pres">
      <dgm:prSet presAssocID="{B527140E-245E-424D-80FF-CB3460D7ED04}" presName="sibTrans" presStyleCnt="0"/>
      <dgm:spPr/>
    </dgm:pt>
    <dgm:pt modelId="{1CAA0065-3FA1-4EA7-A27D-333AF6DB2A6C}" type="pres">
      <dgm:prSet presAssocID="{499CD4F4-59F0-4309-BC58-D78D2E4BAFD9}" presName="node" presStyleLbl="node1" presStyleIdx="20" presStyleCnt="24">
        <dgm:presLayoutVars>
          <dgm:bulletEnabled val="1"/>
        </dgm:presLayoutVars>
      </dgm:prSet>
      <dgm:spPr/>
    </dgm:pt>
    <dgm:pt modelId="{6B05A899-7712-45E6-A0FB-BE702D6A77A6}" type="pres">
      <dgm:prSet presAssocID="{7EB9C6C3-643F-4E70-9E61-8ED5D82E3F02}" presName="sibTrans" presStyleCnt="0"/>
      <dgm:spPr/>
    </dgm:pt>
    <dgm:pt modelId="{C419C6BC-00F0-4644-B05B-09ED18E3A8AE}" type="pres">
      <dgm:prSet presAssocID="{965BD925-88DB-4926-BD68-3349A06FEB7F}" presName="node" presStyleLbl="node1" presStyleIdx="21" presStyleCnt="24">
        <dgm:presLayoutVars>
          <dgm:bulletEnabled val="1"/>
        </dgm:presLayoutVars>
      </dgm:prSet>
      <dgm:spPr/>
    </dgm:pt>
    <dgm:pt modelId="{5FB9F7A1-7CA8-4B8A-A28F-FF7A339EF326}" type="pres">
      <dgm:prSet presAssocID="{96220214-55D2-454B-BBED-FEB980500755}" presName="sibTrans" presStyleCnt="0"/>
      <dgm:spPr/>
    </dgm:pt>
    <dgm:pt modelId="{ACEAA0CA-C036-4126-82C8-670E49FF55FF}" type="pres">
      <dgm:prSet presAssocID="{0CD75A59-DD20-4604-B974-8D49D1A6238C}" presName="node" presStyleLbl="node1" presStyleIdx="22" presStyleCnt="24">
        <dgm:presLayoutVars>
          <dgm:bulletEnabled val="1"/>
        </dgm:presLayoutVars>
      </dgm:prSet>
      <dgm:spPr/>
    </dgm:pt>
    <dgm:pt modelId="{531AA65B-5EC7-4713-9DF1-56443721CCF2}" type="pres">
      <dgm:prSet presAssocID="{54322DB8-1B6B-4283-A567-6F237FB398A4}" presName="sibTrans" presStyleCnt="0"/>
      <dgm:spPr/>
    </dgm:pt>
    <dgm:pt modelId="{1DDD3D7A-5154-42EF-B446-6D11E856F403}" type="pres">
      <dgm:prSet presAssocID="{7BF00782-A90A-442A-A792-C1ECD16C0C7B}" presName="node" presStyleLbl="node1" presStyleIdx="23" presStyleCnt="24">
        <dgm:presLayoutVars>
          <dgm:bulletEnabled val="1"/>
        </dgm:presLayoutVars>
      </dgm:prSet>
      <dgm:spPr/>
    </dgm:pt>
  </dgm:ptLst>
  <dgm:cxnLst>
    <dgm:cxn modelId="{4F299009-3309-4525-984B-34049F92BDF9}" srcId="{99D56559-95A3-4D5A-A70F-F696B7AF33C7}" destId="{788481A4-20B9-4C3F-B9F2-744472C374D0}" srcOrd="11" destOrd="0" parTransId="{3CC1E273-2F0F-44A8-ABC0-1E31DA527B41}" sibTransId="{CDA9FDE0-492B-46D8-BABF-E9E0C98A68FC}"/>
    <dgm:cxn modelId="{ACF6F60A-D5D1-47C4-9577-9699479882DE}" srcId="{99D56559-95A3-4D5A-A70F-F696B7AF33C7}" destId="{3B81A0A3-5BC4-4278-9B7E-37D1D941ECAF}" srcOrd="12" destOrd="0" parTransId="{B61B2D61-9829-41B6-8B59-553DDD927F02}" sibTransId="{7AB478C0-20B5-4FEA-A1C0-53BE01718A41}"/>
    <dgm:cxn modelId="{39D9A612-1A50-4FA6-A220-F6E209A47363}" srcId="{99D56559-95A3-4D5A-A70F-F696B7AF33C7}" destId="{84EFDBEB-7642-4E1C-9BBA-46198FC08EE2}" srcOrd="16" destOrd="0" parTransId="{D0215BD1-17FE-484D-8275-BD1A558A16B6}" sibTransId="{AF833258-9DDC-43F6-9188-0253824A339E}"/>
    <dgm:cxn modelId="{C731ED14-35E4-4CC0-AA9A-CD7CA3BCCC06}" srcId="{99D56559-95A3-4D5A-A70F-F696B7AF33C7}" destId="{084642BA-F936-4289-8BCB-D371844D049F}" srcOrd="0" destOrd="0" parTransId="{C707F0FD-330B-4BAE-902D-5C243F0EF6E8}" sibTransId="{5810D585-F088-43E8-9F83-83E547E06736}"/>
    <dgm:cxn modelId="{0AC41315-33F8-4B50-9F1D-F08F79D97190}" type="presOf" srcId="{34D2C349-DB3F-49A4-9310-87605A8B61F7}" destId="{7C00CD47-330E-46CF-A104-573454935E4B}" srcOrd="0" destOrd="0" presId="urn:microsoft.com/office/officeart/2005/8/layout/default"/>
    <dgm:cxn modelId="{B559C71D-76B2-4759-9340-671CE185234B}" type="presOf" srcId="{84EFDBEB-7642-4E1C-9BBA-46198FC08EE2}" destId="{7CEF7D26-3867-4D45-AFAC-EE08F88130BC}" srcOrd="0" destOrd="0" presId="urn:microsoft.com/office/officeart/2005/8/layout/default"/>
    <dgm:cxn modelId="{1F012023-C296-4ABF-81BF-D90A556C2819}" type="presOf" srcId="{00428433-F896-4376-A472-076DEDCEA666}" destId="{242FD366-861C-4CE8-85FC-8A544A832303}" srcOrd="0" destOrd="0" presId="urn:microsoft.com/office/officeart/2005/8/layout/default"/>
    <dgm:cxn modelId="{0705713B-E482-4765-87CF-B752C4D3FDA7}" type="presOf" srcId="{63ECD55D-4F35-4315-BE8E-7E39FBE19F6D}" destId="{9AAC15C2-D8F7-46F3-9362-914CDD8C80D0}" srcOrd="0" destOrd="0" presId="urn:microsoft.com/office/officeart/2005/8/layout/default"/>
    <dgm:cxn modelId="{67C0763D-B30D-4FB2-BAB6-33CEA0953053}" srcId="{99D56559-95A3-4D5A-A70F-F696B7AF33C7}" destId="{CC99AEE2-170C-4D0A-A5D8-6F17C8CF2E79}" srcOrd="14" destOrd="0" parTransId="{D367061F-321E-4C5B-867C-167BCEB1AE66}" sibTransId="{BD4301AD-5228-4283-8304-5724DC8A72A0}"/>
    <dgm:cxn modelId="{8437CD3D-903B-4167-9A96-63EA28C59AF0}" srcId="{99D56559-95A3-4D5A-A70F-F696B7AF33C7}" destId="{AAAA1922-2ED0-46D2-924F-355F3BD4E645}" srcOrd="13" destOrd="0" parTransId="{D86E1F1F-3643-49E0-9A3B-0381525E14C1}" sibTransId="{2B1F52AF-0484-4349-BC71-EF8BEF773701}"/>
    <dgm:cxn modelId="{5BEA355B-A6B5-4CAB-8D2A-C79196B2775C}" type="presOf" srcId="{6A20DA24-F684-46F9-90A1-B464BBF1F8E9}" destId="{2E1433B8-3DD8-4F7D-8039-A7FD2B77F1C0}" srcOrd="0" destOrd="0" presId="urn:microsoft.com/office/officeart/2005/8/layout/default"/>
    <dgm:cxn modelId="{449ABB5F-BE66-456F-909C-E08904B4CE28}" srcId="{99D56559-95A3-4D5A-A70F-F696B7AF33C7}" destId="{63ECD55D-4F35-4315-BE8E-7E39FBE19F6D}" srcOrd="15" destOrd="0" parTransId="{5ADAA9BF-4371-4ABE-AD1D-86F7BAEB1271}" sibTransId="{F06078E7-8B2B-43AA-816A-0B34DE769FC9}"/>
    <dgm:cxn modelId="{6E70E762-3D62-4420-A79A-207940129EBA}" srcId="{99D56559-95A3-4D5A-A70F-F696B7AF33C7}" destId="{00428433-F896-4376-A472-076DEDCEA666}" srcOrd="8" destOrd="0" parTransId="{EB413849-3143-4C3F-9E29-0121B5ACCF3E}" sibTransId="{F85E2EB4-FC06-4916-B592-158FF83A5801}"/>
    <dgm:cxn modelId="{A048AA68-9DE5-4E6F-B98A-583F76F0C512}" type="presOf" srcId="{A438BAB6-20AE-4977-ADDE-8CC14C66ADD2}" destId="{BE61652E-0D49-47FF-B4B1-8F902481527B}" srcOrd="0" destOrd="0" presId="urn:microsoft.com/office/officeart/2005/8/layout/default"/>
    <dgm:cxn modelId="{1C6FA84B-9AE9-44F2-A135-DF4D1887C57F}" type="presOf" srcId="{DB216898-707C-4EFC-A0B4-7CB53E1E3FFB}" destId="{E4A3C0A8-E635-4218-90F9-FF6A4CE374E2}" srcOrd="0" destOrd="0" presId="urn:microsoft.com/office/officeart/2005/8/layout/default"/>
    <dgm:cxn modelId="{73B92B4C-6F1A-4A13-BB5C-290CA7CA0760}" srcId="{99D56559-95A3-4D5A-A70F-F696B7AF33C7}" destId="{03FF4D48-2F65-48E7-9B4D-3854D26ED79D}" srcOrd="18" destOrd="0" parTransId="{F631E067-2FE2-43C0-950A-25B13C6F21E9}" sibTransId="{F30BD0D0-5C56-4D2A-9E0C-A6C1CBDABBF4}"/>
    <dgm:cxn modelId="{44B14656-4BEA-4858-B06F-CEA3FF3DFB3A}" type="presOf" srcId="{6BE39CD3-E29C-4738-A239-B76CB14919AD}" destId="{14B4C600-C6FA-46D6-8241-AE029151BEA5}" srcOrd="0" destOrd="0" presId="urn:microsoft.com/office/officeart/2005/8/layout/default"/>
    <dgm:cxn modelId="{BFB98858-78EB-496C-894A-6925A11E220C}" srcId="{99D56559-95A3-4D5A-A70F-F696B7AF33C7}" destId="{A438BAB6-20AE-4977-ADDE-8CC14C66ADD2}" srcOrd="9" destOrd="0" parTransId="{A5DC2515-7387-4EBC-ADAB-3A9C5E648AD1}" sibTransId="{7E121289-7348-437D-BD2F-4B4DF33CC35F}"/>
    <dgm:cxn modelId="{8BBEC558-4424-4A54-997A-34566D2978E6}" type="presOf" srcId="{788481A4-20B9-4C3F-B9F2-744472C374D0}" destId="{4324C062-69D2-4A10-A5DB-DED8F80C0BD1}" srcOrd="0" destOrd="0" presId="urn:microsoft.com/office/officeart/2005/8/layout/default"/>
    <dgm:cxn modelId="{CEABF159-C227-4263-9B1D-573BBAAACB0E}" srcId="{99D56559-95A3-4D5A-A70F-F696B7AF33C7}" destId="{6A20DA24-F684-46F9-90A1-B464BBF1F8E9}" srcOrd="6" destOrd="0" parTransId="{B6CD5361-6D93-4E49-92CF-7A8C8666695A}" sibTransId="{809E6681-3375-4717-BD65-5537A9A4F94A}"/>
    <dgm:cxn modelId="{93C5AB5A-EA72-401A-9EBE-7E7F1B4A744F}" srcId="{99D56559-95A3-4D5A-A70F-F696B7AF33C7}" destId="{0CD75A59-DD20-4604-B974-8D49D1A6238C}" srcOrd="22" destOrd="0" parTransId="{64718788-A612-44D4-A24B-27566A44ABAE}" sibTransId="{54322DB8-1B6B-4283-A567-6F237FB398A4}"/>
    <dgm:cxn modelId="{81CF007B-DB63-46A4-A401-FD333E10872A}" srcId="{99D56559-95A3-4D5A-A70F-F696B7AF33C7}" destId="{33AD9B3D-2B27-4A56-A5FC-DDC52ACA0F51}" srcOrd="4" destOrd="0" parTransId="{DC99B6EF-7A66-44BB-BD44-648E6346FB35}" sibTransId="{5630BB4D-7103-4340-8D9D-6DDD91C23CCB}"/>
    <dgm:cxn modelId="{D428407E-A582-4153-BE0D-6AABB542F47C}" type="presOf" srcId="{084642BA-F936-4289-8BCB-D371844D049F}" destId="{622CA852-0C5E-4240-8583-1D1D33675F30}" srcOrd="0" destOrd="0" presId="urn:microsoft.com/office/officeart/2005/8/layout/default"/>
    <dgm:cxn modelId="{EB22FB84-CECC-4619-84E0-C8D062FB65BC}" srcId="{99D56559-95A3-4D5A-A70F-F696B7AF33C7}" destId="{DB216898-707C-4EFC-A0B4-7CB53E1E3FFB}" srcOrd="3" destOrd="0" parTransId="{E2785C44-6D76-4F8A-BCCB-E4DDF548A576}" sibTransId="{09565334-D4D3-4EC5-9264-F591D1DAFC9D}"/>
    <dgm:cxn modelId="{AE976991-53F0-4049-B359-E128C152130F}" type="presOf" srcId="{B8A1C88D-286B-4A9A-B096-713F7ABD0E76}" destId="{6C9A2F20-B415-4056-81AC-887305E5ACC8}" srcOrd="0" destOrd="0" presId="urn:microsoft.com/office/officeart/2005/8/layout/default"/>
    <dgm:cxn modelId="{A07F5491-48C9-4EB4-BFEA-BA0D3295B714}" type="presOf" srcId="{AAAA1922-2ED0-46D2-924F-355F3BD4E645}" destId="{878833B4-FDEE-4393-9EBE-CE6E7F3FDBF4}" srcOrd="0" destOrd="0" presId="urn:microsoft.com/office/officeart/2005/8/layout/default"/>
    <dgm:cxn modelId="{8E0A7497-7272-4511-82BC-CFB6E73481B8}" srcId="{99D56559-95A3-4D5A-A70F-F696B7AF33C7}" destId="{965BD925-88DB-4926-BD68-3349A06FEB7F}" srcOrd="21" destOrd="0" parTransId="{30047D90-DDCB-4FA4-8293-33C80C0E4512}" sibTransId="{96220214-55D2-454B-BBED-FEB980500755}"/>
    <dgm:cxn modelId="{6B9A359F-129F-406B-9F23-699935ABCA73}" srcId="{99D56559-95A3-4D5A-A70F-F696B7AF33C7}" destId="{B8A1C88D-286B-4A9A-B096-713F7ABD0E76}" srcOrd="10" destOrd="0" parTransId="{41DA8A08-0749-454E-A2A2-D2A777F3CDC9}" sibTransId="{84765116-F8D6-4649-B857-7B31702F5707}"/>
    <dgm:cxn modelId="{33B8E3A8-ED2D-4617-B253-E76F0A44420A}" srcId="{99D56559-95A3-4D5A-A70F-F696B7AF33C7}" destId="{499CD4F4-59F0-4309-BC58-D78D2E4BAFD9}" srcOrd="20" destOrd="0" parTransId="{55E0CFE8-B102-4AE7-B553-D9D1421CBDDC}" sibTransId="{7EB9C6C3-643F-4E70-9E61-8ED5D82E3F02}"/>
    <dgm:cxn modelId="{01C205A9-E0FA-4EFA-A789-124114A687C4}" srcId="{99D56559-95A3-4D5A-A70F-F696B7AF33C7}" destId="{6BE39CD3-E29C-4738-A239-B76CB14919AD}" srcOrd="7" destOrd="0" parTransId="{6B00F474-208D-4417-9D9A-A72796C6009E}" sibTransId="{2A35156C-1A24-49AD-ABDA-97CC242C388E}"/>
    <dgm:cxn modelId="{976B18AA-5873-469B-9B06-14334BA809D9}" type="presOf" srcId="{0CD75A59-DD20-4604-B974-8D49D1A6238C}" destId="{ACEAA0CA-C036-4126-82C8-670E49FF55FF}" srcOrd="0" destOrd="0" presId="urn:microsoft.com/office/officeart/2005/8/layout/default"/>
    <dgm:cxn modelId="{80A6B5B1-680B-4AF3-BD8C-6ED38E468875}" type="presOf" srcId="{3B81A0A3-5BC4-4278-9B7E-37D1D941ECAF}" destId="{539AD7B6-0759-4E55-A311-956FB3DDB1E3}" srcOrd="0" destOrd="0" presId="urn:microsoft.com/office/officeart/2005/8/layout/default"/>
    <dgm:cxn modelId="{01BEABB3-2DDC-4100-85FF-4A1E2C4BAF07}" type="presOf" srcId="{499CD4F4-59F0-4309-BC58-D78D2E4BAFD9}" destId="{1CAA0065-3FA1-4EA7-A27D-333AF6DB2A6C}" srcOrd="0" destOrd="0" presId="urn:microsoft.com/office/officeart/2005/8/layout/default"/>
    <dgm:cxn modelId="{4CAD3CB7-335D-4986-B341-6C812E0714C3}" type="presOf" srcId="{C00837FE-2E38-496E-AFAC-43E309208AA5}" destId="{06450020-E2C5-4C2A-9CCD-EBC8CD0CD0EC}" srcOrd="0" destOrd="0" presId="urn:microsoft.com/office/officeart/2005/8/layout/default"/>
    <dgm:cxn modelId="{52EA2BBD-D4FB-4CD2-ACD2-931E847E7C40}" type="presOf" srcId="{10BF4371-4643-4E95-B9BC-87D55056D4C7}" destId="{7B2DF0DA-0D91-410B-985D-7E6CE29BD4AA}" srcOrd="0" destOrd="0" presId="urn:microsoft.com/office/officeart/2005/8/layout/default"/>
    <dgm:cxn modelId="{22A24FC0-7F48-48B6-A61B-F476D0CEDB9D}" srcId="{99D56559-95A3-4D5A-A70F-F696B7AF33C7}" destId="{34D2C349-DB3F-49A4-9310-87605A8B61F7}" srcOrd="17" destOrd="0" parTransId="{F7D937E0-7C0A-4759-A16D-AFFD18F77BD9}" sibTransId="{2D9AE30F-8BB4-4A92-938E-FA7B83A3FAD2}"/>
    <dgm:cxn modelId="{CE96DDC3-9B20-4030-A62D-EE9D9540C065}" type="presOf" srcId="{965BD925-88DB-4926-BD68-3349A06FEB7F}" destId="{C419C6BC-00F0-4644-B05B-09ED18E3A8AE}" srcOrd="0" destOrd="0" presId="urn:microsoft.com/office/officeart/2005/8/layout/default"/>
    <dgm:cxn modelId="{6847CFC5-1E28-43FF-BCE9-595D8F3D37C5}" type="presOf" srcId="{33AD9B3D-2B27-4A56-A5FC-DDC52ACA0F51}" destId="{18DB57C4-8C09-4718-8C87-D230BEB351DC}" srcOrd="0" destOrd="0" presId="urn:microsoft.com/office/officeart/2005/8/layout/default"/>
    <dgm:cxn modelId="{6A9DEACC-3798-4F6D-B214-750D18C2709A}" srcId="{99D56559-95A3-4D5A-A70F-F696B7AF33C7}" destId="{7BF00782-A90A-442A-A792-C1ECD16C0C7B}" srcOrd="23" destOrd="0" parTransId="{B73ED801-AD81-4838-BF69-1B376651DD50}" sibTransId="{013C47B9-C3A8-43D5-9934-588FC12D1204}"/>
    <dgm:cxn modelId="{61D24DCE-7C92-4E09-8CB0-15BE711BD9AC}" type="presOf" srcId="{CC99AEE2-170C-4D0A-A5D8-6F17C8CF2E79}" destId="{5182438F-0996-45E0-8ED6-E5170681565D}" srcOrd="0" destOrd="0" presId="urn:microsoft.com/office/officeart/2005/8/layout/default"/>
    <dgm:cxn modelId="{ED1455CF-A51B-44D3-9E3B-027DFEC9E5BF}" type="presOf" srcId="{7BF00782-A90A-442A-A792-C1ECD16C0C7B}" destId="{1DDD3D7A-5154-42EF-B446-6D11E856F403}" srcOrd="0" destOrd="0" presId="urn:microsoft.com/office/officeart/2005/8/layout/default"/>
    <dgm:cxn modelId="{5052E8D7-5368-496B-96FF-1708E050C964}" srcId="{99D56559-95A3-4D5A-A70F-F696B7AF33C7}" destId="{C00837FE-2E38-496E-AFAC-43E309208AA5}" srcOrd="5" destOrd="0" parTransId="{9DC57C5C-8477-4CE0-A22A-E59C75EEF9FD}" sibTransId="{72E05DA1-4E02-4110-97D9-23F4FF5F6B23}"/>
    <dgm:cxn modelId="{28C7BCE5-1914-4AE9-BBCD-4706963FEC62}" type="presOf" srcId="{99D56559-95A3-4D5A-A70F-F696B7AF33C7}" destId="{3B749162-16E9-4C35-B9A3-A052FF69E9F8}" srcOrd="0" destOrd="0" presId="urn:microsoft.com/office/officeart/2005/8/layout/default"/>
    <dgm:cxn modelId="{7F6AFBE8-774F-4B32-A131-8A1D60CDFA1F}" srcId="{99D56559-95A3-4D5A-A70F-F696B7AF33C7}" destId="{4B9EDFDE-9F59-4755-BCB1-6813B7A3D771}" srcOrd="2" destOrd="0" parTransId="{1B2A4E2B-5AF8-4C06-BBCA-36A60F5E5959}" sibTransId="{AC5819E0-5900-430D-BC60-16156D6C092F}"/>
    <dgm:cxn modelId="{127AFAEA-9BD9-443B-94E0-1E21A5AB1369}" srcId="{99D56559-95A3-4D5A-A70F-F696B7AF33C7}" destId="{12309E1C-9DB1-49D9-BAE9-533A8211101F}" srcOrd="1" destOrd="0" parTransId="{E8043F54-474C-4A4F-9EC4-9C36197F8FAA}" sibTransId="{576F3680-A6EA-4EE2-AC6F-743DE9DA321E}"/>
    <dgm:cxn modelId="{F2099CEB-A5F3-4FFC-86FB-ABA09BC0BE27}" srcId="{99D56559-95A3-4D5A-A70F-F696B7AF33C7}" destId="{10BF4371-4643-4E95-B9BC-87D55056D4C7}" srcOrd="19" destOrd="0" parTransId="{B7916ACA-55A8-4178-BCF0-2F3AAE36EC4A}" sibTransId="{B527140E-245E-424D-80FF-CB3460D7ED04}"/>
    <dgm:cxn modelId="{89301EEC-6A0E-4F54-A1B4-24D941BFBBE5}" type="presOf" srcId="{12309E1C-9DB1-49D9-BAE9-533A8211101F}" destId="{66B6CCF9-D256-4A1A-82D0-3ACF99762328}" srcOrd="0" destOrd="0" presId="urn:microsoft.com/office/officeart/2005/8/layout/default"/>
    <dgm:cxn modelId="{ADBD7AED-F38B-445C-AA7E-7E15A8E3D2FC}" type="presOf" srcId="{4B9EDFDE-9F59-4755-BCB1-6813B7A3D771}" destId="{0DFF76B2-BB16-478F-8E34-9CEBDB94C045}" srcOrd="0" destOrd="0" presId="urn:microsoft.com/office/officeart/2005/8/layout/default"/>
    <dgm:cxn modelId="{81A621F2-0BDA-442F-B5C0-5274C96E17FB}" type="presOf" srcId="{03FF4D48-2F65-48E7-9B4D-3854D26ED79D}" destId="{25BE4A89-5994-499B-A698-4C97361E8A52}" srcOrd="0" destOrd="0" presId="urn:microsoft.com/office/officeart/2005/8/layout/default"/>
    <dgm:cxn modelId="{E3278638-0547-4AC7-929B-73B76A7FEB16}" type="presParOf" srcId="{3B749162-16E9-4C35-B9A3-A052FF69E9F8}" destId="{622CA852-0C5E-4240-8583-1D1D33675F30}" srcOrd="0" destOrd="0" presId="urn:microsoft.com/office/officeart/2005/8/layout/default"/>
    <dgm:cxn modelId="{48DA0EA7-537F-47B2-955E-135FE4F74F01}" type="presParOf" srcId="{3B749162-16E9-4C35-B9A3-A052FF69E9F8}" destId="{C73860F3-BB66-4571-9C0F-CA2932DD5FB6}" srcOrd="1" destOrd="0" presId="urn:microsoft.com/office/officeart/2005/8/layout/default"/>
    <dgm:cxn modelId="{A8A76691-1BBE-4BF0-864F-8750581358BC}" type="presParOf" srcId="{3B749162-16E9-4C35-B9A3-A052FF69E9F8}" destId="{66B6CCF9-D256-4A1A-82D0-3ACF99762328}" srcOrd="2" destOrd="0" presId="urn:microsoft.com/office/officeart/2005/8/layout/default"/>
    <dgm:cxn modelId="{5D32A80F-2DA5-465F-9FDB-2F69A692FF0F}" type="presParOf" srcId="{3B749162-16E9-4C35-B9A3-A052FF69E9F8}" destId="{DD1C2DC8-91B4-4388-8238-580C07C41155}" srcOrd="3" destOrd="0" presId="urn:microsoft.com/office/officeart/2005/8/layout/default"/>
    <dgm:cxn modelId="{86BF9168-CD3F-4522-BAD6-C4119F96EAA1}" type="presParOf" srcId="{3B749162-16E9-4C35-B9A3-A052FF69E9F8}" destId="{0DFF76B2-BB16-478F-8E34-9CEBDB94C045}" srcOrd="4" destOrd="0" presId="urn:microsoft.com/office/officeart/2005/8/layout/default"/>
    <dgm:cxn modelId="{503D78C1-584A-4BDF-BF69-36D811ED320B}" type="presParOf" srcId="{3B749162-16E9-4C35-B9A3-A052FF69E9F8}" destId="{244B0711-F02F-4F0B-ACF8-53E38C4E12FF}" srcOrd="5" destOrd="0" presId="urn:microsoft.com/office/officeart/2005/8/layout/default"/>
    <dgm:cxn modelId="{4A7BBEDB-BDEF-4112-ABA2-043D5A8EF340}" type="presParOf" srcId="{3B749162-16E9-4C35-B9A3-A052FF69E9F8}" destId="{E4A3C0A8-E635-4218-90F9-FF6A4CE374E2}" srcOrd="6" destOrd="0" presId="urn:microsoft.com/office/officeart/2005/8/layout/default"/>
    <dgm:cxn modelId="{A9ED8DAC-FA54-43F8-B6EE-EB0F0D338A18}" type="presParOf" srcId="{3B749162-16E9-4C35-B9A3-A052FF69E9F8}" destId="{C533707C-502E-46DA-92A4-28CBB26F3A30}" srcOrd="7" destOrd="0" presId="urn:microsoft.com/office/officeart/2005/8/layout/default"/>
    <dgm:cxn modelId="{0F177407-0006-4685-8B8D-7D2701EA7B79}" type="presParOf" srcId="{3B749162-16E9-4C35-B9A3-A052FF69E9F8}" destId="{18DB57C4-8C09-4718-8C87-D230BEB351DC}" srcOrd="8" destOrd="0" presId="urn:microsoft.com/office/officeart/2005/8/layout/default"/>
    <dgm:cxn modelId="{D6FDE5CD-08B2-4956-92AA-8EF87D6D2621}" type="presParOf" srcId="{3B749162-16E9-4C35-B9A3-A052FF69E9F8}" destId="{A1F49D93-9D39-4A72-A0BC-174355E98690}" srcOrd="9" destOrd="0" presId="urn:microsoft.com/office/officeart/2005/8/layout/default"/>
    <dgm:cxn modelId="{617A768D-B63F-430F-8860-E9C9DA2E5CA6}" type="presParOf" srcId="{3B749162-16E9-4C35-B9A3-A052FF69E9F8}" destId="{06450020-E2C5-4C2A-9CCD-EBC8CD0CD0EC}" srcOrd="10" destOrd="0" presId="urn:microsoft.com/office/officeart/2005/8/layout/default"/>
    <dgm:cxn modelId="{378E0254-1981-41DC-96FE-B1AD3A970FA4}" type="presParOf" srcId="{3B749162-16E9-4C35-B9A3-A052FF69E9F8}" destId="{3520E49E-5BD5-4DA4-9BE0-C8CB37E393A6}" srcOrd="11" destOrd="0" presId="urn:microsoft.com/office/officeart/2005/8/layout/default"/>
    <dgm:cxn modelId="{EF49E48A-D888-496C-8EDF-83A87D2C8250}" type="presParOf" srcId="{3B749162-16E9-4C35-B9A3-A052FF69E9F8}" destId="{2E1433B8-3DD8-4F7D-8039-A7FD2B77F1C0}" srcOrd="12" destOrd="0" presId="urn:microsoft.com/office/officeart/2005/8/layout/default"/>
    <dgm:cxn modelId="{8184CB8B-A048-4F59-AEA0-8449BEE6F664}" type="presParOf" srcId="{3B749162-16E9-4C35-B9A3-A052FF69E9F8}" destId="{D07D06B6-9FB8-49C7-AAC0-C2AD760B145C}" srcOrd="13" destOrd="0" presId="urn:microsoft.com/office/officeart/2005/8/layout/default"/>
    <dgm:cxn modelId="{730B6018-EFE8-4C24-BE17-C34A6E95A548}" type="presParOf" srcId="{3B749162-16E9-4C35-B9A3-A052FF69E9F8}" destId="{14B4C600-C6FA-46D6-8241-AE029151BEA5}" srcOrd="14" destOrd="0" presId="urn:microsoft.com/office/officeart/2005/8/layout/default"/>
    <dgm:cxn modelId="{79CD5972-BF86-49BB-B55C-0705B99B6A1C}" type="presParOf" srcId="{3B749162-16E9-4C35-B9A3-A052FF69E9F8}" destId="{FF063289-2EA9-41E2-8F55-BA2A34028A9C}" srcOrd="15" destOrd="0" presId="urn:microsoft.com/office/officeart/2005/8/layout/default"/>
    <dgm:cxn modelId="{91BFBADE-8A29-4227-B2C0-C71C615225A8}" type="presParOf" srcId="{3B749162-16E9-4C35-B9A3-A052FF69E9F8}" destId="{242FD366-861C-4CE8-85FC-8A544A832303}" srcOrd="16" destOrd="0" presId="urn:microsoft.com/office/officeart/2005/8/layout/default"/>
    <dgm:cxn modelId="{35B813A7-D3B6-44FE-B566-ABD41D0DAC4F}" type="presParOf" srcId="{3B749162-16E9-4C35-B9A3-A052FF69E9F8}" destId="{C9B1F2BF-692C-4A04-8205-C88F03DAA677}" srcOrd="17" destOrd="0" presId="urn:microsoft.com/office/officeart/2005/8/layout/default"/>
    <dgm:cxn modelId="{A894FC5A-E3F1-4314-8320-C694D61C30D0}" type="presParOf" srcId="{3B749162-16E9-4C35-B9A3-A052FF69E9F8}" destId="{BE61652E-0D49-47FF-B4B1-8F902481527B}" srcOrd="18" destOrd="0" presId="urn:microsoft.com/office/officeart/2005/8/layout/default"/>
    <dgm:cxn modelId="{D1CAC81C-C185-4B1B-B3AE-6A24A97EE3CB}" type="presParOf" srcId="{3B749162-16E9-4C35-B9A3-A052FF69E9F8}" destId="{41B111E1-7598-486B-8053-AF24FE9D0960}" srcOrd="19" destOrd="0" presId="urn:microsoft.com/office/officeart/2005/8/layout/default"/>
    <dgm:cxn modelId="{75362C09-319F-477B-85C8-DA13D34F298F}" type="presParOf" srcId="{3B749162-16E9-4C35-B9A3-A052FF69E9F8}" destId="{6C9A2F20-B415-4056-81AC-887305E5ACC8}" srcOrd="20" destOrd="0" presId="urn:microsoft.com/office/officeart/2005/8/layout/default"/>
    <dgm:cxn modelId="{F0C2FEA2-6D06-4800-A1BB-ED242B105B70}" type="presParOf" srcId="{3B749162-16E9-4C35-B9A3-A052FF69E9F8}" destId="{22A57A6C-DA1C-49AB-B992-3DE5C69FABFA}" srcOrd="21" destOrd="0" presId="urn:microsoft.com/office/officeart/2005/8/layout/default"/>
    <dgm:cxn modelId="{00CF063A-CA19-4DAE-9757-1EAA6904CB5F}" type="presParOf" srcId="{3B749162-16E9-4C35-B9A3-A052FF69E9F8}" destId="{4324C062-69D2-4A10-A5DB-DED8F80C0BD1}" srcOrd="22" destOrd="0" presId="urn:microsoft.com/office/officeart/2005/8/layout/default"/>
    <dgm:cxn modelId="{E4F4B5A3-1721-4C76-B1A2-908A62E5BCAE}" type="presParOf" srcId="{3B749162-16E9-4C35-B9A3-A052FF69E9F8}" destId="{9410D2F1-2033-4EAC-B8F8-6A2B7BD62606}" srcOrd="23" destOrd="0" presId="urn:microsoft.com/office/officeart/2005/8/layout/default"/>
    <dgm:cxn modelId="{EC083B9D-5DAD-4CEF-A66E-B5856BC98027}" type="presParOf" srcId="{3B749162-16E9-4C35-B9A3-A052FF69E9F8}" destId="{539AD7B6-0759-4E55-A311-956FB3DDB1E3}" srcOrd="24" destOrd="0" presId="urn:microsoft.com/office/officeart/2005/8/layout/default"/>
    <dgm:cxn modelId="{FB8E5D9C-AB97-4787-95E2-32DE4876ADC5}" type="presParOf" srcId="{3B749162-16E9-4C35-B9A3-A052FF69E9F8}" destId="{778C9291-C98D-4D42-8354-8C0C238BEE56}" srcOrd="25" destOrd="0" presId="urn:microsoft.com/office/officeart/2005/8/layout/default"/>
    <dgm:cxn modelId="{C4D4BB5C-5E18-4816-BFAE-CBAC5E52A993}" type="presParOf" srcId="{3B749162-16E9-4C35-B9A3-A052FF69E9F8}" destId="{878833B4-FDEE-4393-9EBE-CE6E7F3FDBF4}" srcOrd="26" destOrd="0" presId="urn:microsoft.com/office/officeart/2005/8/layout/default"/>
    <dgm:cxn modelId="{BE5E0B66-977A-4197-A528-05778036E119}" type="presParOf" srcId="{3B749162-16E9-4C35-B9A3-A052FF69E9F8}" destId="{36C06981-A8E4-4E08-A032-7C246B3C799D}" srcOrd="27" destOrd="0" presId="urn:microsoft.com/office/officeart/2005/8/layout/default"/>
    <dgm:cxn modelId="{18C1AF41-5B69-46F9-A1DB-E9DAEAED882A}" type="presParOf" srcId="{3B749162-16E9-4C35-B9A3-A052FF69E9F8}" destId="{5182438F-0996-45E0-8ED6-E5170681565D}" srcOrd="28" destOrd="0" presId="urn:microsoft.com/office/officeart/2005/8/layout/default"/>
    <dgm:cxn modelId="{54ABCAA7-4575-4D2D-B5E9-234B2FCB0FDF}" type="presParOf" srcId="{3B749162-16E9-4C35-B9A3-A052FF69E9F8}" destId="{7204534B-E74D-448C-96D3-D6A3FDC7DDCB}" srcOrd="29" destOrd="0" presId="urn:microsoft.com/office/officeart/2005/8/layout/default"/>
    <dgm:cxn modelId="{E346B932-5B63-407E-A30D-602001079FEA}" type="presParOf" srcId="{3B749162-16E9-4C35-B9A3-A052FF69E9F8}" destId="{9AAC15C2-D8F7-46F3-9362-914CDD8C80D0}" srcOrd="30" destOrd="0" presId="urn:microsoft.com/office/officeart/2005/8/layout/default"/>
    <dgm:cxn modelId="{43DCB483-F345-4D56-91C2-449D1F8F1EDB}" type="presParOf" srcId="{3B749162-16E9-4C35-B9A3-A052FF69E9F8}" destId="{1B1459C6-B235-4FC0-B55B-449A412F0BA9}" srcOrd="31" destOrd="0" presId="urn:microsoft.com/office/officeart/2005/8/layout/default"/>
    <dgm:cxn modelId="{2EBB5600-B938-483A-9BE6-41CE994816C3}" type="presParOf" srcId="{3B749162-16E9-4C35-B9A3-A052FF69E9F8}" destId="{7CEF7D26-3867-4D45-AFAC-EE08F88130BC}" srcOrd="32" destOrd="0" presId="urn:microsoft.com/office/officeart/2005/8/layout/default"/>
    <dgm:cxn modelId="{47DE4887-7DB5-4D58-8AAC-3B37419E11AB}" type="presParOf" srcId="{3B749162-16E9-4C35-B9A3-A052FF69E9F8}" destId="{29278D7C-0158-4563-902A-BBA42DB2239C}" srcOrd="33" destOrd="0" presId="urn:microsoft.com/office/officeart/2005/8/layout/default"/>
    <dgm:cxn modelId="{3AC4294B-D44E-4D71-B38F-544FF0169DAB}" type="presParOf" srcId="{3B749162-16E9-4C35-B9A3-A052FF69E9F8}" destId="{7C00CD47-330E-46CF-A104-573454935E4B}" srcOrd="34" destOrd="0" presId="urn:microsoft.com/office/officeart/2005/8/layout/default"/>
    <dgm:cxn modelId="{63FE1FBE-60AC-44B0-B19F-6FACC23E2F5E}" type="presParOf" srcId="{3B749162-16E9-4C35-B9A3-A052FF69E9F8}" destId="{BC557F96-27BB-40AC-A5A9-94B567BE5B12}" srcOrd="35" destOrd="0" presId="urn:microsoft.com/office/officeart/2005/8/layout/default"/>
    <dgm:cxn modelId="{908755E6-30F4-4578-8F12-CB7EB96C5CBE}" type="presParOf" srcId="{3B749162-16E9-4C35-B9A3-A052FF69E9F8}" destId="{25BE4A89-5994-499B-A698-4C97361E8A52}" srcOrd="36" destOrd="0" presId="urn:microsoft.com/office/officeart/2005/8/layout/default"/>
    <dgm:cxn modelId="{939A6D92-BA30-499B-9CEC-C206C7741E43}" type="presParOf" srcId="{3B749162-16E9-4C35-B9A3-A052FF69E9F8}" destId="{A8236201-D7A0-4C01-BBE4-30ABE107ACE8}" srcOrd="37" destOrd="0" presId="urn:microsoft.com/office/officeart/2005/8/layout/default"/>
    <dgm:cxn modelId="{D159BD0C-8F42-4E58-9F6C-E1BD0FEEBD2A}" type="presParOf" srcId="{3B749162-16E9-4C35-B9A3-A052FF69E9F8}" destId="{7B2DF0DA-0D91-410B-985D-7E6CE29BD4AA}" srcOrd="38" destOrd="0" presId="urn:microsoft.com/office/officeart/2005/8/layout/default"/>
    <dgm:cxn modelId="{52C11406-5AD5-436F-878B-80DCD14A3E6E}" type="presParOf" srcId="{3B749162-16E9-4C35-B9A3-A052FF69E9F8}" destId="{FBBF7EE5-22F0-47AD-9925-EC1B5B6C0986}" srcOrd="39" destOrd="0" presId="urn:microsoft.com/office/officeart/2005/8/layout/default"/>
    <dgm:cxn modelId="{A8456247-88E2-47FC-8C7D-A30AD6DB3EBE}" type="presParOf" srcId="{3B749162-16E9-4C35-B9A3-A052FF69E9F8}" destId="{1CAA0065-3FA1-4EA7-A27D-333AF6DB2A6C}" srcOrd="40" destOrd="0" presId="urn:microsoft.com/office/officeart/2005/8/layout/default"/>
    <dgm:cxn modelId="{2F8F1B9E-C06B-4E5D-B486-584C0EFDD24F}" type="presParOf" srcId="{3B749162-16E9-4C35-B9A3-A052FF69E9F8}" destId="{6B05A899-7712-45E6-A0FB-BE702D6A77A6}" srcOrd="41" destOrd="0" presId="urn:microsoft.com/office/officeart/2005/8/layout/default"/>
    <dgm:cxn modelId="{990A0EE7-564B-4238-800D-23E0A0F08114}" type="presParOf" srcId="{3B749162-16E9-4C35-B9A3-A052FF69E9F8}" destId="{C419C6BC-00F0-4644-B05B-09ED18E3A8AE}" srcOrd="42" destOrd="0" presId="urn:microsoft.com/office/officeart/2005/8/layout/default"/>
    <dgm:cxn modelId="{5408FFEB-59E7-4DF1-A346-DDAB84AE1F15}" type="presParOf" srcId="{3B749162-16E9-4C35-B9A3-A052FF69E9F8}" destId="{5FB9F7A1-7CA8-4B8A-A28F-FF7A339EF326}" srcOrd="43" destOrd="0" presId="urn:microsoft.com/office/officeart/2005/8/layout/default"/>
    <dgm:cxn modelId="{AD4A9FC8-A0D7-463B-9645-6F8A007B8507}" type="presParOf" srcId="{3B749162-16E9-4C35-B9A3-A052FF69E9F8}" destId="{ACEAA0CA-C036-4126-82C8-670E49FF55FF}" srcOrd="44" destOrd="0" presId="urn:microsoft.com/office/officeart/2005/8/layout/default"/>
    <dgm:cxn modelId="{DE4BA597-CFE3-4F4A-8018-9189AC0B75A2}" type="presParOf" srcId="{3B749162-16E9-4C35-B9A3-A052FF69E9F8}" destId="{531AA65B-5EC7-4713-9DF1-56443721CCF2}" srcOrd="45" destOrd="0" presId="urn:microsoft.com/office/officeart/2005/8/layout/default"/>
    <dgm:cxn modelId="{64B90E13-F619-448D-95F5-4A62EEBF6D43}" type="presParOf" srcId="{3B749162-16E9-4C35-B9A3-A052FF69E9F8}" destId="{1DDD3D7A-5154-42EF-B446-6D11E856F403}" srcOrd="4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17A1114-D6C2-413C-BC80-D2F3E4C33D99}" type="doc">
      <dgm:prSet loTypeId="urn:microsoft.com/office/officeart/2005/8/layout/hierarchy3" loCatId="hierarchy" qsTypeId="urn:microsoft.com/office/officeart/2005/8/quickstyle/simple1" qsCatId="simple" csTypeId="urn:microsoft.com/office/officeart/2005/8/colors/accent2_2" csCatId="accent2"/>
      <dgm:spPr/>
      <dgm:t>
        <a:bodyPr/>
        <a:lstStyle/>
        <a:p>
          <a:endParaRPr lang="en-US"/>
        </a:p>
      </dgm:t>
    </dgm:pt>
    <dgm:pt modelId="{02A1F221-1369-43EE-ACFE-B931AFCDCC04}">
      <dgm:prSet/>
      <dgm:spPr/>
      <dgm:t>
        <a:bodyPr/>
        <a:lstStyle/>
        <a:p>
          <a:r>
            <a:rPr lang="en-GB"/>
            <a:t>Why did this need to occur?</a:t>
          </a:r>
          <a:endParaRPr lang="en-US"/>
        </a:p>
      </dgm:t>
    </dgm:pt>
    <dgm:pt modelId="{334CF1B7-07DA-4699-9C4C-DD7FCF0D60AA}" type="parTrans" cxnId="{E9F89304-8925-4B85-B804-6A64A8AE3204}">
      <dgm:prSet/>
      <dgm:spPr/>
      <dgm:t>
        <a:bodyPr/>
        <a:lstStyle/>
        <a:p>
          <a:endParaRPr lang="en-US"/>
        </a:p>
      </dgm:t>
    </dgm:pt>
    <dgm:pt modelId="{2AA56C7E-0F08-46BF-8935-F65F6A848E9F}" type="sibTrans" cxnId="{E9F89304-8925-4B85-B804-6A64A8AE3204}">
      <dgm:prSet/>
      <dgm:spPr/>
      <dgm:t>
        <a:bodyPr/>
        <a:lstStyle/>
        <a:p>
          <a:endParaRPr lang="en-US"/>
        </a:p>
      </dgm:t>
    </dgm:pt>
    <dgm:pt modelId="{9E2DE367-27AD-4E2C-BB57-9309240F0D8F}">
      <dgm:prSet/>
      <dgm:spPr/>
      <dgm:t>
        <a:bodyPr/>
        <a:lstStyle/>
        <a:p>
          <a:r>
            <a:rPr lang="en-GB"/>
            <a:t>What else needs to be done?</a:t>
          </a:r>
          <a:endParaRPr lang="en-US"/>
        </a:p>
      </dgm:t>
    </dgm:pt>
    <dgm:pt modelId="{981C95FB-8874-4219-AF5C-D5EF610563CA}" type="parTrans" cxnId="{D2FCF306-51F1-4D7B-9A63-CC1B6DCEE19C}">
      <dgm:prSet/>
      <dgm:spPr/>
      <dgm:t>
        <a:bodyPr/>
        <a:lstStyle/>
        <a:p>
          <a:endParaRPr lang="en-US"/>
        </a:p>
      </dgm:t>
    </dgm:pt>
    <dgm:pt modelId="{0635A263-F9C2-47A7-95B0-E96F02D2A218}" type="sibTrans" cxnId="{D2FCF306-51F1-4D7B-9A63-CC1B6DCEE19C}">
      <dgm:prSet/>
      <dgm:spPr/>
      <dgm:t>
        <a:bodyPr/>
        <a:lstStyle/>
        <a:p>
          <a:endParaRPr lang="en-US"/>
        </a:p>
      </dgm:t>
    </dgm:pt>
    <dgm:pt modelId="{94A20A06-AF92-41E1-8BEB-ABC0729761BB}" type="pres">
      <dgm:prSet presAssocID="{B17A1114-D6C2-413C-BC80-D2F3E4C33D99}" presName="diagram" presStyleCnt="0">
        <dgm:presLayoutVars>
          <dgm:chPref val="1"/>
          <dgm:dir/>
          <dgm:animOne val="branch"/>
          <dgm:animLvl val="lvl"/>
          <dgm:resizeHandles/>
        </dgm:presLayoutVars>
      </dgm:prSet>
      <dgm:spPr/>
    </dgm:pt>
    <dgm:pt modelId="{71913F34-6140-4F9D-A31F-38267EC7F8A6}" type="pres">
      <dgm:prSet presAssocID="{02A1F221-1369-43EE-ACFE-B931AFCDCC04}" presName="root" presStyleCnt="0"/>
      <dgm:spPr/>
    </dgm:pt>
    <dgm:pt modelId="{8C70DFFD-F015-4D16-84A1-FD00A60D1289}" type="pres">
      <dgm:prSet presAssocID="{02A1F221-1369-43EE-ACFE-B931AFCDCC04}" presName="rootComposite" presStyleCnt="0"/>
      <dgm:spPr/>
    </dgm:pt>
    <dgm:pt modelId="{02BCCDBE-726A-4224-968C-616D7BCFCC8D}" type="pres">
      <dgm:prSet presAssocID="{02A1F221-1369-43EE-ACFE-B931AFCDCC04}" presName="rootText" presStyleLbl="node1" presStyleIdx="0" presStyleCnt="2"/>
      <dgm:spPr/>
    </dgm:pt>
    <dgm:pt modelId="{249A2A8E-56D1-4482-A5F4-B43CAE2E000C}" type="pres">
      <dgm:prSet presAssocID="{02A1F221-1369-43EE-ACFE-B931AFCDCC04}" presName="rootConnector" presStyleLbl="node1" presStyleIdx="0" presStyleCnt="2"/>
      <dgm:spPr/>
    </dgm:pt>
    <dgm:pt modelId="{801C41B8-ED54-4D45-A65A-28CAFC907526}" type="pres">
      <dgm:prSet presAssocID="{02A1F221-1369-43EE-ACFE-B931AFCDCC04}" presName="childShape" presStyleCnt="0"/>
      <dgm:spPr/>
    </dgm:pt>
    <dgm:pt modelId="{DC23F3C8-9E5A-48D2-A82E-2ED156AD6F0A}" type="pres">
      <dgm:prSet presAssocID="{9E2DE367-27AD-4E2C-BB57-9309240F0D8F}" presName="root" presStyleCnt="0"/>
      <dgm:spPr/>
    </dgm:pt>
    <dgm:pt modelId="{80921A51-7BE6-4CC8-A663-D5E008364B33}" type="pres">
      <dgm:prSet presAssocID="{9E2DE367-27AD-4E2C-BB57-9309240F0D8F}" presName="rootComposite" presStyleCnt="0"/>
      <dgm:spPr/>
    </dgm:pt>
    <dgm:pt modelId="{3E8A2AA2-9007-4BC6-A5F2-2F93F35FD464}" type="pres">
      <dgm:prSet presAssocID="{9E2DE367-27AD-4E2C-BB57-9309240F0D8F}" presName="rootText" presStyleLbl="node1" presStyleIdx="1" presStyleCnt="2"/>
      <dgm:spPr/>
    </dgm:pt>
    <dgm:pt modelId="{660F148A-33EE-4EA0-83B9-75E85AB60277}" type="pres">
      <dgm:prSet presAssocID="{9E2DE367-27AD-4E2C-BB57-9309240F0D8F}" presName="rootConnector" presStyleLbl="node1" presStyleIdx="1" presStyleCnt="2"/>
      <dgm:spPr/>
    </dgm:pt>
    <dgm:pt modelId="{9195271F-0BA1-49A8-B3AF-CC684B5D44B8}" type="pres">
      <dgm:prSet presAssocID="{9E2DE367-27AD-4E2C-BB57-9309240F0D8F}" presName="childShape" presStyleCnt="0"/>
      <dgm:spPr/>
    </dgm:pt>
  </dgm:ptLst>
  <dgm:cxnLst>
    <dgm:cxn modelId="{E9F89304-8925-4B85-B804-6A64A8AE3204}" srcId="{B17A1114-D6C2-413C-BC80-D2F3E4C33D99}" destId="{02A1F221-1369-43EE-ACFE-B931AFCDCC04}" srcOrd="0" destOrd="0" parTransId="{334CF1B7-07DA-4699-9C4C-DD7FCF0D60AA}" sibTransId="{2AA56C7E-0F08-46BF-8935-F65F6A848E9F}"/>
    <dgm:cxn modelId="{D2FCF306-51F1-4D7B-9A63-CC1B6DCEE19C}" srcId="{B17A1114-D6C2-413C-BC80-D2F3E4C33D99}" destId="{9E2DE367-27AD-4E2C-BB57-9309240F0D8F}" srcOrd="1" destOrd="0" parTransId="{981C95FB-8874-4219-AF5C-D5EF610563CA}" sibTransId="{0635A263-F9C2-47A7-95B0-E96F02D2A218}"/>
    <dgm:cxn modelId="{9E21B70C-9E87-4BB7-943F-0FDCCC7BB533}" type="presOf" srcId="{02A1F221-1369-43EE-ACFE-B931AFCDCC04}" destId="{02BCCDBE-726A-4224-968C-616D7BCFCC8D}" srcOrd="0" destOrd="0" presId="urn:microsoft.com/office/officeart/2005/8/layout/hierarchy3"/>
    <dgm:cxn modelId="{BFAA1243-2B90-4187-835D-09DD8FB08262}" type="presOf" srcId="{9E2DE367-27AD-4E2C-BB57-9309240F0D8F}" destId="{3E8A2AA2-9007-4BC6-A5F2-2F93F35FD464}" srcOrd="0" destOrd="0" presId="urn:microsoft.com/office/officeart/2005/8/layout/hierarchy3"/>
    <dgm:cxn modelId="{506BFE85-0E94-46C3-8805-4C7944BFD330}" type="presOf" srcId="{B17A1114-D6C2-413C-BC80-D2F3E4C33D99}" destId="{94A20A06-AF92-41E1-8BEB-ABC0729761BB}" srcOrd="0" destOrd="0" presId="urn:microsoft.com/office/officeart/2005/8/layout/hierarchy3"/>
    <dgm:cxn modelId="{F34218C7-0F21-4A06-8F7B-E303088A484D}" type="presOf" srcId="{02A1F221-1369-43EE-ACFE-B931AFCDCC04}" destId="{249A2A8E-56D1-4482-A5F4-B43CAE2E000C}" srcOrd="1" destOrd="0" presId="urn:microsoft.com/office/officeart/2005/8/layout/hierarchy3"/>
    <dgm:cxn modelId="{9561C5F3-D8D7-43FF-9392-69227DD677F9}" type="presOf" srcId="{9E2DE367-27AD-4E2C-BB57-9309240F0D8F}" destId="{660F148A-33EE-4EA0-83B9-75E85AB60277}" srcOrd="1" destOrd="0" presId="urn:microsoft.com/office/officeart/2005/8/layout/hierarchy3"/>
    <dgm:cxn modelId="{BFC3CA9F-3559-42D6-A0BD-6051FE6ED17C}" type="presParOf" srcId="{94A20A06-AF92-41E1-8BEB-ABC0729761BB}" destId="{71913F34-6140-4F9D-A31F-38267EC7F8A6}" srcOrd="0" destOrd="0" presId="urn:microsoft.com/office/officeart/2005/8/layout/hierarchy3"/>
    <dgm:cxn modelId="{7FB83315-6B1D-456F-86BB-7DBE48B41BD6}" type="presParOf" srcId="{71913F34-6140-4F9D-A31F-38267EC7F8A6}" destId="{8C70DFFD-F015-4D16-84A1-FD00A60D1289}" srcOrd="0" destOrd="0" presId="urn:microsoft.com/office/officeart/2005/8/layout/hierarchy3"/>
    <dgm:cxn modelId="{BCEA05DA-D4D9-4F8A-8821-247783A53ED1}" type="presParOf" srcId="{8C70DFFD-F015-4D16-84A1-FD00A60D1289}" destId="{02BCCDBE-726A-4224-968C-616D7BCFCC8D}" srcOrd="0" destOrd="0" presId="urn:microsoft.com/office/officeart/2005/8/layout/hierarchy3"/>
    <dgm:cxn modelId="{CF512098-3ED6-4354-84B2-422A4472578E}" type="presParOf" srcId="{8C70DFFD-F015-4D16-84A1-FD00A60D1289}" destId="{249A2A8E-56D1-4482-A5F4-B43CAE2E000C}" srcOrd="1" destOrd="0" presId="urn:microsoft.com/office/officeart/2005/8/layout/hierarchy3"/>
    <dgm:cxn modelId="{F426B1A1-5533-44CB-B4D4-E4C26405CAE7}" type="presParOf" srcId="{71913F34-6140-4F9D-A31F-38267EC7F8A6}" destId="{801C41B8-ED54-4D45-A65A-28CAFC907526}" srcOrd="1" destOrd="0" presId="urn:microsoft.com/office/officeart/2005/8/layout/hierarchy3"/>
    <dgm:cxn modelId="{BF38D8EC-CB14-4B3D-AFE5-D88EECBED3A3}" type="presParOf" srcId="{94A20A06-AF92-41E1-8BEB-ABC0729761BB}" destId="{DC23F3C8-9E5A-48D2-A82E-2ED156AD6F0A}" srcOrd="1" destOrd="0" presId="urn:microsoft.com/office/officeart/2005/8/layout/hierarchy3"/>
    <dgm:cxn modelId="{769CA008-808B-4DDB-B5AF-B137B7D0D0E1}" type="presParOf" srcId="{DC23F3C8-9E5A-48D2-A82E-2ED156AD6F0A}" destId="{80921A51-7BE6-4CC8-A663-D5E008364B33}" srcOrd="0" destOrd="0" presId="urn:microsoft.com/office/officeart/2005/8/layout/hierarchy3"/>
    <dgm:cxn modelId="{F6C6A6A4-A6B9-480F-9062-92AC4C60ED18}" type="presParOf" srcId="{80921A51-7BE6-4CC8-A663-D5E008364B33}" destId="{3E8A2AA2-9007-4BC6-A5F2-2F93F35FD464}" srcOrd="0" destOrd="0" presId="urn:microsoft.com/office/officeart/2005/8/layout/hierarchy3"/>
    <dgm:cxn modelId="{F50753C0-4718-42FA-9960-1C18EABEA2DB}" type="presParOf" srcId="{80921A51-7BE6-4CC8-A663-D5E008364B33}" destId="{660F148A-33EE-4EA0-83B9-75E85AB60277}" srcOrd="1" destOrd="0" presId="urn:microsoft.com/office/officeart/2005/8/layout/hierarchy3"/>
    <dgm:cxn modelId="{8661E6EE-4899-4C81-AB2C-9CAC624D847D}" type="presParOf" srcId="{DC23F3C8-9E5A-48D2-A82E-2ED156AD6F0A}" destId="{9195271F-0BA1-49A8-B3AF-CC684B5D44B8}"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E967E9F-D614-4890-853F-167CBC60B5D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A2155C-F750-4EEA-A420-EF6A473AEF6E}">
      <dgm:prSet/>
      <dgm:spPr/>
      <dgm:t>
        <a:bodyPr/>
        <a:lstStyle/>
        <a:p>
          <a:r>
            <a:rPr lang="en-GB"/>
            <a:t>Smokefree Aotearoa 2025 Action Plan: Anyone born after 01/01/2009 will never be able to legally buy tobacco products.</a:t>
          </a:r>
          <a:endParaRPr lang="en-US"/>
        </a:p>
      </dgm:t>
    </dgm:pt>
    <dgm:pt modelId="{A2DB8D1C-262D-4E8F-BE12-F4B67A35463C}" type="parTrans" cxnId="{9B47F8B4-0873-42BB-8483-D517322A1921}">
      <dgm:prSet/>
      <dgm:spPr/>
      <dgm:t>
        <a:bodyPr/>
        <a:lstStyle/>
        <a:p>
          <a:endParaRPr lang="en-US"/>
        </a:p>
      </dgm:t>
    </dgm:pt>
    <dgm:pt modelId="{8EACED2C-706C-4B1A-A5EE-FBE69DB554E9}" type="sibTrans" cxnId="{9B47F8B4-0873-42BB-8483-D517322A1921}">
      <dgm:prSet/>
      <dgm:spPr/>
      <dgm:t>
        <a:bodyPr/>
        <a:lstStyle/>
        <a:p>
          <a:endParaRPr lang="en-US"/>
        </a:p>
      </dgm:t>
    </dgm:pt>
    <dgm:pt modelId="{43B4B6B7-B95E-42A9-8D5B-FB608AB5B754}">
      <dgm:prSet/>
      <dgm:spPr/>
      <dgm:t>
        <a:bodyPr/>
        <a:lstStyle/>
        <a:p>
          <a:r>
            <a:rPr lang="en-GB"/>
            <a:t>In England, this strategy is supported by over 71% of adults. </a:t>
          </a:r>
          <a:endParaRPr lang="en-US"/>
        </a:p>
      </dgm:t>
    </dgm:pt>
    <dgm:pt modelId="{063974A5-C73C-498E-9141-F89652772717}" type="parTrans" cxnId="{2D93B1C6-A5D9-44DA-9FFC-C774048A3AAA}">
      <dgm:prSet/>
      <dgm:spPr/>
      <dgm:t>
        <a:bodyPr/>
        <a:lstStyle/>
        <a:p>
          <a:endParaRPr lang="en-US"/>
        </a:p>
      </dgm:t>
    </dgm:pt>
    <dgm:pt modelId="{D3466DC7-351E-47DC-8591-F4F31D878C38}" type="sibTrans" cxnId="{2D93B1C6-A5D9-44DA-9FFC-C774048A3AAA}">
      <dgm:prSet/>
      <dgm:spPr/>
      <dgm:t>
        <a:bodyPr/>
        <a:lstStyle/>
        <a:p>
          <a:endParaRPr lang="en-US"/>
        </a:p>
      </dgm:t>
    </dgm:pt>
    <dgm:pt modelId="{B64DCCE5-5866-4571-96D1-906A38D190D1}">
      <dgm:prSet/>
      <dgm:spPr/>
      <dgm:t>
        <a:bodyPr/>
        <a:lstStyle/>
        <a:p>
          <a:r>
            <a:rPr lang="en-GB"/>
            <a:t>Do you support it?</a:t>
          </a:r>
          <a:endParaRPr lang="en-US"/>
        </a:p>
      </dgm:t>
    </dgm:pt>
    <dgm:pt modelId="{D97EE926-00C4-40A9-9A33-767BB9056267}" type="parTrans" cxnId="{51BE8BAF-3BD6-46ED-BA23-412EB99B898E}">
      <dgm:prSet/>
      <dgm:spPr/>
      <dgm:t>
        <a:bodyPr/>
        <a:lstStyle/>
        <a:p>
          <a:endParaRPr lang="en-US"/>
        </a:p>
      </dgm:t>
    </dgm:pt>
    <dgm:pt modelId="{AC14BE8B-5B9D-43EA-A639-FA0B49702D88}" type="sibTrans" cxnId="{51BE8BAF-3BD6-46ED-BA23-412EB99B898E}">
      <dgm:prSet/>
      <dgm:spPr/>
      <dgm:t>
        <a:bodyPr/>
        <a:lstStyle/>
        <a:p>
          <a:endParaRPr lang="en-US"/>
        </a:p>
      </dgm:t>
    </dgm:pt>
    <dgm:pt modelId="{3BECB660-58B3-487B-8F8C-9FA4E43FE6DA}">
      <dgm:prSet/>
      <dgm:spPr/>
      <dgm:t>
        <a:bodyPr/>
        <a:lstStyle/>
        <a:p>
          <a:r>
            <a:rPr lang="en-GB"/>
            <a:t>Why?</a:t>
          </a:r>
          <a:endParaRPr lang="en-US"/>
        </a:p>
      </dgm:t>
    </dgm:pt>
    <dgm:pt modelId="{CEB5E67C-1A81-4587-AADA-8DE204852598}" type="parTrans" cxnId="{3958EE1E-3762-4523-8DFC-041B2F4A062D}">
      <dgm:prSet/>
      <dgm:spPr/>
      <dgm:t>
        <a:bodyPr/>
        <a:lstStyle/>
        <a:p>
          <a:endParaRPr lang="en-US"/>
        </a:p>
      </dgm:t>
    </dgm:pt>
    <dgm:pt modelId="{683620EC-47E9-462D-AEA3-1C68D799B5E9}" type="sibTrans" cxnId="{3958EE1E-3762-4523-8DFC-041B2F4A062D}">
      <dgm:prSet/>
      <dgm:spPr/>
      <dgm:t>
        <a:bodyPr/>
        <a:lstStyle/>
        <a:p>
          <a:endParaRPr lang="en-US"/>
        </a:p>
      </dgm:t>
    </dgm:pt>
    <dgm:pt modelId="{2CF0EB41-329D-4F94-93B9-FACECF767082}" type="pres">
      <dgm:prSet presAssocID="{9E967E9F-D614-4890-853F-167CBC60B5D9}" presName="linear" presStyleCnt="0">
        <dgm:presLayoutVars>
          <dgm:animLvl val="lvl"/>
          <dgm:resizeHandles val="exact"/>
        </dgm:presLayoutVars>
      </dgm:prSet>
      <dgm:spPr/>
    </dgm:pt>
    <dgm:pt modelId="{A5CA75A1-8028-4F82-B166-B696A1B74DA8}" type="pres">
      <dgm:prSet presAssocID="{ADA2155C-F750-4EEA-A420-EF6A473AEF6E}" presName="parentText" presStyleLbl="node1" presStyleIdx="0" presStyleCnt="4">
        <dgm:presLayoutVars>
          <dgm:chMax val="0"/>
          <dgm:bulletEnabled val="1"/>
        </dgm:presLayoutVars>
      </dgm:prSet>
      <dgm:spPr/>
    </dgm:pt>
    <dgm:pt modelId="{4D1215DA-2FE3-43AC-9098-D8E8491770B8}" type="pres">
      <dgm:prSet presAssocID="{8EACED2C-706C-4B1A-A5EE-FBE69DB554E9}" presName="spacer" presStyleCnt="0"/>
      <dgm:spPr/>
    </dgm:pt>
    <dgm:pt modelId="{B754FF9D-4B37-4933-A084-46304B9DF1B8}" type="pres">
      <dgm:prSet presAssocID="{43B4B6B7-B95E-42A9-8D5B-FB608AB5B754}" presName="parentText" presStyleLbl="node1" presStyleIdx="1" presStyleCnt="4">
        <dgm:presLayoutVars>
          <dgm:chMax val="0"/>
          <dgm:bulletEnabled val="1"/>
        </dgm:presLayoutVars>
      </dgm:prSet>
      <dgm:spPr/>
    </dgm:pt>
    <dgm:pt modelId="{0DD717D7-CF04-4517-A10F-617D16CF3C88}" type="pres">
      <dgm:prSet presAssocID="{D3466DC7-351E-47DC-8591-F4F31D878C38}" presName="spacer" presStyleCnt="0"/>
      <dgm:spPr/>
    </dgm:pt>
    <dgm:pt modelId="{A953D74E-3028-4CD2-B861-E6F90616DF39}" type="pres">
      <dgm:prSet presAssocID="{B64DCCE5-5866-4571-96D1-906A38D190D1}" presName="parentText" presStyleLbl="node1" presStyleIdx="2" presStyleCnt="4">
        <dgm:presLayoutVars>
          <dgm:chMax val="0"/>
          <dgm:bulletEnabled val="1"/>
        </dgm:presLayoutVars>
      </dgm:prSet>
      <dgm:spPr/>
    </dgm:pt>
    <dgm:pt modelId="{866C5DB0-53E4-49F5-9082-103619589CD2}" type="pres">
      <dgm:prSet presAssocID="{AC14BE8B-5B9D-43EA-A639-FA0B49702D88}" presName="spacer" presStyleCnt="0"/>
      <dgm:spPr/>
    </dgm:pt>
    <dgm:pt modelId="{718BA44D-A866-4831-83B9-3AA4BB1260E0}" type="pres">
      <dgm:prSet presAssocID="{3BECB660-58B3-487B-8F8C-9FA4E43FE6DA}" presName="parentText" presStyleLbl="node1" presStyleIdx="3" presStyleCnt="4">
        <dgm:presLayoutVars>
          <dgm:chMax val="0"/>
          <dgm:bulletEnabled val="1"/>
        </dgm:presLayoutVars>
      </dgm:prSet>
      <dgm:spPr/>
    </dgm:pt>
  </dgm:ptLst>
  <dgm:cxnLst>
    <dgm:cxn modelId="{3958EE1E-3762-4523-8DFC-041B2F4A062D}" srcId="{9E967E9F-D614-4890-853F-167CBC60B5D9}" destId="{3BECB660-58B3-487B-8F8C-9FA4E43FE6DA}" srcOrd="3" destOrd="0" parTransId="{CEB5E67C-1A81-4587-AADA-8DE204852598}" sibTransId="{683620EC-47E9-462D-AEA3-1C68D799B5E9}"/>
    <dgm:cxn modelId="{309AF178-7AAF-4E44-93EA-D87038174D1C}" type="presOf" srcId="{B64DCCE5-5866-4571-96D1-906A38D190D1}" destId="{A953D74E-3028-4CD2-B861-E6F90616DF39}" srcOrd="0" destOrd="0" presId="urn:microsoft.com/office/officeart/2005/8/layout/vList2"/>
    <dgm:cxn modelId="{A01F888B-B39A-4AD0-8AE7-FFAA6BEC3BE7}" type="presOf" srcId="{9E967E9F-D614-4890-853F-167CBC60B5D9}" destId="{2CF0EB41-329D-4F94-93B9-FACECF767082}" srcOrd="0" destOrd="0" presId="urn:microsoft.com/office/officeart/2005/8/layout/vList2"/>
    <dgm:cxn modelId="{849098AA-837A-4733-984C-90344EE58337}" type="presOf" srcId="{ADA2155C-F750-4EEA-A420-EF6A473AEF6E}" destId="{A5CA75A1-8028-4F82-B166-B696A1B74DA8}" srcOrd="0" destOrd="0" presId="urn:microsoft.com/office/officeart/2005/8/layout/vList2"/>
    <dgm:cxn modelId="{51BE8BAF-3BD6-46ED-BA23-412EB99B898E}" srcId="{9E967E9F-D614-4890-853F-167CBC60B5D9}" destId="{B64DCCE5-5866-4571-96D1-906A38D190D1}" srcOrd="2" destOrd="0" parTransId="{D97EE926-00C4-40A9-9A33-767BB9056267}" sibTransId="{AC14BE8B-5B9D-43EA-A639-FA0B49702D88}"/>
    <dgm:cxn modelId="{9B47F8B4-0873-42BB-8483-D517322A1921}" srcId="{9E967E9F-D614-4890-853F-167CBC60B5D9}" destId="{ADA2155C-F750-4EEA-A420-EF6A473AEF6E}" srcOrd="0" destOrd="0" parTransId="{A2DB8D1C-262D-4E8F-BE12-F4B67A35463C}" sibTransId="{8EACED2C-706C-4B1A-A5EE-FBE69DB554E9}"/>
    <dgm:cxn modelId="{2D93B1C6-A5D9-44DA-9FFC-C774048A3AAA}" srcId="{9E967E9F-D614-4890-853F-167CBC60B5D9}" destId="{43B4B6B7-B95E-42A9-8D5B-FB608AB5B754}" srcOrd="1" destOrd="0" parTransId="{063974A5-C73C-498E-9141-F89652772717}" sibTransId="{D3466DC7-351E-47DC-8591-F4F31D878C38}"/>
    <dgm:cxn modelId="{4B9B02CD-6350-4EBA-B905-1AB7C75E7531}" type="presOf" srcId="{3BECB660-58B3-487B-8F8C-9FA4E43FE6DA}" destId="{718BA44D-A866-4831-83B9-3AA4BB1260E0}" srcOrd="0" destOrd="0" presId="urn:microsoft.com/office/officeart/2005/8/layout/vList2"/>
    <dgm:cxn modelId="{B670FDEF-1FAE-4F88-9671-9FE7F515B912}" type="presOf" srcId="{43B4B6B7-B95E-42A9-8D5B-FB608AB5B754}" destId="{B754FF9D-4B37-4933-A084-46304B9DF1B8}" srcOrd="0" destOrd="0" presId="urn:microsoft.com/office/officeart/2005/8/layout/vList2"/>
    <dgm:cxn modelId="{1961B684-1DCD-4054-9FFE-F5EB20EBA5F5}" type="presParOf" srcId="{2CF0EB41-329D-4F94-93B9-FACECF767082}" destId="{A5CA75A1-8028-4F82-B166-B696A1B74DA8}" srcOrd="0" destOrd="0" presId="urn:microsoft.com/office/officeart/2005/8/layout/vList2"/>
    <dgm:cxn modelId="{E9C1EB2A-7A1A-4E83-8CB8-D1B4D23AB7E8}" type="presParOf" srcId="{2CF0EB41-329D-4F94-93B9-FACECF767082}" destId="{4D1215DA-2FE3-43AC-9098-D8E8491770B8}" srcOrd="1" destOrd="0" presId="urn:microsoft.com/office/officeart/2005/8/layout/vList2"/>
    <dgm:cxn modelId="{473803ED-2E21-4371-A214-F38369F14A6A}" type="presParOf" srcId="{2CF0EB41-329D-4F94-93B9-FACECF767082}" destId="{B754FF9D-4B37-4933-A084-46304B9DF1B8}" srcOrd="2" destOrd="0" presId="urn:microsoft.com/office/officeart/2005/8/layout/vList2"/>
    <dgm:cxn modelId="{3880D885-1A27-4CC4-9C11-D054A4B6159D}" type="presParOf" srcId="{2CF0EB41-329D-4F94-93B9-FACECF767082}" destId="{0DD717D7-CF04-4517-A10F-617D16CF3C88}" srcOrd="3" destOrd="0" presId="urn:microsoft.com/office/officeart/2005/8/layout/vList2"/>
    <dgm:cxn modelId="{D3876083-598C-48F8-B60B-62637C7EC306}" type="presParOf" srcId="{2CF0EB41-329D-4F94-93B9-FACECF767082}" destId="{A953D74E-3028-4CD2-B861-E6F90616DF39}" srcOrd="4" destOrd="0" presId="urn:microsoft.com/office/officeart/2005/8/layout/vList2"/>
    <dgm:cxn modelId="{650F51A2-1A19-4732-ADEB-DE11D099061A}" type="presParOf" srcId="{2CF0EB41-329D-4F94-93B9-FACECF767082}" destId="{866C5DB0-53E4-49F5-9082-103619589CD2}" srcOrd="5" destOrd="0" presId="urn:microsoft.com/office/officeart/2005/8/layout/vList2"/>
    <dgm:cxn modelId="{33C0D2E6-A9D3-4C57-9345-F88850C9568D}" type="presParOf" srcId="{2CF0EB41-329D-4F94-93B9-FACECF767082}" destId="{718BA44D-A866-4831-83B9-3AA4BB1260E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15A2AE4-F6A1-4365-B64E-06C96135E05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DF4C444-47A5-4F57-89AA-E028C95E5AA0}">
      <dgm:prSet/>
      <dgm:spPr/>
      <dgm:t>
        <a:bodyPr/>
        <a:lstStyle/>
        <a:p>
          <a:r>
            <a:rPr lang="en-GB"/>
            <a:t>The SDIL’s primary aim was to incentivise soft drink reformulation to lower-sugar recipes. </a:t>
          </a:r>
          <a:endParaRPr lang="en-US"/>
        </a:p>
      </dgm:t>
    </dgm:pt>
    <dgm:pt modelId="{0DFF0008-72C9-4E71-9950-F7CBDAE4EFB7}" type="parTrans" cxnId="{B9865B3D-1BB1-4067-84F5-F7D2A909C100}">
      <dgm:prSet/>
      <dgm:spPr/>
      <dgm:t>
        <a:bodyPr/>
        <a:lstStyle/>
        <a:p>
          <a:endParaRPr lang="en-US"/>
        </a:p>
      </dgm:t>
    </dgm:pt>
    <dgm:pt modelId="{BC1230EA-30DA-43CE-BC31-5D9BA86BCED4}" type="sibTrans" cxnId="{B9865B3D-1BB1-4067-84F5-F7D2A909C100}">
      <dgm:prSet/>
      <dgm:spPr/>
      <dgm:t>
        <a:bodyPr/>
        <a:lstStyle/>
        <a:p>
          <a:endParaRPr lang="en-US"/>
        </a:p>
      </dgm:t>
    </dgm:pt>
    <dgm:pt modelId="{EF08309D-E9A1-418D-940B-E2D7171F0E02}">
      <dgm:prSet/>
      <dgm:spPr/>
      <dgm:t>
        <a:bodyPr/>
        <a:lstStyle/>
        <a:p>
          <a:r>
            <a:rPr lang="en-GB"/>
            <a:t>This was reflected in its design in that: </a:t>
          </a:r>
          <a:endParaRPr lang="en-US"/>
        </a:p>
      </dgm:t>
    </dgm:pt>
    <dgm:pt modelId="{3BDBD825-F06F-40EF-87EF-EF48E3D7B631}" type="parTrans" cxnId="{12F49831-A6F5-425D-B037-A5A2FA3008A1}">
      <dgm:prSet/>
      <dgm:spPr/>
      <dgm:t>
        <a:bodyPr/>
        <a:lstStyle/>
        <a:p>
          <a:endParaRPr lang="en-US"/>
        </a:p>
      </dgm:t>
    </dgm:pt>
    <dgm:pt modelId="{86F758B6-4F80-4EF9-9A3F-2A125F615EC4}" type="sibTrans" cxnId="{12F49831-A6F5-425D-B037-A5A2FA3008A1}">
      <dgm:prSet/>
      <dgm:spPr/>
      <dgm:t>
        <a:bodyPr/>
        <a:lstStyle/>
        <a:p>
          <a:endParaRPr lang="en-US"/>
        </a:p>
      </dgm:t>
    </dgm:pt>
    <dgm:pt modelId="{9CB4981C-9610-4115-A421-D38D40490E56}">
      <dgm:prSet/>
      <dgm:spPr/>
      <dgm:t>
        <a:bodyPr/>
        <a:lstStyle/>
        <a:p>
          <a:r>
            <a:rPr lang="en-GB"/>
            <a:t>manufacturers were given two years between the levy’s announcement and implementation to reformulate before it became active. </a:t>
          </a:r>
          <a:endParaRPr lang="en-US"/>
        </a:p>
      </dgm:t>
    </dgm:pt>
    <dgm:pt modelId="{D5292F37-0E35-46DA-8FB9-A2BF6F508C27}" type="parTrans" cxnId="{085D98AB-E4DD-4F89-87D1-6426FF4CD344}">
      <dgm:prSet/>
      <dgm:spPr/>
      <dgm:t>
        <a:bodyPr/>
        <a:lstStyle/>
        <a:p>
          <a:endParaRPr lang="en-US"/>
        </a:p>
      </dgm:t>
    </dgm:pt>
    <dgm:pt modelId="{7CEAD92B-54A7-4A68-9167-C7C70102DAB8}" type="sibTrans" cxnId="{085D98AB-E4DD-4F89-87D1-6426FF4CD344}">
      <dgm:prSet/>
      <dgm:spPr/>
      <dgm:t>
        <a:bodyPr/>
        <a:lstStyle/>
        <a:p>
          <a:endParaRPr lang="en-US"/>
        </a:p>
      </dgm:t>
    </dgm:pt>
    <dgm:pt modelId="{89FEBE49-B891-49FC-BD49-03A69808F0B7}">
      <dgm:prSet/>
      <dgm:spPr/>
      <dgm:t>
        <a:bodyPr/>
        <a:lstStyle/>
        <a:p>
          <a:r>
            <a:rPr lang="en-GB"/>
            <a:t>A tiered structure targeted the highest-sugar brands and incentivised sugar reductions.</a:t>
          </a:r>
          <a:endParaRPr lang="en-US"/>
        </a:p>
      </dgm:t>
    </dgm:pt>
    <dgm:pt modelId="{EC407690-C8A7-461A-B08F-CFFB58CB623C}" type="parTrans" cxnId="{2BC4FA34-4719-4104-8DFB-C612D4AFB4EE}">
      <dgm:prSet/>
      <dgm:spPr/>
      <dgm:t>
        <a:bodyPr/>
        <a:lstStyle/>
        <a:p>
          <a:endParaRPr lang="en-US"/>
        </a:p>
      </dgm:t>
    </dgm:pt>
    <dgm:pt modelId="{DDABA1FB-DE44-45C6-A401-F9E2398A64CF}" type="sibTrans" cxnId="{2BC4FA34-4719-4104-8DFB-C612D4AFB4EE}">
      <dgm:prSet/>
      <dgm:spPr/>
      <dgm:t>
        <a:bodyPr/>
        <a:lstStyle/>
        <a:p>
          <a:endParaRPr lang="en-US"/>
        </a:p>
      </dgm:t>
    </dgm:pt>
    <dgm:pt modelId="{73075938-5CC9-4298-8E1A-E6880D476ECE}">
      <dgm:prSet/>
      <dgm:spPr/>
      <dgm:t>
        <a:bodyPr/>
        <a:lstStyle/>
        <a:p>
          <a:r>
            <a:rPr lang="en-GB"/>
            <a:t>It was restricted to soft drinks, where zero-calorie sweeteners make like-for-like reformulation relatively simple (and healthier).</a:t>
          </a:r>
          <a:endParaRPr lang="en-US"/>
        </a:p>
      </dgm:t>
    </dgm:pt>
    <dgm:pt modelId="{5B375467-4AA7-4D6A-A087-5F36D8EE822E}" type="parTrans" cxnId="{47522925-8B9F-4ECC-B58D-09AD148E2DD3}">
      <dgm:prSet/>
      <dgm:spPr/>
      <dgm:t>
        <a:bodyPr/>
        <a:lstStyle/>
        <a:p>
          <a:endParaRPr lang="en-US"/>
        </a:p>
      </dgm:t>
    </dgm:pt>
    <dgm:pt modelId="{2FFA57A3-04CA-48B7-A7DC-0CB0D33C9401}" type="sibTrans" cxnId="{47522925-8B9F-4ECC-B58D-09AD148E2DD3}">
      <dgm:prSet/>
      <dgm:spPr/>
      <dgm:t>
        <a:bodyPr/>
        <a:lstStyle/>
        <a:p>
          <a:endParaRPr lang="en-US"/>
        </a:p>
      </dgm:t>
    </dgm:pt>
    <dgm:pt modelId="{D30C59F6-2192-4B46-85A9-D5446603F5B3}" type="pres">
      <dgm:prSet presAssocID="{B15A2AE4-F6A1-4365-B64E-06C96135E053}" presName="root" presStyleCnt="0">
        <dgm:presLayoutVars>
          <dgm:dir/>
          <dgm:resizeHandles val="exact"/>
        </dgm:presLayoutVars>
      </dgm:prSet>
      <dgm:spPr/>
    </dgm:pt>
    <dgm:pt modelId="{541DA960-E840-4F93-BC60-E1D16F99D428}" type="pres">
      <dgm:prSet presAssocID="{DDF4C444-47A5-4F57-89AA-E028C95E5AA0}" presName="compNode" presStyleCnt="0"/>
      <dgm:spPr/>
    </dgm:pt>
    <dgm:pt modelId="{DEB78CCD-E7EC-4AC9-ADF0-6115CE9F263C}" type="pres">
      <dgm:prSet presAssocID="{DDF4C444-47A5-4F57-89AA-E028C95E5AA0}" presName="bgRect" presStyleLbl="bgShp" presStyleIdx="0" presStyleCnt="5"/>
      <dgm:spPr/>
    </dgm:pt>
    <dgm:pt modelId="{B3EF7FDF-7BE3-42F7-A1E2-7C9D74BECEB4}" type="pres">
      <dgm:prSet presAssocID="{DDF4C444-47A5-4F57-89AA-E028C95E5A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pcake"/>
        </a:ext>
      </dgm:extLst>
    </dgm:pt>
    <dgm:pt modelId="{47379DB6-9815-4522-8119-4AC87E88174C}" type="pres">
      <dgm:prSet presAssocID="{DDF4C444-47A5-4F57-89AA-E028C95E5AA0}" presName="spaceRect" presStyleCnt="0"/>
      <dgm:spPr/>
    </dgm:pt>
    <dgm:pt modelId="{BD9358D4-187D-480F-B5EB-4D22513353C3}" type="pres">
      <dgm:prSet presAssocID="{DDF4C444-47A5-4F57-89AA-E028C95E5AA0}" presName="parTx" presStyleLbl="revTx" presStyleIdx="0" presStyleCnt="5">
        <dgm:presLayoutVars>
          <dgm:chMax val="0"/>
          <dgm:chPref val="0"/>
        </dgm:presLayoutVars>
      </dgm:prSet>
      <dgm:spPr/>
    </dgm:pt>
    <dgm:pt modelId="{8BD83BD9-88B8-4F8D-8B20-530C98647F74}" type="pres">
      <dgm:prSet presAssocID="{BC1230EA-30DA-43CE-BC31-5D9BA86BCED4}" presName="sibTrans" presStyleCnt="0"/>
      <dgm:spPr/>
    </dgm:pt>
    <dgm:pt modelId="{DEBC2C70-A0A4-4493-9147-087B4B4A1A65}" type="pres">
      <dgm:prSet presAssocID="{EF08309D-E9A1-418D-940B-E2D7171F0E02}" presName="compNode" presStyleCnt="0"/>
      <dgm:spPr/>
    </dgm:pt>
    <dgm:pt modelId="{7E477BEE-E53C-4859-BC30-9CA6BE757889}" type="pres">
      <dgm:prSet presAssocID="{EF08309D-E9A1-418D-940B-E2D7171F0E02}" presName="bgRect" presStyleLbl="bgShp" presStyleIdx="1" presStyleCnt="5"/>
      <dgm:spPr/>
    </dgm:pt>
    <dgm:pt modelId="{08E9914D-172E-4811-8D8B-D0104B8B062F}" type="pres">
      <dgm:prSet presAssocID="{EF08309D-E9A1-418D-940B-E2D7171F0E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tist"/>
        </a:ext>
      </dgm:extLst>
    </dgm:pt>
    <dgm:pt modelId="{3DEA77C7-EEF7-4A51-A15A-7A77E3F429AE}" type="pres">
      <dgm:prSet presAssocID="{EF08309D-E9A1-418D-940B-E2D7171F0E02}" presName="spaceRect" presStyleCnt="0"/>
      <dgm:spPr/>
    </dgm:pt>
    <dgm:pt modelId="{95CDADF6-6CAC-4C31-B888-762E111BF3CD}" type="pres">
      <dgm:prSet presAssocID="{EF08309D-E9A1-418D-940B-E2D7171F0E02}" presName="parTx" presStyleLbl="revTx" presStyleIdx="1" presStyleCnt="5">
        <dgm:presLayoutVars>
          <dgm:chMax val="0"/>
          <dgm:chPref val="0"/>
        </dgm:presLayoutVars>
      </dgm:prSet>
      <dgm:spPr/>
    </dgm:pt>
    <dgm:pt modelId="{B8D12F60-F4EB-4173-A481-2272D41E8A10}" type="pres">
      <dgm:prSet presAssocID="{86F758B6-4F80-4EF9-9A3F-2A125F615EC4}" presName="sibTrans" presStyleCnt="0"/>
      <dgm:spPr/>
    </dgm:pt>
    <dgm:pt modelId="{0C005E4E-9EE9-4555-B4BB-200FC198C44F}" type="pres">
      <dgm:prSet presAssocID="{9CB4981C-9610-4115-A421-D38D40490E56}" presName="compNode" presStyleCnt="0"/>
      <dgm:spPr/>
    </dgm:pt>
    <dgm:pt modelId="{0F40A45F-5463-4E16-8C35-1C818BCCB7C2}" type="pres">
      <dgm:prSet presAssocID="{9CB4981C-9610-4115-A421-D38D40490E56}" presName="bgRect" presStyleLbl="bgShp" presStyleIdx="2" presStyleCnt="5"/>
      <dgm:spPr/>
    </dgm:pt>
    <dgm:pt modelId="{FEE1C59D-8FCC-47E7-9CDD-B390B2E2978E}" type="pres">
      <dgm:prSet presAssocID="{9CB4981C-9610-4115-A421-D38D40490E5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B55DA911-8168-4592-A496-99A805975D50}" type="pres">
      <dgm:prSet presAssocID="{9CB4981C-9610-4115-A421-D38D40490E56}" presName="spaceRect" presStyleCnt="0"/>
      <dgm:spPr/>
    </dgm:pt>
    <dgm:pt modelId="{B67FE6AE-BED9-4305-AB0A-0525D31C7D6C}" type="pres">
      <dgm:prSet presAssocID="{9CB4981C-9610-4115-A421-D38D40490E56}" presName="parTx" presStyleLbl="revTx" presStyleIdx="2" presStyleCnt="5">
        <dgm:presLayoutVars>
          <dgm:chMax val="0"/>
          <dgm:chPref val="0"/>
        </dgm:presLayoutVars>
      </dgm:prSet>
      <dgm:spPr/>
    </dgm:pt>
    <dgm:pt modelId="{7C9ECDC5-066B-43AC-A94A-5D73A507694A}" type="pres">
      <dgm:prSet presAssocID="{7CEAD92B-54A7-4A68-9167-C7C70102DAB8}" presName="sibTrans" presStyleCnt="0"/>
      <dgm:spPr/>
    </dgm:pt>
    <dgm:pt modelId="{FBE037CE-0899-48A4-8650-D309157EAB91}" type="pres">
      <dgm:prSet presAssocID="{89FEBE49-B891-49FC-BD49-03A69808F0B7}" presName="compNode" presStyleCnt="0"/>
      <dgm:spPr/>
    </dgm:pt>
    <dgm:pt modelId="{8D0C832F-9C77-4308-ABB2-9C879680AB97}" type="pres">
      <dgm:prSet presAssocID="{89FEBE49-B891-49FC-BD49-03A69808F0B7}" presName="bgRect" presStyleLbl="bgShp" presStyleIdx="3" presStyleCnt="5"/>
      <dgm:spPr/>
    </dgm:pt>
    <dgm:pt modelId="{501C3BC2-62AF-495F-8A6D-FB5B60CE2D70}" type="pres">
      <dgm:prSet presAssocID="{89FEBE49-B891-49FC-BD49-03A69808F0B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0565BF7F-1ED8-49DE-9993-7E527C332B88}" type="pres">
      <dgm:prSet presAssocID="{89FEBE49-B891-49FC-BD49-03A69808F0B7}" presName="spaceRect" presStyleCnt="0"/>
      <dgm:spPr/>
    </dgm:pt>
    <dgm:pt modelId="{692D8EF1-693E-4F28-BA6D-CF1EF9B953FF}" type="pres">
      <dgm:prSet presAssocID="{89FEBE49-B891-49FC-BD49-03A69808F0B7}" presName="parTx" presStyleLbl="revTx" presStyleIdx="3" presStyleCnt="5">
        <dgm:presLayoutVars>
          <dgm:chMax val="0"/>
          <dgm:chPref val="0"/>
        </dgm:presLayoutVars>
      </dgm:prSet>
      <dgm:spPr/>
    </dgm:pt>
    <dgm:pt modelId="{3C673D06-CA35-4522-898A-EFA23BF21453}" type="pres">
      <dgm:prSet presAssocID="{DDABA1FB-DE44-45C6-A401-F9E2398A64CF}" presName="sibTrans" presStyleCnt="0"/>
      <dgm:spPr/>
    </dgm:pt>
    <dgm:pt modelId="{D0CD992D-3E78-485E-B501-79701F4B6192}" type="pres">
      <dgm:prSet presAssocID="{73075938-5CC9-4298-8E1A-E6880D476ECE}" presName="compNode" presStyleCnt="0"/>
      <dgm:spPr/>
    </dgm:pt>
    <dgm:pt modelId="{77F6DC66-B5B7-4712-93A6-00D010A6BF84}" type="pres">
      <dgm:prSet presAssocID="{73075938-5CC9-4298-8E1A-E6880D476ECE}" presName="bgRect" presStyleLbl="bgShp" presStyleIdx="4" presStyleCnt="5"/>
      <dgm:spPr/>
    </dgm:pt>
    <dgm:pt modelId="{65AAEB4B-E8EC-4C69-95B9-A1886A95E003}" type="pres">
      <dgm:prSet presAssocID="{73075938-5CC9-4298-8E1A-E6880D476EC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termelon"/>
        </a:ext>
      </dgm:extLst>
    </dgm:pt>
    <dgm:pt modelId="{2251715C-19F2-4AC0-853C-3549D2006BF0}" type="pres">
      <dgm:prSet presAssocID="{73075938-5CC9-4298-8E1A-E6880D476ECE}" presName="spaceRect" presStyleCnt="0"/>
      <dgm:spPr/>
    </dgm:pt>
    <dgm:pt modelId="{F34785F5-52C5-4B8F-87CF-DB8FE85D4D3D}" type="pres">
      <dgm:prSet presAssocID="{73075938-5CC9-4298-8E1A-E6880D476ECE}" presName="parTx" presStyleLbl="revTx" presStyleIdx="4" presStyleCnt="5">
        <dgm:presLayoutVars>
          <dgm:chMax val="0"/>
          <dgm:chPref val="0"/>
        </dgm:presLayoutVars>
      </dgm:prSet>
      <dgm:spPr/>
    </dgm:pt>
  </dgm:ptLst>
  <dgm:cxnLst>
    <dgm:cxn modelId="{47522925-8B9F-4ECC-B58D-09AD148E2DD3}" srcId="{B15A2AE4-F6A1-4365-B64E-06C96135E053}" destId="{73075938-5CC9-4298-8E1A-E6880D476ECE}" srcOrd="4" destOrd="0" parTransId="{5B375467-4AA7-4D6A-A087-5F36D8EE822E}" sibTransId="{2FFA57A3-04CA-48B7-A7DC-0CB0D33C9401}"/>
    <dgm:cxn modelId="{12F49831-A6F5-425D-B037-A5A2FA3008A1}" srcId="{B15A2AE4-F6A1-4365-B64E-06C96135E053}" destId="{EF08309D-E9A1-418D-940B-E2D7171F0E02}" srcOrd="1" destOrd="0" parTransId="{3BDBD825-F06F-40EF-87EF-EF48E3D7B631}" sibTransId="{86F758B6-4F80-4EF9-9A3F-2A125F615EC4}"/>
    <dgm:cxn modelId="{2BC4FA34-4719-4104-8DFB-C612D4AFB4EE}" srcId="{B15A2AE4-F6A1-4365-B64E-06C96135E053}" destId="{89FEBE49-B891-49FC-BD49-03A69808F0B7}" srcOrd="3" destOrd="0" parTransId="{EC407690-C8A7-461A-B08F-CFFB58CB623C}" sibTransId="{DDABA1FB-DE44-45C6-A401-F9E2398A64CF}"/>
    <dgm:cxn modelId="{B9865B3D-1BB1-4067-84F5-F7D2A909C100}" srcId="{B15A2AE4-F6A1-4365-B64E-06C96135E053}" destId="{DDF4C444-47A5-4F57-89AA-E028C95E5AA0}" srcOrd="0" destOrd="0" parTransId="{0DFF0008-72C9-4E71-9950-F7CBDAE4EFB7}" sibTransId="{BC1230EA-30DA-43CE-BC31-5D9BA86BCED4}"/>
    <dgm:cxn modelId="{D112E96C-232B-4C2C-BFAF-708A84CC6691}" type="presOf" srcId="{B15A2AE4-F6A1-4365-B64E-06C96135E053}" destId="{D30C59F6-2192-4B46-85A9-D5446603F5B3}" srcOrd="0" destOrd="0" presId="urn:microsoft.com/office/officeart/2018/2/layout/IconVerticalSolidList"/>
    <dgm:cxn modelId="{2394F77B-63E7-4E55-83C4-426674C85D59}" type="presOf" srcId="{73075938-5CC9-4298-8E1A-E6880D476ECE}" destId="{F34785F5-52C5-4B8F-87CF-DB8FE85D4D3D}" srcOrd="0" destOrd="0" presId="urn:microsoft.com/office/officeart/2018/2/layout/IconVerticalSolidList"/>
    <dgm:cxn modelId="{19F67097-07B4-459D-AC0C-ECDC083915B6}" type="presOf" srcId="{9CB4981C-9610-4115-A421-D38D40490E56}" destId="{B67FE6AE-BED9-4305-AB0A-0525D31C7D6C}" srcOrd="0" destOrd="0" presId="urn:microsoft.com/office/officeart/2018/2/layout/IconVerticalSolidList"/>
    <dgm:cxn modelId="{085D98AB-E4DD-4F89-87D1-6426FF4CD344}" srcId="{B15A2AE4-F6A1-4365-B64E-06C96135E053}" destId="{9CB4981C-9610-4115-A421-D38D40490E56}" srcOrd="2" destOrd="0" parTransId="{D5292F37-0E35-46DA-8FB9-A2BF6F508C27}" sibTransId="{7CEAD92B-54A7-4A68-9167-C7C70102DAB8}"/>
    <dgm:cxn modelId="{2419E6AF-C411-4DBF-93B8-0312AC755927}" type="presOf" srcId="{DDF4C444-47A5-4F57-89AA-E028C95E5AA0}" destId="{BD9358D4-187D-480F-B5EB-4D22513353C3}" srcOrd="0" destOrd="0" presId="urn:microsoft.com/office/officeart/2018/2/layout/IconVerticalSolidList"/>
    <dgm:cxn modelId="{91D8ACE5-FFC0-4B57-99C7-9BBC08C36755}" type="presOf" srcId="{EF08309D-E9A1-418D-940B-E2D7171F0E02}" destId="{95CDADF6-6CAC-4C31-B888-762E111BF3CD}" srcOrd="0" destOrd="0" presId="urn:microsoft.com/office/officeart/2018/2/layout/IconVerticalSolidList"/>
    <dgm:cxn modelId="{37DC69F5-2476-4A3E-92F9-7E69C025364E}" type="presOf" srcId="{89FEBE49-B891-49FC-BD49-03A69808F0B7}" destId="{692D8EF1-693E-4F28-BA6D-CF1EF9B953FF}" srcOrd="0" destOrd="0" presId="urn:microsoft.com/office/officeart/2018/2/layout/IconVerticalSolidList"/>
    <dgm:cxn modelId="{28A5D8E9-3AFC-4F49-A984-1C6FAB60166F}" type="presParOf" srcId="{D30C59F6-2192-4B46-85A9-D5446603F5B3}" destId="{541DA960-E840-4F93-BC60-E1D16F99D428}" srcOrd="0" destOrd="0" presId="urn:microsoft.com/office/officeart/2018/2/layout/IconVerticalSolidList"/>
    <dgm:cxn modelId="{98C2CE8C-D525-44A4-98F1-757D07502B1F}" type="presParOf" srcId="{541DA960-E840-4F93-BC60-E1D16F99D428}" destId="{DEB78CCD-E7EC-4AC9-ADF0-6115CE9F263C}" srcOrd="0" destOrd="0" presId="urn:microsoft.com/office/officeart/2018/2/layout/IconVerticalSolidList"/>
    <dgm:cxn modelId="{0AC5CF01-F2B5-4820-924A-694677CFBE53}" type="presParOf" srcId="{541DA960-E840-4F93-BC60-E1D16F99D428}" destId="{B3EF7FDF-7BE3-42F7-A1E2-7C9D74BECEB4}" srcOrd="1" destOrd="0" presId="urn:microsoft.com/office/officeart/2018/2/layout/IconVerticalSolidList"/>
    <dgm:cxn modelId="{CF6F1991-C624-4C36-87FC-1800C6D7D5E1}" type="presParOf" srcId="{541DA960-E840-4F93-BC60-E1D16F99D428}" destId="{47379DB6-9815-4522-8119-4AC87E88174C}" srcOrd="2" destOrd="0" presId="urn:microsoft.com/office/officeart/2018/2/layout/IconVerticalSolidList"/>
    <dgm:cxn modelId="{EEBA4CB4-8D4A-48C3-A9A9-D231BC2B23CF}" type="presParOf" srcId="{541DA960-E840-4F93-BC60-E1D16F99D428}" destId="{BD9358D4-187D-480F-B5EB-4D22513353C3}" srcOrd="3" destOrd="0" presId="urn:microsoft.com/office/officeart/2018/2/layout/IconVerticalSolidList"/>
    <dgm:cxn modelId="{13F96EBC-662D-4519-852E-C11B1C83826B}" type="presParOf" srcId="{D30C59F6-2192-4B46-85A9-D5446603F5B3}" destId="{8BD83BD9-88B8-4F8D-8B20-530C98647F74}" srcOrd="1" destOrd="0" presId="urn:microsoft.com/office/officeart/2018/2/layout/IconVerticalSolidList"/>
    <dgm:cxn modelId="{4D0BF483-F8FC-4AF4-B143-62CF59289EA5}" type="presParOf" srcId="{D30C59F6-2192-4B46-85A9-D5446603F5B3}" destId="{DEBC2C70-A0A4-4493-9147-087B4B4A1A65}" srcOrd="2" destOrd="0" presId="urn:microsoft.com/office/officeart/2018/2/layout/IconVerticalSolidList"/>
    <dgm:cxn modelId="{71624FDD-20AD-41A9-B8BF-39FEE5DF8FBE}" type="presParOf" srcId="{DEBC2C70-A0A4-4493-9147-087B4B4A1A65}" destId="{7E477BEE-E53C-4859-BC30-9CA6BE757889}" srcOrd="0" destOrd="0" presId="urn:microsoft.com/office/officeart/2018/2/layout/IconVerticalSolidList"/>
    <dgm:cxn modelId="{FF84307E-6AF7-4147-91DE-2BE6FE983694}" type="presParOf" srcId="{DEBC2C70-A0A4-4493-9147-087B4B4A1A65}" destId="{08E9914D-172E-4811-8D8B-D0104B8B062F}" srcOrd="1" destOrd="0" presId="urn:microsoft.com/office/officeart/2018/2/layout/IconVerticalSolidList"/>
    <dgm:cxn modelId="{096143C9-9C0B-4BBE-990B-59B86FC15834}" type="presParOf" srcId="{DEBC2C70-A0A4-4493-9147-087B4B4A1A65}" destId="{3DEA77C7-EEF7-4A51-A15A-7A77E3F429AE}" srcOrd="2" destOrd="0" presId="urn:microsoft.com/office/officeart/2018/2/layout/IconVerticalSolidList"/>
    <dgm:cxn modelId="{13E1B3C3-D4CA-4801-8132-5486C110E9DF}" type="presParOf" srcId="{DEBC2C70-A0A4-4493-9147-087B4B4A1A65}" destId="{95CDADF6-6CAC-4C31-B888-762E111BF3CD}" srcOrd="3" destOrd="0" presId="urn:microsoft.com/office/officeart/2018/2/layout/IconVerticalSolidList"/>
    <dgm:cxn modelId="{CB80A850-B1F8-4053-84B8-57BF69BEC3F3}" type="presParOf" srcId="{D30C59F6-2192-4B46-85A9-D5446603F5B3}" destId="{B8D12F60-F4EB-4173-A481-2272D41E8A10}" srcOrd="3" destOrd="0" presId="urn:microsoft.com/office/officeart/2018/2/layout/IconVerticalSolidList"/>
    <dgm:cxn modelId="{977ECDED-202D-4CD6-9EFB-0CB7BE68ABFA}" type="presParOf" srcId="{D30C59F6-2192-4B46-85A9-D5446603F5B3}" destId="{0C005E4E-9EE9-4555-B4BB-200FC198C44F}" srcOrd="4" destOrd="0" presId="urn:microsoft.com/office/officeart/2018/2/layout/IconVerticalSolidList"/>
    <dgm:cxn modelId="{E540EA46-F2EB-4D48-8D8E-B13358809ED1}" type="presParOf" srcId="{0C005E4E-9EE9-4555-B4BB-200FC198C44F}" destId="{0F40A45F-5463-4E16-8C35-1C818BCCB7C2}" srcOrd="0" destOrd="0" presId="urn:microsoft.com/office/officeart/2018/2/layout/IconVerticalSolidList"/>
    <dgm:cxn modelId="{60724830-BC4D-406B-A1E9-B65DE1C62E3E}" type="presParOf" srcId="{0C005E4E-9EE9-4555-B4BB-200FC198C44F}" destId="{FEE1C59D-8FCC-47E7-9CDD-B390B2E2978E}" srcOrd="1" destOrd="0" presId="urn:microsoft.com/office/officeart/2018/2/layout/IconVerticalSolidList"/>
    <dgm:cxn modelId="{D59F4EC2-E3DC-4D53-B20B-46EDBCF4BE97}" type="presParOf" srcId="{0C005E4E-9EE9-4555-B4BB-200FC198C44F}" destId="{B55DA911-8168-4592-A496-99A805975D50}" srcOrd="2" destOrd="0" presId="urn:microsoft.com/office/officeart/2018/2/layout/IconVerticalSolidList"/>
    <dgm:cxn modelId="{943C445B-ABDA-4285-AD90-C49F718D3CC0}" type="presParOf" srcId="{0C005E4E-9EE9-4555-B4BB-200FC198C44F}" destId="{B67FE6AE-BED9-4305-AB0A-0525D31C7D6C}" srcOrd="3" destOrd="0" presId="urn:microsoft.com/office/officeart/2018/2/layout/IconVerticalSolidList"/>
    <dgm:cxn modelId="{AD0085F8-8BD5-442D-A27C-93F66FC335D2}" type="presParOf" srcId="{D30C59F6-2192-4B46-85A9-D5446603F5B3}" destId="{7C9ECDC5-066B-43AC-A94A-5D73A507694A}" srcOrd="5" destOrd="0" presId="urn:microsoft.com/office/officeart/2018/2/layout/IconVerticalSolidList"/>
    <dgm:cxn modelId="{BCFE4DBD-9AE9-439F-A743-BCDE66D5F579}" type="presParOf" srcId="{D30C59F6-2192-4B46-85A9-D5446603F5B3}" destId="{FBE037CE-0899-48A4-8650-D309157EAB91}" srcOrd="6" destOrd="0" presId="urn:microsoft.com/office/officeart/2018/2/layout/IconVerticalSolidList"/>
    <dgm:cxn modelId="{5236FFCC-B469-447B-AEA6-FEAD45833F1A}" type="presParOf" srcId="{FBE037CE-0899-48A4-8650-D309157EAB91}" destId="{8D0C832F-9C77-4308-ABB2-9C879680AB97}" srcOrd="0" destOrd="0" presId="urn:microsoft.com/office/officeart/2018/2/layout/IconVerticalSolidList"/>
    <dgm:cxn modelId="{BCB7E177-AD12-429F-8064-EA06A7D32168}" type="presParOf" srcId="{FBE037CE-0899-48A4-8650-D309157EAB91}" destId="{501C3BC2-62AF-495F-8A6D-FB5B60CE2D70}" srcOrd="1" destOrd="0" presId="urn:microsoft.com/office/officeart/2018/2/layout/IconVerticalSolidList"/>
    <dgm:cxn modelId="{C15D89C2-7E16-46DC-9309-29046035405A}" type="presParOf" srcId="{FBE037CE-0899-48A4-8650-D309157EAB91}" destId="{0565BF7F-1ED8-49DE-9993-7E527C332B88}" srcOrd="2" destOrd="0" presId="urn:microsoft.com/office/officeart/2018/2/layout/IconVerticalSolidList"/>
    <dgm:cxn modelId="{8FFE4EC3-8CE5-4518-B510-0AF457098B79}" type="presParOf" srcId="{FBE037CE-0899-48A4-8650-D309157EAB91}" destId="{692D8EF1-693E-4F28-BA6D-CF1EF9B953FF}" srcOrd="3" destOrd="0" presId="urn:microsoft.com/office/officeart/2018/2/layout/IconVerticalSolidList"/>
    <dgm:cxn modelId="{3A313F6E-F308-4A4F-BCC7-917298A4F3D0}" type="presParOf" srcId="{D30C59F6-2192-4B46-85A9-D5446603F5B3}" destId="{3C673D06-CA35-4522-898A-EFA23BF21453}" srcOrd="7" destOrd="0" presId="urn:microsoft.com/office/officeart/2018/2/layout/IconVerticalSolidList"/>
    <dgm:cxn modelId="{52C2FA9D-D66E-45C8-99E4-B236D5EF0778}" type="presParOf" srcId="{D30C59F6-2192-4B46-85A9-D5446603F5B3}" destId="{D0CD992D-3E78-485E-B501-79701F4B6192}" srcOrd="8" destOrd="0" presId="urn:microsoft.com/office/officeart/2018/2/layout/IconVerticalSolidList"/>
    <dgm:cxn modelId="{C7E6004B-BBEA-444D-AACA-3A5C2868A2DB}" type="presParOf" srcId="{D0CD992D-3E78-485E-B501-79701F4B6192}" destId="{77F6DC66-B5B7-4712-93A6-00D010A6BF84}" srcOrd="0" destOrd="0" presId="urn:microsoft.com/office/officeart/2018/2/layout/IconVerticalSolidList"/>
    <dgm:cxn modelId="{82BF705E-8E06-4410-A9CD-FB71DB50F4D7}" type="presParOf" srcId="{D0CD992D-3E78-485E-B501-79701F4B6192}" destId="{65AAEB4B-E8EC-4C69-95B9-A1886A95E003}" srcOrd="1" destOrd="0" presId="urn:microsoft.com/office/officeart/2018/2/layout/IconVerticalSolidList"/>
    <dgm:cxn modelId="{711F6DA1-0180-49EB-A35A-E81EB20BFE30}" type="presParOf" srcId="{D0CD992D-3E78-485E-B501-79701F4B6192}" destId="{2251715C-19F2-4AC0-853C-3549D2006BF0}" srcOrd="2" destOrd="0" presId="urn:microsoft.com/office/officeart/2018/2/layout/IconVerticalSolidList"/>
    <dgm:cxn modelId="{1D0A59C1-C304-4640-A488-B20DFD53999E}" type="presParOf" srcId="{D0CD992D-3E78-485E-B501-79701F4B6192}" destId="{F34785F5-52C5-4B8F-87CF-DB8FE85D4D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E697E56C-EB0B-48AF-8B60-81AE1563BCDE}" type="doc">
      <dgm:prSet loTypeId="urn:microsoft.com/office/officeart/2017/3/layout/HorizontalPathTimeline" loCatId="process" qsTypeId="urn:microsoft.com/office/officeart/2005/8/quickstyle/simple1" qsCatId="simple" csTypeId="urn:microsoft.com/office/officeart/2005/8/colors/colorful2" csCatId="colorful" phldr="1"/>
      <dgm:spPr/>
      <dgm:t>
        <a:bodyPr/>
        <a:lstStyle/>
        <a:p>
          <a:endParaRPr lang="en-US"/>
        </a:p>
      </dgm:t>
    </dgm:pt>
    <dgm:pt modelId="{1A9334ED-F8AD-4E7C-B3E8-C8539C9174D5}">
      <dgm:prSet/>
      <dgm:spPr/>
      <dgm:t>
        <a:bodyPr/>
        <a:lstStyle/>
        <a:p>
          <a:pPr>
            <a:defRPr b="1"/>
          </a:pPr>
          <a:r>
            <a:rPr lang="en-US"/>
            <a:t>2006</a:t>
          </a:r>
        </a:p>
      </dgm:t>
    </dgm:pt>
    <dgm:pt modelId="{ACEEEE3A-9857-4ABC-93CE-9E7FC7A1208E}" type="parTrans" cxnId="{A5B64ED6-8DE3-4E4C-9565-E37271A1B418}">
      <dgm:prSet/>
      <dgm:spPr/>
      <dgm:t>
        <a:bodyPr/>
        <a:lstStyle/>
        <a:p>
          <a:endParaRPr lang="en-US"/>
        </a:p>
      </dgm:t>
    </dgm:pt>
    <dgm:pt modelId="{B2EE41B1-49D8-4580-9596-6E52DE77770A}" type="sibTrans" cxnId="{A5B64ED6-8DE3-4E4C-9565-E37271A1B418}">
      <dgm:prSet/>
      <dgm:spPr/>
      <dgm:t>
        <a:bodyPr/>
        <a:lstStyle/>
        <a:p>
          <a:endParaRPr lang="en-US"/>
        </a:p>
      </dgm:t>
    </dgm:pt>
    <dgm:pt modelId="{F7DE2C0F-CFE4-48C5-8B99-3B772655B062}">
      <dgm:prSet/>
      <dgm:spPr/>
      <dgm:t>
        <a:bodyPr/>
        <a:lstStyle/>
        <a:p>
          <a:r>
            <a:rPr lang="en-US"/>
            <a:t>This was first launched in 2006/7 and aimed to 'make a decisive difference to the life chances of children aged under four in the areas in which it runs'.</a:t>
          </a:r>
        </a:p>
      </dgm:t>
    </dgm:pt>
    <dgm:pt modelId="{55943B55-AAE2-4B68-8D78-937020E20D05}" type="parTrans" cxnId="{C4AC3177-B07A-4124-AFAB-BF2243FEFCA7}">
      <dgm:prSet/>
      <dgm:spPr/>
      <dgm:t>
        <a:bodyPr/>
        <a:lstStyle/>
        <a:p>
          <a:endParaRPr lang="en-US"/>
        </a:p>
      </dgm:t>
    </dgm:pt>
    <dgm:pt modelId="{A409BD52-307B-4841-94AE-09C323746DE3}" type="sibTrans" cxnId="{C4AC3177-B07A-4124-AFAB-BF2243FEFCA7}">
      <dgm:prSet/>
      <dgm:spPr/>
      <dgm:t>
        <a:bodyPr/>
        <a:lstStyle/>
        <a:p>
          <a:endParaRPr lang="en-US"/>
        </a:p>
      </dgm:t>
    </dgm:pt>
    <dgm:pt modelId="{952095F4-539D-44EE-A813-236565A17FB8}">
      <dgm:prSet/>
      <dgm:spPr/>
      <dgm:t>
        <a:bodyPr/>
        <a:lstStyle/>
        <a:p>
          <a:pPr>
            <a:defRPr b="1"/>
          </a:pPr>
          <a:r>
            <a:rPr lang="en-US"/>
            <a:t>2012</a:t>
          </a:r>
        </a:p>
      </dgm:t>
    </dgm:pt>
    <dgm:pt modelId="{99A84E43-EF36-458F-9891-26A0B3462EAF}" type="parTrans" cxnId="{8F0A0B86-5C61-4457-B838-6A89FCD9EA4C}">
      <dgm:prSet/>
      <dgm:spPr/>
      <dgm:t>
        <a:bodyPr/>
        <a:lstStyle/>
        <a:p>
          <a:endParaRPr lang="en-US"/>
        </a:p>
      </dgm:t>
    </dgm:pt>
    <dgm:pt modelId="{7A9282C5-2C48-4095-BD92-C09071E6E456}" type="sibTrans" cxnId="{8F0A0B86-5C61-4457-B838-6A89FCD9EA4C}">
      <dgm:prSet/>
      <dgm:spPr/>
      <dgm:t>
        <a:bodyPr/>
        <a:lstStyle/>
        <a:p>
          <a:endParaRPr lang="en-US"/>
        </a:p>
      </dgm:t>
    </dgm:pt>
    <dgm:pt modelId="{32A7FFB2-788E-47DD-8C15-3ECE5643E1C2}">
      <dgm:prSet/>
      <dgm:spPr/>
      <dgm:t>
        <a:bodyPr/>
        <a:lstStyle/>
        <a:p>
          <a:r>
            <a:rPr lang="en-US"/>
            <a:t>Since 2012 this programme has been expanded. </a:t>
          </a:r>
        </a:p>
      </dgm:t>
    </dgm:pt>
    <dgm:pt modelId="{B206A3D6-F43B-42EB-8834-3A2427ACD177}" type="parTrans" cxnId="{EDFED45C-CE0A-482D-8110-72DBAD22811D}">
      <dgm:prSet/>
      <dgm:spPr/>
      <dgm:t>
        <a:bodyPr/>
        <a:lstStyle/>
        <a:p>
          <a:endParaRPr lang="en-US"/>
        </a:p>
      </dgm:t>
    </dgm:pt>
    <dgm:pt modelId="{4E4FC54E-1369-43B3-B8E9-2D4AA0B3C097}" type="sibTrans" cxnId="{EDFED45C-CE0A-482D-8110-72DBAD22811D}">
      <dgm:prSet/>
      <dgm:spPr/>
      <dgm:t>
        <a:bodyPr/>
        <a:lstStyle/>
        <a:p>
          <a:endParaRPr lang="en-US"/>
        </a:p>
      </dgm:t>
    </dgm:pt>
    <dgm:pt modelId="{AC6A15CA-DF74-4360-941F-BC49C9FF4F23}" type="pres">
      <dgm:prSet presAssocID="{E697E56C-EB0B-48AF-8B60-81AE1563BCDE}" presName="root" presStyleCnt="0">
        <dgm:presLayoutVars>
          <dgm:chMax/>
          <dgm:chPref/>
          <dgm:animLvl val="lvl"/>
        </dgm:presLayoutVars>
      </dgm:prSet>
      <dgm:spPr/>
    </dgm:pt>
    <dgm:pt modelId="{886E10DA-E762-4F3D-9CDC-BB54BB09FF7E}" type="pres">
      <dgm:prSet presAssocID="{E697E56C-EB0B-48AF-8B60-81AE1563BCDE}" presName="divider" presStyleLbl="node1" presStyleIdx="0" presStyleCnt="1"/>
      <dgm:spPr/>
    </dgm:pt>
    <dgm:pt modelId="{B2966087-6282-408E-91F4-3E366D308360}" type="pres">
      <dgm:prSet presAssocID="{E697E56C-EB0B-48AF-8B60-81AE1563BCDE}" presName="nodes" presStyleCnt="0">
        <dgm:presLayoutVars>
          <dgm:chMax/>
          <dgm:chPref/>
          <dgm:animLvl val="lvl"/>
        </dgm:presLayoutVars>
      </dgm:prSet>
      <dgm:spPr/>
    </dgm:pt>
    <dgm:pt modelId="{610F1958-A489-47F8-B878-E19105A83458}" type="pres">
      <dgm:prSet presAssocID="{1A9334ED-F8AD-4E7C-B3E8-C8539C9174D5}" presName="composite" presStyleCnt="0"/>
      <dgm:spPr/>
    </dgm:pt>
    <dgm:pt modelId="{6DD09A8B-CE19-43CA-A751-CA879B9F6C78}" type="pres">
      <dgm:prSet presAssocID="{1A9334ED-F8AD-4E7C-B3E8-C8539C9174D5}" presName="L1TextContainer" presStyleLbl="revTx" presStyleIdx="0" presStyleCnt="2">
        <dgm:presLayoutVars>
          <dgm:chMax val="1"/>
          <dgm:chPref val="1"/>
          <dgm:bulletEnabled val="1"/>
        </dgm:presLayoutVars>
      </dgm:prSet>
      <dgm:spPr/>
    </dgm:pt>
    <dgm:pt modelId="{0BF06211-04D2-4940-BC64-DC8A205CAB22}" type="pres">
      <dgm:prSet presAssocID="{1A9334ED-F8AD-4E7C-B3E8-C8539C9174D5}" presName="L2TextContainerWrapper" presStyleCnt="0">
        <dgm:presLayoutVars>
          <dgm:chMax val="0"/>
          <dgm:chPref val="0"/>
          <dgm:bulletEnabled val="1"/>
        </dgm:presLayoutVars>
      </dgm:prSet>
      <dgm:spPr/>
    </dgm:pt>
    <dgm:pt modelId="{C78A2B11-B520-43F0-8840-A3C099C0855A}" type="pres">
      <dgm:prSet presAssocID="{1A9334ED-F8AD-4E7C-B3E8-C8539C9174D5}" presName="L2TextContainer" presStyleLbl="bgAccFollowNode1" presStyleIdx="0" presStyleCnt="2"/>
      <dgm:spPr/>
    </dgm:pt>
    <dgm:pt modelId="{3308EF76-F476-4CFC-995A-41B0AAAD0B3C}" type="pres">
      <dgm:prSet presAssocID="{1A9334ED-F8AD-4E7C-B3E8-C8539C9174D5}" presName="FlexibleEmptyPlaceHolder" presStyleCnt="0"/>
      <dgm:spPr/>
    </dgm:pt>
    <dgm:pt modelId="{44A43436-3A9C-43A2-A28F-010DE588167C}" type="pres">
      <dgm:prSet presAssocID="{1A9334ED-F8AD-4E7C-B3E8-C8539C9174D5}" presName="ConnectLine" presStyleLbl="alignNode1" presStyleIdx="0" presStyleCnt="2"/>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616F8146-D13F-4A24-8A0C-3A4FF6C1F4AF}" type="pres">
      <dgm:prSet presAssocID="{1A9334ED-F8AD-4E7C-B3E8-C8539C9174D5}" presName="ConnectorPoint" presStyleLbl="fgAcc1" presStyleIdx="0" presStyleCnt="2"/>
      <dgm:spPr>
        <a:solidFill>
          <a:schemeClr val="lt1">
            <a:alpha val="90000"/>
            <a:hueOff val="0"/>
            <a:satOff val="0"/>
            <a:lumOff val="0"/>
            <a:alphaOff val="0"/>
          </a:schemeClr>
        </a:solidFill>
        <a:ln w="12700" cap="flat" cmpd="sng" algn="ctr">
          <a:noFill/>
          <a:prstDash val="solid"/>
          <a:miter lim="800000"/>
        </a:ln>
        <a:effectLst/>
      </dgm:spPr>
    </dgm:pt>
    <dgm:pt modelId="{BA47912E-CB61-41EE-8263-37AD601C5404}" type="pres">
      <dgm:prSet presAssocID="{1A9334ED-F8AD-4E7C-B3E8-C8539C9174D5}" presName="EmptyPlaceHolder" presStyleCnt="0"/>
      <dgm:spPr/>
    </dgm:pt>
    <dgm:pt modelId="{020C8321-11F8-4194-ABB6-D8D1B32FD671}" type="pres">
      <dgm:prSet presAssocID="{B2EE41B1-49D8-4580-9596-6E52DE77770A}" presName="spaceBetweenRectangles" presStyleCnt="0"/>
      <dgm:spPr/>
    </dgm:pt>
    <dgm:pt modelId="{21E2CC78-8A77-4BC1-B309-F40B5A9AB9C0}" type="pres">
      <dgm:prSet presAssocID="{952095F4-539D-44EE-A813-236565A17FB8}" presName="composite" presStyleCnt="0"/>
      <dgm:spPr/>
    </dgm:pt>
    <dgm:pt modelId="{2D1B81A9-F66C-44F9-84B8-94519366E033}" type="pres">
      <dgm:prSet presAssocID="{952095F4-539D-44EE-A813-236565A17FB8}" presName="L1TextContainer" presStyleLbl="revTx" presStyleIdx="1" presStyleCnt="2">
        <dgm:presLayoutVars>
          <dgm:chMax val="1"/>
          <dgm:chPref val="1"/>
          <dgm:bulletEnabled val="1"/>
        </dgm:presLayoutVars>
      </dgm:prSet>
      <dgm:spPr/>
    </dgm:pt>
    <dgm:pt modelId="{D7DF0A89-E930-401D-AA07-700215B0BF2F}" type="pres">
      <dgm:prSet presAssocID="{952095F4-539D-44EE-A813-236565A17FB8}" presName="L2TextContainerWrapper" presStyleCnt="0">
        <dgm:presLayoutVars>
          <dgm:chMax val="0"/>
          <dgm:chPref val="0"/>
          <dgm:bulletEnabled val="1"/>
        </dgm:presLayoutVars>
      </dgm:prSet>
      <dgm:spPr/>
    </dgm:pt>
    <dgm:pt modelId="{531EDC54-0EFE-40FD-A9D5-A1A4CEBA9590}" type="pres">
      <dgm:prSet presAssocID="{952095F4-539D-44EE-A813-236565A17FB8}" presName="L2TextContainer" presStyleLbl="bgAccFollowNode1" presStyleIdx="1" presStyleCnt="2"/>
      <dgm:spPr/>
    </dgm:pt>
    <dgm:pt modelId="{09ECCA2B-F507-4E05-9F86-789E33F7B056}" type="pres">
      <dgm:prSet presAssocID="{952095F4-539D-44EE-A813-236565A17FB8}" presName="FlexibleEmptyPlaceHolder" presStyleCnt="0"/>
      <dgm:spPr/>
    </dgm:pt>
    <dgm:pt modelId="{E7AB8B9D-11C9-48E1-BD98-592FBC2D173F}" type="pres">
      <dgm:prSet presAssocID="{952095F4-539D-44EE-A813-236565A17FB8}" presName="ConnectLine" presStyleLbl="alignNode1" presStyleIdx="1" presStyleCnt="2"/>
      <dgm:spPr>
        <a:solidFill>
          <a:schemeClr val="accent2">
            <a:hueOff val="1500051"/>
            <a:satOff val="-2295"/>
            <a:lumOff val="6274"/>
            <a:alphaOff val="0"/>
          </a:schemeClr>
        </a:solidFill>
        <a:ln w="6350" cap="flat" cmpd="sng" algn="ctr">
          <a:solidFill>
            <a:schemeClr val="accent2">
              <a:hueOff val="1500051"/>
              <a:satOff val="-2295"/>
              <a:lumOff val="6274"/>
              <a:alphaOff val="0"/>
            </a:schemeClr>
          </a:solidFill>
          <a:prstDash val="dash"/>
          <a:miter lim="800000"/>
        </a:ln>
        <a:effectLst/>
      </dgm:spPr>
    </dgm:pt>
    <dgm:pt modelId="{7EDF5740-4677-4269-B322-D553BE348171}" type="pres">
      <dgm:prSet presAssocID="{952095F4-539D-44EE-A813-236565A17FB8}" presName="ConnectorPoint" presStyleLbl="fgAcc1" presStyleIdx="1" presStyleCnt="2"/>
      <dgm:spPr>
        <a:solidFill>
          <a:schemeClr val="lt1">
            <a:alpha val="90000"/>
            <a:hueOff val="0"/>
            <a:satOff val="0"/>
            <a:lumOff val="0"/>
            <a:alphaOff val="0"/>
          </a:schemeClr>
        </a:solidFill>
        <a:ln w="12700" cap="flat" cmpd="sng" algn="ctr">
          <a:noFill/>
          <a:prstDash val="solid"/>
          <a:miter lim="800000"/>
        </a:ln>
        <a:effectLst/>
      </dgm:spPr>
    </dgm:pt>
    <dgm:pt modelId="{8022BCA4-F573-4F86-81FF-2370D55C02FB}" type="pres">
      <dgm:prSet presAssocID="{952095F4-539D-44EE-A813-236565A17FB8}" presName="EmptyPlaceHolder" presStyleCnt="0"/>
      <dgm:spPr/>
    </dgm:pt>
  </dgm:ptLst>
  <dgm:cxnLst>
    <dgm:cxn modelId="{E4911F2C-FF33-45E8-9982-2273E4CE804A}" type="presOf" srcId="{E697E56C-EB0B-48AF-8B60-81AE1563BCDE}" destId="{AC6A15CA-DF74-4360-941F-BC49C9FF4F23}" srcOrd="0" destOrd="0" presId="urn:microsoft.com/office/officeart/2017/3/layout/HorizontalPathTimeline"/>
    <dgm:cxn modelId="{B46CBE3C-4D4E-4CAC-A027-C2A6D5FF4DEA}" type="presOf" srcId="{952095F4-539D-44EE-A813-236565A17FB8}" destId="{2D1B81A9-F66C-44F9-84B8-94519366E033}" srcOrd="0" destOrd="0" presId="urn:microsoft.com/office/officeart/2017/3/layout/HorizontalPathTimeline"/>
    <dgm:cxn modelId="{EDFED45C-CE0A-482D-8110-72DBAD22811D}" srcId="{952095F4-539D-44EE-A813-236565A17FB8}" destId="{32A7FFB2-788E-47DD-8C15-3ECE5643E1C2}" srcOrd="0" destOrd="0" parTransId="{B206A3D6-F43B-42EB-8834-3A2427ACD177}" sibTransId="{4E4FC54E-1369-43B3-B8E9-2D4AA0B3C097}"/>
    <dgm:cxn modelId="{A45B896D-490D-4A67-B6E9-3A485D4A0E6D}" type="presOf" srcId="{32A7FFB2-788E-47DD-8C15-3ECE5643E1C2}" destId="{531EDC54-0EFE-40FD-A9D5-A1A4CEBA9590}" srcOrd="0" destOrd="0" presId="urn:microsoft.com/office/officeart/2017/3/layout/HorizontalPathTimeline"/>
    <dgm:cxn modelId="{C4AC3177-B07A-4124-AFAB-BF2243FEFCA7}" srcId="{1A9334ED-F8AD-4E7C-B3E8-C8539C9174D5}" destId="{F7DE2C0F-CFE4-48C5-8B99-3B772655B062}" srcOrd="0" destOrd="0" parTransId="{55943B55-AAE2-4B68-8D78-937020E20D05}" sibTransId="{A409BD52-307B-4841-94AE-09C323746DE3}"/>
    <dgm:cxn modelId="{8F0A0B86-5C61-4457-B838-6A89FCD9EA4C}" srcId="{E697E56C-EB0B-48AF-8B60-81AE1563BCDE}" destId="{952095F4-539D-44EE-A813-236565A17FB8}" srcOrd="1" destOrd="0" parTransId="{99A84E43-EF36-458F-9891-26A0B3462EAF}" sibTransId="{7A9282C5-2C48-4095-BD92-C09071E6E456}"/>
    <dgm:cxn modelId="{184E93B3-75D8-4282-9D96-E64840960B2E}" type="presOf" srcId="{F7DE2C0F-CFE4-48C5-8B99-3B772655B062}" destId="{C78A2B11-B520-43F0-8840-A3C099C0855A}" srcOrd="0" destOrd="0" presId="urn:microsoft.com/office/officeart/2017/3/layout/HorizontalPathTimeline"/>
    <dgm:cxn modelId="{A5B64ED6-8DE3-4E4C-9565-E37271A1B418}" srcId="{E697E56C-EB0B-48AF-8B60-81AE1563BCDE}" destId="{1A9334ED-F8AD-4E7C-B3E8-C8539C9174D5}" srcOrd="0" destOrd="0" parTransId="{ACEEEE3A-9857-4ABC-93CE-9E7FC7A1208E}" sibTransId="{B2EE41B1-49D8-4580-9596-6E52DE77770A}"/>
    <dgm:cxn modelId="{A62970FB-2A17-4DD2-9EF8-063D690843A5}" type="presOf" srcId="{1A9334ED-F8AD-4E7C-B3E8-C8539C9174D5}" destId="{6DD09A8B-CE19-43CA-A751-CA879B9F6C78}" srcOrd="0" destOrd="0" presId="urn:microsoft.com/office/officeart/2017/3/layout/HorizontalPathTimeline"/>
    <dgm:cxn modelId="{3257E38D-BCDD-4380-82AB-95A9C97EFBEC}" type="presParOf" srcId="{AC6A15CA-DF74-4360-941F-BC49C9FF4F23}" destId="{886E10DA-E762-4F3D-9CDC-BB54BB09FF7E}" srcOrd="0" destOrd="0" presId="urn:microsoft.com/office/officeart/2017/3/layout/HorizontalPathTimeline"/>
    <dgm:cxn modelId="{14F1E9D0-A783-4D90-BB52-F70E0C0D8A36}" type="presParOf" srcId="{AC6A15CA-DF74-4360-941F-BC49C9FF4F23}" destId="{B2966087-6282-408E-91F4-3E366D308360}" srcOrd="1" destOrd="0" presId="urn:microsoft.com/office/officeart/2017/3/layout/HorizontalPathTimeline"/>
    <dgm:cxn modelId="{D1CD655A-F95F-4CCD-BAD1-EA91853ABD31}" type="presParOf" srcId="{B2966087-6282-408E-91F4-3E366D308360}" destId="{610F1958-A489-47F8-B878-E19105A83458}" srcOrd="0" destOrd="0" presId="urn:microsoft.com/office/officeart/2017/3/layout/HorizontalPathTimeline"/>
    <dgm:cxn modelId="{4FA7BE18-DAC4-4EBE-84CF-6FBDD2A128E8}" type="presParOf" srcId="{610F1958-A489-47F8-B878-E19105A83458}" destId="{6DD09A8B-CE19-43CA-A751-CA879B9F6C78}" srcOrd="0" destOrd="0" presId="urn:microsoft.com/office/officeart/2017/3/layout/HorizontalPathTimeline"/>
    <dgm:cxn modelId="{895ECBB3-773A-4B11-8DA5-8D82BD0D7095}" type="presParOf" srcId="{610F1958-A489-47F8-B878-E19105A83458}" destId="{0BF06211-04D2-4940-BC64-DC8A205CAB22}" srcOrd="1" destOrd="0" presId="urn:microsoft.com/office/officeart/2017/3/layout/HorizontalPathTimeline"/>
    <dgm:cxn modelId="{816ABA53-DFC7-4CB3-A0AC-3B9F74CDAA1D}" type="presParOf" srcId="{0BF06211-04D2-4940-BC64-DC8A205CAB22}" destId="{C78A2B11-B520-43F0-8840-A3C099C0855A}" srcOrd="0" destOrd="0" presId="urn:microsoft.com/office/officeart/2017/3/layout/HorizontalPathTimeline"/>
    <dgm:cxn modelId="{C4C851E0-75F4-4119-8940-FC9A96D7D4CD}" type="presParOf" srcId="{0BF06211-04D2-4940-BC64-DC8A205CAB22}" destId="{3308EF76-F476-4CFC-995A-41B0AAAD0B3C}" srcOrd="1" destOrd="0" presId="urn:microsoft.com/office/officeart/2017/3/layout/HorizontalPathTimeline"/>
    <dgm:cxn modelId="{A8DED4A1-E00C-4530-AFE4-C91FC066F550}" type="presParOf" srcId="{610F1958-A489-47F8-B878-E19105A83458}" destId="{44A43436-3A9C-43A2-A28F-010DE588167C}" srcOrd="2" destOrd="0" presId="urn:microsoft.com/office/officeart/2017/3/layout/HorizontalPathTimeline"/>
    <dgm:cxn modelId="{88353774-C61D-4DA3-87CF-9A99D793F702}" type="presParOf" srcId="{610F1958-A489-47F8-B878-E19105A83458}" destId="{616F8146-D13F-4A24-8A0C-3A4FF6C1F4AF}" srcOrd="3" destOrd="0" presId="urn:microsoft.com/office/officeart/2017/3/layout/HorizontalPathTimeline"/>
    <dgm:cxn modelId="{9F24C85E-D078-4A1A-B3DF-EC05166273D7}" type="presParOf" srcId="{610F1958-A489-47F8-B878-E19105A83458}" destId="{BA47912E-CB61-41EE-8263-37AD601C5404}" srcOrd="4" destOrd="0" presId="urn:microsoft.com/office/officeart/2017/3/layout/HorizontalPathTimeline"/>
    <dgm:cxn modelId="{D2E86396-0345-42A0-8EC3-7835EAD8FFBB}" type="presParOf" srcId="{B2966087-6282-408E-91F4-3E366D308360}" destId="{020C8321-11F8-4194-ABB6-D8D1B32FD671}" srcOrd="1" destOrd="0" presId="urn:microsoft.com/office/officeart/2017/3/layout/HorizontalPathTimeline"/>
    <dgm:cxn modelId="{DEDCFC72-02D8-4107-81F1-AC771152443E}" type="presParOf" srcId="{B2966087-6282-408E-91F4-3E366D308360}" destId="{21E2CC78-8A77-4BC1-B309-F40B5A9AB9C0}" srcOrd="2" destOrd="0" presId="urn:microsoft.com/office/officeart/2017/3/layout/HorizontalPathTimeline"/>
    <dgm:cxn modelId="{EBD78933-AE7A-49B2-A70A-0AD4683F426D}" type="presParOf" srcId="{21E2CC78-8A77-4BC1-B309-F40B5A9AB9C0}" destId="{2D1B81A9-F66C-44F9-84B8-94519366E033}" srcOrd="0" destOrd="0" presId="urn:microsoft.com/office/officeart/2017/3/layout/HorizontalPathTimeline"/>
    <dgm:cxn modelId="{9197C22E-7561-44FC-8A1A-EB71FCAAA28E}" type="presParOf" srcId="{21E2CC78-8A77-4BC1-B309-F40B5A9AB9C0}" destId="{D7DF0A89-E930-401D-AA07-700215B0BF2F}" srcOrd="1" destOrd="0" presId="urn:microsoft.com/office/officeart/2017/3/layout/HorizontalPathTimeline"/>
    <dgm:cxn modelId="{18953B00-A4A1-46C7-BF68-B8795C9532FE}" type="presParOf" srcId="{D7DF0A89-E930-401D-AA07-700215B0BF2F}" destId="{531EDC54-0EFE-40FD-A9D5-A1A4CEBA9590}" srcOrd="0" destOrd="0" presId="urn:microsoft.com/office/officeart/2017/3/layout/HorizontalPathTimeline"/>
    <dgm:cxn modelId="{510A394D-2F5A-441E-A4E7-83D9F95D4FD0}" type="presParOf" srcId="{D7DF0A89-E930-401D-AA07-700215B0BF2F}" destId="{09ECCA2B-F507-4E05-9F86-789E33F7B056}" srcOrd="1" destOrd="0" presId="urn:microsoft.com/office/officeart/2017/3/layout/HorizontalPathTimeline"/>
    <dgm:cxn modelId="{D1B1E758-A0C8-4E87-AB40-B72CDD88858A}" type="presParOf" srcId="{21E2CC78-8A77-4BC1-B309-F40B5A9AB9C0}" destId="{E7AB8B9D-11C9-48E1-BD98-592FBC2D173F}" srcOrd="2" destOrd="0" presId="urn:microsoft.com/office/officeart/2017/3/layout/HorizontalPathTimeline"/>
    <dgm:cxn modelId="{075EFF28-49CB-44D8-9AD1-8A795C127D67}" type="presParOf" srcId="{21E2CC78-8A77-4BC1-B309-F40B5A9AB9C0}" destId="{7EDF5740-4677-4269-B322-D553BE348171}" srcOrd="3" destOrd="0" presId="urn:microsoft.com/office/officeart/2017/3/layout/HorizontalPathTimeline"/>
    <dgm:cxn modelId="{50F2D75D-FAFD-4545-AFCF-573E3BCA7A6F}" type="presParOf" srcId="{21E2CC78-8A77-4BC1-B309-F40B5A9AB9C0}" destId="{8022BCA4-F573-4F86-81FF-2370D55C02FB}"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14B1804-47F0-488C-B2E0-A051ED07440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E2D2A5A-479A-44B1-8C06-5A3EA96522FE}">
      <dgm:prSet/>
      <dgm:spPr/>
      <dgm:t>
        <a:bodyPr/>
        <a:lstStyle/>
        <a:p>
          <a:pPr rtl="0"/>
          <a:r>
            <a:rPr lang="en-GB" dirty="0"/>
            <a:t>The expansion of Early Years Provision </a:t>
          </a:r>
          <a:r>
            <a:rPr lang="en-GB" dirty="0">
              <a:latin typeface="Walbaum Display"/>
            </a:rPr>
            <a:t>has seen over 13,500 children benefitting in 2023-2025.</a:t>
          </a:r>
          <a:endParaRPr lang="en-GB" dirty="0"/>
        </a:p>
      </dgm:t>
    </dgm:pt>
    <dgm:pt modelId="{81242606-4C4D-4BA5-8567-9C3A6886ADA4}" type="parTrans" cxnId="{B9B284BA-F0C2-4E55-B8D5-456C8E425B03}">
      <dgm:prSet/>
      <dgm:spPr/>
      <dgm:t>
        <a:bodyPr/>
        <a:lstStyle/>
        <a:p>
          <a:endParaRPr lang="en-US"/>
        </a:p>
      </dgm:t>
    </dgm:pt>
    <dgm:pt modelId="{D0252E7F-5F66-4E17-9618-55BDA22163B0}" type="sibTrans" cxnId="{B9B284BA-F0C2-4E55-B8D5-456C8E425B03}">
      <dgm:prSet/>
      <dgm:spPr/>
      <dgm:t>
        <a:bodyPr/>
        <a:lstStyle/>
        <a:p>
          <a:endParaRPr lang="en-US"/>
        </a:p>
      </dgm:t>
    </dgm:pt>
    <dgm:pt modelId="{7EE8D584-BA3B-4377-9A7B-59EAFBF03F12}">
      <dgm:prSet/>
      <dgm:spPr/>
      <dgm:t>
        <a:bodyPr/>
        <a:lstStyle/>
        <a:p>
          <a:r>
            <a:rPr lang="en-GB" dirty="0"/>
            <a:t>How will this benefit children/families?</a:t>
          </a:r>
          <a:endParaRPr lang="en-US" dirty="0"/>
        </a:p>
      </dgm:t>
    </dgm:pt>
    <dgm:pt modelId="{FAB9B8FF-E7C0-4CE6-A66B-031822BC2B06}" type="parTrans" cxnId="{1C64391D-DF48-4BED-ADF5-402FAF0D3665}">
      <dgm:prSet/>
      <dgm:spPr/>
      <dgm:t>
        <a:bodyPr/>
        <a:lstStyle/>
        <a:p>
          <a:endParaRPr lang="en-US"/>
        </a:p>
      </dgm:t>
    </dgm:pt>
    <dgm:pt modelId="{502C1940-C0B8-4AF7-995D-9527469A2FF4}" type="sibTrans" cxnId="{1C64391D-DF48-4BED-ADF5-402FAF0D3665}">
      <dgm:prSet/>
      <dgm:spPr/>
      <dgm:t>
        <a:bodyPr/>
        <a:lstStyle/>
        <a:p>
          <a:endParaRPr lang="en-US"/>
        </a:p>
      </dgm:t>
    </dgm:pt>
    <dgm:pt modelId="{C40A4066-029F-41A7-BFCA-4B4FA3A7E455}">
      <dgm:prSet phldr="0"/>
      <dgm:spPr/>
      <dgm:t>
        <a:bodyPr/>
        <a:lstStyle/>
        <a:p>
          <a:pPr rtl="0"/>
          <a:r>
            <a:rPr lang="en-GB" dirty="0">
              <a:latin typeface="Walbaum Display"/>
            </a:rPr>
            <a:t>A further £25m investment aims to provide universal childcare to all Welsh two-year-olds.</a:t>
          </a:r>
        </a:p>
      </dgm:t>
    </dgm:pt>
    <dgm:pt modelId="{642DDED0-FF99-4C75-9535-95D5FCAD0DE7}" type="parTrans" cxnId="{3369D0D4-95A1-4C86-83B4-F52EB99D08BE}">
      <dgm:prSet/>
      <dgm:spPr/>
    </dgm:pt>
    <dgm:pt modelId="{CD65DA94-3877-4F80-9C4C-0E90FADA61B9}" type="sibTrans" cxnId="{3369D0D4-95A1-4C86-83B4-F52EB99D08BE}">
      <dgm:prSet/>
      <dgm:spPr/>
    </dgm:pt>
    <dgm:pt modelId="{81794E80-E9B8-4D79-841B-7E78BB5E1B37}" type="pres">
      <dgm:prSet presAssocID="{914B1804-47F0-488C-B2E0-A051ED07440F}" presName="linear" presStyleCnt="0">
        <dgm:presLayoutVars>
          <dgm:animLvl val="lvl"/>
          <dgm:resizeHandles val="exact"/>
        </dgm:presLayoutVars>
      </dgm:prSet>
      <dgm:spPr/>
    </dgm:pt>
    <dgm:pt modelId="{C32B4BAD-117A-4431-92EE-E2134D693FC5}" type="pres">
      <dgm:prSet presAssocID="{0E2D2A5A-479A-44B1-8C06-5A3EA96522FE}" presName="parentText" presStyleLbl="node1" presStyleIdx="0" presStyleCnt="3">
        <dgm:presLayoutVars>
          <dgm:chMax val="0"/>
          <dgm:bulletEnabled val="1"/>
        </dgm:presLayoutVars>
      </dgm:prSet>
      <dgm:spPr/>
    </dgm:pt>
    <dgm:pt modelId="{D4605640-42E2-48E0-A403-BE79709802FB}" type="pres">
      <dgm:prSet presAssocID="{D0252E7F-5F66-4E17-9618-55BDA22163B0}" presName="spacer" presStyleCnt="0"/>
      <dgm:spPr/>
    </dgm:pt>
    <dgm:pt modelId="{09B32023-5131-4F9A-97CE-9D64CF403A0D}" type="pres">
      <dgm:prSet presAssocID="{C40A4066-029F-41A7-BFCA-4B4FA3A7E455}" presName="parentText" presStyleLbl="node1" presStyleIdx="1" presStyleCnt="3">
        <dgm:presLayoutVars>
          <dgm:chMax val="0"/>
          <dgm:bulletEnabled val="1"/>
        </dgm:presLayoutVars>
      </dgm:prSet>
      <dgm:spPr/>
    </dgm:pt>
    <dgm:pt modelId="{233AB670-E066-4A31-B98E-2E4617E96531}" type="pres">
      <dgm:prSet presAssocID="{CD65DA94-3877-4F80-9C4C-0E90FADA61B9}" presName="spacer" presStyleCnt="0"/>
      <dgm:spPr/>
    </dgm:pt>
    <dgm:pt modelId="{A57CC819-94FC-40D6-8C2A-B59CB226B774}" type="pres">
      <dgm:prSet presAssocID="{7EE8D584-BA3B-4377-9A7B-59EAFBF03F12}" presName="parentText" presStyleLbl="node1" presStyleIdx="2" presStyleCnt="3">
        <dgm:presLayoutVars>
          <dgm:chMax val="0"/>
          <dgm:bulletEnabled val="1"/>
        </dgm:presLayoutVars>
      </dgm:prSet>
      <dgm:spPr/>
    </dgm:pt>
  </dgm:ptLst>
  <dgm:cxnLst>
    <dgm:cxn modelId="{1C64391D-DF48-4BED-ADF5-402FAF0D3665}" srcId="{914B1804-47F0-488C-B2E0-A051ED07440F}" destId="{7EE8D584-BA3B-4377-9A7B-59EAFBF03F12}" srcOrd="2" destOrd="0" parTransId="{FAB9B8FF-E7C0-4CE6-A66B-031822BC2B06}" sibTransId="{502C1940-C0B8-4AF7-995D-9527469A2FF4}"/>
    <dgm:cxn modelId="{74A83F61-A335-4961-8EC8-D1E24161A89E}" type="presOf" srcId="{7EE8D584-BA3B-4377-9A7B-59EAFBF03F12}" destId="{A57CC819-94FC-40D6-8C2A-B59CB226B774}" srcOrd="0" destOrd="0" presId="urn:microsoft.com/office/officeart/2005/8/layout/vList2"/>
    <dgm:cxn modelId="{15A1B68E-6AA4-4F73-A3EE-50A1D02DB9FC}" type="presOf" srcId="{914B1804-47F0-488C-B2E0-A051ED07440F}" destId="{81794E80-E9B8-4D79-841B-7E78BB5E1B37}" srcOrd="0" destOrd="0" presId="urn:microsoft.com/office/officeart/2005/8/layout/vList2"/>
    <dgm:cxn modelId="{71528CA7-4407-4F00-9EF7-8B926CEC6F06}" type="presOf" srcId="{C40A4066-029F-41A7-BFCA-4B4FA3A7E455}" destId="{09B32023-5131-4F9A-97CE-9D64CF403A0D}" srcOrd="0" destOrd="0" presId="urn:microsoft.com/office/officeart/2005/8/layout/vList2"/>
    <dgm:cxn modelId="{B9B284BA-F0C2-4E55-B8D5-456C8E425B03}" srcId="{914B1804-47F0-488C-B2E0-A051ED07440F}" destId="{0E2D2A5A-479A-44B1-8C06-5A3EA96522FE}" srcOrd="0" destOrd="0" parTransId="{81242606-4C4D-4BA5-8567-9C3A6886ADA4}" sibTransId="{D0252E7F-5F66-4E17-9618-55BDA22163B0}"/>
    <dgm:cxn modelId="{3369D0D4-95A1-4C86-83B4-F52EB99D08BE}" srcId="{914B1804-47F0-488C-B2E0-A051ED07440F}" destId="{C40A4066-029F-41A7-BFCA-4B4FA3A7E455}" srcOrd="1" destOrd="0" parTransId="{642DDED0-FF99-4C75-9535-95D5FCAD0DE7}" sibTransId="{CD65DA94-3877-4F80-9C4C-0E90FADA61B9}"/>
    <dgm:cxn modelId="{7BD89EEA-73AA-4F97-A770-E763845DB2ED}" type="presOf" srcId="{0E2D2A5A-479A-44B1-8C06-5A3EA96522FE}" destId="{C32B4BAD-117A-4431-92EE-E2134D693FC5}" srcOrd="0" destOrd="0" presId="urn:microsoft.com/office/officeart/2005/8/layout/vList2"/>
    <dgm:cxn modelId="{B1D1100E-900A-4331-91B3-7E89A655C92D}" type="presParOf" srcId="{81794E80-E9B8-4D79-841B-7E78BB5E1B37}" destId="{C32B4BAD-117A-4431-92EE-E2134D693FC5}" srcOrd="0" destOrd="0" presId="urn:microsoft.com/office/officeart/2005/8/layout/vList2"/>
    <dgm:cxn modelId="{BF202626-BA89-435F-8259-D8956893DF6A}" type="presParOf" srcId="{81794E80-E9B8-4D79-841B-7E78BB5E1B37}" destId="{D4605640-42E2-48E0-A403-BE79709802FB}" srcOrd="1" destOrd="0" presId="urn:microsoft.com/office/officeart/2005/8/layout/vList2"/>
    <dgm:cxn modelId="{33491115-1289-4BE3-BA89-9746691C582B}" type="presParOf" srcId="{81794E80-E9B8-4D79-841B-7E78BB5E1B37}" destId="{09B32023-5131-4F9A-97CE-9D64CF403A0D}" srcOrd="2" destOrd="0" presId="urn:microsoft.com/office/officeart/2005/8/layout/vList2"/>
    <dgm:cxn modelId="{57EE8897-2505-40C1-A2CA-877541F781EB}" type="presParOf" srcId="{81794E80-E9B8-4D79-841B-7E78BB5E1B37}" destId="{233AB670-E066-4A31-B98E-2E4617E96531}" srcOrd="3" destOrd="0" presId="urn:microsoft.com/office/officeart/2005/8/layout/vList2"/>
    <dgm:cxn modelId="{680576D3-A547-4C11-ADCB-24E47A8CB17F}" type="presParOf" srcId="{81794E80-E9B8-4D79-841B-7E78BB5E1B37}" destId="{A57CC819-94FC-40D6-8C2A-B59CB226B7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6456017-C6E7-4C97-AE3D-C9DF82F10D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CE5725B-BC41-4833-A088-80002EF0321A}">
      <dgm:prSet/>
      <dgm:spPr/>
      <dgm:t>
        <a:bodyPr/>
        <a:lstStyle/>
        <a:p>
          <a:r>
            <a:rPr lang="en-GB"/>
            <a:t>Parental wellbeing – short term not long term.</a:t>
          </a:r>
          <a:endParaRPr lang="en-US"/>
        </a:p>
      </dgm:t>
    </dgm:pt>
    <dgm:pt modelId="{FF3B894A-92BB-4CFB-90FC-B29A211C6792}" type="parTrans" cxnId="{2F8AE008-E148-4520-9145-4AD3F5C06AE3}">
      <dgm:prSet/>
      <dgm:spPr/>
      <dgm:t>
        <a:bodyPr/>
        <a:lstStyle/>
        <a:p>
          <a:endParaRPr lang="en-US"/>
        </a:p>
      </dgm:t>
    </dgm:pt>
    <dgm:pt modelId="{1A75011D-3797-457F-B41C-BED680022836}" type="sibTrans" cxnId="{2F8AE008-E148-4520-9145-4AD3F5C06AE3}">
      <dgm:prSet/>
      <dgm:spPr/>
      <dgm:t>
        <a:bodyPr/>
        <a:lstStyle/>
        <a:p>
          <a:endParaRPr lang="en-US"/>
        </a:p>
      </dgm:t>
    </dgm:pt>
    <dgm:pt modelId="{17D4B35D-DC59-4380-9881-D8984D6BF786}">
      <dgm:prSet/>
      <dgm:spPr/>
      <dgm:t>
        <a:bodyPr/>
        <a:lstStyle/>
        <a:p>
          <a:r>
            <a:rPr lang="en-GB"/>
            <a:t>Greatest needs show greatest improvement.</a:t>
          </a:r>
          <a:endParaRPr lang="en-US"/>
        </a:p>
      </dgm:t>
    </dgm:pt>
    <dgm:pt modelId="{6B3487F6-843A-4891-9654-2F9C81FABDB9}" type="parTrans" cxnId="{8C8611BA-3CF3-44D0-8A44-FFFBE3BB6690}">
      <dgm:prSet/>
      <dgm:spPr/>
      <dgm:t>
        <a:bodyPr/>
        <a:lstStyle/>
        <a:p>
          <a:endParaRPr lang="en-US"/>
        </a:p>
      </dgm:t>
    </dgm:pt>
    <dgm:pt modelId="{F33777CC-9062-43BF-8DE6-D680AD1846AF}" type="sibTrans" cxnId="{8C8611BA-3CF3-44D0-8A44-FFFBE3BB6690}">
      <dgm:prSet/>
      <dgm:spPr/>
      <dgm:t>
        <a:bodyPr/>
        <a:lstStyle/>
        <a:p>
          <a:endParaRPr lang="en-US"/>
        </a:p>
      </dgm:t>
    </dgm:pt>
    <dgm:pt modelId="{57B164C0-8AB3-4ECA-8748-B5596BEC3C6E}">
      <dgm:prSet/>
      <dgm:spPr/>
      <dgm:t>
        <a:bodyPr/>
        <a:lstStyle/>
        <a:p>
          <a:r>
            <a:rPr lang="en-GB"/>
            <a:t>Reduction in parental depression.</a:t>
          </a:r>
          <a:endParaRPr lang="en-US"/>
        </a:p>
      </dgm:t>
    </dgm:pt>
    <dgm:pt modelId="{7084681E-C5F4-40D5-8A2D-4D4763183741}" type="parTrans" cxnId="{497FEAEA-8E56-494C-BD85-1D25460F2F22}">
      <dgm:prSet/>
      <dgm:spPr/>
      <dgm:t>
        <a:bodyPr/>
        <a:lstStyle/>
        <a:p>
          <a:endParaRPr lang="en-US"/>
        </a:p>
      </dgm:t>
    </dgm:pt>
    <dgm:pt modelId="{F7D8DA65-66B4-4911-A090-8554EB3CD3A5}" type="sibTrans" cxnId="{497FEAEA-8E56-494C-BD85-1D25460F2F22}">
      <dgm:prSet/>
      <dgm:spPr/>
      <dgm:t>
        <a:bodyPr/>
        <a:lstStyle/>
        <a:p>
          <a:endParaRPr lang="en-US"/>
        </a:p>
      </dgm:t>
    </dgm:pt>
    <dgm:pt modelId="{9E7958BF-0418-4752-B446-06A7E62E820C}">
      <dgm:prSet/>
      <dgm:spPr/>
      <dgm:t>
        <a:bodyPr/>
        <a:lstStyle/>
        <a:p>
          <a:r>
            <a:rPr lang="en-GB"/>
            <a:t>Behavioural issues resolved, but mild behaviours only noted.</a:t>
          </a:r>
          <a:endParaRPr lang="en-US"/>
        </a:p>
      </dgm:t>
    </dgm:pt>
    <dgm:pt modelId="{29BC5F60-99FC-4614-8B53-2510C49DEF0F}" type="parTrans" cxnId="{794BBE10-6E18-4FC2-8008-42DD103D67FD}">
      <dgm:prSet/>
      <dgm:spPr/>
      <dgm:t>
        <a:bodyPr/>
        <a:lstStyle/>
        <a:p>
          <a:endParaRPr lang="en-US"/>
        </a:p>
      </dgm:t>
    </dgm:pt>
    <dgm:pt modelId="{01FC6E7D-D694-40DC-8356-78C26FE71CC2}" type="sibTrans" cxnId="{794BBE10-6E18-4FC2-8008-42DD103D67FD}">
      <dgm:prSet/>
      <dgm:spPr/>
      <dgm:t>
        <a:bodyPr/>
        <a:lstStyle/>
        <a:p>
          <a:endParaRPr lang="en-US"/>
        </a:p>
      </dgm:t>
    </dgm:pt>
    <dgm:pt modelId="{D6EEE346-5089-45FF-87BB-EC6D8D4011CF}">
      <dgm:prSet/>
      <dgm:spPr/>
      <dgm:t>
        <a:bodyPr/>
        <a:lstStyle/>
        <a:p>
          <a:r>
            <a:rPr lang="en-GB"/>
            <a:t>(Hutchings et al., 2017)</a:t>
          </a:r>
          <a:endParaRPr lang="en-US"/>
        </a:p>
      </dgm:t>
    </dgm:pt>
    <dgm:pt modelId="{ADD6DA17-C0B5-4D39-9D39-972D5E334A28}" type="parTrans" cxnId="{D4A5EB12-5424-480F-AEE2-2B7ED65BACCE}">
      <dgm:prSet/>
      <dgm:spPr/>
      <dgm:t>
        <a:bodyPr/>
        <a:lstStyle/>
        <a:p>
          <a:endParaRPr lang="en-US"/>
        </a:p>
      </dgm:t>
    </dgm:pt>
    <dgm:pt modelId="{6B2A3AF4-BF36-4185-8A08-4467B0E6251A}" type="sibTrans" cxnId="{D4A5EB12-5424-480F-AEE2-2B7ED65BACCE}">
      <dgm:prSet/>
      <dgm:spPr/>
      <dgm:t>
        <a:bodyPr/>
        <a:lstStyle/>
        <a:p>
          <a:endParaRPr lang="en-US"/>
        </a:p>
      </dgm:t>
    </dgm:pt>
    <dgm:pt modelId="{621BAB8C-31A1-4AC9-9252-CD9B798FAC3A}" type="pres">
      <dgm:prSet presAssocID="{06456017-C6E7-4C97-AE3D-C9DF82F10D0D}" presName="vert0" presStyleCnt="0">
        <dgm:presLayoutVars>
          <dgm:dir/>
          <dgm:animOne val="branch"/>
          <dgm:animLvl val="lvl"/>
        </dgm:presLayoutVars>
      </dgm:prSet>
      <dgm:spPr/>
    </dgm:pt>
    <dgm:pt modelId="{68BD20C7-A712-4DBD-99E2-18C56ED3C557}" type="pres">
      <dgm:prSet presAssocID="{8CE5725B-BC41-4833-A088-80002EF0321A}" presName="thickLine" presStyleLbl="alignNode1" presStyleIdx="0" presStyleCnt="5"/>
      <dgm:spPr/>
    </dgm:pt>
    <dgm:pt modelId="{04673C76-B9BC-4EBA-ADDE-88C8C3761B28}" type="pres">
      <dgm:prSet presAssocID="{8CE5725B-BC41-4833-A088-80002EF0321A}" presName="horz1" presStyleCnt="0"/>
      <dgm:spPr/>
    </dgm:pt>
    <dgm:pt modelId="{A27F880C-ACE4-4883-853D-4754AE81FD86}" type="pres">
      <dgm:prSet presAssocID="{8CE5725B-BC41-4833-A088-80002EF0321A}" presName="tx1" presStyleLbl="revTx" presStyleIdx="0" presStyleCnt="5"/>
      <dgm:spPr/>
    </dgm:pt>
    <dgm:pt modelId="{3143AF7E-5317-4C75-88E1-68CB9DCC041F}" type="pres">
      <dgm:prSet presAssocID="{8CE5725B-BC41-4833-A088-80002EF0321A}" presName="vert1" presStyleCnt="0"/>
      <dgm:spPr/>
    </dgm:pt>
    <dgm:pt modelId="{BD6C62F6-8C77-42EC-BCE2-0EB354CE20F0}" type="pres">
      <dgm:prSet presAssocID="{17D4B35D-DC59-4380-9881-D8984D6BF786}" presName="thickLine" presStyleLbl="alignNode1" presStyleIdx="1" presStyleCnt="5"/>
      <dgm:spPr/>
    </dgm:pt>
    <dgm:pt modelId="{B099FDAA-F550-4912-87BA-F8DE9E95316B}" type="pres">
      <dgm:prSet presAssocID="{17D4B35D-DC59-4380-9881-D8984D6BF786}" presName="horz1" presStyleCnt="0"/>
      <dgm:spPr/>
    </dgm:pt>
    <dgm:pt modelId="{5DCD4E28-9538-44E4-90BD-1E80E82083B2}" type="pres">
      <dgm:prSet presAssocID="{17D4B35D-DC59-4380-9881-D8984D6BF786}" presName="tx1" presStyleLbl="revTx" presStyleIdx="1" presStyleCnt="5"/>
      <dgm:spPr/>
    </dgm:pt>
    <dgm:pt modelId="{BD61075E-A3D4-4566-ABF6-5B1E8C437694}" type="pres">
      <dgm:prSet presAssocID="{17D4B35D-DC59-4380-9881-D8984D6BF786}" presName="vert1" presStyleCnt="0"/>
      <dgm:spPr/>
    </dgm:pt>
    <dgm:pt modelId="{B73C87F1-8EFC-45B9-BC9E-096720D52726}" type="pres">
      <dgm:prSet presAssocID="{57B164C0-8AB3-4ECA-8748-B5596BEC3C6E}" presName="thickLine" presStyleLbl="alignNode1" presStyleIdx="2" presStyleCnt="5"/>
      <dgm:spPr/>
    </dgm:pt>
    <dgm:pt modelId="{BA0E98E8-0325-4E0E-86CD-734E2D4BFF13}" type="pres">
      <dgm:prSet presAssocID="{57B164C0-8AB3-4ECA-8748-B5596BEC3C6E}" presName="horz1" presStyleCnt="0"/>
      <dgm:spPr/>
    </dgm:pt>
    <dgm:pt modelId="{F15F1389-2A7B-46ED-B7B6-F08F55CDFE3F}" type="pres">
      <dgm:prSet presAssocID="{57B164C0-8AB3-4ECA-8748-B5596BEC3C6E}" presName="tx1" presStyleLbl="revTx" presStyleIdx="2" presStyleCnt="5"/>
      <dgm:spPr/>
    </dgm:pt>
    <dgm:pt modelId="{A4978854-388F-4B14-B7FF-797F162347E2}" type="pres">
      <dgm:prSet presAssocID="{57B164C0-8AB3-4ECA-8748-B5596BEC3C6E}" presName="vert1" presStyleCnt="0"/>
      <dgm:spPr/>
    </dgm:pt>
    <dgm:pt modelId="{ECEF6879-E8F2-4B49-B31D-0DF6C303AD14}" type="pres">
      <dgm:prSet presAssocID="{9E7958BF-0418-4752-B446-06A7E62E820C}" presName="thickLine" presStyleLbl="alignNode1" presStyleIdx="3" presStyleCnt="5"/>
      <dgm:spPr/>
    </dgm:pt>
    <dgm:pt modelId="{2327791D-B0DA-4B03-A2E7-D8F16A0B7D36}" type="pres">
      <dgm:prSet presAssocID="{9E7958BF-0418-4752-B446-06A7E62E820C}" presName="horz1" presStyleCnt="0"/>
      <dgm:spPr/>
    </dgm:pt>
    <dgm:pt modelId="{03FB7BFA-36AC-4C18-9A63-D389DF3E69CF}" type="pres">
      <dgm:prSet presAssocID="{9E7958BF-0418-4752-B446-06A7E62E820C}" presName="tx1" presStyleLbl="revTx" presStyleIdx="3" presStyleCnt="5"/>
      <dgm:spPr/>
    </dgm:pt>
    <dgm:pt modelId="{CD59B3FB-74F6-41A0-A9D5-E621CB7D7FD3}" type="pres">
      <dgm:prSet presAssocID="{9E7958BF-0418-4752-B446-06A7E62E820C}" presName="vert1" presStyleCnt="0"/>
      <dgm:spPr/>
    </dgm:pt>
    <dgm:pt modelId="{0B83551D-2098-454C-BA66-B8F0D2A6F949}" type="pres">
      <dgm:prSet presAssocID="{D6EEE346-5089-45FF-87BB-EC6D8D4011CF}" presName="thickLine" presStyleLbl="alignNode1" presStyleIdx="4" presStyleCnt="5"/>
      <dgm:spPr/>
    </dgm:pt>
    <dgm:pt modelId="{34AEF969-53D1-46DC-8F64-AC89AC149FC5}" type="pres">
      <dgm:prSet presAssocID="{D6EEE346-5089-45FF-87BB-EC6D8D4011CF}" presName="horz1" presStyleCnt="0"/>
      <dgm:spPr/>
    </dgm:pt>
    <dgm:pt modelId="{959185F3-7766-4E6E-83BD-3853B53E558D}" type="pres">
      <dgm:prSet presAssocID="{D6EEE346-5089-45FF-87BB-EC6D8D4011CF}" presName="tx1" presStyleLbl="revTx" presStyleIdx="4" presStyleCnt="5"/>
      <dgm:spPr/>
    </dgm:pt>
    <dgm:pt modelId="{F5F0C122-93DE-4583-892A-73B349A28EF5}" type="pres">
      <dgm:prSet presAssocID="{D6EEE346-5089-45FF-87BB-EC6D8D4011CF}" presName="vert1" presStyleCnt="0"/>
      <dgm:spPr/>
    </dgm:pt>
  </dgm:ptLst>
  <dgm:cxnLst>
    <dgm:cxn modelId="{E2775000-4C56-401B-9D84-B74E50C08A60}" type="presOf" srcId="{D6EEE346-5089-45FF-87BB-EC6D8D4011CF}" destId="{959185F3-7766-4E6E-83BD-3853B53E558D}" srcOrd="0" destOrd="0" presId="urn:microsoft.com/office/officeart/2008/layout/LinedList"/>
    <dgm:cxn modelId="{2F8AE008-E148-4520-9145-4AD3F5C06AE3}" srcId="{06456017-C6E7-4C97-AE3D-C9DF82F10D0D}" destId="{8CE5725B-BC41-4833-A088-80002EF0321A}" srcOrd="0" destOrd="0" parTransId="{FF3B894A-92BB-4CFB-90FC-B29A211C6792}" sibTransId="{1A75011D-3797-457F-B41C-BED680022836}"/>
    <dgm:cxn modelId="{794BBE10-6E18-4FC2-8008-42DD103D67FD}" srcId="{06456017-C6E7-4C97-AE3D-C9DF82F10D0D}" destId="{9E7958BF-0418-4752-B446-06A7E62E820C}" srcOrd="3" destOrd="0" parTransId="{29BC5F60-99FC-4614-8B53-2510C49DEF0F}" sibTransId="{01FC6E7D-D694-40DC-8356-78C26FE71CC2}"/>
    <dgm:cxn modelId="{D4A5EB12-5424-480F-AEE2-2B7ED65BACCE}" srcId="{06456017-C6E7-4C97-AE3D-C9DF82F10D0D}" destId="{D6EEE346-5089-45FF-87BB-EC6D8D4011CF}" srcOrd="4" destOrd="0" parTransId="{ADD6DA17-C0B5-4D39-9D39-972D5E334A28}" sibTransId="{6B2A3AF4-BF36-4185-8A08-4467B0E6251A}"/>
    <dgm:cxn modelId="{F082AF15-E20E-45A5-AF28-CCDF7DAFC139}" type="presOf" srcId="{06456017-C6E7-4C97-AE3D-C9DF82F10D0D}" destId="{621BAB8C-31A1-4AC9-9252-CD9B798FAC3A}" srcOrd="0" destOrd="0" presId="urn:microsoft.com/office/officeart/2008/layout/LinedList"/>
    <dgm:cxn modelId="{0A22D71A-49D2-4CA8-A9FD-C79FA8C790B9}" type="presOf" srcId="{8CE5725B-BC41-4833-A088-80002EF0321A}" destId="{A27F880C-ACE4-4883-853D-4754AE81FD86}" srcOrd="0" destOrd="0" presId="urn:microsoft.com/office/officeart/2008/layout/LinedList"/>
    <dgm:cxn modelId="{BCEF2039-9804-4629-8A34-6E8F43D6FCCB}" type="presOf" srcId="{57B164C0-8AB3-4ECA-8748-B5596BEC3C6E}" destId="{F15F1389-2A7B-46ED-B7B6-F08F55CDFE3F}" srcOrd="0" destOrd="0" presId="urn:microsoft.com/office/officeart/2008/layout/LinedList"/>
    <dgm:cxn modelId="{7B12A851-5A41-46F3-9FD2-6FA174222742}" type="presOf" srcId="{17D4B35D-DC59-4380-9881-D8984D6BF786}" destId="{5DCD4E28-9538-44E4-90BD-1E80E82083B2}" srcOrd="0" destOrd="0" presId="urn:microsoft.com/office/officeart/2008/layout/LinedList"/>
    <dgm:cxn modelId="{8C8611BA-3CF3-44D0-8A44-FFFBE3BB6690}" srcId="{06456017-C6E7-4C97-AE3D-C9DF82F10D0D}" destId="{17D4B35D-DC59-4380-9881-D8984D6BF786}" srcOrd="1" destOrd="0" parTransId="{6B3487F6-843A-4891-9654-2F9C81FABDB9}" sibTransId="{F33777CC-9062-43BF-8DE6-D680AD1846AF}"/>
    <dgm:cxn modelId="{A953F0C9-736F-4D3E-894E-4CA23BA9C3D7}" type="presOf" srcId="{9E7958BF-0418-4752-B446-06A7E62E820C}" destId="{03FB7BFA-36AC-4C18-9A63-D389DF3E69CF}" srcOrd="0" destOrd="0" presId="urn:microsoft.com/office/officeart/2008/layout/LinedList"/>
    <dgm:cxn modelId="{497FEAEA-8E56-494C-BD85-1D25460F2F22}" srcId="{06456017-C6E7-4C97-AE3D-C9DF82F10D0D}" destId="{57B164C0-8AB3-4ECA-8748-B5596BEC3C6E}" srcOrd="2" destOrd="0" parTransId="{7084681E-C5F4-40D5-8A2D-4D4763183741}" sibTransId="{F7D8DA65-66B4-4911-A090-8554EB3CD3A5}"/>
    <dgm:cxn modelId="{DDA36E77-DD99-4AB5-8E19-6A1F4D53246B}" type="presParOf" srcId="{621BAB8C-31A1-4AC9-9252-CD9B798FAC3A}" destId="{68BD20C7-A712-4DBD-99E2-18C56ED3C557}" srcOrd="0" destOrd="0" presId="urn:microsoft.com/office/officeart/2008/layout/LinedList"/>
    <dgm:cxn modelId="{1A45481D-9C29-4350-9587-1307EB28964D}" type="presParOf" srcId="{621BAB8C-31A1-4AC9-9252-CD9B798FAC3A}" destId="{04673C76-B9BC-4EBA-ADDE-88C8C3761B28}" srcOrd="1" destOrd="0" presId="urn:microsoft.com/office/officeart/2008/layout/LinedList"/>
    <dgm:cxn modelId="{CECC760F-E124-4BFE-B71D-CF8AAE14849A}" type="presParOf" srcId="{04673C76-B9BC-4EBA-ADDE-88C8C3761B28}" destId="{A27F880C-ACE4-4883-853D-4754AE81FD86}" srcOrd="0" destOrd="0" presId="urn:microsoft.com/office/officeart/2008/layout/LinedList"/>
    <dgm:cxn modelId="{260472B8-924E-49BC-9C6E-B9832DFC6DB2}" type="presParOf" srcId="{04673C76-B9BC-4EBA-ADDE-88C8C3761B28}" destId="{3143AF7E-5317-4C75-88E1-68CB9DCC041F}" srcOrd="1" destOrd="0" presId="urn:microsoft.com/office/officeart/2008/layout/LinedList"/>
    <dgm:cxn modelId="{05D20A84-2F12-4A5B-950E-904AC1B53483}" type="presParOf" srcId="{621BAB8C-31A1-4AC9-9252-CD9B798FAC3A}" destId="{BD6C62F6-8C77-42EC-BCE2-0EB354CE20F0}" srcOrd="2" destOrd="0" presId="urn:microsoft.com/office/officeart/2008/layout/LinedList"/>
    <dgm:cxn modelId="{52A5A8B2-6BB8-4F6C-A92C-57AEA03AB88D}" type="presParOf" srcId="{621BAB8C-31A1-4AC9-9252-CD9B798FAC3A}" destId="{B099FDAA-F550-4912-87BA-F8DE9E95316B}" srcOrd="3" destOrd="0" presId="urn:microsoft.com/office/officeart/2008/layout/LinedList"/>
    <dgm:cxn modelId="{3DD56A8F-073B-4694-8901-1479D8904310}" type="presParOf" srcId="{B099FDAA-F550-4912-87BA-F8DE9E95316B}" destId="{5DCD4E28-9538-44E4-90BD-1E80E82083B2}" srcOrd="0" destOrd="0" presId="urn:microsoft.com/office/officeart/2008/layout/LinedList"/>
    <dgm:cxn modelId="{55B81B62-840F-48BF-B043-3448960FD027}" type="presParOf" srcId="{B099FDAA-F550-4912-87BA-F8DE9E95316B}" destId="{BD61075E-A3D4-4566-ABF6-5B1E8C437694}" srcOrd="1" destOrd="0" presId="urn:microsoft.com/office/officeart/2008/layout/LinedList"/>
    <dgm:cxn modelId="{93F66C85-E929-4E5A-B329-C148D3727081}" type="presParOf" srcId="{621BAB8C-31A1-4AC9-9252-CD9B798FAC3A}" destId="{B73C87F1-8EFC-45B9-BC9E-096720D52726}" srcOrd="4" destOrd="0" presId="urn:microsoft.com/office/officeart/2008/layout/LinedList"/>
    <dgm:cxn modelId="{C1AC91AA-41C8-4D05-92ED-9459EAD6AB4C}" type="presParOf" srcId="{621BAB8C-31A1-4AC9-9252-CD9B798FAC3A}" destId="{BA0E98E8-0325-4E0E-86CD-734E2D4BFF13}" srcOrd="5" destOrd="0" presId="urn:microsoft.com/office/officeart/2008/layout/LinedList"/>
    <dgm:cxn modelId="{3694CB05-B42E-42C9-8C36-2DA8B7DE54BF}" type="presParOf" srcId="{BA0E98E8-0325-4E0E-86CD-734E2D4BFF13}" destId="{F15F1389-2A7B-46ED-B7B6-F08F55CDFE3F}" srcOrd="0" destOrd="0" presId="urn:microsoft.com/office/officeart/2008/layout/LinedList"/>
    <dgm:cxn modelId="{4A6E12CD-E19D-455C-B815-6A1AD9C82CCA}" type="presParOf" srcId="{BA0E98E8-0325-4E0E-86CD-734E2D4BFF13}" destId="{A4978854-388F-4B14-B7FF-797F162347E2}" srcOrd="1" destOrd="0" presId="urn:microsoft.com/office/officeart/2008/layout/LinedList"/>
    <dgm:cxn modelId="{652243BD-C114-4D64-A18B-D92C5BA53454}" type="presParOf" srcId="{621BAB8C-31A1-4AC9-9252-CD9B798FAC3A}" destId="{ECEF6879-E8F2-4B49-B31D-0DF6C303AD14}" srcOrd="6" destOrd="0" presId="urn:microsoft.com/office/officeart/2008/layout/LinedList"/>
    <dgm:cxn modelId="{7453007C-CC17-4B15-98EC-DD1BC6C0CD1A}" type="presParOf" srcId="{621BAB8C-31A1-4AC9-9252-CD9B798FAC3A}" destId="{2327791D-B0DA-4B03-A2E7-D8F16A0B7D36}" srcOrd="7" destOrd="0" presId="urn:microsoft.com/office/officeart/2008/layout/LinedList"/>
    <dgm:cxn modelId="{0FC3536D-2D3F-4E41-A89A-5D81FC6E75FD}" type="presParOf" srcId="{2327791D-B0DA-4B03-A2E7-D8F16A0B7D36}" destId="{03FB7BFA-36AC-4C18-9A63-D389DF3E69CF}" srcOrd="0" destOrd="0" presId="urn:microsoft.com/office/officeart/2008/layout/LinedList"/>
    <dgm:cxn modelId="{62641949-F9F8-4BCF-90A2-9B9011FDCDB5}" type="presParOf" srcId="{2327791D-B0DA-4B03-A2E7-D8F16A0B7D36}" destId="{CD59B3FB-74F6-41A0-A9D5-E621CB7D7FD3}" srcOrd="1" destOrd="0" presId="urn:microsoft.com/office/officeart/2008/layout/LinedList"/>
    <dgm:cxn modelId="{15583027-0159-4615-AC20-C30A08EBBFB9}" type="presParOf" srcId="{621BAB8C-31A1-4AC9-9252-CD9B798FAC3A}" destId="{0B83551D-2098-454C-BA66-B8F0D2A6F949}" srcOrd="8" destOrd="0" presId="urn:microsoft.com/office/officeart/2008/layout/LinedList"/>
    <dgm:cxn modelId="{25BEFA60-5CD0-4835-A33B-00C15469675E}" type="presParOf" srcId="{621BAB8C-31A1-4AC9-9252-CD9B798FAC3A}" destId="{34AEF969-53D1-46DC-8F64-AC89AC149FC5}" srcOrd="9" destOrd="0" presId="urn:microsoft.com/office/officeart/2008/layout/LinedList"/>
    <dgm:cxn modelId="{1972BFE8-1D73-41F9-9EED-CBE6435FBF58}" type="presParOf" srcId="{34AEF969-53D1-46DC-8F64-AC89AC149FC5}" destId="{959185F3-7766-4E6E-83BD-3853B53E558D}" srcOrd="0" destOrd="0" presId="urn:microsoft.com/office/officeart/2008/layout/LinedList"/>
    <dgm:cxn modelId="{638F2160-519B-4368-BC1C-53E0569B32F1}" type="presParOf" srcId="{34AEF969-53D1-46DC-8F64-AC89AC149FC5}" destId="{F5F0C122-93DE-4583-892A-73B349A28EF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7557B50-87BB-4DB4-8E50-7B5D2B105F7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65EFF12-DDBA-4CA4-A2D1-A730E07CEAEF}">
      <dgm:prSet/>
      <dgm:spPr/>
      <dgm:t>
        <a:bodyPr/>
        <a:lstStyle/>
        <a:p>
          <a:r>
            <a:rPr lang="en-GB"/>
            <a:t>How successful are health campaigns? </a:t>
          </a:r>
          <a:endParaRPr lang="en-US"/>
        </a:p>
      </dgm:t>
    </dgm:pt>
    <dgm:pt modelId="{2DFD3C60-4076-427F-B5E3-65B4D1F67E1A}" type="parTrans" cxnId="{CDA69507-2382-4CF5-8771-988092AEA1D9}">
      <dgm:prSet/>
      <dgm:spPr/>
      <dgm:t>
        <a:bodyPr/>
        <a:lstStyle/>
        <a:p>
          <a:endParaRPr lang="en-US"/>
        </a:p>
      </dgm:t>
    </dgm:pt>
    <dgm:pt modelId="{4808E41F-B341-4019-B2FA-8ECB5493D574}" type="sibTrans" cxnId="{CDA69507-2382-4CF5-8771-988092AEA1D9}">
      <dgm:prSet/>
      <dgm:spPr/>
      <dgm:t>
        <a:bodyPr/>
        <a:lstStyle/>
        <a:p>
          <a:endParaRPr lang="en-US"/>
        </a:p>
      </dgm:t>
    </dgm:pt>
    <dgm:pt modelId="{3323790A-586E-442B-92AB-D6E488F4AA36}">
      <dgm:prSet/>
      <dgm:spPr/>
      <dgm:t>
        <a:bodyPr/>
        <a:lstStyle/>
        <a:p>
          <a:r>
            <a:rPr lang="en-GB"/>
            <a:t>How do we know?</a:t>
          </a:r>
          <a:endParaRPr lang="en-US"/>
        </a:p>
      </dgm:t>
    </dgm:pt>
    <dgm:pt modelId="{AF62B257-351E-4610-896A-B4D0D5954708}" type="parTrans" cxnId="{DEE077FB-54EE-416F-A99B-DA30F0E54FF1}">
      <dgm:prSet/>
      <dgm:spPr/>
      <dgm:t>
        <a:bodyPr/>
        <a:lstStyle/>
        <a:p>
          <a:endParaRPr lang="en-US"/>
        </a:p>
      </dgm:t>
    </dgm:pt>
    <dgm:pt modelId="{ACAE5075-4448-48FB-A371-B9E3AD19BAB7}" type="sibTrans" cxnId="{DEE077FB-54EE-416F-A99B-DA30F0E54FF1}">
      <dgm:prSet/>
      <dgm:spPr/>
      <dgm:t>
        <a:bodyPr/>
        <a:lstStyle/>
        <a:p>
          <a:endParaRPr lang="en-US"/>
        </a:p>
      </dgm:t>
    </dgm:pt>
    <dgm:pt modelId="{8A61D2B8-3E94-4D64-81FB-AE83AFA392E5}" type="pres">
      <dgm:prSet presAssocID="{27557B50-87BB-4DB4-8E50-7B5D2B105F7B}" presName="root" presStyleCnt="0">
        <dgm:presLayoutVars>
          <dgm:dir/>
          <dgm:resizeHandles val="exact"/>
        </dgm:presLayoutVars>
      </dgm:prSet>
      <dgm:spPr/>
    </dgm:pt>
    <dgm:pt modelId="{BA102E76-1E6B-493C-AF53-C63FE078163B}" type="pres">
      <dgm:prSet presAssocID="{265EFF12-DDBA-4CA4-A2D1-A730E07CEAEF}" presName="compNode" presStyleCnt="0"/>
      <dgm:spPr/>
    </dgm:pt>
    <dgm:pt modelId="{51D7C500-2F13-4FAB-92B8-E27FD147FEBE}" type="pres">
      <dgm:prSet presAssocID="{265EFF12-DDBA-4CA4-A2D1-A730E07CEA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78982C13-D5CF-42F5-AC49-83928C80A1F5}" type="pres">
      <dgm:prSet presAssocID="{265EFF12-DDBA-4CA4-A2D1-A730E07CEAEF}" presName="spaceRect" presStyleCnt="0"/>
      <dgm:spPr/>
    </dgm:pt>
    <dgm:pt modelId="{05CD4394-59B3-4C6A-94AD-3D6DAD141CA3}" type="pres">
      <dgm:prSet presAssocID="{265EFF12-DDBA-4CA4-A2D1-A730E07CEAEF}" presName="textRect" presStyleLbl="revTx" presStyleIdx="0" presStyleCnt="2">
        <dgm:presLayoutVars>
          <dgm:chMax val="1"/>
          <dgm:chPref val="1"/>
        </dgm:presLayoutVars>
      </dgm:prSet>
      <dgm:spPr/>
    </dgm:pt>
    <dgm:pt modelId="{B94261D6-FA75-40D4-A847-AA1E7983B3ED}" type="pres">
      <dgm:prSet presAssocID="{4808E41F-B341-4019-B2FA-8ECB5493D574}" presName="sibTrans" presStyleCnt="0"/>
      <dgm:spPr/>
    </dgm:pt>
    <dgm:pt modelId="{EFA809A9-B9BA-4267-811B-4D071890E287}" type="pres">
      <dgm:prSet presAssocID="{3323790A-586E-442B-92AB-D6E488F4AA36}" presName="compNode" presStyleCnt="0"/>
      <dgm:spPr/>
    </dgm:pt>
    <dgm:pt modelId="{944D0D0D-7F33-4547-86EA-1B31FF4BA9CC}" type="pres">
      <dgm:prSet presAssocID="{3323790A-586E-442B-92AB-D6E488F4AA3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0B5F5A8F-A40A-4CD3-B58C-26E9341403D2}" type="pres">
      <dgm:prSet presAssocID="{3323790A-586E-442B-92AB-D6E488F4AA36}" presName="spaceRect" presStyleCnt="0"/>
      <dgm:spPr/>
    </dgm:pt>
    <dgm:pt modelId="{7B0443AA-FC3D-4876-BBF5-1F6183339F59}" type="pres">
      <dgm:prSet presAssocID="{3323790A-586E-442B-92AB-D6E488F4AA36}" presName="textRect" presStyleLbl="revTx" presStyleIdx="1" presStyleCnt="2">
        <dgm:presLayoutVars>
          <dgm:chMax val="1"/>
          <dgm:chPref val="1"/>
        </dgm:presLayoutVars>
      </dgm:prSet>
      <dgm:spPr/>
    </dgm:pt>
  </dgm:ptLst>
  <dgm:cxnLst>
    <dgm:cxn modelId="{CDA69507-2382-4CF5-8771-988092AEA1D9}" srcId="{27557B50-87BB-4DB4-8E50-7B5D2B105F7B}" destId="{265EFF12-DDBA-4CA4-A2D1-A730E07CEAEF}" srcOrd="0" destOrd="0" parTransId="{2DFD3C60-4076-427F-B5E3-65B4D1F67E1A}" sibTransId="{4808E41F-B341-4019-B2FA-8ECB5493D574}"/>
    <dgm:cxn modelId="{5696BF82-2FB3-43AC-AC01-369D4D3583E6}" type="presOf" srcId="{27557B50-87BB-4DB4-8E50-7B5D2B105F7B}" destId="{8A61D2B8-3E94-4D64-81FB-AE83AFA392E5}" srcOrd="0" destOrd="0" presId="urn:microsoft.com/office/officeart/2018/2/layout/IconLabelList"/>
    <dgm:cxn modelId="{7E9824CA-FE74-405F-BDFD-4AFAE6FE4244}" type="presOf" srcId="{265EFF12-DDBA-4CA4-A2D1-A730E07CEAEF}" destId="{05CD4394-59B3-4C6A-94AD-3D6DAD141CA3}" srcOrd="0" destOrd="0" presId="urn:microsoft.com/office/officeart/2018/2/layout/IconLabelList"/>
    <dgm:cxn modelId="{BA2FFAE3-3AF6-4703-AA08-1DD2BCD9A7F6}" type="presOf" srcId="{3323790A-586E-442B-92AB-D6E488F4AA36}" destId="{7B0443AA-FC3D-4876-BBF5-1F6183339F59}" srcOrd="0" destOrd="0" presId="urn:microsoft.com/office/officeart/2018/2/layout/IconLabelList"/>
    <dgm:cxn modelId="{DEE077FB-54EE-416F-A99B-DA30F0E54FF1}" srcId="{27557B50-87BB-4DB4-8E50-7B5D2B105F7B}" destId="{3323790A-586E-442B-92AB-D6E488F4AA36}" srcOrd="1" destOrd="0" parTransId="{AF62B257-351E-4610-896A-B4D0D5954708}" sibTransId="{ACAE5075-4448-48FB-A371-B9E3AD19BAB7}"/>
    <dgm:cxn modelId="{1A82AE21-F3E4-45A9-BF87-88AE84363858}" type="presParOf" srcId="{8A61D2B8-3E94-4D64-81FB-AE83AFA392E5}" destId="{BA102E76-1E6B-493C-AF53-C63FE078163B}" srcOrd="0" destOrd="0" presId="urn:microsoft.com/office/officeart/2018/2/layout/IconLabelList"/>
    <dgm:cxn modelId="{D2DF91C1-304D-4463-A6FE-25DF5EB88E90}" type="presParOf" srcId="{BA102E76-1E6B-493C-AF53-C63FE078163B}" destId="{51D7C500-2F13-4FAB-92B8-E27FD147FEBE}" srcOrd="0" destOrd="0" presId="urn:microsoft.com/office/officeart/2018/2/layout/IconLabelList"/>
    <dgm:cxn modelId="{8916E11B-E473-46F4-BD7C-DE6F46715C6D}" type="presParOf" srcId="{BA102E76-1E6B-493C-AF53-C63FE078163B}" destId="{78982C13-D5CF-42F5-AC49-83928C80A1F5}" srcOrd="1" destOrd="0" presId="urn:microsoft.com/office/officeart/2018/2/layout/IconLabelList"/>
    <dgm:cxn modelId="{A7F8070B-7261-4FCA-8BA8-CFA9ECA3E8E1}" type="presParOf" srcId="{BA102E76-1E6B-493C-AF53-C63FE078163B}" destId="{05CD4394-59B3-4C6A-94AD-3D6DAD141CA3}" srcOrd="2" destOrd="0" presId="urn:microsoft.com/office/officeart/2018/2/layout/IconLabelList"/>
    <dgm:cxn modelId="{FC8AEF99-DB02-4A10-9C59-CD7BD61EF2ED}" type="presParOf" srcId="{8A61D2B8-3E94-4D64-81FB-AE83AFA392E5}" destId="{B94261D6-FA75-40D4-A847-AA1E7983B3ED}" srcOrd="1" destOrd="0" presId="urn:microsoft.com/office/officeart/2018/2/layout/IconLabelList"/>
    <dgm:cxn modelId="{C4CD3A02-DB68-4E4F-B8E7-EB6975C83163}" type="presParOf" srcId="{8A61D2B8-3E94-4D64-81FB-AE83AFA392E5}" destId="{EFA809A9-B9BA-4267-811B-4D071890E287}" srcOrd="2" destOrd="0" presId="urn:microsoft.com/office/officeart/2018/2/layout/IconLabelList"/>
    <dgm:cxn modelId="{C93B024D-C33E-48F6-8643-1A258E479772}" type="presParOf" srcId="{EFA809A9-B9BA-4267-811B-4D071890E287}" destId="{944D0D0D-7F33-4547-86EA-1B31FF4BA9CC}" srcOrd="0" destOrd="0" presId="urn:microsoft.com/office/officeart/2018/2/layout/IconLabelList"/>
    <dgm:cxn modelId="{9CD4CD40-0586-4252-87A3-244CA11D806F}" type="presParOf" srcId="{EFA809A9-B9BA-4267-811B-4D071890E287}" destId="{0B5F5A8F-A40A-4CD3-B58C-26E9341403D2}" srcOrd="1" destOrd="0" presId="urn:microsoft.com/office/officeart/2018/2/layout/IconLabelList"/>
    <dgm:cxn modelId="{635004B2-5256-4177-9492-D81F18A9E5B4}" type="presParOf" srcId="{EFA809A9-B9BA-4267-811B-4D071890E287}" destId="{7B0443AA-FC3D-4876-BBF5-1F6183339F5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87032D6-8E49-48A7-8AE9-57A0FA2022B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987C962-DFB7-41EC-B2F9-8007B905A052}">
      <dgm:prSet/>
      <dgm:spPr/>
      <dgm:t>
        <a:bodyPr/>
        <a:lstStyle/>
        <a:p>
          <a:r>
            <a:rPr lang="en-GB"/>
            <a:t>Measured improvements in public health.</a:t>
          </a:r>
          <a:endParaRPr lang="en-US"/>
        </a:p>
      </dgm:t>
    </dgm:pt>
    <dgm:pt modelId="{8FCA5497-F99E-4D10-B508-455ED8A2FAE8}" type="parTrans" cxnId="{9C2BAC99-8FB7-4924-83E3-969B5E5B8AB0}">
      <dgm:prSet/>
      <dgm:spPr/>
      <dgm:t>
        <a:bodyPr/>
        <a:lstStyle/>
        <a:p>
          <a:endParaRPr lang="en-US"/>
        </a:p>
      </dgm:t>
    </dgm:pt>
    <dgm:pt modelId="{8FB71D90-A74B-42A8-B0E7-BD4A95C5A719}" type="sibTrans" cxnId="{9C2BAC99-8FB7-4924-83E3-969B5E5B8AB0}">
      <dgm:prSet/>
      <dgm:spPr/>
      <dgm:t>
        <a:bodyPr/>
        <a:lstStyle/>
        <a:p>
          <a:endParaRPr lang="en-US"/>
        </a:p>
      </dgm:t>
    </dgm:pt>
    <dgm:pt modelId="{1281F3FF-6AC2-47F7-8723-9351F14BB36A}">
      <dgm:prSet/>
      <dgm:spPr/>
      <dgm:t>
        <a:bodyPr/>
        <a:lstStyle/>
        <a:p>
          <a:r>
            <a:rPr lang="en-GB"/>
            <a:t>Reductions in disease/conditions reported.</a:t>
          </a:r>
          <a:endParaRPr lang="en-US"/>
        </a:p>
      </dgm:t>
    </dgm:pt>
    <dgm:pt modelId="{EB92FD80-648A-48F2-A65E-549A569A1881}" type="parTrans" cxnId="{FAC43A04-60E8-4123-A491-AC5D274B0681}">
      <dgm:prSet/>
      <dgm:spPr/>
      <dgm:t>
        <a:bodyPr/>
        <a:lstStyle/>
        <a:p>
          <a:endParaRPr lang="en-US"/>
        </a:p>
      </dgm:t>
    </dgm:pt>
    <dgm:pt modelId="{7E221B79-FB7C-404C-BDAF-F54A80CC78FC}" type="sibTrans" cxnId="{FAC43A04-60E8-4123-A491-AC5D274B0681}">
      <dgm:prSet/>
      <dgm:spPr/>
      <dgm:t>
        <a:bodyPr/>
        <a:lstStyle/>
        <a:p>
          <a:endParaRPr lang="en-US"/>
        </a:p>
      </dgm:t>
    </dgm:pt>
    <dgm:pt modelId="{A4D2779E-C31B-4A59-95B5-2B45FF1BAC66}">
      <dgm:prSet/>
      <dgm:spPr/>
      <dgm:t>
        <a:bodyPr/>
        <a:lstStyle/>
        <a:p>
          <a:r>
            <a:rPr lang="en-GB"/>
            <a:t>Long term behaviour change.</a:t>
          </a:r>
          <a:endParaRPr lang="en-US"/>
        </a:p>
      </dgm:t>
    </dgm:pt>
    <dgm:pt modelId="{E2653E64-2663-4536-A452-F1BE5956F233}" type="parTrans" cxnId="{526191F0-60CD-4234-8001-C6CDDB9D72EC}">
      <dgm:prSet/>
      <dgm:spPr/>
      <dgm:t>
        <a:bodyPr/>
        <a:lstStyle/>
        <a:p>
          <a:endParaRPr lang="en-US"/>
        </a:p>
      </dgm:t>
    </dgm:pt>
    <dgm:pt modelId="{E5BE6BAB-00E5-44B9-A12E-8088F331CDE7}" type="sibTrans" cxnId="{526191F0-60CD-4234-8001-C6CDDB9D72EC}">
      <dgm:prSet/>
      <dgm:spPr/>
      <dgm:t>
        <a:bodyPr/>
        <a:lstStyle/>
        <a:p>
          <a:endParaRPr lang="en-US"/>
        </a:p>
      </dgm:t>
    </dgm:pt>
    <dgm:pt modelId="{BA979C94-1F62-425B-8E84-AB6C93E58EF9}" type="pres">
      <dgm:prSet presAssocID="{887032D6-8E49-48A7-8AE9-57A0FA2022B8}" presName="vert0" presStyleCnt="0">
        <dgm:presLayoutVars>
          <dgm:dir/>
          <dgm:animOne val="branch"/>
          <dgm:animLvl val="lvl"/>
        </dgm:presLayoutVars>
      </dgm:prSet>
      <dgm:spPr/>
    </dgm:pt>
    <dgm:pt modelId="{71E4D641-7353-4950-8256-41AFA968B887}" type="pres">
      <dgm:prSet presAssocID="{7987C962-DFB7-41EC-B2F9-8007B905A052}" presName="thickLine" presStyleLbl="alignNode1" presStyleIdx="0" presStyleCnt="3"/>
      <dgm:spPr/>
    </dgm:pt>
    <dgm:pt modelId="{B757A5F6-1355-4DDE-A37B-52EA277EF3F1}" type="pres">
      <dgm:prSet presAssocID="{7987C962-DFB7-41EC-B2F9-8007B905A052}" presName="horz1" presStyleCnt="0"/>
      <dgm:spPr/>
    </dgm:pt>
    <dgm:pt modelId="{82F364CC-3989-4F83-BFCF-8C91B9A612C8}" type="pres">
      <dgm:prSet presAssocID="{7987C962-DFB7-41EC-B2F9-8007B905A052}" presName="tx1" presStyleLbl="revTx" presStyleIdx="0" presStyleCnt="3"/>
      <dgm:spPr/>
    </dgm:pt>
    <dgm:pt modelId="{30A77631-1AFB-4876-9743-F22C7567C5A0}" type="pres">
      <dgm:prSet presAssocID="{7987C962-DFB7-41EC-B2F9-8007B905A052}" presName="vert1" presStyleCnt="0"/>
      <dgm:spPr/>
    </dgm:pt>
    <dgm:pt modelId="{B2696D8C-7910-4422-9570-3D9AD8DABCD8}" type="pres">
      <dgm:prSet presAssocID="{1281F3FF-6AC2-47F7-8723-9351F14BB36A}" presName="thickLine" presStyleLbl="alignNode1" presStyleIdx="1" presStyleCnt="3"/>
      <dgm:spPr/>
    </dgm:pt>
    <dgm:pt modelId="{E5A9AB66-12A0-44F5-9351-7D19D546E913}" type="pres">
      <dgm:prSet presAssocID="{1281F3FF-6AC2-47F7-8723-9351F14BB36A}" presName="horz1" presStyleCnt="0"/>
      <dgm:spPr/>
    </dgm:pt>
    <dgm:pt modelId="{96ADC216-4F05-42A1-953A-D9D9C907AC8C}" type="pres">
      <dgm:prSet presAssocID="{1281F3FF-6AC2-47F7-8723-9351F14BB36A}" presName="tx1" presStyleLbl="revTx" presStyleIdx="1" presStyleCnt="3"/>
      <dgm:spPr/>
    </dgm:pt>
    <dgm:pt modelId="{55321480-BF04-4A01-BC72-B474A3AC8F93}" type="pres">
      <dgm:prSet presAssocID="{1281F3FF-6AC2-47F7-8723-9351F14BB36A}" presName="vert1" presStyleCnt="0"/>
      <dgm:spPr/>
    </dgm:pt>
    <dgm:pt modelId="{F927BE49-262A-41CD-99E4-674368C2DBE2}" type="pres">
      <dgm:prSet presAssocID="{A4D2779E-C31B-4A59-95B5-2B45FF1BAC66}" presName="thickLine" presStyleLbl="alignNode1" presStyleIdx="2" presStyleCnt="3"/>
      <dgm:spPr/>
    </dgm:pt>
    <dgm:pt modelId="{8FA44B7D-5CC2-491A-9511-8533C15CF2AE}" type="pres">
      <dgm:prSet presAssocID="{A4D2779E-C31B-4A59-95B5-2B45FF1BAC66}" presName="horz1" presStyleCnt="0"/>
      <dgm:spPr/>
    </dgm:pt>
    <dgm:pt modelId="{B4A42802-7F36-4201-81EA-94E78134B491}" type="pres">
      <dgm:prSet presAssocID="{A4D2779E-C31B-4A59-95B5-2B45FF1BAC66}" presName="tx1" presStyleLbl="revTx" presStyleIdx="2" presStyleCnt="3"/>
      <dgm:spPr/>
    </dgm:pt>
    <dgm:pt modelId="{66C33438-43DF-4CA8-869E-331031D37F5B}" type="pres">
      <dgm:prSet presAssocID="{A4D2779E-C31B-4A59-95B5-2B45FF1BAC66}" presName="vert1" presStyleCnt="0"/>
      <dgm:spPr/>
    </dgm:pt>
  </dgm:ptLst>
  <dgm:cxnLst>
    <dgm:cxn modelId="{FAC43A04-60E8-4123-A491-AC5D274B0681}" srcId="{887032D6-8E49-48A7-8AE9-57A0FA2022B8}" destId="{1281F3FF-6AC2-47F7-8723-9351F14BB36A}" srcOrd="1" destOrd="0" parTransId="{EB92FD80-648A-48F2-A65E-549A569A1881}" sibTransId="{7E221B79-FB7C-404C-BDAF-F54A80CC78FC}"/>
    <dgm:cxn modelId="{B85CD68F-EFAA-4E8A-9594-6E7500A82A64}" type="presOf" srcId="{887032D6-8E49-48A7-8AE9-57A0FA2022B8}" destId="{BA979C94-1F62-425B-8E84-AB6C93E58EF9}" srcOrd="0" destOrd="0" presId="urn:microsoft.com/office/officeart/2008/layout/LinedList"/>
    <dgm:cxn modelId="{9C2BAC99-8FB7-4924-83E3-969B5E5B8AB0}" srcId="{887032D6-8E49-48A7-8AE9-57A0FA2022B8}" destId="{7987C962-DFB7-41EC-B2F9-8007B905A052}" srcOrd="0" destOrd="0" parTransId="{8FCA5497-F99E-4D10-B508-455ED8A2FAE8}" sibTransId="{8FB71D90-A74B-42A8-B0E7-BD4A95C5A719}"/>
    <dgm:cxn modelId="{A12C95B5-1745-49F9-95E4-5D39E99004FC}" type="presOf" srcId="{1281F3FF-6AC2-47F7-8723-9351F14BB36A}" destId="{96ADC216-4F05-42A1-953A-D9D9C907AC8C}" srcOrd="0" destOrd="0" presId="urn:microsoft.com/office/officeart/2008/layout/LinedList"/>
    <dgm:cxn modelId="{8CC9E6E6-4CB2-49BF-99DE-F9D53548A8B9}" type="presOf" srcId="{7987C962-DFB7-41EC-B2F9-8007B905A052}" destId="{82F364CC-3989-4F83-BFCF-8C91B9A612C8}" srcOrd="0" destOrd="0" presId="urn:microsoft.com/office/officeart/2008/layout/LinedList"/>
    <dgm:cxn modelId="{7853F9EC-F19E-482E-9E36-6A261D989272}" type="presOf" srcId="{A4D2779E-C31B-4A59-95B5-2B45FF1BAC66}" destId="{B4A42802-7F36-4201-81EA-94E78134B491}" srcOrd="0" destOrd="0" presId="urn:microsoft.com/office/officeart/2008/layout/LinedList"/>
    <dgm:cxn modelId="{526191F0-60CD-4234-8001-C6CDDB9D72EC}" srcId="{887032D6-8E49-48A7-8AE9-57A0FA2022B8}" destId="{A4D2779E-C31B-4A59-95B5-2B45FF1BAC66}" srcOrd="2" destOrd="0" parTransId="{E2653E64-2663-4536-A452-F1BE5956F233}" sibTransId="{E5BE6BAB-00E5-44B9-A12E-8088F331CDE7}"/>
    <dgm:cxn modelId="{25A895F1-E84B-428C-AE75-69A8457CB59D}" type="presParOf" srcId="{BA979C94-1F62-425B-8E84-AB6C93E58EF9}" destId="{71E4D641-7353-4950-8256-41AFA968B887}" srcOrd="0" destOrd="0" presId="urn:microsoft.com/office/officeart/2008/layout/LinedList"/>
    <dgm:cxn modelId="{CE4612D4-7A97-40C8-AA97-B179943DF999}" type="presParOf" srcId="{BA979C94-1F62-425B-8E84-AB6C93E58EF9}" destId="{B757A5F6-1355-4DDE-A37B-52EA277EF3F1}" srcOrd="1" destOrd="0" presId="urn:microsoft.com/office/officeart/2008/layout/LinedList"/>
    <dgm:cxn modelId="{6AA03819-D73A-44ED-8BBA-EF02542C44E6}" type="presParOf" srcId="{B757A5F6-1355-4DDE-A37B-52EA277EF3F1}" destId="{82F364CC-3989-4F83-BFCF-8C91B9A612C8}" srcOrd="0" destOrd="0" presId="urn:microsoft.com/office/officeart/2008/layout/LinedList"/>
    <dgm:cxn modelId="{15E84194-60FE-41D1-9EEC-A21B6062C06E}" type="presParOf" srcId="{B757A5F6-1355-4DDE-A37B-52EA277EF3F1}" destId="{30A77631-1AFB-4876-9743-F22C7567C5A0}" srcOrd="1" destOrd="0" presId="urn:microsoft.com/office/officeart/2008/layout/LinedList"/>
    <dgm:cxn modelId="{A85E5FCA-1B19-4CF6-BBA3-4086DF3B080B}" type="presParOf" srcId="{BA979C94-1F62-425B-8E84-AB6C93E58EF9}" destId="{B2696D8C-7910-4422-9570-3D9AD8DABCD8}" srcOrd="2" destOrd="0" presId="urn:microsoft.com/office/officeart/2008/layout/LinedList"/>
    <dgm:cxn modelId="{A94B1DCF-D4BE-4135-86BD-830632148DF8}" type="presParOf" srcId="{BA979C94-1F62-425B-8E84-AB6C93E58EF9}" destId="{E5A9AB66-12A0-44F5-9351-7D19D546E913}" srcOrd="3" destOrd="0" presId="urn:microsoft.com/office/officeart/2008/layout/LinedList"/>
    <dgm:cxn modelId="{E9490C25-F960-4A54-B284-032E4B0F1363}" type="presParOf" srcId="{E5A9AB66-12A0-44F5-9351-7D19D546E913}" destId="{96ADC216-4F05-42A1-953A-D9D9C907AC8C}" srcOrd="0" destOrd="0" presId="urn:microsoft.com/office/officeart/2008/layout/LinedList"/>
    <dgm:cxn modelId="{DE0AB039-A66F-4BB3-906C-FAB28570141D}" type="presParOf" srcId="{E5A9AB66-12A0-44F5-9351-7D19D546E913}" destId="{55321480-BF04-4A01-BC72-B474A3AC8F93}" srcOrd="1" destOrd="0" presId="urn:microsoft.com/office/officeart/2008/layout/LinedList"/>
    <dgm:cxn modelId="{C36CCB93-DEAD-4DFC-AF38-0F66942EDC6D}" type="presParOf" srcId="{BA979C94-1F62-425B-8E84-AB6C93E58EF9}" destId="{F927BE49-262A-41CD-99E4-674368C2DBE2}" srcOrd="4" destOrd="0" presId="urn:microsoft.com/office/officeart/2008/layout/LinedList"/>
    <dgm:cxn modelId="{2024DB0E-AFBC-48F8-B68A-71B697F68B29}" type="presParOf" srcId="{BA979C94-1F62-425B-8E84-AB6C93E58EF9}" destId="{8FA44B7D-5CC2-491A-9511-8533C15CF2AE}" srcOrd="5" destOrd="0" presId="urn:microsoft.com/office/officeart/2008/layout/LinedList"/>
    <dgm:cxn modelId="{59DE1ECF-0BA5-4314-920D-EA37053C648C}" type="presParOf" srcId="{8FA44B7D-5CC2-491A-9511-8533C15CF2AE}" destId="{B4A42802-7F36-4201-81EA-94E78134B491}" srcOrd="0" destOrd="0" presId="urn:microsoft.com/office/officeart/2008/layout/LinedList"/>
    <dgm:cxn modelId="{11229736-B17D-4D8A-9C13-58A3C58D8148}" type="presParOf" srcId="{8FA44B7D-5CC2-491A-9511-8533C15CF2AE}" destId="{66C33438-43DF-4CA8-869E-331031D37F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41D8A-BA3E-4456-9E51-01C7EFC0DFDC}">
      <dsp:nvSpPr>
        <dsp:cNvPr id="0" name=""/>
        <dsp:cNvSpPr/>
      </dsp:nvSpPr>
      <dsp:spPr>
        <a:xfrm>
          <a:off x="2337693" y="899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8F9D3-4C5B-499A-B1F3-E70E8DDFB495}">
      <dsp:nvSpPr>
        <dsp:cNvPr id="0" name=""/>
        <dsp:cNvSpPr/>
      </dsp:nvSpPr>
      <dsp:spPr>
        <a:xfrm>
          <a:off x="2805693" y="55791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5291DD-878F-477D-BC19-465B8B542F1F}">
      <dsp:nvSpPr>
        <dsp:cNvPr id="0" name=""/>
        <dsp:cNvSpPr/>
      </dsp:nvSpPr>
      <dsp:spPr>
        <a:xfrm>
          <a:off x="1635693" y="29699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baseline="0"/>
            <a:t>What is behaviour change?</a:t>
          </a:r>
          <a:endParaRPr lang="en-US" sz="2300" kern="1200"/>
        </a:p>
      </dsp:txBody>
      <dsp:txXfrm>
        <a:off x="1635693" y="2969918"/>
        <a:ext cx="3600000" cy="720000"/>
      </dsp:txXfrm>
    </dsp:sp>
    <dsp:sp modelId="{DFB611AB-599B-490F-BD48-C6D9B5E47A97}">
      <dsp:nvSpPr>
        <dsp:cNvPr id="0" name=""/>
        <dsp:cNvSpPr/>
      </dsp:nvSpPr>
      <dsp:spPr>
        <a:xfrm>
          <a:off x="6567693" y="899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F05DBB-D822-433D-A2A1-7DB29E6CB5D5}">
      <dsp:nvSpPr>
        <dsp:cNvPr id="0" name=""/>
        <dsp:cNvSpPr/>
      </dsp:nvSpPr>
      <dsp:spPr>
        <a:xfrm>
          <a:off x="7035694" y="55791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EEC50-7E6B-4A0D-ABEE-F0E339407FAC}">
      <dsp:nvSpPr>
        <dsp:cNvPr id="0" name=""/>
        <dsp:cNvSpPr/>
      </dsp:nvSpPr>
      <dsp:spPr>
        <a:xfrm>
          <a:off x="5865693" y="29699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baseline="0"/>
            <a:t>Why do we change our behaviour?</a:t>
          </a:r>
          <a:endParaRPr lang="en-US" sz="2300" kern="1200"/>
        </a:p>
      </dsp:txBody>
      <dsp:txXfrm>
        <a:off x="5865693" y="2969918"/>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F0921-C926-47D2-B168-F5B2FA964408}">
      <dsp:nvSpPr>
        <dsp:cNvPr id="0" name=""/>
        <dsp:cNvSpPr/>
      </dsp:nvSpPr>
      <dsp:spPr>
        <a:xfrm>
          <a:off x="0" y="239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E160D-72BF-4B79-9135-EA862A914F56}">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C057B7-1761-4A51-8C70-7577E03CF2DC}">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a:t>Behaviour change is something we all do, consciously or subconsciously. </a:t>
          </a:r>
          <a:endParaRPr lang="en-US" sz="2200" kern="1200"/>
        </a:p>
      </dsp:txBody>
      <dsp:txXfrm>
        <a:off x="1399293" y="2390"/>
        <a:ext cx="5009444" cy="1211509"/>
      </dsp:txXfrm>
    </dsp:sp>
    <dsp:sp modelId="{AEF4705F-7FAC-47FF-A3AE-99F0E441F575}">
      <dsp:nvSpPr>
        <dsp:cNvPr id="0" name=""/>
        <dsp:cNvSpPr/>
      </dsp:nvSpPr>
      <dsp:spPr>
        <a:xfrm>
          <a:off x="0" y="1516777"/>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543F4-AAFF-4699-B19D-7AAB48FD0210}">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5B0865-F9DB-4C6D-8F5E-0E158E5D766A}">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a:t>It might be a New Year's Resolution, or due to physician advice for example.</a:t>
          </a:r>
          <a:endParaRPr lang="en-US" sz="2200" kern="1200"/>
        </a:p>
      </dsp:txBody>
      <dsp:txXfrm>
        <a:off x="1399293" y="1516777"/>
        <a:ext cx="5009444" cy="1211509"/>
      </dsp:txXfrm>
    </dsp:sp>
    <dsp:sp modelId="{D5F00BD6-A870-4692-BE6C-1A98E3C8BDC7}">
      <dsp:nvSpPr>
        <dsp:cNvPr id="0" name=""/>
        <dsp:cNvSpPr/>
      </dsp:nvSpPr>
      <dsp:spPr>
        <a:xfrm>
          <a:off x="0" y="3031163"/>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1B0DB4-C562-4351-B9AA-900FC057482E}">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6E78E-D97A-42BE-BFF8-FF068926CCD6}">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a:t>Change does not come easily!</a:t>
          </a:r>
          <a:endParaRPr lang="en-US" sz="2200" kern="1200"/>
        </a:p>
      </dsp:txBody>
      <dsp:txXfrm>
        <a:off x="1399293" y="3031163"/>
        <a:ext cx="5009444" cy="1211509"/>
      </dsp:txXfrm>
    </dsp:sp>
    <dsp:sp modelId="{74D1C71A-2887-448E-BFE2-2272943CB136}">
      <dsp:nvSpPr>
        <dsp:cNvPr id="0" name=""/>
        <dsp:cNvSpPr/>
      </dsp:nvSpPr>
      <dsp:spPr>
        <a:xfrm>
          <a:off x="0" y="454555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157A7-A166-4BC6-876D-9A5BF20B179F}">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0C08D1-D2EC-4230-B236-BFF3435099FB}">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977900">
            <a:lnSpc>
              <a:spcPct val="90000"/>
            </a:lnSpc>
            <a:spcBef>
              <a:spcPct val="0"/>
            </a:spcBef>
            <a:spcAft>
              <a:spcPct val="35000"/>
            </a:spcAft>
            <a:buNone/>
          </a:pPr>
          <a:r>
            <a:rPr lang="en-GB" sz="2200" kern="1200"/>
            <a:t>There are distinct elements.</a:t>
          </a:r>
          <a:endParaRPr lang="en-US" sz="2200" kern="1200"/>
        </a:p>
      </dsp:txBody>
      <dsp:txXfrm>
        <a:off x="1399293" y="4545550"/>
        <a:ext cx="5009444" cy="1211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A72CA-627E-4D7E-849F-A94257D1B906}">
      <dsp:nvSpPr>
        <dsp:cNvPr id="0" name=""/>
        <dsp:cNvSpPr/>
      </dsp:nvSpPr>
      <dsp:spPr>
        <a:xfrm>
          <a:off x="0" y="722244"/>
          <a:ext cx="6408738" cy="133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baseline="0"/>
            <a:t>Readiness to change</a:t>
          </a:r>
          <a:endParaRPr lang="en-US" sz="5200" kern="1200"/>
        </a:p>
      </dsp:txBody>
      <dsp:txXfrm>
        <a:off x="65339" y="787583"/>
        <a:ext cx="6278060" cy="1207802"/>
      </dsp:txXfrm>
    </dsp:sp>
    <dsp:sp modelId="{4ABFD959-D5F3-4657-9E2A-8AE4530F7726}">
      <dsp:nvSpPr>
        <dsp:cNvPr id="0" name=""/>
        <dsp:cNvSpPr/>
      </dsp:nvSpPr>
      <dsp:spPr>
        <a:xfrm>
          <a:off x="0" y="2210485"/>
          <a:ext cx="6408738" cy="1338480"/>
        </a:xfrm>
        <a:prstGeom prst="roundRect">
          <a:avLst/>
        </a:prstGeom>
        <a:solidFill>
          <a:schemeClr val="accent2">
            <a:hueOff val="750938"/>
            <a:satOff val="-3351"/>
            <a:lumOff val="1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baseline="0"/>
            <a:t>Barriers to change</a:t>
          </a:r>
          <a:endParaRPr lang="en-US" sz="5200" kern="1200"/>
        </a:p>
      </dsp:txBody>
      <dsp:txXfrm>
        <a:off x="65339" y="2275824"/>
        <a:ext cx="6278060" cy="1207802"/>
      </dsp:txXfrm>
    </dsp:sp>
    <dsp:sp modelId="{73D20F5F-7A90-485D-92F8-8110C0ADB7AD}">
      <dsp:nvSpPr>
        <dsp:cNvPr id="0" name=""/>
        <dsp:cNvSpPr/>
      </dsp:nvSpPr>
      <dsp:spPr>
        <a:xfrm>
          <a:off x="0" y="3698725"/>
          <a:ext cx="6408738" cy="1338480"/>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baseline="0"/>
            <a:t>Relapse likelihood</a:t>
          </a:r>
          <a:endParaRPr lang="en-US" sz="5200" kern="1200"/>
        </a:p>
      </dsp:txBody>
      <dsp:txXfrm>
        <a:off x="65339" y="3764064"/>
        <a:ext cx="6278060" cy="12078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DC93D-35C1-4F75-B75B-411161A53FB6}">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8FF01-8666-4E8C-9CDA-4A0B54692409}">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B987EF-2E9F-4278-8B30-F85E0A1F01BC}">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baseline="0"/>
            <a:t>Transtheoretical (Stages of Change) Model (Prochaska, Johnson and Lee, 1998)</a:t>
          </a:r>
          <a:endParaRPr lang="en-US" sz="2500" kern="1200"/>
        </a:p>
      </dsp:txBody>
      <dsp:txXfrm>
        <a:off x="1900154" y="703"/>
        <a:ext cx="4508583" cy="1645155"/>
      </dsp:txXfrm>
    </dsp:sp>
    <dsp:sp modelId="{4D51D0B4-CC02-421E-B133-A3EDF59B1FD2}">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75444-C2F5-4095-A1EF-5887C11F24A0}">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92344F-5050-49C6-B1D1-49EDA937875E}">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baseline="0"/>
            <a:t>Social Cognitive Theory (Bandura, 1986)</a:t>
          </a:r>
          <a:endParaRPr lang="en-US" sz="2500" kern="1200"/>
        </a:p>
      </dsp:txBody>
      <dsp:txXfrm>
        <a:off x="1900154" y="2057147"/>
        <a:ext cx="4508583" cy="1645155"/>
      </dsp:txXfrm>
    </dsp:sp>
    <dsp:sp modelId="{C4D36847-4618-4D65-85AC-EABE985FC88D}">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35BE72-51E1-4EDE-BAA7-62CF65801EF5}">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0CC70-01E8-46A7-B024-0AB65DCE84DE}">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baseline="0"/>
            <a:t>Theory of Planned Behaviour (Ajzen, 1991)</a:t>
          </a:r>
          <a:endParaRPr lang="en-US" sz="2500" kern="1200"/>
        </a:p>
      </dsp:txBody>
      <dsp:txXfrm>
        <a:off x="1900154" y="4113591"/>
        <a:ext cx="4508583" cy="16451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88BEB-340E-4F3C-A07A-0251832E4B28}">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6A1C8-8108-4041-9FBE-064BD4A969A0}">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8E4AF4-C1D1-4A9A-AF21-B23802EFB516}">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baseline="0"/>
            <a:t>This model proposes change as a process of six stages. </a:t>
          </a:r>
          <a:endParaRPr lang="en-US" sz="2500" kern="1200"/>
        </a:p>
      </dsp:txBody>
      <dsp:txXfrm>
        <a:off x="1995649" y="935910"/>
        <a:ext cx="4413088" cy="1727835"/>
      </dsp:txXfrm>
    </dsp:sp>
    <dsp:sp modelId="{A1ECA974-55A4-4DEA-92C5-BECC0FE7F8A2}">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A1DED-453B-4D74-8D18-21B5AD51BE28}">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22FD27-E90E-4D52-9C01-CB2CD378EA4C}">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baseline="0"/>
            <a:t>It begins with contemplating intentions and ends with self efficacy around behaviour.</a:t>
          </a:r>
          <a:endParaRPr lang="en-US" sz="2500" kern="1200"/>
        </a:p>
      </dsp:txBody>
      <dsp:txXfrm>
        <a:off x="1995649" y="3095704"/>
        <a:ext cx="4413088" cy="17278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53B01-F5D8-4027-BCE0-8D98B102AF79}">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DAE23-B40B-4469-883D-354D5CC96213}">
      <dsp:nvSpPr>
        <dsp:cNvPr id="0" name=""/>
        <dsp:cNvSpPr/>
      </dsp:nvSpPr>
      <dsp:spPr>
        <a:xfrm>
          <a:off x="0" y="2812"/>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Precontemplation – Not planning to change in the next 6 months.</a:t>
          </a:r>
          <a:endParaRPr lang="en-US" sz="2500" kern="1200"/>
        </a:p>
      </dsp:txBody>
      <dsp:txXfrm>
        <a:off x="0" y="2812"/>
        <a:ext cx="6408738" cy="958970"/>
      </dsp:txXfrm>
    </dsp:sp>
    <dsp:sp modelId="{60806F6F-B877-4F33-A650-389F09FF685D}">
      <dsp:nvSpPr>
        <dsp:cNvPr id="0" name=""/>
        <dsp:cNvSpPr/>
      </dsp:nvSpPr>
      <dsp:spPr>
        <a:xfrm>
          <a:off x="0" y="961783"/>
          <a:ext cx="6408738" cy="0"/>
        </a:xfrm>
        <a:prstGeom prst="line">
          <a:avLst/>
        </a:prstGeom>
        <a:solidFill>
          <a:schemeClr val="accent2">
            <a:hueOff val="300375"/>
            <a:satOff val="-1340"/>
            <a:lumOff val="745"/>
            <a:alphaOff val="0"/>
          </a:schemeClr>
        </a:solidFill>
        <a:ln w="12700" cap="flat" cmpd="sng" algn="ctr">
          <a:solidFill>
            <a:schemeClr val="accent2">
              <a:hueOff val="300375"/>
              <a:satOff val="-1340"/>
              <a:lumOff val="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98270B-06D1-4C92-9308-FDE9432AE4E0}">
      <dsp:nvSpPr>
        <dsp:cNvPr id="0" name=""/>
        <dsp:cNvSpPr/>
      </dsp:nvSpPr>
      <dsp:spPr>
        <a:xfrm>
          <a:off x="0" y="961783"/>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Contemplation – Planning to change within 6 months.</a:t>
          </a:r>
          <a:endParaRPr lang="en-US" sz="2500" kern="1200"/>
        </a:p>
      </dsp:txBody>
      <dsp:txXfrm>
        <a:off x="0" y="961783"/>
        <a:ext cx="6408738" cy="958970"/>
      </dsp:txXfrm>
    </dsp:sp>
    <dsp:sp modelId="{21592742-A487-4949-A70E-E4C23D92E307}">
      <dsp:nvSpPr>
        <dsp:cNvPr id="0" name=""/>
        <dsp:cNvSpPr/>
      </dsp:nvSpPr>
      <dsp:spPr>
        <a:xfrm>
          <a:off x="0" y="1920754"/>
          <a:ext cx="6408738" cy="0"/>
        </a:xfrm>
        <a:prstGeom prst="line">
          <a:avLst/>
        </a:prstGeom>
        <a:solidFill>
          <a:schemeClr val="accent2">
            <a:hueOff val="600751"/>
            <a:satOff val="-2681"/>
            <a:lumOff val="1490"/>
            <a:alphaOff val="0"/>
          </a:schemeClr>
        </a:solidFill>
        <a:ln w="12700" cap="flat" cmpd="sng" algn="ctr">
          <a:solidFill>
            <a:schemeClr val="accent2">
              <a:hueOff val="600751"/>
              <a:satOff val="-2681"/>
              <a:lumOff val="1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776F0-C5BA-4BC4-8049-EEECE9FE822F}">
      <dsp:nvSpPr>
        <dsp:cNvPr id="0" name=""/>
        <dsp:cNvSpPr/>
      </dsp:nvSpPr>
      <dsp:spPr>
        <a:xfrm>
          <a:off x="0" y="1920754"/>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Preparation – A plan of action, action within 1 month.</a:t>
          </a:r>
          <a:endParaRPr lang="en-US" sz="2500" kern="1200"/>
        </a:p>
      </dsp:txBody>
      <dsp:txXfrm>
        <a:off x="0" y="1920754"/>
        <a:ext cx="6408738" cy="958970"/>
      </dsp:txXfrm>
    </dsp:sp>
    <dsp:sp modelId="{87519706-98B6-4121-AE5A-7CE38FA290BA}">
      <dsp:nvSpPr>
        <dsp:cNvPr id="0" name=""/>
        <dsp:cNvSpPr/>
      </dsp:nvSpPr>
      <dsp:spPr>
        <a:xfrm>
          <a:off x="0" y="2879725"/>
          <a:ext cx="6408738" cy="0"/>
        </a:xfrm>
        <a:prstGeom prst="line">
          <a:avLst/>
        </a:prstGeom>
        <a:solidFill>
          <a:schemeClr val="accent2">
            <a:hueOff val="901126"/>
            <a:satOff val="-4021"/>
            <a:lumOff val="2234"/>
            <a:alphaOff val="0"/>
          </a:schemeClr>
        </a:solidFill>
        <a:ln w="12700" cap="flat" cmpd="sng" algn="ctr">
          <a:solidFill>
            <a:schemeClr val="accent2">
              <a:hueOff val="901126"/>
              <a:satOff val="-4021"/>
              <a:lumOff val="22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A51C5-59D0-4B99-BF7B-BF26F20A4677}">
      <dsp:nvSpPr>
        <dsp:cNvPr id="0" name=""/>
        <dsp:cNvSpPr/>
      </dsp:nvSpPr>
      <dsp:spPr>
        <a:xfrm>
          <a:off x="0" y="287972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Action – Making the change.</a:t>
          </a:r>
          <a:endParaRPr lang="en-US" sz="2500" kern="1200"/>
        </a:p>
      </dsp:txBody>
      <dsp:txXfrm>
        <a:off x="0" y="2879725"/>
        <a:ext cx="6408738" cy="958970"/>
      </dsp:txXfrm>
    </dsp:sp>
    <dsp:sp modelId="{EA06B002-9891-416C-B271-8BF2980FC965}">
      <dsp:nvSpPr>
        <dsp:cNvPr id="0" name=""/>
        <dsp:cNvSpPr/>
      </dsp:nvSpPr>
      <dsp:spPr>
        <a:xfrm>
          <a:off x="0" y="3838695"/>
          <a:ext cx="6408738" cy="0"/>
        </a:xfrm>
        <a:prstGeom prst="line">
          <a:avLst/>
        </a:prstGeom>
        <a:solidFill>
          <a:schemeClr val="accent2">
            <a:hueOff val="1201501"/>
            <a:satOff val="-5362"/>
            <a:lumOff val="2979"/>
            <a:alphaOff val="0"/>
          </a:schemeClr>
        </a:solidFill>
        <a:ln w="12700" cap="flat" cmpd="sng" algn="ctr">
          <a:solidFill>
            <a:schemeClr val="accent2">
              <a:hueOff val="1201501"/>
              <a:satOff val="-5362"/>
              <a:lumOff val="29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8DB58E-44ED-43FF-98DD-714F404C3866}">
      <dsp:nvSpPr>
        <dsp:cNvPr id="0" name=""/>
        <dsp:cNvSpPr/>
      </dsp:nvSpPr>
      <dsp:spPr>
        <a:xfrm>
          <a:off x="0" y="383869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Maintenance – Preventing relapses.</a:t>
          </a:r>
          <a:endParaRPr lang="en-US" sz="2500" kern="1200"/>
        </a:p>
      </dsp:txBody>
      <dsp:txXfrm>
        <a:off x="0" y="3838695"/>
        <a:ext cx="6408738" cy="958970"/>
      </dsp:txXfrm>
    </dsp:sp>
    <dsp:sp modelId="{3229F3F9-D074-44CA-8DBC-B9B8E7D12560}">
      <dsp:nvSpPr>
        <dsp:cNvPr id="0" name=""/>
        <dsp:cNvSpPr/>
      </dsp:nvSpPr>
      <dsp:spPr>
        <a:xfrm>
          <a:off x="0" y="4797666"/>
          <a:ext cx="6408738" cy="0"/>
        </a:xfrm>
        <a:prstGeom prst="line">
          <a:avLst/>
        </a:prstGeom>
        <a:solidFill>
          <a:schemeClr val="accent2">
            <a:hueOff val="1501877"/>
            <a:satOff val="-6702"/>
            <a:lumOff val="3724"/>
            <a:alphaOff val="0"/>
          </a:schemeClr>
        </a:solidFill>
        <a:ln w="12700" cap="flat" cmpd="sng" algn="ctr">
          <a:solidFill>
            <a:schemeClr val="accent2">
              <a:hueOff val="1501877"/>
              <a:satOff val="-6702"/>
              <a:lumOff val="37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DE244-F99B-4EBE-AF89-27F2F272B7A3}">
      <dsp:nvSpPr>
        <dsp:cNvPr id="0" name=""/>
        <dsp:cNvSpPr/>
      </dsp:nvSpPr>
      <dsp:spPr>
        <a:xfrm>
          <a:off x="0" y="4797666"/>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Termination – 100% self-efficacy in the behaviour.</a:t>
          </a:r>
          <a:endParaRPr lang="en-US" sz="2500" kern="1200"/>
        </a:p>
      </dsp:txBody>
      <dsp:txXfrm>
        <a:off x="0" y="4797666"/>
        <a:ext cx="6408738" cy="9589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BC196-E8B6-4612-BCBD-313710A67F13}">
      <dsp:nvSpPr>
        <dsp:cNvPr id="0" name=""/>
        <dsp:cNvSpPr/>
      </dsp:nvSpPr>
      <dsp:spPr>
        <a:xfrm>
          <a:off x="0" y="2390"/>
          <a:ext cx="6408738" cy="12115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FDA09-6889-4C81-BD2E-B937F3B664D9}">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499F03-AB65-4EF5-B0C3-807C16DF02FD}">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baseline="0"/>
            <a:t>How can this inform public health practice?</a:t>
          </a:r>
          <a:endParaRPr lang="en-US" sz="1500" kern="1200"/>
        </a:p>
      </dsp:txBody>
      <dsp:txXfrm>
        <a:off x="1399293" y="2390"/>
        <a:ext cx="5009444" cy="1211509"/>
      </dsp:txXfrm>
    </dsp:sp>
    <dsp:sp modelId="{7B93D118-14F2-4AA7-9CDC-D921C7289E43}">
      <dsp:nvSpPr>
        <dsp:cNvPr id="0" name=""/>
        <dsp:cNvSpPr/>
      </dsp:nvSpPr>
      <dsp:spPr>
        <a:xfrm>
          <a:off x="0" y="1516777"/>
          <a:ext cx="6408738" cy="12115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D9C86-C42C-4111-9249-CA3A788C6EF1}">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CC8083-18EB-4E68-9B61-90127F738B96}">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baseline="0"/>
            <a:t>Matching interventions to stages is imperative. If a person is precontemplative, then it is more about raising awareness to ensure they can be ready to prepare to change.</a:t>
          </a:r>
          <a:endParaRPr lang="en-US" sz="1500" kern="1200"/>
        </a:p>
      </dsp:txBody>
      <dsp:txXfrm>
        <a:off x="1399293" y="1516777"/>
        <a:ext cx="5009444" cy="1211509"/>
      </dsp:txXfrm>
    </dsp:sp>
    <dsp:sp modelId="{2823365D-7989-4F2B-B99E-8DA6203D1CF7}">
      <dsp:nvSpPr>
        <dsp:cNvPr id="0" name=""/>
        <dsp:cNvSpPr/>
      </dsp:nvSpPr>
      <dsp:spPr>
        <a:xfrm>
          <a:off x="0" y="3031163"/>
          <a:ext cx="6408738" cy="121150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3529A-DBF0-40EF-85CA-682223798037}">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7A00D-63E0-4352-A98B-AA13F4D9CED0}">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baseline="0"/>
            <a:t>Without a planned intervention, some people can be stuck in stages and lack motivation. </a:t>
          </a:r>
          <a:endParaRPr lang="en-US" sz="1500" kern="1200"/>
        </a:p>
      </dsp:txBody>
      <dsp:txXfrm>
        <a:off x="1399293" y="3031163"/>
        <a:ext cx="5009444" cy="1211509"/>
      </dsp:txXfrm>
    </dsp:sp>
    <dsp:sp modelId="{83D4D07D-2F4D-4D7B-B78B-86D2FD662C49}">
      <dsp:nvSpPr>
        <dsp:cNvPr id="0" name=""/>
        <dsp:cNvSpPr/>
      </dsp:nvSpPr>
      <dsp:spPr>
        <a:xfrm>
          <a:off x="0" y="4545550"/>
          <a:ext cx="6408738" cy="121150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F926D3-D654-4671-A2EF-058ECD4CD5D2}">
      <dsp:nvSpPr>
        <dsp:cNvPr id="0" name=""/>
        <dsp:cNvSpPr/>
      </dsp:nvSpPr>
      <dsp:spPr>
        <a:xfrm>
          <a:off x="366481" y="4818139"/>
          <a:ext cx="666330" cy="666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007268-3754-41FE-AE64-00D96BEE9D09}">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90000"/>
            </a:lnSpc>
            <a:spcBef>
              <a:spcPct val="0"/>
            </a:spcBef>
            <a:spcAft>
              <a:spcPct val="35000"/>
            </a:spcAft>
            <a:buNone/>
          </a:pPr>
          <a:r>
            <a:rPr lang="en-GB" sz="1500" kern="1200" baseline="0"/>
            <a:t>There can be a series of activities to combat this.</a:t>
          </a:r>
          <a:endParaRPr lang="en-US" sz="1500" kern="1200"/>
        </a:p>
      </dsp:txBody>
      <dsp:txXfrm>
        <a:off x="1399293" y="4545550"/>
        <a:ext cx="5009444" cy="12115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1DF48-BEC2-43FF-9D82-80A2D7FE6A1B}">
      <dsp:nvSpPr>
        <dsp:cNvPr id="0" name=""/>
        <dsp:cNvSpPr/>
      </dsp:nvSpPr>
      <dsp:spPr>
        <a:xfrm>
          <a:off x="0" y="435324"/>
          <a:ext cx="6408738" cy="238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Bandura's (1986) theory proposes that we are driven by external factors.</a:t>
          </a:r>
          <a:endParaRPr lang="en-US" sz="4000" kern="1200"/>
        </a:p>
      </dsp:txBody>
      <dsp:txXfrm>
        <a:off x="116514" y="551838"/>
        <a:ext cx="6175710" cy="2153772"/>
      </dsp:txXfrm>
    </dsp:sp>
    <dsp:sp modelId="{2A0A4AA0-86F9-4AB9-BA5F-1AE648CC47D1}">
      <dsp:nvSpPr>
        <dsp:cNvPr id="0" name=""/>
        <dsp:cNvSpPr/>
      </dsp:nvSpPr>
      <dsp:spPr>
        <a:xfrm>
          <a:off x="0" y="2937325"/>
          <a:ext cx="6408738" cy="2386800"/>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Human functioning can be explained triadically. </a:t>
          </a:r>
          <a:endParaRPr lang="en-US" sz="4000" kern="1200"/>
        </a:p>
      </dsp:txBody>
      <dsp:txXfrm>
        <a:off x="116514" y="3053839"/>
        <a:ext cx="6175710" cy="21537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015B1-6D50-4995-975C-4994B40C1593}">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738DC-1178-49BA-8E76-36DC99FC6123}">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3318C9-50B3-4DD8-A62B-12A11853A05F}">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933450">
            <a:lnSpc>
              <a:spcPct val="90000"/>
            </a:lnSpc>
            <a:spcBef>
              <a:spcPct val="0"/>
            </a:spcBef>
            <a:spcAft>
              <a:spcPct val="35000"/>
            </a:spcAft>
            <a:buNone/>
          </a:pPr>
          <a:r>
            <a:rPr lang="en-GB" sz="2100" kern="1200" baseline="0"/>
            <a:t>These three aspects can be considered as a form of reciprocal determinism.</a:t>
          </a:r>
          <a:endParaRPr lang="en-US" sz="2100" kern="1200"/>
        </a:p>
      </dsp:txBody>
      <dsp:txXfrm>
        <a:off x="1995649" y="935910"/>
        <a:ext cx="4413088" cy="1727835"/>
      </dsp:txXfrm>
    </dsp:sp>
    <dsp:sp modelId="{41E5820D-4DD8-48BF-8A0E-94C27C9076EE}">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C1A827-E191-46DC-ACF1-08266666616C}">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A6AD8A-0F1E-416E-83AC-4B25DFF5156A}">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933450">
            <a:lnSpc>
              <a:spcPct val="90000"/>
            </a:lnSpc>
            <a:spcBef>
              <a:spcPct val="0"/>
            </a:spcBef>
            <a:spcAft>
              <a:spcPct val="35000"/>
            </a:spcAft>
            <a:buNone/>
          </a:pPr>
          <a:r>
            <a:rPr lang="en-GB" sz="2100" kern="1200" baseline="0"/>
            <a:t>These variables will inevitably underlie the concepts of learning and behaviour change and can also intervene in the processes too!</a:t>
          </a:r>
          <a:endParaRPr lang="en-US" sz="2100" kern="1200"/>
        </a:p>
      </dsp:txBody>
      <dsp:txXfrm>
        <a:off x="1995649" y="3095704"/>
        <a:ext cx="4413088" cy="17278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F0C87-6968-4E65-9B07-8B5ECB9C36B8}">
      <dsp:nvSpPr>
        <dsp:cNvPr id="0" name=""/>
        <dsp:cNvSpPr/>
      </dsp:nvSpPr>
      <dsp:spPr>
        <a:xfrm>
          <a:off x="0" y="22590"/>
          <a:ext cx="6408738" cy="18452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Attitude – Beliefs and values about the behaviour/outcomes.</a:t>
          </a:r>
          <a:endParaRPr lang="en-US" sz="3100" kern="1200"/>
        </a:p>
      </dsp:txBody>
      <dsp:txXfrm>
        <a:off x="90077" y="112667"/>
        <a:ext cx="6228584" cy="1665082"/>
      </dsp:txXfrm>
    </dsp:sp>
    <dsp:sp modelId="{EA356A5A-028C-4E9E-BDA8-8AD4836B4073}">
      <dsp:nvSpPr>
        <dsp:cNvPr id="0" name=""/>
        <dsp:cNvSpPr/>
      </dsp:nvSpPr>
      <dsp:spPr>
        <a:xfrm>
          <a:off x="0" y="1957106"/>
          <a:ext cx="6408738" cy="1845236"/>
        </a:xfrm>
        <a:prstGeom prst="roundRect">
          <a:avLst/>
        </a:prstGeom>
        <a:solidFill>
          <a:schemeClr val="accent2">
            <a:hueOff val="750938"/>
            <a:satOff val="-3351"/>
            <a:lumOff val="1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Subjective norms - Beliefs about what other people think you should do. Social pressure.</a:t>
          </a:r>
          <a:endParaRPr lang="en-US" sz="3100" kern="1200"/>
        </a:p>
      </dsp:txBody>
      <dsp:txXfrm>
        <a:off x="90077" y="2047183"/>
        <a:ext cx="6228584" cy="1665082"/>
      </dsp:txXfrm>
    </dsp:sp>
    <dsp:sp modelId="{EC238A03-5953-46FE-BF23-53EA5717C34F}">
      <dsp:nvSpPr>
        <dsp:cNvPr id="0" name=""/>
        <dsp:cNvSpPr/>
      </dsp:nvSpPr>
      <dsp:spPr>
        <a:xfrm>
          <a:off x="0" y="3891623"/>
          <a:ext cx="6408738" cy="1845236"/>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Perceived behavioural control – Feelings of self-efficacy to perform the behaviour.</a:t>
          </a:r>
          <a:endParaRPr lang="en-US" sz="3100" kern="1200"/>
        </a:p>
      </dsp:txBody>
      <dsp:txXfrm>
        <a:off x="90077" y="3981700"/>
        <a:ext cx="6228584" cy="166508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19DBF-14B4-4818-B706-0C51CD419A8D}">
      <dsp:nvSpPr>
        <dsp:cNvPr id="0" name=""/>
        <dsp:cNvSpPr/>
      </dsp:nvSpPr>
      <dsp:spPr>
        <a:xfrm>
          <a:off x="0" y="42272"/>
          <a:ext cx="6408738" cy="13690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How can this inform public health practice?</a:t>
          </a:r>
          <a:endParaRPr lang="en-US" sz="2300" kern="1200"/>
        </a:p>
      </dsp:txBody>
      <dsp:txXfrm>
        <a:off x="66831" y="109103"/>
        <a:ext cx="6275076" cy="1235384"/>
      </dsp:txXfrm>
    </dsp:sp>
    <dsp:sp modelId="{DF1B55E2-AEC7-494A-BD0B-6F0669386416}">
      <dsp:nvSpPr>
        <dsp:cNvPr id="0" name=""/>
        <dsp:cNvSpPr/>
      </dsp:nvSpPr>
      <dsp:spPr>
        <a:xfrm>
          <a:off x="0" y="1477558"/>
          <a:ext cx="6408738" cy="1369046"/>
        </a:xfrm>
        <a:prstGeom prst="roundRect">
          <a:avLst/>
        </a:prstGeom>
        <a:solidFill>
          <a:schemeClr val="accent2">
            <a:hueOff val="500626"/>
            <a:satOff val="-2234"/>
            <a:lumOff val="12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Intention is a huge variable in predicting behaviour change, behaviour is linked to motivations (Godin and Kok, 1995).</a:t>
          </a:r>
          <a:endParaRPr lang="en-US" sz="2300" kern="1200"/>
        </a:p>
      </dsp:txBody>
      <dsp:txXfrm>
        <a:off x="66831" y="1544389"/>
        <a:ext cx="6275076" cy="1235384"/>
      </dsp:txXfrm>
    </dsp:sp>
    <dsp:sp modelId="{7A674925-EE1D-4DCB-A53B-9E57333BED9A}">
      <dsp:nvSpPr>
        <dsp:cNvPr id="0" name=""/>
        <dsp:cNvSpPr/>
      </dsp:nvSpPr>
      <dsp:spPr>
        <a:xfrm>
          <a:off x="0" y="2912845"/>
          <a:ext cx="6408738" cy="1369046"/>
        </a:xfrm>
        <a:prstGeom prst="roundRect">
          <a:avLst/>
        </a:prstGeom>
        <a:solidFill>
          <a:schemeClr val="accent2">
            <a:hueOff val="1001251"/>
            <a:satOff val="-4468"/>
            <a:lumOff val="24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By shaping positive attitudes and stressing subjective norms, we can support behaviour change.</a:t>
          </a:r>
          <a:endParaRPr lang="en-US" sz="2300" kern="1200"/>
        </a:p>
      </dsp:txBody>
      <dsp:txXfrm>
        <a:off x="66831" y="2979676"/>
        <a:ext cx="6275076" cy="1235384"/>
      </dsp:txXfrm>
    </dsp:sp>
    <dsp:sp modelId="{7DC2DCE6-F2DA-453E-8287-BBC792A58392}">
      <dsp:nvSpPr>
        <dsp:cNvPr id="0" name=""/>
        <dsp:cNvSpPr/>
      </dsp:nvSpPr>
      <dsp:spPr>
        <a:xfrm>
          <a:off x="0" y="4348131"/>
          <a:ext cx="6408738" cy="1369046"/>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Ensuring people feel able to perform the behaviour is imperative to changing behaviour. </a:t>
          </a:r>
          <a:endParaRPr lang="en-US" sz="2300" kern="1200"/>
        </a:p>
      </dsp:txBody>
      <dsp:txXfrm>
        <a:off x="66831" y="4414962"/>
        <a:ext cx="6275076" cy="12353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11637-5F3A-4DA3-836A-88E263804D4D}">
      <dsp:nvSpPr>
        <dsp:cNvPr id="0" name=""/>
        <dsp:cNvSpPr/>
      </dsp:nvSpPr>
      <dsp:spPr>
        <a:xfrm>
          <a:off x="0" y="34633"/>
          <a:ext cx="6408738" cy="18506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Health related behaviours have a known impact on mortality and morbidity. </a:t>
          </a:r>
          <a:endParaRPr lang="en-US" sz="2400" kern="1200"/>
        </a:p>
      </dsp:txBody>
      <dsp:txXfrm>
        <a:off x="90341" y="124974"/>
        <a:ext cx="6228056" cy="1669965"/>
      </dsp:txXfrm>
    </dsp:sp>
    <dsp:sp modelId="{8A5EDC67-33E5-434E-B196-56AED4B1F4CC}">
      <dsp:nvSpPr>
        <dsp:cNvPr id="0" name=""/>
        <dsp:cNvSpPr/>
      </dsp:nvSpPr>
      <dsp:spPr>
        <a:xfrm>
          <a:off x="0" y="1954401"/>
          <a:ext cx="6408738" cy="1850647"/>
        </a:xfrm>
        <a:prstGeom prst="roundRect">
          <a:avLst/>
        </a:prstGeom>
        <a:solidFill>
          <a:schemeClr val="accent2">
            <a:hueOff val="750938"/>
            <a:satOff val="-3351"/>
            <a:lumOff val="1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Behaviours such as smoking, lack of exercise, poor diet and sexual risk taking can be linked to a large number of widespread public health issues. </a:t>
          </a:r>
          <a:endParaRPr lang="en-US" sz="2400" kern="1200"/>
        </a:p>
      </dsp:txBody>
      <dsp:txXfrm>
        <a:off x="90341" y="2044742"/>
        <a:ext cx="6228056" cy="1669965"/>
      </dsp:txXfrm>
    </dsp:sp>
    <dsp:sp modelId="{D45A399E-B766-4042-8738-6CBAB82B47A5}">
      <dsp:nvSpPr>
        <dsp:cNvPr id="0" name=""/>
        <dsp:cNvSpPr/>
      </dsp:nvSpPr>
      <dsp:spPr>
        <a:xfrm>
          <a:off x="0" y="3874168"/>
          <a:ext cx="6408738" cy="1850647"/>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Interventions have been linked to improving this! </a:t>
          </a:r>
          <a:endParaRPr lang="en-US" sz="2400" kern="1200"/>
        </a:p>
      </dsp:txBody>
      <dsp:txXfrm>
        <a:off x="90341" y="3964509"/>
        <a:ext cx="6228056" cy="166996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E9791-D0DE-471B-807D-A14B5E45077F}">
      <dsp:nvSpPr>
        <dsp:cNvPr id="0" name=""/>
        <dsp:cNvSpPr/>
      </dsp:nvSpPr>
      <dsp:spPr>
        <a:xfrm>
          <a:off x="0" y="71232"/>
          <a:ext cx="6408738" cy="106579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Changing behaviours!! </a:t>
          </a:r>
          <a:endParaRPr lang="en-US" sz="2500" kern="1200"/>
        </a:p>
      </dsp:txBody>
      <dsp:txXfrm>
        <a:off x="52028" y="123260"/>
        <a:ext cx="6304682" cy="961740"/>
      </dsp:txXfrm>
    </dsp:sp>
    <dsp:sp modelId="{278E18B4-53A2-437B-9A3D-9B338AFDDF83}">
      <dsp:nvSpPr>
        <dsp:cNvPr id="0" name=""/>
        <dsp:cNvSpPr/>
      </dsp:nvSpPr>
      <dsp:spPr>
        <a:xfrm>
          <a:off x="0" y="1209029"/>
          <a:ext cx="6408738" cy="1065796"/>
        </a:xfrm>
        <a:prstGeom prst="roundRect">
          <a:avLst/>
        </a:prstGeom>
        <a:solidFill>
          <a:schemeClr val="accent2">
            <a:hueOff val="375469"/>
            <a:satOff val="-1676"/>
            <a:lumOff val="9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Consider the social context.</a:t>
          </a:r>
          <a:endParaRPr lang="en-US" sz="2500" kern="1200"/>
        </a:p>
      </dsp:txBody>
      <dsp:txXfrm>
        <a:off x="52028" y="1261057"/>
        <a:ext cx="6304682" cy="961740"/>
      </dsp:txXfrm>
    </dsp:sp>
    <dsp:sp modelId="{AFF3F598-D897-48A8-B252-C80075F70B0D}">
      <dsp:nvSpPr>
        <dsp:cNvPr id="0" name=""/>
        <dsp:cNvSpPr/>
      </dsp:nvSpPr>
      <dsp:spPr>
        <a:xfrm>
          <a:off x="0" y="2346826"/>
          <a:ext cx="6408738" cy="1065796"/>
        </a:xfrm>
        <a:prstGeom prst="roundRect">
          <a:avLst/>
        </a:prstGeom>
        <a:solidFill>
          <a:schemeClr val="accent2">
            <a:hueOff val="750938"/>
            <a:satOff val="-3351"/>
            <a:lumOff val="1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Public health education.</a:t>
          </a:r>
          <a:endParaRPr lang="en-US" sz="2500" kern="1200"/>
        </a:p>
      </dsp:txBody>
      <dsp:txXfrm>
        <a:off x="52028" y="2398854"/>
        <a:ext cx="6304682" cy="961740"/>
      </dsp:txXfrm>
    </dsp:sp>
    <dsp:sp modelId="{F69412AB-A940-4460-9D68-1EA2E96C37E8}">
      <dsp:nvSpPr>
        <dsp:cNvPr id="0" name=""/>
        <dsp:cNvSpPr/>
      </dsp:nvSpPr>
      <dsp:spPr>
        <a:xfrm>
          <a:off x="0" y="3484623"/>
          <a:ext cx="6408738" cy="1065796"/>
        </a:xfrm>
        <a:prstGeom prst="roundRect">
          <a:avLst/>
        </a:prstGeom>
        <a:solidFill>
          <a:schemeClr val="accent2">
            <a:hueOff val="1126408"/>
            <a:satOff val="-5027"/>
            <a:lumOff val="27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Individual vs community vs population interventions</a:t>
          </a:r>
          <a:endParaRPr lang="en-US" sz="2500" kern="1200"/>
        </a:p>
      </dsp:txBody>
      <dsp:txXfrm>
        <a:off x="52028" y="3536651"/>
        <a:ext cx="6304682" cy="961740"/>
      </dsp:txXfrm>
    </dsp:sp>
    <dsp:sp modelId="{490AA636-E263-4177-8D4B-9A4BFC420AB3}">
      <dsp:nvSpPr>
        <dsp:cNvPr id="0" name=""/>
        <dsp:cNvSpPr/>
      </dsp:nvSpPr>
      <dsp:spPr>
        <a:xfrm>
          <a:off x="0" y="4622420"/>
          <a:ext cx="6408738" cy="1065796"/>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Impact assessments</a:t>
          </a:r>
          <a:endParaRPr lang="en-US" sz="2500" kern="1200"/>
        </a:p>
      </dsp:txBody>
      <dsp:txXfrm>
        <a:off x="52028" y="4674448"/>
        <a:ext cx="6304682" cy="96174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92B18-F3C6-4188-838F-38A9F765E2F4}">
      <dsp:nvSpPr>
        <dsp:cNvPr id="0" name=""/>
        <dsp:cNvSpPr/>
      </dsp:nvSpPr>
      <dsp:spPr>
        <a:xfrm>
          <a:off x="0" y="15789"/>
          <a:ext cx="6408738" cy="1849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Sometimes, our goal in public health is more about changing attitudes. </a:t>
          </a:r>
          <a:endParaRPr lang="en-US" sz="3100" kern="1200"/>
        </a:p>
      </dsp:txBody>
      <dsp:txXfrm>
        <a:off x="90298" y="106087"/>
        <a:ext cx="6228142" cy="1669174"/>
      </dsp:txXfrm>
    </dsp:sp>
    <dsp:sp modelId="{82F6792C-4F26-484F-A639-7D5E6466C823}">
      <dsp:nvSpPr>
        <dsp:cNvPr id="0" name=""/>
        <dsp:cNvSpPr/>
      </dsp:nvSpPr>
      <dsp:spPr>
        <a:xfrm>
          <a:off x="0" y="1954839"/>
          <a:ext cx="6408738" cy="1849770"/>
        </a:xfrm>
        <a:prstGeom prst="roundRect">
          <a:avLst/>
        </a:prstGeom>
        <a:solidFill>
          <a:schemeClr val="accent2">
            <a:hueOff val="750938"/>
            <a:satOff val="-3351"/>
            <a:lumOff val="1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Zanna and Rempel (1988) provide a model called the Conceptualisation of Attitudes.</a:t>
          </a:r>
          <a:endParaRPr lang="en-US" sz="3100" kern="1200"/>
        </a:p>
      </dsp:txBody>
      <dsp:txXfrm>
        <a:off x="90298" y="2045137"/>
        <a:ext cx="6228142" cy="1669174"/>
      </dsp:txXfrm>
    </dsp:sp>
    <dsp:sp modelId="{EB0A7E42-AA86-4F4E-9CFC-5B27764C51AA}">
      <dsp:nvSpPr>
        <dsp:cNvPr id="0" name=""/>
        <dsp:cNvSpPr/>
      </dsp:nvSpPr>
      <dsp:spPr>
        <a:xfrm>
          <a:off x="0" y="3893890"/>
          <a:ext cx="6408738" cy="1849770"/>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It can be considered the ABC of attitudes.</a:t>
          </a:r>
          <a:endParaRPr lang="en-US" sz="3100" kern="1200"/>
        </a:p>
      </dsp:txBody>
      <dsp:txXfrm>
        <a:off x="90298" y="3984188"/>
        <a:ext cx="6228142" cy="166917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F6D2F-542D-45AF-B98D-18DC93618135}">
      <dsp:nvSpPr>
        <dsp:cNvPr id="0" name=""/>
        <dsp:cNvSpPr/>
      </dsp:nvSpPr>
      <dsp:spPr>
        <a:xfrm>
          <a:off x="2186" y="1763719"/>
          <a:ext cx="3034780" cy="15173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2044700">
            <a:lnSpc>
              <a:spcPct val="90000"/>
            </a:lnSpc>
            <a:spcBef>
              <a:spcPct val="0"/>
            </a:spcBef>
            <a:spcAft>
              <a:spcPct val="35000"/>
            </a:spcAft>
            <a:buNone/>
          </a:pPr>
          <a:r>
            <a:rPr lang="en-GB" sz="4600" kern="1200">
              <a:latin typeface="Bell MT"/>
            </a:rPr>
            <a:t>Attitudes</a:t>
          </a:r>
          <a:endParaRPr lang="en-GB" sz="4600" kern="1200"/>
        </a:p>
      </dsp:txBody>
      <dsp:txXfrm>
        <a:off x="46629" y="1808162"/>
        <a:ext cx="2945894" cy="1428504"/>
      </dsp:txXfrm>
    </dsp:sp>
    <dsp:sp modelId="{136D1631-26BB-4C33-AB10-B60DDDDC8725}">
      <dsp:nvSpPr>
        <dsp:cNvPr id="0" name=""/>
        <dsp:cNvSpPr/>
      </dsp:nvSpPr>
      <dsp:spPr>
        <a:xfrm rot="18289469">
          <a:off x="2581072" y="1622845"/>
          <a:ext cx="2125700" cy="54140"/>
        </a:xfrm>
        <a:custGeom>
          <a:avLst/>
          <a:gdLst/>
          <a:ahLst/>
          <a:cxnLst/>
          <a:rect l="0" t="0" r="0" b="0"/>
          <a:pathLst>
            <a:path>
              <a:moveTo>
                <a:pt x="0" y="27070"/>
              </a:moveTo>
              <a:lnTo>
                <a:pt x="2125700" y="270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590780" y="1596773"/>
        <a:ext cx="106285" cy="106285"/>
      </dsp:txXfrm>
    </dsp:sp>
    <dsp:sp modelId="{BBA20B09-C7A4-4C34-B105-D2E1CE0CF788}">
      <dsp:nvSpPr>
        <dsp:cNvPr id="0" name=""/>
        <dsp:cNvSpPr/>
      </dsp:nvSpPr>
      <dsp:spPr>
        <a:xfrm>
          <a:off x="4250879" y="18721"/>
          <a:ext cx="3034780" cy="15173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2044700" rtl="0">
            <a:lnSpc>
              <a:spcPct val="90000"/>
            </a:lnSpc>
            <a:spcBef>
              <a:spcPct val="0"/>
            </a:spcBef>
            <a:spcAft>
              <a:spcPct val="35000"/>
            </a:spcAft>
            <a:buNone/>
          </a:pPr>
          <a:r>
            <a:rPr lang="en-GB" sz="4600" kern="1200">
              <a:latin typeface="Bell MT"/>
            </a:rPr>
            <a:t>Affective Component</a:t>
          </a:r>
          <a:endParaRPr lang="en-GB" sz="4600" kern="1200"/>
        </a:p>
      </dsp:txBody>
      <dsp:txXfrm>
        <a:off x="4295322" y="63164"/>
        <a:ext cx="2945894" cy="1428504"/>
      </dsp:txXfrm>
    </dsp:sp>
    <dsp:sp modelId="{2AAF9F9C-E74B-49AB-A302-4FBA052D7F4B}">
      <dsp:nvSpPr>
        <dsp:cNvPr id="0" name=""/>
        <dsp:cNvSpPr/>
      </dsp:nvSpPr>
      <dsp:spPr>
        <a:xfrm>
          <a:off x="3036966" y="2495344"/>
          <a:ext cx="1213912" cy="54140"/>
        </a:xfrm>
        <a:custGeom>
          <a:avLst/>
          <a:gdLst/>
          <a:ahLst/>
          <a:cxnLst/>
          <a:rect l="0" t="0" r="0" b="0"/>
          <a:pathLst>
            <a:path>
              <a:moveTo>
                <a:pt x="0" y="27070"/>
              </a:moveTo>
              <a:lnTo>
                <a:pt x="1213912" y="270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13575" y="2492067"/>
        <a:ext cx="60695" cy="60695"/>
      </dsp:txXfrm>
    </dsp:sp>
    <dsp:sp modelId="{FDCBB7F4-D02F-476E-9583-1F5763DE94B6}">
      <dsp:nvSpPr>
        <dsp:cNvPr id="0" name=""/>
        <dsp:cNvSpPr/>
      </dsp:nvSpPr>
      <dsp:spPr>
        <a:xfrm>
          <a:off x="4250879" y="1763719"/>
          <a:ext cx="3034780" cy="15173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2044700" rtl="0">
            <a:lnSpc>
              <a:spcPct val="90000"/>
            </a:lnSpc>
            <a:spcBef>
              <a:spcPct val="0"/>
            </a:spcBef>
            <a:spcAft>
              <a:spcPct val="35000"/>
            </a:spcAft>
            <a:buNone/>
          </a:pPr>
          <a:r>
            <a:rPr lang="en-GB" sz="4600" kern="1200" dirty="0">
              <a:latin typeface="Bell MT"/>
            </a:rPr>
            <a:t>Behavioural Component</a:t>
          </a:r>
          <a:endParaRPr lang="en-GB" sz="4600" kern="1200" dirty="0"/>
        </a:p>
      </dsp:txBody>
      <dsp:txXfrm>
        <a:off x="4295322" y="1808162"/>
        <a:ext cx="2945894" cy="1428504"/>
      </dsp:txXfrm>
    </dsp:sp>
    <dsp:sp modelId="{FF8D24F5-30F5-4BA9-AF2A-E4F3BEB6EC36}">
      <dsp:nvSpPr>
        <dsp:cNvPr id="0" name=""/>
        <dsp:cNvSpPr/>
      </dsp:nvSpPr>
      <dsp:spPr>
        <a:xfrm rot="3310531">
          <a:off x="2581072" y="3367844"/>
          <a:ext cx="2125700" cy="54140"/>
        </a:xfrm>
        <a:custGeom>
          <a:avLst/>
          <a:gdLst/>
          <a:ahLst/>
          <a:cxnLst/>
          <a:rect l="0" t="0" r="0" b="0"/>
          <a:pathLst>
            <a:path>
              <a:moveTo>
                <a:pt x="0" y="27070"/>
              </a:moveTo>
              <a:lnTo>
                <a:pt x="2125700" y="270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590780" y="3341771"/>
        <a:ext cx="106285" cy="106285"/>
      </dsp:txXfrm>
    </dsp:sp>
    <dsp:sp modelId="{F863F8C3-3C57-47D1-9FD1-E9E1C198F540}">
      <dsp:nvSpPr>
        <dsp:cNvPr id="0" name=""/>
        <dsp:cNvSpPr/>
      </dsp:nvSpPr>
      <dsp:spPr>
        <a:xfrm>
          <a:off x="4250879" y="3508718"/>
          <a:ext cx="3034780" cy="15173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2044700" rtl="0">
            <a:lnSpc>
              <a:spcPct val="90000"/>
            </a:lnSpc>
            <a:spcBef>
              <a:spcPct val="0"/>
            </a:spcBef>
            <a:spcAft>
              <a:spcPct val="35000"/>
            </a:spcAft>
            <a:buNone/>
          </a:pPr>
          <a:r>
            <a:rPr lang="en-GB" sz="4600" kern="1200" dirty="0">
              <a:latin typeface="Bell MT"/>
            </a:rPr>
            <a:t>Cognitive Component</a:t>
          </a:r>
        </a:p>
      </dsp:txBody>
      <dsp:txXfrm>
        <a:off x="4295322" y="3553161"/>
        <a:ext cx="2945894" cy="142850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09546-CBBD-4624-82C3-C47B16ECAA52}">
      <dsp:nvSpPr>
        <dsp:cNvPr id="0" name=""/>
        <dsp:cNvSpPr/>
      </dsp:nvSpPr>
      <dsp:spPr>
        <a:xfrm>
          <a:off x="0" y="35544"/>
          <a:ext cx="6408738" cy="13724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When attempting to change attitudes it may be advantageous for persuaders to use multiple methods. These methods may include:</a:t>
          </a:r>
          <a:endParaRPr lang="en-US" sz="2300" kern="1200"/>
        </a:p>
      </dsp:txBody>
      <dsp:txXfrm>
        <a:off x="66996" y="102540"/>
        <a:ext cx="6274746" cy="1238418"/>
      </dsp:txXfrm>
    </dsp:sp>
    <dsp:sp modelId="{FF6A0D66-7DD0-40EF-805F-A3BFC1E29223}">
      <dsp:nvSpPr>
        <dsp:cNvPr id="0" name=""/>
        <dsp:cNvSpPr/>
      </dsp:nvSpPr>
      <dsp:spPr>
        <a:xfrm>
          <a:off x="0" y="1474194"/>
          <a:ext cx="6408738" cy="1372410"/>
        </a:xfrm>
        <a:prstGeom prst="roundRect">
          <a:avLst/>
        </a:prstGeom>
        <a:solidFill>
          <a:schemeClr val="accent2">
            <a:hueOff val="500626"/>
            <a:satOff val="-2234"/>
            <a:lumOff val="12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disseminating information</a:t>
          </a:r>
          <a:endParaRPr lang="en-US" sz="2300" kern="1200"/>
        </a:p>
      </dsp:txBody>
      <dsp:txXfrm>
        <a:off x="66996" y="1541190"/>
        <a:ext cx="6274746" cy="1238418"/>
      </dsp:txXfrm>
    </dsp:sp>
    <dsp:sp modelId="{DF777986-1C30-47DE-BF36-B2D3A3D86F64}">
      <dsp:nvSpPr>
        <dsp:cNvPr id="0" name=""/>
        <dsp:cNvSpPr/>
      </dsp:nvSpPr>
      <dsp:spPr>
        <a:xfrm>
          <a:off x="0" y="2912845"/>
          <a:ext cx="6408738" cy="1372410"/>
        </a:xfrm>
        <a:prstGeom prst="roundRect">
          <a:avLst/>
        </a:prstGeom>
        <a:solidFill>
          <a:schemeClr val="accent2">
            <a:hueOff val="1001251"/>
            <a:satOff val="-4468"/>
            <a:lumOff val="24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 including messages that are high in affect or emotion</a:t>
          </a:r>
          <a:endParaRPr lang="en-US" sz="2300" kern="1200"/>
        </a:p>
      </dsp:txBody>
      <dsp:txXfrm>
        <a:off x="66996" y="2979841"/>
        <a:ext cx="6274746" cy="1238418"/>
      </dsp:txXfrm>
    </dsp:sp>
    <dsp:sp modelId="{D73C5C6C-F207-44C8-96E0-A5100006E586}">
      <dsp:nvSpPr>
        <dsp:cNvPr id="0" name=""/>
        <dsp:cNvSpPr/>
      </dsp:nvSpPr>
      <dsp:spPr>
        <a:xfrm>
          <a:off x="0" y="4351495"/>
          <a:ext cx="6408738" cy="1372410"/>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 messages that connect attitudes to past behaviors.</a:t>
          </a:r>
          <a:endParaRPr lang="en-US" sz="2300" kern="1200"/>
        </a:p>
      </dsp:txBody>
      <dsp:txXfrm>
        <a:off x="66996" y="4418491"/>
        <a:ext cx="6274746" cy="123841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FB765-B60B-44D0-B22A-9D5993AA9E3F}">
      <dsp:nvSpPr>
        <dsp:cNvPr id="0" name=""/>
        <dsp:cNvSpPr/>
      </dsp:nvSpPr>
      <dsp:spPr>
        <a:xfrm>
          <a:off x="0" y="94224"/>
          <a:ext cx="6408738" cy="2749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Since individual characteristics are usually stable over time, Herek (1986)  suggests that efforts should focus on changing perceptions about groups or objects and creating situations that will foster attitude change. </a:t>
          </a:r>
          <a:endParaRPr lang="en-US" sz="2500" kern="1200"/>
        </a:p>
      </dsp:txBody>
      <dsp:txXfrm>
        <a:off x="134220" y="228444"/>
        <a:ext cx="6140298" cy="2481060"/>
      </dsp:txXfrm>
    </dsp:sp>
    <dsp:sp modelId="{ABEB63DB-C631-4C83-B055-77049BFF854F}">
      <dsp:nvSpPr>
        <dsp:cNvPr id="0" name=""/>
        <dsp:cNvSpPr/>
      </dsp:nvSpPr>
      <dsp:spPr>
        <a:xfrm>
          <a:off x="0" y="2915725"/>
          <a:ext cx="6408738" cy="2749500"/>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Herek also suggests “priming” whereby situational factors prime a person to be more receptive to a message (for example, asking about a related issue for which the individual might hold a favorable position). </a:t>
          </a:r>
          <a:endParaRPr lang="en-US" sz="2500" kern="1200"/>
        </a:p>
      </dsp:txBody>
      <dsp:txXfrm>
        <a:off x="134220" y="3049945"/>
        <a:ext cx="6140298" cy="248106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5F470-C387-4981-9B39-A2A3DE18EBD7}">
      <dsp:nvSpPr>
        <dsp:cNvPr id="0" name=""/>
        <dsp:cNvSpPr/>
      </dsp:nvSpPr>
      <dsp:spPr>
        <a:xfrm>
          <a:off x="0" y="25993"/>
          <a:ext cx="6408738" cy="13879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Remember that attitude may not directly cause a behavior change! </a:t>
          </a:r>
          <a:endParaRPr lang="en-US" sz="1800" kern="1200"/>
        </a:p>
      </dsp:txBody>
      <dsp:txXfrm>
        <a:off x="67756" y="93749"/>
        <a:ext cx="6273226" cy="1252473"/>
      </dsp:txXfrm>
    </dsp:sp>
    <dsp:sp modelId="{0F7CA9DC-6626-4B33-9E3E-CED554DBAF4D}">
      <dsp:nvSpPr>
        <dsp:cNvPr id="0" name=""/>
        <dsp:cNvSpPr/>
      </dsp:nvSpPr>
      <dsp:spPr>
        <a:xfrm>
          <a:off x="0" y="1465819"/>
          <a:ext cx="6408738" cy="1387985"/>
        </a:xfrm>
        <a:prstGeom prst="roundRect">
          <a:avLst/>
        </a:prstGeom>
        <a:solidFill>
          <a:schemeClr val="accent2">
            <a:hueOff val="500626"/>
            <a:satOff val="-2234"/>
            <a:lumOff val="12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Kim and Hunter (1993) showed that behaviour intent acts as a mediator in attitude-behavior relationships. </a:t>
          </a:r>
          <a:endParaRPr lang="en-US" sz="1800" kern="1200"/>
        </a:p>
      </dsp:txBody>
      <dsp:txXfrm>
        <a:off x="67756" y="1533575"/>
        <a:ext cx="6273226" cy="1252473"/>
      </dsp:txXfrm>
    </dsp:sp>
    <dsp:sp modelId="{EDBBC208-D7C2-47D4-BB01-2459641B8CA7}">
      <dsp:nvSpPr>
        <dsp:cNvPr id="0" name=""/>
        <dsp:cNvSpPr/>
      </dsp:nvSpPr>
      <dsp:spPr>
        <a:xfrm>
          <a:off x="0" y="2905645"/>
          <a:ext cx="6408738" cy="1387985"/>
        </a:xfrm>
        <a:prstGeom prst="roundRect">
          <a:avLst/>
        </a:prstGeom>
        <a:solidFill>
          <a:schemeClr val="accent2">
            <a:hueOff val="1001251"/>
            <a:satOff val="-4468"/>
            <a:lumOff val="24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Behavioral intent is someone’s willingness to engage to various behaviours. </a:t>
          </a:r>
          <a:endParaRPr lang="en-US" sz="1800" kern="1200"/>
        </a:p>
      </dsp:txBody>
      <dsp:txXfrm>
        <a:off x="67756" y="2973401"/>
        <a:ext cx="6273226" cy="1252473"/>
      </dsp:txXfrm>
    </dsp:sp>
    <dsp:sp modelId="{A39ED79A-4624-4E3C-956E-34E8A8EA66FC}">
      <dsp:nvSpPr>
        <dsp:cNvPr id="0" name=""/>
        <dsp:cNvSpPr/>
      </dsp:nvSpPr>
      <dsp:spPr>
        <a:xfrm>
          <a:off x="0" y="4345470"/>
          <a:ext cx="6408738" cy="1387985"/>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This implies that when striving to change attitudes (and eventually behaviours) it is important to stress the benefits of performing the behavior, the social appropriateness of performing the behavior, and positive affect for the behavior.</a:t>
          </a:r>
          <a:endParaRPr lang="en-US" sz="1800" kern="1200"/>
        </a:p>
      </dsp:txBody>
      <dsp:txXfrm>
        <a:off x="67756" y="4413226"/>
        <a:ext cx="6273226" cy="125247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2ECFB-FC9B-4339-B678-35E9942C4C7F}">
      <dsp:nvSpPr>
        <dsp:cNvPr id="0" name=""/>
        <dsp:cNvSpPr/>
      </dsp:nvSpPr>
      <dsp:spPr>
        <a:xfrm>
          <a:off x="0" y="0"/>
          <a:ext cx="1110138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32E74C-2A72-4CFB-81BD-8918A04D7508}">
      <dsp:nvSpPr>
        <dsp:cNvPr id="0" name=""/>
        <dsp:cNvSpPr/>
      </dsp:nvSpPr>
      <dsp:spPr>
        <a:xfrm>
          <a:off x="0" y="0"/>
          <a:ext cx="11101387" cy="944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Situational</a:t>
          </a:r>
          <a:endParaRPr lang="en-US" sz="4100" kern="1200"/>
        </a:p>
      </dsp:txBody>
      <dsp:txXfrm>
        <a:off x="0" y="0"/>
        <a:ext cx="11101387" cy="944959"/>
      </dsp:txXfrm>
    </dsp:sp>
    <dsp:sp modelId="{F44483E4-B913-4E21-820E-5A866C9EC003}">
      <dsp:nvSpPr>
        <dsp:cNvPr id="0" name=""/>
        <dsp:cNvSpPr/>
      </dsp:nvSpPr>
      <dsp:spPr>
        <a:xfrm>
          <a:off x="0" y="944959"/>
          <a:ext cx="1110138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BE6B8C-8195-472F-94DC-EDBFFFA249A7}">
      <dsp:nvSpPr>
        <dsp:cNvPr id="0" name=""/>
        <dsp:cNvSpPr/>
      </dsp:nvSpPr>
      <dsp:spPr>
        <a:xfrm>
          <a:off x="0" y="944959"/>
          <a:ext cx="11101387" cy="944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Dispositional</a:t>
          </a:r>
          <a:endParaRPr lang="en-US" sz="4100" kern="1200"/>
        </a:p>
      </dsp:txBody>
      <dsp:txXfrm>
        <a:off x="0" y="944959"/>
        <a:ext cx="11101387" cy="944959"/>
      </dsp:txXfrm>
    </dsp:sp>
    <dsp:sp modelId="{D5B1DFCA-EE25-49C0-861F-689FB9CEBCB0}">
      <dsp:nvSpPr>
        <dsp:cNvPr id="0" name=""/>
        <dsp:cNvSpPr/>
      </dsp:nvSpPr>
      <dsp:spPr>
        <a:xfrm>
          <a:off x="0" y="1889918"/>
          <a:ext cx="1110138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0F6FC0-12E6-41F8-ACD9-005F1FF4AA3F}">
      <dsp:nvSpPr>
        <dsp:cNvPr id="0" name=""/>
        <dsp:cNvSpPr/>
      </dsp:nvSpPr>
      <dsp:spPr>
        <a:xfrm>
          <a:off x="0" y="1889918"/>
          <a:ext cx="11101387" cy="944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Motivational</a:t>
          </a:r>
          <a:endParaRPr lang="en-US" sz="4100" kern="1200"/>
        </a:p>
      </dsp:txBody>
      <dsp:txXfrm>
        <a:off x="0" y="1889918"/>
        <a:ext cx="11101387" cy="944959"/>
      </dsp:txXfrm>
    </dsp:sp>
    <dsp:sp modelId="{825984F4-E9CC-4D50-B1BE-0AB9B3D58DA9}">
      <dsp:nvSpPr>
        <dsp:cNvPr id="0" name=""/>
        <dsp:cNvSpPr/>
      </dsp:nvSpPr>
      <dsp:spPr>
        <a:xfrm>
          <a:off x="0" y="2834877"/>
          <a:ext cx="1110138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86688-6EC7-4804-80C7-558299D0E68E}">
      <dsp:nvSpPr>
        <dsp:cNvPr id="0" name=""/>
        <dsp:cNvSpPr/>
      </dsp:nvSpPr>
      <dsp:spPr>
        <a:xfrm>
          <a:off x="0" y="2834877"/>
          <a:ext cx="11101387" cy="944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baseline="0"/>
            <a:t>Institutional</a:t>
          </a:r>
          <a:endParaRPr lang="en-US" sz="4100" kern="1200"/>
        </a:p>
      </dsp:txBody>
      <dsp:txXfrm>
        <a:off x="0" y="2834877"/>
        <a:ext cx="11101387" cy="94495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CA852-0C5E-4240-8583-1D1D33675F30}">
      <dsp:nvSpPr>
        <dsp:cNvPr id="0" name=""/>
        <dsp:cNvSpPr/>
      </dsp:nvSpPr>
      <dsp:spPr>
        <a:xfrm>
          <a:off x="1440" y="108792"/>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110000"/>
            </a:lnSpc>
            <a:spcBef>
              <a:spcPct val="0"/>
            </a:spcBef>
            <a:spcAft>
              <a:spcPct val="35000"/>
            </a:spcAft>
            <a:buNone/>
          </a:pPr>
          <a:r>
            <a:rPr lang="en-GB" sz="1000" kern="1200">
              <a:latin typeface="Arial"/>
              <a:cs typeface="Arial"/>
            </a:rPr>
            <a:t>Smoking Ban</a:t>
          </a:r>
          <a:endParaRPr lang="en-US" sz="1000" kern="1200">
            <a:latin typeface="Arial"/>
            <a:cs typeface="Arial"/>
          </a:endParaRPr>
        </a:p>
      </dsp:txBody>
      <dsp:txXfrm>
        <a:off x="1440" y="108792"/>
        <a:ext cx="1815005" cy="1089003"/>
      </dsp:txXfrm>
    </dsp:sp>
    <dsp:sp modelId="{66B6CCF9-D256-4A1A-82D0-3ACF99762328}">
      <dsp:nvSpPr>
        <dsp:cNvPr id="0" name=""/>
        <dsp:cNvSpPr/>
      </dsp:nvSpPr>
      <dsp:spPr>
        <a:xfrm>
          <a:off x="1997946" y="108792"/>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Sugar Tax</a:t>
          </a:r>
          <a:endParaRPr lang="en-US" sz="1000" kern="1200">
            <a:latin typeface="Arial"/>
            <a:cs typeface="Arial"/>
          </a:endParaRPr>
        </a:p>
      </dsp:txBody>
      <dsp:txXfrm>
        <a:off x="1997946" y="108792"/>
        <a:ext cx="1815005" cy="1089003"/>
      </dsp:txXfrm>
    </dsp:sp>
    <dsp:sp modelId="{0DFF76B2-BB16-478F-8E34-9CEBDB94C045}">
      <dsp:nvSpPr>
        <dsp:cNvPr id="0" name=""/>
        <dsp:cNvSpPr/>
      </dsp:nvSpPr>
      <dsp:spPr>
        <a:xfrm>
          <a:off x="3994452" y="108792"/>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Marmot Review</a:t>
          </a:r>
          <a:endParaRPr lang="en-US" sz="1000" kern="1200">
            <a:latin typeface="Arial"/>
            <a:cs typeface="Arial"/>
          </a:endParaRPr>
        </a:p>
      </dsp:txBody>
      <dsp:txXfrm>
        <a:off x="3994452" y="108792"/>
        <a:ext cx="1815005" cy="1089003"/>
      </dsp:txXfrm>
    </dsp:sp>
    <dsp:sp modelId="{E4A3C0A8-E635-4218-90F9-FF6A4CE374E2}">
      <dsp:nvSpPr>
        <dsp:cNvPr id="0" name=""/>
        <dsp:cNvSpPr/>
      </dsp:nvSpPr>
      <dsp:spPr>
        <a:xfrm>
          <a:off x="5990958" y="108792"/>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Flying Start/Sure Start</a:t>
          </a:r>
          <a:endParaRPr lang="en-US" sz="1000" kern="1200">
            <a:latin typeface="Arial"/>
            <a:cs typeface="Arial"/>
          </a:endParaRPr>
        </a:p>
      </dsp:txBody>
      <dsp:txXfrm>
        <a:off x="5990958" y="108792"/>
        <a:ext cx="1815005" cy="1089003"/>
      </dsp:txXfrm>
    </dsp:sp>
    <dsp:sp modelId="{18DB57C4-8C09-4718-8C87-D230BEB351DC}">
      <dsp:nvSpPr>
        <dsp:cNvPr id="0" name=""/>
        <dsp:cNvSpPr/>
      </dsp:nvSpPr>
      <dsp:spPr>
        <a:xfrm>
          <a:off x="7987464" y="108792"/>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Minimum Unit Pricing</a:t>
          </a:r>
          <a:endParaRPr lang="en-US" sz="1000" kern="1200">
            <a:latin typeface="Arial"/>
            <a:cs typeface="Arial"/>
          </a:endParaRPr>
        </a:p>
      </dsp:txBody>
      <dsp:txXfrm>
        <a:off x="7987464" y="108792"/>
        <a:ext cx="1815005" cy="1089003"/>
      </dsp:txXfrm>
    </dsp:sp>
    <dsp:sp modelId="{06450020-E2C5-4C2A-9CCD-EBC8CD0CD0EC}">
      <dsp:nvSpPr>
        <dsp:cNvPr id="0" name=""/>
        <dsp:cNvSpPr/>
      </dsp:nvSpPr>
      <dsp:spPr>
        <a:xfrm>
          <a:off x="9983970" y="108792"/>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HPV Vaccinations</a:t>
          </a:r>
          <a:endParaRPr lang="en-US" sz="1000" kern="1200">
            <a:latin typeface="Arial"/>
            <a:cs typeface="Arial"/>
          </a:endParaRPr>
        </a:p>
      </dsp:txBody>
      <dsp:txXfrm>
        <a:off x="9983970" y="108792"/>
        <a:ext cx="1815005" cy="1089003"/>
      </dsp:txXfrm>
    </dsp:sp>
    <dsp:sp modelId="{2E1433B8-3DD8-4F7D-8039-A7FD2B77F1C0}">
      <dsp:nvSpPr>
        <dsp:cNvPr id="0" name=""/>
        <dsp:cNvSpPr/>
      </dsp:nvSpPr>
      <dsp:spPr>
        <a:xfrm>
          <a:off x="1440" y="1379296"/>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Congestion charges and ULEZ</a:t>
          </a:r>
        </a:p>
      </dsp:txBody>
      <dsp:txXfrm>
        <a:off x="1440" y="1379296"/>
        <a:ext cx="1815005" cy="1089003"/>
      </dsp:txXfrm>
    </dsp:sp>
    <dsp:sp modelId="{14B4C600-C6FA-46D6-8241-AE029151BEA5}">
      <dsp:nvSpPr>
        <dsp:cNvPr id="0" name=""/>
        <dsp:cNvSpPr/>
      </dsp:nvSpPr>
      <dsp:spPr>
        <a:xfrm>
          <a:off x="1997946" y="1379296"/>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Decriminalising abortion in NI</a:t>
          </a:r>
        </a:p>
      </dsp:txBody>
      <dsp:txXfrm>
        <a:off x="1997946" y="1379296"/>
        <a:ext cx="1815005" cy="1089003"/>
      </dsp:txXfrm>
    </dsp:sp>
    <dsp:sp modelId="{242FD366-861C-4CE8-85FC-8A544A832303}">
      <dsp:nvSpPr>
        <dsp:cNvPr id="0" name=""/>
        <dsp:cNvSpPr/>
      </dsp:nvSpPr>
      <dsp:spPr>
        <a:xfrm>
          <a:off x="3994452" y="1379296"/>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Wellbeing of Future Generations Act (Wales) 2015</a:t>
          </a:r>
        </a:p>
      </dsp:txBody>
      <dsp:txXfrm>
        <a:off x="3994452" y="1379296"/>
        <a:ext cx="1815005" cy="1089003"/>
      </dsp:txXfrm>
    </dsp:sp>
    <dsp:sp modelId="{BE61652E-0D49-47FF-B4B1-8F902481527B}">
      <dsp:nvSpPr>
        <dsp:cNvPr id="0" name=""/>
        <dsp:cNvSpPr/>
      </dsp:nvSpPr>
      <dsp:spPr>
        <a:xfrm>
          <a:off x="5990958" y="1379296"/>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Tobacco advertising bans</a:t>
          </a:r>
        </a:p>
      </dsp:txBody>
      <dsp:txXfrm>
        <a:off x="5990958" y="1379296"/>
        <a:ext cx="1815005" cy="1089003"/>
      </dsp:txXfrm>
    </dsp:sp>
    <dsp:sp modelId="{6C9A2F20-B415-4056-81AC-887305E5ACC8}">
      <dsp:nvSpPr>
        <dsp:cNvPr id="0" name=""/>
        <dsp:cNvSpPr/>
      </dsp:nvSpPr>
      <dsp:spPr>
        <a:xfrm>
          <a:off x="7987464" y="1379296"/>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Traffic light labelling</a:t>
          </a:r>
        </a:p>
      </dsp:txBody>
      <dsp:txXfrm>
        <a:off x="7987464" y="1379296"/>
        <a:ext cx="1815005" cy="1089003"/>
      </dsp:txXfrm>
    </dsp:sp>
    <dsp:sp modelId="{4324C062-69D2-4A10-A5DB-DED8F80C0BD1}">
      <dsp:nvSpPr>
        <dsp:cNvPr id="0" name=""/>
        <dsp:cNvSpPr/>
      </dsp:nvSpPr>
      <dsp:spPr>
        <a:xfrm>
          <a:off x="9983970" y="1379296"/>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Public health under Local Authorities</a:t>
          </a:r>
        </a:p>
      </dsp:txBody>
      <dsp:txXfrm>
        <a:off x="9983970" y="1379296"/>
        <a:ext cx="1815005" cy="1089003"/>
      </dsp:txXfrm>
    </dsp:sp>
    <dsp:sp modelId="{539AD7B6-0759-4E55-A311-956FB3DDB1E3}">
      <dsp:nvSpPr>
        <dsp:cNvPr id="0" name=""/>
        <dsp:cNvSpPr/>
      </dsp:nvSpPr>
      <dsp:spPr>
        <a:xfrm>
          <a:off x="1440" y="2649800"/>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Scores on the Doors</a:t>
          </a:r>
        </a:p>
      </dsp:txBody>
      <dsp:txXfrm>
        <a:off x="1440" y="2649800"/>
        <a:ext cx="1815005" cy="1089003"/>
      </dsp:txXfrm>
    </dsp:sp>
    <dsp:sp modelId="{878833B4-FDEE-4393-9EBE-CE6E7F3FDBF4}">
      <dsp:nvSpPr>
        <dsp:cNvPr id="0" name=""/>
        <dsp:cNvSpPr/>
      </dsp:nvSpPr>
      <dsp:spPr>
        <a:xfrm>
          <a:off x="1997946" y="2649800"/>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Time to Change, Rethink and Mind</a:t>
          </a:r>
        </a:p>
      </dsp:txBody>
      <dsp:txXfrm>
        <a:off x="1997946" y="2649800"/>
        <a:ext cx="1815005" cy="1089003"/>
      </dsp:txXfrm>
    </dsp:sp>
    <dsp:sp modelId="{5182438F-0996-45E0-8ED6-E5170681565D}">
      <dsp:nvSpPr>
        <dsp:cNvPr id="0" name=""/>
        <dsp:cNvSpPr/>
      </dsp:nvSpPr>
      <dsp:spPr>
        <a:xfrm>
          <a:off x="3994452" y="2649800"/>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Fixed odds betting terminals reduced from £100 to £2</a:t>
          </a:r>
          <a:endParaRPr lang="en-US" sz="1000" kern="1200">
            <a:latin typeface="Arial"/>
            <a:cs typeface="Arial"/>
          </a:endParaRPr>
        </a:p>
      </dsp:txBody>
      <dsp:txXfrm>
        <a:off x="3994452" y="2649800"/>
        <a:ext cx="1815005" cy="1089003"/>
      </dsp:txXfrm>
    </dsp:sp>
    <dsp:sp modelId="{9AAC15C2-D8F7-46F3-9362-914CDD8C80D0}">
      <dsp:nvSpPr>
        <dsp:cNvPr id="0" name=""/>
        <dsp:cNvSpPr/>
      </dsp:nvSpPr>
      <dsp:spPr>
        <a:xfrm>
          <a:off x="5990958" y="2649800"/>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Childhood flu vaccines</a:t>
          </a:r>
        </a:p>
      </dsp:txBody>
      <dsp:txXfrm>
        <a:off x="5990958" y="2649800"/>
        <a:ext cx="1815005" cy="1089003"/>
      </dsp:txXfrm>
    </dsp:sp>
    <dsp:sp modelId="{7CEF7D26-3867-4D45-AFAC-EE08F88130BC}">
      <dsp:nvSpPr>
        <dsp:cNvPr id="0" name=""/>
        <dsp:cNvSpPr/>
      </dsp:nvSpPr>
      <dsp:spPr>
        <a:xfrm>
          <a:off x="7987464" y="2649800"/>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Homelessness campaigns</a:t>
          </a:r>
        </a:p>
      </dsp:txBody>
      <dsp:txXfrm>
        <a:off x="7987464" y="2649800"/>
        <a:ext cx="1815005" cy="1089003"/>
      </dsp:txXfrm>
    </dsp:sp>
    <dsp:sp modelId="{7C00CD47-330E-46CF-A104-573454935E4B}">
      <dsp:nvSpPr>
        <dsp:cNvPr id="0" name=""/>
        <dsp:cNvSpPr/>
      </dsp:nvSpPr>
      <dsp:spPr>
        <a:xfrm>
          <a:off x="9983970" y="2649800"/>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Ofcom banning fast food adverts during kids TV</a:t>
          </a:r>
        </a:p>
      </dsp:txBody>
      <dsp:txXfrm>
        <a:off x="9983970" y="2649800"/>
        <a:ext cx="1815005" cy="1089003"/>
      </dsp:txXfrm>
    </dsp:sp>
    <dsp:sp modelId="{25BE4A89-5994-499B-A698-4C97361E8A52}">
      <dsp:nvSpPr>
        <dsp:cNvPr id="0" name=""/>
        <dsp:cNvSpPr/>
      </dsp:nvSpPr>
      <dsp:spPr>
        <a:xfrm>
          <a:off x="1440" y="3920304"/>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Festival drug safety</a:t>
          </a:r>
        </a:p>
      </dsp:txBody>
      <dsp:txXfrm>
        <a:off x="1440" y="3920304"/>
        <a:ext cx="1815005" cy="1089003"/>
      </dsp:txXfrm>
    </dsp:sp>
    <dsp:sp modelId="{7B2DF0DA-0D91-410B-985D-7E6CE29BD4AA}">
      <dsp:nvSpPr>
        <dsp:cNvPr id="0" name=""/>
        <dsp:cNvSpPr/>
      </dsp:nvSpPr>
      <dsp:spPr>
        <a:xfrm>
          <a:off x="1997946" y="3920304"/>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Cancer screening improvements</a:t>
          </a:r>
        </a:p>
      </dsp:txBody>
      <dsp:txXfrm>
        <a:off x="1997946" y="3920304"/>
        <a:ext cx="1815005" cy="1089003"/>
      </dsp:txXfrm>
    </dsp:sp>
    <dsp:sp modelId="{1CAA0065-3FA1-4EA7-A27D-333AF6DB2A6C}">
      <dsp:nvSpPr>
        <dsp:cNvPr id="0" name=""/>
        <dsp:cNvSpPr/>
      </dsp:nvSpPr>
      <dsp:spPr>
        <a:xfrm>
          <a:off x="3994452" y="3920304"/>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Teenage pregnancy strategies</a:t>
          </a:r>
        </a:p>
      </dsp:txBody>
      <dsp:txXfrm>
        <a:off x="3994452" y="3920304"/>
        <a:ext cx="1815005" cy="1089003"/>
      </dsp:txXfrm>
    </dsp:sp>
    <dsp:sp modelId="{C419C6BC-00F0-4644-B05B-09ED18E3A8AE}">
      <dsp:nvSpPr>
        <dsp:cNvPr id="0" name=""/>
        <dsp:cNvSpPr/>
      </dsp:nvSpPr>
      <dsp:spPr>
        <a:xfrm>
          <a:off x="5990958" y="3920304"/>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P0re-exposure prophylaxis (</a:t>
          </a:r>
          <a:r>
            <a:rPr lang="en-GB" sz="1000" kern="1200" err="1">
              <a:latin typeface="Arial"/>
              <a:cs typeface="Arial"/>
            </a:rPr>
            <a:t>PrEP</a:t>
          </a:r>
          <a:r>
            <a:rPr lang="en-GB" sz="1000" kern="1200">
              <a:latin typeface="Arial"/>
              <a:cs typeface="Arial"/>
            </a:rPr>
            <a:t>) for HIV</a:t>
          </a:r>
          <a:endParaRPr lang="en-US" sz="1000" kern="1200">
            <a:latin typeface="Arial"/>
            <a:cs typeface="Arial"/>
          </a:endParaRPr>
        </a:p>
      </dsp:txBody>
      <dsp:txXfrm>
        <a:off x="5990958" y="3920304"/>
        <a:ext cx="1815005" cy="1089003"/>
      </dsp:txXfrm>
    </dsp:sp>
    <dsp:sp modelId="{ACEAA0CA-C036-4126-82C8-670E49FF55FF}">
      <dsp:nvSpPr>
        <dsp:cNvPr id="0" name=""/>
        <dsp:cNvSpPr/>
      </dsp:nvSpPr>
      <dsp:spPr>
        <a:xfrm>
          <a:off x="7987464" y="3920304"/>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Naloxone for </a:t>
          </a:r>
          <a:r>
            <a:rPr lang="en-GB" sz="1000" kern="1200" err="1">
              <a:latin typeface="Arial"/>
              <a:cs typeface="Arial"/>
            </a:rPr>
            <a:t>opiod</a:t>
          </a:r>
          <a:r>
            <a:rPr lang="en-GB" sz="1000" kern="1200">
              <a:latin typeface="Arial"/>
              <a:cs typeface="Arial"/>
            </a:rPr>
            <a:t> overdoses</a:t>
          </a:r>
        </a:p>
      </dsp:txBody>
      <dsp:txXfrm>
        <a:off x="7987464" y="3920304"/>
        <a:ext cx="1815005" cy="1089003"/>
      </dsp:txXfrm>
    </dsp:sp>
    <dsp:sp modelId="{1DDD3D7A-5154-42EF-B446-6D11E856F403}">
      <dsp:nvSpPr>
        <dsp:cNvPr id="0" name=""/>
        <dsp:cNvSpPr/>
      </dsp:nvSpPr>
      <dsp:spPr>
        <a:xfrm>
          <a:off x="9983970" y="3920304"/>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National Policy Planning Frameworks</a:t>
          </a:r>
          <a:endParaRPr lang="en-GB" sz="1000" kern="1200"/>
        </a:p>
      </dsp:txBody>
      <dsp:txXfrm>
        <a:off x="9983970" y="3920304"/>
        <a:ext cx="1815005" cy="108900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CCDBE-726A-4224-968C-616D7BCFCC8D}">
      <dsp:nvSpPr>
        <dsp:cNvPr id="0" name=""/>
        <dsp:cNvSpPr/>
      </dsp:nvSpPr>
      <dsp:spPr>
        <a:xfrm>
          <a:off x="1283" y="663066"/>
          <a:ext cx="4672458" cy="23362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60960" rIns="91440" bIns="60960" numCol="1" spcCol="1270" anchor="ctr" anchorCtr="0">
          <a:noAutofit/>
        </a:bodyPr>
        <a:lstStyle/>
        <a:p>
          <a:pPr marL="0" lvl="0" indent="0" algn="ctr" defTabSz="2133600">
            <a:lnSpc>
              <a:spcPct val="90000"/>
            </a:lnSpc>
            <a:spcBef>
              <a:spcPct val="0"/>
            </a:spcBef>
            <a:spcAft>
              <a:spcPct val="35000"/>
            </a:spcAft>
            <a:buNone/>
          </a:pPr>
          <a:r>
            <a:rPr lang="en-GB" sz="4800" kern="1200"/>
            <a:t>Why did this need to occur?</a:t>
          </a:r>
          <a:endParaRPr lang="en-US" sz="4800" kern="1200"/>
        </a:p>
      </dsp:txBody>
      <dsp:txXfrm>
        <a:off x="69709" y="731492"/>
        <a:ext cx="4535606" cy="2199377"/>
      </dsp:txXfrm>
    </dsp:sp>
    <dsp:sp modelId="{3E8A2AA2-9007-4BC6-A5F2-2F93F35FD464}">
      <dsp:nvSpPr>
        <dsp:cNvPr id="0" name=""/>
        <dsp:cNvSpPr/>
      </dsp:nvSpPr>
      <dsp:spPr>
        <a:xfrm>
          <a:off x="5841857" y="663066"/>
          <a:ext cx="4672458" cy="23362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60960" rIns="91440" bIns="60960" numCol="1" spcCol="1270" anchor="ctr" anchorCtr="0">
          <a:noAutofit/>
        </a:bodyPr>
        <a:lstStyle/>
        <a:p>
          <a:pPr marL="0" lvl="0" indent="0" algn="ctr" defTabSz="2133600">
            <a:lnSpc>
              <a:spcPct val="90000"/>
            </a:lnSpc>
            <a:spcBef>
              <a:spcPct val="0"/>
            </a:spcBef>
            <a:spcAft>
              <a:spcPct val="35000"/>
            </a:spcAft>
            <a:buNone/>
          </a:pPr>
          <a:r>
            <a:rPr lang="en-GB" sz="4800" kern="1200"/>
            <a:t>What else needs to be done?</a:t>
          </a:r>
          <a:endParaRPr lang="en-US" sz="4800" kern="1200"/>
        </a:p>
      </dsp:txBody>
      <dsp:txXfrm>
        <a:off x="5910283" y="731492"/>
        <a:ext cx="4535606" cy="219937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A75A1-8028-4F82-B166-B696A1B74DA8}">
      <dsp:nvSpPr>
        <dsp:cNvPr id="0" name=""/>
        <dsp:cNvSpPr/>
      </dsp:nvSpPr>
      <dsp:spPr>
        <a:xfrm>
          <a:off x="0" y="77622"/>
          <a:ext cx="7003777" cy="13724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Smokefree Aotearoa 2025 Action Plan: Anyone born after 01/01/2009 will never be able to legally buy tobacco products.</a:t>
          </a:r>
          <a:endParaRPr lang="en-US" sz="2300" kern="1200"/>
        </a:p>
      </dsp:txBody>
      <dsp:txXfrm>
        <a:off x="66996" y="144618"/>
        <a:ext cx="6869785" cy="1238418"/>
      </dsp:txXfrm>
    </dsp:sp>
    <dsp:sp modelId="{B754FF9D-4B37-4933-A084-46304B9DF1B8}">
      <dsp:nvSpPr>
        <dsp:cNvPr id="0" name=""/>
        <dsp:cNvSpPr/>
      </dsp:nvSpPr>
      <dsp:spPr>
        <a:xfrm>
          <a:off x="0" y="1516272"/>
          <a:ext cx="7003777" cy="1372410"/>
        </a:xfrm>
        <a:prstGeom prst="roundRect">
          <a:avLst/>
        </a:prstGeom>
        <a:solidFill>
          <a:schemeClr val="accent2">
            <a:hueOff val="500626"/>
            <a:satOff val="-2234"/>
            <a:lumOff val="12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England, this strategy is supported by over 71% of adults. </a:t>
          </a:r>
          <a:endParaRPr lang="en-US" sz="2300" kern="1200"/>
        </a:p>
      </dsp:txBody>
      <dsp:txXfrm>
        <a:off x="66996" y="1583268"/>
        <a:ext cx="6869785" cy="1238418"/>
      </dsp:txXfrm>
    </dsp:sp>
    <dsp:sp modelId="{A953D74E-3028-4CD2-B861-E6F90616DF39}">
      <dsp:nvSpPr>
        <dsp:cNvPr id="0" name=""/>
        <dsp:cNvSpPr/>
      </dsp:nvSpPr>
      <dsp:spPr>
        <a:xfrm>
          <a:off x="0" y="2954922"/>
          <a:ext cx="7003777" cy="1372410"/>
        </a:xfrm>
        <a:prstGeom prst="roundRect">
          <a:avLst/>
        </a:prstGeom>
        <a:solidFill>
          <a:schemeClr val="accent2">
            <a:hueOff val="1001251"/>
            <a:satOff val="-4468"/>
            <a:lumOff val="24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Do you support it?</a:t>
          </a:r>
          <a:endParaRPr lang="en-US" sz="2300" kern="1200"/>
        </a:p>
      </dsp:txBody>
      <dsp:txXfrm>
        <a:off x="66996" y="3021918"/>
        <a:ext cx="6869785" cy="1238418"/>
      </dsp:txXfrm>
    </dsp:sp>
    <dsp:sp modelId="{718BA44D-A866-4831-83B9-3AA4BB1260E0}">
      <dsp:nvSpPr>
        <dsp:cNvPr id="0" name=""/>
        <dsp:cNvSpPr/>
      </dsp:nvSpPr>
      <dsp:spPr>
        <a:xfrm>
          <a:off x="0" y="4393572"/>
          <a:ext cx="7003777" cy="1372410"/>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Why?</a:t>
          </a:r>
          <a:endParaRPr lang="en-US" sz="2300" kern="1200"/>
        </a:p>
      </dsp:txBody>
      <dsp:txXfrm>
        <a:off x="66996" y="4460568"/>
        <a:ext cx="6869785" cy="123841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78CCD-E7EC-4AC9-ADF0-6115CE9F263C}">
      <dsp:nvSpPr>
        <dsp:cNvPr id="0" name=""/>
        <dsp:cNvSpPr/>
      </dsp:nvSpPr>
      <dsp:spPr>
        <a:xfrm>
          <a:off x="0" y="4565"/>
          <a:ext cx="7003777" cy="9724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F7FDF-7BE3-42F7-A1E2-7C9D74BECEB4}">
      <dsp:nvSpPr>
        <dsp:cNvPr id="0" name=""/>
        <dsp:cNvSpPr/>
      </dsp:nvSpPr>
      <dsp:spPr>
        <a:xfrm>
          <a:off x="294154" y="223358"/>
          <a:ext cx="534826" cy="534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358D4-187D-480F-B5EB-4D22513353C3}">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90000"/>
            </a:lnSpc>
            <a:spcBef>
              <a:spcPct val="0"/>
            </a:spcBef>
            <a:spcAft>
              <a:spcPct val="35000"/>
            </a:spcAft>
            <a:buNone/>
          </a:pPr>
          <a:r>
            <a:rPr lang="en-GB" sz="1600" kern="1200"/>
            <a:t>The SDIL’s primary aim was to incentivise soft drink reformulation to lower-sugar recipes. </a:t>
          </a:r>
          <a:endParaRPr lang="en-US" sz="1600" kern="1200"/>
        </a:p>
      </dsp:txBody>
      <dsp:txXfrm>
        <a:off x="1123136" y="4565"/>
        <a:ext cx="5880640" cy="972412"/>
      </dsp:txXfrm>
    </dsp:sp>
    <dsp:sp modelId="{7E477BEE-E53C-4859-BC30-9CA6BE757889}">
      <dsp:nvSpPr>
        <dsp:cNvPr id="0" name=""/>
        <dsp:cNvSpPr/>
      </dsp:nvSpPr>
      <dsp:spPr>
        <a:xfrm>
          <a:off x="0" y="1220080"/>
          <a:ext cx="7003777" cy="9724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9914D-172E-4811-8D8B-D0104B8B062F}">
      <dsp:nvSpPr>
        <dsp:cNvPr id="0" name=""/>
        <dsp:cNvSpPr/>
      </dsp:nvSpPr>
      <dsp:spPr>
        <a:xfrm>
          <a:off x="294154" y="1438873"/>
          <a:ext cx="534826" cy="534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CDADF6-6CAC-4C31-B888-762E111BF3CD}">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90000"/>
            </a:lnSpc>
            <a:spcBef>
              <a:spcPct val="0"/>
            </a:spcBef>
            <a:spcAft>
              <a:spcPct val="35000"/>
            </a:spcAft>
            <a:buNone/>
          </a:pPr>
          <a:r>
            <a:rPr lang="en-GB" sz="1600" kern="1200"/>
            <a:t>This was reflected in its design in that: </a:t>
          </a:r>
          <a:endParaRPr lang="en-US" sz="1600" kern="1200"/>
        </a:p>
      </dsp:txBody>
      <dsp:txXfrm>
        <a:off x="1123136" y="1220080"/>
        <a:ext cx="5880640" cy="972412"/>
      </dsp:txXfrm>
    </dsp:sp>
    <dsp:sp modelId="{0F40A45F-5463-4E16-8C35-1C818BCCB7C2}">
      <dsp:nvSpPr>
        <dsp:cNvPr id="0" name=""/>
        <dsp:cNvSpPr/>
      </dsp:nvSpPr>
      <dsp:spPr>
        <a:xfrm>
          <a:off x="0" y="2435596"/>
          <a:ext cx="7003777" cy="97241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E1C59D-8FCC-47E7-9CDD-B390B2E2978E}">
      <dsp:nvSpPr>
        <dsp:cNvPr id="0" name=""/>
        <dsp:cNvSpPr/>
      </dsp:nvSpPr>
      <dsp:spPr>
        <a:xfrm>
          <a:off x="294154" y="2654389"/>
          <a:ext cx="534826" cy="5348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FE6AE-BED9-4305-AB0A-0525D31C7D6C}">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90000"/>
            </a:lnSpc>
            <a:spcBef>
              <a:spcPct val="0"/>
            </a:spcBef>
            <a:spcAft>
              <a:spcPct val="35000"/>
            </a:spcAft>
            <a:buNone/>
          </a:pPr>
          <a:r>
            <a:rPr lang="en-GB" sz="1600" kern="1200"/>
            <a:t>manufacturers were given two years between the levy’s announcement and implementation to reformulate before it became active. </a:t>
          </a:r>
          <a:endParaRPr lang="en-US" sz="1600" kern="1200"/>
        </a:p>
      </dsp:txBody>
      <dsp:txXfrm>
        <a:off x="1123136" y="2435596"/>
        <a:ext cx="5880640" cy="972412"/>
      </dsp:txXfrm>
    </dsp:sp>
    <dsp:sp modelId="{8D0C832F-9C77-4308-ABB2-9C879680AB97}">
      <dsp:nvSpPr>
        <dsp:cNvPr id="0" name=""/>
        <dsp:cNvSpPr/>
      </dsp:nvSpPr>
      <dsp:spPr>
        <a:xfrm>
          <a:off x="0" y="3651111"/>
          <a:ext cx="7003777" cy="97241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C3BC2-62AF-495F-8A6D-FB5B60CE2D70}">
      <dsp:nvSpPr>
        <dsp:cNvPr id="0" name=""/>
        <dsp:cNvSpPr/>
      </dsp:nvSpPr>
      <dsp:spPr>
        <a:xfrm>
          <a:off x="294154" y="3869904"/>
          <a:ext cx="534826" cy="5348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2D8EF1-693E-4F28-BA6D-CF1EF9B953FF}">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90000"/>
            </a:lnSpc>
            <a:spcBef>
              <a:spcPct val="0"/>
            </a:spcBef>
            <a:spcAft>
              <a:spcPct val="35000"/>
            </a:spcAft>
            <a:buNone/>
          </a:pPr>
          <a:r>
            <a:rPr lang="en-GB" sz="1600" kern="1200"/>
            <a:t>A tiered structure targeted the highest-sugar brands and incentivised sugar reductions.</a:t>
          </a:r>
          <a:endParaRPr lang="en-US" sz="1600" kern="1200"/>
        </a:p>
      </dsp:txBody>
      <dsp:txXfrm>
        <a:off x="1123136" y="3651111"/>
        <a:ext cx="5880640" cy="972412"/>
      </dsp:txXfrm>
    </dsp:sp>
    <dsp:sp modelId="{77F6DC66-B5B7-4712-93A6-00D010A6BF84}">
      <dsp:nvSpPr>
        <dsp:cNvPr id="0" name=""/>
        <dsp:cNvSpPr/>
      </dsp:nvSpPr>
      <dsp:spPr>
        <a:xfrm>
          <a:off x="0" y="4866627"/>
          <a:ext cx="7003777" cy="97241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AEB4B-E8EC-4C69-95B9-A1886A95E003}">
      <dsp:nvSpPr>
        <dsp:cNvPr id="0" name=""/>
        <dsp:cNvSpPr/>
      </dsp:nvSpPr>
      <dsp:spPr>
        <a:xfrm>
          <a:off x="294154" y="5085420"/>
          <a:ext cx="534826" cy="5348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4785F5-52C5-4B8F-87CF-DB8FE85D4D3D}">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711200">
            <a:lnSpc>
              <a:spcPct val="90000"/>
            </a:lnSpc>
            <a:spcBef>
              <a:spcPct val="0"/>
            </a:spcBef>
            <a:spcAft>
              <a:spcPct val="35000"/>
            </a:spcAft>
            <a:buNone/>
          </a:pPr>
          <a:r>
            <a:rPr lang="en-GB" sz="1600" kern="1200"/>
            <a:t>It was restricted to soft drinks, where zero-calorie sweeteners make like-for-like reformulation relatively simple (and healthier).</a:t>
          </a:r>
          <a:endParaRPr lang="en-US" sz="1600" kern="1200"/>
        </a:p>
      </dsp:txBody>
      <dsp:txXfrm>
        <a:off x="1123136" y="4866627"/>
        <a:ext cx="5880640" cy="97241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09A8B-CE19-43CA-A751-CA879B9F6C78}">
      <dsp:nvSpPr>
        <dsp:cNvPr id="0" name=""/>
        <dsp:cNvSpPr/>
      </dsp:nvSpPr>
      <dsp:spPr>
        <a:xfrm>
          <a:off x="350188" y="3138015"/>
          <a:ext cx="2801510" cy="660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2006</a:t>
          </a:r>
        </a:p>
      </dsp:txBody>
      <dsp:txXfrm>
        <a:off x="350188" y="3138015"/>
        <a:ext cx="2801510" cy="660327"/>
      </dsp:txXfrm>
    </dsp:sp>
    <dsp:sp modelId="{886E10DA-E762-4F3D-9CDC-BB54BB09FF7E}">
      <dsp:nvSpPr>
        <dsp:cNvPr id="0" name=""/>
        <dsp:cNvSpPr/>
      </dsp:nvSpPr>
      <dsp:spPr>
        <a:xfrm>
          <a:off x="0" y="2804930"/>
          <a:ext cx="7003777" cy="2337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A2B11-B520-43F0-8840-A3C099C0855A}">
      <dsp:nvSpPr>
        <dsp:cNvPr id="0" name=""/>
        <dsp:cNvSpPr/>
      </dsp:nvSpPr>
      <dsp:spPr>
        <a:xfrm>
          <a:off x="210113" y="359473"/>
          <a:ext cx="3081661" cy="14520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This was first launched in 2006/7 and aimed to 'make a decisive difference to the life chances of children aged under four in the areas in which it runs'.</a:t>
          </a:r>
        </a:p>
      </dsp:txBody>
      <dsp:txXfrm>
        <a:off x="210113" y="359473"/>
        <a:ext cx="3081661" cy="1452044"/>
      </dsp:txXfrm>
    </dsp:sp>
    <dsp:sp modelId="{44A43436-3A9C-43A2-A28F-010DE588167C}">
      <dsp:nvSpPr>
        <dsp:cNvPr id="0" name=""/>
        <dsp:cNvSpPr/>
      </dsp:nvSpPr>
      <dsp:spPr>
        <a:xfrm>
          <a:off x="1750944" y="1811517"/>
          <a:ext cx="0" cy="99341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D1B81A9-F66C-44F9-84B8-94519366E033}">
      <dsp:nvSpPr>
        <dsp:cNvPr id="0" name=""/>
        <dsp:cNvSpPr/>
      </dsp:nvSpPr>
      <dsp:spPr>
        <a:xfrm>
          <a:off x="3852077" y="2045261"/>
          <a:ext cx="2801510" cy="660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2012</a:t>
          </a:r>
        </a:p>
      </dsp:txBody>
      <dsp:txXfrm>
        <a:off x="3852077" y="2045261"/>
        <a:ext cx="2801510" cy="660327"/>
      </dsp:txXfrm>
    </dsp:sp>
    <dsp:sp modelId="{531EDC54-0EFE-40FD-A9D5-A1A4CEBA9590}">
      <dsp:nvSpPr>
        <dsp:cNvPr id="0" name=""/>
        <dsp:cNvSpPr/>
      </dsp:nvSpPr>
      <dsp:spPr>
        <a:xfrm>
          <a:off x="3712001" y="4032087"/>
          <a:ext cx="3081661" cy="815182"/>
        </a:xfrm>
        <a:prstGeom prst="rect">
          <a:avLst/>
        </a:prstGeom>
        <a:solidFill>
          <a:schemeClr val="accent2">
            <a:tint val="40000"/>
            <a:alpha val="90000"/>
            <a:hueOff val="991491"/>
            <a:satOff val="1900"/>
            <a:lumOff val="574"/>
            <a:alphaOff val="0"/>
          </a:schemeClr>
        </a:solidFill>
        <a:ln w="12700" cap="flat" cmpd="sng" algn="ctr">
          <a:solidFill>
            <a:schemeClr val="accent2">
              <a:tint val="40000"/>
              <a:alpha val="90000"/>
              <a:hueOff val="991491"/>
              <a:satOff val="1900"/>
              <a:lumOff val="5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Since 2012 this programme has been expanded. </a:t>
          </a:r>
        </a:p>
      </dsp:txBody>
      <dsp:txXfrm>
        <a:off x="3712001" y="4032087"/>
        <a:ext cx="3081661" cy="815182"/>
      </dsp:txXfrm>
    </dsp:sp>
    <dsp:sp modelId="{E7AB8B9D-11C9-48E1-BD98-592FBC2D173F}">
      <dsp:nvSpPr>
        <dsp:cNvPr id="0" name=""/>
        <dsp:cNvSpPr/>
      </dsp:nvSpPr>
      <dsp:spPr>
        <a:xfrm>
          <a:off x="5252832" y="3038674"/>
          <a:ext cx="0" cy="993412"/>
        </a:xfrm>
        <a:prstGeom prst="line">
          <a:avLst/>
        </a:prstGeom>
        <a:solidFill>
          <a:schemeClr val="accent2">
            <a:hueOff val="1500051"/>
            <a:satOff val="-2295"/>
            <a:lumOff val="6274"/>
            <a:alphaOff val="0"/>
          </a:schemeClr>
        </a:solidFill>
        <a:ln w="6350" cap="flat" cmpd="sng" algn="ctr">
          <a:solidFill>
            <a:schemeClr val="accent2">
              <a:hueOff val="1500051"/>
              <a:satOff val="-2295"/>
              <a:lumOff val="6274"/>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16F8146-D13F-4A24-8A0C-3A4FF6C1F4AF}">
      <dsp:nvSpPr>
        <dsp:cNvPr id="0" name=""/>
        <dsp:cNvSpPr/>
      </dsp:nvSpPr>
      <dsp:spPr>
        <a:xfrm>
          <a:off x="1677899" y="2848757"/>
          <a:ext cx="146090" cy="1460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EDF5740-4677-4269-B322-D553BE348171}">
      <dsp:nvSpPr>
        <dsp:cNvPr id="0" name=""/>
        <dsp:cNvSpPr/>
      </dsp:nvSpPr>
      <dsp:spPr>
        <a:xfrm>
          <a:off x="5179787" y="2848757"/>
          <a:ext cx="146090" cy="1460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B4BAD-117A-4431-92EE-E2134D693FC5}">
      <dsp:nvSpPr>
        <dsp:cNvPr id="0" name=""/>
        <dsp:cNvSpPr/>
      </dsp:nvSpPr>
      <dsp:spPr>
        <a:xfrm>
          <a:off x="0" y="57867"/>
          <a:ext cx="7003777" cy="1849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t>The expansion of Early Years Provision </a:t>
          </a:r>
          <a:r>
            <a:rPr lang="en-GB" sz="3100" kern="1200" dirty="0">
              <a:latin typeface="Walbaum Display"/>
            </a:rPr>
            <a:t>has seen over 13,500 children benefitting in 2023-2025.</a:t>
          </a:r>
          <a:endParaRPr lang="en-GB" sz="3100" kern="1200" dirty="0"/>
        </a:p>
      </dsp:txBody>
      <dsp:txXfrm>
        <a:off x="90298" y="148165"/>
        <a:ext cx="6823181" cy="1669174"/>
      </dsp:txXfrm>
    </dsp:sp>
    <dsp:sp modelId="{09B32023-5131-4F9A-97CE-9D64CF403A0D}">
      <dsp:nvSpPr>
        <dsp:cNvPr id="0" name=""/>
        <dsp:cNvSpPr/>
      </dsp:nvSpPr>
      <dsp:spPr>
        <a:xfrm>
          <a:off x="0" y="1996917"/>
          <a:ext cx="7003777" cy="1849770"/>
        </a:xfrm>
        <a:prstGeom prst="roundRect">
          <a:avLst/>
        </a:prstGeom>
        <a:solidFill>
          <a:schemeClr val="accent2">
            <a:hueOff val="750938"/>
            <a:satOff val="-3351"/>
            <a:lumOff val="1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Walbaum Display"/>
            </a:rPr>
            <a:t>A further £25m investment aims to provide universal childcare to all Welsh two-year-olds.</a:t>
          </a:r>
        </a:p>
      </dsp:txBody>
      <dsp:txXfrm>
        <a:off x="90298" y="2087215"/>
        <a:ext cx="6823181" cy="1669174"/>
      </dsp:txXfrm>
    </dsp:sp>
    <dsp:sp modelId="{A57CC819-94FC-40D6-8C2A-B59CB226B774}">
      <dsp:nvSpPr>
        <dsp:cNvPr id="0" name=""/>
        <dsp:cNvSpPr/>
      </dsp:nvSpPr>
      <dsp:spPr>
        <a:xfrm>
          <a:off x="0" y="3935967"/>
          <a:ext cx="7003777" cy="1849770"/>
        </a:xfrm>
        <a:prstGeom prst="roundRect">
          <a:avLst/>
        </a:prstGeom>
        <a:solidFill>
          <a:schemeClr val="accent2">
            <a:hueOff val="1501877"/>
            <a:satOff val="-6702"/>
            <a:lumOff val="3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How will this benefit children/families?</a:t>
          </a:r>
          <a:endParaRPr lang="en-US" sz="3100" kern="1200" dirty="0"/>
        </a:p>
      </dsp:txBody>
      <dsp:txXfrm>
        <a:off x="90298" y="4026265"/>
        <a:ext cx="6823181" cy="166917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D20C7-A712-4DBD-99E2-18C56ED3C557}">
      <dsp:nvSpPr>
        <dsp:cNvPr id="0" name=""/>
        <dsp:cNvSpPr/>
      </dsp:nvSpPr>
      <dsp:spPr>
        <a:xfrm>
          <a:off x="0" y="706"/>
          <a:ext cx="562654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7F880C-ACE4-4883-853D-4754AE81FD86}">
      <dsp:nvSpPr>
        <dsp:cNvPr id="0" name=""/>
        <dsp:cNvSpPr/>
      </dsp:nvSpPr>
      <dsp:spPr>
        <a:xfrm>
          <a:off x="0" y="706"/>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Parental wellbeing – short term not long term.</a:t>
          </a:r>
          <a:endParaRPr lang="en-US" sz="3000" kern="1200"/>
        </a:p>
      </dsp:txBody>
      <dsp:txXfrm>
        <a:off x="0" y="706"/>
        <a:ext cx="5626542" cy="1156849"/>
      </dsp:txXfrm>
    </dsp:sp>
    <dsp:sp modelId="{BD6C62F6-8C77-42EC-BCE2-0EB354CE20F0}">
      <dsp:nvSpPr>
        <dsp:cNvPr id="0" name=""/>
        <dsp:cNvSpPr/>
      </dsp:nvSpPr>
      <dsp:spPr>
        <a:xfrm>
          <a:off x="0" y="1157555"/>
          <a:ext cx="562654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D4E28-9538-44E4-90BD-1E80E82083B2}">
      <dsp:nvSpPr>
        <dsp:cNvPr id="0" name=""/>
        <dsp:cNvSpPr/>
      </dsp:nvSpPr>
      <dsp:spPr>
        <a:xfrm>
          <a:off x="0" y="1157555"/>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Greatest needs show greatest improvement.</a:t>
          </a:r>
          <a:endParaRPr lang="en-US" sz="3000" kern="1200"/>
        </a:p>
      </dsp:txBody>
      <dsp:txXfrm>
        <a:off x="0" y="1157555"/>
        <a:ext cx="5626542" cy="1156849"/>
      </dsp:txXfrm>
    </dsp:sp>
    <dsp:sp modelId="{B73C87F1-8EFC-45B9-BC9E-096720D52726}">
      <dsp:nvSpPr>
        <dsp:cNvPr id="0" name=""/>
        <dsp:cNvSpPr/>
      </dsp:nvSpPr>
      <dsp:spPr>
        <a:xfrm>
          <a:off x="0" y="2314404"/>
          <a:ext cx="562654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F1389-2A7B-46ED-B7B6-F08F55CDFE3F}">
      <dsp:nvSpPr>
        <dsp:cNvPr id="0" name=""/>
        <dsp:cNvSpPr/>
      </dsp:nvSpPr>
      <dsp:spPr>
        <a:xfrm>
          <a:off x="0" y="2314404"/>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Reduction in parental depression.</a:t>
          </a:r>
          <a:endParaRPr lang="en-US" sz="3000" kern="1200"/>
        </a:p>
      </dsp:txBody>
      <dsp:txXfrm>
        <a:off x="0" y="2314404"/>
        <a:ext cx="5626542" cy="1156849"/>
      </dsp:txXfrm>
    </dsp:sp>
    <dsp:sp modelId="{ECEF6879-E8F2-4B49-B31D-0DF6C303AD14}">
      <dsp:nvSpPr>
        <dsp:cNvPr id="0" name=""/>
        <dsp:cNvSpPr/>
      </dsp:nvSpPr>
      <dsp:spPr>
        <a:xfrm>
          <a:off x="0" y="3471253"/>
          <a:ext cx="562654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FB7BFA-36AC-4C18-9A63-D389DF3E69CF}">
      <dsp:nvSpPr>
        <dsp:cNvPr id="0" name=""/>
        <dsp:cNvSpPr/>
      </dsp:nvSpPr>
      <dsp:spPr>
        <a:xfrm>
          <a:off x="0" y="3471253"/>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Behavioural issues resolved, but mild behaviours only noted.</a:t>
          </a:r>
          <a:endParaRPr lang="en-US" sz="3000" kern="1200"/>
        </a:p>
      </dsp:txBody>
      <dsp:txXfrm>
        <a:off x="0" y="3471253"/>
        <a:ext cx="5626542" cy="1156849"/>
      </dsp:txXfrm>
    </dsp:sp>
    <dsp:sp modelId="{0B83551D-2098-454C-BA66-B8F0D2A6F949}">
      <dsp:nvSpPr>
        <dsp:cNvPr id="0" name=""/>
        <dsp:cNvSpPr/>
      </dsp:nvSpPr>
      <dsp:spPr>
        <a:xfrm>
          <a:off x="0" y="4628102"/>
          <a:ext cx="562654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185F3-7766-4E6E-83BD-3853B53E558D}">
      <dsp:nvSpPr>
        <dsp:cNvPr id="0" name=""/>
        <dsp:cNvSpPr/>
      </dsp:nvSpPr>
      <dsp:spPr>
        <a:xfrm>
          <a:off x="0" y="4628102"/>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(Hutchings et al., 2017)</a:t>
          </a:r>
          <a:endParaRPr lang="en-US" sz="3000" kern="1200"/>
        </a:p>
      </dsp:txBody>
      <dsp:txXfrm>
        <a:off x="0" y="4628102"/>
        <a:ext cx="5626542" cy="115684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7C500-2F13-4FAB-92B8-E27FD147FEBE}">
      <dsp:nvSpPr>
        <dsp:cNvPr id="0" name=""/>
        <dsp:cNvSpPr/>
      </dsp:nvSpPr>
      <dsp:spPr>
        <a:xfrm>
          <a:off x="1747800" y="26398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CD4394-59B3-4C6A-94AD-3D6DAD141CA3}">
      <dsp:nvSpPr>
        <dsp:cNvPr id="0" name=""/>
        <dsp:cNvSpPr/>
      </dsp:nvSpPr>
      <dsp:spPr>
        <a:xfrm>
          <a:off x="559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How successful are health campaigns? </a:t>
          </a:r>
          <a:endParaRPr lang="en-US" sz="2300" kern="1200"/>
        </a:p>
      </dsp:txBody>
      <dsp:txXfrm>
        <a:off x="559800" y="2678373"/>
        <a:ext cx="4320000" cy="720000"/>
      </dsp:txXfrm>
    </dsp:sp>
    <dsp:sp modelId="{944D0D0D-7F33-4547-86EA-1B31FF4BA9CC}">
      <dsp:nvSpPr>
        <dsp:cNvPr id="0" name=""/>
        <dsp:cNvSpPr/>
      </dsp:nvSpPr>
      <dsp:spPr>
        <a:xfrm>
          <a:off x="6823800" y="26398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0443AA-FC3D-4876-BBF5-1F6183339F59}">
      <dsp:nvSpPr>
        <dsp:cNvPr id="0" name=""/>
        <dsp:cNvSpPr/>
      </dsp:nvSpPr>
      <dsp:spPr>
        <a:xfrm>
          <a:off x="5635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How do we know?</a:t>
          </a:r>
          <a:endParaRPr lang="en-US" sz="2300" kern="1200"/>
        </a:p>
      </dsp:txBody>
      <dsp:txXfrm>
        <a:off x="5635800" y="2678373"/>
        <a:ext cx="4320000" cy="72000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4D641-7353-4950-8256-41AFA968B887}">
      <dsp:nvSpPr>
        <dsp:cNvPr id="0" name=""/>
        <dsp:cNvSpPr/>
      </dsp:nvSpPr>
      <dsp:spPr>
        <a:xfrm>
          <a:off x="0" y="178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F364CC-3989-4F83-BFCF-8C91B9A612C8}">
      <dsp:nvSpPr>
        <dsp:cNvPr id="0" name=""/>
        <dsp:cNvSpPr/>
      </dsp:nvSpPr>
      <dsp:spPr>
        <a:xfrm>
          <a:off x="0" y="1788"/>
          <a:ext cx="10515600" cy="1219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Measured improvements in public health.</a:t>
          </a:r>
          <a:endParaRPr lang="en-US" sz="4300" kern="1200"/>
        </a:p>
      </dsp:txBody>
      <dsp:txXfrm>
        <a:off x="0" y="1788"/>
        <a:ext cx="10515600" cy="1219595"/>
      </dsp:txXfrm>
    </dsp:sp>
    <dsp:sp modelId="{B2696D8C-7910-4422-9570-3D9AD8DABCD8}">
      <dsp:nvSpPr>
        <dsp:cNvPr id="0" name=""/>
        <dsp:cNvSpPr/>
      </dsp:nvSpPr>
      <dsp:spPr>
        <a:xfrm>
          <a:off x="0" y="1221383"/>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ADC216-4F05-42A1-953A-D9D9C907AC8C}">
      <dsp:nvSpPr>
        <dsp:cNvPr id="0" name=""/>
        <dsp:cNvSpPr/>
      </dsp:nvSpPr>
      <dsp:spPr>
        <a:xfrm>
          <a:off x="0" y="1221383"/>
          <a:ext cx="10515600" cy="1219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Reductions in disease/conditions reported.</a:t>
          </a:r>
          <a:endParaRPr lang="en-US" sz="4300" kern="1200"/>
        </a:p>
      </dsp:txBody>
      <dsp:txXfrm>
        <a:off x="0" y="1221383"/>
        <a:ext cx="10515600" cy="1219595"/>
      </dsp:txXfrm>
    </dsp:sp>
    <dsp:sp modelId="{F927BE49-262A-41CD-99E4-674368C2DBE2}">
      <dsp:nvSpPr>
        <dsp:cNvPr id="0" name=""/>
        <dsp:cNvSpPr/>
      </dsp:nvSpPr>
      <dsp:spPr>
        <a:xfrm>
          <a:off x="0" y="2440979"/>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42802-7F36-4201-81EA-94E78134B491}">
      <dsp:nvSpPr>
        <dsp:cNvPr id="0" name=""/>
        <dsp:cNvSpPr/>
      </dsp:nvSpPr>
      <dsp:spPr>
        <a:xfrm>
          <a:off x="0" y="2440979"/>
          <a:ext cx="10515600" cy="1219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Long term behaviour change.</a:t>
          </a:r>
          <a:endParaRPr lang="en-US" sz="4300" kern="1200"/>
        </a:p>
      </dsp:txBody>
      <dsp:txXfrm>
        <a:off x="0" y="2440979"/>
        <a:ext cx="10515600" cy="121959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163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72440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287291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666321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57901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86607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75478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0851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2642949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27203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1/5/2026</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36265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1/5/2026</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711827177"/>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62.xml.rels><?xml version="1.0" encoding="UTF-8" standalone="yes"?>
<Relationships xmlns="http://schemas.openxmlformats.org/package/2006/relationships"><Relationship Id="rId3" Type="http://schemas.openxmlformats.org/officeDocument/2006/relationships/hyperlink" Target="https://www.youtube.com/watch?v=tNtAKmA_JQs" TargetMode="External"/><Relationship Id="rId2" Type="http://schemas.openxmlformats.org/officeDocument/2006/relationships/hyperlink" Target="https://www.youtube.com/watch?v=WvVDWcN-7fg"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rNQVlqJLSbU" TargetMode="External"/><Relationship Id="rId2" Type="http://schemas.openxmlformats.org/officeDocument/2006/relationships/hyperlink" Target="https://www.youtube.com/watch?v=cssRZEI9ujY"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1" y="1181101"/>
            <a:ext cx="4953000" cy="2247899"/>
          </a:xfrm>
        </p:spPr>
        <p:txBody>
          <a:bodyPr>
            <a:normAutofit/>
          </a:bodyPr>
          <a:lstStyle/>
          <a:p>
            <a:pPr>
              <a:lnSpc>
                <a:spcPct val="90000"/>
              </a:lnSpc>
            </a:pPr>
            <a:r>
              <a:rPr lang="en-US" sz="4100"/>
              <a:t>Health, Wellbeing and </a:t>
            </a:r>
            <a:r>
              <a:rPr lang="en-US" sz="4100" err="1"/>
              <a:t>Behaviour</a:t>
            </a:r>
          </a:p>
        </p:txBody>
      </p:sp>
      <p:sp>
        <p:nvSpPr>
          <p:cNvPr id="3" name="Subtitle 2"/>
          <p:cNvSpPr>
            <a:spLocks noGrp="1"/>
          </p:cNvSpPr>
          <p:nvPr>
            <p:ph type="subTitle" idx="1"/>
          </p:nvPr>
        </p:nvSpPr>
        <p:spPr>
          <a:xfrm>
            <a:off x="1143001" y="4360719"/>
            <a:ext cx="2679356" cy="1465118"/>
          </a:xfrm>
        </p:spPr>
        <p:txBody>
          <a:bodyPr anchor="b">
            <a:normAutofit/>
          </a:bodyPr>
          <a:lstStyle/>
          <a:p>
            <a:endParaRPr lang="en-US"/>
          </a:p>
        </p:txBody>
      </p:sp>
      <p:pic>
        <p:nvPicPr>
          <p:cNvPr id="18" name="Picture 17">
            <a:extLst>
              <a:ext uri="{FF2B5EF4-FFF2-40B4-BE49-F238E27FC236}">
                <a16:creationId xmlns:a16="http://schemas.microsoft.com/office/drawing/2014/main" id="{A4C8AF44-D578-DD8B-7A99-1C94C0251201}"/>
              </a:ext>
            </a:extLst>
          </p:cNvPr>
          <p:cNvPicPr>
            <a:picLocks noChangeAspect="1"/>
          </p:cNvPicPr>
          <p:nvPr/>
        </p:nvPicPr>
        <p:blipFill>
          <a:blip r:embed="rId2"/>
          <a:srcRect r="-9" b="220"/>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8D088-7DCB-51B5-89C0-A7AFB81D98C4}"/>
              </a:ext>
            </a:extLst>
          </p:cNvPr>
          <p:cNvSpPr>
            <a:spLocks noGrp="1"/>
          </p:cNvSpPr>
          <p:nvPr>
            <p:ph type="title"/>
          </p:nvPr>
        </p:nvSpPr>
        <p:spPr/>
        <p:txBody>
          <a:bodyPr/>
          <a:lstStyle/>
          <a:p>
            <a:r>
              <a:rPr lang="en-US" dirty="0"/>
              <a:t>Aims and Objectives</a:t>
            </a:r>
          </a:p>
        </p:txBody>
      </p:sp>
      <p:sp>
        <p:nvSpPr>
          <p:cNvPr id="3" name="Content Placeholder 2">
            <a:extLst>
              <a:ext uri="{FF2B5EF4-FFF2-40B4-BE49-F238E27FC236}">
                <a16:creationId xmlns:a16="http://schemas.microsoft.com/office/drawing/2014/main" id="{37CC0AC1-0C7A-B91B-7488-E998E3BE01FD}"/>
              </a:ext>
            </a:extLst>
          </p:cNvPr>
          <p:cNvSpPr>
            <a:spLocks noGrp="1"/>
          </p:cNvSpPr>
          <p:nvPr>
            <p:ph idx="1"/>
          </p:nvPr>
        </p:nvSpPr>
        <p:spPr/>
        <p:txBody>
          <a:bodyPr vert="horz" lIns="91440" tIns="45720" rIns="91440" bIns="45720" rtlCol="0" anchor="t">
            <a:normAutofit/>
          </a:bodyPr>
          <a:lstStyle/>
          <a:p>
            <a:r>
              <a:rPr lang="en-US" dirty="0"/>
              <a:t>Aim: To consider the reasons for </a:t>
            </a:r>
            <a:r>
              <a:rPr lang="en-US" dirty="0" err="1"/>
              <a:t>behaviour</a:t>
            </a:r>
            <a:r>
              <a:rPr lang="en-US" dirty="0"/>
              <a:t> change in relation to health and wellbeing. </a:t>
            </a:r>
          </a:p>
          <a:p>
            <a:r>
              <a:rPr lang="en-US" dirty="0"/>
              <a:t>Discuss models of </a:t>
            </a:r>
            <a:r>
              <a:rPr lang="en-US" dirty="0" err="1"/>
              <a:t>behaviour</a:t>
            </a:r>
            <a:r>
              <a:rPr lang="en-US" dirty="0"/>
              <a:t> change in relation to health and wellbeing. </a:t>
            </a:r>
          </a:p>
          <a:p>
            <a:r>
              <a:rPr lang="en-US" dirty="0"/>
              <a:t>Discuss health promotion campaigns and their successes/failures. </a:t>
            </a:r>
          </a:p>
          <a:p>
            <a:r>
              <a:rPr lang="en-US" dirty="0"/>
              <a:t>Evaluate the impact of health campaigns on different groups.</a:t>
            </a:r>
          </a:p>
          <a:p>
            <a:endParaRPr lang="en-US" dirty="0"/>
          </a:p>
        </p:txBody>
      </p:sp>
    </p:spTree>
    <p:extLst>
      <p:ext uri="{BB962C8B-B14F-4D97-AF65-F5344CB8AC3E}">
        <p14:creationId xmlns:p14="http://schemas.microsoft.com/office/powerpoint/2010/main" val="490179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065F7-5335-22CB-AA45-DAFCD5907B86}"/>
              </a:ext>
            </a:extLst>
          </p:cNvPr>
          <p:cNvSpPr>
            <a:spLocks noGrp="1"/>
          </p:cNvSpPr>
          <p:nvPr>
            <p:ph type="title"/>
          </p:nvPr>
        </p:nvSpPr>
        <p:spPr>
          <a:xfrm>
            <a:off x="540000" y="540000"/>
            <a:ext cx="11101135" cy="1809500"/>
          </a:xfrm>
        </p:spPr>
        <p:txBody>
          <a:bodyPr anchor="t">
            <a:normAutofit/>
          </a:bodyPr>
          <a:lstStyle/>
          <a:p>
            <a:r>
              <a:rPr lang="en-GB" dirty="0"/>
              <a:t>Behaviour Change</a:t>
            </a:r>
          </a:p>
        </p:txBody>
      </p:sp>
      <p:graphicFrame>
        <p:nvGraphicFramePr>
          <p:cNvPr id="5" name="Content Placeholder 2">
            <a:extLst>
              <a:ext uri="{FF2B5EF4-FFF2-40B4-BE49-F238E27FC236}">
                <a16:creationId xmlns:a16="http://schemas.microsoft.com/office/drawing/2014/main" id="{CE86E845-8523-5A1C-FAB7-4C666654D26C}"/>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5292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39CF1-9EB4-44E7-DF6A-9AA30F042726}"/>
              </a:ext>
            </a:extLst>
          </p:cNvPr>
          <p:cNvSpPr>
            <a:spLocks noGrp="1"/>
          </p:cNvSpPr>
          <p:nvPr>
            <p:ph type="title"/>
          </p:nvPr>
        </p:nvSpPr>
        <p:spPr>
          <a:xfrm>
            <a:off x="540000" y="540000"/>
            <a:ext cx="4852253" cy="5759450"/>
          </a:xfrm>
        </p:spPr>
        <p:txBody>
          <a:bodyPr anchor="t">
            <a:normAutofit/>
          </a:bodyPr>
          <a:lstStyle/>
          <a:p>
            <a:r>
              <a:rPr lang="en-GB" sz="8100"/>
              <a:t>Behaviour Change</a:t>
            </a:r>
          </a:p>
        </p:txBody>
      </p:sp>
      <p:graphicFrame>
        <p:nvGraphicFramePr>
          <p:cNvPr id="5" name="Content Placeholder 2">
            <a:extLst>
              <a:ext uri="{FF2B5EF4-FFF2-40B4-BE49-F238E27FC236}">
                <a16:creationId xmlns:a16="http://schemas.microsoft.com/office/drawing/2014/main" id="{7CD46431-CAE7-68D6-A272-A4D1F985CCE5}"/>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5318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06F4C-08FE-2C17-9564-1FF395EEDBA0}"/>
              </a:ext>
            </a:extLst>
          </p:cNvPr>
          <p:cNvSpPr>
            <a:spLocks noGrp="1"/>
          </p:cNvSpPr>
          <p:nvPr>
            <p:ph type="title"/>
          </p:nvPr>
        </p:nvSpPr>
        <p:spPr>
          <a:xfrm>
            <a:off x="540000" y="540000"/>
            <a:ext cx="4695945" cy="5759450"/>
          </a:xfrm>
        </p:spPr>
        <p:txBody>
          <a:bodyPr anchor="t">
            <a:normAutofit/>
          </a:bodyPr>
          <a:lstStyle/>
          <a:p>
            <a:r>
              <a:rPr lang="en-GB" sz="8100"/>
              <a:t>Elements of Behaviour Change</a:t>
            </a:r>
          </a:p>
        </p:txBody>
      </p:sp>
      <p:graphicFrame>
        <p:nvGraphicFramePr>
          <p:cNvPr id="5" name="Content Placeholder 2">
            <a:extLst>
              <a:ext uri="{FF2B5EF4-FFF2-40B4-BE49-F238E27FC236}">
                <a16:creationId xmlns:a16="http://schemas.microsoft.com/office/drawing/2014/main" id="{D4CACD7D-A900-289A-4159-B6763E4B6AF4}"/>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700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754C-A92A-8B6C-93F5-9D10CCD189EF}"/>
              </a:ext>
            </a:extLst>
          </p:cNvPr>
          <p:cNvSpPr>
            <a:spLocks noGrp="1"/>
          </p:cNvSpPr>
          <p:nvPr>
            <p:ph type="title"/>
          </p:nvPr>
        </p:nvSpPr>
        <p:spPr>
          <a:xfrm>
            <a:off x="540000" y="540000"/>
            <a:ext cx="4832714" cy="5759450"/>
          </a:xfrm>
        </p:spPr>
        <p:txBody>
          <a:bodyPr anchor="t">
            <a:normAutofit/>
          </a:bodyPr>
          <a:lstStyle/>
          <a:p>
            <a:r>
              <a:rPr lang="en-GB" sz="8100"/>
              <a:t>Models of Behaviour Change</a:t>
            </a:r>
          </a:p>
        </p:txBody>
      </p:sp>
      <p:graphicFrame>
        <p:nvGraphicFramePr>
          <p:cNvPr id="5" name="Content Placeholder 2">
            <a:extLst>
              <a:ext uri="{FF2B5EF4-FFF2-40B4-BE49-F238E27FC236}">
                <a16:creationId xmlns:a16="http://schemas.microsoft.com/office/drawing/2014/main" id="{01DE518D-F9A5-D62A-9648-8299C23586CC}"/>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7624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2E15C-A917-4CAB-EFD3-7085760F596F}"/>
              </a:ext>
            </a:extLst>
          </p:cNvPr>
          <p:cNvSpPr>
            <a:spLocks noGrp="1"/>
          </p:cNvSpPr>
          <p:nvPr>
            <p:ph type="title"/>
          </p:nvPr>
        </p:nvSpPr>
        <p:spPr>
          <a:xfrm>
            <a:off x="540000" y="540000"/>
            <a:ext cx="4695945" cy="5759450"/>
          </a:xfrm>
        </p:spPr>
        <p:txBody>
          <a:bodyPr anchor="t">
            <a:normAutofit/>
          </a:bodyPr>
          <a:lstStyle/>
          <a:p>
            <a:r>
              <a:rPr lang="en-GB" sz="4800"/>
              <a:t>Transtheoretical Model</a:t>
            </a:r>
          </a:p>
        </p:txBody>
      </p:sp>
      <p:graphicFrame>
        <p:nvGraphicFramePr>
          <p:cNvPr id="5" name="Content Placeholder 2">
            <a:extLst>
              <a:ext uri="{FF2B5EF4-FFF2-40B4-BE49-F238E27FC236}">
                <a16:creationId xmlns:a16="http://schemas.microsoft.com/office/drawing/2014/main" id="{05A39F8A-E4ED-0E40-4745-10E4663A33C1}"/>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287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FA12F-C142-349C-A82B-7847669CDE4B}"/>
              </a:ext>
            </a:extLst>
          </p:cNvPr>
          <p:cNvSpPr>
            <a:spLocks noGrp="1"/>
          </p:cNvSpPr>
          <p:nvPr>
            <p:ph type="title"/>
          </p:nvPr>
        </p:nvSpPr>
        <p:spPr>
          <a:xfrm>
            <a:off x="540000" y="540000"/>
            <a:ext cx="4686176" cy="5759450"/>
          </a:xfrm>
        </p:spPr>
        <p:txBody>
          <a:bodyPr anchor="t">
            <a:normAutofit/>
          </a:bodyPr>
          <a:lstStyle/>
          <a:p>
            <a:r>
              <a:rPr lang="en-GB" sz="4800"/>
              <a:t>Transtheoretical Model</a:t>
            </a:r>
          </a:p>
        </p:txBody>
      </p:sp>
      <p:graphicFrame>
        <p:nvGraphicFramePr>
          <p:cNvPr id="5" name="Content Placeholder 2">
            <a:extLst>
              <a:ext uri="{FF2B5EF4-FFF2-40B4-BE49-F238E27FC236}">
                <a16:creationId xmlns:a16="http://schemas.microsoft.com/office/drawing/2014/main" id="{E747351D-E1CC-D8C0-D2A5-3D8FA614C346}"/>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3472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3D11B-49FC-7617-AE5A-B901131D3ED0}"/>
              </a:ext>
            </a:extLst>
          </p:cNvPr>
          <p:cNvSpPr>
            <a:spLocks noGrp="1"/>
          </p:cNvSpPr>
          <p:nvPr>
            <p:ph type="title"/>
          </p:nvPr>
        </p:nvSpPr>
        <p:spPr>
          <a:xfrm>
            <a:off x="540000" y="540000"/>
            <a:ext cx="4686176" cy="5759450"/>
          </a:xfrm>
        </p:spPr>
        <p:txBody>
          <a:bodyPr anchor="t">
            <a:normAutofit/>
          </a:bodyPr>
          <a:lstStyle/>
          <a:p>
            <a:r>
              <a:rPr lang="en-GB" sz="4800"/>
              <a:t>Transtheoretical Model</a:t>
            </a:r>
          </a:p>
        </p:txBody>
      </p:sp>
      <p:graphicFrame>
        <p:nvGraphicFramePr>
          <p:cNvPr id="5" name="Content Placeholder 2">
            <a:extLst>
              <a:ext uri="{FF2B5EF4-FFF2-40B4-BE49-F238E27FC236}">
                <a16:creationId xmlns:a16="http://schemas.microsoft.com/office/drawing/2014/main" id="{0C3A9F0E-D77C-78A7-DAD1-DA51CAB98D66}"/>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4336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DEEC2-FB4C-447A-FD3D-0E8D4B7AC8EC}"/>
              </a:ext>
            </a:extLst>
          </p:cNvPr>
          <p:cNvSpPr>
            <a:spLocks noGrp="1"/>
          </p:cNvSpPr>
          <p:nvPr>
            <p:ph type="title"/>
          </p:nvPr>
        </p:nvSpPr>
        <p:spPr/>
        <p:txBody>
          <a:bodyPr/>
          <a:lstStyle/>
          <a:p>
            <a:r>
              <a:rPr lang="en-GB"/>
              <a:t>Transtheoretical Model</a:t>
            </a:r>
          </a:p>
        </p:txBody>
      </p:sp>
      <p:sp>
        <p:nvSpPr>
          <p:cNvPr id="3" name="Content Placeholder 2">
            <a:extLst>
              <a:ext uri="{FF2B5EF4-FFF2-40B4-BE49-F238E27FC236}">
                <a16:creationId xmlns:a16="http://schemas.microsoft.com/office/drawing/2014/main" id="{8611B4C5-0AD0-9433-D2E7-B6AD266F890B}"/>
              </a:ext>
            </a:extLst>
          </p:cNvPr>
          <p:cNvSpPr>
            <a:spLocks noGrp="1"/>
          </p:cNvSpPr>
          <p:nvPr>
            <p:ph idx="1"/>
          </p:nvPr>
        </p:nvSpPr>
        <p:spPr/>
        <p:txBody>
          <a:bodyPr vert="horz" lIns="91440" tIns="45720" rIns="91440" bIns="45720" rtlCol="0" anchor="t">
            <a:normAutofit/>
          </a:bodyPr>
          <a:lstStyle/>
          <a:p>
            <a:pPr marL="269875" indent="-269875"/>
            <a:r>
              <a:rPr lang="en-GB">
                <a:ea typeface="+mn-lt"/>
                <a:cs typeface="+mn-lt"/>
              </a:rPr>
              <a:t>Consciousness-Raising — increasing awareness of the causes (providing educational materials, confrontation, media campaigns, feedback, etc.)</a:t>
            </a:r>
            <a:endParaRPr lang="en-GB"/>
          </a:p>
          <a:p>
            <a:pPr marL="269875" indent="-269875"/>
            <a:r>
              <a:rPr lang="en-GB">
                <a:ea typeface="+mn-lt"/>
                <a:cs typeface="+mn-lt"/>
              </a:rPr>
              <a:t>Dramatic Relief — producing an emotional experience which is followed by a reduced affect if some action can be taken (personal testimonies, media campaigns, drama)</a:t>
            </a:r>
            <a:endParaRPr lang="en-GB"/>
          </a:p>
          <a:p>
            <a:pPr marL="269875" indent="-269875"/>
            <a:r>
              <a:rPr lang="en-GB">
                <a:ea typeface="+mn-lt"/>
                <a:cs typeface="+mn-lt"/>
              </a:rPr>
              <a:t>Self-reevaluation — inviting individuals to make cognitive and emotional assessments of their self image (clarify values, provide healthy models, using imagery)</a:t>
            </a:r>
            <a:endParaRPr lang="en-GB"/>
          </a:p>
          <a:p>
            <a:pPr marL="269875" indent="-269875"/>
            <a:r>
              <a:rPr lang="en-GB">
                <a:ea typeface="+mn-lt"/>
                <a:cs typeface="+mn-lt"/>
              </a:rPr>
              <a:t>Environmental reevaluation — assessments of how the presence or absence of a behavior might impact one’s social environment (documentaries, personal stories, family interventions)</a:t>
            </a:r>
            <a:endParaRPr lang="en-GB"/>
          </a:p>
        </p:txBody>
      </p:sp>
    </p:spTree>
    <p:extLst>
      <p:ext uri="{BB962C8B-B14F-4D97-AF65-F5344CB8AC3E}">
        <p14:creationId xmlns:p14="http://schemas.microsoft.com/office/powerpoint/2010/main" val="1571230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7B587-B0CB-01EC-B854-C41E8DE5D456}"/>
              </a:ext>
            </a:extLst>
          </p:cNvPr>
          <p:cNvSpPr>
            <a:spLocks noGrp="1"/>
          </p:cNvSpPr>
          <p:nvPr>
            <p:ph type="title"/>
          </p:nvPr>
        </p:nvSpPr>
        <p:spPr>
          <a:xfrm>
            <a:off x="540000" y="540000"/>
            <a:ext cx="4500561" cy="5759450"/>
          </a:xfrm>
        </p:spPr>
        <p:txBody>
          <a:bodyPr anchor="t">
            <a:normAutofit/>
          </a:bodyPr>
          <a:lstStyle/>
          <a:p>
            <a:r>
              <a:rPr lang="en-GB" sz="8100"/>
              <a:t>Social Cognitive Theory</a:t>
            </a:r>
          </a:p>
        </p:txBody>
      </p:sp>
      <p:graphicFrame>
        <p:nvGraphicFramePr>
          <p:cNvPr id="5" name="Content Placeholder 2">
            <a:extLst>
              <a:ext uri="{FF2B5EF4-FFF2-40B4-BE49-F238E27FC236}">
                <a16:creationId xmlns:a16="http://schemas.microsoft.com/office/drawing/2014/main" id="{47E96701-CA92-E9CB-9974-B9101F95AC5F}"/>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1455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275ED-1329-5572-04BF-8539715520BC}"/>
              </a:ext>
            </a:extLst>
          </p:cNvPr>
          <p:cNvSpPr>
            <a:spLocks noGrp="1"/>
          </p:cNvSpPr>
          <p:nvPr>
            <p:ph type="title"/>
          </p:nvPr>
        </p:nvSpPr>
        <p:spPr>
          <a:xfrm>
            <a:off x="540000" y="549276"/>
            <a:ext cx="4500561" cy="4259814"/>
          </a:xfrm>
        </p:spPr>
        <p:txBody>
          <a:bodyPr vert="horz" lIns="91440" tIns="45720" rIns="91440" bIns="45720" rtlCol="0" anchor="b">
            <a:normAutofit/>
          </a:bodyPr>
          <a:lstStyle/>
          <a:p>
            <a:r>
              <a:rPr lang="en-US" sz="8100"/>
              <a:t>Social Cognitive Theory</a:t>
            </a:r>
          </a:p>
        </p:txBody>
      </p:sp>
      <p:pic>
        <p:nvPicPr>
          <p:cNvPr id="4" name="Content Placeholder 3" descr="Social Cognitive Theories">
            <a:extLst>
              <a:ext uri="{FF2B5EF4-FFF2-40B4-BE49-F238E27FC236}">
                <a16:creationId xmlns:a16="http://schemas.microsoft.com/office/drawing/2014/main" id="{FD937DCC-8B85-3A48-B236-6929860B62D6}"/>
              </a:ext>
            </a:extLst>
          </p:cNvPr>
          <p:cNvPicPr>
            <a:picLocks noGrp="1" noChangeAspect="1"/>
          </p:cNvPicPr>
          <p:nvPr>
            <p:ph idx="1"/>
          </p:nvPr>
        </p:nvPicPr>
        <p:blipFill rotWithShape="1">
          <a:blip r:embed="rId2"/>
          <a:srcRect l="14182" t="6829" r="14598" b="5854"/>
          <a:stretch/>
        </p:blipFill>
        <p:spPr>
          <a:xfrm>
            <a:off x="5591422" y="642966"/>
            <a:ext cx="6049714" cy="5562793"/>
          </a:xfrm>
          <a:prstGeom prst="rect">
            <a:avLst/>
          </a:prstGeom>
        </p:spPr>
      </p:pic>
    </p:spTree>
    <p:extLst>
      <p:ext uri="{BB962C8B-B14F-4D97-AF65-F5344CB8AC3E}">
        <p14:creationId xmlns:p14="http://schemas.microsoft.com/office/powerpoint/2010/main" val="3524163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4F79F-90AE-95F3-892B-15ADB74CBFB9}"/>
              </a:ext>
            </a:extLst>
          </p:cNvPr>
          <p:cNvSpPr>
            <a:spLocks noGrp="1"/>
          </p:cNvSpPr>
          <p:nvPr>
            <p:ph type="title"/>
          </p:nvPr>
        </p:nvSpPr>
        <p:spPr>
          <a:xfrm>
            <a:off x="540000" y="540000"/>
            <a:ext cx="4500561" cy="5759450"/>
          </a:xfrm>
        </p:spPr>
        <p:txBody>
          <a:bodyPr anchor="t">
            <a:normAutofit/>
          </a:bodyPr>
          <a:lstStyle/>
          <a:p>
            <a:r>
              <a:rPr lang="en-GB" sz="8100"/>
              <a:t>Social Cognitive Theory</a:t>
            </a:r>
          </a:p>
        </p:txBody>
      </p:sp>
      <p:graphicFrame>
        <p:nvGraphicFramePr>
          <p:cNvPr id="5" name="Content Placeholder 2">
            <a:extLst>
              <a:ext uri="{FF2B5EF4-FFF2-40B4-BE49-F238E27FC236}">
                <a16:creationId xmlns:a16="http://schemas.microsoft.com/office/drawing/2014/main" id="{8E67B03D-06C1-4C90-4798-D3E7E62E1840}"/>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3761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F272E-63D7-D75C-B2F8-A9F0EC127812}"/>
              </a:ext>
            </a:extLst>
          </p:cNvPr>
          <p:cNvSpPr>
            <a:spLocks noGrp="1"/>
          </p:cNvSpPr>
          <p:nvPr>
            <p:ph type="title"/>
          </p:nvPr>
        </p:nvSpPr>
        <p:spPr/>
        <p:txBody>
          <a:bodyPr/>
          <a:lstStyle/>
          <a:p>
            <a:r>
              <a:rPr lang="en-GB" dirty="0"/>
              <a:t>Social Cognitive Theory</a:t>
            </a:r>
          </a:p>
        </p:txBody>
      </p:sp>
      <p:sp>
        <p:nvSpPr>
          <p:cNvPr id="3" name="Content Placeholder 2">
            <a:extLst>
              <a:ext uri="{FF2B5EF4-FFF2-40B4-BE49-F238E27FC236}">
                <a16:creationId xmlns:a16="http://schemas.microsoft.com/office/drawing/2014/main" id="{10D8EAD1-B68F-E5F9-8B83-1D4B43D82FF3}"/>
              </a:ext>
            </a:extLst>
          </p:cNvPr>
          <p:cNvSpPr>
            <a:spLocks noGrp="1"/>
          </p:cNvSpPr>
          <p:nvPr>
            <p:ph idx="1"/>
          </p:nvPr>
        </p:nvSpPr>
        <p:spPr/>
        <p:txBody>
          <a:bodyPr vert="horz" lIns="91440" tIns="45720" rIns="91440" bIns="45720" rtlCol="0" anchor="t">
            <a:normAutofit lnSpcReduction="10000"/>
          </a:bodyPr>
          <a:lstStyle/>
          <a:p>
            <a:pPr marL="269875" indent="-269875"/>
            <a:r>
              <a:rPr lang="en-GB" dirty="0">
                <a:ea typeface="+mn-lt"/>
                <a:cs typeface="+mn-lt"/>
              </a:rPr>
              <a:t>Self-efficacy — A judgment of one’s ability to perform the </a:t>
            </a:r>
            <a:r>
              <a:rPr lang="en-GB">
                <a:ea typeface="+mn-lt"/>
                <a:cs typeface="+mn-lt"/>
              </a:rPr>
              <a:t>behaviour</a:t>
            </a:r>
            <a:r>
              <a:rPr lang="en-GB" dirty="0">
                <a:ea typeface="+mn-lt"/>
                <a:cs typeface="+mn-lt"/>
              </a:rPr>
              <a:t>.</a:t>
            </a:r>
            <a:endParaRPr lang="en-GB" dirty="0"/>
          </a:p>
          <a:p>
            <a:pPr marL="269875" indent="-269875"/>
            <a:r>
              <a:rPr lang="en-GB">
                <a:ea typeface="+mn-lt"/>
                <a:cs typeface="+mn-lt"/>
              </a:rPr>
              <a:t>Outcome</a:t>
            </a:r>
            <a:r>
              <a:rPr lang="en-GB" dirty="0">
                <a:ea typeface="+mn-lt"/>
                <a:cs typeface="+mn-lt"/>
              </a:rPr>
              <a:t> Expectations — A judgment of the likely consequences a </a:t>
            </a:r>
            <a:r>
              <a:rPr lang="en-GB">
                <a:ea typeface="+mn-lt"/>
                <a:cs typeface="+mn-lt"/>
              </a:rPr>
              <a:t>behaviour will produce. The importance of these expectations (i.e., expectancies) may also drive behavior.</a:t>
            </a:r>
            <a:endParaRPr lang="en-GB" dirty="0">
              <a:ea typeface="+mn-lt"/>
              <a:cs typeface="+mn-lt"/>
            </a:endParaRPr>
          </a:p>
          <a:p>
            <a:pPr marL="269875" indent="-269875"/>
            <a:r>
              <a:rPr lang="en-GB">
                <a:ea typeface="+mn-lt"/>
                <a:cs typeface="+mn-lt"/>
              </a:rPr>
              <a:t>Self-Control — The ability of an individual to control their behaviors.</a:t>
            </a:r>
          </a:p>
          <a:p>
            <a:pPr marL="269875" indent="-269875"/>
            <a:r>
              <a:rPr lang="en-GB">
                <a:ea typeface="+mn-lt"/>
                <a:cs typeface="+mn-lt"/>
              </a:rPr>
              <a:t>Reinforcements — Something that increases or decreases the likelihood a behaviour</a:t>
            </a:r>
            <a:r>
              <a:rPr lang="en-GB" dirty="0">
                <a:ea typeface="+mn-lt"/>
                <a:cs typeface="+mn-lt"/>
              </a:rPr>
              <a:t> will continue.</a:t>
            </a:r>
            <a:endParaRPr lang="en-GB">
              <a:ea typeface="+mn-lt"/>
              <a:cs typeface="+mn-lt"/>
            </a:endParaRPr>
          </a:p>
          <a:p>
            <a:pPr marL="269875" indent="-269875"/>
            <a:r>
              <a:rPr lang="en-GB" dirty="0">
                <a:ea typeface="+mn-lt"/>
                <a:cs typeface="+mn-lt"/>
              </a:rPr>
              <a:t>Emotional Coping — The ability of an individual to cope with emotional stimuli.</a:t>
            </a:r>
            <a:endParaRPr lang="en-GB" dirty="0"/>
          </a:p>
          <a:p>
            <a:pPr marL="269875" indent="-269875"/>
            <a:r>
              <a:rPr lang="en-GB">
                <a:ea typeface="+mn-lt"/>
                <a:cs typeface="+mn-lt"/>
              </a:rPr>
              <a:t>Observational</a:t>
            </a:r>
            <a:r>
              <a:rPr lang="en-GB" dirty="0">
                <a:ea typeface="+mn-lt"/>
                <a:cs typeface="+mn-lt"/>
              </a:rPr>
              <a:t> Learning — The acquisition of </a:t>
            </a:r>
            <a:r>
              <a:rPr lang="en-GB">
                <a:ea typeface="+mn-lt"/>
                <a:cs typeface="+mn-lt"/>
              </a:rPr>
              <a:t>behaviours by observing actions and outcomes of others’ behaviour</a:t>
            </a:r>
            <a:r>
              <a:rPr lang="en-GB" dirty="0">
                <a:ea typeface="+mn-lt"/>
                <a:cs typeface="+mn-lt"/>
              </a:rPr>
              <a:t>.</a:t>
            </a:r>
            <a:endParaRPr lang="en-GB" dirty="0"/>
          </a:p>
        </p:txBody>
      </p:sp>
    </p:spTree>
    <p:extLst>
      <p:ext uri="{BB962C8B-B14F-4D97-AF65-F5344CB8AC3E}">
        <p14:creationId xmlns:p14="http://schemas.microsoft.com/office/powerpoint/2010/main" val="1789938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89E08-1C9C-6803-F161-D7547B1A8E44}"/>
              </a:ext>
            </a:extLst>
          </p:cNvPr>
          <p:cNvSpPr>
            <a:spLocks noGrp="1"/>
          </p:cNvSpPr>
          <p:nvPr>
            <p:ph type="title"/>
          </p:nvPr>
        </p:nvSpPr>
        <p:spPr>
          <a:xfrm>
            <a:off x="7086315" y="540000"/>
            <a:ext cx="4554821" cy="2186096"/>
          </a:xfrm>
        </p:spPr>
        <p:txBody>
          <a:bodyPr anchor="t">
            <a:normAutofit/>
          </a:bodyPr>
          <a:lstStyle/>
          <a:p>
            <a:r>
              <a:rPr lang="en-GB" sz="5100"/>
              <a:t>Social Cognitive Theory</a:t>
            </a:r>
          </a:p>
        </p:txBody>
      </p:sp>
      <p:pic>
        <p:nvPicPr>
          <p:cNvPr id="5" name="Picture 4" descr="Plant growing in a concrete crack">
            <a:extLst>
              <a:ext uri="{FF2B5EF4-FFF2-40B4-BE49-F238E27FC236}">
                <a16:creationId xmlns:a16="http://schemas.microsoft.com/office/drawing/2014/main" id="{F2F65B06-9822-FC75-2F29-6CA529C59333}"/>
              </a:ext>
            </a:extLst>
          </p:cNvPr>
          <p:cNvPicPr>
            <a:picLocks noChangeAspect="1"/>
          </p:cNvPicPr>
          <p:nvPr/>
        </p:nvPicPr>
        <p:blipFill rotWithShape="1">
          <a:blip r:embed="rId2"/>
          <a:srcRect l="7576" r="25771"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0C4A0555-DEA2-2D42-8415-04D45D1BF709}"/>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t>How can this inform our practices in public health?</a:t>
            </a:r>
          </a:p>
          <a:p>
            <a:pPr marL="269875" indent="-269875">
              <a:lnSpc>
                <a:spcPct val="115000"/>
              </a:lnSpc>
            </a:pPr>
            <a:r>
              <a:rPr lang="en-GB" sz="1500"/>
              <a:t>Increasing self efficacy – Providing resources and support for confidence.</a:t>
            </a:r>
          </a:p>
          <a:p>
            <a:pPr marL="269875" indent="-269875">
              <a:lnSpc>
                <a:spcPct val="115000"/>
              </a:lnSpc>
            </a:pPr>
            <a:r>
              <a:rPr lang="en-GB" sz="1500"/>
              <a:t>Incentives - Rewarding behaviour often leads to repeated behaviour (Bandura, 1986).</a:t>
            </a:r>
          </a:p>
          <a:p>
            <a:pPr marL="269875" indent="-269875">
              <a:lnSpc>
                <a:spcPct val="115000"/>
              </a:lnSpc>
            </a:pPr>
            <a:r>
              <a:rPr lang="en-GB" sz="1500"/>
              <a:t>Environment - Shaping the environment to encourage the change, reducing constraints. </a:t>
            </a:r>
          </a:p>
          <a:p>
            <a:pPr marL="269875" indent="-269875">
              <a:lnSpc>
                <a:spcPct val="115000"/>
              </a:lnSpc>
            </a:pPr>
            <a:endParaRPr lang="en-GB" sz="1500"/>
          </a:p>
        </p:txBody>
      </p:sp>
    </p:spTree>
    <p:extLst>
      <p:ext uri="{BB962C8B-B14F-4D97-AF65-F5344CB8AC3E}">
        <p14:creationId xmlns:p14="http://schemas.microsoft.com/office/powerpoint/2010/main" val="4178063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EE197-0FB6-D082-A5F1-62B29FBF9475}"/>
              </a:ext>
            </a:extLst>
          </p:cNvPr>
          <p:cNvSpPr>
            <a:spLocks noGrp="1"/>
          </p:cNvSpPr>
          <p:nvPr>
            <p:ph type="title"/>
          </p:nvPr>
        </p:nvSpPr>
        <p:spPr>
          <a:xfrm>
            <a:off x="540000" y="540000"/>
            <a:ext cx="4500561" cy="2181946"/>
          </a:xfrm>
        </p:spPr>
        <p:txBody>
          <a:bodyPr anchor="t">
            <a:normAutofit/>
          </a:bodyPr>
          <a:lstStyle/>
          <a:p>
            <a:r>
              <a:rPr lang="en-GB" sz="4700"/>
              <a:t>Theory of Planned Behaviour</a:t>
            </a:r>
          </a:p>
        </p:txBody>
      </p:sp>
      <p:sp>
        <p:nvSpPr>
          <p:cNvPr id="3" name="Content Placeholder 2">
            <a:extLst>
              <a:ext uri="{FF2B5EF4-FFF2-40B4-BE49-F238E27FC236}">
                <a16:creationId xmlns:a16="http://schemas.microsoft.com/office/drawing/2014/main" id="{06ACCFC6-0DB7-6264-179C-D2DD6EABB0D1}"/>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r>
              <a:rPr lang="en-GB"/>
              <a:t>This theory suggests that behaviour is dependent on our intentions to perform the behaviour.</a:t>
            </a:r>
          </a:p>
          <a:p>
            <a:pPr marL="269875" indent="-269875"/>
            <a:r>
              <a:rPr lang="en-GB"/>
              <a:t>Intentions are determined by attitudes, subjective norms and perceived behavioural control. </a:t>
            </a:r>
            <a:endParaRPr lang="en-GB" dirty="0"/>
          </a:p>
        </p:txBody>
      </p:sp>
      <p:pic>
        <p:nvPicPr>
          <p:cNvPr id="5" name="Picture 4" descr="One big red drawing pin in front of many smaller black drawing pins">
            <a:extLst>
              <a:ext uri="{FF2B5EF4-FFF2-40B4-BE49-F238E27FC236}">
                <a16:creationId xmlns:a16="http://schemas.microsoft.com/office/drawing/2014/main" id="{12E0C8DD-8743-4172-DF5D-DAC5AB2651C1}"/>
              </a:ext>
            </a:extLst>
          </p:cNvPr>
          <p:cNvPicPr>
            <a:picLocks noChangeAspect="1"/>
          </p:cNvPicPr>
          <p:nvPr/>
        </p:nvPicPr>
        <p:blipFill rotWithShape="1">
          <a:blip r:embed="rId2"/>
          <a:srcRect l="27102" r="-9" b="-9"/>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277520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1EFE-7654-58B4-BEC1-BF86937AFFC7}"/>
              </a:ext>
            </a:extLst>
          </p:cNvPr>
          <p:cNvSpPr>
            <a:spLocks noGrp="1"/>
          </p:cNvSpPr>
          <p:nvPr>
            <p:ph type="title"/>
          </p:nvPr>
        </p:nvSpPr>
        <p:spPr/>
        <p:txBody>
          <a:bodyPr/>
          <a:lstStyle/>
          <a:p>
            <a:r>
              <a:rPr lang="en-GB"/>
              <a:t>Theory of Planned Behaviour</a:t>
            </a:r>
          </a:p>
        </p:txBody>
      </p:sp>
      <p:pic>
        <p:nvPicPr>
          <p:cNvPr id="4" name="Content Placeholder 3" descr="A diagram of a model&#10;&#10;Description automatically generated">
            <a:extLst>
              <a:ext uri="{FF2B5EF4-FFF2-40B4-BE49-F238E27FC236}">
                <a16:creationId xmlns:a16="http://schemas.microsoft.com/office/drawing/2014/main" id="{786320C1-9B77-6112-9C5A-1A585682B516}"/>
              </a:ext>
            </a:extLst>
          </p:cNvPr>
          <p:cNvPicPr>
            <a:picLocks noGrp="1" noChangeAspect="1"/>
          </p:cNvPicPr>
          <p:nvPr>
            <p:ph idx="1"/>
          </p:nvPr>
        </p:nvPicPr>
        <p:blipFill>
          <a:blip r:embed="rId2"/>
          <a:stretch>
            <a:fillRect/>
          </a:stretch>
        </p:blipFill>
        <p:spPr>
          <a:xfrm>
            <a:off x="3175918" y="2737643"/>
            <a:ext cx="5829300" cy="3362325"/>
          </a:xfrm>
        </p:spPr>
      </p:pic>
    </p:spTree>
    <p:extLst>
      <p:ext uri="{BB962C8B-B14F-4D97-AF65-F5344CB8AC3E}">
        <p14:creationId xmlns:p14="http://schemas.microsoft.com/office/powerpoint/2010/main" val="3014433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7BA4D-B1B8-4FEB-3D4F-54D230F301DA}"/>
              </a:ext>
            </a:extLst>
          </p:cNvPr>
          <p:cNvSpPr>
            <a:spLocks noGrp="1"/>
          </p:cNvSpPr>
          <p:nvPr>
            <p:ph type="title"/>
          </p:nvPr>
        </p:nvSpPr>
        <p:spPr>
          <a:xfrm>
            <a:off x="540000" y="540000"/>
            <a:ext cx="4764330" cy="5759450"/>
          </a:xfrm>
        </p:spPr>
        <p:txBody>
          <a:bodyPr anchor="t">
            <a:normAutofit/>
          </a:bodyPr>
          <a:lstStyle/>
          <a:p>
            <a:r>
              <a:rPr lang="en-GB" sz="8100"/>
              <a:t>Theory of Planned Behaviour</a:t>
            </a:r>
          </a:p>
        </p:txBody>
      </p:sp>
      <p:graphicFrame>
        <p:nvGraphicFramePr>
          <p:cNvPr id="5" name="Content Placeholder 2">
            <a:extLst>
              <a:ext uri="{FF2B5EF4-FFF2-40B4-BE49-F238E27FC236}">
                <a16:creationId xmlns:a16="http://schemas.microsoft.com/office/drawing/2014/main" id="{C3DCFDDF-59B4-84F0-7E73-E83AAABA4E1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3116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E468D-4AA7-F118-5650-73515CF84C2C}"/>
              </a:ext>
            </a:extLst>
          </p:cNvPr>
          <p:cNvSpPr>
            <a:spLocks noGrp="1"/>
          </p:cNvSpPr>
          <p:nvPr>
            <p:ph type="title"/>
          </p:nvPr>
        </p:nvSpPr>
        <p:spPr>
          <a:xfrm>
            <a:off x="540000" y="540000"/>
            <a:ext cx="4803407" cy="5759450"/>
          </a:xfrm>
        </p:spPr>
        <p:txBody>
          <a:bodyPr anchor="t">
            <a:normAutofit/>
          </a:bodyPr>
          <a:lstStyle/>
          <a:p>
            <a:r>
              <a:rPr lang="en-GB" sz="8100"/>
              <a:t>Theory of Planned Behaviour</a:t>
            </a:r>
          </a:p>
        </p:txBody>
      </p:sp>
      <p:graphicFrame>
        <p:nvGraphicFramePr>
          <p:cNvPr id="5" name="Content Placeholder 2">
            <a:extLst>
              <a:ext uri="{FF2B5EF4-FFF2-40B4-BE49-F238E27FC236}">
                <a16:creationId xmlns:a16="http://schemas.microsoft.com/office/drawing/2014/main" id="{A93491D8-432F-A523-B786-1A006D62F46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684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94496-EC3E-42D4-077C-0B65D8E84393}"/>
              </a:ext>
            </a:extLst>
          </p:cNvPr>
          <p:cNvSpPr>
            <a:spLocks noGrp="1"/>
          </p:cNvSpPr>
          <p:nvPr>
            <p:ph type="title"/>
          </p:nvPr>
        </p:nvSpPr>
        <p:spPr>
          <a:xfrm>
            <a:off x="540000" y="540000"/>
            <a:ext cx="4695945" cy="5759450"/>
          </a:xfrm>
        </p:spPr>
        <p:txBody>
          <a:bodyPr anchor="t">
            <a:normAutofit/>
          </a:bodyPr>
          <a:lstStyle/>
          <a:p>
            <a:r>
              <a:rPr lang="en-GB" sz="8100"/>
              <a:t>Behaviour Change in Public Health</a:t>
            </a:r>
          </a:p>
        </p:txBody>
      </p:sp>
      <p:graphicFrame>
        <p:nvGraphicFramePr>
          <p:cNvPr id="5" name="Content Placeholder 2">
            <a:extLst>
              <a:ext uri="{FF2B5EF4-FFF2-40B4-BE49-F238E27FC236}">
                <a16:creationId xmlns:a16="http://schemas.microsoft.com/office/drawing/2014/main" id="{44E9B729-53A5-E894-F383-41A1BFC9BE4B}"/>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3771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679BC-4D1B-B4CD-8AA1-1A0A190908B4}"/>
              </a:ext>
            </a:extLst>
          </p:cNvPr>
          <p:cNvSpPr>
            <a:spLocks noGrp="1"/>
          </p:cNvSpPr>
          <p:nvPr>
            <p:ph type="title"/>
          </p:nvPr>
        </p:nvSpPr>
        <p:spPr>
          <a:xfrm>
            <a:off x="540000" y="540000"/>
            <a:ext cx="4500561" cy="5759450"/>
          </a:xfrm>
        </p:spPr>
        <p:txBody>
          <a:bodyPr anchor="t">
            <a:normAutofit/>
          </a:bodyPr>
          <a:lstStyle/>
          <a:p>
            <a:r>
              <a:rPr lang="en-GB" sz="5500"/>
              <a:t>Behaviour Change in Public Health: Interventions</a:t>
            </a:r>
          </a:p>
        </p:txBody>
      </p:sp>
      <p:graphicFrame>
        <p:nvGraphicFramePr>
          <p:cNvPr id="5" name="Content Placeholder 2">
            <a:extLst>
              <a:ext uri="{FF2B5EF4-FFF2-40B4-BE49-F238E27FC236}">
                <a16:creationId xmlns:a16="http://schemas.microsoft.com/office/drawing/2014/main" id="{1F0AC4BD-6E51-3B50-6671-03A134B77875}"/>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9967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529AC-8B60-28B7-0300-18EEDA78D680}"/>
              </a:ext>
            </a:extLst>
          </p:cNvPr>
          <p:cNvSpPr>
            <a:spLocks noGrp="1"/>
          </p:cNvSpPr>
          <p:nvPr>
            <p:ph type="title"/>
          </p:nvPr>
        </p:nvSpPr>
        <p:spPr>
          <a:xfrm>
            <a:off x="540000" y="540000"/>
            <a:ext cx="4500561" cy="5759450"/>
          </a:xfrm>
        </p:spPr>
        <p:txBody>
          <a:bodyPr anchor="t">
            <a:normAutofit/>
          </a:bodyPr>
          <a:lstStyle/>
          <a:p>
            <a:r>
              <a:rPr lang="en-GB" sz="8800"/>
              <a:t>What About Attitude Change?</a:t>
            </a:r>
          </a:p>
        </p:txBody>
      </p:sp>
      <p:graphicFrame>
        <p:nvGraphicFramePr>
          <p:cNvPr id="5" name="Content Placeholder 2">
            <a:extLst>
              <a:ext uri="{FF2B5EF4-FFF2-40B4-BE49-F238E27FC236}">
                <a16:creationId xmlns:a16="http://schemas.microsoft.com/office/drawing/2014/main" id="{2B512DD4-EDB4-481C-F10D-D34DEAEDF72D}"/>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243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174A0-C10B-CBB0-87DA-9AA614D6603F}"/>
              </a:ext>
            </a:extLst>
          </p:cNvPr>
          <p:cNvSpPr>
            <a:spLocks noGrp="1"/>
          </p:cNvSpPr>
          <p:nvPr>
            <p:ph type="title"/>
          </p:nvPr>
        </p:nvSpPr>
        <p:spPr/>
        <p:txBody>
          <a:bodyPr/>
          <a:lstStyle/>
          <a:p>
            <a:r>
              <a:rPr lang="en-GB"/>
              <a:t>Concepts of Attitudes</a:t>
            </a:r>
            <a:endParaRPr lang="en-US"/>
          </a:p>
        </p:txBody>
      </p:sp>
      <p:graphicFrame>
        <p:nvGraphicFramePr>
          <p:cNvPr id="17" name="Diagram 16">
            <a:extLst>
              <a:ext uri="{FF2B5EF4-FFF2-40B4-BE49-F238E27FC236}">
                <a16:creationId xmlns:a16="http://schemas.microsoft.com/office/drawing/2014/main" id="{E297E493-3B1F-8F2E-148C-C1E22A0FBC6A}"/>
              </a:ext>
            </a:extLst>
          </p:cNvPr>
          <p:cNvGraphicFramePr/>
          <p:nvPr/>
        </p:nvGraphicFramePr>
        <p:xfrm>
          <a:off x="2530231" y="1365739"/>
          <a:ext cx="7287846" cy="5044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86100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96BA5-6132-138A-C505-89571B63E794}"/>
              </a:ext>
            </a:extLst>
          </p:cNvPr>
          <p:cNvSpPr>
            <a:spLocks noGrp="1"/>
          </p:cNvSpPr>
          <p:nvPr>
            <p:ph type="title"/>
          </p:nvPr>
        </p:nvSpPr>
        <p:spPr>
          <a:xfrm>
            <a:off x="540000" y="540000"/>
            <a:ext cx="4500561" cy="5759450"/>
          </a:xfrm>
        </p:spPr>
        <p:txBody>
          <a:bodyPr anchor="t">
            <a:normAutofit/>
          </a:bodyPr>
          <a:lstStyle/>
          <a:p>
            <a:r>
              <a:rPr lang="en-GB" sz="8800"/>
              <a:t>Attitude Change</a:t>
            </a:r>
          </a:p>
        </p:txBody>
      </p:sp>
      <p:graphicFrame>
        <p:nvGraphicFramePr>
          <p:cNvPr id="5" name="Content Placeholder 2">
            <a:extLst>
              <a:ext uri="{FF2B5EF4-FFF2-40B4-BE49-F238E27FC236}">
                <a16:creationId xmlns:a16="http://schemas.microsoft.com/office/drawing/2014/main" id="{0CA03D85-810C-4F35-2A95-A5449E121BCA}"/>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1551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CE568-9408-D9C4-784E-8701AF43E222}"/>
              </a:ext>
            </a:extLst>
          </p:cNvPr>
          <p:cNvSpPr>
            <a:spLocks noGrp="1"/>
          </p:cNvSpPr>
          <p:nvPr>
            <p:ph type="title"/>
          </p:nvPr>
        </p:nvSpPr>
        <p:spPr>
          <a:xfrm>
            <a:off x="540000" y="540000"/>
            <a:ext cx="4500561" cy="5759450"/>
          </a:xfrm>
        </p:spPr>
        <p:txBody>
          <a:bodyPr anchor="t">
            <a:normAutofit/>
          </a:bodyPr>
          <a:lstStyle/>
          <a:p>
            <a:r>
              <a:rPr lang="en-GB" sz="8800"/>
              <a:t>Attitude Change</a:t>
            </a:r>
          </a:p>
        </p:txBody>
      </p:sp>
      <p:graphicFrame>
        <p:nvGraphicFramePr>
          <p:cNvPr id="5" name="Content Placeholder 2">
            <a:extLst>
              <a:ext uri="{FF2B5EF4-FFF2-40B4-BE49-F238E27FC236}">
                <a16:creationId xmlns:a16="http://schemas.microsoft.com/office/drawing/2014/main" id="{16CC3DC1-7759-3930-5C77-2A7847AF246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31506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64FA4-2E71-D7E0-0591-A6EDD1667A46}"/>
              </a:ext>
            </a:extLst>
          </p:cNvPr>
          <p:cNvSpPr>
            <a:spLocks noGrp="1"/>
          </p:cNvSpPr>
          <p:nvPr>
            <p:ph type="title"/>
          </p:nvPr>
        </p:nvSpPr>
        <p:spPr>
          <a:xfrm>
            <a:off x="540000" y="540000"/>
            <a:ext cx="4500561" cy="5759450"/>
          </a:xfrm>
        </p:spPr>
        <p:txBody>
          <a:bodyPr anchor="t">
            <a:normAutofit/>
          </a:bodyPr>
          <a:lstStyle/>
          <a:p>
            <a:r>
              <a:rPr lang="en-GB" sz="8800"/>
              <a:t>Attitude Change</a:t>
            </a:r>
          </a:p>
        </p:txBody>
      </p:sp>
      <p:graphicFrame>
        <p:nvGraphicFramePr>
          <p:cNvPr id="28" name="Content Placeholder 2">
            <a:extLst>
              <a:ext uri="{FF2B5EF4-FFF2-40B4-BE49-F238E27FC236}">
                <a16:creationId xmlns:a16="http://schemas.microsoft.com/office/drawing/2014/main" id="{736AAA79-EE54-FC22-2E0F-81D32B25B50D}"/>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194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D7848-4D95-A19E-0641-0E8107ABDDCE}"/>
              </a:ext>
            </a:extLst>
          </p:cNvPr>
          <p:cNvSpPr>
            <a:spLocks noGrp="1"/>
          </p:cNvSpPr>
          <p:nvPr>
            <p:ph type="title"/>
          </p:nvPr>
        </p:nvSpPr>
        <p:spPr/>
        <p:txBody>
          <a:bodyPr/>
          <a:lstStyle/>
          <a:p>
            <a:r>
              <a:rPr lang="en-US" dirty="0"/>
              <a:t>Campaign Effectiveness</a:t>
            </a:r>
          </a:p>
        </p:txBody>
      </p:sp>
      <p:sp>
        <p:nvSpPr>
          <p:cNvPr id="3" name="Content Placeholder 2">
            <a:extLst>
              <a:ext uri="{FF2B5EF4-FFF2-40B4-BE49-F238E27FC236}">
                <a16:creationId xmlns:a16="http://schemas.microsoft.com/office/drawing/2014/main" id="{6C39CC80-90F8-F5CA-22D7-1E7A876626D1}"/>
              </a:ext>
            </a:extLst>
          </p:cNvPr>
          <p:cNvSpPr>
            <a:spLocks noGrp="1"/>
          </p:cNvSpPr>
          <p:nvPr>
            <p:ph idx="1"/>
          </p:nvPr>
        </p:nvSpPr>
        <p:spPr/>
        <p:txBody>
          <a:bodyPr vert="horz" lIns="91440" tIns="45720" rIns="91440" bIns="45720" rtlCol="0" anchor="t">
            <a:normAutofit/>
          </a:bodyPr>
          <a:lstStyle/>
          <a:p>
            <a:r>
              <a:rPr lang="en-US" dirty="0"/>
              <a:t>Would all campaigns and strategies work for ALL groups? </a:t>
            </a:r>
          </a:p>
          <a:p>
            <a:r>
              <a:rPr lang="en-US" dirty="0"/>
              <a:t>Why? Why not? </a:t>
            </a:r>
          </a:p>
          <a:p>
            <a:r>
              <a:rPr lang="en-US" dirty="0"/>
              <a:t>How would you reach adolescents?</a:t>
            </a:r>
          </a:p>
          <a:p>
            <a:r>
              <a:rPr lang="en-US" dirty="0"/>
              <a:t>Middle aged women?</a:t>
            </a:r>
          </a:p>
          <a:p>
            <a:r>
              <a:rPr lang="en-US" dirty="0"/>
              <a:t>Elderly men living in rural areas?</a:t>
            </a:r>
          </a:p>
        </p:txBody>
      </p:sp>
    </p:spTree>
    <p:extLst>
      <p:ext uri="{BB962C8B-B14F-4D97-AF65-F5344CB8AC3E}">
        <p14:creationId xmlns:p14="http://schemas.microsoft.com/office/powerpoint/2010/main" val="13328651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B2CD4-C825-EC54-69D7-8274B87E90EC}"/>
              </a:ext>
            </a:extLst>
          </p:cNvPr>
          <p:cNvSpPr>
            <a:spLocks noGrp="1"/>
          </p:cNvSpPr>
          <p:nvPr>
            <p:ph type="title"/>
          </p:nvPr>
        </p:nvSpPr>
        <p:spPr>
          <a:xfrm>
            <a:off x="7086315" y="540000"/>
            <a:ext cx="4554821" cy="2186096"/>
          </a:xfrm>
        </p:spPr>
        <p:txBody>
          <a:bodyPr anchor="t">
            <a:normAutofit/>
          </a:bodyPr>
          <a:lstStyle/>
          <a:p>
            <a:r>
              <a:rPr lang="en-US" dirty="0"/>
              <a:t>Barriers</a:t>
            </a:r>
          </a:p>
        </p:txBody>
      </p:sp>
      <p:pic>
        <p:nvPicPr>
          <p:cNvPr id="30" name="Picture 4" descr="Large skydiving group mid-air">
            <a:extLst>
              <a:ext uri="{FF2B5EF4-FFF2-40B4-BE49-F238E27FC236}">
                <a16:creationId xmlns:a16="http://schemas.microsoft.com/office/drawing/2014/main" id="{C219830F-FFA1-F068-0B34-D177804C5F25}"/>
              </a:ext>
            </a:extLst>
          </p:cNvPr>
          <p:cNvPicPr>
            <a:picLocks noChangeAspect="1"/>
          </p:cNvPicPr>
          <p:nvPr/>
        </p:nvPicPr>
        <p:blipFill rotWithShape="1">
          <a:blip r:embed="rId2"/>
          <a:srcRect l="17539" r="15861"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DC007B36-7C7B-D111-0D23-392B98DAB6B0}"/>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a:t>Now it would be grand if these campaigns were always successful, and communities developed and thrived.</a:t>
            </a:r>
          </a:p>
          <a:p>
            <a:pPr marL="269875" indent="-269875"/>
            <a:r>
              <a:rPr lang="en-US" dirty="0"/>
              <a:t>However, this is not the case.</a:t>
            </a:r>
          </a:p>
          <a:p>
            <a:pPr marL="269875" indent="-269875"/>
            <a:r>
              <a:rPr lang="en-US" dirty="0"/>
              <a:t>What barriers could exist to prevent this development occurring?</a:t>
            </a:r>
          </a:p>
        </p:txBody>
      </p:sp>
    </p:spTree>
    <p:extLst>
      <p:ext uri="{BB962C8B-B14F-4D97-AF65-F5344CB8AC3E}">
        <p14:creationId xmlns:p14="http://schemas.microsoft.com/office/powerpoint/2010/main" val="3479814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A1462-095F-8F62-3460-B0798E06620F}"/>
              </a:ext>
            </a:extLst>
          </p:cNvPr>
          <p:cNvSpPr>
            <a:spLocks noGrp="1"/>
          </p:cNvSpPr>
          <p:nvPr>
            <p:ph type="title"/>
          </p:nvPr>
        </p:nvSpPr>
        <p:spPr>
          <a:xfrm>
            <a:off x="6813499" y="116667"/>
            <a:ext cx="4536007" cy="1038393"/>
          </a:xfrm>
        </p:spPr>
        <p:txBody>
          <a:bodyPr anchor="b">
            <a:normAutofit/>
          </a:bodyPr>
          <a:lstStyle/>
          <a:p>
            <a:r>
              <a:rPr lang="en-US" dirty="0"/>
              <a:t>Barriers</a:t>
            </a:r>
          </a:p>
        </p:txBody>
      </p:sp>
      <p:pic>
        <p:nvPicPr>
          <p:cNvPr id="5" name="Picture 4" descr="Person holding a puzzle piece">
            <a:extLst>
              <a:ext uri="{FF2B5EF4-FFF2-40B4-BE49-F238E27FC236}">
                <a16:creationId xmlns:a16="http://schemas.microsoft.com/office/drawing/2014/main" id="{3042EDB8-98AD-BFB6-0AAB-AF42F0A7C614}"/>
              </a:ext>
            </a:extLst>
          </p:cNvPr>
          <p:cNvPicPr>
            <a:picLocks noChangeAspect="1"/>
          </p:cNvPicPr>
          <p:nvPr/>
        </p:nvPicPr>
        <p:blipFill rotWithShape="1">
          <a:blip r:embed="rId2"/>
          <a:srcRect l="18335" r="18120" b="8"/>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23D66DBA-77E2-93E9-8EA9-289DF5E4A27A}"/>
              </a:ext>
            </a:extLst>
          </p:cNvPr>
          <p:cNvSpPr>
            <a:spLocks noGrp="1"/>
          </p:cNvSpPr>
          <p:nvPr>
            <p:ph idx="1"/>
          </p:nvPr>
        </p:nvSpPr>
        <p:spPr>
          <a:xfrm>
            <a:off x="6812434" y="1536010"/>
            <a:ext cx="4828702" cy="4772715"/>
          </a:xfrm>
        </p:spPr>
        <p:txBody>
          <a:bodyPr vert="horz" lIns="91440" tIns="45720" rIns="91440" bIns="45720" rtlCol="0" anchor="t">
            <a:normAutofit/>
          </a:bodyPr>
          <a:lstStyle/>
          <a:p>
            <a:pPr marL="269875" indent="-269875">
              <a:lnSpc>
                <a:spcPct val="115000"/>
              </a:lnSpc>
            </a:pPr>
            <a:r>
              <a:rPr lang="en-US" sz="2000" dirty="0"/>
              <a:t>Awareness</a:t>
            </a:r>
          </a:p>
          <a:p>
            <a:pPr marL="269875" indent="-269875">
              <a:lnSpc>
                <a:spcPct val="115000"/>
              </a:lnSpc>
            </a:pPr>
            <a:r>
              <a:rPr lang="en-US" sz="2000" dirty="0"/>
              <a:t>Funding</a:t>
            </a:r>
          </a:p>
          <a:p>
            <a:pPr marL="269875" indent="-269875">
              <a:lnSpc>
                <a:spcPct val="115000"/>
              </a:lnSpc>
            </a:pPr>
            <a:r>
              <a:rPr lang="en-US" sz="2000" dirty="0"/>
              <a:t>Trust</a:t>
            </a:r>
          </a:p>
          <a:p>
            <a:pPr marL="269875" indent="-269875">
              <a:lnSpc>
                <a:spcPct val="115000"/>
              </a:lnSpc>
            </a:pPr>
            <a:r>
              <a:rPr lang="en-US" sz="2000" dirty="0"/>
              <a:t>Accessibility</a:t>
            </a:r>
          </a:p>
          <a:p>
            <a:pPr marL="269875" indent="-269875">
              <a:lnSpc>
                <a:spcPct val="115000"/>
              </a:lnSpc>
            </a:pPr>
            <a:r>
              <a:rPr lang="en-US" sz="2000" dirty="0"/>
              <a:t>Engaging vulnerable groups</a:t>
            </a:r>
          </a:p>
          <a:p>
            <a:pPr marL="269875" indent="-269875">
              <a:lnSpc>
                <a:spcPct val="115000"/>
              </a:lnSpc>
            </a:pPr>
            <a:r>
              <a:rPr lang="en-US" sz="2000" dirty="0"/>
              <a:t>Current practices</a:t>
            </a:r>
          </a:p>
          <a:p>
            <a:pPr marL="269875" indent="-269875">
              <a:lnSpc>
                <a:spcPct val="115000"/>
              </a:lnSpc>
            </a:pPr>
            <a:r>
              <a:rPr lang="en-US" sz="2000" dirty="0"/>
              <a:t>Capacity and needs</a:t>
            </a:r>
          </a:p>
          <a:p>
            <a:pPr marL="269875" indent="-269875">
              <a:lnSpc>
                <a:spcPct val="115000"/>
              </a:lnSpc>
            </a:pPr>
            <a:r>
              <a:rPr lang="en-US" sz="2000" dirty="0"/>
              <a:t>Demotivation</a:t>
            </a:r>
          </a:p>
          <a:p>
            <a:pPr marL="269875" indent="-269875">
              <a:lnSpc>
                <a:spcPct val="115000"/>
              </a:lnSpc>
            </a:pPr>
            <a:r>
              <a:rPr lang="en-US" sz="2000" dirty="0"/>
              <a:t>Conflicting motives</a:t>
            </a:r>
          </a:p>
          <a:p>
            <a:pPr marL="269875" indent="-269875">
              <a:lnSpc>
                <a:spcPct val="115000"/>
              </a:lnSpc>
            </a:pPr>
            <a:r>
              <a:rPr lang="en-US" sz="2000" dirty="0"/>
              <a:t>Opposing factions</a:t>
            </a:r>
          </a:p>
          <a:p>
            <a:pPr marL="269875" indent="-269875">
              <a:lnSpc>
                <a:spcPct val="115000"/>
              </a:lnSpc>
            </a:pPr>
            <a:endParaRPr lang="en-US" sz="1100"/>
          </a:p>
        </p:txBody>
      </p:sp>
    </p:spTree>
    <p:extLst>
      <p:ext uri="{BB962C8B-B14F-4D97-AF65-F5344CB8AC3E}">
        <p14:creationId xmlns:p14="http://schemas.microsoft.com/office/powerpoint/2010/main" val="770429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F764A-E529-18F5-0363-FBF1D74288F9}"/>
              </a:ext>
            </a:extLst>
          </p:cNvPr>
          <p:cNvSpPr>
            <a:spLocks noGrp="1"/>
          </p:cNvSpPr>
          <p:nvPr>
            <p:ph type="title"/>
          </p:nvPr>
        </p:nvSpPr>
        <p:spPr>
          <a:xfrm>
            <a:off x="7086315" y="540000"/>
            <a:ext cx="4554821" cy="2186096"/>
          </a:xfrm>
        </p:spPr>
        <p:txBody>
          <a:bodyPr anchor="t">
            <a:normAutofit/>
          </a:bodyPr>
          <a:lstStyle/>
          <a:p>
            <a:r>
              <a:rPr lang="en-US" dirty="0"/>
              <a:t>Resistance to Change</a:t>
            </a:r>
          </a:p>
        </p:txBody>
      </p:sp>
      <p:pic>
        <p:nvPicPr>
          <p:cNvPr id="5" name="Picture 4" descr="Plant growing in a concrete crack">
            <a:extLst>
              <a:ext uri="{FF2B5EF4-FFF2-40B4-BE49-F238E27FC236}">
                <a16:creationId xmlns:a16="http://schemas.microsoft.com/office/drawing/2014/main" id="{68D1E36B-C5BA-3BC3-8BB0-7EF6C097ECFA}"/>
              </a:ext>
            </a:extLst>
          </p:cNvPr>
          <p:cNvPicPr>
            <a:picLocks noChangeAspect="1"/>
          </p:cNvPicPr>
          <p:nvPr/>
        </p:nvPicPr>
        <p:blipFill rotWithShape="1">
          <a:blip r:embed="rId2"/>
          <a:srcRect l="7576" r="25771"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0F134C48-63F2-593B-5A12-A093C0750798}"/>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spcBef>
                <a:spcPts val="0"/>
              </a:spcBef>
              <a:spcAft>
                <a:spcPts val="600"/>
              </a:spcAft>
            </a:pPr>
            <a:r>
              <a:rPr lang="en-US" sz="1500">
                <a:latin typeface="Calibri"/>
                <a:cs typeface="Calibri"/>
              </a:rPr>
              <a:t>Poor communication.</a:t>
            </a:r>
          </a:p>
          <a:p>
            <a:pPr marL="269875" indent="-269875">
              <a:lnSpc>
                <a:spcPct val="115000"/>
              </a:lnSpc>
              <a:spcBef>
                <a:spcPts val="0"/>
              </a:spcBef>
              <a:spcAft>
                <a:spcPts val="600"/>
              </a:spcAft>
            </a:pPr>
            <a:r>
              <a:rPr lang="en-US" sz="1500">
                <a:latin typeface="Calibri"/>
                <a:cs typeface="Calibri"/>
              </a:rPr>
              <a:t>Fear of the unknown. </a:t>
            </a:r>
          </a:p>
          <a:p>
            <a:pPr marL="269875" indent="-269875">
              <a:lnSpc>
                <a:spcPct val="115000"/>
              </a:lnSpc>
              <a:spcBef>
                <a:spcPts val="0"/>
              </a:spcBef>
              <a:spcAft>
                <a:spcPts val="600"/>
              </a:spcAft>
            </a:pPr>
            <a:r>
              <a:rPr lang="en-US" sz="1500">
                <a:latin typeface="Calibri"/>
                <a:cs typeface="Calibri"/>
              </a:rPr>
              <a:t>Change is mandated. </a:t>
            </a:r>
          </a:p>
          <a:p>
            <a:pPr marL="269875" indent="-269875">
              <a:lnSpc>
                <a:spcPct val="115000"/>
              </a:lnSpc>
              <a:spcBef>
                <a:spcPts val="0"/>
              </a:spcBef>
              <a:spcAft>
                <a:spcPts val="600"/>
              </a:spcAft>
            </a:pPr>
            <a:r>
              <a:rPr lang="en-US" sz="1500">
                <a:latin typeface="Calibri"/>
                <a:cs typeface="Calibri"/>
              </a:rPr>
              <a:t>Individuals may perceive a loss of their position or status.  </a:t>
            </a:r>
          </a:p>
          <a:p>
            <a:pPr marL="269875" indent="-269875">
              <a:lnSpc>
                <a:spcPct val="115000"/>
              </a:lnSpc>
              <a:spcBef>
                <a:spcPts val="0"/>
              </a:spcBef>
              <a:spcAft>
                <a:spcPts val="600"/>
              </a:spcAft>
            </a:pPr>
            <a:r>
              <a:rPr lang="en-US" sz="1500">
                <a:latin typeface="Calibri"/>
                <a:cs typeface="Calibri"/>
              </a:rPr>
              <a:t>Acceptance of status quo. </a:t>
            </a:r>
          </a:p>
          <a:p>
            <a:pPr marL="269875" indent="-269875">
              <a:lnSpc>
                <a:spcPct val="115000"/>
              </a:lnSpc>
              <a:spcBef>
                <a:spcPts val="0"/>
              </a:spcBef>
              <a:spcAft>
                <a:spcPts val="600"/>
              </a:spcAft>
            </a:pPr>
            <a:r>
              <a:rPr lang="en-US" sz="1500">
                <a:latin typeface="Calibri"/>
                <a:cs typeface="Calibri"/>
              </a:rPr>
              <a:t>Opportunity for opposition. </a:t>
            </a:r>
          </a:p>
          <a:p>
            <a:pPr marL="269875" indent="-269875">
              <a:lnSpc>
                <a:spcPct val="115000"/>
              </a:lnSpc>
              <a:spcBef>
                <a:spcPts val="0"/>
              </a:spcBef>
              <a:spcAft>
                <a:spcPts val="600"/>
              </a:spcAft>
            </a:pPr>
            <a:r>
              <a:rPr lang="en-US" sz="1500">
                <a:latin typeface="Calibri"/>
                <a:cs typeface="Calibri"/>
              </a:rPr>
              <a:t>Change becomes personal. New is intimidating. </a:t>
            </a:r>
          </a:p>
          <a:p>
            <a:pPr marL="269875" indent="-269875">
              <a:lnSpc>
                <a:spcPct val="115000"/>
              </a:lnSpc>
              <a:spcBef>
                <a:spcPts val="0"/>
              </a:spcBef>
              <a:spcAft>
                <a:spcPts val="600"/>
              </a:spcAft>
            </a:pPr>
            <a:r>
              <a:rPr lang="en-US" sz="1500">
                <a:latin typeface="Calibri"/>
                <a:cs typeface="Calibri"/>
              </a:rPr>
              <a:t>The vision isn’t shared. </a:t>
            </a:r>
          </a:p>
          <a:p>
            <a:pPr marL="269875" indent="-269875">
              <a:lnSpc>
                <a:spcPct val="115000"/>
              </a:lnSpc>
              <a:spcBef>
                <a:spcPts val="0"/>
              </a:spcBef>
              <a:spcAft>
                <a:spcPts val="600"/>
              </a:spcAft>
            </a:pPr>
            <a:r>
              <a:rPr lang="en-US" sz="1500">
                <a:latin typeface="Calibri"/>
                <a:cs typeface="Calibri"/>
              </a:rPr>
              <a:t>Change is hard. </a:t>
            </a:r>
            <a:endParaRPr lang="en-US" sz="1500"/>
          </a:p>
        </p:txBody>
      </p:sp>
    </p:spTree>
    <p:extLst>
      <p:ext uri="{BB962C8B-B14F-4D97-AF65-F5344CB8AC3E}">
        <p14:creationId xmlns:p14="http://schemas.microsoft.com/office/powerpoint/2010/main" val="1706384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B8B98-C8EC-1C5C-34B1-DE902494AE90}"/>
              </a:ext>
            </a:extLst>
          </p:cNvPr>
          <p:cNvSpPr>
            <a:spLocks noGrp="1"/>
          </p:cNvSpPr>
          <p:nvPr>
            <p:ph type="title"/>
          </p:nvPr>
        </p:nvSpPr>
        <p:spPr>
          <a:xfrm>
            <a:off x="550863" y="540001"/>
            <a:ext cx="11075080" cy="1809500"/>
          </a:xfrm>
        </p:spPr>
        <p:txBody>
          <a:bodyPr anchor="t">
            <a:normAutofit/>
          </a:bodyPr>
          <a:lstStyle/>
          <a:p>
            <a:r>
              <a:rPr lang="en-US" dirty="0"/>
              <a:t>Barriers</a:t>
            </a:r>
          </a:p>
        </p:txBody>
      </p:sp>
      <p:graphicFrame>
        <p:nvGraphicFramePr>
          <p:cNvPr id="29" name="Content Placeholder 2">
            <a:extLst>
              <a:ext uri="{FF2B5EF4-FFF2-40B4-BE49-F238E27FC236}">
                <a16:creationId xmlns:a16="http://schemas.microsoft.com/office/drawing/2014/main" id="{A2DB7B89-2B98-3E59-E74F-D2C3A965601E}"/>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287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B19B-78C1-8FBC-93A1-A8C8BC9EB846}"/>
              </a:ext>
            </a:extLst>
          </p:cNvPr>
          <p:cNvSpPr>
            <a:spLocks noGrp="1"/>
          </p:cNvSpPr>
          <p:nvPr>
            <p:ph type="title"/>
          </p:nvPr>
        </p:nvSpPr>
        <p:spPr>
          <a:xfrm>
            <a:off x="7140575" y="540000"/>
            <a:ext cx="4500561" cy="4259814"/>
          </a:xfrm>
        </p:spPr>
        <p:txBody>
          <a:bodyPr vert="horz" lIns="91440" tIns="45720" rIns="91440" bIns="45720" rtlCol="0" anchor="b">
            <a:normAutofit/>
          </a:bodyPr>
          <a:lstStyle/>
          <a:p>
            <a:r>
              <a:rPr lang="en-US" sz="8800"/>
              <a:t>Barriers</a:t>
            </a:r>
          </a:p>
        </p:txBody>
      </p:sp>
      <p:sp>
        <p:nvSpPr>
          <p:cNvPr id="3" name="Content Placeholder 2">
            <a:extLst>
              <a:ext uri="{FF2B5EF4-FFF2-40B4-BE49-F238E27FC236}">
                <a16:creationId xmlns:a16="http://schemas.microsoft.com/office/drawing/2014/main" id="{E6EE38F5-CDDF-85C0-5BF5-AD00101294BF}"/>
              </a:ext>
            </a:extLst>
          </p:cNvPr>
          <p:cNvSpPr>
            <a:spLocks noGrp="1"/>
          </p:cNvSpPr>
          <p:nvPr>
            <p:ph idx="1"/>
          </p:nvPr>
        </p:nvSpPr>
        <p:spPr>
          <a:xfrm>
            <a:off x="7140575" y="4988476"/>
            <a:ext cx="4500561" cy="1320249"/>
          </a:xfrm>
        </p:spPr>
        <p:txBody>
          <a:bodyPr vert="horz" lIns="91440" tIns="45720" rIns="91440" bIns="45720" rtlCol="0">
            <a:normAutofit/>
          </a:bodyPr>
          <a:lstStyle/>
          <a:p>
            <a:pPr marL="0" indent="0">
              <a:buNone/>
            </a:pPr>
            <a:r>
              <a:rPr lang="en-US" sz="1600" cap="all" spc="300"/>
              <a:t>So, what is it about these factors that makes them barriers in the context of education and health?</a:t>
            </a:r>
          </a:p>
        </p:txBody>
      </p:sp>
      <p:pic>
        <p:nvPicPr>
          <p:cNvPr id="5" name="Picture 4" descr="Maze">
            <a:extLst>
              <a:ext uri="{FF2B5EF4-FFF2-40B4-BE49-F238E27FC236}">
                <a16:creationId xmlns:a16="http://schemas.microsoft.com/office/drawing/2014/main" id="{0F5DC791-8A6E-1C72-B9C8-D530D22C0244}"/>
              </a:ext>
            </a:extLst>
          </p:cNvPr>
          <p:cNvPicPr>
            <a:picLocks noChangeAspect="1"/>
          </p:cNvPicPr>
          <p:nvPr/>
        </p:nvPicPr>
        <p:blipFill rotWithShape="1">
          <a:blip r:embed="rId2"/>
          <a:srcRect l="15130" r="18218"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224791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A61B2-D493-FE17-8FB8-34B5D7F65B2F}"/>
              </a:ext>
            </a:extLst>
          </p:cNvPr>
          <p:cNvSpPr>
            <a:spLocks noGrp="1"/>
          </p:cNvSpPr>
          <p:nvPr>
            <p:ph type="title"/>
          </p:nvPr>
        </p:nvSpPr>
        <p:spPr/>
        <p:txBody>
          <a:bodyPr/>
          <a:lstStyle/>
          <a:p>
            <a:r>
              <a:rPr lang="en-US" dirty="0"/>
              <a:t>Barriers</a:t>
            </a:r>
          </a:p>
        </p:txBody>
      </p:sp>
      <p:sp>
        <p:nvSpPr>
          <p:cNvPr id="3" name="Content Placeholder 2">
            <a:extLst>
              <a:ext uri="{FF2B5EF4-FFF2-40B4-BE49-F238E27FC236}">
                <a16:creationId xmlns:a16="http://schemas.microsoft.com/office/drawing/2014/main" id="{CED5816E-AF5E-0ACE-F049-BB2EEEC9A0B6}"/>
              </a:ext>
            </a:extLst>
          </p:cNvPr>
          <p:cNvSpPr>
            <a:spLocks noGrp="1"/>
          </p:cNvSpPr>
          <p:nvPr>
            <p:ph idx="1"/>
          </p:nvPr>
        </p:nvSpPr>
        <p:spPr/>
        <p:txBody>
          <a:bodyPr vert="horz" lIns="91440" tIns="45720" rIns="91440" bIns="45720" rtlCol="0" anchor="t">
            <a:normAutofit/>
          </a:bodyPr>
          <a:lstStyle/>
          <a:p>
            <a:pPr marL="269875" indent="-269875"/>
            <a:r>
              <a:rPr lang="en-US" dirty="0"/>
              <a:t>These factors affect a person's access to services, willingness to involve themselves and actively harm health and wellbeing in the long term </a:t>
            </a:r>
            <a:r>
              <a:rPr lang="en-US" dirty="0">
                <a:ea typeface="+mn-lt"/>
                <a:cs typeface="+mn-lt"/>
              </a:rPr>
              <a:t>(Marmot et al., 2020).</a:t>
            </a:r>
          </a:p>
          <a:p>
            <a:pPr marL="269875" indent="-269875"/>
            <a:r>
              <a:rPr lang="en-US" dirty="0"/>
              <a:t>The Marmot Review in 2010 highlighted </a:t>
            </a:r>
            <a:r>
              <a:rPr lang="en-US" dirty="0">
                <a:ea typeface="+mn-lt"/>
                <a:cs typeface="+mn-lt"/>
              </a:rPr>
              <a:t>how health is affected by relational communities and social dynamics (Marmot et al., 2010)</a:t>
            </a:r>
          </a:p>
          <a:p>
            <a:pPr marL="269875" indent="-269875"/>
            <a:r>
              <a:rPr lang="en-US" dirty="0"/>
              <a:t>This is why </a:t>
            </a:r>
            <a:r>
              <a:rPr lang="en-US" dirty="0" err="1"/>
              <a:t>organisations</a:t>
            </a:r>
            <a:r>
              <a:rPr lang="en-US" dirty="0"/>
              <a:t> like Public Health England and Public Health Wales have a focus on community-based health promotion and health management</a:t>
            </a:r>
          </a:p>
        </p:txBody>
      </p:sp>
    </p:spTree>
    <p:extLst>
      <p:ext uri="{BB962C8B-B14F-4D97-AF65-F5344CB8AC3E}">
        <p14:creationId xmlns:p14="http://schemas.microsoft.com/office/powerpoint/2010/main" val="1633051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diagram of a diagram&#10;&#10;Description automatically generated">
            <a:extLst>
              <a:ext uri="{FF2B5EF4-FFF2-40B4-BE49-F238E27FC236}">
                <a16:creationId xmlns:a16="http://schemas.microsoft.com/office/drawing/2014/main" id="{26661EA8-85D8-B6A2-07DE-EF80EF30BA0E}"/>
              </a:ext>
            </a:extLst>
          </p:cNvPr>
          <p:cNvPicPr>
            <a:picLocks noGrp="1" noChangeAspect="1"/>
          </p:cNvPicPr>
          <p:nvPr>
            <p:ph idx="1"/>
          </p:nvPr>
        </p:nvPicPr>
        <p:blipFill>
          <a:blip r:embed="rId2"/>
          <a:stretch>
            <a:fillRect/>
          </a:stretch>
        </p:blipFill>
        <p:spPr>
          <a:xfrm>
            <a:off x="2546151" y="348989"/>
            <a:ext cx="7088834" cy="6162292"/>
          </a:xfrm>
        </p:spPr>
      </p:pic>
    </p:spTree>
    <p:extLst>
      <p:ext uri="{BB962C8B-B14F-4D97-AF65-F5344CB8AC3E}">
        <p14:creationId xmlns:p14="http://schemas.microsoft.com/office/powerpoint/2010/main" val="42508889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2CEC-B4D3-D29C-8E62-4FF32001FB49}"/>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Breaking Down Barriers</a:t>
            </a:r>
          </a:p>
        </p:txBody>
      </p:sp>
      <p:sp>
        <p:nvSpPr>
          <p:cNvPr id="3" name="Content Placeholder 2">
            <a:extLst>
              <a:ext uri="{FF2B5EF4-FFF2-40B4-BE49-F238E27FC236}">
                <a16:creationId xmlns:a16="http://schemas.microsoft.com/office/drawing/2014/main" id="{2ADD18A0-542C-7A32-4894-CA99AB9DBD05}"/>
              </a:ext>
            </a:extLst>
          </p:cNvPr>
          <p:cNvSpPr>
            <a:spLocks noGrp="1"/>
          </p:cNvSpPr>
          <p:nvPr>
            <p:ph idx="1"/>
          </p:nvPr>
        </p:nvSpPr>
        <p:spPr>
          <a:xfrm>
            <a:off x="1487488" y="4508501"/>
            <a:ext cx="9155112" cy="1800224"/>
          </a:xfrm>
        </p:spPr>
        <p:txBody>
          <a:bodyPr vert="horz" lIns="91440" tIns="45720" rIns="91440" bIns="45720" rtlCol="0">
            <a:normAutofit/>
          </a:bodyPr>
          <a:lstStyle/>
          <a:p>
            <a:pPr marL="0" indent="0" algn="ctr">
              <a:buNone/>
            </a:pPr>
            <a:r>
              <a:rPr lang="en-US" sz="1600" cap="all" spc="300"/>
              <a:t>So how can we overcome these barriers?</a:t>
            </a:r>
          </a:p>
        </p:txBody>
      </p:sp>
    </p:spTree>
    <p:extLst>
      <p:ext uri="{BB962C8B-B14F-4D97-AF65-F5344CB8AC3E}">
        <p14:creationId xmlns:p14="http://schemas.microsoft.com/office/powerpoint/2010/main" val="22920668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FAE3B-0089-4AC8-A502-3F4B0ED90DF4}"/>
              </a:ext>
            </a:extLst>
          </p:cNvPr>
          <p:cNvSpPr>
            <a:spLocks noGrp="1"/>
          </p:cNvSpPr>
          <p:nvPr>
            <p:ph type="title"/>
          </p:nvPr>
        </p:nvSpPr>
        <p:spPr>
          <a:xfrm>
            <a:off x="7086315" y="540000"/>
            <a:ext cx="4554821" cy="2186096"/>
          </a:xfrm>
        </p:spPr>
        <p:txBody>
          <a:bodyPr vert="horz" lIns="91440" tIns="45720" rIns="91440" bIns="45720" rtlCol="0" anchor="t">
            <a:noAutofit/>
          </a:bodyPr>
          <a:lstStyle/>
          <a:p>
            <a:r>
              <a:rPr lang="en-US" sz="4000" dirty="0"/>
              <a:t>Breaking Down Barriers: Trust and Communication</a:t>
            </a:r>
          </a:p>
        </p:txBody>
      </p:sp>
      <p:pic>
        <p:nvPicPr>
          <p:cNvPr id="5" name="Picture 4" descr="White puzzle with one red piece">
            <a:extLst>
              <a:ext uri="{FF2B5EF4-FFF2-40B4-BE49-F238E27FC236}">
                <a16:creationId xmlns:a16="http://schemas.microsoft.com/office/drawing/2014/main" id="{CA4118E8-9763-C246-00DD-17E8847FF10F}"/>
              </a:ext>
            </a:extLst>
          </p:cNvPr>
          <p:cNvPicPr>
            <a:picLocks noChangeAspect="1"/>
          </p:cNvPicPr>
          <p:nvPr/>
        </p:nvPicPr>
        <p:blipFill rotWithShape="1">
          <a:blip r:embed="rId2"/>
          <a:srcRect l="22655" r="21095"/>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28857AE4-9E79-DF18-FE67-C7C902884D94}"/>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spcBef>
                <a:spcPts val="0"/>
              </a:spcBef>
            </a:pPr>
            <a:r>
              <a:rPr lang="en-US" dirty="0">
                <a:latin typeface="Calibri"/>
                <a:cs typeface="Calibri"/>
              </a:rPr>
              <a:t>Discussion with relevant people involved in the changes.</a:t>
            </a:r>
          </a:p>
          <a:p>
            <a:pPr marL="269875" indent="-269875">
              <a:spcBef>
                <a:spcPts val="0"/>
              </a:spcBef>
            </a:pPr>
            <a:r>
              <a:rPr lang="en-US" dirty="0">
                <a:latin typeface="Calibri"/>
                <a:cs typeface="Calibri"/>
              </a:rPr>
              <a:t>Tackle the resistance with care and compassion. </a:t>
            </a:r>
          </a:p>
          <a:p>
            <a:pPr marL="269875" indent="-269875">
              <a:spcBef>
                <a:spcPts val="0"/>
              </a:spcBef>
            </a:pPr>
            <a:r>
              <a:rPr lang="en-US" dirty="0">
                <a:latin typeface="Calibri"/>
                <a:cs typeface="Calibri"/>
              </a:rPr>
              <a:t>Create a shared vision.</a:t>
            </a:r>
          </a:p>
          <a:p>
            <a:pPr marL="269875" indent="-269875">
              <a:spcBef>
                <a:spcPts val="0"/>
              </a:spcBef>
            </a:pPr>
            <a:r>
              <a:rPr lang="en-US" dirty="0">
                <a:latin typeface="Calibri"/>
                <a:cs typeface="Calibri"/>
              </a:rPr>
              <a:t>Positive feedback and positive reinforcement.</a:t>
            </a:r>
          </a:p>
          <a:p>
            <a:pPr marL="269875" indent="-269875">
              <a:spcBef>
                <a:spcPts val="0"/>
              </a:spcBef>
            </a:pPr>
            <a:r>
              <a:rPr lang="en-US" dirty="0">
                <a:latin typeface="Calibri"/>
                <a:cs typeface="Calibri"/>
              </a:rPr>
              <a:t>(Gesme and Wiseman, 2010)</a:t>
            </a:r>
          </a:p>
        </p:txBody>
      </p:sp>
    </p:spTree>
    <p:extLst>
      <p:ext uri="{BB962C8B-B14F-4D97-AF65-F5344CB8AC3E}">
        <p14:creationId xmlns:p14="http://schemas.microsoft.com/office/powerpoint/2010/main" val="14219170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66893-F929-0DDA-0FCF-2EDF9B4148AD}"/>
              </a:ext>
            </a:extLst>
          </p:cNvPr>
          <p:cNvSpPr>
            <a:spLocks noGrp="1"/>
          </p:cNvSpPr>
          <p:nvPr>
            <p:ph type="title"/>
          </p:nvPr>
        </p:nvSpPr>
        <p:spPr/>
        <p:txBody>
          <a:bodyPr/>
          <a:lstStyle/>
          <a:p>
            <a:r>
              <a:rPr lang="en-US" dirty="0"/>
              <a:t>Does it Work?</a:t>
            </a:r>
          </a:p>
        </p:txBody>
      </p:sp>
      <p:sp>
        <p:nvSpPr>
          <p:cNvPr id="3" name="Content Placeholder 2">
            <a:extLst>
              <a:ext uri="{FF2B5EF4-FFF2-40B4-BE49-F238E27FC236}">
                <a16:creationId xmlns:a16="http://schemas.microsoft.com/office/drawing/2014/main" id="{0F9B3904-68D5-D118-7856-E0A04A6BD44C}"/>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423184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EA6B0-1E93-8387-1492-B878C3901BC8}"/>
              </a:ext>
            </a:extLst>
          </p:cNvPr>
          <p:cNvSpPr>
            <a:spLocks noGrp="1"/>
          </p:cNvSpPr>
          <p:nvPr>
            <p:ph type="title"/>
          </p:nvPr>
        </p:nvSpPr>
        <p:spPr/>
        <p:txBody>
          <a:bodyPr/>
          <a:lstStyle/>
          <a:p>
            <a:r>
              <a:rPr lang="en-US" dirty="0"/>
              <a:t>Yes! </a:t>
            </a:r>
          </a:p>
        </p:txBody>
      </p:sp>
      <p:sp>
        <p:nvSpPr>
          <p:cNvPr id="3" name="Content Placeholder 2">
            <a:extLst>
              <a:ext uri="{FF2B5EF4-FFF2-40B4-BE49-F238E27FC236}">
                <a16:creationId xmlns:a16="http://schemas.microsoft.com/office/drawing/2014/main" id="{37239216-C6CB-E359-BDFF-1194026BFB39}"/>
              </a:ext>
            </a:extLst>
          </p:cNvPr>
          <p:cNvSpPr>
            <a:spLocks noGrp="1"/>
          </p:cNvSpPr>
          <p:nvPr>
            <p:ph idx="1"/>
          </p:nvPr>
        </p:nvSpPr>
        <p:spPr/>
        <p:txBody>
          <a:bodyPr vert="horz" lIns="91440" tIns="45720" rIns="91440" bIns="45720" rtlCol="0" anchor="t">
            <a:normAutofit/>
          </a:bodyPr>
          <a:lstStyle/>
          <a:p>
            <a:r>
              <a:rPr lang="en-US" dirty="0"/>
              <a:t>What are the biggest achievements in public health in the last 25 years?</a:t>
            </a:r>
          </a:p>
        </p:txBody>
      </p:sp>
    </p:spTree>
    <p:extLst>
      <p:ext uri="{BB962C8B-B14F-4D97-AF65-F5344CB8AC3E}">
        <p14:creationId xmlns:p14="http://schemas.microsoft.com/office/powerpoint/2010/main" val="31650231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AF492-4486-2700-AA02-D6AF898D3D85}"/>
              </a:ext>
            </a:extLst>
          </p:cNvPr>
          <p:cNvSpPr>
            <a:spLocks noGrp="1"/>
          </p:cNvSpPr>
          <p:nvPr>
            <p:ph type="title"/>
          </p:nvPr>
        </p:nvSpPr>
        <p:spPr/>
        <p:txBody>
          <a:bodyPr/>
          <a:lstStyle/>
          <a:p>
            <a:r>
              <a:rPr lang="en-GB">
                <a:cs typeface="Sabon Next LT"/>
              </a:rPr>
              <a:t>Public Health Achievements</a:t>
            </a:r>
            <a:endParaRPr lang="en-GB"/>
          </a:p>
        </p:txBody>
      </p:sp>
      <p:sp>
        <p:nvSpPr>
          <p:cNvPr id="3" name="Content Placeholder 2">
            <a:extLst>
              <a:ext uri="{FF2B5EF4-FFF2-40B4-BE49-F238E27FC236}">
                <a16:creationId xmlns:a16="http://schemas.microsoft.com/office/drawing/2014/main" id="{BA171720-386F-5F07-8A00-A41D271CB8CA}"/>
              </a:ext>
            </a:extLst>
          </p:cNvPr>
          <p:cNvSpPr>
            <a:spLocks noGrp="1"/>
          </p:cNvSpPr>
          <p:nvPr>
            <p:ph idx="1"/>
          </p:nvPr>
        </p:nvSpPr>
        <p:spPr/>
        <p:txBody>
          <a:bodyPr vert="horz" lIns="91440" tIns="45720" rIns="91440" bIns="45720" rtlCol="0" anchor="t">
            <a:normAutofit/>
          </a:bodyPr>
          <a:lstStyle/>
          <a:p>
            <a:endParaRPr lang="en-GB"/>
          </a:p>
          <a:p>
            <a:endParaRPr lang="en-GB"/>
          </a:p>
        </p:txBody>
      </p:sp>
      <p:graphicFrame>
        <p:nvGraphicFramePr>
          <p:cNvPr id="4" name="Diagram 3">
            <a:extLst>
              <a:ext uri="{FF2B5EF4-FFF2-40B4-BE49-F238E27FC236}">
                <a16:creationId xmlns:a16="http://schemas.microsoft.com/office/drawing/2014/main" id="{C1910CA7-F80A-4960-9F9D-98654D9B7F67}"/>
              </a:ext>
            </a:extLst>
          </p:cNvPr>
          <p:cNvGraphicFramePr/>
          <p:nvPr/>
        </p:nvGraphicFramePr>
        <p:xfrm>
          <a:off x="317500" y="1600200"/>
          <a:ext cx="11800416" cy="5118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185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plosion of a cloud of powder of particles of colour white and a black background">
            <a:extLst>
              <a:ext uri="{FF2B5EF4-FFF2-40B4-BE49-F238E27FC236}">
                <a16:creationId xmlns:a16="http://schemas.microsoft.com/office/drawing/2014/main" id="{27F0B899-8D99-6EB5-226A-11FCF4978D75}"/>
              </a:ext>
            </a:extLst>
          </p:cNvPr>
          <p:cNvPicPr>
            <a:picLocks noChangeAspect="1"/>
          </p:cNvPicPr>
          <p:nvPr/>
        </p:nvPicPr>
        <p:blipFill rotWithShape="1">
          <a:blip r:embed="rId2">
            <a:alphaModFix amt="60000"/>
          </a:blip>
          <a:srcRect t="25016"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CA2CA014-B880-C047-5895-AA836D95429A}"/>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Smoking Ban</a:t>
            </a:r>
            <a:endParaRPr lang="en-GB">
              <a:solidFill>
                <a:srgbClr val="FFFFFF"/>
              </a:solidFill>
            </a:endParaRPr>
          </a:p>
        </p:txBody>
      </p:sp>
      <p:sp>
        <p:nvSpPr>
          <p:cNvPr id="3" name="Content Placeholder 2">
            <a:extLst>
              <a:ext uri="{FF2B5EF4-FFF2-40B4-BE49-F238E27FC236}">
                <a16:creationId xmlns:a16="http://schemas.microsoft.com/office/drawing/2014/main" id="{C8621241-D5AF-A519-1614-5161F78A5D55}"/>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dirty="0">
                <a:solidFill>
                  <a:srgbClr val="FFFFFF"/>
                </a:solidFill>
              </a:rPr>
              <a:t>Can anyone remember pubs pre-2007? </a:t>
            </a:r>
          </a:p>
          <a:p>
            <a:r>
              <a:rPr lang="en-GB" sz="1800">
                <a:solidFill>
                  <a:srgbClr val="FFFFFF"/>
                </a:solidFill>
              </a:rPr>
              <a:t>Smoky, dingy, dark and sticky. </a:t>
            </a:r>
            <a:endParaRPr lang="en-GB" sz="1800" dirty="0">
              <a:solidFill>
                <a:srgbClr val="FFFFFF"/>
              </a:solidFill>
            </a:endParaRPr>
          </a:p>
          <a:p>
            <a:r>
              <a:rPr lang="en-GB" sz="1800" dirty="0">
                <a:solidFill>
                  <a:srgbClr val="FFFFFF"/>
                </a:solidFill>
              </a:rPr>
              <a:t>Well, now you can see without a cloud of smoke! </a:t>
            </a:r>
          </a:p>
        </p:txBody>
      </p:sp>
    </p:spTree>
    <p:extLst>
      <p:ext uri="{BB962C8B-B14F-4D97-AF65-F5344CB8AC3E}">
        <p14:creationId xmlns:p14="http://schemas.microsoft.com/office/powerpoint/2010/main" val="153132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CFE2-E28C-9C35-E3C6-2A17130CB37D}"/>
              </a:ext>
            </a:extLst>
          </p:cNvPr>
          <p:cNvSpPr>
            <a:spLocks noGrp="1"/>
          </p:cNvSpPr>
          <p:nvPr>
            <p:ph type="title"/>
          </p:nvPr>
        </p:nvSpPr>
        <p:spPr/>
        <p:txBody>
          <a:bodyPr/>
          <a:lstStyle/>
          <a:p>
            <a:r>
              <a:rPr lang="en-GB" dirty="0">
                <a:cs typeface="Sabon Next LT"/>
              </a:rPr>
              <a:t>Smoking Bans: Smokefree Legislation</a:t>
            </a:r>
            <a:endParaRPr lang="en-GB" dirty="0"/>
          </a:p>
        </p:txBody>
      </p:sp>
      <p:sp>
        <p:nvSpPr>
          <p:cNvPr id="3" name="Content Placeholder 2">
            <a:extLst>
              <a:ext uri="{FF2B5EF4-FFF2-40B4-BE49-F238E27FC236}">
                <a16:creationId xmlns:a16="http://schemas.microsoft.com/office/drawing/2014/main" id="{DB4C1F37-23A3-0E9C-EF0A-915FEB4D3CF5}"/>
              </a:ext>
            </a:extLst>
          </p:cNvPr>
          <p:cNvSpPr>
            <a:spLocks noGrp="1"/>
          </p:cNvSpPr>
          <p:nvPr>
            <p:ph idx="1"/>
          </p:nvPr>
        </p:nvSpPr>
        <p:spPr/>
        <p:txBody>
          <a:bodyPr vert="horz" lIns="91440" tIns="45720" rIns="91440" bIns="45720" rtlCol="0" anchor="t">
            <a:normAutofit/>
          </a:bodyPr>
          <a:lstStyle/>
          <a:p>
            <a:r>
              <a:rPr lang="en-GB" dirty="0">
                <a:ea typeface="+mn-lt"/>
                <a:cs typeface="+mn-lt"/>
              </a:rPr>
              <a:t>Smoking has been prohibited by law in virtually all enclosed and substantially enclosed workplaces and public places throughout the United Kingdom since July 2007. </a:t>
            </a:r>
          </a:p>
          <a:p>
            <a:r>
              <a:rPr lang="en-GB" dirty="0">
                <a:ea typeface="+mn-lt"/>
                <a:cs typeface="+mn-lt"/>
              </a:rPr>
              <a:t>Smokefree legislation in England forms part of the Health Act 2006 and The Children and Families Act 2014. </a:t>
            </a:r>
          </a:p>
          <a:p>
            <a:r>
              <a:rPr lang="en-GB" dirty="0">
                <a:ea typeface="+mn-lt"/>
                <a:cs typeface="+mn-lt"/>
              </a:rPr>
              <a:t>Implementation followed the introduction of a similar law in Scotland in 2006 and in Wales and Northern Ireland in April 2007.</a:t>
            </a:r>
            <a:endParaRPr lang="en-GB" dirty="0"/>
          </a:p>
        </p:txBody>
      </p:sp>
    </p:spTree>
    <p:extLst>
      <p:ext uri="{BB962C8B-B14F-4D97-AF65-F5344CB8AC3E}">
        <p14:creationId xmlns:p14="http://schemas.microsoft.com/office/powerpoint/2010/main" val="20804884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E8DA-B803-4F07-7EB4-E40A6C7C3239}"/>
              </a:ext>
            </a:extLst>
          </p:cNvPr>
          <p:cNvSpPr>
            <a:spLocks noGrp="1"/>
          </p:cNvSpPr>
          <p:nvPr>
            <p:ph type="title"/>
          </p:nvPr>
        </p:nvSpPr>
        <p:spPr/>
        <p:txBody>
          <a:bodyPr/>
          <a:lstStyle/>
          <a:p>
            <a:r>
              <a:rPr lang="en-GB" dirty="0">
                <a:cs typeface="Sabon Next LT"/>
              </a:rPr>
              <a:t>Smoking Ban: The Health Act 2006</a:t>
            </a:r>
            <a:endParaRPr lang="en-GB" dirty="0"/>
          </a:p>
        </p:txBody>
      </p:sp>
      <p:sp>
        <p:nvSpPr>
          <p:cNvPr id="3" name="Content Placeholder 2">
            <a:extLst>
              <a:ext uri="{FF2B5EF4-FFF2-40B4-BE49-F238E27FC236}">
                <a16:creationId xmlns:a16="http://schemas.microsoft.com/office/drawing/2014/main" id="{374719D2-70A1-1381-CD8B-8960233C2F7B}"/>
              </a:ext>
            </a:extLst>
          </p:cNvPr>
          <p:cNvSpPr>
            <a:spLocks noGrp="1"/>
          </p:cNvSpPr>
          <p:nvPr>
            <p:ph idx="1"/>
          </p:nvPr>
        </p:nvSpPr>
        <p:spPr/>
        <p:txBody>
          <a:bodyPr vert="horz" lIns="91440" tIns="45720" rIns="91440" bIns="45720" rtlCol="0" anchor="t">
            <a:normAutofit/>
          </a:bodyPr>
          <a:lstStyle/>
          <a:p>
            <a:r>
              <a:rPr lang="en-GB" dirty="0">
                <a:ea typeface="+mn-lt"/>
                <a:cs typeface="+mn-lt"/>
              </a:rPr>
              <a:t>Under the Health Act, “substantially enclosed” means premises or structures with a ceiling or roof (including temporary and retractable coverings such as awnings) and where there are permanent openings, other than windows or doors, which in total are less than half of the area of the walls. </a:t>
            </a:r>
          </a:p>
          <a:p>
            <a:r>
              <a:rPr lang="en-GB" dirty="0">
                <a:ea typeface="+mn-lt"/>
                <a:cs typeface="+mn-lt"/>
              </a:rPr>
              <a:t>So, for example, market stalls and bus stops can be required to be smokefree if their structure is substantially enclosed.</a:t>
            </a:r>
            <a:endParaRPr lang="en-GB" dirty="0"/>
          </a:p>
        </p:txBody>
      </p:sp>
    </p:spTree>
    <p:extLst>
      <p:ext uri="{BB962C8B-B14F-4D97-AF65-F5344CB8AC3E}">
        <p14:creationId xmlns:p14="http://schemas.microsoft.com/office/powerpoint/2010/main" val="945427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5EA88-9F7B-A22D-B32E-22B3EB0E7117}"/>
              </a:ext>
            </a:extLst>
          </p:cNvPr>
          <p:cNvSpPr>
            <a:spLocks noGrp="1"/>
          </p:cNvSpPr>
          <p:nvPr>
            <p:ph type="title"/>
          </p:nvPr>
        </p:nvSpPr>
        <p:spPr/>
        <p:txBody>
          <a:bodyPr/>
          <a:lstStyle/>
          <a:p>
            <a:r>
              <a:rPr lang="en-GB" dirty="0">
                <a:cs typeface="Sabon Next LT"/>
              </a:rPr>
              <a:t>Smoking Ban: The Health Act 2006</a:t>
            </a:r>
            <a:endParaRPr lang="en-GB" dirty="0"/>
          </a:p>
        </p:txBody>
      </p:sp>
      <p:sp>
        <p:nvSpPr>
          <p:cNvPr id="3" name="Content Placeholder 2">
            <a:extLst>
              <a:ext uri="{FF2B5EF4-FFF2-40B4-BE49-F238E27FC236}">
                <a16:creationId xmlns:a16="http://schemas.microsoft.com/office/drawing/2014/main" id="{70A37DD4-803F-C85B-B318-E0B4E94BF85E}"/>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Smoking in all public transport was prohibited as well as vehicles used for work purposes by more than one person at any time. </a:t>
            </a:r>
          </a:p>
          <a:p>
            <a:r>
              <a:rPr lang="en-GB" dirty="0">
                <a:ea typeface="+mn-lt"/>
                <a:cs typeface="+mn-lt"/>
              </a:rPr>
              <a:t>The regulations require that a vehicle must be smokefree if it is used “in the course of paid or voluntary work by more than one person” (even if </a:t>
            </a:r>
            <a:r>
              <a:rPr lang="en-GB">
                <a:ea typeface="+mn-lt"/>
                <a:cs typeface="+mn-lt"/>
              </a:rPr>
              <a:t>those persons use the vehicle at different times, or only intermittently).</a:t>
            </a:r>
          </a:p>
          <a:p>
            <a:r>
              <a:rPr lang="en-GB">
                <a:ea typeface="+mn-lt"/>
                <a:cs typeface="+mn-lt"/>
              </a:rPr>
              <a:t>Vehicles used for work purposes include taxis and minicabs, as well as </a:t>
            </a:r>
            <a:r>
              <a:rPr lang="en-GB" dirty="0">
                <a:ea typeface="+mn-lt"/>
                <a:cs typeface="+mn-lt"/>
              </a:rPr>
              <a:t>business vehicles such as vans and lorries and specialised transport e.g. farm tractors. </a:t>
            </a:r>
            <a:endParaRPr lang="en-GB">
              <a:ea typeface="+mn-lt"/>
              <a:cs typeface="+mn-lt"/>
            </a:endParaRPr>
          </a:p>
          <a:p>
            <a:r>
              <a:rPr lang="en-GB">
                <a:ea typeface="+mn-lt"/>
                <a:cs typeface="+mn-lt"/>
              </a:rPr>
              <a:t>Public transport and vehicles used for work purposes must always display a “No Smoking” sign. </a:t>
            </a:r>
          </a:p>
          <a:p>
            <a:r>
              <a:rPr lang="en-GB" dirty="0">
                <a:ea typeface="+mn-lt"/>
                <a:cs typeface="+mn-lt"/>
              </a:rPr>
              <a:t>In addition, the Highway Code 2007 advises against smoking and driving because it can cause a distraction.</a:t>
            </a:r>
            <a:endParaRPr lang="en-GB"/>
          </a:p>
        </p:txBody>
      </p:sp>
    </p:spTree>
    <p:extLst>
      <p:ext uri="{BB962C8B-B14F-4D97-AF65-F5344CB8AC3E}">
        <p14:creationId xmlns:p14="http://schemas.microsoft.com/office/powerpoint/2010/main" val="41884589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D9816-CCAB-0132-31F5-C06243F38811}"/>
              </a:ext>
            </a:extLst>
          </p:cNvPr>
          <p:cNvSpPr>
            <a:spLocks noGrp="1"/>
          </p:cNvSpPr>
          <p:nvPr>
            <p:ph type="title"/>
          </p:nvPr>
        </p:nvSpPr>
        <p:spPr/>
        <p:txBody>
          <a:bodyPr>
            <a:normAutofit fontScale="90000"/>
          </a:bodyPr>
          <a:lstStyle/>
          <a:p>
            <a:r>
              <a:rPr lang="en-GB" dirty="0">
                <a:cs typeface="Sabon Next LT"/>
              </a:rPr>
              <a:t>Smoking Ban: Children and Families Act 2014</a:t>
            </a:r>
            <a:endParaRPr lang="en-GB" dirty="0"/>
          </a:p>
        </p:txBody>
      </p:sp>
      <p:sp>
        <p:nvSpPr>
          <p:cNvPr id="3" name="Content Placeholder 2">
            <a:extLst>
              <a:ext uri="{FF2B5EF4-FFF2-40B4-BE49-F238E27FC236}">
                <a16:creationId xmlns:a16="http://schemas.microsoft.com/office/drawing/2014/main" id="{42C944D7-6466-8832-27E9-CCBC81DB2BC2}"/>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The Health Act 2006 was amended by the Children and Families Act 2014 granting the Government power to introduce regulations to make </a:t>
            </a:r>
            <a:r>
              <a:rPr lang="en-GB">
                <a:ea typeface="+mn-lt"/>
                <a:cs typeface="+mn-lt"/>
              </a:rPr>
              <a:t>private vehicles smokefree when carrying children under the age of 18.</a:t>
            </a:r>
            <a:endParaRPr lang="en-GB"/>
          </a:p>
          <a:p>
            <a:r>
              <a:rPr lang="en-GB">
                <a:ea typeface="+mn-lt"/>
                <a:cs typeface="+mn-lt"/>
              </a:rPr>
              <a:t>The regulations took effect on 1 October 2015, with the law applying to England and Wales. </a:t>
            </a:r>
          </a:p>
          <a:p>
            <a:r>
              <a:rPr lang="en-GB" dirty="0">
                <a:ea typeface="+mn-lt"/>
                <a:cs typeface="+mn-lt"/>
              </a:rPr>
              <a:t>A similar law in Scotland was implemented on 5 December 2016.</a:t>
            </a:r>
          </a:p>
          <a:p>
            <a:r>
              <a:rPr lang="en-GB" dirty="0">
                <a:ea typeface="+mn-lt"/>
                <a:cs typeface="+mn-lt"/>
              </a:rPr>
              <a:t>The Northern Ireland Assembly also enacted a ban on smoking in cars when children are present in 2016.</a:t>
            </a:r>
            <a:endParaRPr lang="en-GB" dirty="0"/>
          </a:p>
        </p:txBody>
      </p:sp>
    </p:spTree>
    <p:extLst>
      <p:ext uri="{BB962C8B-B14F-4D97-AF65-F5344CB8AC3E}">
        <p14:creationId xmlns:p14="http://schemas.microsoft.com/office/powerpoint/2010/main" val="5643521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stones balanced in a stack">
            <a:extLst>
              <a:ext uri="{FF2B5EF4-FFF2-40B4-BE49-F238E27FC236}">
                <a16:creationId xmlns:a16="http://schemas.microsoft.com/office/drawing/2014/main" id="{595CA90C-65A9-8EB0-69BA-FE263BD4D922}"/>
              </a:ext>
            </a:extLst>
          </p:cNvPr>
          <p:cNvPicPr>
            <a:picLocks noChangeAspect="1"/>
          </p:cNvPicPr>
          <p:nvPr/>
        </p:nvPicPr>
        <p:blipFill rotWithShape="1">
          <a:blip r:embed="rId2">
            <a:alphaModFix amt="60000"/>
          </a:blip>
          <a:srcRect t="15193" r="-2" b="427"/>
          <a:stretch/>
        </p:blipFill>
        <p:spPr>
          <a:xfrm>
            <a:off x="20" y="10"/>
            <a:ext cx="12191980" cy="6856614"/>
          </a:xfrm>
          <a:prstGeom prst="rect">
            <a:avLst/>
          </a:prstGeom>
        </p:spPr>
      </p:pic>
      <p:sp>
        <p:nvSpPr>
          <p:cNvPr id="2" name="Title 1">
            <a:extLst>
              <a:ext uri="{FF2B5EF4-FFF2-40B4-BE49-F238E27FC236}">
                <a16:creationId xmlns:a16="http://schemas.microsoft.com/office/drawing/2014/main" id="{953BE9C6-917F-16E1-C70C-B77118877AA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Smoking Ban: Public Support</a:t>
            </a:r>
            <a:endParaRPr lang="en-GB">
              <a:solidFill>
                <a:srgbClr val="FFFFFF"/>
              </a:solidFill>
            </a:endParaRPr>
          </a:p>
        </p:txBody>
      </p:sp>
      <p:sp>
        <p:nvSpPr>
          <p:cNvPr id="3" name="Content Placeholder 2">
            <a:extLst>
              <a:ext uri="{FF2B5EF4-FFF2-40B4-BE49-F238E27FC236}">
                <a16:creationId xmlns:a16="http://schemas.microsoft.com/office/drawing/2014/main" id="{26C79F0E-784E-3794-0A80-7CA838E956C6}"/>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Has public support for smoking bans risen or fallen?</a:t>
            </a:r>
          </a:p>
        </p:txBody>
      </p:sp>
    </p:spTree>
    <p:extLst>
      <p:ext uri="{BB962C8B-B14F-4D97-AF65-F5344CB8AC3E}">
        <p14:creationId xmlns:p14="http://schemas.microsoft.com/office/powerpoint/2010/main" val="38166669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483E-5F30-3B8F-EC9E-034970857EA9}"/>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Smoking Ban: Public Support</a:t>
            </a:r>
            <a:endParaRPr lang="en-GB">
              <a:solidFill>
                <a:srgbClr val="FFFFFF"/>
              </a:solidFill>
            </a:endParaRPr>
          </a:p>
        </p:txBody>
      </p:sp>
      <p:graphicFrame>
        <p:nvGraphicFramePr>
          <p:cNvPr id="4" name="Content Placeholder 3">
            <a:extLst>
              <a:ext uri="{FF2B5EF4-FFF2-40B4-BE49-F238E27FC236}">
                <a16:creationId xmlns:a16="http://schemas.microsoft.com/office/drawing/2014/main" id="{1AEDA7DB-A297-1DDA-0504-5FE0046BD26D}"/>
              </a:ext>
            </a:extLst>
          </p:cNvPr>
          <p:cNvGraphicFramePr>
            <a:graphicFrameLocks noGrp="1"/>
          </p:cNvGraphicFramePr>
          <p:nvPr>
            <p:ph idx="1"/>
          </p:nvPr>
        </p:nvGraphicFramePr>
        <p:xfrm>
          <a:off x="838200" y="2659186"/>
          <a:ext cx="10515600" cy="3671390"/>
        </p:xfrm>
        <a:graphic>
          <a:graphicData uri="http://schemas.openxmlformats.org/drawingml/2006/table">
            <a:tbl>
              <a:tblPr firstRow="1" bandRow="1">
                <a:tableStyleId>{5C22544A-7EE6-4342-B048-85BDC9FD1C3A}</a:tableStyleId>
              </a:tblPr>
              <a:tblGrid>
                <a:gridCol w="3763820">
                  <a:extLst>
                    <a:ext uri="{9D8B030D-6E8A-4147-A177-3AD203B41FA5}">
                      <a16:colId xmlns:a16="http://schemas.microsoft.com/office/drawing/2014/main" val="35802620"/>
                    </a:ext>
                  </a:extLst>
                </a:gridCol>
                <a:gridCol w="6751780">
                  <a:extLst>
                    <a:ext uri="{9D8B030D-6E8A-4147-A177-3AD203B41FA5}">
                      <a16:colId xmlns:a16="http://schemas.microsoft.com/office/drawing/2014/main" val="1483009043"/>
                    </a:ext>
                  </a:extLst>
                </a:gridCol>
              </a:tblGrid>
              <a:tr h="481885">
                <a:tc>
                  <a:txBody>
                    <a:bodyPr/>
                    <a:lstStyle/>
                    <a:p>
                      <a:pPr lvl="0">
                        <a:buNone/>
                      </a:pPr>
                      <a:r>
                        <a:rPr lang="en-GB" sz="2200"/>
                        <a:t>Date of Survey</a:t>
                      </a:r>
                      <a:endParaRPr lang="en-US" sz="2200"/>
                    </a:p>
                  </a:txBody>
                  <a:tcPr marL="109519" marR="109519" marT="54760" marB="54760"/>
                </a:tc>
                <a:tc>
                  <a:txBody>
                    <a:bodyPr/>
                    <a:lstStyle/>
                    <a:p>
                      <a:r>
                        <a:rPr lang="en-GB" sz="2200"/>
                        <a:t>Support for smokefree legislation (England) (%)</a:t>
                      </a:r>
                    </a:p>
                  </a:txBody>
                  <a:tcPr marL="109519" marR="109519" marT="54760" marB="54760"/>
                </a:tc>
                <a:extLst>
                  <a:ext uri="{0D108BD9-81ED-4DB2-BD59-A6C34878D82A}">
                    <a16:rowId xmlns:a16="http://schemas.microsoft.com/office/drawing/2014/main" val="3367483044"/>
                  </a:ext>
                </a:extLst>
              </a:tr>
              <a:tr h="481885">
                <a:tc>
                  <a:txBody>
                    <a:bodyPr/>
                    <a:lstStyle/>
                    <a:p>
                      <a:r>
                        <a:rPr lang="en-GB" sz="2200"/>
                        <a:t>May 2004</a:t>
                      </a:r>
                    </a:p>
                  </a:txBody>
                  <a:tcPr marL="109519" marR="109519" marT="54760" marB="54760"/>
                </a:tc>
                <a:tc>
                  <a:txBody>
                    <a:bodyPr/>
                    <a:lstStyle/>
                    <a:p>
                      <a:r>
                        <a:rPr lang="en-GB" sz="2200"/>
                        <a:t>51</a:t>
                      </a:r>
                    </a:p>
                  </a:txBody>
                  <a:tcPr marL="109519" marR="109519" marT="54760" marB="54760"/>
                </a:tc>
                <a:extLst>
                  <a:ext uri="{0D108BD9-81ED-4DB2-BD59-A6C34878D82A}">
                    <a16:rowId xmlns:a16="http://schemas.microsoft.com/office/drawing/2014/main" val="595796416"/>
                  </a:ext>
                </a:extLst>
              </a:tr>
              <a:tr h="481885">
                <a:tc>
                  <a:txBody>
                    <a:bodyPr/>
                    <a:lstStyle/>
                    <a:p>
                      <a:r>
                        <a:rPr lang="en-GB" sz="2200"/>
                        <a:t>Dec 2005</a:t>
                      </a:r>
                    </a:p>
                  </a:txBody>
                  <a:tcPr marL="109519" marR="109519" marT="54760" marB="54760"/>
                </a:tc>
                <a:tc>
                  <a:txBody>
                    <a:bodyPr/>
                    <a:lstStyle/>
                    <a:p>
                      <a:r>
                        <a:rPr lang="en-GB" sz="2200"/>
                        <a:t>66</a:t>
                      </a:r>
                    </a:p>
                  </a:txBody>
                  <a:tcPr marL="109519" marR="109519" marT="54760" marB="54760"/>
                </a:tc>
                <a:extLst>
                  <a:ext uri="{0D108BD9-81ED-4DB2-BD59-A6C34878D82A}">
                    <a16:rowId xmlns:a16="http://schemas.microsoft.com/office/drawing/2014/main" val="3364960652"/>
                  </a:ext>
                </a:extLst>
              </a:tr>
              <a:tr h="481885">
                <a:tc>
                  <a:txBody>
                    <a:bodyPr/>
                    <a:lstStyle/>
                    <a:p>
                      <a:r>
                        <a:rPr lang="en-GB" sz="2200"/>
                        <a:t>May 2007</a:t>
                      </a:r>
                    </a:p>
                  </a:txBody>
                  <a:tcPr marL="109519" marR="109519" marT="54760" marB="54760"/>
                </a:tc>
                <a:tc>
                  <a:txBody>
                    <a:bodyPr/>
                    <a:lstStyle/>
                    <a:p>
                      <a:r>
                        <a:rPr lang="en-GB" sz="2200"/>
                        <a:t>72</a:t>
                      </a:r>
                    </a:p>
                  </a:txBody>
                  <a:tcPr marL="109519" marR="109519" marT="54760" marB="54760"/>
                </a:tc>
                <a:extLst>
                  <a:ext uri="{0D108BD9-81ED-4DB2-BD59-A6C34878D82A}">
                    <a16:rowId xmlns:a16="http://schemas.microsoft.com/office/drawing/2014/main" val="701276772"/>
                  </a:ext>
                </a:extLst>
              </a:tr>
              <a:tr h="481885">
                <a:tc>
                  <a:txBody>
                    <a:bodyPr/>
                    <a:lstStyle/>
                    <a:p>
                      <a:r>
                        <a:rPr lang="en-GB" sz="2200"/>
                        <a:t>Feb 2008</a:t>
                      </a:r>
                    </a:p>
                  </a:txBody>
                  <a:tcPr marL="109519" marR="109519" marT="54760" marB="54760"/>
                </a:tc>
                <a:tc>
                  <a:txBody>
                    <a:bodyPr/>
                    <a:lstStyle/>
                    <a:p>
                      <a:r>
                        <a:rPr lang="en-GB" sz="2200"/>
                        <a:t>76</a:t>
                      </a:r>
                    </a:p>
                  </a:txBody>
                  <a:tcPr marL="109519" marR="109519" marT="54760" marB="54760"/>
                </a:tc>
                <a:extLst>
                  <a:ext uri="{0D108BD9-81ED-4DB2-BD59-A6C34878D82A}">
                    <a16:rowId xmlns:a16="http://schemas.microsoft.com/office/drawing/2014/main" val="1664019874"/>
                  </a:ext>
                </a:extLst>
              </a:tr>
              <a:tr h="481885">
                <a:tc>
                  <a:txBody>
                    <a:bodyPr/>
                    <a:lstStyle/>
                    <a:p>
                      <a:r>
                        <a:rPr lang="en-GB" sz="2200"/>
                        <a:t>Mar 2010</a:t>
                      </a:r>
                    </a:p>
                  </a:txBody>
                  <a:tcPr marL="109519" marR="109519" marT="54760" marB="54760"/>
                </a:tc>
                <a:tc>
                  <a:txBody>
                    <a:bodyPr/>
                    <a:lstStyle/>
                    <a:p>
                      <a:r>
                        <a:rPr lang="en-GB" sz="2200"/>
                        <a:t>80</a:t>
                      </a:r>
                    </a:p>
                  </a:txBody>
                  <a:tcPr marL="109519" marR="109519" marT="54760" marB="54760"/>
                </a:tc>
                <a:extLst>
                  <a:ext uri="{0D108BD9-81ED-4DB2-BD59-A6C34878D82A}">
                    <a16:rowId xmlns:a16="http://schemas.microsoft.com/office/drawing/2014/main" val="3386700652"/>
                  </a:ext>
                </a:extLst>
              </a:tr>
              <a:tr h="481885">
                <a:tc>
                  <a:txBody>
                    <a:bodyPr/>
                    <a:lstStyle/>
                    <a:p>
                      <a:r>
                        <a:rPr lang="en-GB" sz="2200"/>
                        <a:t>Mar 2014</a:t>
                      </a:r>
                    </a:p>
                  </a:txBody>
                  <a:tcPr marL="109519" marR="109519" marT="54760" marB="54760"/>
                </a:tc>
                <a:tc>
                  <a:txBody>
                    <a:bodyPr/>
                    <a:lstStyle/>
                    <a:p>
                      <a:r>
                        <a:rPr lang="en-GB" sz="2200"/>
                        <a:t>82</a:t>
                      </a:r>
                    </a:p>
                  </a:txBody>
                  <a:tcPr marL="109519" marR="109519" marT="54760" marB="54760"/>
                </a:tc>
                <a:extLst>
                  <a:ext uri="{0D108BD9-81ED-4DB2-BD59-A6C34878D82A}">
                    <a16:rowId xmlns:a16="http://schemas.microsoft.com/office/drawing/2014/main" val="3812821584"/>
                  </a:ext>
                </a:extLst>
              </a:tr>
            </a:tbl>
          </a:graphicData>
        </a:graphic>
      </p:graphicFrame>
    </p:spTree>
    <p:extLst>
      <p:ext uri="{BB962C8B-B14F-4D97-AF65-F5344CB8AC3E}">
        <p14:creationId xmlns:p14="http://schemas.microsoft.com/office/powerpoint/2010/main" val="27473059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D1B4-E794-F79E-0EBF-E070AA19F9C6}"/>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Smoking Ban: Why?</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0485DCE3-4941-A630-A477-80C726360C94}"/>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30173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1E6C8-F356-3D41-F1A8-087A47CE9E0A}"/>
              </a:ext>
            </a:extLst>
          </p:cNvPr>
          <p:cNvSpPr>
            <a:spLocks noGrp="1"/>
          </p:cNvSpPr>
          <p:nvPr>
            <p:ph type="title"/>
          </p:nvPr>
        </p:nvSpPr>
        <p:spPr>
          <a:xfrm>
            <a:off x="838200" y="586992"/>
            <a:ext cx="5638800" cy="2461008"/>
          </a:xfrm>
        </p:spPr>
        <p:txBody>
          <a:bodyPr>
            <a:normAutofit/>
          </a:bodyPr>
          <a:lstStyle/>
          <a:p>
            <a:r>
              <a:rPr lang="en-GB" dirty="0">
                <a:cs typeface="Sabon Next LT"/>
              </a:rPr>
              <a:t>A Smoke-free Wales</a:t>
            </a:r>
            <a:endParaRPr lang="en-US" dirty="0"/>
          </a:p>
        </p:txBody>
      </p:sp>
      <p:sp>
        <p:nvSpPr>
          <p:cNvPr id="3" name="Content Placeholder 2">
            <a:extLst>
              <a:ext uri="{FF2B5EF4-FFF2-40B4-BE49-F238E27FC236}">
                <a16:creationId xmlns:a16="http://schemas.microsoft.com/office/drawing/2014/main" id="{DAD6ABFE-360E-DA8C-FD01-A572A02EDBC6}"/>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t>In Wales, smoking is the LEADING CAUSE of preventable death! (Public Health Wales, 2020)</a:t>
            </a:r>
            <a:endParaRPr lang="en-US" sz="1800"/>
          </a:p>
          <a:p>
            <a:r>
              <a:rPr lang="en-GB" sz="1800"/>
              <a:t>It costs the NHS in Wales around £302 million annually (Welsh Government, 2016).</a:t>
            </a:r>
          </a:p>
          <a:p>
            <a:r>
              <a:rPr lang="en-GB" sz="1800"/>
              <a:t>In 2021, the Welsh Government banned smoking in outdoor spaces around hospitals, schools and playgrounds. </a:t>
            </a:r>
          </a:p>
          <a:p>
            <a:endParaRPr lang="en-GB" sz="1800"/>
          </a:p>
          <a:p>
            <a:endParaRPr lang="en-GB" sz="1800"/>
          </a:p>
        </p:txBody>
      </p:sp>
      <p:pic>
        <p:nvPicPr>
          <p:cNvPr id="5" name="Picture 4" descr="A railroad extending through the desert">
            <a:extLst>
              <a:ext uri="{FF2B5EF4-FFF2-40B4-BE49-F238E27FC236}">
                <a16:creationId xmlns:a16="http://schemas.microsoft.com/office/drawing/2014/main" id="{08243639-C58B-441D-3022-780EC1351B45}"/>
              </a:ext>
            </a:extLst>
          </p:cNvPr>
          <p:cNvPicPr>
            <a:picLocks noChangeAspect="1"/>
          </p:cNvPicPr>
          <p:nvPr/>
        </p:nvPicPr>
        <p:blipFill rotWithShape="1">
          <a:blip r:embed="rId2"/>
          <a:srcRect r="2837" b="3"/>
          <a:stretch/>
        </p:blipFill>
        <p:spPr>
          <a:xfrm>
            <a:off x="6861048" y="1"/>
            <a:ext cx="5330952" cy="6858000"/>
          </a:xfrm>
          <a:prstGeom prst="rect">
            <a:avLst/>
          </a:prstGeom>
        </p:spPr>
      </p:pic>
    </p:spTree>
    <p:extLst>
      <p:ext uri="{BB962C8B-B14F-4D97-AF65-F5344CB8AC3E}">
        <p14:creationId xmlns:p14="http://schemas.microsoft.com/office/powerpoint/2010/main" val="24058172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Explosion of a cloud of powder of particles of colour white and a black background">
            <a:extLst>
              <a:ext uri="{FF2B5EF4-FFF2-40B4-BE49-F238E27FC236}">
                <a16:creationId xmlns:a16="http://schemas.microsoft.com/office/drawing/2014/main" id="{51383E4F-8C60-D40C-BD82-E0823DCA0C08}"/>
              </a:ext>
            </a:extLst>
          </p:cNvPr>
          <p:cNvPicPr>
            <a:picLocks noChangeAspect="1"/>
          </p:cNvPicPr>
          <p:nvPr/>
        </p:nvPicPr>
        <p:blipFill rotWithShape="1">
          <a:blip r:embed="rId2">
            <a:alphaModFix amt="60000"/>
          </a:blip>
          <a:srcRect t="25016"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0F563E58-AD00-6016-E365-DDAFDE799A76}"/>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A Smoke-free Wales</a:t>
            </a:r>
            <a:endParaRPr lang="en-GB">
              <a:solidFill>
                <a:srgbClr val="FFFFFF"/>
              </a:solidFill>
            </a:endParaRPr>
          </a:p>
        </p:txBody>
      </p:sp>
      <p:sp>
        <p:nvSpPr>
          <p:cNvPr id="3" name="Content Placeholder 2">
            <a:extLst>
              <a:ext uri="{FF2B5EF4-FFF2-40B4-BE49-F238E27FC236}">
                <a16:creationId xmlns:a16="http://schemas.microsoft.com/office/drawing/2014/main" id="{87560059-9778-EAAB-9D1F-3C6C14D4BA9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Smoke-free means less than 5% of adults smoking. </a:t>
            </a:r>
          </a:p>
          <a:p>
            <a:r>
              <a:rPr lang="en-GB" sz="1800">
                <a:solidFill>
                  <a:srgbClr val="FFFFFF"/>
                </a:solidFill>
              </a:rPr>
              <a:t>The main themes of this plan:</a:t>
            </a:r>
          </a:p>
          <a:p>
            <a:r>
              <a:rPr lang="en-GB" sz="1800">
                <a:solidFill>
                  <a:srgbClr val="FFFFFF"/>
                </a:solidFill>
              </a:rPr>
              <a:t>Reducing Inequalities</a:t>
            </a:r>
          </a:p>
          <a:p>
            <a:r>
              <a:rPr lang="en-GB" sz="1800">
                <a:solidFill>
                  <a:srgbClr val="FFFFFF"/>
                </a:solidFill>
              </a:rPr>
              <a:t>Protecting Future Generations</a:t>
            </a:r>
          </a:p>
          <a:p>
            <a:r>
              <a:rPr lang="en-GB" sz="1800">
                <a:solidFill>
                  <a:srgbClr val="FFFFFF"/>
                </a:solidFill>
              </a:rPr>
              <a:t>A Whole System Approach</a:t>
            </a:r>
          </a:p>
        </p:txBody>
      </p:sp>
    </p:spTree>
    <p:extLst>
      <p:ext uri="{BB962C8B-B14F-4D97-AF65-F5344CB8AC3E}">
        <p14:creationId xmlns:p14="http://schemas.microsoft.com/office/powerpoint/2010/main" val="502439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planet earth taken from the outer space">
            <a:extLst>
              <a:ext uri="{FF2B5EF4-FFF2-40B4-BE49-F238E27FC236}">
                <a16:creationId xmlns:a16="http://schemas.microsoft.com/office/drawing/2014/main" id="{1ECDD18F-BF25-714A-2170-11AED8D640D3}"/>
              </a:ext>
            </a:extLst>
          </p:cNvPr>
          <p:cNvPicPr>
            <a:picLocks noChangeAspect="1"/>
          </p:cNvPicPr>
          <p:nvPr/>
        </p:nvPicPr>
        <p:blipFill rotWithShape="1">
          <a:blip r:embed="rId2">
            <a:alphaModFix amt="60000"/>
          </a:blip>
          <a:srcRect t="3346" r="6" b="10556"/>
          <a:stretch/>
        </p:blipFill>
        <p:spPr>
          <a:xfrm>
            <a:off x="20" y="10"/>
            <a:ext cx="12188932" cy="6856614"/>
          </a:xfrm>
          <a:prstGeom prst="rect">
            <a:avLst/>
          </a:prstGeom>
        </p:spPr>
      </p:pic>
      <p:sp>
        <p:nvSpPr>
          <p:cNvPr id="2" name="Title 1">
            <a:extLst>
              <a:ext uri="{FF2B5EF4-FFF2-40B4-BE49-F238E27FC236}">
                <a16:creationId xmlns:a16="http://schemas.microsoft.com/office/drawing/2014/main" id="{E18E0909-6340-346F-E1DF-2F616D91D458}"/>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A Smoke-free Wales</a:t>
            </a:r>
            <a:endParaRPr lang="en-GB">
              <a:solidFill>
                <a:srgbClr val="FFFFFF"/>
              </a:solidFill>
            </a:endParaRPr>
          </a:p>
        </p:txBody>
      </p:sp>
      <p:sp>
        <p:nvSpPr>
          <p:cNvPr id="3" name="Content Placeholder 2">
            <a:extLst>
              <a:ext uri="{FF2B5EF4-FFF2-40B4-BE49-F238E27FC236}">
                <a16:creationId xmlns:a16="http://schemas.microsoft.com/office/drawing/2014/main" id="{F6ED4656-5B15-BD57-BA0F-56561CE42791}"/>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Why 5% or below?</a:t>
            </a:r>
          </a:p>
          <a:p>
            <a:pPr algn="ctr"/>
            <a:r>
              <a:rPr lang="en-GB" sz="1800">
                <a:solidFill>
                  <a:srgbClr val="FFFFFF"/>
                </a:solidFill>
              </a:rPr>
              <a:t>This is understood as the threshold for which the tobacco industry would destabilise (Moon et al., 2018). </a:t>
            </a:r>
          </a:p>
          <a:p>
            <a:pPr algn="ctr"/>
            <a:r>
              <a:rPr lang="en-GB" sz="1800">
                <a:solidFill>
                  <a:srgbClr val="FFFFFF"/>
                </a:solidFill>
              </a:rPr>
              <a:t>Should we take lessons from New Zealand?</a:t>
            </a:r>
          </a:p>
          <a:p>
            <a:pPr algn="ctr"/>
            <a:endParaRPr lang="en-GB" sz="1800">
              <a:solidFill>
                <a:srgbClr val="FFFFFF"/>
              </a:solidFill>
            </a:endParaRPr>
          </a:p>
        </p:txBody>
      </p:sp>
    </p:spTree>
    <p:extLst>
      <p:ext uri="{BB962C8B-B14F-4D97-AF65-F5344CB8AC3E}">
        <p14:creationId xmlns:p14="http://schemas.microsoft.com/office/powerpoint/2010/main" val="33305647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9372F-0CED-9A86-8AEC-3317C69D668E}"/>
              </a:ext>
            </a:extLst>
          </p:cNvPr>
          <p:cNvSpPr>
            <a:spLocks noGrp="1"/>
          </p:cNvSpPr>
          <p:nvPr>
            <p:ph type="title"/>
          </p:nvPr>
        </p:nvSpPr>
        <p:spPr>
          <a:xfrm>
            <a:off x="838201" y="559813"/>
            <a:ext cx="3352799" cy="5577934"/>
          </a:xfrm>
        </p:spPr>
        <p:txBody>
          <a:bodyPr>
            <a:normAutofit/>
          </a:bodyPr>
          <a:lstStyle/>
          <a:p>
            <a:r>
              <a:rPr lang="en-GB" sz="4000">
                <a:cs typeface="Sabon Next LT"/>
              </a:rPr>
              <a:t>A Smoke-free Wales</a:t>
            </a:r>
            <a:endParaRPr lang="en-GB" sz="4000"/>
          </a:p>
        </p:txBody>
      </p:sp>
      <p:graphicFrame>
        <p:nvGraphicFramePr>
          <p:cNvPr id="5" name="Content Placeholder 2">
            <a:extLst>
              <a:ext uri="{FF2B5EF4-FFF2-40B4-BE49-F238E27FC236}">
                <a16:creationId xmlns:a16="http://schemas.microsoft.com/office/drawing/2014/main" id="{B41C78D1-EDAB-5D94-90E5-F380DFC2BA12}"/>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446615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ree glasses of bubble milk tea">
            <a:extLst>
              <a:ext uri="{FF2B5EF4-FFF2-40B4-BE49-F238E27FC236}">
                <a16:creationId xmlns:a16="http://schemas.microsoft.com/office/drawing/2014/main" id="{5E1F22D3-F1F8-D5AE-AD61-FF7369C08967}"/>
              </a:ext>
            </a:extLst>
          </p:cNvPr>
          <p:cNvPicPr>
            <a:picLocks noChangeAspect="1"/>
          </p:cNvPicPr>
          <p:nvPr/>
        </p:nvPicPr>
        <p:blipFill rotWithShape="1">
          <a:blip r:embed="rId2">
            <a:alphaModFix amt="60000"/>
          </a:blip>
          <a:srcRect t="15723" r="6" b="6"/>
          <a:stretch/>
        </p:blipFill>
        <p:spPr>
          <a:xfrm>
            <a:off x="20" y="10"/>
            <a:ext cx="12188932" cy="6856614"/>
          </a:xfrm>
          <a:prstGeom prst="rect">
            <a:avLst/>
          </a:prstGeom>
        </p:spPr>
      </p:pic>
      <p:sp>
        <p:nvSpPr>
          <p:cNvPr id="2" name="Title 1">
            <a:extLst>
              <a:ext uri="{FF2B5EF4-FFF2-40B4-BE49-F238E27FC236}">
                <a16:creationId xmlns:a16="http://schemas.microsoft.com/office/drawing/2014/main" id="{9156DDBC-1FF3-58BD-9956-692E304E27B9}"/>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Sugar Levy</a:t>
            </a:r>
            <a:endParaRPr lang="en-GB">
              <a:solidFill>
                <a:srgbClr val="FFFFFF"/>
              </a:solidFill>
            </a:endParaRPr>
          </a:p>
        </p:txBody>
      </p:sp>
      <p:sp>
        <p:nvSpPr>
          <p:cNvPr id="3" name="Content Placeholder 2">
            <a:extLst>
              <a:ext uri="{FF2B5EF4-FFF2-40B4-BE49-F238E27FC236}">
                <a16:creationId xmlns:a16="http://schemas.microsoft.com/office/drawing/2014/main" id="{92D8AB77-F5C6-CF9A-7876-0966EEEF94B9}"/>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This is the 'soft drinks industry levy' or 'sugar tax' that was brought into force in April 2018. </a:t>
            </a:r>
            <a:endParaRPr lang="en-US" sz="1800">
              <a:solidFill>
                <a:srgbClr val="FFFFFF"/>
              </a:solidFill>
            </a:endParaRPr>
          </a:p>
          <a:p>
            <a:pPr algn="ctr"/>
            <a:r>
              <a:rPr lang="en-GB" sz="1800">
                <a:solidFill>
                  <a:srgbClr val="FFFFFF"/>
                </a:solidFill>
                <a:ea typeface="+mn-lt"/>
                <a:cs typeface="+mn-lt"/>
              </a:rPr>
              <a:t>No levy on soft drinks containing less than 5g of sugar per 100ml.</a:t>
            </a:r>
            <a:endParaRPr lang="en-GB" sz="1800">
              <a:solidFill>
                <a:srgbClr val="FFFFFF"/>
              </a:solidFill>
            </a:endParaRPr>
          </a:p>
          <a:p>
            <a:pPr algn="ctr"/>
            <a:r>
              <a:rPr lang="en-GB" sz="1800">
                <a:solidFill>
                  <a:srgbClr val="FFFFFF"/>
                </a:solidFill>
                <a:ea typeface="+mn-lt"/>
                <a:cs typeface="+mn-lt"/>
              </a:rPr>
              <a:t>18p per litre on soft drinks containing between 5g and 8g of sugar per 100ml.</a:t>
            </a:r>
            <a:endParaRPr lang="en-GB" sz="1800">
              <a:solidFill>
                <a:srgbClr val="FFFFFF"/>
              </a:solidFill>
            </a:endParaRPr>
          </a:p>
          <a:p>
            <a:pPr algn="ctr"/>
            <a:r>
              <a:rPr lang="en-GB" sz="1800">
                <a:solidFill>
                  <a:srgbClr val="FFFFFF"/>
                </a:solidFill>
                <a:ea typeface="+mn-lt"/>
                <a:cs typeface="+mn-lt"/>
              </a:rPr>
              <a:t>24p per litre on soft drinks containing more than 8g of sugar per 100ml.</a:t>
            </a:r>
            <a:endParaRPr lang="en-GB" sz="1800">
              <a:solidFill>
                <a:srgbClr val="FFFFFF"/>
              </a:solidFill>
            </a:endParaRPr>
          </a:p>
        </p:txBody>
      </p:sp>
    </p:spTree>
    <p:extLst>
      <p:ext uri="{BB962C8B-B14F-4D97-AF65-F5344CB8AC3E}">
        <p14:creationId xmlns:p14="http://schemas.microsoft.com/office/powerpoint/2010/main" val="33611578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ughnuts">
            <a:extLst>
              <a:ext uri="{FF2B5EF4-FFF2-40B4-BE49-F238E27FC236}">
                <a16:creationId xmlns:a16="http://schemas.microsoft.com/office/drawing/2014/main" id="{5811C15E-B183-52F6-CBAD-4F3D4270393E}"/>
              </a:ext>
            </a:extLst>
          </p:cNvPr>
          <p:cNvPicPr>
            <a:picLocks noChangeAspect="1"/>
          </p:cNvPicPr>
          <p:nvPr/>
        </p:nvPicPr>
        <p:blipFill rotWithShape="1">
          <a:blip r:embed="rId2">
            <a:alphaModFix amt="60000"/>
          </a:blip>
          <a:srcRect t="10199" r="6" b="5407"/>
          <a:stretch/>
        </p:blipFill>
        <p:spPr>
          <a:xfrm>
            <a:off x="20" y="10"/>
            <a:ext cx="12188932" cy="6856614"/>
          </a:xfrm>
          <a:prstGeom prst="rect">
            <a:avLst/>
          </a:prstGeom>
        </p:spPr>
      </p:pic>
      <p:sp>
        <p:nvSpPr>
          <p:cNvPr id="2" name="Title 1">
            <a:extLst>
              <a:ext uri="{FF2B5EF4-FFF2-40B4-BE49-F238E27FC236}">
                <a16:creationId xmlns:a16="http://schemas.microsoft.com/office/drawing/2014/main" id="{AD4C854B-AFCB-EE4B-D7A0-227D84A4E5DD}"/>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Sugar Levy: Why?</a:t>
            </a:r>
            <a:endParaRPr lang="en-GB">
              <a:solidFill>
                <a:srgbClr val="FFFFFF"/>
              </a:solidFill>
            </a:endParaRPr>
          </a:p>
        </p:txBody>
      </p:sp>
      <p:sp>
        <p:nvSpPr>
          <p:cNvPr id="3" name="Content Placeholder 2">
            <a:extLst>
              <a:ext uri="{FF2B5EF4-FFF2-40B4-BE49-F238E27FC236}">
                <a16:creationId xmlns:a16="http://schemas.microsoft.com/office/drawing/2014/main" id="{E474DF6E-50CC-23C5-7C69-F891DCB5FF78}"/>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Why was this brought in?</a:t>
            </a:r>
            <a:endParaRPr lang="en-US" sz="1800">
              <a:solidFill>
                <a:srgbClr val="FFFFFF"/>
              </a:solidFill>
            </a:endParaRPr>
          </a:p>
          <a:p>
            <a:pPr algn="ctr"/>
            <a:r>
              <a:rPr lang="en-GB" sz="1800">
                <a:solidFill>
                  <a:srgbClr val="FFFFFF"/>
                </a:solidFill>
              </a:rPr>
              <a:t>Who does it benefit?</a:t>
            </a:r>
          </a:p>
        </p:txBody>
      </p:sp>
    </p:spTree>
    <p:extLst>
      <p:ext uri="{BB962C8B-B14F-4D97-AF65-F5344CB8AC3E}">
        <p14:creationId xmlns:p14="http://schemas.microsoft.com/office/powerpoint/2010/main" val="38235179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easuring tape on table">
            <a:extLst>
              <a:ext uri="{FF2B5EF4-FFF2-40B4-BE49-F238E27FC236}">
                <a16:creationId xmlns:a16="http://schemas.microsoft.com/office/drawing/2014/main" id="{59740817-A1DB-99D5-1879-B2393BB5A895}"/>
              </a:ext>
            </a:extLst>
          </p:cNvPr>
          <p:cNvPicPr>
            <a:picLocks noChangeAspect="1"/>
          </p:cNvPicPr>
          <p:nvPr/>
        </p:nvPicPr>
        <p:blipFill rotWithShape="1">
          <a:blip r:embed="rId2">
            <a:alphaModFix amt="60000"/>
          </a:blip>
          <a:srcRect t="3664" r="6" b="11942"/>
          <a:stretch/>
        </p:blipFill>
        <p:spPr>
          <a:xfrm>
            <a:off x="20" y="10"/>
            <a:ext cx="12188932" cy="6856614"/>
          </a:xfrm>
          <a:prstGeom prst="rect">
            <a:avLst/>
          </a:prstGeom>
        </p:spPr>
      </p:pic>
      <p:sp>
        <p:nvSpPr>
          <p:cNvPr id="2" name="Title 1">
            <a:extLst>
              <a:ext uri="{FF2B5EF4-FFF2-40B4-BE49-F238E27FC236}">
                <a16:creationId xmlns:a16="http://schemas.microsoft.com/office/drawing/2014/main" id="{5FBE5527-DF5E-482B-79B3-1F2DE95778E1}"/>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Sugar Levy: Why?</a:t>
            </a:r>
            <a:endParaRPr lang="en-GB">
              <a:solidFill>
                <a:srgbClr val="FFFFFF"/>
              </a:solidFill>
            </a:endParaRPr>
          </a:p>
        </p:txBody>
      </p:sp>
      <p:sp>
        <p:nvSpPr>
          <p:cNvPr id="3" name="Content Placeholder 2">
            <a:extLst>
              <a:ext uri="{FF2B5EF4-FFF2-40B4-BE49-F238E27FC236}">
                <a16:creationId xmlns:a16="http://schemas.microsoft.com/office/drawing/2014/main" id="{3A8A7BAB-1B1D-9684-F84D-6337105ADC8C}"/>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An anti-obesity policy.</a:t>
            </a:r>
          </a:p>
          <a:p>
            <a:pPr algn="ctr"/>
            <a:r>
              <a:rPr lang="en-GB" sz="1800">
                <a:solidFill>
                  <a:srgbClr val="FFFFFF"/>
                </a:solidFill>
              </a:rPr>
              <a:t>2016 Childhood Obesity Strategy.</a:t>
            </a:r>
          </a:p>
          <a:p>
            <a:pPr algn="ctr"/>
            <a:endParaRPr lang="en-GB" sz="1800">
              <a:solidFill>
                <a:srgbClr val="FFFFFF"/>
              </a:solidFill>
            </a:endParaRPr>
          </a:p>
          <a:p>
            <a:pPr algn="ctr"/>
            <a:endParaRPr lang="en-GB" sz="1800">
              <a:solidFill>
                <a:srgbClr val="FFFFFF"/>
              </a:solidFill>
            </a:endParaRPr>
          </a:p>
        </p:txBody>
      </p:sp>
    </p:spTree>
    <p:extLst>
      <p:ext uri="{BB962C8B-B14F-4D97-AF65-F5344CB8AC3E}">
        <p14:creationId xmlns:p14="http://schemas.microsoft.com/office/powerpoint/2010/main" val="65876127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8936-B134-701C-9BA3-78085C9539EE}"/>
              </a:ext>
            </a:extLst>
          </p:cNvPr>
          <p:cNvSpPr>
            <a:spLocks noGrp="1"/>
          </p:cNvSpPr>
          <p:nvPr>
            <p:ph type="title"/>
          </p:nvPr>
        </p:nvSpPr>
        <p:spPr>
          <a:xfrm>
            <a:off x="838201" y="559813"/>
            <a:ext cx="3352799" cy="5577934"/>
          </a:xfrm>
        </p:spPr>
        <p:txBody>
          <a:bodyPr>
            <a:normAutofit/>
          </a:bodyPr>
          <a:lstStyle/>
          <a:p>
            <a:r>
              <a:rPr lang="en-GB" sz="4000">
                <a:cs typeface="Sabon Next LT"/>
              </a:rPr>
              <a:t>Sugar Levy: Why?</a:t>
            </a:r>
            <a:endParaRPr lang="en-GB" sz="4000"/>
          </a:p>
        </p:txBody>
      </p:sp>
      <p:graphicFrame>
        <p:nvGraphicFramePr>
          <p:cNvPr id="5" name="Content Placeholder 2">
            <a:extLst>
              <a:ext uri="{FF2B5EF4-FFF2-40B4-BE49-F238E27FC236}">
                <a16:creationId xmlns:a16="http://schemas.microsoft.com/office/drawing/2014/main" id="{1584EEAE-651B-A472-7DBF-3F9EBFD41FE2}"/>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6670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EFA9-4720-D176-17F5-477D6ACBCA91}"/>
              </a:ext>
            </a:extLst>
          </p:cNvPr>
          <p:cNvSpPr>
            <a:spLocks noGrp="1"/>
          </p:cNvSpPr>
          <p:nvPr>
            <p:ph type="title"/>
          </p:nvPr>
        </p:nvSpPr>
        <p:spPr/>
        <p:txBody>
          <a:bodyPr/>
          <a:lstStyle/>
          <a:p>
            <a:r>
              <a:rPr lang="en-GB">
                <a:cs typeface="Sabon Next LT"/>
              </a:rPr>
              <a:t>Sugar Levy: Impact</a:t>
            </a:r>
            <a:endParaRPr lang="en-GB"/>
          </a:p>
        </p:txBody>
      </p:sp>
      <p:pic>
        <p:nvPicPr>
          <p:cNvPr id="4" name="Content Placeholder 3" descr="A graph of sales&#10;&#10;Description automatically generated">
            <a:extLst>
              <a:ext uri="{FF2B5EF4-FFF2-40B4-BE49-F238E27FC236}">
                <a16:creationId xmlns:a16="http://schemas.microsoft.com/office/drawing/2014/main" id="{09964D8B-4C6E-FDA1-6C0D-0A034B2B4F73}"/>
              </a:ext>
            </a:extLst>
          </p:cNvPr>
          <p:cNvPicPr>
            <a:picLocks noGrp="1" noChangeAspect="1"/>
          </p:cNvPicPr>
          <p:nvPr>
            <p:ph idx="1"/>
          </p:nvPr>
        </p:nvPicPr>
        <p:blipFill>
          <a:blip r:embed="rId2"/>
          <a:stretch>
            <a:fillRect/>
          </a:stretch>
        </p:blipFill>
        <p:spPr>
          <a:xfrm>
            <a:off x="819345" y="1431681"/>
            <a:ext cx="10563081" cy="5377839"/>
          </a:xfrm>
        </p:spPr>
      </p:pic>
    </p:spTree>
    <p:extLst>
      <p:ext uri="{BB962C8B-B14F-4D97-AF65-F5344CB8AC3E}">
        <p14:creationId xmlns:p14="http://schemas.microsoft.com/office/powerpoint/2010/main" val="13147037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6AD0A-17F8-D947-D7C2-93E18ACAD5C6}"/>
              </a:ext>
            </a:extLst>
          </p:cNvPr>
          <p:cNvSpPr>
            <a:spLocks noGrp="1"/>
          </p:cNvSpPr>
          <p:nvPr>
            <p:ph type="title"/>
          </p:nvPr>
        </p:nvSpPr>
        <p:spPr>
          <a:xfrm>
            <a:off x="458694" y="365760"/>
            <a:ext cx="2337260" cy="4871793"/>
          </a:xfrm>
        </p:spPr>
        <p:txBody>
          <a:bodyPr/>
          <a:lstStyle/>
          <a:p>
            <a:r>
              <a:rPr lang="en-GB" dirty="0">
                <a:cs typeface="Sabon Next LT"/>
              </a:rPr>
              <a:t>Sugar Levy: Impact</a:t>
            </a:r>
            <a:endParaRPr lang="en-GB" dirty="0"/>
          </a:p>
        </p:txBody>
      </p:sp>
      <p:pic>
        <p:nvPicPr>
          <p:cNvPr id="4" name="Content Placeholder 3" descr="Obesity Profile: statistical commentary November 2023 - GOV.UK">
            <a:extLst>
              <a:ext uri="{FF2B5EF4-FFF2-40B4-BE49-F238E27FC236}">
                <a16:creationId xmlns:a16="http://schemas.microsoft.com/office/drawing/2014/main" id="{CE74986B-C560-4B30-E3E0-80FA48C89D68}"/>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648824" y="-4395"/>
            <a:ext cx="9541815" cy="6862761"/>
          </a:xfrm>
        </p:spPr>
      </p:pic>
    </p:spTree>
    <p:extLst>
      <p:ext uri="{BB962C8B-B14F-4D97-AF65-F5344CB8AC3E}">
        <p14:creationId xmlns:p14="http://schemas.microsoft.com/office/powerpoint/2010/main" val="12178312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EC73F-1A30-606D-86C0-5F548CF9A5AA}"/>
              </a:ext>
            </a:extLst>
          </p:cNvPr>
          <p:cNvSpPr>
            <a:spLocks noGrp="1"/>
          </p:cNvSpPr>
          <p:nvPr>
            <p:ph type="title"/>
          </p:nvPr>
        </p:nvSpPr>
        <p:spPr>
          <a:xfrm>
            <a:off x="838201" y="559813"/>
            <a:ext cx="3352799" cy="5577934"/>
          </a:xfrm>
        </p:spPr>
        <p:txBody>
          <a:bodyPr>
            <a:normAutofit/>
          </a:bodyPr>
          <a:lstStyle/>
          <a:p>
            <a:r>
              <a:rPr lang="en-GB" sz="4000">
                <a:cs typeface="Sabon Next LT"/>
              </a:rPr>
              <a:t>Flying Start</a:t>
            </a:r>
            <a:endParaRPr lang="en-GB" sz="4000"/>
          </a:p>
        </p:txBody>
      </p:sp>
      <p:graphicFrame>
        <p:nvGraphicFramePr>
          <p:cNvPr id="5" name="Content Placeholder 2">
            <a:extLst>
              <a:ext uri="{FF2B5EF4-FFF2-40B4-BE49-F238E27FC236}">
                <a16:creationId xmlns:a16="http://schemas.microsoft.com/office/drawing/2014/main" id="{E5EF1BD2-DCAC-A3B1-BEA7-3511214495B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40583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F3AAB-9CFC-6998-0813-E99C7E9ECC89}"/>
              </a:ext>
            </a:extLst>
          </p:cNvPr>
          <p:cNvSpPr>
            <a:spLocks noGrp="1"/>
          </p:cNvSpPr>
          <p:nvPr>
            <p:ph type="title"/>
          </p:nvPr>
        </p:nvSpPr>
        <p:spPr>
          <a:xfrm>
            <a:off x="609601" y="559813"/>
            <a:ext cx="5181599" cy="5612387"/>
          </a:xfrm>
        </p:spPr>
        <p:txBody>
          <a:bodyPr anchor="ctr">
            <a:normAutofit/>
          </a:bodyPr>
          <a:lstStyle/>
          <a:p>
            <a:r>
              <a:rPr lang="en-GB" dirty="0">
                <a:cs typeface="Sabon Next LT"/>
              </a:rPr>
              <a:t>Flying Start: Aims</a:t>
            </a:r>
            <a:endParaRPr lang="en-GB" dirty="0"/>
          </a:p>
        </p:txBody>
      </p:sp>
      <p:sp>
        <p:nvSpPr>
          <p:cNvPr id="3" name="Content Placeholder 2">
            <a:extLst>
              <a:ext uri="{FF2B5EF4-FFF2-40B4-BE49-F238E27FC236}">
                <a16:creationId xmlns:a16="http://schemas.microsoft.com/office/drawing/2014/main" id="{176F9A64-91BD-4D9C-09D3-0206250D3DFA}"/>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Reducing absenteeism</a:t>
            </a:r>
            <a:endParaRPr lang="en-US" sz="1800"/>
          </a:p>
          <a:p>
            <a:r>
              <a:rPr lang="en-GB" sz="1800"/>
              <a:t>Boosting attainment</a:t>
            </a:r>
          </a:p>
          <a:p>
            <a:r>
              <a:rPr lang="en-GB" sz="1800"/>
              <a:t>Improved educational outcomes</a:t>
            </a:r>
          </a:p>
          <a:p>
            <a:r>
              <a:rPr lang="en-GB" sz="1800"/>
              <a:t>Family support</a:t>
            </a:r>
          </a:p>
          <a:p>
            <a:r>
              <a:rPr lang="en-GB" sz="1800"/>
              <a:t>Promoting language, cognitive, social and emotional skills</a:t>
            </a:r>
          </a:p>
          <a:p>
            <a:r>
              <a:rPr lang="en-GB" sz="1800"/>
              <a:t>Early needs identification</a:t>
            </a:r>
          </a:p>
        </p:txBody>
      </p:sp>
    </p:spTree>
    <p:extLst>
      <p:ext uri="{BB962C8B-B14F-4D97-AF65-F5344CB8AC3E}">
        <p14:creationId xmlns:p14="http://schemas.microsoft.com/office/powerpoint/2010/main" val="36064975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00624-135E-F603-1FBD-30928B0530BC}"/>
              </a:ext>
            </a:extLst>
          </p:cNvPr>
          <p:cNvSpPr>
            <a:spLocks noGrp="1"/>
          </p:cNvSpPr>
          <p:nvPr>
            <p:ph type="title"/>
          </p:nvPr>
        </p:nvSpPr>
        <p:spPr>
          <a:xfrm>
            <a:off x="838201" y="559813"/>
            <a:ext cx="3352799" cy="5577934"/>
          </a:xfrm>
        </p:spPr>
        <p:txBody>
          <a:bodyPr>
            <a:normAutofit/>
          </a:bodyPr>
          <a:lstStyle/>
          <a:p>
            <a:r>
              <a:rPr lang="en-GB" sz="4000">
                <a:cs typeface="Sabon Next LT"/>
              </a:rPr>
              <a:t>Flying Start: Expansion</a:t>
            </a:r>
            <a:endParaRPr lang="en-GB" sz="4000"/>
          </a:p>
        </p:txBody>
      </p:sp>
      <p:graphicFrame>
        <p:nvGraphicFramePr>
          <p:cNvPr id="5" name="Content Placeholder 2">
            <a:extLst>
              <a:ext uri="{FF2B5EF4-FFF2-40B4-BE49-F238E27FC236}">
                <a16:creationId xmlns:a16="http://schemas.microsoft.com/office/drawing/2014/main" id="{073E36F3-5E7F-74D6-8B19-95C4D07C770D}"/>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6963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9EC5C-CDEA-1FC9-4DCD-2112D64FEAA5}"/>
              </a:ext>
            </a:extLst>
          </p:cNvPr>
          <p:cNvSpPr>
            <a:spLocks noGrp="1"/>
          </p:cNvSpPr>
          <p:nvPr>
            <p:ph type="title"/>
          </p:nvPr>
        </p:nvSpPr>
        <p:spPr>
          <a:xfrm>
            <a:off x="838201" y="559813"/>
            <a:ext cx="4876800" cy="5577934"/>
          </a:xfrm>
        </p:spPr>
        <p:txBody>
          <a:bodyPr>
            <a:normAutofit/>
          </a:bodyPr>
          <a:lstStyle/>
          <a:p>
            <a:r>
              <a:rPr lang="en-GB" dirty="0">
                <a:cs typeface="Sabon Next LT"/>
              </a:rPr>
              <a:t>Flying Start: Impact</a:t>
            </a:r>
            <a:endParaRPr lang="en-GB" dirty="0"/>
          </a:p>
        </p:txBody>
      </p:sp>
      <p:graphicFrame>
        <p:nvGraphicFramePr>
          <p:cNvPr id="5" name="Content Placeholder 2">
            <a:extLst>
              <a:ext uri="{FF2B5EF4-FFF2-40B4-BE49-F238E27FC236}">
                <a16:creationId xmlns:a16="http://schemas.microsoft.com/office/drawing/2014/main" id="{542ED32A-A797-A823-C8C0-5CDCE702099E}"/>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12418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BB661-77FC-FA4C-68F3-1F1E30B69B5E}"/>
              </a:ext>
            </a:extLst>
          </p:cNvPr>
          <p:cNvSpPr>
            <a:spLocks noGrp="1"/>
          </p:cNvSpPr>
          <p:nvPr>
            <p:ph type="title"/>
          </p:nvPr>
        </p:nvSpPr>
        <p:spPr/>
        <p:txBody>
          <a:bodyPr/>
          <a:lstStyle/>
          <a:p>
            <a:r>
              <a:rPr lang="en-GB">
                <a:cs typeface="Sabon Next LT"/>
              </a:rPr>
              <a:t>Festival Drug Safety</a:t>
            </a:r>
            <a:endParaRPr lang="en-GB"/>
          </a:p>
        </p:txBody>
      </p:sp>
      <p:sp>
        <p:nvSpPr>
          <p:cNvPr id="3" name="Content Placeholder 2">
            <a:extLst>
              <a:ext uri="{FF2B5EF4-FFF2-40B4-BE49-F238E27FC236}">
                <a16:creationId xmlns:a16="http://schemas.microsoft.com/office/drawing/2014/main" id="{C1AB4444-9E6A-14EB-C6D0-756B49AF4FF5}"/>
              </a:ext>
            </a:extLst>
          </p:cNvPr>
          <p:cNvSpPr>
            <a:spLocks noGrp="1"/>
          </p:cNvSpPr>
          <p:nvPr>
            <p:ph idx="1"/>
          </p:nvPr>
        </p:nvSpPr>
        <p:spPr/>
        <p:txBody>
          <a:bodyPr vert="horz" lIns="91440" tIns="45720" rIns="91440" bIns="45720" rtlCol="0" anchor="t">
            <a:normAutofit/>
          </a:bodyPr>
          <a:lstStyle/>
          <a:p>
            <a:r>
              <a:rPr lang="en-GB" dirty="0">
                <a:hlinkClick r:id="rId2"/>
              </a:rPr>
              <a:t>https://www.youtube.com/watch?v=WvVDWcN-7fg</a:t>
            </a:r>
            <a:endParaRPr lang="en-GB" dirty="0"/>
          </a:p>
          <a:p>
            <a:endParaRPr lang="en-GB" dirty="0"/>
          </a:p>
          <a:p>
            <a:r>
              <a:rPr lang="en-GB" dirty="0">
                <a:ea typeface="+mn-lt"/>
                <a:cs typeface="+mn-lt"/>
                <a:hlinkClick r:id="rId3"/>
              </a:rPr>
              <a:t>https://www.youtube.com/watch?v=tNtAKmA_JQs</a:t>
            </a:r>
            <a:endParaRPr lang="en-GB" dirty="0">
              <a:ea typeface="+mn-lt"/>
              <a:cs typeface="+mn-lt"/>
            </a:endParaRPr>
          </a:p>
          <a:p>
            <a:endParaRPr lang="en-GB" dirty="0"/>
          </a:p>
          <a:p>
            <a:endParaRPr lang="en-GB" dirty="0"/>
          </a:p>
        </p:txBody>
      </p:sp>
    </p:spTree>
    <p:extLst>
      <p:ext uri="{BB962C8B-B14F-4D97-AF65-F5344CB8AC3E}">
        <p14:creationId xmlns:p14="http://schemas.microsoft.com/office/powerpoint/2010/main" val="22160830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5B8B4-C23F-D1EC-A116-0BC8D83BDB9E}"/>
              </a:ext>
            </a:extLst>
          </p:cNvPr>
          <p:cNvSpPr>
            <a:spLocks noGrp="1"/>
          </p:cNvSpPr>
          <p:nvPr>
            <p:ph type="title"/>
          </p:nvPr>
        </p:nvSpPr>
        <p:spPr/>
        <p:txBody>
          <a:bodyPr/>
          <a:lstStyle/>
          <a:p>
            <a:r>
              <a:rPr lang="en-GB" dirty="0">
                <a:cs typeface="Sabon Next LT"/>
              </a:rPr>
              <a:t>Festival Drug Safety: Impact</a:t>
            </a:r>
            <a:endParaRPr lang="en-GB" dirty="0"/>
          </a:p>
        </p:txBody>
      </p:sp>
      <p:sp>
        <p:nvSpPr>
          <p:cNvPr id="3" name="Content Placeholder 2">
            <a:extLst>
              <a:ext uri="{FF2B5EF4-FFF2-40B4-BE49-F238E27FC236}">
                <a16:creationId xmlns:a16="http://schemas.microsoft.com/office/drawing/2014/main" id="{36EC9E24-28DA-0281-EBC7-DB4557E9E28A}"/>
              </a:ext>
            </a:extLst>
          </p:cNvPr>
          <p:cNvSpPr>
            <a:spLocks noGrp="1"/>
          </p:cNvSpPr>
          <p:nvPr>
            <p:ph idx="1"/>
          </p:nvPr>
        </p:nvSpPr>
        <p:spPr/>
        <p:txBody>
          <a:bodyPr vert="horz" lIns="91440" tIns="45720" rIns="91440" bIns="45720" rtlCol="0" anchor="t">
            <a:normAutofit/>
          </a:bodyPr>
          <a:lstStyle/>
          <a:p>
            <a:r>
              <a:rPr lang="en-GB" dirty="0"/>
              <a:t>Amnesty bins are used for disposal and young people are prepared to engage with this practice!</a:t>
            </a:r>
          </a:p>
          <a:p>
            <a:r>
              <a:rPr lang="en-GB" dirty="0"/>
              <a:t>A concept that is being trialled worldwide (</a:t>
            </a:r>
            <a:r>
              <a:rPr lang="en-GB" dirty="0">
                <a:ea typeface="+mn-lt"/>
                <a:cs typeface="+mn-lt"/>
              </a:rPr>
              <a:t>Barratt et al., 2018).</a:t>
            </a:r>
          </a:p>
          <a:p>
            <a:r>
              <a:rPr lang="en-GB" dirty="0"/>
              <a:t>Use of drugs decreases with this practice (Brunt, 2017)</a:t>
            </a:r>
          </a:p>
        </p:txBody>
      </p:sp>
    </p:spTree>
    <p:extLst>
      <p:ext uri="{BB962C8B-B14F-4D97-AF65-F5344CB8AC3E}">
        <p14:creationId xmlns:p14="http://schemas.microsoft.com/office/powerpoint/2010/main" val="3971300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C5AE-0E84-8BC4-59F3-EA5351559D12}"/>
              </a:ext>
            </a:extLst>
          </p:cNvPr>
          <p:cNvSpPr>
            <a:spLocks noGrp="1"/>
          </p:cNvSpPr>
          <p:nvPr>
            <p:ph type="title"/>
          </p:nvPr>
        </p:nvSpPr>
        <p:spPr/>
        <p:txBody>
          <a:bodyPr/>
          <a:lstStyle/>
          <a:p>
            <a:r>
              <a:rPr lang="en-GB" dirty="0">
                <a:cs typeface="Sabon Next LT"/>
              </a:rPr>
              <a:t>Festival Drug Safety: Impact</a:t>
            </a:r>
            <a:endParaRPr lang="en-GB" dirty="0"/>
          </a:p>
        </p:txBody>
      </p:sp>
      <p:sp>
        <p:nvSpPr>
          <p:cNvPr id="3" name="Content Placeholder 2">
            <a:extLst>
              <a:ext uri="{FF2B5EF4-FFF2-40B4-BE49-F238E27FC236}">
                <a16:creationId xmlns:a16="http://schemas.microsoft.com/office/drawing/2014/main" id="{1120508C-014E-E95D-A863-E387555C2BBC}"/>
              </a:ext>
            </a:extLst>
          </p:cNvPr>
          <p:cNvSpPr>
            <a:spLocks noGrp="1"/>
          </p:cNvSpPr>
          <p:nvPr>
            <p:ph idx="1"/>
          </p:nvPr>
        </p:nvSpPr>
        <p:spPr/>
        <p:txBody>
          <a:bodyPr vert="horz" lIns="91440" tIns="45720" rIns="91440" bIns="45720" rtlCol="0" anchor="t">
            <a:normAutofit/>
          </a:bodyPr>
          <a:lstStyle/>
          <a:p>
            <a:r>
              <a:rPr lang="en-GB" dirty="0">
                <a:ea typeface="+mn-lt"/>
                <a:cs typeface="+mn-lt"/>
              </a:rPr>
              <a:t>Barratt et al. (2018) conducted a similar study with the intent of identifying the parameters in which a drug-checking service could be provided to consumers. </a:t>
            </a:r>
          </a:p>
          <a:p>
            <a:r>
              <a:rPr lang="en-GB">
                <a:ea typeface="+mn-lt"/>
                <a:cs typeface="+mn-lt"/>
              </a:rPr>
              <a:t>They found that most participants would use both onsite (94%) and fixed-site (85%) drug-checking facilities. </a:t>
            </a:r>
          </a:p>
          <a:p>
            <a:r>
              <a:rPr lang="en-GB" dirty="0">
                <a:ea typeface="+mn-lt"/>
                <a:cs typeface="+mn-lt"/>
              </a:rPr>
              <a:t>Moreover, most participants (68%) were willing to pay a small sum for drug-checking services, and one-third were willing to donate a full dose for testing.</a:t>
            </a:r>
            <a:endParaRPr lang="en-GB" dirty="0"/>
          </a:p>
        </p:txBody>
      </p:sp>
    </p:spTree>
    <p:extLst>
      <p:ext uri="{BB962C8B-B14F-4D97-AF65-F5344CB8AC3E}">
        <p14:creationId xmlns:p14="http://schemas.microsoft.com/office/powerpoint/2010/main" val="187318754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82EA-8434-ADC1-FD23-7391EB50F395}"/>
              </a:ext>
            </a:extLst>
          </p:cNvPr>
          <p:cNvSpPr>
            <a:spLocks noGrp="1"/>
          </p:cNvSpPr>
          <p:nvPr>
            <p:ph type="title"/>
          </p:nvPr>
        </p:nvSpPr>
        <p:spPr/>
        <p:txBody>
          <a:bodyPr/>
          <a:lstStyle/>
          <a:p>
            <a:r>
              <a:rPr lang="en-GB" dirty="0">
                <a:cs typeface="Sabon Next LT"/>
              </a:rPr>
              <a:t>Festival Drug Safety: Impact</a:t>
            </a:r>
            <a:endParaRPr lang="en-GB" dirty="0"/>
          </a:p>
        </p:txBody>
      </p:sp>
      <p:sp>
        <p:nvSpPr>
          <p:cNvPr id="3" name="Content Placeholder 2">
            <a:extLst>
              <a:ext uri="{FF2B5EF4-FFF2-40B4-BE49-F238E27FC236}">
                <a16:creationId xmlns:a16="http://schemas.microsoft.com/office/drawing/2014/main" id="{A3DC365F-1459-0F04-AE55-904CC51256D9}"/>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Measham (2020) conducted an onsite testing trial on five dates </a:t>
            </a:r>
            <a:r>
              <a:rPr lang="en-GB">
                <a:ea typeface="+mn-lt"/>
                <a:cs typeface="+mn-lt"/>
              </a:rPr>
              <a:t>across three venues in two cities in the UK.</a:t>
            </a:r>
            <a:endParaRPr lang="en-GB" dirty="0">
              <a:ea typeface="+mn-lt"/>
              <a:cs typeface="+mn-lt"/>
            </a:endParaRPr>
          </a:p>
          <a:p>
            <a:r>
              <a:rPr lang="en-GB">
                <a:ea typeface="+mn-lt"/>
                <a:cs typeface="+mn-lt"/>
              </a:rPr>
              <a:t>Participants engaged in harm-reduction practices such as </a:t>
            </a:r>
          </a:p>
          <a:p>
            <a:r>
              <a:rPr lang="en-GB">
                <a:ea typeface="+mn-lt"/>
                <a:cs typeface="+mn-lt"/>
              </a:rPr>
              <a:t>Warning </a:t>
            </a:r>
            <a:r>
              <a:rPr lang="en-GB" dirty="0">
                <a:ea typeface="+mn-lt"/>
                <a:cs typeface="+mn-lt"/>
              </a:rPr>
              <a:t>other drug users (37.5%), </a:t>
            </a:r>
            <a:endParaRPr lang="en-GB">
              <a:ea typeface="+mn-lt"/>
              <a:cs typeface="+mn-lt"/>
            </a:endParaRPr>
          </a:p>
          <a:p>
            <a:r>
              <a:rPr lang="en-GB">
                <a:ea typeface="+mn-lt"/>
                <a:cs typeface="+mn-lt"/>
              </a:rPr>
              <a:t>Being more careful when </a:t>
            </a:r>
            <a:r>
              <a:rPr lang="en-GB" dirty="0">
                <a:ea typeface="+mn-lt"/>
                <a:cs typeface="+mn-lt"/>
              </a:rPr>
              <a:t>engaging in polysubstance use (35.4%) </a:t>
            </a:r>
            <a:endParaRPr lang="en-GB">
              <a:ea typeface="+mn-lt"/>
              <a:cs typeface="+mn-lt"/>
            </a:endParaRPr>
          </a:p>
          <a:p>
            <a:r>
              <a:rPr lang="en-GB">
                <a:ea typeface="+mn-lt"/>
                <a:cs typeface="+mn-lt"/>
              </a:rPr>
              <a:t>Taking a lower dose (27.8%).</a:t>
            </a:r>
            <a:r>
              <a:rPr lang="en-GB" dirty="0">
                <a:ea typeface="+mn-lt"/>
                <a:cs typeface="+mn-lt"/>
              </a:rPr>
              <a:t> </a:t>
            </a:r>
          </a:p>
          <a:p>
            <a:r>
              <a:rPr lang="en-GB">
                <a:ea typeface="+mn-lt"/>
                <a:cs typeface="+mn-lt"/>
              </a:rPr>
              <a:t>Lower numbers reported </a:t>
            </a:r>
            <a:r>
              <a:rPr lang="en-GB" dirty="0">
                <a:ea typeface="+mn-lt"/>
                <a:cs typeface="+mn-lt"/>
              </a:rPr>
              <a:t>disposing of the remaining substance (6.9%) and committing additional substances for further testing (2.8%).</a:t>
            </a:r>
            <a:endParaRPr lang="en-GB"/>
          </a:p>
        </p:txBody>
      </p:sp>
    </p:spTree>
    <p:extLst>
      <p:ext uri="{BB962C8B-B14F-4D97-AF65-F5344CB8AC3E}">
        <p14:creationId xmlns:p14="http://schemas.microsoft.com/office/powerpoint/2010/main" val="17756835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F5A1-2A48-377C-1EB9-0C467A157ED2}"/>
              </a:ext>
            </a:extLst>
          </p:cNvPr>
          <p:cNvSpPr>
            <a:spLocks noGrp="1"/>
          </p:cNvSpPr>
          <p:nvPr>
            <p:ph type="title"/>
          </p:nvPr>
        </p:nvSpPr>
        <p:spPr/>
        <p:txBody>
          <a:bodyPr/>
          <a:lstStyle/>
          <a:p>
            <a:r>
              <a:rPr lang="en-GB" dirty="0">
                <a:cs typeface="Sabon Next LT"/>
              </a:rPr>
              <a:t>Pharmaceuticals: PrEP and Naloxone</a:t>
            </a:r>
            <a:endParaRPr lang="en-GB" dirty="0"/>
          </a:p>
        </p:txBody>
      </p:sp>
      <p:sp>
        <p:nvSpPr>
          <p:cNvPr id="3" name="Content Placeholder 2">
            <a:extLst>
              <a:ext uri="{FF2B5EF4-FFF2-40B4-BE49-F238E27FC236}">
                <a16:creationId xmlns:a16="http://schemas.microsoft.com/office/drawing/2014/main" id="{29CB77C0-87B0-2F0A-CA00-23C0F3F0D63A}"/>
              </a:ext>
            </a:extLst>
          </p:cNvPr>
          <p:cNvSpPr>
            <a:spLocks noGrp="1"/>
          </p:cNvSpPr>
          <p:nvPr>
            <p:ph idx="1"/>
          </p:nvPr>
        </p:nvSpPr>
        <p:spPr/>
        <p:txBody>
          <a:bodyPr vert="horz" lIns="91440" tIns="45720" rIns="91440" bIns="45720" rtlCol="0" anchor="t">
            <a:normAutofit/>
          </a:bodyPr>
          <a:lstStyle/>
          <a:p>
            <a:r>
              <a:rPr lang="en-GB" dirty="0">
                <a:hlinkClick r:id="rId2"/>
              </a:rPr>
              <a:t>https://www.youtube.com/watch?v=cssRZEI9ujY</a:t>
            </a:r>
            <a:r>
              <a:rPr lang="en-GB" dirty="0"/>
              <a:t> Naloxone info</a:t>
            </a:r>
            <a:endParaRPr lang="en-US" dirty="0"/>
          </a:p>
          <a:p>
            <a:endParaRPr lang="en-GB" dirty="0"/>
          </a:p>
          <a:p>
            <a:r>
              <a:rPr lang="en-GB" dirty="0">
                <a:ea typeface="+mn-lt"/>
                <a:cs typeface="+mn-lt"/>
                <a:hlinkClick r:id="rId3"/>
              </a:rPr>
              <a:t>https://www.youtube.com/watch?v=rNQVlqJLSbU</a:t>
            </a:r>
            <a:r>
              <a:rPr lang="en-GB" dirty="0">
                <a:ea typeface="+mn-lt"/>
                <a:cs typeface="+mn-lt"/>
              </a:rPr>
              <a:t> </a:t>
            </a:r>
            <a:r>
              <a:rPr lang="en-GB" dirty="0" err="1">
                <a:ea typeface="+mn-lt"/>
                <a:cs typeface="+mn-lt"/>
              </a:rPr>
              <a:t>PrEP</a:t>
            </a:r>
            <a:endParaRPr lang="en-GB" dirty="0" err="1"/>
          </a:p>
          <a:p>
            <a:endParaRPr lang="en-GB" dirty="0"/>
          </a:p>
        </p:txBody>
      </p:sp>
    </p:spTree>
    <p:extLst>
      <p:ext uri="{BB962C8B-B14F-4D97-AF65-F5344CB8AC3E}">
        <p14:creationId xmlns:p14="http://schemas.microsoft.com/office/powerpoint/2010/main" val="11104583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FF65-2736-AC5D-167C-40DDC161065D}"/>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Health Campaigns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14F0914A-69FA-A5B0-4247-E715B67AE1BA}"/>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9182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61659-CC30-659D-9FC5-CD33A90DDF17}"/>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Health Campaigns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B0A7D1C8-6083-86E1-B73D-97765E54A0EB}"/>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29671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07063-9DE1-EA30-12DF-2FC77A38F6DA}"/>
              </a:ext>
            </a:extLst>
          </p:cNvPr>
          <p:cNvSpPr>
            <a:spLocks noGrp="1"/>
          </p:cNvSpPr>
          <p:nvPr>
            <p:ph type="title"/>
          </p:nvPr>
        </p:nvSpPr>
        <p:spPr/>
        <p:txBody>
          <a:bodyPr/>
          <a:lstStyle/>
          <a:p>
            <a:r>
              <a:rPr lang="en-GB" dirty="0"/>
              <a:t>For Next Week</a:t>
            </a:r>
          </a:p>
        </p:txBody>
      </p:sp>
      <p:sp>
        <p:nvSpPr>
          <p:cNvPr id="3" name="Content Placeholder 2">
            <a:extLst>
              <a:ext uri="{FF2B5EF4-FFF2-40B4-BE49-F238E27FC236}">
                <a16:creationId xmlns:a16="http://schemas.microsoft.com/office/drawing/2014/main" id="{E2596551-8B6B-7E47-E832-5C30A73955FC}"/>
              </a:ext>
            </a:extLst>
          </p:cNvPr>
          <p:cNvSpPr>
            <a:spLocks noGrp="1"/>
          </p:cNvSpPr>
          <p:nvPr>
            <p:ph idx="1"/>
          </p:nvPr>
        </p:nvSpPr>
        <p:spPr/>
        <p:txBody>
          <a:bodyPr vert="horz" lIns="91440" tIns="45720" rIns="91440" bIns="45720" rtlCol="0" anchor="t">
            <a:normAutofit/>
          </a:bodyPr>
          <a:lstStyle/>
          <a:p>
            <a:r>
              <a:rPr lang="en-GB" dirty="0"/>
              <a:t>Review the biggest public health challenges in the last 5 years.</a:t>
            </a:r>
          </a:p>
          <a:p>
            <a:r>
              <a:rPr lang="en-GB" dirty="0"/>
              <a:t>Choose one of them and produce a potential intervention. </a:t>
            </a:r>
          </a:p>
          <a:p>
            <a:r>
              <a:rPr lang="en-GB" dirty="0"/>
              <a:t>Make some notes, you'll need them.</a:t>
            </a:r>
          </a:p>
        </p:txBody>
      </p:sp>
    </p:spTree>
    <p:extLst>
      <p:ext uri="{BB962C8B-B14F-4D97-AF65-F5344CB8AC3E}">
        <p14:creationId xmlns:p14="http://schemas.microsoft.com/office/powerpoint/2010/main" val="3123646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A23A3-9DAB-5335-FADD-93DDD0A74A5D}"/>
              </a:ext>
            </a:extLst>
          </p:cNvPr>
          <p:cNvSpPr>
            <a:spLocks noGrp="1"/>
          </p:cNvSpPr>
          <p:nvPr>
            <p:ph type="title"/>
          </p:nvPr>
        </p:nvSpPr>
        <p:spPr/>
        <p:txBody>
          <a:bodyPr/>
          <a:lstStyle/>
          <a:p>
            <a:r>
              <a:rPr lang="en-GB">
                <a:cs typeface="Sabon Next LT"/>
              </a:rPr>
              <a:t>References</a:t>
            </a:r>
            <a:endParaRPr lang="en-GB"/>
          </a:p>
        </p:txBody>
      </p:sp>
      <p:sp>
        <p:nvSpPr>
          <p:cNvPr id="3" name="Content Placeholder 2">
            <a:extLst>
              <a:ext uri="{FF2B5EF4-FFF2-40B4-BE49-F238E27FC236}">
                <a16:creationId xmlns:a16="http://schemas.microsoft.com/office/drawing/2014/main" id="{ED0C46D2-5B1F-7D08-E49A-57A772C80DFE}"/>
              </a:ext>
            </a:extLst>
          </p:cNvPr>
          <p:cNvSpPr>
            <a:spLocks noGrp="1"/>
          </p:cNvSpPr>
          <p:nvPr>
            <p:ph idx="1"/>
          </p:nvPr>
        </p:nvSpPr>
        <p:spPr>
          <a:xfrm>
            <a:off x="1143000" y="1932441"/>
            <a:ext cx="9905999" cy="3966703"/>
          </a:xfrm>
        </p:spPr>
        <p:txBody>
          <a:bodyPr vert="horz" lIns="91440" tIns="45720" rIns="91440" bIns="45720" rtlCol="0" anchor="t">
            <a:normAutofit fontScale="55000" lnSpcReduction="20000"/>
          </a:bodyPr>
          <a:lstStyle/>
          <a:p>
            <a:r>
              <a:rPr lang="en-GB" dirty="0">
                <a:ea typeface="+mn-lt"/>
                <a:cs typeface="+mn-lt"/>
              </a:rPr>
              <a:t>Barratt, M.J., Bruno, R., Ezard, N. and Ritter, A., (2018). Pill testing or drug checking in Australia: acceptability of service design features. </a:t>
            </a:r>
            <a:r>
              <a:rPr lang="en-GB" i="1" dirty="0">
                <a:ea typeface="+mn-lt"/>
                <a:cs typeface="+mn-lt"/>
              </a:rPr>
              <a:t>Drug and alcohol review,</a:t>
            </a:r>
            <a:r>
              <a:rPr lang="en-GB" dirty="0">
                <a:ea typeface="+mn-lt"/>
                <a:cs typeface="+mn-lt"/>
              </a:rPr>
              <a:t> 37(2), pp.226-236.</a:t>
            </a:r>
          </a:p>
          <a:p>
            <a:r>
              <a:rPr lang="en-GB">
                <a:ea typeface="+mn-lt"/>
                <a:cs typeface="+mn-lt"/>
              </a:rPr>
              <a:t>Brunt, T., (2017). </a:t>
            </a:r>
            <a:r>
              <a:rPr lang="en-GB" i="1">
                <a:ea typeface="+mn-lt"/>
                <a:cs typeface="+mn-lt"/>
              </a:rPr>
              <a:t>Drug checking as a harm reduction tool for recreational drug users: opportunities and challenges.</a:t>
            </a:r>
          </a:p>
          <a:p>
            <a:r>
              <a:rPr lang="en-GB" dirty="0">
                <a:ea typeface="+mn-lt"/>
                <a:cs typeface="+mn-lt"/>
              </a:rPr>
              <a:t>Davidson, J., (2023). #FutureGen–Lessons from a Small Country?. </a:t>
            </a:r>
            <a:r>
              <a:rPr lang="en-GB" i="1" dirty="0">
                <a:ea typeface="+mn-lt"/>
                <a:cs typeface="+mn-lt"/>
              </a:rPr>
              <a:t>Revue Française de Civilisation </a:t>
            </a:r>
            <a:r>
              <a:rPr lang="en-GB" i="1" dirty="0" err="1">
                <a:ea typeface="+mn-lt"/>
                <a:cs typeface="+mn-lt"/>
              </a:rPr>
              <a:t>Britannique</a:t>
            </a:r>
            <a:r>
              <a:rPr lang="en-GB" i="1" dirty="0">
                <a:ea typeface="+mn-lt"/>
                <a:cs typeface="+mn-lt"/>
              </a:rPr>
              <a:t>. French Journal of British Studies</a:t>
            </a:r>
            <a:r>
              <a:rPr lang="en-GB" dirty="0">
                <a:ea typeface="+mn-lt"/>
                <a:cs typeface="+mn-lt"/>
              </a:rPr>
              <a:t>, 28(XXVIII-3).</a:t>
            </a:r>
            <a:endParaRPr lang="en-GB"/>
          </a:p>
          <a:p>
            <a:r>
              <a:rPr lang="en-GB" dirty="0">
                <a:ea typeface="+mn-lt"/>
                <a:cs typeface="+mn-lt"/>
              </a:rPr>
              <a:t>Falk, E.B., Berkman, E.T., Mann, T., Harrison, B. and Lieberman, M.D., (2010). Predicting persuasion-induced </a:t>
            </a:r>
            <a:r>
              <a:rPr lang="en-GB" dirty="0" err="1">
                <a:ea typeface="+mn-lt"/>
                <a:cs typeface="+mn-lt"/>
              </a:rPr>
              <a:t>behavior</a:t>
            </a:r>
            <a:r>
              <a:rPr lang="en-GB" dirty="0">
                <a:ea typeface="+mn-lt"/>
                <a:cs typeface="+mn-lt"/>
              </a:rPr>
              <a:t> change from the brain. </a:t>
            </a:r>
            <a:r>
              <a:rPr lang="en-GB" i="1" dirty="0">
                <a:ea typeface="+mn-lt"/>
                <a:cs typeface="+mn-lt"/>
              </a:rPr>
              <a:t>Journal of Neuroscience,</a:t>
            </a:r>
            <a:r>
              <a:rPr lang="en-GB" dirty="0">
                <a:ea typeface="+mn-lt"/>
                <a:cs typeface="+mn-lt"/>
              </a:rPr>
              <a:t> 30(25), pp.8421-8424.</a:t>
            </a:r>
            <a:endParaRPr lang="en-GB"/>
          </a:p>
          <a:p>
            <a:r>
              <a:rPr lang="en-GB" dirty="0">
                <a:ea typeface="+mn-lt"/>
                <a:cs typeface="+mn-lt"/>
              </a:rPr>
              <a:t>Falk, E.B., O’Donnell, M.B., Tompson, S., Gonzalez, R., Dal Cin, S., </a:t>
            </a:r>
            <a:r>
              <a:rPr lang="en-GB" err="1">
                <a:ea typeface="+mn-lt"/>
                <a:cs typeface="+mn-lt"/>
              </a:rPr>
              <a:t>Strecher</a:t>
            </a:r>
            <a:r>
              <a:rPr lang="en-GB" dirty="0">
                <a:ea typeface="+mn-lt"/>
                <a:cs typeface="+mn-lt"/>
              </a:rPr>
              <a:t>, V., Cummings, K.M. and An, L., (2016). Functional brain imaging predicts public health campaign success. </a:t>
            </a:r>
            <a:r>
              <a:rPr lang="en-GB" i="1" dirty="0">
                <a:ea typeface="+mn-lt"/>
                <a:cs typeface="+mn-lt"/>
              </a:rPr>
              <a:t>Social cognitive and affective neuroscience</a:t>
            </a:r>
            <a:r>
              <a:rPr lang="en-GB" dirty="0">
                <a:ea typeface="+mn-lt"/>
                <a:cs typeface="+mn-lt"/>
              </a:rPr>
              <a:t>, 11(2), pp.204-214.</a:t>
            </a:r>
            <a:endParaRPr lang="en-GB"/>
          </a:p>
          <a:p>
            <a:r>
              <a:rPr lang="en-GB" dirty="0">
                <a:ea typeface="+mn-lt"/>
                <a:cs typeface="+mn-lt"/>
              </a:rPr>
              <a:t>Hutchings, J., Griffith, N., Bywater, T. and Williams, M.E., (2017). Evaluating the Incredible Years Toddler Parenting Programme with parents of toddlers in disadvantaged (Flying Start) areas of Wales. </a:t>
            </a:r>
            <a:r>
              <a:rPr lang="en-GB" i="1" dirty="0">
                <a:ea typeface="+mn-lt"/>
                <a:cs typeface="+mn-lt"/>
              </a:rPr>
              <a:t>Child: care, health and development</a:t>
            </a:r>
            <a:r>
              <a:rPr lang="en-GB" dirty="0">
                <a:ea typeface="+mn-lt"/>
                <a:cs typeface="+mn-lt"/>
              </a:rPr>
              <a:t>, 43(1), pp.104-113.</a:t>
            </a:r>
          </a:p>
          <a:p>
            <a:r>
              <a:rPr lang="en-GB" dirty="0">
                <a:ea typeface="+mn-lt"/>
                <a:cs typeface="+mn-lt"/>
              </a:rPr>
              <a:t>Moon, G., Barnett, R., Pearce, J., Thompson, L. and Twigg, L., (2018). The tobacco endgame: the neglected role of place and environment. </a:t>
            </a:r>
            <a:r>
              <a:rPr lang="en-GB" i="1" dirty="0">
                <a:ea typeface="+mn-lt"/>
                <a:cs typeface="+mn-lt"/>
              </a:rPr>
              <a:t>Health &amp; place</a:t>
            </a:r>
            <a:r>
              <a:rPr lang="en-GB" dirty="0">
                <a:ea typeface="+mn-lt"/>
                <a:cs typeface="+mn-lt"/>
              </a:rPr>
              <a:t>, 53, pp.271-278.</a:t>
            </a:r>
          </a:p>
          <a:p>
            <a:r>
              <a:rPr lang="en-GB" dirty="0">
                <a:ea typeface="+mn-lt"/>
                <a:cs typeface="+mn-lt"/>
              </a:rPr>
              <a:t>Public Health Wales. (2020). </a:t>
            </a:r>
            <a:r>
              <a:rPr lang="en-GB" i="1" dirty="0">
                <a:ea typeface="+mn-lt"/>
                <a:cs typeface="+mn-lt"/>
              </a:rPr>
              <a:t>Smoking in Wales</a:t>
            </a:r>
            <a:r>
              <a:rPr lang="en-GB" dirty="0">
                <a:ea typeface="+mn-lt"/>
                <a:cs typeface="+mn-lt"/>
              </a:rPr>
              <a:t>. Available at: https://publichealthwales.shinyapps.io/smokinginwales/</a:t>
            </a:r>
            <a:endParaRPr lang="en-GB" dirty="0"/>
          </a:p>
          <a:p>
            <a:r>
              <a:rPr lang="en-GB" dirty="0">
                <a:ea typeface="+mn-lt"/>
                <a:cs typeface="+mn-lt"/>
              </a:rPr>
              <a:t>Welsh Government. (2016). </a:t>
            </a:r>
            <a:r>
              <a:rPr lang="en-GB" i="1" dirty="0">
                <a:ea typeface="+mn-lt"/>
                <a:cs typeface="+mn-lt"/>
              </a:rPr>
              <a:t>Explanatory Memorandum to the Public Health (Wales) Bill.</a:t>
            </a:r>
            <a:r>
              <a:rPr lang="en-GB" dirty="0">
                <a:ea typeface="+mn-lt"/>
                <a:cs typeface="+mn-lt"/>
              </a:rPr>
              <a:t> Available at: https://senedd.wales/laid%20documents/pri-ld10796-em/pri-ld10796-em-e.pdf</a:t>
            </a:r>
            <a:endParaRPr lang="en-GB" dirty="0"/>
          </a:p>
          <a:p>
            <a:endParaRPr lang="en-GB" dirty="0"/>
          </a:p>
        </p:txBody>
      </p:sp>
    </p:spTree>
    <p:extLst>
      <p:ext uri="{BB962C8B-B14F-4D97-AF65-F5344CB8AC3E}">
        <p14:creationId xmlns:p14="http://schemas.microsoft.com/office/powerpoint/2010/main" val="3484776154"/>
      </p:ext>
    </p:extLst>
  </p:cSld>
  <p:clrMapOvr>
    <a:masterClrMapping/>
  </p:clrMapOvr>
</p:sld>
</file>

<file path=ppt/theme/theme1.xml><?xml version="1.0" encoding="utf-8"?>
<a:theme xmlns:a="http://schemas.openxmlformats.org/drawingml/2006/main" name="RegattaVTI">
  <a:themeElements>
    <a:clrScheme name="AnalogousFromRegularSeedRightStep">
      <a:dk1>
        <a:srgbClr val="000000"/>
      </a:dk1>
      <a:lt1>
        <a:srgbClr val="FFFFFF"/>
      </a:lt1>
      <a:dk2>
        <a:srgbClr val="1B2F2C"/>
      </a:dk2>
      <a:lt2>
        <a:srgbClr val="F1F0F3"/>
      </a:lt2>
      <a:accent1>
        <a:srgbClr val="96A940"/>
      </a:accent1>
      <a:accent2>
        <a:srgbClr val="69B038"/>
      </a:accent2>
      <a:accent3>
        <a:srgbClr val="45B646"/>
      </a:accent3>
      <a:accent4>
        <a:srgbClr val="39B36D"/>
      </a:accent4>
      <a:accent5>
        <a:srgbClr val="43B1A0"/>
      </a:accent5>
      <a:accent6>
        <a:srgbClr val="3993B3"/>
      </a:accent6>
      <a:hlink>
        <a:srgbClr val="7967CC"/>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70</Slides>
  <Notes>0</Notes>
  <HiddenSlides>0</HiddenSlides>
  <MMClips>0</MMClip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RegattaVTI</vt:lpstr>
      <vt:lpstr>Health, Wellbeing and Behaviour</vt:lpstr>
      <vt:lpstr>Aims and Objectives</vt:lpstr>
      <vt:lpstr>Behaviour Change</vt:lpstr>
      <vt:lpstr>Behaviour Change</vt:lpstr>
      <vt:lpstr>Elements of Behaviour Change</vt:lpstr>
      <vt:lpstr>Models of Behaviour Change</vt:lpstr>
      <vt:lpstr>Transtheoretical Model</vt:lpstr>
      <vt:lpstr>Transtheoretical Model</vt:lpstr>
      <vt:lpstr>Transtheoretical Model</vt:lpstr>
      <vt:lpstr>Transtheoretical Model</vt:lpstr>
      <vt:lpstr>Social Cognitive Theory</vt:lpstr>
      <vt:lpstr>Social Cognitive Theory</vt:lpstr>
      <vt:lpstr>Social Cognitive Theory</vt:lpstr>
      <vt:lpstr>Social Cognitive Theory</vt:lpstr>
      <vt:lpstr>Social Cognitive Theory</vt:lpstr>
      <vt:lpstr>Theory of Planned Behaviour</vt:lpstr>
      <vt:lpstr>Theory of Planned Behaviour</vt:lpstr>
      <vt:lpstr>Theory of Planned Behaviour</vt:lpstr>
      <vt:lpstr>Theory of Planned Behaviour</vt:lpstr>
      <vt:lpstr>Behaviour Change in Public Health</vt:lpstr>
      <vt:lpstr>Behaviour Change in Public Health: Interventions</vt:lpstr>
      <vt:lpstr>What About Attitude Change?</vt:lpstr>
      <vt:lpstr>Concepts of Attitudes</vt:lpstr>
      <vt:lpstr>Attitude Change</vt:lpstr>
      <vt:lpstr>Attitude Change</vt:lpstr>
      <vt:lpstr>Attitude Change</vt:lpstr>
      <vt:lpstr>Campaign Effectiveness</vt:lpstr>
      <vt:lpstr>Barriers</vt:lpstr>
      <vt:lpstr>Barriers</vt:lpstr>
      <vt:lpstr>Resistance to Change</vt:lpstr>
      <vt:lpstr>Barriers</vt:lpstr>
      <vt:lpstr>Barriers</vt:lpstr>
      <vt:lpstr>Barriers</vt:lpstr>
      <vt:lpstr>PowerPoint Presentation</vt:lpstr>
      <vt:lpstr>Breaking Down Barriers</vt:lpstr>
      <vt:lpstr>Breaking Down Barriers: Trust and Communication</vt:lpstr>
      <vt:lpstr>Does it Work?</vt:lpstr>
      <vt:lpstr>Yes! </vt:lpstr>
      <vt:lpstr>Public Health Achievements</vt:lpstr>
      <vt:lpstr>Smoking Ban</vt:lpstr>
      <vt:lpstr>Smoking Bans: Smokefree Legislation</vt:lpstr>
      <vt:lpstr>Smoking Ban: The Health Act 2006</vt:lpstr>
      <vt:lpstr>Smoking Ban: The Health Act 2006</vt:lpstr>
      <vt:lpstr>Smoking Ban: Children and Families Act 2014</vt:lpstr>
      <vt:lpstr>Smoking Ban: Public Support</vt:lpstr>
      <vt:lpstr>Smoking Ban: Public Support</vt:lpstr>
      <vt:lpstr>Smoking Ban: Why?</vt:lpstr>
      <vt:lpstr>A Smoke-free Wales</vt:lpstr>
      <vt:lpstr>A Smoke-free Wales</vt:lpstr>
      <vt:lpstr>A Smoke-free Wales</vt:lpstr>
      <vt:lpstr>A Smoke-free Wales</vt:lpstr>
      <vt:lpstr>Sugar Levy</vt:lpstr>
      <vt:lpstr>Sugar Levy: Why?</vt:lpstr>
      <vt:lpstr>Sugar Levy: Why?</vt:lpstr>
      <vt:lpstr>Sugar Levy: Why?</vt:lpstr>
      <vt:lpstr>Sugar Levy: Impact</vt:lpstr>
      <vt:lpstr>Sugar Levy: Impact</vt:lpstr>
      <vt:lpstr>Flying Start</vt:lpstr>
      <vt:lpstr>Flying Start: Aims</vt:lpstr>
      <vt:lpstr>Flying Start: Expansion</vt:lpstr>
      <vt:lpstr>Flying Start: Impact</vt:lpstr>
      <vt:lpstr>Festival Drug Safety</vt:lpstr>
      <vt:lpstr>Festival Drug Safety: Impact</vt:lpstr>
      <vt:lpstr>Festival Drug Safety: Impact</vt:lpstr>
      <vt:lpstr>Festival Drug Safety: Impact</vt:lpstr>
      <vt:lpstr>Pharmaceuticals: PrEP and Naloxone</vt:lpstr>
      <vt:lpstr>Health Campaigns</vt:lpstr>
      <vt:lpstr>Health Campaigns</vt:lpstr>
      <vt:lpstr>For Next Week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86</cp:revision>
  <dcterms:created xsi:type="dcterms:W3CDTF">2024-12-12T11:32:16Z</dcterms:created>
  <dcterms:modified xsi:type="dcterms:W3CDTF">2026-01-05T13:22:40Z</dcterms:modified>
</cp:coreProperties>
</file>