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notesMasterIdLst>
    <p:notesMasterId r:id="rId9"/>
  </p:notesMasterIdLst>
  <p:sldIdLst>
    <p:sldId id="264" r:id="rId2"/>
    <p:sldId id="257" r:id="rId3"/>
    <p:sldId id="265" r:id="rId4"/>
    <p:sldId id="262" r:id="rId5"/>
    <p:sldId id="260" r:id="rId6"/>
    <p:sldId id="258"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CC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073CEF-1FE6-4604-BFF6-E66A1A43D7B4}" v="58" dt="2026-05-03T18:35:38.4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2252" autoAdjust="0"/>
  </p:normalViewPr>
  <p:slideViewPr>
    <p:cSldViewPr snapToGrid="0">
      <p:cViewPr varScale="1">
        <p:scale>
          <a:sx n="102" d="100"/>
          <a:sy n="102" d="100"/>
        </p:scale>
        <p:origin x="84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Masters" userId="S::jane.masters@uwtsd.ac.uk::4e095870-2bfb-4979-af2a-ee4647932b43" providerId="AD" clId="Web-{5ED340F9-3C2A-2690-1C0A-E72FE9A12C84}"/>
    <pc:docChg chg="modSld">
      <pc:chgData name="Jane Masters" userId="S::jane.masters@uwtsd.ac.uk::4e095870-2bfb-4979-af2a-ee4647932b43" providerId="AD" clId="Web-{5ED340F9-3C2A-2690-1C0A-E72FE9A12C84}" dt="2026-04-29T12:18:53.537" v="1" actId="20577"/>
      <pc:docMkLst>
        <pc:docMk/>
      </pc:docMkLst>
      <pc:sldChg chg="modSp">
        <pc:chgData name="Jane Masters" userId="S::jane.masters@uwtsd.ac.uk::4e095870-2bfb-4979-af2a-ee4647932b43" providerId="AD" clId="Web-{5ED340F9-3C2A-2690-1C0A-E72FE9A12C84}" dt="2026-04-29T12:18:53.537" v="1" actId="20577"/>
        <pc:sldMkLst>
          <pc:docMk/>
          <pc:sldMk cId="1725617584" sldId="262"/>
        </pc:sldMkLst>
        <pc:graphicFrameChg chg="modGraphic">
          <ac:chgData name="Jane Masters" userId="S::jane.masters@uwtsd.ac.uk::4e095870-2bfb-4979-af2a-ee4647932b43" providerId="AD" clId="Web-{5ED340F9-3C2A-2690-1C0A-E72FE9A12C84}" dt="2026-04-29T12:18:53.537" v="1" actId="20577"/>
          <ac:graphicFrameMkLst>
            <pc:docMk/>
            <pc:sldMk cId="1725617584" sldId="262"/>
            <ac:graphicFrameMk id="11" creationId="{E7AE577C-E308-3A75-A71C-9EFE5B8DD9A8}"/>
          </ac:graphicFrameMkLst>
        </pc:graphicFrameChg>
      </pc:sldChg>
    </pc:docChg>
  </pc:docChgLst>
  <pc:docChgLst>
    <pc:chgData name="Jane Masters" userId="S::jane.masters@uwtsd.ac.uk::4e095870-2bfb-4979-af2a-ee4647932b43" providerId="AD" clId="Web-{AF557AA1-7584-02E6-BC2B-531B262BDEB4}"/>
    <pc:docChg chg="modSld">
      <pc:chgData name="Jane Masters" userId="S::jane.masters@uwtsd.ac.uk::4e095870-2bfb-4979-af2a-ee4647932b43" providerId="AD" clId="Web-{AF557AA1-7584-02E6-BC2B-531B262BDEB4}" dt="2026-04-07T08:20:43.355" v="63" actId="20577"/>
      <pc:docMkLst>
        <pc:docMk/>
      </pc:docMkLst>
      <pc:sldChg chg="modSp">
        <pc:chgData name="Jane Masters" userId="S::jane.masters@uwtsd.ac.uk::4e095870-2bfb-4979-af2a-ee4647932b43" providerId="AD" clId="Web-{AF557AA1-7584-02E6-BC2B-531B262BDEB4}" dt="2026-04-07T08:20:43.355" v="63" actId="20577"/>
        <pc:sldMkLst>
          <pc:docMk/>
          <pc:sldMk cId="571330301" sldId="260"/>
        </pc:sldMkLst>
        <pc:spChg chg="mod">
          <ac:chgData name="Jane Masters" userId="S::jane.masters@uwtsd.ac.uk::4e095870-2bfb-4979-af2a-ee4647932b43" providerId="AD" clId="Web-{AF557AA1-7584-02E6-BC2B-531B262BDEB4}" dt="2026-04-07T08:20:06.370" v="59" actId="20577"/>
          <ac:spMkLst>
            <pc:docMk/>
            <pc:sldMk cId="571330301" sldId="260"/>
            <ac:spMk id="3" creationId="{AEAA04F5-7E9F-22BB-02FD-901CC86E9C1D}"/>
          </ac:spMkLst>
        </pc:spChg>
      </pc:sldChg>
      <pc:sldChg chg="modSp">
        <pc:chgData name="Jane Masters" userId="S::jane.masters@uwtsd.ac.uk::4e095870-2bfb-4979-af2a-ee4647932b43" providerId="AD" clId="Web-{AF557AA1-7584-02E6-BC2B-531B262BDEB4}" dt="2026-04-07T08:17:36.196" v="57" actId="20577"/>
        <pc:sldMkLst>
          <pc:docMk/>
          <pc:sldMk cId="1725617584" sldId="262"/>
        </pc:sldMkLst>
      </pc:sldChg>
    </pc:docChg>
  </pc:docChgLst>
  <pc:docChgLst>
    <pc:chgData name="Sue Bowers-Roblin (2313941)" userId="1f37c813-7221-41f1-b557-8c9cd5f32798" providerId="ADAL" clId="{F5A058BF-BB30-4EA7-B666-1A3A01F1532A}"/>
    <pc:docChg chg="undo custSel addSld delSld modSld sldOrd addMainMaster delMainMaster">
      <pc:chgData name="Sue Bowers-Roblin (2313941)" userId="1f37c813-7221-41f1-b557-8c9cd5f32798" providerId="ADAL" clId="{F5A058BF-BB30-4EA7-B666-1A3A01F1532A}" dt="2026-05-03T18:35:38.462" v="3847" actId="1076"/>
      <pc:docMkLst>
        <pc:docMk/>
      </pc:docMkLst>
      <pc:sldChg chg="addSp delSp modSp new mod setBg setClrOvrMap delDesignElem">
        <pc:chgData name="Sue Bowers-Roblin (2313941)" userId="1f37c813-7221-41f1-b557-8c9cd5f32798" providerId="ADAL" clId="{F5A058BF-BB30-4EA7-B666-1A3A01F1532A}" dt="2026-04-27T09:51:38.321" v="2763" actId="26606"/>
        <pc:sldMkLst>
          <pc:docMk/>
          <pc:sldMk cId="823470560" sldId="257"/>
        </pc:sldMkLst>
        <pc:spChg chg="mod">
          <ac:chgData name="Sue Bowers-Roblin (2313941)" userId="1f37c813-7221-41f1-b557-8c9cd5f32798" providerId="ADAL" clId="{F5A058BF-BB30-4EA7-B666-1A3A01F1532A}" dt="2026-04-27T09:51:38.303" v="2762" actId="26606"/>
          <ac:spMkLst>
            <pc:docMk/>
            <pc:sldMk cId="823470560" sldId="257"/>
            <ac:spMk id="2" creationId="{A34C94BF-C09C-BEE9-4330-9A1E1F9D8E5A}"/>
          </ac:spMkLst>
        </pc:spChg>
        <pc:spChg chg="add">
          <ac:chgData name="Sue Bowers-Roblin (2313941)" userId="1f37c813-7221-41f1-b557-8c9cd5f32798" providerId="ADAL" clId="{F5A058BF-BB30-4EA7-B666-1A3A01F1532A}" dt="2026-04-27T09:51:38.321" v="2763" actId="26606"/>
          <ac:spMkLst>
            <pc:docMk/>
            <pc:sldMk cId="823470560" sldId="257"/>
            <ac:spMk id="209" creationId="{C2E4E997-8672-4FFD-B8EC-9932A8E4714B}"/>
          </ac:spMkLst>
        </pc:spChg>
        <pc:spChg chg="add">
          <ac:chgData name="Sue Bowers-Roblin (2313941)" userId="1f37c813-7221-41f1-b557-8c9cd5f32798" providerId="ADAL" clId="{F5A058BF-BB30-4EA7-B666-1A3A01F1532A}" dt="2026-04-27T09:51:38.321" v="2763" actId="26606"/>
          <ac:spMkLst>
            <pc:docMk/>
            <pc:sldMk cId="823470560" sldId="257"/>
            <ac:spMk id="211" creationId="{C53E461A-EE07-1734-438F-D3A42095208B}"/>
          </ac:spMkLst>
        </pc:spChg>
        <pc:grpChg chg="add">
          <ac:chgData name="Sue Bowers-Roblin (2313941)" userId="1f37c813-7221-41f1-b557-8c9cd5f32798" providerId="ADAL" clId="{F5A058BF-BB30-4EA7-B666-1A3A01F1532A}" dt="2026-04-27T09:51:38.321" v="2763" actId="26606"/>
          <ac:grpSpMkLst>
            <pc:docMk/>
            <pc:sldMk cId="823470560" sldId="257"/>
            <ac:grpSpMk id="212" creationId="{453E4DEE-E996-40F8-8635-0FF43D7348F9}"/>
          </ac:grpSpMkLst>
        </pc:grpChg>
        <pc:picChg chg="mod ord">
          <ac:chgData name="Sue Bowers-Roblin (2313941)" userId="1f37c813-7221-41f1-b557-8c9cd5f32798" providerId="ADAL" clId="{F5A058BF-BB30-4EA7-B666-1A3A01F1532A}" dt="2026-04-27T09:51:38.303" v="2762" actId="26606"/>
          <ac:picMkLst>
            <pc:docMk/>
            <pc:sldMk cId="823470560" sldId="257"/>
            <ac:picMk id="8" creationId="{92ADC74D-417E-6988-D3D2-757AEE33AABF}"/>
          </ac:picMkLst>
        </pc:picChg>
        <pc:picChg chg="add">
          <ac:chgData name="Sue Bowers-Roblin (2313941)" userId="1f37c813-7221-41f1-b557-8c9cd5f32798" providerId="ADAL" clId="{F5A058BF-BB30-4EA7-B666-1A3A01F1532A}" dt="2026-04-27T09:51:38.321" v="2763" actId="26606"/>
          <ac:picMkLst>
            <pc:docMk/>
            <pc:sldMk cId="823470560" sldId="257"/>
            <ac:picMk id="210" creationId="{FE6BA9E6-1D9E-4D30-B528-D49FA1342E4E}"/>
          </ac:picMkLst>
        </pc:picChg>
      </pc:sldChg>
      <pc:sldChg chg="addSp delSp modSp new mod ord setBg modClrScheme modAnim setClrOvrMap delDesignElem chgLayout modNotesTx">
        <pc:chgData name="Sue Bowers-Roblin (2313941)" userId="1f37c813-7221-41f1-b557-8c9cd5f32798" providerId="ADAL" clId="{F5A058BF-BB30-4EA7-B666-1A3A01F1532A}" dt="2026-05-03T17:30:34.621" v="3138" actId="20577"/>
        <pc:sldMkLst>
          <pc:docMk/>
          <pc:sldMk cId="535673646" sldId="258"/>
        </pc:sldMkLst>
        <pc:spChg chg="add mod ord">
          <ac:chgData name="Sue Bowers-Roblin (2313941)" userId="1f37c813-7221-41f1-b557-8c9cd5f32798" providerId="ADAL" clId="{F5A058BF-BB30-4EA7-B666-1A3A01F1532A}" dt="2026-05-03T17:29:12.229" v="3114" actId="20577"/>
          <ac:spMkLst>
            <pc:docMk/>
            <pc:sldMk cId="535673646" sldId="258"/>
            <ac:spMk id="2" creationId="{A405F39C-EC62-DDE1-E75D-B1C5442CA4BA}"/>
          </ac:spMkLst>
        </pc:spChg>
        <pc:spChg chg="add mod">
          <ac:chgData name="Sue Bowers-Roblin (2313941)" userId="1f37c813-7221-41f1-b557-8c9cd5f32798" providerId="ADAL" clId="{F5A058BF-BB30-4EA7-B666-1A3A01F1532A}" dt="2026-05-03T00:25:50.626" v="2782" actId="14100"/>
          <ac:spMkLst>
            <pc:docMk/>
            <pc:sldMk cId="535673646" sldId="258"/>
            <ac:spMk id="3" creationId="{557A8547-8390-C2ED-3FB4-F5A9606FC912}"/>
          </ac:spMkLst>
        </pc:spChg>
        <pc:grpChg chg="add">
          <ac:chgData name="Sue Bowers-Roblin (2313941)" userId="1f37c813-7221-41f1-b557-8c9cd5f32798" providerId="ADAL" clId="{F5A058BF-BB30-4EA7-B666-1A3A01F1532A}" dt="2026-04-27T09:46:04.456" v="2720" actId="26606"/>
          <ac:grpSpMkLst>
            <pc:docMk/>
            <pc:sldMk cId="535673646" sldId="258"/>
            <ac:grpSpMk id="57" creationId="{E916825F-759B-4F1A-BA80-AF7137691EC5}"/>
          </ac:grpSpMkLst>
        </pc:grpChg>
        <pc:grpChg chg="add">
          <ac:chgData name="Sue Bowers-Roblin (2313941)" userId="1f37c813-7221-41f1-b557-8c9cd5f32798" providerId="ADAL" clId="{F5A058BF-BB30-4EA7-B666-1A3A01F1532A}" dt="2026-04-27T09:46:04.456" v="2720" actId="26606"/>
          <ac:grpSpMkLst>
            <pc:docMk/>
            <pc:sldMk cId="535673646" sldId="258"/>
            <ac:grpSpMk id="152" creationId="{A838DBA2-246D-4087-AE0A-6EA2B4B65AF3}"/>
          </ac:grpSpMkLst>
        </pc:grpChg>
        <pc:grpChg chg="add">
          <ac:chgData name="Sue Bowers-Roblin (2313941)" userId="1f37c813-7221-41f1-b557-8c9cd5f32798" providerId="ADAL" clId="{F5A058BF-BB30-4EA7-B666-1A3A01F1532A}" dt="2026-04-27T09:46:04.456" v="2720" actId="26606"/>
          <ac:grpSpMkLst>
            <pc:docMk/>
            <pc:sldMk cId="535673646" sldId="258"/>
            <ac:grpSpMk id="191" creationId="{9AE4726C-1831-4FE3-9A11-227F0DC2F0BC}"/>
          </ac:grpSpMkLst>
        </pc:grpChg>
        <pc:picChg chg="add mod ord">
          <ac:chgData name="Sue Bowers-Roblin (2313941)" userId="1f37c813-7221-41f1-b557-8c9cd5f32798" providerId="ADAL" clId="{F5A058BF-BB30-4EA7-B666-1A3A01F1532A}" dt="2026-04-27T09:46:04.456" v="2720" actId="26606"/>
          <ac:picMkLst>
            <pc:docMk/>
            <pc:sldMk cId="535673646" sldId="258"/>
            <ac:picMk id="5" creationId="{C61297D3-3384-0BE9-70F4-3B64BA74DB94}"/>
          </ac:picMkLst>
        </pc:picChg>
        <pc:picChg chg="add">
          <ac:chgData name="Sue Bowers-Roblin (2313941)" userId="1f37c813-7221-41f1-b557-8c9cd5f32798" providerId="ADAL" clId="{F5A058BF-BB30-4EA7-B666-1A3A01F1532A}" dt="2026-04-27T09:46:04.456" v="2720" actId="26606"/>
          <ac:picMkLst>
            <pc:docMk/>
            <pc:sldMk cId="535673646" sldId="258"/>
            <ac:picMk id="151" creationId="{59FACE42-44B0-4185-8ED4-9043A78C8600}"/>
          </ac:picMkLst>
        </pc:picChg>
      </pc:sldChg>
      <pc:sldChg chg="addSp delSp modSp new mod ord">
        <pc:chgData name="Sue Bowers-Roblin (2313941)" userId="1f37c813-7221-41f1-b557-8c9cd5f32798" providerId="ADAL" clId="{F5A058BF-BB30-4EA7-B666-1A3A01F1532A}" dt="2026-05-03T02:36:46.279" v="3101" actId="14100"/>
        <pc:sldMkLst>
          <pc:docMk/>
          <pc:sldMk cId="571330301" sldId="260"/>
        </pc:sldMkLst>
        <pc:spChg chg="mod">
          <ac:chgData name="Sue Bowers-Roblin (2313941)" userId="1f37c813-7221-41f1-b557-8c9cd5f32798" providerId="ADAL" clId="{F5A058BF-BB30-4EA7-B666-1A3A01F1532A}" dt="2026-05-03T02:28:56.939" v="3060" actId="1076"/>
          <ac:spMkLst>
            <pc:docMk/>
            <pc:sldMk cId="571330301" sldId="260"/>
            <ac:spMk id="2" creationId="{B43F1048-5B57-21C3-C1F3-AD5F4170AABB}"/>
          </ac:spMkLst>
        </pc:spChg>
        <pc:spChg chg="mod">
          <ac:chgData name="Sue Bowers-Roblin (2313941)" userId="1f37c813-7221-41f1-b557-8c9cd5f32798" providerId="ADAL" clId="{F5A058BF-BB30-4EA7-B666-1A3A01F1532A}" dt="2026-05-03T02:36:23.300" v="3096" actId="1076"/>
          <ac:spMkLst>
            <pc:docMk/>
            <pc:sldMk cId="571330301" sldId="260"/>
            <ac:spMk id="3" creationId="{AEAA04F5-7E9F-22BB-02FD-901CC86E9C1D}"/>
          </ac:spMkLst>
        </pc:spChg>
        <pc:spChg chg="del mod">
          <ac:chgData name="Sue Bowers-Roblin (2313941)" userId="1f37c813-7221-41f1-b557-8c9cd5f32798" providerId="ADAL" clId="{F5A058BF-BB30-4EA7-B666-1A3A01F1532A}" dt="2026-05-03T02:35:54.936" v="3091" actId="26606"/>
          <ac:spMkLst>
            <pc:docMk/>
            <pc:sldMk cId="571330301" sldId="260"/>
            <ac:spMk id="4" creationId="{D975CF78-2ED7-234D-3DFB-0FF92D93537F}"/>
          </ac:spMkLst>
        </pc:spChg>
        <pc:graphicFrameChg chg="add mod">
          <ac:chgData name="Sue Bowers-Roblin (2313941)" userId="1f37c813-7221-41f1-b557-8c9cd5f32798" providerId="ADAL" clId="{F5A058BF-BB30-4EA7-B666-1A3A01F1532A}" dt="2026-05-03T02:36:46.279" v="3101" actId="14100"/>
          <ac:graphicFrameMkLst>
            <pc:docMk/>
            <pc:sldMk cId="571330301" sldId="260"/>
            <ac:graphicFrameMk id="10" creationId="{0CC2738F-7190-2AFE-65C5-1BABA491D804}"/>
          </ac:graphicFrameMkLst>
        </pc:graphicFrameChg>
        <pc:picChg chg="add mod">
          <ac:chgData name="Sue Bowers-Roblin (2313941)" userId="1f37c813-7221-41f1-b557-8c9cd5f32798" providerId="ADAL" clId="{F5A058BF-BB30-4EA7-B666-1A3A01F1532A}" dt="2026-05-03T02:35:54.936" v="3091" actId="26606"/>
          <ac:picMkLst>
            <pc:docMk/>
            <pc:sldMk cId="571330301" sldId="260"/>
            <ac:picMk id="6" creationId="{9244C02F-7229-B5AF-9A8B-AC2DC33D096F}"/>
          </ac:picMkLst>
        </pc:picChg>
        <pc:picChg chg="add mod">
          <ac:chgData name="Sue Bowers-Roblin (2313941)" userId="1f37c813-7221-41f1-b557-8c9cd5f32798" providerId="ADAL" clId="{F5A058BF-BB30-4EA7-B666-1A3A01F1532A}" dt="2026-05-03T02:35:19.902" v="3090" actId="14100"/>
          <ac:picMkLst>
            <pc:docMk/>
            <pc:sldMk cId="571330301" sldId="260"/>
            <ac:picMk id="8" creationId="{86984A9E-B624-6CAB-0B41-55B75F3293AB}"/>
          </ac:picMkLst>
        </pc:picChg>
      </pc:sldChg>
      <pc:sldChg chg="addSp delSp modSp new mod ord setBg modClrScheme delAnim modAnim delDesignElem chgLayout">
        <pc:chgData name="Sue Bowers-Roblin (2313941)" userId="1f37c813-7221-41f1-b557-8c9cd5f32798" providerId="ADAL" clId="{F5A058BF-BB30-4EA7-B666-1A3A01F1532A}" dt="2026-05-03T18:35:38.462" v="3847" actId="1076"/>
        <pc:sldMkLst>
          <pc:docMk/>
          <pc:sldMk cId="1725617584" sldId="262"/>
        </pc:sldMkLst>
        <pc:spChg chg="mod ord">
          <ac:chgData name="Sue Bowers-Roblin (2313941)" userId="1f37c813-7221-41f1-b557-8c9cd5f32798" providerId="ADAL" clId="{F5A058BF-BB30-4EA7-B666-1A3A01F1532A}" dt="2026-04-27T09:43:59.006" v="2707"/>
          <ac:spMkLst>
            <pc:docMk/>
            <pc:sldMk cId="1725617584" sldId="262"/>
            <ac:spMk id="2" creationId="{C1EAA7B7-3ED3-B4D0-8E8D-F85EABC78283}"/>
          </ac:spMkLst>
        </pc:spChg>
        <pc:spChg chg="add mod ord">
          <ac:chgData name="Sue Bowers-Roblin (2313941)" userId="1f37c813-7221-41f1-b557-8c9cd5f32798" providerId="ADAL" clId="{F5A058BF-BB30-4EA7-B666-1A3A01F1532A}" dt="2026-04-27T09:43:59.281" v="2710" actId="27636"/>
          <ac:spMkLst>
            <pc:docMk/>
            <pc:sldMk cId="1725617584" sldId="262"/>
            <ac:spMk id="7" creationId="{46476BDC-A0E2-86F3-3803-F002A73840F1}"/>
          </ac:spMkLst>
        </pc:spChg>
        <pc:graphicFrameChg chg="add modGraphic">
          <ac:chgData name="Sue Bowers-Roblin (2313941)" userId="1f37c813-7221-41f1-b557-8c9cd5f32798" providerId="ADAL" clId="{F5A058BF-BB30-4EA7-B666-1A3A01F1532A}" dt="2026-05-03T18:31:56.664" v="3839" actId="26606"/>
          <ac:graphicFrameMkLst>
            <pc:docMk/>
            <pc:sldMk cId="1725617584" sldId="262"/>
            <ac:graphicFrameMk id="11" creationId="{E7AE577C-E308-3A75-A71C-9EFE5B8DD9A8}"/>
          </ac:graphicFrameMkLst>
        </pc:graphicFrameChg>
        <pc:picChg chg="add mod">
          <ac:chgData name="Sue Bowers-Roblin (2313941)" userId="1f37c813-7221-41f1-b557-8c9cd5f32798" providerId="ADAL" clId="{F5A058BF-BB30-4EA7-B666-1A3A01F1532A}" dt="2026-05-03T18:35:38.462" v="3847" actId="1076"/>
          <ac:picMkLst>
            <pc:docMk/>
            <pc:sldMk cId="1725617584" sldId="262"/>
            <ac:picMk id="2050" creationId="{DB30C732-D7A6-F7D4-8640-DB495C3C1771}"/>
          </ac:picMkLst>
        </pc:picChg>
      </pc:sldChg>
      <pc:sldChg chg="addSp modSp new mod setBg modClrScheme chgLayout">
        <pc:chgData name="Sue Bowers-Roblin (2313941)" userId="1f37c813-7221-41f1-b557-8c9cd5f32798" providerId="ADAL" clId="{F5A058BF-BB30-4EA7-B666-1A3A01F1532A}" dt="2026-05-03T18:29:48.118" v="3838" actId="404"/>
        <pc:sldMkLst>
          <pc:docMk/>
          <pc:sldMk cId="4253715437" sldId="263"/>
        </pc:sldMkLst>
        <pc:spChg chg="mod">
          <ac:chgData name="Sue Bowers-Roblin (2313941)" userId="1f37c813-7221-41f1-b557-8c9cd5f32798" providerId="ADAL" clId="{F5A058BF-BB30-4EA7-B666-1A3A01F1532A}" dt="2026-05-03T01:53:00.838" v="2946" actId="1076"/>
          <ac:spMkLst>
            <pc:docMk/>
            <pc:sldMk cId="4253715437" sldId="263"/>
            <ac:spMk id="2" creationId="{B287A869-E1B8-ADF5-1852-D59B55498C85}"/>
          </ac:spMkLst>
        </pc:spChg>
        <pc:spChg chg="add mod">
          <ac:chgData name="Sue Bowers-Roblin (2313941)" userId="1f37c813-7221-41f1-b557-8c9cd5f32798" providerId="ADAL" clId="{F5A058BF-BB30-4EA7-B666-1A3A01F1532A}" dt="2026-05-03T18:29:48.118" v="3838" actId="404"/>
          <ac:spMkLst>
            <pc:docMk/>
            <pc:sldMk cId="4253715437" sldId="263"/>
            <ac:spMk id="3" creationId="{72151C57-DCD1-4133-587E-C3006D82DB6B}"/>
          </ac:spMkLst>
        </pc:spChg>
        <pc:grpChg chg="add">
          <ac:chgData name="Sue Bowers-Roblin (2313941)" userId="1f37c813-7221-41f1-b557-8c9cd5f32798" providerId="ADAL" clId="{F5A058BF-BB30-4EA7-B666-1A3A01F1532A}" dt="2026-05-03T01:52:06.665" v="2940" actId="26606"/>
          <ac:grpSpMkLst>
            <pc:docMk/>
            <pc:sldMk cId="4253715437" sldId="263"/>
            <ac:grpSpMk id="10" creationId="{FF5EAD09-B81D-415F-8BCF-73C81AE05F21}"/>
          </ac:grpSpMkLst>
        </pc:grpChg>
        <pc:grpChg chg="add">
          <ac:chgData name="Sue Bowers-Roblin (2313941)" userId="1f37c813-7221-41f1-b557-8c9cd5f32798" providerId="ADAL" clId="{F5A058BF-BB30-4EA7-B666-1A3A01F1532A}" dt="2026-05-03T01:52:06.665" v="2940" actId="26606"/>
          <ac:grpSpMkLst>
            <pc:docMk/>
            <pc:sldMk cId="4253715437" sldId="263"/>
            <ac:grpSpMk id="66" creationId="{82EEA7F3-64E0-47B1-9B06-0677EA6FD79E}"/>
          </ac:grpSpMkLst>
        </pc:grpChg>
        <pc:picChg chg="add">
          <ac:chgData name="Sue Bowers-Roblin (2313941)" userId="1f37c813-7221-41f1-b557-8c9cd5f32798" providerId="ADAL" clId="{F5A058BF-BB30-4EA7-B666-1A3A01F1532A}" dt="2026-05-03T01:52:06.665" v="2940" actId="26606"/>
          <ac:picMkLst>
            <pc:docMk/>
            <pc:sldMk cId="4253715437" sldId="263"/>
            <ac:picMk id="8" creationId="{9ACD3AF8-B16E-4174-8C1A-41F683C4AF8A}"/>
          </ac:picMkLst>
        </pc:picChg>
      </pc:sldChg>
      <pc:sldChg chg="addSp delSp modSp new mod setBg delDesignElem">
        <pc:chgData name="Sue Bowers-Roblin (2313941)" userId="1f37c813-7221-41f1-b557-8c9cd5f32798" providerId="ADAL" clId="{F5A058BF-BB30-4EA7-B666-1A3A01F1532A}" dt="2026-04-27T09:50:11.910" v="2734" actId="1076"/>
        <pc:sldMkLst>
          <pc:docMk/>
          <pc:sldMk cId="3466196008" sldId="264"/>
        </pc:sldMkLst>
        <pc:spChg chg="mod">
          <ac:chgData name="Sue Bowers-Roblin (2313941)" userId="1f37c813-7221-41f1-b557-8c9cd5f32798" providerId="ADAL" clId="{F5A058BF-BB30-4EA7-B666-1A3A01F1532A}" dt="2026-04-27T09:50:03.192" v="2732" actId="1076"/>
          <ac:spMkLst>
            <pc:docMk/>
            <pc:sldMk cId="3466196008" sldId="264"/>
            <ac:spMk id="2" creationId="{AF49DD6E-14FD-DDE6-FF63-32D9E01398A1}"/>
          </ac:spMkLst>
        </pc:spChg>
        <pc:spChg chg="add mod">
          <ac:chgData name="Sue Bowers-Roblin (2313941)" userId="1f37c813-7221-41f1-b557-8c9cd5f32798" providerId="ADAL" clId="{F5A058BF-BB30-4EA7-B666-1A3A01F1532A}" dt="2026-04-27T09:50:11.910" v="2734" actId="1076"/>
          <ac:spMkLst>
            <pc:docMk/>
            <pc:sldMk cId="3466196008" sldId="264"/>
            <ac:spMk id="5" creationId="{326A444F-A484-4142-00E2-6825D9FAF3E4}"/>
          </ac:spMkLst>
        </pc:spChg>
        <pc:spChg chg="add mod">
          <ac:chgData name="Sue Bowers-Roblin (2313941)" userId="1f37c813-7221-41f1-b557-8c9cd5f32798" providerId="ADAL" clId="{F5A058BF-BB30-4EA7-B666-1A3A01F1532A}" dt="2026-04-27T09:50:08.631" v="2733" actId="1076"/>
          <ac:spMkLst>
            <pc:docMk/>
            <pc:sldMk cId="3466196008" sldId="264"/>
            <ac:spMk id="8" creationId="{75F5738C-7AFE-81D5-583E-F5AE4016BADE}"/>
          </ac:spMkLst>
        </pc:spChg>
        <pc:picChg chg="add mod">
          <ac:chgData name="Sue Bowers-Roblin (2313941)" userId="1f37c813-7221-41f1-b557-8c9cd5f32798" providerId="ADAL" clId="{F5A058BF-BB30-4EA7-B666-1A3A01F1532A}" dt="2026-04-27T09:49:46.109" v="2731" actId="1440"/>
          <ac:picMkLst>
            <pc:docMk/>
            <pc:sldMk cId="3466196008" sldId="264"/>
            <ac:picMk id="4" creationId="{BECF514D-0FA0-3C17-6781-0AC10CEFA702}"/>
          </ac:picMkLst>
        </pc:picChg>
      </pc:sldChg>
      <pc:sldChg chg="addSp delSp modSp new mod setBg modNotesTx">
        <pc:chgData name="Sue Bowers-Roblin (2313941)" userId="1f37c813-7221-41f1-b557-8c9cd5f32798" providerId="ADAL" clId="{F5A058BF-BB30-4EA7-B666-1A3A01F1532A}" dt="2026-05-03T18:27:13.234" v="3677" actId="1076"/>
        <pc:sldMkLst>
          <pc:docMk/>
          <pc:sldMk cId="770692286" sldId="265"/>
        </pc:sldMkLst>
        <pc:spChg chg="mod">
          <ac:chgData name="Sue Bowers-Roblin (2313941)" userId="1f37c813-7221-41f1-b557-8c9cd5f32798" providerId="ADAL" clId="{F5A058BF-BB30-4EA7-B666-1A3A01F1532A}" dt="2026-05-03T17:49:02.554" v="3361" actId="14100"/>
          <ac:spMkLst>
            <pc:docMk/>
            <pc:sldMk cId="770692286" sldId="265"/>
            <ac:spMk id="2" creationId="{D33366D4-9B22-F3D0-3E51-994C75D38779}"/>
          </ac:spMkLst>
        </pc:spChg>
        <pc:spChg chg="add del mod">
          <ac:chgData name="Sue Bowers-Roblin (2313941)" userId="1f37c813-7221-41f1-b557-8c9cd5f32798" providerId="ADAL" clId="{F5A058BF-BB30-4EA7-B666-1A3A01F1532A}" dt="2026-05-03T17:56:07.847" v="3564" actId="121"/>
          <ac:spMkLst>
            <pc:docMk/>
            <pc:sldMk cId="770692286" sldId="265"/>
            <ac:spMk id="3" creationId="{0AF6B66D-0A3A-58F0-4534-DF4C89C1CAAB}"/>
          </ac:spMkLst>
        </pc:spChg>
        <pc:spChg chg="add mod">
          <ac:chgData name="Sue Bowers-Roblin (2313941)" userId="1f37c813-7221-41f1-b557-8c9cd5f32798" providerId="ADAL" clId="{F5A058BF-BB30-4EA7-B666-1A3A01F1532A}" dt="2026-05-03T17:35:09.272" v="3285" actId="255"/>
          <ac:spMkLst>
            <pc:docMk/>
            <pc:sldMk cId="770692286" sldId="265"/>
            <ac:spMk id="4" creationId="{39B06318-231D-7AB2-42A4-935191FCD195}"/>
          </ac:spMkLst>
        </pc:spChg>
        <pc:spChg chg="mod">
          <ac:chgData name="Sue Bowers-Roblin (2313941)" userId="1f37c813-7221-41f1-b557-8c9cd5f32798" providerId="ADAL" clId="{F5A058BF-BB30-4EA7-B666-1A3A01F1532A}" dt="2026-05-03T18:27:13.234" v="3677" actId="1076"/>
          <ac:spMkLst>
            <pc:docMk/>
            <pc:sldMk cId="770692286" sldId="265"/>
            <ac:spMk id="7" creationId="{F74F2C4C-5859-8F37-FB5C-0743F88001A8}"/>
          </ac:spMkLst>
        </pc:spChg>
        <pc:spChg chg="add del">
          <ac:chgData name="Sue Bowers-Roblin (2313941)" userId="1f37c813-7221-41f1-b557-8c9cd5f32798" providerId="ADAL" clId="{F5A058BF-BB30-4EA7-B666-1A3A01F1532A}" dt="2026-05-03T00:08:41.335" v="2774" actId="26606"/>
          <ac:spMkLst>
            <pc:docMk/>
            <pc:sldMk cId="770692286" sldId="265"/>
            <ac:spMk id="8" creationId="{CB2E6072-4A58-4A16-85F6-67A0FE223FB5}"/>
          </ac:spMkLst>
        </pc:spChg>
        <pc:spChg chg="add del">
          <ac:chgData name="Sue Bowers-Roblin (2313941)" userId="1f37c813-7221-41f1-b557-8c9cd5f32798" providerId="ADAL" clId="{F5A058BF-BB30-4EA7-B666-1A3A01F1532A}" dt="2026-05-03T00:08:41.323" v="2773" actId="26606"/>
          <ac:spMkLst>
            <pc:docMk/>
            <pc:sldMk cId="770692286" sldId="265"/>
            <ac:spMk id="54" creationId="{B61375F2-60B1-44ED-B60A-019C4BD5A62A}"/>
          </ac:spMkLst>
        </pc:spChg>
        <pc:spChg chg="add">
          <ac:chgData name="Sue Bowers-Roblin (2313941)" userId="1f37c813-7221-41f1-b557-8c9cd5f32798" providerId="ADAL" clId="{F5A058BF-BB30-4EA7-B666-1A3A01F1532A}" dt="2026-05-03T00:08:41.335" v="2774" actId="26606"/>
          <ac:spMkLst>
            <pc:docMk/>
            <pc:sldMk cId="770692286" sldId="265"/>
            <ac:spMk id="97" creationId="{6BFC9644-673A-459F-B3C5-9310A4E50E3B}"/>
          </ac:spMkLst>
        </pc:spChg>
        <pc:spChg chg="add">
          <ac:chgData name="Sue Bowers-Roblin (2313941)" userId="1f37c813-7221-41f1-b557-8c9cd5f32798" providerId="ADAL" clId="{F5A058BF-BB30-4EA7-B666-1A3A01F1532A}" dt="2026-05-03T00:08:41.335" v="2774" actId="26606"/>
          <ac:spMkLst>
            <pc:docMk/>
            <pc:sldMk cId="770692286" sldId="265"/>
            <ac:spMk id="126" creationId="{7D1C411D-0818-4640-8657-2AF78250C802}"/>
          </ac:spMkLst>
        </pc:spChg>
        <pc:grpChg chg="add mod">
          <ac:chgData name="Sue Bowers-Roblin (2313941)" userId="1f37c813-7221-41f1-b557-8c9cd5f32798" providerId="ADAL" clId="{F5A058BF-BB30-4EA7-B666-1A3A01F1532A}" dt="2026-05-03T18:27:13.234" v="3677" actId="1076"/>
          <ac:grpSpMkLst>
            <pc:docMk/>
            <pc:sldMk cId="770692286" sldId="265"/>
            <ac:grpSpMk id="5" creationId="{EFB27320-0CD3-9AF6-BDD7-9D110517B860}"/>
          </ac:grpSpMkLst>
        </pc:grpChg>
        <pc:grpChg chg="add del">
          <ac:chgData name="Sue Bowers-Roblin (2313941)" userId="1f37c813-7221-41f1-b557-8c9cd5f32798" providerId="ADAL" clId="{F5A058BF-BB30-4EA7-B666-1A3A01F1532A}" dt="2026-05-03T00:08:41.335" v="2774" actId="26606"/>
          <ac:grpSpMkLst>
            <pc:docMk/>
            <pc:sldMk cId="770692286" sldId="265"/>
            <ac:grpSpMk id="10" creationId="{AC1DD88D-B6CF-4188-B28E-41DA602F7AF5}"/>
          </ac:grpSpMkLst>
        </pc:grpChg>
        <pc:grpChg chg="add del">
          <ac:chgData name="Sue Bowers-Roblin (2313941)" userId="1f37c813-7221-41f1-b557-8c9cd5f32798" providerId="ADAL" clId="{F5A058BF-BB30-4EA7-B666-1A3A01F1532A}" dt="2026-05-03T00:08:41.335" v="2774" actId="26606"/>
          <ac:grpSpMkLst>
            <pc:docMk/>
            <pc:sldMk cId="770692286" sldId="265"/>
            <ac:grpSpMk id="39" creationId="{455E0AD7-882F-4B4C-B3A7-D4E72D48E46A}"/>
          </ac:grpSpMkLst>
        </pc:grpChg>
        <pc:grpChg chg="add del">
          <ac:chgData name="Sue Bowers-Roblin (2313941)" userId="1f37c813-7221-41f1-b557-8c9cd5f32798" providerId="ADAL" clId="{F5A058BF-BB30-4EA7-B666-1A3A01F1532A}" dt="2026-05-03T00:08:41.323" v="2773" actId="26606"/>
          <ac:grpSpMkLst>
            <pc:docMk/>
            <pc:sldMk cId="770692286" sldId="265"/>
            <ac:grpSpMk id="56" creationId="{4ADB9295-9645-4BF2-ADFD-75800B7FAD06}"/>
          </ac:grpSpMkLst>
        </pc:grpChg>
        <pc:grpChg chg="add del">
          <ac:chgData name="Sue Bowers-Roblin (2313941)" userId="1f37c813-7221-41f1-b557-8c9cd5f32798" providerId="ADAL" clId="{F5A058BF-BB30-4EA7-B666-1A3A01F1532A}" dt="2026-05-03T00:08:41.323" v="2773" actId="26606"/>
          <ac:grpSpMkLst>
            <pc:docMk/>
            <pc:sldMk cId="770692286" sldId="265"/>
            <ac:grpSpMk id="85" creationId="{B485B3F6-654D-4842-A2DE-677D12FED460}"/>
          </ac:grpSpMkLst>
        </pc:grpChg>
        <pc:grpChg chg="add mod">
          <ac:chgData name="Sue Bowers-Roblin (2313941)" userId="1f37c813-7221-41f1-b557-8c9cd5f32798" providerId="ADAL" clId="{F5A058BF-BB30-4EA7-B666-1A3A01F1532A}" dt="2026-05-03T17:48:37.965" v="3358" actId="26606"/>
          <ac:grpSpMkLst>
            <pc:docMk/>
            <pc:sldMk cId="770692286" sldId="265"/>
            <ac:grpSpMk id="98" creationId="{4ADB9295-9645-4BF2-ADFD-75800B7FAD06}"/>
          </ac:grpSpMkLst>
        </pc:grpChg>
        <pc:graphicFrameChg chg="add del">
          <ac:chgData name="Sue Bowers-Roblin (2313941)" userId="1f37c813-7221-41f1-b557-8c9cd5f32798" providerId="ADAL" clId="{F5A058BF-BB30-4EA7-B666-1A3A01F1532A}" dt="2026-05-03T17:48:17.746" v="3350" actId="26606"/>
          <ac:graphicFrameMkLst>
            <pc:docMk/>
            <pc:sldMk cId="770692286" sldId="265"/>
            <ac:graphicFrameMk id="128" creationId="{0E6C4DF8-9A1B-1D3B-C6B9-D0D49E6C9FFD}"/>
          </ac:graphicFrameMkLst>
        </pc:graphicFrameChg>
        <pc:graphicFrameChg chg="add del">
          <ac:chgData name="Sue Bowers-Roblin (2313941)" userId="1f37c813-7221-41f1-b557-8c9cd5f32798" providerId="ADAL" clId="{F5A058BF-BB30-4EA7-B666-1A3A01F1532A}" dt="2026-05-03T17:48:19.565" v="3352" actId="26606"/>
          <ac:graphicFrameMkLst>
            <pc:docMk/>
            <pc:sldMk cId="770692286" sldId="265"/>
            <ac:graphicFrameMk id="130" creationId="{165E234C-02C4-6935-5611-D2D66BFE7C45}"/>
          </ac:graphicFrameMkLst>
        </pc:graphicFrameChg>
        <pc:graphicFrameChg chg="add del">
          <ac:chgData name="Sue Bowers-Roblin (2313941)" userId="1f37c813-7221-41f1-b557-8c9cd5f32798" providerId="ADAL" clId="{F5A058BF-BB30-4EA7-B666-1A3A01F1532A}" dt="2026-05-03T17:48:22.460" v="3354" actId="26606"/>
          <ac:graphicFrameMkLst>
            <pc:docMk/>
            <pc:sldMk cId="770692286" sldId="265"/>
            <ac:graphicFrameMk id="132" creationId="{59A14F62-B9B6-A188-89DD-EEDB792DF795}"/>
          </ac:graphicFrameMkLst>
        </pc:graphicFrameChg>
        <pc:graphicFrameChg chg="add del">
          <ac:chgData name="Sue Bowers-Roblin (2313941)" userId="1f37c813-7221-41f1-b557-8c9cd5f32798" providerId="ADAL" clId="{F5A058BF-BB30-4EA7-B666-1A3A01F1532A}" dt="2026-05-03T17:48:23.749" v="3356" actId="26606"/>
          <ac:graphicFrameMkLst>
            <pc:docMk/>
            <pc:sldMk cId="770692286" sldId="265"/>
            <ac:graphicFrameMk id="134" creationId="{268453D5-1B40-859F-83FB-0349CFA0ED73}"/>
          </ac:graphicFrameMkLst>
        </pc:graphicFrameChg>
        <pc:graphicFrameChg chg="add del">
          <ac:chgData name="Sue Bowers-Roblin (2313941)" userId="1f37c813-7221-41f1-b557-8c9cd5f32798" providerId="ADAL" clId="{F5A058BF-BB30-4EA7-B666-1A3A01F1532A}" dt="2026-05-03T17:48:37.965" v="3358" actId="26606"/>
          <ac:graphicFrameMkLst>
            <pc:docMk/>
            <pc:sldMk cId="770692286" sldId="265"/>
            <ac:graphicFrameMk id="136" creationId="{59A14F62-B9B6-A188-89DD-EEDB792DF795}"/>
          </ac:graphicFrameMkLst>
        </pc:graphicFrameChg>
        <pc:picChg chg="mod">
          <ac:chgData name="Sue Bowers-Roblin (2313941)" userId="1f37c813-7221-41f1-b557-8c9cd5f32798" providerId="ADAL" clId="{F5A058BF-BB30-4EA7-B666-1A3A01F1532A}" dt="2026-05-03T18:27:13.234" v="3677" actId="1076"/>
          <ac:picMkLst>
            <pc:docMk/>
            <pc:sldMk cId="770692286" sldId="265"/>
            <ac:picMk id="6" creationId="{F9724CAA-9C0E-4B3E-AEF2-731006DD17D0}"/>
          </ac:picMkLst>
        </pc:picChg>
        <pc:picChg chg="add del mod">
          <ac:chgData name="Sue Bowers-Roblin (2313941)" userId="1f37c813-7221-41f1-b557-8c9cd5f32798" providerId="ADAL" clId="{F5A058BF-BB30-4EA7-B666-1A3A01F1532A}" dt="2026-05-03T18:27:01.557" v="3675" actId="478"/>
          <ac:picMkLst>
            <pc:docMk/>
            <pc:sldMk cId="770692286" sldId="265"/>
            <ac:picMk id="1026" creationId="{D4EAD0BB-AB50-9151-5A80-307DE131CC70}"/>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8D904F-0ED9-46B9-ADAB-130593D5E0EF}"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DAB7E0D7-FFDD-4D20-B154-2714AE6070AA}">
      <dgm:prSet/>
      <dgm:spPr/>
      <dgm:t>
        <a:bodyPr/>
        <a:lstStyle/>
        <a:p>
          <a:pPr algn="l">
            <a:lnSpc>
              <a:spcPct val="90000"/>
            </a:lnSpc>
          </a:pPr>
          <a:r>
            <a:rPr lang="en-US" sz="2400">
              <a:solidFill>
                <a:srgbClr val="FFFFFF"/>
              </a:solidFill>
              <a:ea typeface="+mn-ea"/>
              <a:cs typeface="+mn-cs"/>
            </a:rPr>
            <a:t>Do you know how to keep children and young people safe online? </a:t>
          </a:r>
        </a:p>
      </dgm:t>
    </dgm:pt>
    <dgm:pt modelId="{7907DB8B-C572-49B2-8988-880861A25803}" type="parTrans" cxnId="{7A53217D-36FA-417D-A1A8-8615EE5CA340}">
      <dgm:prSet/>
      <dgm:spPr/>
      <dgm:t>
        <a:bodyPr/>
        <a:lstStyle/>
        <a:p>
          <a:endParaRPr lang="en-US"/>
        </a:p>
      </dgm:t>
    </dgm:pt>
    <dgm:pt modelId="{B083BC80-BE82-4426-9190-CDC7FC1E61C8}" type="sibTrans" cxnId="{7A53217D-36FA-417D-A1A8-8615EE5CA340}">
      <dgm:prSet/>
      <dgm:spPr/>
      <dgm:t>
        <a:bodyPr/>
        <a:lstStyle/>
        <a:p>
          <a:endParaRPr lang="en-US"/>
        </a:p>
      </dgm:t>
    </dgm:pt>
    <dgm:pt modelId="{A91D8E74-17CF-4A3F-A48D-6D19BFDA2032}">
      <dgm:prSet/>
      <dgm:spPr/>
      <dgm:t>
        <a:bodyPr/>
        <a:lstStyle/>
        <a:p>
          <a:pPr algn="l">
            <a:lnSpc>
              <a:spcPct val="90000"/>
            </a:lnSpc>
          </a:pPr>
          <a:r>
            <a:rPr lang="en-US" sz="2400">
              <a:solidFill>
                <a:srgbClr val="FFFFFF"/>
              </a:solidFill>
              <a:ea typeface="+mn-ea"/>
              <a:cs typeface="+mn-cs"/>
            </a:rPr>
            <a:t>Do you know the signs to look for</a:t>
          </a:r>
          <a:r>
            <a:rPr lang="en-US" sz="2400">
              <a:solidFill>
                <a:srgbClr val="FFFFFF"/>
              </a:solidFill>
              <a:latin typeface="Tw Cen MT" panose="020B0602020104020603"/>
              <a:ea typeface="+mn-ea"/>
              <a:cs typeface="+mn-cs"/>
            </a:rPr>
            <a:t>?</a:t>
          </a:r>
          <a:r>
            <a:rPr lang="en-US" sz="2400">
              <a:solidFill>
                <a:srgbClr val="FFFFFF"/>
              </a:solidFill>
              <a:ea typeface="+mn-ea"/>
              <a:cs typeface="+mn-cs"/>
            </a:rPr>
            <a:t> </a:t>
          </a:r>
        </a:p>
      </dgm:t>
    </dgm:pt>
    <dgm:pt modelId="{6D2D358D-B8DC-4AF1-B59B-95CF344BE943}" type="parTrans" cxnId="{3E0C2169-04BB-4B5D-BB3B-E81A17FC465A}">
      <dgm:prSet/>
      <dgm:spPr/>
      <dgm:t>
        <a:bodyPr/>
        <a:lstStyle/>
        <a:p>
          <a:endParaRPr lang="en-US"/>
        </a:p>
      </dgm:t>
    </dgm:pt>
    <dgm:pt modelId="{75920756-D61E-4229-89D4-1123AFF544E7}" type="sibTrans" cxnId="{3E0C2169-04BB-4B5D-BB3B-E81A17FC465A}">
      <dgm:prSet/>
      <dgm:spPr/>
      <dgm:t>
        <a:bodyPr/>
        <a:lstStyle/>
        <a:p>
          <a:endParaRPr lang="en-US"/>
        </a:p>
      </dgm:t>
    </dgm:pt>
    <dgm:pt modelId="{44C10D8A-F194-4BDC-823F-791E9BB27BA7}">
      <dgm:prSet/>
      <dgm:spPr/>
      <dgm:t>
        <a:bodyPr/>
        <a:lstStyle/>
        <a:p>
          <a:pPr algn="l">
            <a:lnSpc>
              <a:spcPct val="90000"/>
            </a:lnSpc>
          </a:pPr>
          <a:r>
            <a:rPr lang="en-US" sz="2400">
              <a:solidFill>
                <a:srgbClr val="FFFFFF"/>
              </a:solidFill>
              <a:ea typeface="+mn-ea"/>
              <a:cs typeface="+mn-cs"/>
            </a:rPr>
            <a:t>Have you ever been caught out when online? Please share if you are happy to do so.</a:t>
          </a:r>
        </a:p>
      </dgm:t>
    </dgm:pt>
    <dgm:pt modelId="{694925E9-6B81-4E04-B589-81DA5416AEBF}" type="parTrans" cxnId="{688D1F78-795A-4047-BA69-EE5A5A3BFA3F}">
      <dgm:prSet/>
      <dgm:spPr/>
      <dgm:t>
        <a:bodyPr/>
        <a:lstStyle/>
        <a:p>
          <a:endParaRPr lang="en-US"/>
        </a:p>
      </dgm:t>
    </dgm:pt>
    <dgm:pt modelId="{0F943B98-83BD-4BA7-ACA6-7570B280CF59}" type="sibTrans" cxnId="{688D1F78-795A-4047-BA69-EE5A5A3BFA3F}">
      <dgm:prSet/>
      <dgm:spPr/>
      <dgm:t>
        <a:bodyPr/>
        <a:lstStyle/>
        <a:p>
          <a:endParaRPr lang="en-US"/>
        </a:p>
      </dgm:t>
    </dgm:pt>
    <dgm:pt modelId="{E1D8001C-9029-4D6E-A0D9-EE268DC20621}">
      <dgm:prSet/>
      <dgm:spPr/>
      <dgm:t>
        <a:bodyPr/>
        <a:lstStyle/>
        <a:p>
          <a:pPr algn="l">
            <a:lnSpc>
              <a:spcPct val="90000"/>
            </a:lnSpc>
          </a:pPr>
          <a:r>
            <a:rPr lang="en-US" sz="2400">
              <a:solidFill>
                <a:srgbClr val="FFFFFF"/>
              </a:solidFill>
              <a:ea typeface="+mn-ea"/>
              <a:cs typeface="+mn-cs"/>
            </a:rPr>
            <a:t>Do you know what to do if a child or young person is having problems online? </a:t>
          </a:r>
        </a:p>
      </dgm:t>
    </dgm:pt>
    <dgm:pt modelId="{FF4DF372-BE0C-4F58-BB16-4C0E23BAC393}" type="parTrans" cxnId="{65D496B4-BF2D-4DAB-AD38-256B636BCA09}">
      <dgm:prSet/>
      <dgm:spPr/>
      <dgm:t>
        <a:bodyPr/>
        <a:lstStyle/>
        <a:p>
          <a:endParaRPr lang="en-US"/>
        </a:p>
      </dgm:t>
    </dgm:pt>
    <dgm:pt modelId="{6C23C3EA-66AB-406B-A2AD-9880074081CF}" type="sibTrans" cxnId="{65D496B4-BF2D-4DAB-AD38-256B636BCA09}">
      <dgm:prSet/>
      <dgm:spPr/>
      <dgm:t>
        <a:bodyPr/>
        <a:lstStyle/>
        <a:p>
          <a:endParaRPr lang="en-US"/>
        </a:p>
      </dgm:t>
    </dgm:pt>
    <dgm:pt modelId="{E657C756-4593-4820-8D56-412BE12EFE17}" type="pres">
      <dgm:prSet presAssocID="{2B8D904F-0ED9-46B9-ADAB-130593D5E0EF}" presName="outerComposite" presStyleCnt="0">
        <dgm:presLayoutVars>
          <dgm:chMax val="5"/>
          <dgm:dir/>
          <dgm:resizeHandles val="exact"/>
        </dgm:presLayoutVars>
      </dgm:prSet>
      <dgm:spPr/>
    </dgm:pt>
    <dgm:pt modelId="{EC87E276-3AD8-4150-A638-8450E9847FB0}" type="pres">
      <dgm:prSet presAssocID="{2B8D904F-0ED9-46B9-ADAB-130593D5E0EF}" presName="dummyMaxCanvas" presStyleCnt="0">
        <dgm:presLayoutVars/>
      </dgm:prSet>
      <dgm:spPr/>
    </dgm:pt>
    <dgm:pt modelId="{735DFF83-44E7-49F1-9DDC-55210575610D}" type="pres">
      <dgm:prSet presAssocID="{2B8D904F-0ED9-46B9-ADAB-130593D5E0EF}" presName="FourNodes_1" presStyleLbl="node1" presStyleIdx="0" presStyleCnt="4">
        <dgm:presLayoutVars>
          <dgm:bulletEnabled val="1"/>
        </dgm:presLayoutVars>
      </dgm:prSet>
      <dgm:spPr/>
    </dgm:pt>
    <dgm:pt modelId="{53E36236-1489-4351-A73E-C1F840181F13}" type="pres">
      <dgm:prSet presAssocID="{2B8D904F-0ED9-46B9-ADAB-130593D5E0EF}" presName="FourNodes_2" presStyleLbl="node1" presStyleIdx="1" presStyleCnt="4">
        <dgm:presLayoutVars>
          <dgm:bulletEnabled val="1"/>
        </dgm:presLayoutVars>
      </dgm:prSet>
      <dgm:spPr/>
    </dgm:pt>
    <dgm:pt modelId="{CE30068D-53F7-480E-B71E-7716D3156277}" type="pres">
      <dgm:prSet presAssocID="{2B8D904F-0ED9-46B9-ADAB-130593D5E0EF}" presName="FourNodes_3" presStyleLbl="node1" presStyleIdx="2" presStyleCnt="4">
        <dgm:presLayoutVars>
          <dgm:bulletEnabled val="1"/>
        </dgm:presLayoutVars>
      </dgm:prSet>
      <dgm:spPr/>
    </dgm:pt>
    <dgm:pt modelId="{2AAF42BC-9A6C-4F9E-8593-57AABD9D1C4E}" type="pres">
      <dgm:prSet presAssocID="{2B8D904F-0ED9-46B9-ADAB-130593D5E0EF}" presName="FourNodes_4" presStyleLbl="node1" presStyleIdx="3" presStyleCnt="4">
        <dgm:presLayoutVars>
          <dgm:bulletEnabled val="1"/>
        </dgm:presLayoutVars>
      </dgm:prSet>
      <dgm:spPr/>
    </dgm:pt>
    <dgm:pt modelId="{DCC44724-A334-4CB9-8CA1-F763A42DFFEE}" type="pres">
      <dgm:prSet presAssocID="{2B8D904F-0ED9-46B9-ADAB-130593D5E0EF}" presName="FourConn_1-2" presStyleLbl="fgAccFollowNode1" presStyleIdx="0" presStyleCnt="3">
        <dgm:presLayoutVars>
          <dgm:bulletEnabled val="1"/>
        </dgm:presLayoutVars>
      </dgm:prSet>
      <dgm:spPr/>
    </dgm:pt>
    <dgm:pt modelId="{67B43451-1261-4AFE-A839-DB7968D8BF02}" type="pres">
      <dgm:prSet presAssocID="{2B8D904F-0ED9-46B9-ADAB-130593D5E0EF}" presName="FourConn_2-3" presStyleLbl="fgAccFollowNode1" presStyleIdx="1" presStyleCnt="3">
        <dgm:presLayoutVars>
          <dgm:bulletEnabled val="1"/>
        </dgm:presLayoutVars>
      </dgm:prSet>
      <dgm:spPr/>
    </dgm:pt>
    <dgm:pt modelId="{FE464056-E60D-4693-893A-1E48209B7264}" type="pres">
      <dgm:prSet presAssocID="{2B8D904F-0ED9-46B9-ADAB-130593D5E0EF}" presName="FourConn_3-4" presStyleLbl="fgAccFollowNode1" presStyleIdx="2" presStyleCnt="3">
        <dgm:presLayoutVars>
          <dgm:bulletEnabled val="1"/>
        </dgm:presLayoutVars>
      </dgm:prSet>
      <dgm:spPr/>
    </dgm:pt>
    <dgm:pt modelId="{23278CED-360A-4D72-8E89-F96371905EB3}" type="pres">
      <dgm:prSet presAssocID="{2B8D904F-0ED9-46B9-ADAB-130593D5E0EF}" presName="FourNodes_1_text" presStyleLbl="node1" presStyleIdx="3" presStyleCnt="4">
        <dgm:presLayoutVars>
          <dgm:bulletEnabled val="1"/>
        </dgm:presLayoutVars>
      </dgm:prSet>
      <dgm:spPr/>
    </dgm:pt>
    <dgm:pt modelId="{3D69C2DE-7873-4182-9608-1A17331162E2}" type="pres">
      <dgm:prSet presAssocID="{2B8D904F-0ED9-46B9-ADAB-130593D5E0EF}" presName="FourNodes_2_text" presStyleLbl="node1" presStyleIdx="3" presStyleCnt="4">
        <dgm:presLayoutVars>
          <dgm:bulletEnabled val="1"/>
        </dgm:presLayoutVars>
      </dgm:prSet>
      <dgm:spPr/>
    </dgm:pt>
    <dgm:pt modelId="{20032D82-1796-45FC-B1F1-8AED7C35EA32}" type="pres">
      <dgm:prSet presAssocID="{2B8D904F-0ED9-46B9-ADAB-130593D5E0EF}" presName="FourNodes_3_text" presStyleLbl="node1" presStyleIdx="3" presStyleCnt="4">
        <dgm:presLayoutVars>
          <dgm:bulletEnabled val="1"/>
        </dgm:presLayoutVars>
      </dgm:prSet>
      <dgm:spPr/>
    </dgm:pt>
    <dgm:pt modelId="{EC2BB71B-B518-4CB4-BB74-7BE81E02E668}" type="pres">
      <dgm:prSet presAssocID="{2B8D904F-0ED9-46B9-ADAB-130593D5E0EF}" presName="FourNodes_4_text" presStyleLbl="node1" presStyleIdx="3" presStyleCnt="4">
        <dgm:presLayoutVars>
          <dgm:bulletEnabled val="1"/>
        </dgm:presLayoutVars>
      </dgm:prSet>
      <dgm:spPr/>
    </dgm:pt>
  </dgm:ptLst>
  <dgm:cxnLst>
    <dgm:cxn modelId="{42335414-7455-4334-B1C0-21C995E3F11A}" type="presOf" srcId="{44C10D8A-F194-4BDC-823F-791E9BB27BA7}" destId="{CE30068D-53F7-480E-B71E-7716D3156277}" srcOrd="0" destOrd="0" presId="urn:microsoft.com/office/officeart/2005/8/layout/vProcess5"/>
    <dgm:cxn modelId="{97660C60-F3AF-4862-8C6D-69CACE1E453B}" type="presOf" srcId="{2B8D904F-0ED9-46B9-ADAB-130593D5E0EF}" destId="{E657C756-4593-4820-8D56-412BE12EFE17}" srcOrd="0" destOrd="0" presId="urn:microsoft.com/office/officeart/2005/8/layout/vProcess5"/>
    <dgm:cxn modelId="{3E0C2169-04BB-4B5D-BB3B-E81A17FC465A}" srcId="{2B8D904F-0ED9-46B9-ADAB-130593D5E0EF}" destId="{A91D8E74-17CF-4A3F-A48D-6D19BFDA2032}" srcOrd="1" destOrd="0" parTransId="{6D2D358D-B8DC-4AF1-B59B-95CF344BE943}" sibTransId="{75920756-D61E-4229-89D4-1123AFF544E7}"/>
    <dgm:cxn modelId="{688D1F78-795A-4047-BA69-EE5A5A3BFA3F}" srcId="{2B8D904F-0ED9-46B9-ADAB-130593D5E0EF}" destId="{44C10D8A-F194-4BDC-823F-791E9BB27BA7}" srcOrd="2" destOrd="0" parTransId="{694925E9-6B81-4E04-B589-81DA5416AEBF}" sibTransId="{0F943B98-83BD-4BA7-ACA6-7570B280CF59}"/>
    <dgm:cxn modelId="{7A53217D-36FA-417D-A1A8-8615EE5CA340}" srcId="{2B8D904F-0ED9-46B9-ADAB-130593D5E0EF}" destId="{DAB7E0D7-FFDD-4D20-B154-2714AE6070AA}" srcOrd="0" destOrd="0" parTransId="{7907DB8B-C572-49B2-8988-880861A25803}" sibTransId="{B083BC80-BE82-4426-9190-CDC7FC1E61C8}"/>
    <dgm:cxn modelId="{0BA3CD8B-B79B-4830-A89F-1A0D245CCE50}" type="presOf" srcId="{E1D8001C-9029-4D6E-A0D9-EE268DC20621}" destId="{EC2BB71B-B518-4CB4-BB74-7BE81E02E668}" srcOrd="1" destOrd="0" presId="urn:microsoft.com/office/officeart/2005/8/layout/vProcess5"/>
    <dgm:cxn modelId="{CD19C796-DFFC-4E80-BC91-AE7B55928317}" type="presOf" srcId="{44C10D8A-F194-4BDC-823F-791E9BB27BA7}" destId="{20032D82-1796-45FC-B1F1-8AED7C35EA32}" srcOrd="1" destOrd="0" presId="urn:microsoft.com/office/officeart/2005/8/layout/vProcess5"/>
    <dgm:cxn modelId="{96324B9D-B999-4F68-A6A1-7DFC20A77589}" type="presOf" srcId="{A91D8E74-17CF-4A3F-A48D-6D19BFDA2032}" destId="{3D69C2DE-7873-4182-9608-1A17331162E2}" srcOrd="1" destOrd="0" presId="urn:microsoft.com/office/officeart/2005/8/layout/vProcess5"/>
    <dgm:cxn modelId="{18C518AC-9CCD-40B8-8A86-E90D8BE47F7C}" type="presOf" srcId="{0F943B98-83BD-4BA7-ACA6-7570B280CF59}" destId="{FE464056-E60D-4693-893A-1E48209B7264}" srcOrd="0" destOrd="0" presId="urn:microsoft.com/office/officeart/2005/8/layout/vProcess5"/>
    <dgm:cxn modelId="{88A180B1-44F6-4293-9758-D482B416A302}" type="presOf" srcId="{DAB7E0D7-FFDD-4D20-B154-2714AE6070AA}" destId="{23278CED-360A-4D72-8E89-F96371905EB3}" srcOrd="1" destOrd="0" presId="urn:microsoft.com/office/officeart/2005/8/layout/vProcess5"/>
    <dgm:cxn modelId="{5B7528B2-820A-47E5-9D1F-FE328618B2F2}" type="presOf" srcId="{E1D8001C-9029-4D6E-A0D9-EE268DC20621}" destId="{2AAF42BC-9A6C-4F9E-8593-57AABD9D1C4E}" srcOrd="0" destOrd="0" presId="urn:microsoft.com/office/officeart/2005/8/layout/vProcess5"/>
    <dgm:cxn modelId="{65D496B4-BF2D-4DAB-AD38-256B636BCA09}" srcId="{2B8D904F-0ED9-46B9-ADAB-130593D5E0EF}" destId="{E1D8001C-9029-4D6E-A0D9-EE268DC20621}" srcOrd="3" destOrd="0" parTransId="{FF4DF372-BE0C-4F58-BB16-4C0E23BAC393}" sibTransId="{6C23C3EA-66AB-406B-A2AD-9880074081CF}"/>
    <dgm:cxn modelId="{84DA16B7-E124-4EAE-8AED-ACC6D63924BA}" type="presOf" srcId="{A91D8E74-17CF-4A3F-A48D-6D19BFDA2032}" destId="{53E36236-1489-4351-A73E-C1F840181F13}" srcOrd="0" destOrd="0" presId="urn:microsoft.com/office/officeart/2005/8/layout/vProcess5"/>
    <dgm:cxn modelId="{998F96BA-3D28-4169-ABEC-E47A69414026}" type="presOf" srcId="{DAB7E0D7-FFDD-4D20-B154-2714AE6070AA}" destId="{735DFF83-44E7-49F1-9DDC-55210575610D}" srcOrd="0" destOrd="0" presId="urn:microsoft.com/office/officeart/2005/8/layout/vProcess5"/>
    <dgm:cxn modelId="{394EC9C9-7224-4124-A03B-EDE53A270F77}" type="presOf" srcId="{75920756-D61E-4229-89D4-1123AFF544E7}" destId="{67B43451-1261-4AFE-A839-DB7968D8BF02}" srcOrd="0" destOrd="0" presId="urn:microsoft.com/office/officeart/2005/8/layout/vProcess5"/>
    <dgm:cxn modelId="{A3D20AFD-E08C-453F-ADA6-F708E18E8D63}" type="presOf" srcId="{B083BC80-BE82-4426-9190-CDC7FC1E61C8}" destId="{DCC44724-A334-4CB9-8CA1-F763A42DFFEE}" srcOrd="0" destOrd="0" presId="urn:microsoft.com/office/officeart/2005/8/layout/vProcess5"/>
    <dgm:cxn modelId="{1173E6A1-397F-43E5-9CA4-278D267942BF}" type="presParOf" srcId="{E657C756-4593-4820-8D56-412BE12EFE17}" destId="{EC87E276-3AD8-4150-A638-8450E9847FB0}" srcOrd="0" destOrd="0" presId="urn:microsoft.com/office/officeart/2005/8/layout/vProcess5"/>
    <dgm:cxn modelId="{84BD9B79-68A2-4030-A0A3-41EF1FB20684}" type="presParOf" srcId="{E657C756-4593-4820-8D56-412BE12EFE17}" destId="{735DFF83-44E7-49F1-9DDC-55210575610D}" srcOrd="1" destOrd="0" presId="urn:microsoft.com/office/officeart/2005/8/layout/vProcess5"/>
    <dgm:cxn modelId="{A620391A-8712-4C77-8BB6-EB95344D5CCC}" type="presParOf" srcId="{E657C756-4593-4820-8D56-412BE12EFE17}" destId="{53E36236-1489-4351-A73E-C1F840181F13}" srcOrd="2" destOrd="0" presId="urn:microsoft.com/office/officeart/2005/8/layout/vProcess5"/>
    <dgm:cxn modelId="{25713DD2-8A4F-4910-9FCA-8E4A430555E0}" type="presParOf" srcId="{E657C756-4593-4820-8D56-412BE12EFE17}" destId="{CE30068D-53F7-480E-B71E-7716D3156277}" srcOrd="3" destOrd="0" presId="urn:microsoft.com/office/officeart/2005/8/layout/vProcess5"/>
    <dgm:cxn modelId="{51964F10-B7DA-4695-B311-0436A20C102A}" type="presParOf" srcId="{E657C756-4593-4820-8D56-412BE12EFE17}" destId="{2AAF42BC-9A6C-4F9E-8593-57AABD9D1C4E}" srcOrd="4" destOrd="0" presId="urn:microsoft.com/office/officeart/2005/8/layout/vProcess5"/>
    <dgm:cxn modelId="{FD73D8A6-9A20-4517-9FEE-33597BE40811}" type="presParOf" srcId="{E657C756-4593-4820-8D56-412BE12EFE17}" destId="{DCC44724-A334-4CB9-8CA1-F763A42DFFEE}" srcOrd="5" destOrd="0" presId="urn:microsoft.com/office/officeart/2005/8/layout/vProcess5"/>
    <dgm:cxn modelId="{A065624A-E139-470B-B947-659966458FB0}" type="presParOf" srcId="{E657C756-4593-4820-8D56-412BE12EFE17}" destId="{67B43451-1261-4AFE-A839-DB7968D8BF02}" srcOrd="6" destOrd="0" presId="urn:microsoft.com/office/officeart/2005/8/layout/vProcess5"/>
    <dgm:cxn modelId="{9F3A7951-7AC1-4A23-8C53-F9EA89C10E0E}" type="presParOf" srcId="{E657C756-4593-4820-8D56-412BE12EFE17}" destId="{FE464056-E60D-4693-893A-1E48209B7264}" srcOrd="7" destOrd="0" presId="urn:microsoft.com/office/officeart/2005/8/layout/vProcess5"/>
    <dgm:cxn modelId="{7A71A21A-17A1-4532-9547-0E9DE7C2417B}" type="presParOf" srcId="{E657C756-4593-4820-8D56-412BE12EFE17}" destId="{23278CED-360A-4D72-8E89-F96371905EB3}" srcOrd="8" destOrd="0" presId="urn:microsoft.com/office/officeart/2005/8/layout/vProcess5"/>
    <dgm:cxn modelId="{E701FD34-46B2-476D-80E7-E1D7730B8739}" type="presParOf" srcId="{E657C756-4593-4820-8D56-412BE12EFE17}" destId="{3D69C2DE-7873-4182-9608-1A17331162E2}" srcOrd="9" destOrd="0" presId="urn:microsoft.com/office/officeart/2005/8/layout/vProcess5"/>
    <dgm:cxn modelId="{79B560F7-4FAD-4E0F-BAAF-C1D38F29276E}" type="presParOf" srcId="{E657C756-4593-4820-8D56-412BE12EFE17}" destId="{20032D82-1796-45FC-B1F1-8AED7C35EA32}" srcOrd="10" destOrd="0" presId="urn:microsoft.com/office/officeart/2005/8/layout/vProcess5"/>
    <dgm:cxn modelId="{CFAED177-FF95-4839-BC45-EBE98ACDBB18}" type="presParOf" srcId="{E657C756-4593-4820-8D56-412BE12EFE17}" destId="{EC2BB71B-B518-4CB4-BB74-7BE81E02E668}"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D677BA-2BA0-46DE-B900-3BF307DD0BEC}"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DE12A476-F7DB-4F12-A35A-5D6C91A7AF30}">
      <dgm:prSet/>
      <dgm:spPr/>
      <dgm:t>
        <a:bodyPr/>
        <a:lstStyle/>
        <a:p>
          <a:r>
            <a:rPr lang="en-GB"/>
            <a:t>Types of issues children and young people can encounter when online. </a:t>
          </a:r>
          <a:endParaRPr lang="en-US"/>
        </a:p>
      </dgm:t>
    </dgm:pt>
    <dgm:pt modelId="{24D9FA32-1EF8-4EA7-B5C6-450A5480C679}" type="parTrans" cxnId="{51B3509B-B1E0-4B15-B68A-364DE9BCC67E}">
      <dgm:prSet/>
      <dgm:spPr/>
      <dgm:t>
        <a:bodyPr/>
        <a:lstStyle/>
        <a:p>
          <a:endParaRPr lang="en-US"/>
        </a:p>
      </dgm:t>
    </dgm:pt>
    <dgm:pt modelId="{B99ED3D3-0EE9-45ED-BA58-1D5704D04AE4}" type="sibTrans" cxnId="{51B3509B-B1E0-4B15-B68A-364DE9BCC67E}">
      <dgm:prSet/>
      <dgm:spPr/>
      <dgm:t>
        <a:bodyPr/>
        <a:lstStyle/>
        <a:p>
          <a:endParaRPr lang="en-US"/>
        </a:p>
      </dgm:t>
    </dgm:pt>
    <dgm:pt modelId="{84B92A3E-5E77-46AC-98E3-ADAD15E53B40}">
      <dgm:prSet/>
      <dgm:spPr/>
      <dgm:t>
        <a:bodyPr/>
        <a:lstStyle/>
        <a:p>
          <a:r>
            <a:rPr lang="en-GB"/>
            <a:t>Help and support that is offered from agencies outside of schools. </a:t>
          </a:r>
          <a:endParaRPr lang="en-US"/>
        </a:p>
      </dgm:t>
    </dgm:pt>
    <dgm:pt modelId="{F988C200-509B-44D6-8C5A-B8585D7978D8}" type="parTrans" cxnId="{6CCCCB1D-1DB9-4C0E-9F7D-BA923B1128EB}">
      <dgm:prSet/>
      <dgm:spPr/>
      <dgm:t>
        <a:bodyPr/>
        <a:lstStyle/>
        <a:p>
          <a:endParaRPr lang="en-US"/>
        </a:p>
      </dgm:t>
    </dgm:pt>
    <dgm:pt modelId="{DB5D187E-62DA-468A-AA1C-2EC9B91FEBBC}" type="sibTrans" cxnId="{6CCCCB1D-1DB9-4C0E-9F7D-BA923B1128EB}">
      <dgm:prSet/>
      <dgm:spPr/>
      <dgm:t>
        <a:bodyPr/>
        <a:lstStyle/>
        <a:p>
          <a:endParaRPr lang="en-US"/>
        </a:p>
      </dgm:t>
    </dgm:pt>
    <dgm:pt modelId="{2B72048F-1C6C-419D-B315-EDF70C27CB61}">
      <dgm:prSet/>
      <dgm:spPr/>
      <dgm:t>
        <a:bodyPr/>
        <a:lstStyle/>
        <a:p>
          <a:r>
            <a:rPr lang="en-GB"/>
            <a:t>Policy and practices that are in place in schools. </a:t>
          </a:r>
          <a:endParaRPr lang="en-US"/>
        </a:p>
      </dgm:t>
    </dgm:pt>
    <dgm:pt modelId="{DD93A65C-951D-424D-A135-7564EE879A3E}" type="parTrans" cxnId="{4791839F-60EB-4754-A0C3-38C97CDD7E84}">
      <dgm:prSet/>
      <dgm:spPr/>
      <dgm:t>
        <a:bodyPr/>
        <a:lstStyle/>
        <a:p>
          <a:endParaRPr lang="en-US"/>
        </a:p>
      </dgm:t>
    </dgm:pt>
    <dgm:pt modelId="{54465270-9630-435E-8B2C-BEE98096827C}" type="sibTrans" cxnId="{4791839F-60EB-4754-A0C3-38C97CDD7E84}">
      <dgm:prSet/>
      <dgm:spPr/>
      <dgm:t>
        <a:bodyPr/>
        <a:lstStyle/>
        <a:p>
          <a:endParaRPr lang="en-US"/>
        </a:p>
      </dgm:t>
    </dgm:pt>
    <dgm:pt modelId="{26A17922-A283-41AC-9F28-AFA7BA06A681}" type="pres">
      <dgm:prSet presAssocID="{F7D677BA-2BA0-46DE-B900-3BF307DD0BEC}" presName="diagram" presStyleCnt="0">
        <dgm:presLayoutVars>
          <dgm:dir/>
          <dgm:resizeHandles val="exact"/>
        </dgm:presLayoutVars>
      </dgm:prSet>
      <dgm:spPr/>
    </dgm:pt>
    <dgm:pt modelId="{79A6DCFC-6721-4CD9-BBA1-1B95B01180AE}" type="pres">
      <dgm:prSet presAssocID="{DE12A476-F7DB-4F12-A35A-5D6C91A7AF30}" presName="arrow" presStyleLbl="node1" presStyleIdx="0" presStyleCnt="3">
        <dgm:presLayoutVars>
          <dgm:bulletEnabled val="1"/>
        </dgm:presLayoutVars>
      </dgm:prSet>
      <dgm:spPr/>
    </dgm:pt>
    <dgm:pt modelId="{5E1EAF3D-5DD9-425A-9CB2-1F086E3F8030}" type="pres">
      <dgm:prSet presAssocID="{84B92A3E-5E77-46AC-98E3-ADAD15E53B40}" presName="arrow" presStyleLbl="node1" presStyleIdx="1" presStyleCnt="3">
        <dgm:presLayoutVars>
          <dgm:bulletEnabled val="1"/>
        </dgm:presLayoutVars>
      </dgm:prSet>
      <dgm:spPr/>
    </dgm:pt>
    <dgm:pt modelId="{B17662DC-CFE6-485B-A3D6-86328367D87D}" type="pres">
      <dgm:prSet presAssocID="{2B72048F-1C6C-419D-B315-EDF70C27CB61}" presName="arrow" presStyleLbl="node1" presStyleIdx="2" presStyleCnt="3">
        <dgm:presLayoutVars>
          <dgm:bulletEnabled val="1"/>
        </dgm:presLayoutVars>
      </dgm:prSet>
      <dgm:spPr/>
    </dgm:pt>
  </dgm:ptLst>
  <dgm:cxnLst>
    <dgm:cxn modelId="{6CCCCB1D-1DB9-4C0E-9F7D-BA923B1128EB}" srcId="{F7D677BA-2BA0-46DE-B900-3BF307DD0BEC}" destId="{84B92A3E-5E77-46AC-98E3-ADAD15E53B40}" srcOrd="1" destOrd="0" parTransId="{F988C200-509B-44D6-8C5A-B8585D7978D8}" sibTransId="{DB5D187E-62DA-468A-AA1C-2EC9B91FEBBC}"/>
    <dgm:cxn modelId="{379ACE3E-FE39-4287-A89B-9C54B303EDCC}" type="presOf" srcId="{DE12A476-F7DB-4F12-A35A-5D6C91A7AF30}" destId="{79A6DCFC-6721-4CD9-BBA1-1B95B01180AE}" srcOrd="0" destOrd="0" presId="urn:microsoft.com/office/officeart/2005/8/layout/arrow5"/>
    <dgm:cxn modelId="{0A5B9E69-AFF2-4408-BF8E-3639A0895256}" type="presOf" srcId="{84B92A3E-5E77-46AC-98E3-ADAD15E53B40}" destId="{5E1EAF3D-5DD9-425A-9CB2-1F086E3F8030}" srcOrd="0" destOrd="0" presId="urn:microsoft.com/office/officeart/2005/8/layout/arrow5"/>
    <dgm:cxn modelId="{51B3509B-B1E0-4B15-B68A-364DE9BCC67E}" srcId="{F7D677BA-2BA0-46DE-B900-3BF307DD0BEC}" destId="{DE12A476-F7DB-4F12-A35A-5D6C91A7AF30}" srcOrd="0" destOrd="0" parTransId="{24D9FA32-1EF8-4EA7-B5C6-450A5480C679}" sibTransId="{B99ED3D3-0EE9-45ED-BA58-1D5704D04AE4}"/>
    <dgm:cxn modelId="{4791839F-60EB-4754-A0C3-38C97CDD7E84}" srcId="{F7D677BA-2BA0-46DE-B900-3BF307DD0BEC}" destId="{2B72048F-1C6C-419D-B315-EDF70C27CB61}" srcOrd="2" destOrd="0" parTransId="{DD93A65C-951D-424D-A135-7564EE879A3E}" sibTransId="{54465270-9630-435E-8B2C-BEE98096827C}"/>
    <dgm:cxn modelId="{25CFC0A2-BA39-4476-8E25-46DB1D76D182}" type="presOf" srcId="{2B72048F-1C6C-419D-B315-EDF70C27CB61}" destId="{B17662DC-CFE6-485B-A3D6-86328367D87D}" srcOrd="0" destOrd="0" presId="urn:microsoft.com/office/officeart/2005/8/layout/arrow5"/>
    <dgm:cxn modelId="{86F860B9-4886-4257-99B4-E626039FC200}" type="presOf" srcId="{F7D677BA-2BA0-46DE-B900-3BF307DD0BEC}" destId="{26A17922-A283-41AC-9F28-AFA7BA06A681}" srcOrd="0" destOrd="0" presId="urn:microsoft.com/office/officeart/2005/8/layout/arrow5"/>
    <dgm:cxn modelId="{DDD272F4-CE8D-4B75-841A-A99C5AE19F66}" type="presParOf" srcId="{26A17922-A283-41AC-9F28-AFA7BA06A681}" destId="{79A6DCFC-6721-4CD9-BBA1-1B95B01180AE}" srcOrd="0" destOrd="0" presId="urn:microsoft.com/office/officeart/2005/8/layout/arrow5"/>
    <dgm:cxn modelId="{A7AEC078-08F4-4FB7-A292-B7AC7DB7CEA2}" type="presParOf" srcId="{26A17922-A283-41AC-9F28-AFA7BA06A681}" destId="{5E1EAF3D-5DD9-425A-9CB2-1F086E3F8030}" srcOrd="1" destOrd="0" presId="urn:microsoft.com/office/officeart/2005/8/layout/arrow5"/>
    <dgm:cxn modelId="{64028C87-ECB1-466A-A8BF-8A2C460FB9BA}" type="presParOf" srcId="{26A17922-A283-41AC-9F28-AFA7BA06A681}" destId="{B17662DC-CFE6-485B-A3D6-86328367D87D}" srcOrd="2"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5DFF83-44E7-49F1-9DDC-55210575610D}">
      <dsp:nvSpPr>
        <dsp:cNvPr id="0" name=""/>
        <dsp:cNvSpPr/>
      </dsp:nvSpPr>
      <dsp:spPr>
        <a:xfrm>
          <a:off x="0" y="0"/>
          <a:ext cx="5098694" cy="82277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solidFill>
                <a:srgbClr val="FFFFFF"/>
              </a:solidFill>
              <a:ea typeface="+mn-ea"/>
              <a:cs typeface="+mn-cs"/>
            </a:rPr>
            <a:t>Do you know how to keep children and young people safe online? </a:t>
          </a:r>
        </a:p>
      </dsp:txBody>
      <dsp:txXfrm>
        <a:off x="24098" y="24098"/>
        <a:ext cx="4141329" cy="774581"/>
      </dsp:txXfrm>
    </dsp:sp>
    <dsp:sp modelId="{53E36236-1489-4351-A73E-C1F840181F13}">
      <dsp:nvSpPr>
        <dsp:cNvPr id="0" name=""/>
        <dsp:cNvSpPr/>
      </dsp:nvSpPr>
      <dsp:spPr>
        <a:xfrm>
          <a:off x="427015" y="972372"/>
          <a:ext cx="5098694" cy="82277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solidFill>
                <a:srgbClr val="FFFFFF"/>
              </a:solidFill>
              <a:ea typeface="+mn-ea"/>
              <a:cs typeface="+mn-cs"/>
            </a:rPr>
            <a:t>Do you know the signs to look for</a:t>
          </a:r>
          <a:r>
            <a:rPr lang="en-US" sz="1700" kern="1200">
              <a:solidFill>
                <a:srgbClr val="FFFFFF"/>
              </a:solidFill>
              <a:latin typeface="Tw Cen MT" panose="020B0602020104020603"/>
              <a:ea typeface="+mn-ea"/>
              <a:cs typeface="+mn-cs"/>
            </a:rPr>
            <a:t>?</a:t>
          </a:r>
          <a:r>
            <a:rPr lang="en-US" sz="1700" kern="1200">
              <a:solidFill>
                <a:srgbClr val="FFFFFF"/>
              </a:solidFill>
              <a:ea typeface="+mn-ea"/>
              <a:cs typeface="+mn-cs"/>
            </a:rPr>
            <a:t> </a:t>
          </a:r>
        </a:p>
      </dsp:txBody>
      <dsp:txXfrm>
        <a:off x="451113" y="996470"/>
        <a:ext cx="4088677" cy="774581"/>
      </dsp:txXfrm>
    </dsp:sp>
    <dsp:sp modelId="{CE30068D-53F7-480E-B71E-7716D3156277}">
      <dsp:nvSpPr>
        <dsp:cNvPr id="0" name=""/>
        <dsp:cNvSpPr/>
      </dsp:nvSpPr>
      <dsp:spPr>
        <a:xfrm>
          <a:off x="847657" y="1944745"/>
          <a:ext cx="5098694" cy="82277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solidFill>
                <a:srgbClr val="FFFFFF"/>
              </a:solidFill>
              <a:ea typeface="+mn-ea"/>
              <a:cs typeface="+mn-cs"/>
            </a:rPr>
            <a:t>Have you ever been caught out when online? Please share if you are happy to do so.</a:t>
          </a:r>
        </a:p>
      </dsp:txBody>
      <dsp:txXfrm>
        <a:off x="871755" y="1968843"/>
        <a:ext cx="4095050" cy="774581"/>
      </dsp:txXfrm>
    </dsp:sp>
    <dsp:sp modelId="{2AAF42BC-9A6C-4F9E-8593-57AABD9D1C4E}">
      <dsp:nvSpPr>
        <dsp:cNvPr id="0" name=""/>
        <dsp:cNvSpPr/>
      </dsp:nvSpPr>
      <dsp:spPr>
        <a:xfrm>
          <a:off x="1274673" y="2917118"/>
          <a:ext cx="5098694" cy="82277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solidFill>
                <a:srgbClr val="FFFFFF"/>
              </a:solidFill>
              <a:ea typeface="+mn-ea"/>
              <a:cs typeface="+mn-cs"/>
            </a:rPr>
            <a:t>Do you know what to do if a child or young person is having problems online? </a:t>
          </a:r>
        </a:p>
      </dsp:txBody>
      <dsp:txXfrm>
        <a:off x="1298771" y="2941216"/>
        <a:ext cx="4088677" cy="774581"/>
      </dsp:txXfrm>
    </dsp:sp>
    <dsp:sp modelId="{DCC44724-A334-4CB9-8CA1-F763A42DFFEE}">
      <dsp:nvSpPr>
        <dsp:cNvPr id="0" name=""/>
        <dsp:cNvSpPr/>
      </dsp:nvSpPr>
      <dsp:spPr>
        <a:xfrm>
          <a:off x="4563889" y="630172"/>
          <a:ext cx="534805" cy="534805"/>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4684220" y="630172"/>
        <a:ext cx="294143" cy="402441"/>
      </dsp:txXfrm>
    </dsp:sp>
    <dsp:sp modelId="{67B43451-1261-4AFE-A839-DB7968D8BF02}">
      <dsp:nvSpPr>
        <dsp:cNvPr id="0" name=""/>
        <dsp:cNvSpPr/>
      </dsp:nvSpPr>
      <dsp:spPr>
        <a:xfrm>
          <a:off x="4990904" y="1602545"/>
          <a:ext cx="534805" cy="534805"/>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111235" y="1602545"/>
        <a:ext cx="294143" cy="402441"/>
      </dsp:txXfrm>
    </dsp:sp>
    <dsp:sp modelId="{FE464056-E60D-4693-893A-1E48209B7264}">
      <dsp:nvSpPr>
        <dsp:cNvPr id="0" name=""/>
        <dsp:cNvSpPr/>
      </dsp:nvSpPr>
      <dsp:spPr>
        <a:xfrm>
          <a:off x="5411547" y="2574918"/>
          <a:ext cx="534805" cy="534805"/>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531878" y="2574918"/>
        <a:ext cx="294143" cy="4024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A6DCFC-6721-4CD9-BBA1-1B95B01180AE}">
      <dsp:nvSpPr>
        <dsp:cNvPr id="0" name=""/>
        <dsp:cNvSpPr/>
      </dsp:nvSpPr>
      <dsp:spPr>
        <a:xfrm>
          <a:off x="3312622" y="965"/>
          <a:ext cx="2674619" cy="2674619"/>
        </a:xfrm>
        <a:prstGeom prst="downArrow">
          <a:avLst>
            <a:gd name="adj1" fmla="val 50000"/>
            <a:gd name="adj2" fmla="val 35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Types of issues children and young people can encounter when online. </a:t>
          </a:r>
          <a:endParaRPr lang="en-US" sz="1800" kern="1200"/>
        </a:p>
      </dsp:txBody>
      <dsp:txXfrm>
        <a:off x="3981277" y="965"/>
        <a:ext cx="1337309" cy="2206561"/>
      </dsp:txXfrm>
    </dsp:sp>
    <dsp:sp modelId="{5E1EAF3D-5DD9-425A-9CB2-1F086E3F8030}">
      <dsp:nvSpPr>
        <dsp:cNvPr id="0" name=""/>
        <dsp:cNvSpPr/>
      </dsp:nvSpPr>
      <dsp:spPr>
        <a:xfrm rot="7200000">
          <a:off x="4860371" y="2681746"/>
          <a:ext cx="2674619" cy="2674619"/>
        </a:xfrm>
        <a:prstGeom prst="downArrow">
          <a:avLst>
            <a:gd name="adj1" fmla="val 50000"/>
            <a:gd name="adj2" fmla="val 35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Help and support that is offered from agencies outside of schools. </a:t>
          </a:r>
          <a:endParaRPr lang="en-US" sz="1800" kern="1200"/>
        </a:p>
      </dsp:txBody>
      <dsp:txXfrm rot="-5400000">
        <a:off x="5297075" y="3467416"/>
        <a:ext cx="2206561" cy="1337309"/>
      </dsp:txXfrm>
    </dsp:sp>
    <dsp:sp modelId="{B17662DC-CFE6-485B-A3D6-86328367D87D}">
      <dsp:nvSpPr>
        <dsp:cNvPr id="0" name=""/>
        <dsp:cNvSpPr/>
      </dsp:nvSpPr>
      <dsp:spPr>
        <a:xfrm rot="14400000">
          <a:off x="1764873" y="2681746"/>
          <a:ext cx="2674619" cy="2674619"/>
        </a:xfrm>
        <a:prstGeom prst="downArrow">
          <a:avLst>
            <a:gd name="adj1" fmla="val 50000"/>
            <a:gd name="adj2" fmla="val 35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Policy and practices that are in place in schools. </a:t>
          </a:r>
          <a:endParaRPr lang="en-US" sz="1800" kern="1200"/>
        </a:p>
      </dsp:txBody>
      <dsp:txXfrm rot="5400000">
        <a:off x="1796227" y="3467416"/>
        <a:ext cx="2206561" cy="133730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4B02B2-2114-47A5-A8BD-DA5787C948D0}" type="datetimeFigureOut">
              <a:rPr lang="en-GB" smtClean="0"/>
              <a:t>03/05/2026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38D079-D26B-446D-B828-F1D7F13A1B63}" type="slidenum">
              <a:rPr lang="en-GB" smtClean="0"/>
              <a:t>‹#›</a:t>
            </a:fld>
            <a:endParaRPr lang="en-GB"/>
          </a:p>
        </p:txBody>
      </p:sp>
    </p:spTree>
    <p:extLst>
      <p:ext uri="{BB962C8B-B14F-4D97-AF65-F5344CB8AC3E}">
        <p14:creationId xmlns:p14="http://schemas.microsoft.com/office/powerpoint/2010/main" val="3403667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38D079-D26B-446D-B828-F1D7F13A1B63}" type="slidenum">
              <a:rPr lang="en-GB" smtClean="0"/>
              <a:t>1</a:t>
            </a:fld>
            <a:endParaRPr lang="en-GB"/>
          </a:p>
        </p:txBody>
      </p:sp>
    </p:spTree>
    <p:extLst>
      <p:ext uri="{BB962C8B-B14F-4D97-AF65-F5344CB8AC3E}">
        <p14:creationId xmlns:p14="http://schemas.microsoft.com/office/powerpoint/2010/main" val="17972841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F838D079-D26B-446D-B828-F1D7F13A1B63}" type="slidenum">
              <a:rPr lang="en-GB" smtClean="0"/>
              <a:t>3</a:t>
            </a:fld>
            <a:endParaRPr lang="en-GB"/>
          </a:p>
        </p:txBody>
      </p:sp>
    </p:spTree>
    <p:extLst>
      <p:ext uri="{BB962C8B-B14F-4D97-AF65-F5344CB8AC3E}">
        <p14:creationId xmlns:p14="http://schemas.microsoft.com/office/powerpoint/2010/main" val="39365250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a:p>
            <a:endParaRPr lang="en-GB" dirty="0"/>
          </a:p>
          <a:p>
            <a:r>
              <a:rPr lang="en-US" dirty="0"/>
              <a:t>Online Safety Act - It puts a range of new duties on social media companies and search services, making them more responsible for their users’ safety on their platforms. </a:t>
            </a:r>
          </a:p>
          <a:p>
            <a:r>
              <a:rPr lang="en-US" dirty="0"/>
              <a:t>The Act will give providers new duties to implement systems and processes to reduce risks that their services are used for illegal activity, and to take down illegal content when it does appear. </a:t>
            </a:r>
            <a:endParaRPr lang="en-GB" dirty="0"/>
          </a:p>
          <a:p>
            <a:endParaRPr lang="en-GB" dirty="0"/>
          </a:p>
        </p:txBody>
      </p:sp>
      <p:sp>
        <p:nvSpPr>
          <p:cNvPr id="4" name="Slide Number Placeholder 3"/>
          <p:cNvSpPr>
            <a:spLocks noGrp="1"/>
          </p:cNvSpPr>
          <p:nvPr>
            <p:ph type="sldNum" sz="quarter" idx="5"/>
          </p:nvPr>
        </p:nvSpPr>
        <p:spPr/>
        <p:txBody>
          <a:bodyPr/>
          <a:lstStyle/>
          <a:p>
            <a:fld id="{F838D079-D26B-446D-B828-F1D7F13A1B63}" type="slidenum">
              <a:rPr lang="en-GB" smtClean="0"/>
              <a:t>6</a:t>
            </a:fld>
            <a:endParaRPr lang="en-GB"/>
          </a:p>
        </p:txBody>
      </p:sp>
    </p:spTree>
    <p:extLst>
      <p:ext uri="{BB962C8B-B14F-4D97-AF65-F5344CB8AC3E}">
        <p14:creationId xmlns:p14="http://schemas.microsoft.com/office/powerpoint/2010/main" val="30854284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38D079-D26B-446D-B828-F1D7F13A1B63}" type="slidenum">
              <a:rPr lang="en-GB" smtClean="0"/>
              <a:t>7</a:t>
            </a:fld>
            <a:endParaRPr lang="en-GB"/>
          </a:p>
        </p:txBody>
      </p:sp>
    </p:spTree>
    <p:extLst>
      <p:ext uri="{BB962C8B-B14F-4D97-AF65-F5344CB8AC3E}">
        <p14:creationId xmlns:p14="http://schemas.microsoft.com/office/powerpoint/2010/main" val="21115421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D1D1EADE-8E88-4C7C-8AC5-FB148DE4940E}" type="datetime1">
              <a:rPr lang="en-US" smtClean="0"/>
              <a:t>5/3/2026</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77089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57B6794-849E-4626-908B-D15793550EFB}" type="datetime1">
              <a:rPr lang="en-US" smtClean="0"/>
              <a:t>5/3/2026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189943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5/3/2026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6128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8462B0B-D248-4FFB-8695-AD7FA4B1284A}" type="datetime1">
              <a:rPr lang="en-US" smtClean="0"/>
              <a:t>5/3/2026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40299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0378EFB-9159-4510-B73F-4F0409ADE937}" type="datetime1">
              <a:rPr lang="en-US" smtClean="0"/>
              <a:t>5/3/2026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737424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9BC9412-2452-4BED-A324-9D8C115361AD}" type="datetime1">
              <a:rPr lang="en-US" smtClean="0"/>
              <a:t>5/3/2026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27295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18F62-D251-40E8-A23C-F4CFE9FEAB41}" type="datetime1">
              <a:rPr lang="en-US" smtClean="0"/>
              <a:t>5/3/2026</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401840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4F76144-149E-4874-93A5-554A0357CF82}" type="datetime1">
              <a:rPr lang="en-US" smtClean="0"/>
              <a:t>5/3/2026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78459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5/3/2026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391548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5/3/2026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4322532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5/3/2026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7665156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5/3/2026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07823947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5/3/2026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678179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E31BA835-12AC-4E8F-955A-EA3F4DE2791F}" type="datetime1">
              <a:rPr lang="en-US" smtClean="0"/>
              <a:t>5/3/2026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0245571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E31BA835-12AC-4E8F-955A-EA3F4DE2791F}" type="datetime1">
              <a:rPr lang="en-US" smtClean="0"/>
              <a:t>5/3/2026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6876622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3C8B9C-477D-492A-96AD-1FC2CC997A73}" type="datetime1">
              <a:rPr lang="en-US" smtClean="0"/>
              <a:t>5/3/2026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710355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2D3AED5-E26D-4E29-B1B3-7847B6779594}" type="datetime1">
              <a:rPr lang="en-US" smtClean="0"/>
              <a:t>5/3/2026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216706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31BA835-12AC-4E8F-955A-EA3F4DE2791F}" type="datetime1">
              <a:rPr lang="en-US" smtClean="0"/>
              <a:t>5/3/2026</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3993335974"/>
      </p:ext>
    </p:extLst>
  </p:cSld>
  <p:clrMap bg1="dk1" tx1="lt1" bg2="dk2" tx2="lt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 id="2147483704"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pixabay.com/en/online-internet-icon-symbols-www-942410/" TargetMode="Externa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pn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Layout" Target="../diagrams/layout2.xml"/><Relationship Id="rId7" Type="http://schemas.openxmlformats.org/officeDocument/2006/relationships/image" Target="../media/image7.jpeg"/><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openxmlformats.org/officeDocument/2006/relationships/hyperlink" Target="https://safeguarding.wales/en/" TargetMode="External"/><Relationship Id="rId3" Type="http://schemas.openxmlformats.org/officeDocument/2006/relationships/image" Target="../media/image10.jpeg"/><Relationship Id="rId7" Type="http://schemas.openxmlformats.org/officeDocument/2006/relationships/hyperlink" Target="https://learning.nspcc.org.uk/child-protection-system/wales" TargetMode="Externa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hyperlink" Target="https://www.nspcc.org.uk/about-us/news-opinion/2024/online-grooming-crimes-increase/" TargetMode="External"/><Relationship Id="rId5" Type="http://schemas.openxmlformats.org/officeDocument/2006/relationships/hyperlink" Target="https://anti-bullyingalliance.org.uk/tools-information/all-about-bullying/prevalence-and-impact-bullying/prevalence-online-bullying#:~:text=There%20are%20many%20studies%20on%20online%20bullying%2C,the%20two%20months%20prior%20to%20being%20surveyed" TargetMode="External"/><Relationship Id="rId10" Type="http://schemas.openxmlformats.org/officeDocument/2006/relationships/hyperlink" Target="https://www.gov.wales/safeguarding-guidance" TargetMode="External"/><Relationship Id="rId4" Type="http://schemas.openxmlformats.org/officeDocument/2006/relationships/image" Target="../media/image11.png"/><Relationship Id="rId9" Type="http://schemas.openxmlformats.org/officeDocument/2006/relationships/hyperlink" Target="https://www.gov.uk/government/publications/online-safety-act-explainer/online-safety-act-explain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9DD6E-14FD-DDE6-FF63-32D9E01398A1}"/>
              </a:ext>
            </a:extLst>
          </p:cNvPr>
          <p:cNvSpPr>
            <a:spLocks noGrp="1"/>
          </p:cNvSpPr>
          <p:nvPr>
            <p:ph type="title"/>
          </p:nvPr>
        </p:nvSpPr>
        <p:spPr>
          <a:xfrm>
            <a:off x="8056344" y="351258"/>
            <a:ext cx="3103898" cy="2143481"/>
          </a:xfrm>
        </p:spPr>
        <p:txBody>
          <a:bodyPr anchor="ctr">
            <a:normAutofit fontScale="90000"/>
          </a:bodyPr>
          <a:lstStyle/>
          <a:p>
            <a:pPr>
              <a:lnSpc>
                <a:spcPct val="90000"/>
              </a:lnSpc>
            </a:pPr>
            <a:r>
              <a:rPr lang="en-US" sz="2800" dirty="0">
                <a:latin typeface="Georgia Pro Semibold" panose="02040702050405020303" pitchFamily="18" charset="0"/>
              </a:rPr>
              <a:t>Training peers in the field of child protection. </a:t>
            </a:r>
            <a:br>
              <a:rPr lang="en-US" sz="2000" dirty="0">
                <a:latin typeface="Georgia Pro Semibold" panose="02040702050405020303" pitchFamily="18" charset="0"/>
              </a:rPr>
            </a:br>
            <a:endParaRPr lang="en-GB" sz="2000" dirty="0"/>
          </a:p>
        </p:txBody>
      </p:sp>
      <p:sp>
        <p:nvSpPr>
          <p:cNvPr id="8" name="Content Placeholder 7">
            <a:extLst>
              <a:ext uri="{FF2B5EF4-FFF2-40B4-BE49-F238E27FC236}">
                <a16:creationId xmlns:a16="http://schemas.microsoft.com/office/drawing/2014/main" id="{75F5738C-7AFE-81D5-583E-F5AE4016BADE}"/>
              </a:ext>
            </a:extLst>
          </p:cNvPr>
          <p:cNvSpPr>
            <a:spLocks noGrp="1"/>
          </p:cNvSpPr>
          <p:nvPr>
            <p:ph idx="1"/>
          </p:nvPr>
        </p:nvSpPr>
        <p:spPr>
          <a:xfrm>
            <a:off x="8332608" y="3194852"/>
            <a:ext cx="3015235" cy="1121222"/>
          </a:xfrm>
        </p:spPr>
        <p:txBody>
          <a:bodyPr>
            <a:normAutofit fontScale="62500" lnSpcReduction="20000"/>
          </a:bodyPr>
          <a:lstStyle/>
          <a:p>
            <a:pPr>
              <a:spcBef>
                <a:spcPct val="0"/>
              </a:spcBef>
              <a:spcAft>
                <a:spcPts val="600"/>
              </a:spcAft>
            </a:pPr>
            <a:r>
              <a:rPr lang="en-US" u="sng" dirty="0">
                <a:latin typeface="Georgia Pro Semibold" panose="02040702050405020303" pitchFamily="18" charset="0"/>
              </a:rPr>
              <a:t>Keeping our Children Safe </a:t>
            </a:r>
          </a:p>
          <a:p>
            <a:pPr>
              <a:spcBef>
                <a:spcPct val="0"/>
              </a:spcBef>
              <a:spcAft>
                <a:spcPts val="600"/>
              </a:spcAft>
            </a:pPr>
            <a:endParaRPr lang="en-US" u="sng" dirty="0">
              <a:latin typeface="Georgia Pro Semibold" panose="02040702050405020303" pitchFamily="18" charset="0"/>
            </a:endParaRPr>
          </a:p>
          <a:p>
            <a:pPr>
              <a:spcBef>
                <a:spcPct val="0"/>
              </a:spcBef>
              <a:spcAft>
                <a:spcPts val="600"/>
              </a:spcAft>
            </a:pPr>
            <a:r>
              <a:rPr lang="en-US" sz="1100" u="sng" dirty="0">
                <a:latin typeface="Georgia Pro Semibold" panose="02040702050405020303" pitchFamily="18" charset="0"/>
              </a:rPr>
              <a:t>ECIE 5010</a:t>
            </a:r>
          </a:p>
          <a:p>
            <a:endParaRPr lang="en-US" dirty="0"/>
          </a:p>
        </p:txBody>
      </p:sp>
      <p:pic>
        <p:nvPicPr>
          <p:cNvPr id="4" name="Content Placeholder 3" descr="Wi-Fi logo art">
            <a:extLst>
              <a:ext uri="{FF2B5EF4-FFF2-40B4-BE49-F238E27FC236}">
                <a16:creationId xmlns:a16="http://schemas.microsoft.com/office/drawing/2014/main" id="{BECF514D-0FA0-3C17-6781-0AC10CEFA702}"/>
              </a:ext>
            </a:extLst>
          </p:cNvPr>
          <p:cNvPicPr>
            <a:picLocks noChangeAspect="1"/>
          </p:cNvPicPr>
          <p:nvPr/>
        </p:nvPicPr>
        <p:blipFill>
          <a:blip r:embed="rId3">
            <a:extLst>
              <a:ext uri="{28A0092B-C50C-407E-A947-70E740481C1C}">
                <a14:useLocalDpi xmlns:a14="http://schemas.microsoft.com/office/drawing/2010/main" val="0"/>
              </a:ext>
            </a:extLst>
          </a:blip>
          <a:srcRect l="8623" r="9146" b="1"/>
          <a:stretch>
            <a:fillRect/>
          </a:stretch>
        </p:blipFill>
        <p:spPr>
          <a:xfrm>
            <a:off x="-1" y="10"/>
            <a:ext cx="8056345" cy="6857990"/>
          </a:xfrm>
          <a:prstGeom prst="ellipse">
            <a:avLst/>
          </a:prstGeom>
          <a:ln>
            <a:noFill/>
          </a:ln>
          <a:effectLst>
            <a:softEdge rad="112500"/>
          </a:effectLst>
        </p:spPr>
      </p:pic>
      <p:sp>
        <p:nvSpPr>
          <p:cNvPr id="5" name="TextBox 4">
            <a:extLst>
              <a:ext uri="{FF2B5EF4-FFF2-40B4-BE49-F238E27FC236}">
                <a16:creationId xmlns:a16="http://schemas.microsoft.com/office/drawing/2014/main" id="{326A444F-A484-4142-00E2-6825D9FAF3E4}"/>
              </a:ext>
            </a:extLst>
          </p:cNvPr>
          <p:cNvSpPr txBox="1"/>
          <p:nvPr/>
        </p:nvSpPr>
        <p:spPr>
          <a:xfrm>
            <a:off x="8332608" y="5874763"/>
            <a:ext cx="3657600" cy="369332"/>
          </a:xfrm>
          <a:prstGeom prst="rect">
            <a:avLst/>
          </a:prstGeom>
          <a:noFill/>
        </p:spPr>
        <p:txBody>
          <a:bodyPr wrap="square" rtlCol="0">
            <a:spAutoFit/>
          </a:bodyPr>
          <a:lstStyle/>
          <a:p>
            <a:r>
              <a:rPr lang="en-GB" dirty="0"/>
              <a:t>By Sue Bowers-Roblin</a:t>
            </a:r>
          </a:p>
        </p:txBody>
      </p:sp>
    </p:spTree>
    <p:extLst>
      <p:ext uri="{BB962C8B-B14F-4D97-AF65-F5344CB8AC3E}">
        <p14:creationId xmlns:p14="http://schemas.microsoft.com/office/powerpoint/2010/main" val="34661960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209" name="Rectangle 208">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210"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34C94BF-C09C-BEE9-4330-9A1E1F9D8E5A}"/>
              </a:ext>
            </a:extLst>
          </p:cNvPr>
          <p:cNvSpPr>
            <a:spLocks noGrp="1"/>
          </p:cNvSpPr>
          <p:nvPr>
            <p:ph type="title"/>
          </p:nvPr>
        </p:nvSpPr>
        <p:spPr>
          <a:xfrm>
            <a:off x="1141413" y="618518"/>
            <a:ext cx="4459286" cy="1478570"/>
          </a:xfrm>
        </p:spPr>
        <p:txBody>
          <a:bodyPr>
            <a:normAutofit/>
          </a:bodyPr>
          <a:lstStyle/>
          <a:p>
            <a:r>
              <a:rPr lang="en-GB" sz="3200"/>
              <a:t>Welcome to your E-Safety Training </a:t>
            </a:r>
          </a:p>
        </p:txBody>
      </p:sp>
      <p:sp>
        <p:nvSpPr>
          <p:cNvPr id="211" name="Content Placeholder 2">
            <a:extLst>
              <a:ext uri="{FF2B5EF4-FFF2-40B4-BE49-F238E27FC236}">
                <a16:creationId xmlns:a16="http://schemas.microsoft.com/office/drawing/2014/main" id="{C53E461A-EE07-1734-438F-D3A42095208B}"/>
              </a:ext>
            </a:extLst>
          </p:cNvPr>
          <p:cNvSpPr>
            <a:spLocks noGrp="1"/>
          </p:cNvSpPr>
          <p:nvPr>
            <p:ph idx="1"/>
          </p:nvPr>
        </p:nvSpPr>
        <p:spPr>
          <a:xfrm>
            <a:off x="1141412" y="2249487"/>
            <a:ext cx="4459287" cy="3965046"/>
          </a:xfrm>
        </p:spPr>
        <p:txBody>
          <a:bodyPr>
            <a:normAutofit/>
          </a:bodyPr>
          <a:lstStyle/>
          <a:p>
            <a:pPr>
              <a:lnSpc>
                <a:spcPct val="110000"/>
              </a:lnSpc>
            </a:pPr>
            <a:r>
              <a:rPr lang="en-GB" sz="1900" dirty="0"/>
              <a:t>Safeguarding Children and Young People Online. </a:t>
            </a:r>
          </a:p>
          <a:p>
            <a:pPr>
              <a:lnSpc>
                <a:spcPct val="110000"/>
              </a:lnSpc>
            </a:pPr>
            <a:r>
              <a:rPr lang="en-GB" sz="1900" dirty="0"/>
              <a:t>Prior Knowledge</a:t>
            </a:r>
          </a:p>
          <a:p>
            <a:pPr>
              <a:lnSpc>
                <a:spcPct val="110000"/>
              </a:lnSpc>
            </a:pPr>
            <a:r>
              <a:rPr lang="en-GB" sz="1900" dirty="0"/>
              <a:t>Key Themes </a:t>
            </a:r>
          </a:p>
          <a:p>
            <a:pPr>
              <a:lnSpc>
                <a:spcPct val="110000"/>
              </a:lnSpc>
            </a:pPr>
            <a:r>
              <a:rPr lang="en-GB" sz="1900" dirty="0"/>
              <a:t>Online Issues </a:t>
            </a:r>
          </a:p>
          <a:p>
            <a:pPr>
              <a:lnSpc>
                <a:spcPct val="110000"/>
              </a:lnSpc>
            </a:pPr>
            <a:r>
              <a:rPr lang="en-GB" sz="1900" dirty="0"/>
              <a:t>What Schools do </a:t>
            </a:r>
          </a:p>
          <a:p>
            <a:pPr>
              <a:lnSpc>
                <a:spcPct val="110000"/>
              </a:lnSpc>
            </a:pPr>
            <a:r>
              <a:rPr lang="en-GB" sz="1900" dirty="0"/>
              <a:t>Who can Help </a:t>
            </a:r>
          </a:p>
          <a:p>
            <a:pPr>
              <a:lnSpc>
                <a:spcPct val="110000"/>
              </a:lnSpc>
            </a:pPr>
            <a:r>
              <a:rPr lang="en-GB" sz="1900" dirty="0"/>
              <a:t>Policy and Practice </a:t>
            </a:r>
          </a:p>
          <a:p>
            <a:pPr>
              <a:lnSpc>
                <a:spcPct val="110000"/>
              </a:lnSpc>
            </a:pPr>
            <a:r>
              <a:rPr lang="en-GB" sz="1900" dirty="0"/>
              <a:t>Links to Theory </a:t>
            </a:r>
          </a:p>
        </p:txBody>
      </p:sp>
      <p:pic>
        <p:nvPicPr>
          <p:cNvPr id="8" name="Picture 7">
            <a:extLst>
              <a:ext uri="{FF2B5EF4-FFF2-40B4-BE49-F238E27FC236}">
                <a16:creationId xmlns:a16="http://schemas.microsoft.com/office/drawing/2014/main" id="{92ADC74D-417E-6988-D3D2-757AEE33AAB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6439" r="21207" b="-1"/>
          <a:stretch>
            <a:fillRect/>
          </a:stretch>
        </p:blipFill>
        <p:spPr>
          <a:xfrm>
            <a:off x="6358199" y="618518"/>
            <a:ext cx="4931881" cy="5596015"/>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212" name="Group 211">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54"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213"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6"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4"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8"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59"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0"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1"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2"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3"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4"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5"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66"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7"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8"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69"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0"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71"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2"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3"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4"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5"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6"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7"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8"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79"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80"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spTree>
    <p:extLst>
      <p:ext uri="{BB962C8B-B14F-4D97-AF65-F5344CB8AC3E}">
        <p14:creationId xmlns:p14="http://schemas.microsoft.com/office/powerpoint/2010/main" val="823470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7" name="Rectangle 96">
            <a:extLst>
              <a:ext uri="{FF2B5EF4-FFF2-40B4-BE49-F238E27FC236}">
                <a16:creationId xmlns:a16="http://schemas.microsoft.com/office/drawing/2014/main" id="{6BFC9644-673A-459F-B3C5-9310A4E50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8" name="Group 97">
            <a:extLst>
              <a:ext uri="{FF2B5EF4-FFF2-40B4-BE49-F238E27FC236}">
                <a16:creationId xmlns:a16="http://schemas.microsoft.com/office/drawing/2014/main" id="{4ADB9295-9645-4BF2-ADFD-75800B7FAD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bg2">
              <a:lumMod val="60000"/>
              <a:lumOff val="40000"/>
              <a:alpha val="60000"/>
            </a:schemeClr>
          </a:solidFill>
        </p:grpSpPr>
        <p:sp>
          <p:nvSpPr>
            <p:cNvPr id="99" name="Rectangle 5">
              <a:extLst>
                <a:ext uri="{FF2B5EF4-FFF2-40B4-BE49-F238E27FC236}">
                  <a16:creationId xmlns:a16="http://schemas.microsoft.com/office/drawing/2014/main" id="{95B061E9-E435-4E1B-B160-96584A1166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00" name="Freeform 6">
              <a:extLst>
                <a:ext uri="{FF2B5EF4-FFF2-40B4-BE49-F238E27FC236}">
                  <a16:creationId xmlns:a16="http://schemas.microsoft.com/office/drawing/2014/main" id="{3CD7972E-7D38-40EE-A80B-E2A848811E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1" name="Freeform 7">
              <a:extLst>
                <a:ext uri="{FF2B5EF4-FFF2-40B4-BE49-F238E27FC236}">
                  <a16:creationId xmlns:a16="http://schemas.microsoft.com/office/drawing/2014/main" id="{524A3B55-746F-419F-8CFF-5F3A4BE143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2" name="Freeform 8">
              <a:extLst>
                <a:ext uri="{FF2B5EF4-FFF2-40B4-BE49-F238E27FC236}">
                  <a16:creationId xmlns:a16="http://schemas.microsoft.com/office/drawing/2014/main" id="{9C63219B-AD72-4494-935E-F5C70DB549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3" name="Freeform 9">
              <a:extLst>
                <a:ext uri="{FF2B5EF4-FFF2-40B4-BE49-F238E27FC236}">
                  <a16:creationId xmlns:a16="http://schemas.microsoft.com/office/drawing/2014/main" id="{15B41FD2-05E2-44E7-8760-09E65D1C60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4" name="Freeform 10">
              <a:extLst>
                <a:ext uri="{FF2B5EF4-FFF2-40B4-BE49-F238E27FC236}">
                  <a16:creationId xmlns:a16="http://schemas.microsoft.com/office/drawing/2014/main" id="{FE6D63D0-3347-4EE2-8F65-F1C32168FA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5" name="Freeform 11">
              <a:extLst>
                <a:ext uri="{FF2B5EF4-FFF2-40B4-BE49-F238E27FC236}">
                  <a16:creationId xmlns:a16="http://schemas.microsoft.com/office/drawing/2014/main" id="{538A46A3-DB16-45D5-B636-03EFE39FE9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6" name="Freeform 12">
              <a:extLst>
                <a:ext uri="{FF2B5EF4-FFF2-40B4-BE49-F238E27FC236}">
                  <a16:creationId xmlns:a16="http://schemas.microsoft.com/office/drawing/2014/main" id="{0B8A2B0E-823F-4BE8-9359-45143BB124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7" name="Freeform 13">
              <a:extLst>
                <a:ext uri="{FF2B5EF4-FFF2-40B4-BE49-F238E27FC236}">
                  <a16:creationId xmlns:a16="http://schemas.microsoft.com/office/drawing/2014/main" id="{44516B3C-A8BE-46FC-B643-3DFEB7F283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8" name="Freeform 14">
              <a:extLst>
                <a:ext uri="{FF2B5EF4-FFF2-40B4-BE49-F238E27FC236}">
                  <a16:creationId xmlns:a16="http://schemas.microsoft.com/office/drawing/2014/main" id="{59FD699C-3920-4E57-BE27-165A3F036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09" name="Freeform 15">
              <a:extLst>
                <a:ext uri="{FF2B5EF4-FFF2-40B4-BE49-F238E27FC236}">
                  <a16:creationId xmlns:a16="http://schemas.microsoft.com/office/drawing/2014/main" id="{0FB0C02E-3F53-4889-8ADF-80DBC43F69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0" name="Line 16">
              <a:extLst>
                <a:ext uri="{FF2B5EF4-FFF2-40B4-BE49-F238E27FC236}">
                  <a16:creationId xmlns:a16="http://schemas.microsoft.com/office/drawing/2014/main" id="{F8A0C89C-946F-4BCD-8A27-BB73E37FE52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111" name="Freeform 17">
              <a:extLst>
                <a:ext uri="{FF2B5EF4-FFF2-40B4-BE49-F238E27FC236}">
                  <a16:creationId xmlns:a16="http://schemas.microsoft.com/office/drawing/2014/main" id="{70C83EAF-4E92-4849-A240-B257871D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2" name="Freeform 18">
              <a:extLst>
                <a:ext uri="{FF2B5EF4-FFF2-40B4-BE49-F238E27FC236}">
                  <a16:creationId xmlns:a16="http://schemas.microsoft.com/office/drawing/2014/main" id="{320FD164-4D7A-469C-B3F4-B926BFACF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3" name="Freeform 19">
              <a:extLst>
                <a:ext uri="{FF2B5EF4-FFF2-40B4-BE49-F238E27FC236}">
                  <a16:creationId xmlns:a16="http://schemas.microsoft.com/office/drawing/2014/main" id="{F6E14D9A-4E63-48FF-95C5-9E8DDFF86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4" name="Freeform 20">
              <a:extLst>
                <a:ext uri="{FF2B5EF4-FFF2-40B4-BE49-F238E27FC236}">
                  <a16:creationId xmlns:a16="http://schemas.microsoft.com/office/drawing/2014/main" id="{F3DCD24F-3CA8-4404-B22C-E4C928995F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5" name="Rectangle 21">
              <a:extLst>
                <a:ext uri="{FF2B5EF4-FFF2-40B4-BE49-F238E27FC236}">
                  <a16:creationId xmlns:a16="http://schemas.microsoft.com/office/drawing/2014/main" id="{8AD2E827-32A3-4BE4-9CC6-8315629177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16" name="Freeform 22">
              <a:extLst>
                <a:ext uri="{FF2B5EF4-FFF2-40B4-BE49-F238E27FC236}">
                  <a16:creationId xmlns:a16="http://schemas.microsoft.com/office/drawing/2014/main" id="{47FB2CCC-1230-494F-B2D1-F05E5B8EDF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7" name="Freeform 23">
              <a:extLst>
                <a:ext uri="{FF2B5EF4-FFF2-40B4-BE49-F238E27FC236}">
                  <a16:creationId xmlns:a16="http://schemas.microsoft.com/office/drawing/2014/main" id="{A5F44514-9274-47E3-9243-CA9356C166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8" name="Freeform 24">
              <a:extLst>
                <a:ext uri="{FF2B5EF4-FFF2-40B4-BE49-F238E27FC236}">
                  <a16:creationId xmlns:a16="http://schemas.microsoft.com/office/drawing/2014/main" id="{D06192CD-AD86-4DCA-8B53-4ACCA4658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19" name="Freeform 25">
              <a:extLst>
                <a:ext uri="{FF2B5EF4-FFF2-40B4-BE49-F238E27FC236}">
                  <a16:creationId xmlns:a16="http://schemas.microsoft.com/office/drawing/2014/main" id="{99E9203A-21E4-46D8-981A-4B28CA320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20" name="Freeform 26">
              <a:extLst>
                <a:ext uri="{FF2B5EF4-FFF2-40B4-BE49-F238E27FC236}">
                  <a16:creationId xmlns:a16="http://schemas.microsoft.com/office/drawing/2014/main" id="{32FCE9B6-FB52-4045-8DCC-E5959B9A4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21" name="Freeform 27">
              <a:extLst>
                <a:ext uri="{FF2B5EF4-FFF2-40B4-BE49-F238E27FC236}">
                  <a16:creationId xmlns:a16="http://schemas.microsoft.com/office/drawing/2014/main" id="{E4A7025C-CDE8-429A-BBB9-E7380C962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22" name="Freeform 28">
              <a:extLst>
                <a:ext uri="{FF2B5EF4-FFF2-40B4-BE49-F238E27FC236}">
                  <a16:creationId xmlns:a16="http://schemas.microsoft.com/office/drawing/2014/main" id="{A4EA0256-5DF5-437A-98A7-B79F3E6BB8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23" name="Freeform 29">
              <a:extLst>
                <a:ext uri="{FF2B5EF4-FFF2-40B4-BE49-F238E27FC236}">
                  <a16:creationId xmlns:a16="http://schemas.microsoft.com/office/drawing/2014/main" id="{90C9433D-9E1C-493B-BEBD-C3081FFA32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24" name="Freeform 30">
              <a:extLst>
                <a:ext uri="{FF2B5EF4-FFF2-40B4-BE49-F238E27FC236}">
                  <a16:creationId xmlns:a16="http://schemas.microsoft.com/office/drawing/2014/main" id="{352B39BB-F298-4285-A709-1FBA0CB72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25" name="Freeform 31">
              <a:extLst>
                <a:ext uri="{FF2B5EF4-FFF2-40B4-BE49-F238E27FC236}">
                  <a16:creationId xmlns:a16="http://schemas.microsoft.com/office/drawing/2014/main" id="{31CAF2A0-CBA0-4E86-AA87-8750EC1AFB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sp>
        <p:nvSpPr>
          <p:cNvPr id="2" name="Title 1">
            <a:extLst>
              <a:ext uri="{FF2B5EF4-FFF2-40B4-BE49-F238E27FC236}">
                <a16:creationId xmlns:a16="http://schemas.microsoft.com/office/drawing/2014/main" id="{D33366D4-9B22-F3D0-3E51-994C75D38779}"/>
              </a:ext>
            </a:extLst>
          </p:cNvPr>
          <p:cNvSpPr>
            <a:spLocks noGrp="1"/>
          </p:cNvSpPr>
          <p:nvPr>
            <p:ph type="title"/>
          </p:nvPr>
        </p:nvSpPr>
        <p:spPr>
          <a:xfrm>
            <a:off x="270776" y="1433072"/>
            <a:ext cx="4374044" cy="3849689"/>
          </a:xfrm>
        </p:spPr>
        <p:txBody>
          <a:bodyPr>
            <a:normAutofit/>
          </a:bodyPr>
          <a:lstStyle/>
          <a:p>
            <a:r>
              <a:rPr lang="en-GB" sz="4800" dirty="0"/>
              <a:t>Safeguarding Children and Young People Online. </a:t>
            </a:r>
          </a:p>
        </p:txBody>
      </p:sp>
      <p:sp useBgFill="1">
        <p:nvSpPr>
          <p:cNvPr id="126" name="Round Diagonal Corner Rectangle 7">
            <a:extLst>
              <a:ext uri="{FF2B5EF4-FFF2-40B4-BE49-F238E27FC236}">
                <a16:creationId xmlns:a16="http://schemas.microsoft.com/office/drawing/2014/main" id="{7D1C411D-0818-4640-8657-2AF78250C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084" y="0"/>
            <a:ext cx="7566916" cy="6848476"/>
          </a:xfrm>
          <a:prstGeom prst="round2DiagRect">
            <a:avLst>
              <a:gd name="adj1" fmla="val 0"/>
              <a:gd name="adj2" fmla="val 0"/>
            </a:avLst>
          </a:prstGeom>
          <a:ln w="19050" cap="sq">
            <a:noFill/>
            <a:miter lim="800000"/>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F6B66D-0A3A-58F0-4534-DF4C89C1CAAB}"/>
              </a:ext>
            </a:extLst>
          </p:cNvPr>
          <p:cNvSpPr>
            <a:spLocks noGrp="1"/>
          </p:cNvSpPr>
          <p:nvPr>
            <p:ph idx="1"/>
          </p:nvPr>
        </p:nvSpPr>
        <p:spPr>
          <a:xfrm>
            <a:off x="4558411" y="1057803"/>
            <a:ext cx="7558078" cy="5800197"/>
          </a:xfrm>
        </p:spPr>
        <p:txBody>
          <a:bodyPr>
            <a:normAutofit fontScale="70000" lnSpcReduction="20000"/>
          </a:bodyPr>
          <a:lstStyle/>
          <a:p>
            <a:pPr algn="just"/>
            <a:r>
              <a:rPr lang="en-US" dirty="0"/>
              <a:t>Safeguarding children in Wales is the legal, proactive duty to protect children and young people from abuse, neglect, and harm, promoting their welfare through multi-agency cooperation.  This is governed by the Social Services and Well-being (Wales) Act 2014, which requires all professionals and adults to report concerns to local authorities. To focus on prevention and early intervention (NSPCC Learning, 2024). </a:t>
            </a:r>
          </a:p>
          <a:p>
            <a:pPr marL="0" indent="0" algn="just">
              <a:buNone/>
            </a:pPr>
            <a:endParaRPr lang="en-US" dirty="0"/>
          </a:p>
          <a:p>
            <a:pPr algn="just"/>
            <a:r>
              <a:rPr lang="en-US" b="1" dirty="0"/>
              <a:t>Definition:</a:t>
            </a:r>
            <a:r>
              <a:rPr lang="en-US" dirty="0"/>
              <a:t> “At-risk" children facing abuse, neglect, or harm, including psychological injury and child sexual/criminal exploitation.</a:t>
            </a:r>
          </a:p>
          <a:p>
            <a:pPr algn="just"/>
            <a:r>
              <a:rPr lang="en-US" b="1" dirty="0"/>
              <a:t>Responsibility:</a:t>
            </a:r>
            <a:r>
              <a:rPr lang="en-US" dirty="0"/>
              <a:t> Collective duty for anyone working with children, including staff in schools, health, and voluntary sectors.</a:t>
            </a:r>
          </a:p>
          <a:p>
            <a:pPr algn="just"/>
            <a:r>
              <a:rPr lang="en-US" b="1" dirty="0"/>
              <a:t>Legal Framework:</a:t>
            </a:r>
            <a:r>
              <a:rPr lang="en-US" dirty="0"/>
              <a:t> The 2014 Act ensures children’s voices are heard and prioritises early help to prevent issues.</a:t>
            </a:r>
          </a:p>
          <a:p>
            <a:pPr algn="just"/>
            <a:r>
              <a:rPr lang="en-US" b="1" dirty="0"/>
              <a:t>Protection:</a:t>
            </a:r>
            <a:r>
              <a:rPr lang="en-US" dirty="0"/>
              <a:t> It includes protecting against physical, neglect, and online risks.</a:t>
            </a:r>
          </a:p>
          <a:p>
            <a:pPr algn="just"/>
            <a:r>
              <a:rPr lang="en-US" b="1" dirty="0"/>
              <a:t>Practice:</a:t>
            </a:r>
            <a:r>
              <a:rPr lang="en-US" dirty="0"/>
              <a:t> "All Wales Safeguarding Procedures" provides standardised guidance for identifying, reporting, and managing risk.</a:t>
            </a:r>
          </a:p>
          <a:p>
            <a:pPr marL="0" indent="0" algn="r">
              <a:buNone/>
            </a:pPr>
            <a:r>
              <a:rPr lang="en-US" dirty="0"/>
              <a:t>(Welsh Government, 2026)</a:t>
            </a:r>
          </a:p>
          <a:p>
            <a:endParaRPr lang="en-US" dirty="0"/>
          </a:p>
        </p:txBody>
      </p:sp>
      <p:sp>
        <p:nvSpPr>
          <p:cNvPr id="4" name="TextBox 3">
            <a:extLst>
              <a:ext uri="{FF2B5EF4-FFF2-40B4-BE49-F238E27FC236}">
                <a16:creationId xmlns:a16="http://schemas.microsoft.com/office/drawing/2014/main" id="{39B06318-231D-7AB2-42A4-935191FCD195}"/>
              </a:ext>
            </a:extLst>
          </p:cNvPr>
          <p:cNvSpPr txBox="1"/>
          <p:nvPr/>
        </p:nvSpPr>
        <p:spPr>
          <a:xfrm>
            <a:off x="4744146" y="103696"/>
            <a:ext cx="7333553" cy="954107"/>
          </a:xfrm>
          <a:prstGeom prst="rect">
            <a:avLst/>
          </a:prstGeom>
          <a:noFill/>
        </p:spPr>
        <p:txBody>
          <a:bodyPr wrap="square" rtlCol="0">
            <a:spAutoFit/>
          </a:bodyPr>
          <a:lstStyle/>
          <a:p>
            <a:r>
              <a:rPr lang="en-GB" sz="2800" dirty="0"/>
              <a:t>Safeguarding our children and young people from those online who mean to do harm.  </a:t>
            </a:r>
          </a:p>
        </p:txBody>
      </p:sp>
      <p:grpSp>
        <p:nvGrpSpPr>
          <p:cNvPr id="5" name="Group 4">
            <a:extLst>
              <a:ext uri="{FF2B5EF4-FFF2-40B4-BE49-F238E27FC236}">
                <a16:creationId xmlns:a16="http://schemas.microsoft.com/office/drawing/2014/main" id="{EFB27320-0CD3-9AF6-BDD7-9D110517B860}"/>
              </a:ext>
            </a:extLst>
          </p:cNvPr>
          <p:cNvGrpSpPr/>
          <p:nvPr/>
        </p:nvGrpSpPr>
        <p:grpSpPr>
          <a:xfrm>
            <a:off x="1216025" y="5684392"/>
            <a:ext cx="3372279" cy="1159321"/>
            <a:chOff x="231822" y="4851980"/>
            <a:chExt cx="3372279" cy="1159321"/>
          </a:xfrm>
        </p:grpSpPr>
        <p:pic>
          <p:nvPicPr>
            <p:cNvPr id="6" name="Picture 2" descr="Wales Safeguarding Procedures – Apps on Google Play">
              <a:extLst>
                <a:ext uri="{FF2B5EF4-FFF2-40B4-BE49-F238E27FC236}">
                  <a16:creationId xmlns:a16="http://schemas.microsoft.com/office/drawing/2014/main" id="{F9724CAA-9C0E-4B3E-AEF2-731006DD17D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348" t="24763" r="6729" b="25133"/>
            <a:stretch>
              <a:fillRect/>
            </a:stretch>
          </p:blipFill>
          <p:spPr bwMode="auto">
            <a:xfrm>
              <a:off x="285457" y="4851980"/>
              <a:ext cx="3318644" cy="95602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74F2C4C-5859-8F37-FB5C-0743F88001A8}"/>
                </a:ext>
              </a:extLst>
            </p:cNvPr>
            <p:cNvSpPr txBox="1"/>
            <p:nvPr/>
          </p:nvSpPr>
          <p:spPr>
            <a:xfrm>
              <a:off x="231822" y="5749691"/>
              <a:ext cx="1961101" cy="261610"/>
            </a:xfrm>
            <a:prstGeom prst="rect">
              <a:avLst/>
            </a:prstGeom>
            <a:noFill/>
          </p:spPr>
          <p:txBody>
            <a:bodyPr wrap="square" rtlCol="0">
              <a:spAutoFit/>
            </a:bodyPr>
            <a:lstStyle/>
            <a:p>
              <a:r>
                <a:rPr lang="en-GB" sz="1100" dirty="0">
                  <a:solidFill>
                    <a:srgbClr val="FFFF00"/>
                  </a:solidFill>
                </a:rPr>
                <a:t>(Safeguarding Wales, 2026)</a:t>
              </a:r>
            </a:p>
          </p:txBody>
        </p:sp>
      </p:grpSp>
    </p:spTree>
    <p:extLst>
      <p:ext uri="{BB962C8B-B14F-4D97-AF65-F5344CB8AC3E}">
        <p14:creationId xmlns:p14="http://schemas.microsoft.com/office/powerpoint/2010/main" val="7706922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AA7B7-3ED3-B4D0-8E8D-F85EABC78283}"/>
              </a:ext>
            </a:extLst>
          </p:cNvPr>
          <p:cNvSpPr>
            <a:spLocks noGrp="1"/>
          </p:cNvSpPr>
          <p:nvPr>
            <p:ph type="title"/>
          </p:nvPr>
        </p:nvSpPr>
        <p:spPr/>
        <p:txBody>
          <a:bodyPr vert="horz" lIns="91440" tIns="45720" rIns="91440" bIns="45720" rtlCol="0" anchor="t">
            <a:normAutofit/>
          </a:bodyPr>
          <a:lstStyle/>
          <a:p>
            <a:r>
              <a:rPr lang="en-US" sz="4000" u="sng" dirty="0"/>
              <a:t>Prior Knowledge</a:t>
            </a:r>
          </a:p>
        </p:txBody>
      </p:sp>
      <p:sp>
        <p:nvSpPr>
          <p:cNvPr id="7" name="Content Placeholder 6">
            <a:extLst>
              <a:ext uri="{FF2B5EF4-FFF2-40B4-BE49-F238E27FC236}">
                <a16:creationId xmlns:a16="http://schemas.microsoft.com/office/drawing/2014/main" id="{46476BDC-A0E2-86F3-3803-F002A73840F1}"/>
              </a:ext>
            </a:extLst>
          </p:cNvPr>
          <p:cNvSpPr>
            <a:spLocks noGrp="1"/>
          </p:cNvSpPr>
          <p:nvPr>
            <p:ph sz="half" idx="1"/>
          </p:nvPr>
        </p:nvSpPr>
        <p:spPr>
          <a:xfrm>
            <a:off x="734366" y="1983867"/>
            <a:ext cx="4251960" cy="2414017"/>
          </a:xfrm>
        </p:spPr>
        <p:txBody>
          <a:bodyPr>
            <a:normAutofit lnSpcReduction="10000"/>
          </a:bodyPr>
          <a:lstStyle/>
          <a:p>
            <a:pPr>
              <a:buFont typeface="Wingdings" panose="05000000000000000000" pitchFamily="2" charset="2"/>
              <a:buChar char="Ø"/>
            </a:pPr>
            <a:r>
              <a:rPr lang="en-GB" sz="3200" b="1" dirty="0">
                <a:solidFill>
                  <a:srgbClr val="FF0000"/>
                </a:solidFill>
                <a:latin typeface="ADLaM Display" panose="02010000000000000000" pitchFamily="2" charset="0"/>
                <a:ea typeface="ADLaM Display" panose="02010000000000000000" pitchFamily="2" charset="0"/>
                <a:cs typeface="ADLaM Display" panose="02010000000000000000" pitchFamily="2" charset="0"/>
              </a:rPr>
              <a:t>What is E-safety?</a:t>
            </a:r>
            <a:br>
              <a:rPr lang="en-GB" sz="3200" b="1" dirty="0">
                <a:latin typeface="ADLaM Display" panose="02010000000000000000" pitchFamily="2" charset="0"/>
                <a:ea typeface="ADLaM Display" panose="02010000000000000000" pitchFamily="2" charset="0"/>
                <a:cs typeface="ADLaM Display" panose="02010000000000000000" pitchFamily="2" charset="0"/>
              </a:rPr>
            </a:br>
            <a:br>
              <a:rPr lang="en-GB" sz="3200" b="1" dirty="0">
                <a:latin typeface="ADLaM Display" panose="02010000000000000000" pitchFamily="2" charset="0"/>
                <a:ea typeface="ADLaM Display" panose="02010000000000000000" pitchFamily="2" charset="0"/>
                <a:cs typeface="ADLaM Display" panose="02010000000000000000" pitchFamily="2" charset="0"/>
              </a:rPr>
            </a:br>
            <a:r>
              <a:rPr lang="en-GB" sz="3200" b="1" dirty="0">
                <a:ea typeface="ADLaM Display" panose="02010000000000000000" pitchFamily="2" charset="0"/>
                <a:cs typeface="ADLaM Display" panose="02010000000000000000" pitchFamily="2" charset="0"/>
              </a:rPr>
              <a:t>What do you consider this to be?</a:t>
            </a:r>
            <a:r>
              <a:rPr lang="en-GB" sz="3200" b="1" dirty="0">
                <a:latin typeface="ADLaM Display" panose="02010000000000000000" pitchFamily="2" charset="0"/>
                <a:ea typeface="ADLaM Display" panose="02010000000000000000" pitchFamily="2" charset="0"/>
                <a:cs typeface="ADLaM Display" panose="02010000000000000000" pitchFamily="2" charset="0"/>
              </a:rPr>
              <a:t> </a:t>
            </a:r>
          </a:p>
          <a:p>
            <a:endParaRPr lang="en-GB" dirty="0"/>
          </a:p>
        </p:txBody>
      </p:sp>
      <p:graphicFrame>
        <p:nvGraphicFramePr>
          <p:cNvPr id="11" name="Content Placeholder 8">
            <a:extLst>
              <a:ext uri="{FF2B5EF4-FFF2-40B4-BE49-F238E27FC236}">
                <a16:creationId xmlns:a16="http://schemas.microsoft.com/office/drawing/2014/main" id="{E7AE577C-E308-3A75-A71C-9EFE5B8DD9A8}"/>
              </a:ext>
            </a:extLst>
          </p:cNvPr>
          <p:cNvGraphicFramePr>
            <a:graphicFrameLocks noGrp="1"/>
          </p:cNvGraphicFramePr>
          <p:nvPr>
            <p:ph sz="half" idx="2"/>
            <p:extLst>
              <p:ext uri="{D42A27DB-BD31-4B8C-83A1-F6EECF244321}">
                <p14:modId xmlns:p14="http://schemas.microsoft.com/office/powerpoint/2010/main" val="569406272"/>
              </p:ext>
            </p:extLst>
          </p:nvPr>
        </p:nvGraphicFramePr>
        <p:xfrm>
          <a:off x="4986326" y="2402967"/>
          <a:ext cx="6373368" cy="3739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50" name="Picture 2" descr="Online Safety - modetraining">
            <a:extLst>
              <a:ext uri="{FF2B5EF4-FFF2-40B4-BE49-F238E27FC236}">
                <a16:creationId xmlns:a16="http://schemas.microsoft.com/office/drawing/2014/main" id="{DB30C732-D7A6-F7D4-8640-DB495C3C177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768846" y="312639"/>
            <a:ext cx="3029745" cy="1565171"/>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56175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F1048-5B57-21C3-C1F3-AD5F4170AABB}"/>
              </a:ext>
            </a:extLst>
          </p:cNvPr>
          <p:cNvSpPr>
            <a:spLocks noGrp="1"/>
          </p:cNvSpPr>
          <p:nvPr>
            <p:ph type="title"/>
          </p:nvPr>
        </p:nvSpPr>
        <p:spPr>
          <a:xfrm>
            <a:off x="1235029" y="268351"/>
            <a:ext cx="5212080" cy="798451"/>
          </a:xfrm>
        </p:spPr>
        <p:txBody>
          <a:bodyPr/>
          <a:lstStyle/>
          <a:p>
            <a:r>
              <a:rPr lang="en-GB" dirty="0"/>
              <a:t>Key Themes </a:t>
            </a:r>
          </a:p>
        </p:txBody>
      </p:sp>
      <p:sp>
        <p:nvSpPr>
          <p:cNvPr id="3" name="Text Placeholder 2">
            <a:extLst>
              <a:ext uri="{FF2B5EF4-FFF2-40B4-BE49-F238E27FC236}">
                <a16:creationId xmlns:a16="http://schemas.microsoft.com/office/drawing/2014/main" id="{AEAA04F5-7E9F-22BB-02FD-901CC86E9C1D}"/>
              </a:ext>
            </a:extLst>
          </p:cNvPr>
          <p:cNvSpPr>
            <a:spLocks noGrp="1"/>
          </p:cNvSpPr>
          <p:nvPr>
            <p:ph type="body" idx="1"/>
          </p:nvPr>
        </p:nvSpPr>
        <p:spPr>
          <a:xfrm>
            <a:off x="1235029" y="555722"/>
            <a:ext cx="8137776" cy="823912"/>
          </a:xfrm>
        </p:spPr>
        <p:txBody>
          <a:bodyPr>
            <a:normAutofit/>
          </a:bodyPr>
          <a:lstStyle/>
          <a:p>
            <a:r>
              <a:rPr lang="en-GB" sz="2400" dirty="0"/>
              <a:t>What will be discussed with you today </a:t>
            </a:r>
          </a:p>
        </p:txBody>
      </p:sp>
      <p:graphicFrame>
        <p:nvGraphicFramePr>
          <p:cNvPr id="10" name="Content Placeholder 3">
            <a:extLst>
              <a:ext uri="{FF2B5EF4-FFF2-40B4-BE49-F238E27FC236}">
                <a16:creationId xmlns:a16="http://schemas.microsoft.com/office/drawing/2014/main" id="{0CC2738F-7190-2AFE-65C5-1BABA491D804}"/>
              </a:ext>
            </a:extLst>
          </p:cNvPr>
          <p:cNvGraphicFramePr>
            <a:graphicFrameLocks noGrp="1"/>
          </p:cNvGraphicFramePr>
          <p:nvPr>
            <p:ph sz="half" idx="2"/>
            <p:extLst>
              <p:ext uri="{D42A27DB-BD31-4B8C-83A1-F6EECF244321}">
                <p14:modId xmlns:p14="http://schemas.microsoft.com/office/powerpoint/2010/main" val="3271763161"/>
              </p:ext>
            </p:extLst>
          </p:nvPr>
        </p:nvGraphicFramePr>
        <p:xfrm>
          <a:off x="1589809" y="1500669"/>
          <a:ext cx="9299864" cy="53573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Children playing toys">
            <a:extLst>
              <a:ext uri="{FF2B5EF4-FFF2-40B4-BE49-F238E27FC236}">
                <a16:creationId xmlns:a16="http://schemas.microsoft.com/office/drawing/2014/main" id="{9244C02F-7229-B5AF-9A8B-AC2DC33D096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1154691">
            <a:off x="7698493" y="533395"/>
            <a:ext cx="3648997" cy="2432665"/>
          </a:xfrm>
          <a:prstGeom prst="rect">
            <a:avLst/>
          </a:prstGeom>
        </p:spPr>
      </p:pic>
      <p:pic>
        <p:nvPicPr>
          <p:cNvPr id="8" name="Picture 7" descr="Neon Coloured Gadgets">
            <a:extLst>
              <a:ext uri="{FF2B5EF4-FFF2-40B4-BE49-F238E27FC236}">
                <a16:creationId xmlns:a16="http://schemas.microsoft.com/office/drawing/2014/main" id="{86984A9E-B624-6CAB-0B41-55B75F3293A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9944446">
            <a:off x="383530" y="2903380"/>
            <a:ext cx="3423302" cy="2430874"/>
          </a:xfrm>
          <a:prstGeom prst="rect">
            <a:avLst/>
          </a:prstGeom>
        </p:spPr>
      </p:pic>
    </p:spTree>
    <p:extLst>
      <p:ext uri="{BB962C8B-B14F-4D97-AF65-F5344CB8AC3E}">
        <p14:creationId xmlns:p14="http://schemas.microsoft.com/office/powerpoint/2010/main" val="5713303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51"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nvGrpSpPr>
          <p:cNvPr id="152" name="Group 151">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3" name="Group 12">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53"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54"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55"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56"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57"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58"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59"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0"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1"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2"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3"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4"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165"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6"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7"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8"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9"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70"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1"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2"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3"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4"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5"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6"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7"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8"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9"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grpSp>
          <p:nvGrpSpPr>
            <p:cNvPr id="180" name="Group 179">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81"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82"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83"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84"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85"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86"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87"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88"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89"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90"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grpSp>
      </p:grpSp>
      <p:grpSp>
        <p:nvGrpSpPr>
          <p:cNvPr id="191" name="Group 190">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54" name="Rectangle 53">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2"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3" name="TextBox 2">
            <a:extLst>
              <a:ext uri="{FF2B5EF4-FFF2-40B4-BE49-F238E27FC236}">
                <a16:creationId xmlns:a16="http://schemas.microsoft.com/office/drawing/2014/main" id="{557A8547-8390-C2ED-3FB4-F5A9606FC912}"/>
              </a:ext>
            </a:extLst>
          </p:cNvPr>
          <p:cNvSpPr txBox="1"/>
          <p:nvPr/>
        </p:nvSpPr>
        <p:spPr>
          <a:xfrm>
            <a:off x="4996697" y="9525"/>
            <a:ext cx="6050713" cy="1635125"/>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600" cap="all" spc="30" dirty="0">
                <a:latin typeface="+mj-lt"/>
                <a:ea typeface="+mj-ea"/>
                <a:cs typeface="+mj-cs"/>
              </a:rPr>
              <a:t>Fact Checker</a:t>
            </a:r>
          </a:p>
        </p:txBody>
      </p:sp>
      <p:pic>
        <p:nvPicPr>
          <p:cNvPr id="5" name="Picture 4" descr="Wood human figure">
            <a:extLst>
              <a:ext uri="{FF2B5EF4-FFF2-40B4-BE49-F238E27FC236}">
                <a16:creationId xmlns:a16="http://schemas.microsoft.com/office/drawing/2014/main" id="{C61297D3-3384-0BE9-70F4-3B64BA74DB94}"/>
              </a:ext>
            </a:extLst>
          </p:cNvPr>
          <p:cNvPicPr>
            <a:picLocks noChangeAspect="1"/>
          </p:cNvPicPr>
          <p:nvPr/>
        </p:nvPicPr>
        <p:blipFill>
          <a:blip r:embed="rId5">
            <a:extLst>
              <a:ext uri="{28A0092B-C50C-407E-A947-70E740481C1C}">
                <a14:useLocalDpi xmlns:a14="http://schemas.microsoft.com/office/drawing/2010/main" val="0"/>
              </a:ext>
            </a:extLst>
          </a:blip>
          <a:srcRect l="2071" r="52810" b="-1"/>
          <a:stretch>
            <a:fillRect/>
          </a:stretch>
        </p:blipFill>
        <p:spPr>
          <a:xfrm>
            <a:off x="-5597" y="10"/>
            <a:ext cx="4635583" cy="6857990"/>
          </a:xfrm>
          <a:prstGeom prst="rect">
            <a:avLst/>
          </a:prstGeom>
        </p:spPr>
      </p:pic>
      <p:grpSp>
        <p:nvGrpSpPr>
          <p:cNvPr id="57" name="Group 56">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93" name="Rectangle 192">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94"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95"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96" name="Rectangle 195">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97"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98"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99"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00"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01"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02"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03"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04"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05"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06"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07"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08"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09"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10"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11"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12"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13"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14"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15"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16"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17"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18"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19"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20"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21" name="Rectangle 220">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222"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23"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24"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25"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26"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27"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28"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29"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5"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30"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7"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31" name="Rectangle 230">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99"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32"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33"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2"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3"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4"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5"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6"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7"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8"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9"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0"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1"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sp>
        <p:nvSpPr>
          <p:cNvPr id="2" name="Text Placeholder 3">
            <a:extLst>
              <a:ext uri="{FF2B5EF4-FFF2-40B4-BE49-F238E27FC236}">
                <a16:creationId xmlns:a16="http://schemas.microsoft.com/office/drawing/2014/main" id="{A405F39C-EC62-DDE1-E75D-B1C5442CA4BA}"/>
              </a:ext>
            </a:extLst>
          </p:cNvPr>
          <p:cNvSpPr txBox="1">
            <a:spLocks/>
          </p:cNvSpPr>
          <p:nvPr/>
        </p:nvSpPr>
        <p:spPr>
          <a:xfrm>
            <a:off x="4968958" y="1238250"/>
            <a:ext cx="6078453" cy="4552951"/>
          </a:xfrm>
          <a:prstGeom prst="rect">
            <a:avLst/>
          </a:prstGeom>
        </p:spPr>
        <p:txBody>
          <a:bodyPr vert="horz" lIns="91440" tIns="45720" rIns="91440" bIns="45720" rtlCol="0" anchorCtr="0">
            <a:norm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20000"/>
              </a:lnSpc>
              <a:spcBef>
                <a:spcPts val="0"/>
              </a:spcBef>
              <a:spcAft>
                <a:spcPts val="600"/>
              </a:spcAft>
              <a:buSzPct val="125000"/>
            </a:pPr>
            <a:r>
              <a:rPr lang="en-US" dirty="0"/>
              <a:t>Did you know that 4 in 10 children/young people have been bullied either online or offline?  With 84% online and 61% face-to-face (Anti-Bullying Alliance, 2026).  </a:t>
            </a:r>
          </a:p>
          <a:p>
            <a:pPr marL="0">
              <a:lnSpc>
                <a:spcPct val="120000"/>
              </a:lnSpc>
              <a:spcBef>
                <a:spcPts val="0"/>
              </a:spcBef>
              <a:spcAft>
                <a:spcPts val="600"/>
              </a:spcAft>
              <a:buSzPct val="125000"/>
            </a:pPr>
            <a:endParaRPr lang="en-US" dirty="0"/>
          </a:p>
          <a:p>
            <a:pPr>
              <a:lnSpc>
                <a:spcPct val="120000"/>
              </a:lnSpc>
              <a:spcBef>
                <a:spcPts val="0"/>
              </a:spcBef>
              <a:spcAft>
                <a:spcPts val="600"/>
              </a:spcAft>
              <a:buSzPct val="125000"/>
            </a:pPr>
            <a:r>
              <a:rPr lang="en-US" dirty="0"/>
              <a:t>According to the NSPCC, online grooming crimes against children have risen significantly during 2023 – 2024, occurring on Snapshot (NSPCC, 2024). </a:t>
            </a:r>
          </a:p>
          <a:p>
            <a:pPr>
              <a:lnSpc>
                <a:spcPct val="120000"/>
              </a:lnSpc>
              <a:spcBef>
                <a:spcPts val="0"/>
              </a:spcBef>
              <a:spcAft>
                <a:spcPts val="600"/>
              </a:spcAft>
              <a:buSzPct val="125000"/>
            </a:pPr>
            <a:endParaRPr lang="en-US" dirty="0"/>
          </a:p>
          <a:p>
            <a:r>
              <a:rPr lang="en-GB" dirty="0"/>
              <a:t>There is an online safety act that was put in place in 2023? (UK Government, 2025).  </a:t>
            </a:r>
            <a:r>
              <a:rPr lang="en-US" dirty="0"/>
              <a:t>It provides a new set of laws that protects children and adults online.  </a:t>
            </a:r>
          </a:p>
          <a:p>
            <a:pPr>
              <a:lnSpc>
                <a:spcPct val="120000"/>
              </a:lnSpc>
              <a:spcBef>
                <a:spcPts val="0"/>
              </a:spcBef>
              <a:spcAft>
                <a:spcPts val="600"/>
              </a:spcAft>
              <a:buSzPct val="125000"/>
            </a:pPr>
            <a:endParaRPr lang="en-US" dirty="0"/>
          </a:p>
        </p:txBody>
      </p:sp>
    </p:spTree>
    <p:extLst>
      <p:ext uri="{BB962C8B-B14F-4D97-AF65-F5344CB8AC3E}">
        <p14:creationId xmlns:p14="http://schemas.microsoft.com/office/powerpoint/2010/main" val="535673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2">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2">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2">
                                            <p:txEl>
                                              <p:pRg st="2" end="2"/>
                                            </p:txEl>
                                          </p:spTgt>
                                        </p:tgtEl>
                                        <p:attrNameLst>
                                          <p:attrName>style.visibility</p:attrName>
                                        </p:attrNameLst>
                                      </p:cBhvr>
                                      <p:to>
                                        <p:strVal val="visible"/>
                                      </p:to>
                                    </p:set>
                                    <p:anim calcmode="lin" valueType="num">
                                      <p:cBhvr>
                                        <p:cTn id="14" dur="500" fill="hold"/>
                                        <p:tgtEl>
                                          <p:spTgt spid="2">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2">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2">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 calcmode="lin" valueType="num">
                                      <p:cBhvr>
                                        <p:cTn id="21" dur="500" fill="hold"/>
                                        <p:tgtEl>
                                          <p:spTgt spid="2">
                                            <p:txEl>
                                              <p:pRg st="4" end="4"/>
                                            </p:txEl>
                                          </p:spTgt>
                                        </p:tgtEl>
                                        <p:attrNameLst>
                                          <p:attrName>ppt_w</p:attrName>
                                        </p:attrNameLst>
                                      </p:cBhvr>
                                      <p:tavLst>
                                        <p:tav tm="0">
                                          <p:val>
                                            <p:fltVal val="0"/>
                                          </p:val>
                                        </p:tav>
                                        <p:tav tm="100000">
                                          <p:val>
                                            <p:strVal val="#ppt_w"/>
                                          </p:val>
                                        </p:tav>
                                      </p:tavLst>
                                    </p:anim>
                                    <p:anim calcmode="lin" valueType="num">
                                      <p:cBhvr>
                                        <p:cTn id="22" dur="500" fill="hold"/>
                                        <p:tgtEl>
                                          <p:spTgt spid="2">
                                            <p:txEl>
                                              <p:pRg st="4" end="4"/>
                                            </p:txEl>
                                          </p:spTgt>
                                        </p:tgtEl>
                                        <p:attrNameLst>
                                          <p:attrName>ppt_h</p:attrName>
                                        </p:attrNameLst>
                                      </p:cBhvr>
                                      <p:tavLst>
                                        <p:tav tm="0">
                                          <p:val>
                                            <p:fltVal val="0"/>
                                          </p:val>
                                        </p:tav>
                                        <p:tav tm="100000">
                                          <p:val>
                                            <p:strVal val="#ppt_h"/>
                                          </p:val>
                                        </p:tav>
                                      </p:tavLst>
                                    </p:anim>
                                    <p:animEffect transition="in" filter="fade">
                                      <p:cBhvr>
                                        <p:cTn id="23"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9ACD3AF8-B16E-4174-8C1A-41F683C4AF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a:solidFill>
                  <a:srgbClr val="FFFFFF"/>
                </a:solidFill>
              </a14:hiddenFill>
            </a:ext>
          </a:extLst>
        </p:spPr>
      </p:pic>
      <p:grpSp>
        <p:nvGrpSpPr>
          <p:cNvPr id="10" name="Group 9">
            <a:extLst>
              <a:ext uri="{FF2B5EF4-FFF2-40B4-BE49-F238E27FC236}">
                <a16:creationId xmlns:a16="http://schemas.microsoft.com/office/drawing/2014/main" id="{FF5EAD09-B81D-415F-8BCF-73C81AE05F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1" name="Rectangle 5">
              <a:extLst>
                <a:ext uri="{FF2B5EF4-FFF2-40B4-BE49-F238E27FC236}">
                  <a16:creationId xmlns:a16="http://schemas.microsoft.com/office/drawing/2014/main" id="{CFB79010-8ED4-49EF-AFD2-F4D8C80B69B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12" name="Freeform 6">
              <a:extLst>
                <a:ext uri="{FF2B5EF4-FFF2-40B4-BE49-F238E27FC236}">
                  <a16:creationId xmlns:a16="http://schemas.microsoft.com/office/drawing/2014/main" id="{4649B869-006E-42B5-9DDC-21049B130E0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3" name="Freeform 7">
              <a:extLst>
                <a:ext uri="{FF2B5EF4-FFF2-40B4-BE49-F238E27FC236}">
                  <a16:creationId xmlns:a16="http://schemas.microsoft.com/office/drawing/2014/main" id="{443096BD-333F-48B6-8220-D1F9793E40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4" name="Rectangle 8">
              <a:extLst>
                <a:ext uri="{FF2B5EF4-FFF2-40B4-BE49-F238E27FC236}">
                  <a16:creationId xmlns:a16="http://schemas.microsoft.com/office/drawing/2014/main" id="{1A45BB9A-7E84-4B9B-923A-270A97F8524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15" name="Freeform 9">
              <a:extLst>
                <a:ext uri="{FF2B5EF4-FFF2-40B4-BE49-F238E27FC236}">
                  <a16:creationId xmlns:a16="http://schemas.microsoft.com/office/drawing/2014/main" id="{D7D7C768-2F76-4DE2-A807-1B9FFF816C2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 name="Freeform 10">
              <a:extLst>
                <a:ext uri="{FF2B5EF4-FFF2-40B4-BE49-F238E27FC236}">
                  <a16:creationId xmlns:a16="http://schemas.microsoft.com/office/drawing/2014/main" id="{1870B32E-EE42-470E-B543-CA55AEC8CA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 name="Freeform 11">
              <a:extLst>
                <a:ext uri="{FF2B5EF4-FFF2-40B4-BE49-F238E27FC236}">
                  <a16:creationId xmlns:a16="http://schemas.microsoft.com/office/drawing/2014/main" id="{EEF09120-11AA-4DB5-98A8-EC4923002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8" name="Freeform 12">
              <a:extLst>
                <a:ext uri="{FF2B5EF4-FFF2-40B4-BE49-F238E27FC236}">
                  <a16:creationId xmlns:a16="http://schemas.microsoft.com/office/drawing/2014/main" id="{39CC463D-589C-461C-A234-0460EB06B8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9" name="Freeform 13">
              <a:extLst>
                <a:ext uri="{FF2B5EF4-FFF2-40B4-BE49-F238E27FC236}">
                  <a16:creationId xmlns:a16="http://schemas.microsoft.com/office/drawing/2014/main" id="{B6516153-269A-421E-A021-CB3F3C5E1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0" name="Freeform 14">
              <a:extLst>
                <a:ext uri="{FF2B5EF4-FFF2-40B4-BE49-F238E27FC236}">
                  <a16:creationId xmlns:a16="http://schemas.microsoft.com/office/drawing/2014/main" id="{45E14300-6C4A-4F77-915F-F3B25B0237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1" name="Freeform 15">
              <a:extLst>
                <a:ext uri="{FF2B5EF4-FFF2-40B4-BE49-F238E27FC236}">
                  <a16:creationId xmlns:a16="http://schemas.microsoft.com/office/drawing/2014/main" id="{993E312A-E6A6-4B52-ADE6-618ADC89BA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2" name="Freeform 16">
              <a:extLst>
                <a:ext uri="{FF2B5EF4-FFF2-40B4-BE49-F238E27FC236}">
                  <a16:creationId xmlns:a16="http://schemas.microsoft.com/office/drawing/2014/main" id="{2F0F3026-2480-472B-8C52-36812C81E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3" name="Freeform 17">
              <a:extLst>
                <a:ext uri="{FF2B5EF4-FFF2-40B4-BE49-F238E27FC236}">
                  <a16:creationId xmlns:a16="http://schemas.microsoft.com/office/drawing/2014/main" id="{34E1C992-559D-4827-9F30-31A3CA7A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4" name="Freeform 18">
              <a:extLst>
                <a:ext uri="{FF2B5EF4-FFF2-40B4-BE49-F238E27FC236}">
                  <a16:creationId xmlns:a16="http://schemas.microsoft.com/office/drawing/2014/main" id="{D9F2FB98-F443-498F-AAD9-6945825681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5" name="Freeform 19">
              <a:extLst>
                <a:ext uri="{FF2B5EF4-FFF2-40B4-BE49-F238E27FC236}">
                  <a16:creationId xmlns:a16="http://schemas.microsoft.com/office/drawing/2014/main" id="{75DBF6EC-ED50-43E4-8A8B-64CE86A88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6" name="Freeform 20">
              <a:extLst>
                <a:ext uri="{FF2B5EF4-FFF2-40B4-BE49-F238E27FC236}">
                  <a16:creationId xmlns:a16="http://schemas.microsoft.com/office/drawing/2014/main" id="{FD854F40-AC43-4F21-9C62-2CE35CFD2B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7" name="Freeform 21">
              <a:extLst>
                <a:ext uri="{FF2B5EF4-FFF2-40B4-BE49-F238E27FC236}">
                  <a16:creationId xmlns:a16="http://schemas.microsoft.com/office/drawing/2014/main" id="{62CCB560-494A-4F74-9DE4-068806A893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8" name="Freeform 22">
              <a:extLst>
                <a:ext uri="{FF2B5EF4-FFF2-40B4-BE49-F238E27FC236}">
                  <a16:creationId xmlns:a16="http://schemas.microsoft.com/office/drawing/2014/main" id="{6F9A05F2-B5D2-4D8A-9A78-14E45C13FE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29" name="Freeform 23">
              <a:extLst>
                <a:ext uri="{FF2B5EF4-FFF2-40B4-BE49-F238E27FC236}">
                  <a16:creationId xmlns:a16="http://schemas.microsoft.com/office/drawing/2014/main" id="{A6373189-19BB-4BEC-84A3-432253E058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0" name="Freeform 24">
              <a:extLst>
                <a:ext uri="{FF2B5EF4-FFF2-40B4-BE49-F238E27FC236}">
                  <a16:creationId xmlns:a16="http://schemas.microsoft.com/office/drawing/2014/main" id="{71AB3122-947A-44DB-B190-A2601C6C95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1" name="Freeform 25">
              <a:extLst>
                <a:ext uri="{FF2B5EF4-FFF2-40B4-BE49-F238E27FC236}">
                  <a16:creationId xmlns:a16="http://schemas.microsoft.com/office/drawing/2014/main" id="{74B4109D-3AFC-4D44-87B1-0CDED3E63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2" name="Freeform 26">
              <a:extLst>
                <a:ext uri="{FF2B5EF4-FFF2-40B4-BE49-F238E27FC236}">
                  <a16:creationId xmlns:a16="http://schemas.microsoft.com/office/drawing/2014/main" id="{44AAD39F-F7C9-4D00-95E0-0465B4E858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3" name="Freeform 27">
              <a:extLst>
                <a:ext uri="{FF2B5EF4-FFF2-40B4-BE49-F238E27FC236}">
                  <a16:creationId xmlns:a16="http://schemas.microsoft.com/office/drawing/2014/main" id="{C1DCAB8D-6EF6-4A84-8D0C-AA9226DEC9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4" name="Freeform 28">
              <a:extLst>
                <a:ext uri="{FF2B5EF4-FFF2-40B4-BE49-F238E27FC236}">
                  <a16:creationId xmlns:a16="http://schemas.microsoft.com/office/drawing/2014/main" id="{C407F97F-83CF-4703-B9E0-6335530E32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5" name="Freeform 29">
              <a:extLst>
                <a:ext uri="{FF2B5EF4-FFF2-40B4-BE49-F238E27FC236}">
                  <a16:creationId xmlns:a16="http://schemas.microsoft.com/office/drawing/2014/main" id="{0D8D2363-5D84-4CFF-89AA-3C93C859D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6" name="Freeform 30">
              <a:extLst>
                <a:ext uri="{FF2B5EF4-FFF2-40B4-BE49-F238E27FC236}">
                  <a16:creationId xmlns:a16="http://schemas.microsoft.com/office/drawing/2014/main" id="{0435A35C-AC99-4E12-8CB0-9C640DAA94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7" name="Freeform 31">
              <a:extLst>
                <a:ext uri="{FF2B5EF4-FFF2-40B4-BE49-F238E27FC236}">
                  <a16:creationId xmlns:a16="http://schemas.microsoft.com/office/drawing/2014/main" id="{F20392CF-2256-4527-836B-2E6F88596E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8" name="Freeform 32">
              <a:extLst>
                <a:ext uri="{FF2B5EF4-FFF2-40B4-BE49-F238E27FC236}">
                  <a16:creationId xmlns:a16="http://schemas.microsoft.com/office/drawing/2014/main" id="{C52C3AD3-122C-4010-9C55-B0247F8CCA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39" name="Rectangle 33">
              <a:extLst>
                <a:ext uri="{FF2B5EF4-FFF2-40B4-BE49-F238E27FC236}">
                  <a16:creationId xmlns:a16="http://schemas.microsoft.com/office/drawing/2014/main" id="{EFCB53ED-09C0-4AD7-9BBC-366833D5FE0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40" name="Freeform 34">
              <a:extLst>
                <a:ext uri="{FF2B5EF4-FFF2-40B4-BE49-F238E27FC236}">
                  <a16:creationId xmlns:a16="http://schemas.microsoft.com/office/drawing/2014/main" id="{6F309F52-BFCF-47D9-8089-BC049540DB4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1" name="Freeform 35">
              <a:extLst>
                <a:ext uri="{FF2B5EF4-FFF2-40B4-BE49-F238E27FC236}">
                  <a16:creationId xmlns:a16="http://schemas.microsoft.com/office/drawing/2014/main" id="{5F9AE85F-C7AA-4761-B468-2E100829B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2" name="Freeform 36">
              <a:extLst>
                <a:ext uri="{FF2B5EF4-FFF2-40B4-BE49-F238E27FC236}">
                  <a16:creationId xmlns:a16="http://schemas.microsoft.com/office/drawing/2014/main" id="{2C81C778-91E5-4AE9-AACB-8566E7A28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3" name="Freeform 37">
              <a:extLst>
                <a:ext uri="{FF2B5EF4-FFF2-40B4-BE49-F238E27FC236}">
                  <a16:creationId xmlns:a16="http://schemas.microsoft.com/office/drawing/2014/main" id="{6C56E0B4-58A0-4B2B-BD56-54121BB8DB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4" name="Freeform 38">
              <a:extLst>
                <a:ext uri="{FF2B5EF4-FFF2-40B4-BE49-F238E27FC236}">
                  <a16:creationId xmlns:a16="http://schemas.microsoft.com/office/drawing/2014/main" id="{88A29CFE-13A6-4509-946F-5C074F856E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5" name="Freeform 39">
              <a:extLst>
                <a:ext uri="{FF2B5EF4-FFF2-40B4-BE49-F238E27FC236}">
                  <a16:creationId xmlns:a16="http://schemas.microsoft.com/office/drawing/2014/main" id="{00235A0A-018B-4499-AC16-AF83457BF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6" name="Freeform 40">
              <a:extLst>
                <a:ext uri="{FF2B5EF4-FFF2-40B4-BE49-F238E27FC236}">
                  <a16:creationId xmlns:a16="http://schemas.microsoft.com/office/drawing/2014/main" id="{861DF9B7-50DC-4EBE-8B23-97FE92DBBB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7" name="Freeform 41">
              <a:extLst>
                <a:ext uri="{FF2B5EF4-FFF2-40B4-BE49-F238E27FC236}">
                  <a16:creationId xmlns:a16="http://schemas.microsoft.com/office/drawing/2014/main" id="{69673907-73D7-4729-A911-9BD078EC2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8" name="Freeform 42">
              <a:extLst>
                <a:ext uri="{FF2B5EF4-FFF2-40B4-BE49-F238E27FC236}">
                  <a16:creationId xmlns:a16="http://schemas.microsoft.com/office/drawing/2014/main" id="{4DC844D3-8053-4EE7-A286-50157B6FD8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49" name="Freeform 43">
              <a:extLst>
                <a:ext uri="{FF2B5EF4-FFF2-40B4-BE49-F238E27FC236}">
                  <a16:creationId xmlns:a16="http://schemas.microsoft.com/office/drawing/2014/main" id="{D67575A0-A45A-4773-874C-16370E3670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50" name="Freeform 44">
              <a:extLst>
                <a:ext uri="{FF2B5EF4-FFF2-40B4-BE49-F238E27FC236}">
                  <a16:creationId xmlns:a16="http://schemas.microsoft.com/office/drawing/2014/main" id="{4327252B-B62B-4DE0-A924-B7F6E40AD96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51" name="Rectangle 45">
              <a:extLst>
                <a:ext uri="{FF2B5EF4-FFF2-40B4-BE49-F238E27FC236}">
                  <a16:creationId xmlns:a16="http://schemas.microsoft.com/office/drawing/2014/main" id="{778BC6A7-AC19-497B-A7C6-E447B2EBDAB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52" name="Freeform 46">
              <a:extLst>
                <a:ext uri="{FF2B5EF4-FFF2-40B4-BE49-F238E27FC236}">
                  <a16:creationId xmlns:a16="http://schemas.microsoft.com/office/drawing/2014/main" id="{4E79A87B-BF1F-437A-9FED-BE93025E50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53" name="Freeform 47">
              <a:extLst>
                <a:ext uri="{FF2B5EF4-FFF2-40B4-BE49-F238E27FC236}">
                  <a16:creationId xmlns:a16="http://schemas.microsoft.com/office/drawing/2014/main" id="{DFAAF3CC-B4E0-45C8-AC2D-EF0D6D823D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54" name="Freeform 48">
              <a:extLst>
                <a:ext uri="{FF2B5EF4-FFF2-40B4-BE49-F238E27FC236}">
                  <a16:creationId xmlns:a16="http://schemas.microsoft.com/office/drawing/2014/main" id="{A5A12C87-1E4A-4664-B2F4-A1C8B656F9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55" name="Freeform 49">
              <a:extLst>
                <a:ext uri="{FF2B5EF4-FFF2-40B4-BE49-F238E27FC236}">
                  <a16:creationId xmlns:a16="http://schemas.microsoft.com/office/drawing/2014/main" id="{B3AF8230-4630-4505-ADDB-16A9B6B377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56" name="Freeform 50">
              <a:extLst>
                <a:ext uri="{FF2B5EF4-FFF2-40B4-BE49-F238E27FC236}">
                  <a16:creationId xmlns:a16="http://schemas.microsoft.com/office/drawing/2014/main" id="{33F93F6D-724D-42F3-AF1D-3081EAB5D1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57" name="Freeform 51">
              <a:extLst>
                <a:ext uri="{FF2B5EF4-FFF2-40B4-BE49-F238E27FC236}">
                  <a16:creationId xmlns:a16="http://schemas.microsoft.com/office/drawing/2014/main" id="{F5DD7A8F-FB67-4E79-80DB-0FAF3A098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58" name="Freeform 52">
              <a:extLst>
                <a:ext uri="{FF2B5EF4-FFF2-40B4-BE49-F238E27FC236}">
                  <a16:creationId xmlns:a16="http://schemas.microsoft.com/office/drawing/2014/main" id="{7B140A84-E89E-4A80-9DF8-7BCA45F90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59" name="Freeform 53">
              <a:extLst>
                <a:ext uri="{FF2B5EF4-FFF2-40B4-BE49-F238E27FC236}">
                  <a16:creationId xmlns:a16="http://schemas.microsoft.com/office/drawing/2014/main" id="{279E1D6A-EFE2-44C6-A5BF-DFADF0DC91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60" name="Freeform 54">
              <a:extLst>
                <a:ext uri="{FF2B5EF4-FFF2-40B4-BE49-F238E27FC236}">
                  <a16:creationId xmlns:a16="http://schemas.microsoft.com/office/drawing/2014/main" id="{C9FA2204-561F-4ABB-988C-03053820F1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61" name="Freeform 55">
              <a:extLst>
                <a:ext uri="{FF2B5EF4-FFF2-40B4-BE49-F238E27FC236}">
                  <a16:creationId xmlns:a16="http://schemas.microsoft.com/office/drawing/2014/main" id="{8BD7D04E-AC0A-424F-BC40-28842DAF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62" name="Freeform 56">
              <a:extLst>
                <a:ext uri="{FF2B5EF4-FFF2-40B4-BE49-F238E27FC236}">
                  <a16:creationId xmlns:a16="http://schemas.microsoft.com/office/drawing/2014/main" id="{32B616A2-FE09-47DD-B58C-12EE58B7CA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63" name="Freeform 57">
              <a:extLst>
                <a:ext uri="{FF2B5EF4-FFF2-40B4-BE49-F238E27FC236}">
                  <a16:creationId xmlns:a16="http://schemas.microsoft.com/office/drawing/2014/main" id="{08C5EAF5-6064-484E-BA05-80D09D84EA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64" name="Freeform 58">
              <a:extLst>
                <a:ext uri="{FF2B5EF4-FFF2-40B4-BE49-F238E27FC236}">
                  <a16:creationId xmlns:a16="http://schemas.microsoft.com/office/drawing/2014/main" id="{F11D90DF-D275-4725-884C-77E5E01D89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grpSp>
      <p:grpSp>
        <p:nvGrpSpPr>
          <p:cNvPr id="66" name="Group 65">
            <a:extLst>
              <a:ext uri="{FF2B5EF4-FFF2-40B4-BE49-F238E27FC236}">
                <a16:creationId xmlns:a16="http://schemas.microsoft.com/office/drawing/2014/main" id="{82EEA7F3-64E0-47B1-9B06-0677EA6FD7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67" name="Rectangle 66">
              <a:extLst>
                <a:ext uri="{FF2B5EF4-FFF2-40B4-BE49-F238E27FC236}">
                  <a16:creationId xmlns:a16="http://schemas.microsoft.com/office/drawing/2014/main" id="{F0787433-E8FF-45C5-A1C3-70BC1491BA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8" name="Picture 2">
              <a:extLst>
                <a:ext uri="{FF2B5EF4-FFF2-40B4-BE49-F238E27FC236}">
                  <a16:creationId xmlns:a16="http://schemas.microsoft.com/office/drawing/2014/main" id="{A649E977-62EB-4D2F-9AF9-947B5E73CA39}"/>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sp>
        <p:nvSpPr>
          <p:cNvPr id="2" name="Title 1">
            <a:extLst>
              <a:ext uri="{FF2B5EF4-FFF2-40B4-BE49-F238E27FC236}">
                <a16:creationId xmlns:a16="http://schemas.microsoft.com/office/drawing/2014/main" id="{B287A869-E1B8-ADF5-1852-D59B55498C85}"/>
              </a:ext>
            </a:extLst>
          </p:cNvPr>
          <p:cNvSpPr>
            <a:spLocks noGrp="1"/>
          </p:cNvSpPr>
          <p:nvPr>
            <p:ph type="title"/>
          </p:nvPr>
        </p:nvSpPr>
        <p:spPr>
          <a:xfrm>
            <a:off x="1004888" y="146051"/>
            <a:ext cx="7035800" cy="606425"/>
          </a:xfrm>
        </p:spPr>
        <p:txBody>
          <a:bodyPr vert="horz" lIns="91440" tIns="45720" rIns="91440" bIns="45720" rtlCol="0" anchor="t" anchorCtr="0">
            <a:normAutofit/>
          </a:bodyPr>
          <a:lstStyle/>
          <a:p>
            <a:r>
              <a:rPr lang="en-US" sz="2800" u="sng" dirty="0"/>
              <a:t>References</a:t>
            </a:r>
          </a:p>
        </p:txBody>
      </p:sp>
      <p:sp>
        <p:nvSpPr>
          <p:cNvPr id="3" name="Text Placeholder 2">
            <a:extLst>
              <a:ext uri="{FF2B5EF4-FFF2-40B4-BE49-F238E27FC236}">
                <a16:creationId xmlns:a16="http://schemas.microsoft.com/office/drawing/2014/main" id="{72151C57-DCD1-4133-587E-C3006D82DB6B}"/>
              </a:ext>
            </a:extLst>
          </p:cNvPr>
          <p:cNvSpPr>
            <a:spLocks noGrp="1"/>
          </p:cNvSpPr>
          <p:nvPr>
            <p:ph type="body" idx="1"/>
          </p:nvPr>
        </p:nvSpPr>
        <p:spPr>
          <a:xfrm>
            <a:off x="247649" y="636587"/>
            <a:ext cx="11806238" cy="6092825"/>
          </a:xfrm>
        </p:spPr>
        <p:txBody>
          <a:bodyPr vert="horz" lIns="91440" tIns="45720" rIns="91440" bIns="45720" rtlCol="0" anchor="t">
            <a:noAutofit/>
          </a:bodyPr>
          <a:lstStyle/>
          <a:p>
            <a:pPr>
              <a:lnSpc>
                <a:spcPct val="110000"/>
              </a:lnSpc>
            </a:pPr>
            <a:r>
              <a:rPr lang="en-US" sz="1600" cap="none" dirty="0">
                <a:solidFill>
                  <a:schemeClr val="tx1"/>
                </a:solidFill>
              </a:rPr>
              <a:t>Anti-bullying alliance, 2026. Prevalence of online bullying.  Available at</a:t>
            </a:r>
            <a:r>
              <a:rPr lang="en-US" sz="1600" cap="none" dirty="0">
                <a:solidFill>
                  <a:schemeClr val="tx2"/>
                </a:solidFill>
              </a:rPr>
              <a:t>: </a:t>
            </a:r>
            <a:r>
              <a:rPr lang="en-US" sz="1600" cap="none" dirty="0">
                <a:solidFill>
                  <a:schemeClr val="tx2"/>
                </a:solidFill>
                <a:hlinkClick r:id="rId5"/>
              </a:rPr>
              <a:t>https://anti-bullyingalliance.org.uk/tools-information/all-about-bullying/prevalence-and-impact-bullying/prevalence-online-bullying#:~:text=There%20are%20many%20studies%20on%20online%20bullying%2C,the%20two%20months%20prior%20to%20being%20surveyed</a:t>
            </a:r>
            <a:r>
              <a:rPr lang="en-US" sz="1600" cap="none" dirty="0">
                <a:solidFill>
                  <a:schemeClr val="tx2"/>
                </a:solidFill>
              </a:rPr>
              <a:t> </a:t>
            </a:r>
            <a:r>
              <a:rPr lang="en-US" sz="1600" cap="none" dirty="0">
                <a:solidFill>
                  <a:schemeClr val="tx1"/>
                </a:solidFill>
              </a:rPr>
              <a:t>(Accessed 2nd April 2026).  </a:t>
            </a:r>
          </a:p>
          <a:p>
            <a:pPr>
              <a:lnSpc>
                <a:spcPct val="110000"/>
              </a:lnSpc>
            </a:pPr>
            <a:endParaRPr lang="en-US" sz="1200" cap="none" dirty="0">
              <a:solidFill>
                <a:schemeClr val="tx2"/>
              </a:solidFill>
            </a:endParaRPr>
          </a:p>
          <a:p>
            <a:pPr>
              <a:lnSpc>
                <a:spcPct val="110000"/>
              </a:lnSpc>
            </a:pPr>
            <a:r>
              <a:rPr lang="en-US" sz="1600" cap="none" dirty="0">
                <a:solidFill>
                  <a:schemeClr val="tx1"/>
                </a:solidFill>
              </a:rPr>
              <a:t>NSPCC, 2024.  Online grooming crimes against children increased by 89% in six years.  Available at </a:t>
            </a:r>
            <a:r>
              <a:rPr lang="en-US" sz="1600" cap="none" dirty="0">
                <a:solidFill>
                  <a:schemeClr val="tx2"/>
                </a:solidFill>
                <a:hlinkClick r:id="rId6"/>
              </a:rPr>
              <a:t>https://www.Nspcc.Org.Uk/about-us/news-opinion/2024/online-grooming-crimes-increase/</a:t>
            </a:r>
            <a:r>
              <a:rPr lang="en-US" sz="1600" cap="none" dirty="0">
                <a:solidFill>
                  <a:schemeClr val="tx2"/>
                </a:solidFill>
              </a:rPr>
              <a:t> (</a:t>
            </a:r>
            <a:r>
              <a:rPr lang="en-US" sz="1600" cap="none" dirty="0">
                <a:solidFill>
                  <a:schemeClr val="tx1"/>
                </a:solidFill>
              </a:rPr>
              <a:t>Accessed 12th April 2026). </a:t>
            </a:r>
          </a:p>
          <a:p>
            <a:pPr>
              <a:lnSpc>
                <a:spcPct val="110000"/>
              </a:lnSpc>
            </a:pPr>
            <a:endParaRPr lang="en-US" sz="1200" cap="none" dirty="0">
              <a:solidFill>
                <a:schemeClr val="tx1"/>
              </a:solidFill>
            </a:endParaRPr>
          </a:p>
          <a:p>
            <a:pPr>
              <a:lnSpc>
                <a:spcPct val="110000"/>
              </a:lnSpc>
            </a:pPr>
            <a:r>
              <a:rPr lang="en-US" sz="1600" cap="none" dirty="0">
                <a:solidFill>
                  <a:schemeClr val="tx1"/>
                </a:solidFill>
              </a:rPr>
              <a:t>NSPCC Learning, 2024. </a:t>
            </a:r>
            <a:r>
              <a:rPr lang="en-US" sz="1600" cap="none" dirty="0"/>
              <a:t>Child protection system in Wales.  Available at </a:t>
            </a:r>
            <a:r>
              <a:rPr lang="en-US" sz="1600" cap="none" dirty="0">
                <a:hlinkClick r:id="rId7"/>
              </a:rPr>
              <a:t>https://learning.nspcc.org.uk/child-protection-system/wales</a:t>
            </a:r>
            <a:r>
              <a:rPr lang="en-US" sz="1600" cap="none" dirty="0"/>
              <a:t> (Accessed 2nd May 2026).  </a:t>
            </a:r>
          </a:p>
          <a:p>
            <a:pPr>
              <a:lnSpc>
                <a:spcPct val="110000"/>
              </a:lnSpc>
            </a:pPr>
            <a:endParaRPr lang="en-US" sz="1200" cap="none" dirty="0"/>
          </a:p>
          <a:p>
            <a:pPr>
              <a:lnSpc>
                <a:spcPct val="110000"/>
              </a:lnSpc>
            </a:pPr>
            <a:r>
              <a:rPr lang="en-US" sz="1600" cap="none" dirty="0">
                <a:solidFill>
                  <a:schemeClr val="tx1"/>
                </a:solidFill>
              </a:rPr>
              <a:t>Safeguarding Wales, 2026. Image available at </a:t>
            </a:r>
            <a:r>
              <a:rPr lang="en-US" sz="1600" cap="none" dirty="0">
                <a:solidFill>
                  <a:schemeClr val="tx2"/>
                </a:solidFill>
                <a:hlinkClick r:id="rId8"/>
              </a:rPr>
              <a:t>https://safeguarding.wales/en/</a:t>
            </a:r>
            <a:r>
              <a:rPr lang="en-US" sz="1600" cap="none" dirty="0">
                <a:solidFill>
                  <a:schemeClr val="tx2"/>
                </a:solidFill>
              </a:rPr>
              <a:t> </a:t>
            </a:r>
            <a:r>
              <a:rPr lang="en-US" sz="1600" cap="none" dirty="0">
                <a:solidFill>
                  <a:schemeClr val="tx1"/>
                </a:solidFill>
              </a:rPr>
              <a:t>(Accessed 3</a:t>
            </a:r>
            <a:r>
              <a:rPr lang="en-US" sz="1600" cap="none" baseline="30000" dirty="0">
                <a:solidFill>
                  <a:schemeClr val="tx1"/>
                </a:solidFill>
              </a:rPr>
              <a:t>rd</a:t>
            </a:r>
            <a:r>
              <a:rPr lang="en-US" sz="1600" cap="none" dirty="0">
                <a:solidFill>
                  <a:schemeClr val="tx1"/>
                </a:solidFill>
              </a:rPr>
              <a:t> May 2026). </a:t>
            </a:r>
          </a:p>
          <a:p>
            <a:pPr>
              <a:lnSpc>
                <a:spcPct val="110000"/>
              </a:lnSpc>
            </a:pPr>
            <a:endParaRPr lang="en-US" sz="1200" cap="none" dirty="0">
              <a:solidFill>
                <a:schemeClr val="tx1"/>
              </a:solidFill>
            </a:endParaRPr>
          </a:p>
          <a:p>
            <a:pPr>
              <a:lnSpc>
                <a:spcPct val="110000"/>
              </a:lnSpc>
            </a:pPr>
            <a:r>
              <a:rPr lang="en-US" sz="1600" cap="none" dirty="0">
                <a:solidFill>
                  <a:schemeClr val="tx1"/>
                </a:solidFill>
              </a:rPr>
              <a:t>UK government, 2025. </a:t>
            </a:r>
            <a:r>
              <a:rPr lang="en-GB" sz="1600" cap="none" dirty="0"/>
              <a:t>Online Safety Act: Explainer.  Available at </a:t>
            </a:r>
            <a:r>
              <a:rPr lang="en-GB" sz="1600" cap="none" dirty="0">
                <a:hlinkClick r:id="rId9"/>
              </a:rPr>
              <a:t>https://www.gov.uk/government/publications/online-safety-act-explainer/online-safety-act-explainer</a:t>
            </a:r>
            <a:r>
              <a:rPr lang="en-GB" sz="1600" cap="none" dirty="0"/>
              <a:t> (Accessed 2nd May 2026). </a:t>
            </a:r>
          </a:p>
          <a:p>
            <a:pPr>
              <a:lnSpc>
                <a:spcPct val="110000"/>
              </a:lnSpc>
            </a:pPr>
            <a:endParaRPr lang="en-GB" sz="1200" cap="none" dirty="0"/>
          </a:p>
          <a:p>
            <a:pPr>
              <a:lnSpc>
                <a:spcPct val="110000"/>
              </a:lnSpc>
            </a:pPr>
            <a:r>
              <a:rPr lang="en-GB" sz="1600" cap="none" dirty="0"/>
              <a:t>Welsh Government, 2026. </a:t>
            </a:r>
            <a:r>
              <a:rPr lang="en-GB" cap="none" dirty="0"/>
              <a:t>Safeguarding Guidance.  Available at </a:t>
            </a:r>
            <a:r>
              <a:rPr lang="en-GB" cap="none" dirty="0">
                <a:hlinkClick r:id="rId10"/>
              </a:rPr>
              <a:t>https://www.gov.wales/safeguarding-guidance</a:t>
            </a:r>
            <a:r>
              <a:rPr lang="en-GB" cap="none" dirty="0"/>
              <a:t> (Accessed 3rd May 2026). </a:t>
            </a:r>
          </a:p>
          <a:p>
            <a:pPr>
              <a:lnSpc>
                <a:spcPct val="110000"/>
              </a:lnSpc>
            </a:pPr>
            <a:endParaRPr lang="en-GB" sz="1600" cap="none" dirty="0"/>
          </a:p>
          <a:p>
            <a:pPr>
              <a:lnSpc>
                <a:spcPct val="110000"/>
              </a:lnSpc>
            </a:pPr>
            <a:endParaRPr lang="en-US" sz="1600" cap="none" dirty="0">
              <a:solidFill>
                <a:schemeClr val="tx2"/>
              </a:solidFill>
            </a:endParaRPr>
          </a:p>
        </p:txBody>
      </p:sp>
    </p:spTree>
    <p:extLst>
      <p:ext uri="{BB962C8B-B14F-4D97-AF65-F5344CB8AC3E}">
        <p14:creationId xmlns:p14="http://schemas.microsoft.com/office/powerpoint/2010/main" val="42537154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TM04033919[[fn=Circuit]]</Template>
  <TotalTime>29469</TotalTime>
  <Words>759</Words>
  <Application>Microsoft Office PowerPoint</Application>
  <PresentationFormat>Widescreen</PresentationFormat>
  <Paragraphs>62</Paragraphs>
  <Slides>7</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ADLaM Display</vt:lpstr>
      <vt:lpstr>Aptos</vt:lpstr>
      <vt:lpstr>Arial</vt:lpstr>
      <vt:lpstr>Georgia Pro Semibold</vt:lpstr>
      <vt:lpstr>Tw Cen MT</vt:lpstr>
      <vt:lpstr>Wingdings</vt:lpstr>
      <vt:lpstr>Circuit</vt:lpstr>
      <vt:lpstr>Training peers in the field of child protection.  </vt:lpstr>
      <vt:lpstr>Welcome to your E-Safety Training </vt:lpstr>
      <vt:lpstr>Safeguarding Children and Young People Online. </vt:lpstr>
      <vt:lpstr>Prior Knowledge</vt:lpstr>
      <vt:lpstr>Key Themes </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Sue Bowers-Roblin (2313941)</dc:creator>
  <cp:lastModifiedBy>Sue Bowers-Roblin (2313941)</cp:lastModifiedBy>
  <cp:revision>1</cp:revision>
  <dcterms:created xsi:type="dcterms:W3CDTF">2026-03-16T18:27:43Z</dcterms:created>
  <dcterms:modified xsi:type="dcterms:W3CDTF">2026-05-03T18:40:14Z</dcterms:modified>
</cp:coreProperties>
</file>