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D5A1E7-CC54-4E35-94B8-1899719AA324}" v="4" dt="2023-02-17T20:05:11.1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gdan_adryan87@yahoo.com" userId="792f452a08eea964" providerId="LiveId" clId="{76D5A1E7-CC54-4E35-94B8-1899719AA324}"/>
    <pc:docChg chg="custSel addSld delSld modSld">
      <pc:chgData name="bogdan_adryan87@yahoo.com" userId="792f452a08eea964" providerId="LiveId" clId="{76D5A1E7-CC54-4E35-94B8-1899719AA324}" dt="2023-02-17T20:05:26.229" v="30" actId="1076"/>
      <pc:docMkLst>
        <pc:docMk/>
      </pc:docMkLst>
      <pc:sldChg chg="delSp modSp new mod delAnim">
        <pc:chgData name="bogdan_adryan87@yahoo.com" userId="792f452a08eea964" providerId="LiveId" clId="{76D5A1E7-CC54-4E35-94B8-1899719AA324}" dt="2023-02-17T20:05:05.031" v="23" actId="21"/>
        <pc:sldMkLst>
          <pc:docMk/>
          <pc:sldMk cId="2003117344" sldId="256"/>
        </pc:sldMkLst>
        <pc:spChg chg="mod">
          <ac:chgData name="bogdan_adryan87@yahoo.com" userId="792f452a08eea964" providerId="LiveId" clId="{76D5A1E7-CC54-4E35-94B8-1899719AA324}" dt="2023-02-17T19:49:46.629" v="16" actId="20577"/>
          <ac:spMkLst>
            <pc:docMk/>
            <pc:sldMk cId="2003117344" sldId="256"/>
            <ac:spMk id="2" creationId="{AD5DF0D8-DFD3-5F7C-7BA3-E76BCE7CB47D}"/>
          </ac:spMkLst>
        </pc:spChg>
        <pc:spChg chg="mod">
          <ac:chgData name="bogdan_adryan87@yahoo.com" userId="792f452a08eea964" providerId="LiveId" clId="{76D5A1E7-CC54-4E35-94B8-1899719AA324}" dt="2023-02-17T19:49:52.093" v="17"/>
          <ac:spMkLst>
            <pc:docMk/>
            <pc:sldMk cId="2003117344" sldId="256"/>
            <ac:spMk id="3" creationId="{24F945F4-DF20-361D-2F3E-5B52F3C2B8AD}"/>
          </ac:spMkLst>
        </pc:spChg>
        <pc:picChg chg="del">
          <ac:chgData name="bogdan_adryan87@yahoo.com" userId="792f452a08eea964" providerId="LiveId" clId="{76D5A1E7-CC54-4E35-94B8-1899719AA324}" dt="2023-02-17T20:05:05.031" v="23" actId="21"/>
          <ac:picMkLst>
            <pc:docMk/>
            <pc:sldMk cId="2003117344" sldId="256"/>
            <ac:picMk id="4" creationId="{E81B3814-11AE-3D90-AB0C-2F258BF90C14}"/>
          </ac:picMkLst>
        </pc:picChg>
      </pc:sldChg>
      <pc:sldChg chg="delSp new del mod delAnim">
        <pc:chgData name="bogdan_adryan87@yahoo.com" userId="792f452a08eea964" providerId="LiveId" clId="{76D5A1E7-CC54-4E35-94B8-1899719AA324}" dt="2023-02-17T20:00:18.241" v="22" actId="2696"/>
        <pc:sldMkLst>
          <pc:docMk/>
          <pc:sldMk cId="718486933" sldId="257"/>
        </pc:sldMkLst>
        <pc:spChg chg="del">
          <ac:chgData name="bogdan_adryan87@yahoo.com" userId="792f452a08eea964" providerId="LiveId" clId="{76D5A1E7-CC54-4E35-94B8-1899719AA324}" dt="2023-02-17T19:50:04.168" v="19" actId="21"/>
          <ac:spMkLst>
            <pc:docMk/>
            <pc:sldMk cId="718486933" sldId="257"/>
            <ac:spMk id="2" creationId="{079EF4A3-BC59-BEAC-605F-50C8AF38FD64}"/>
          </ac:spMkLst>
        </pc:spChg>
        <pc:spChg chg="del">
          <ac:chgData name="bogdan_adryan87@yahoo.com" userId="792f452a08eea964" providerId="LiveId" clId="{76D5A1E7-CC54-4E35-94B8-1899719AA324}" dt="2023-02-17T19:50:06.706" v="20" actId="21"/>
          <ac:spMkLst>
            <pc:docMk/>
            <pc:sldMk cId="718486933" sldId="257"/>
            <ac:spMk id="3" creationId="{27CBAD14-D32E-8781-3D87-98BF1DF08C24}"/>
          </ac:spMkLst>
        </pc:spChg>
        <pc:picChg chg="del">
          <ac:chgData name="bogdan_adryan87@yahoo.com" userId="792f452a08eea964" providerId="LiveId" clId="{76D5A1E7-CC54-4E35-94B8-1899719AA324}" dt="2023-02-17T19:56:10.865" v="21" actId="478"/>
          <ac:picMkLst>
            <pc:docMk/>
            <pc:sldMk cId="718486933" sldId="257"/>
            <ac:picMk id="4" creationId="{B6B12C13-36C3-0C35-684A-7A881752E2B9}"/>
          </ac:picMkLst>
        </pc:picChg>
      </pc:sldChg>
      <pc:sldChg chg="addSp delSp modSp new mod modAnim">
        <pc:chgData name="bogdan_adryan87@yahoo.com" userId="792f452a08eea964" providerId="LiveId" clId="{76D5A1E7-CC54-4E35-94B8-1899719AA324}" dt="2023-02-17T20:05:26.229" v="30" actId="1076"/>
        <pc:sldMkLst>
          <pc:docMk/>
          <pc:sldMk cId="3495357360" sldId="257"/>
        </pc:sldMkLst>
        <pc:spChg chg="del">
          <ac:chgData name="bogdan_adryan87@yahoo.com" userId="792f452a08eea964" providerId="LiveId" clId="{76D5A1E7-CC54-4E35-94B8-1899719AA324}" dt="2023-02-17T20:05:14.174" v="26" actId="21"/>
          <ac:spMkLst>
            <pc:docMk/>
            <pc:sldMk cId="3495357360" sldId="257"/>
            <ac:spMk id="2" creationId="{DD49BD8D-ED39-2A9E-7541-95CC918B3565}"/>
          </ac:spMkLst>
        </pc:spChg>
        <pc:spChg chg="del">
          <ac:chgData name="bogdan_adryan87@yahoo.com" userId="792f452a08eea964" providerId="LiveId" clId="{76D5A1E7-CC54-4E35-94B8-1899719AA324}" dt="2023-02-17T20:05:17.268" v="27" actId="21"/>
          <ac:spMkLst>
            <pc:docMk/>
            <pc:sldMk cId="3495357360" sldId="257"/>
            <ac:spMk id="3" creationId="{29ADA9DB-C2CC-76D6-5D9C-970F0F84BFC2}"/>
          </ac:spMkLst>
        </pc:spChg>
        <pc:picChg chg="add mod">
          <ac:chgData name="bogdan_adryan87@yahoo.com" userId="792f452a08eea964" providerId="LiveId" clId="{76D5A1E7-CC54-4E35-94B8-1899719AA324}" dt="2023-02-17T20:05:26.229" v="30" actId="1076"/>
          <ac:picMkLst>
            <pc:docMk/>
            <pc:sldMk cId="3495357360" sldId="257"/>
            <ac:picMk id="4" creationId="{6166D3C5-C023-B9E3-794B-1201A87A3910}"/>
          </ac:picMkLst>
        </pc:picChg>
      </pc:sldChg>
      <pc:sldMasterChg chg="addSldLayout">
        <pc:chgData name="bogdan_adryan87@yahoo.com" userId="792f452a08eea964" providerId="LiveId" clId="{76D5A1E7-CC54-4E35-94B8-1899719AA324}" dt="2023-02-17T19:49:40.068" v="0" actId="680"/>
        <pc:sldMasterMkLst>
          <pc:docMk/>
          <pc:sldMasterMk cId="2992188790" sldId="2147483648"/>
        </pc:sldMasterMkLst>
        <pc:sldLayoutChg chg="add">
          <pc:chgData name="bogdan_adryan87@yahoo.com" userId="792f452a08eea964" providerId="LiveId" clId="{76D5A1E7-CC54-4E35-94B8-1899719AA324}" dt="2023-02-17T19:49:40.068" v="0" actId="680"/>
          <pc:sldLayoutMkLst>
            <pc:docMk/>
            <pc:sldMasterMk cId="2992188790" sldId="2147483648"/>
            <pc:sldLayoutMk cId="1039080603" sldId="214748364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FFB2B94-A2DC-4B97-E95F-90A7824087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1719589F-D075-D0C8-2B2C-1B0C5842E6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</a:p>
        </p:txBody>
      </p:sp>
    </p:spTree>
    <p:extLst>
      <p:ext uri="{BB962C8B-B14F-4D97-AF65-F5344CB8AC3E}">
        <p14:creationId xmlns:p14="http://schemas.microsoft.com/office/powerpoint/2010/main" val="1039080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188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D5DF0D8-DFD3-5F7C-7BA3-E76BCE7CB47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ro-RO" dirty="0"/>
              <a:t>ROOM RESERVATION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24F945F4-DF20-361D-2F3E-5B52F3C2B8A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ro-RO" dirty="0"/>
              <a:t>Student </a:t>
            </a:r>
            <a:r>
              <a:rPr lang="ro-RO" dirty="0" err="1"/>
              <a:t>name</a:t>
            </a:r>
            <a:r>
              <a:rPr lang="ro-RO" dirty="0"/>
              <a:t>: Andrada-</a:t>
            </a:r>
            <a:r>
              <a:rPr lang="ro-RO" dirty="0" err="1"/>
              <a:t>Madalina</a:t>
            </a:r>
            <a:r>
              <a:rPr lang="ro-RO" dirty="0"/>
              <a:t> Muntean</a:t>
            </a:r>
          </a:p>
          <a:p>
            <a:r>
              <a:rPr lang="ro-RO" dirty="0"/>
              <a:t>Student </a:t>
            </a:r>
            <a:r>
              <a:rPr lang="ro-RO" dirty="0" err="1"/>
              <a:t>number</a:t>
            </a:r>
            <a:r>
              <a:rPr lang="ro-RO" dirty="0"/>
              <a:t>: 2118572</a:t>
            </a:r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003117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782"/>
    </mc:Choice>
    <mc:Fallback>
      <p:transition spd="slow" advTm="65782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OOM RESERVATION">
            <a:hlinkClick r:id="" action="ppaction://media"/>
            <a:extLst>
              <a:ext uri="{FF2B5EF4-FFF2-40B4-BE49-F238E27FC236}">
                <a16:creationId xmlns:a16="http://schemas.microsoft.com/office/drawing/2014/main" id="{6166D3C5-C023-B9E3-794B-1201A87A39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20463" y="1039290"/>
            <a:ext cx="3151073" cy="3151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357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7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11</Words>
  <Application>Microsoft Office PowerPoint</Application>
  <PresentationFormat>Ecran lat</PresentationFormat>
  <Paragraphs>3</Paragraphs>
  <Slides>2</Slides>
  <Notes>0</Notes>
  <HiddenSlides>0</HiddenSlides>
  <MMClips>1</MMClips>
  <ScaleCrop>false</ScaleCrop>
  <HeadingPairs>
    <vt:vector size="6" baseType="variant">
      <vt:variant>
        <vt:lpstr>Fonturi utilizate</vt:lpstr>
      </vt:variant>
      <vt:variant>
        <vt:i4>3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Temă Office</vt:lpstr>
      <vt:lpstr>ROOM RESERVATION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RESERVATION</dc:title>
  <dc:creator>bogdan_adryan87@yahoo.com</dc:creator>
  <cp:lastModifiedBy>bogdan_adryan87@yahoo.com</cp:lastModifiedBy>
  <cp:revision>1</cp:revision>
  <dcterms:created xsi:type="dcterms:W3CDTF">2023-02-17T19:49:21Z</dcterms:created>
  <dcterms:modified xsi:type="dcterms:W3CDTF">2023-02-17T20:05:29Z</dcterms:modified>
</cp:coreProperties>
</file>