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png" ContentType="image/png"/>
  <Default Extension="jpeg" ContentType="image/jpeg"/>
  <Override PartName="/_rels/.rels" ContentType="application/vnd.openxmlformats-package.relationships+xml"/>
  <Override PartName="/docProps/core.xml" ContentType="application/vnd.openxmlformats-package.core-properties+xml"/>
  <Override PartName="/docProps/app.xml" ContentType="application/vnd.openxmlformats-officedocument.extended-propertie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_rels/slideMaster1.xml.rels" ContentType="application/vnd.openxmlformats-package.relationships+xml"/>
  <Override PartName="/ppt/slideMasters/_rels/slideMaster2.xml.rels" ContentType="application/vnd.openxmlformats-package.relationships+xml"/>
  <Override PartName="/ppt/theme/theme1.xml" ContentType="application/vnd.openxmlformats-officedocument.theme+xml"/>
  <Override PartName="/ppt/theme/theme2.xml" ContentType="application/vnd.openxmlformats-officedocument.theme+xml"/>
  <Override PartName="/ppt/media/image269.png" ContentType="image/png"/>
  <Override PartName="/ppt/media/image1.jpeg" ContentType="image/jpeg"/>
  <Override PartName="/ppt/media/image715.png" ContentType="image/png"/>
  <Override PartName="/ppt/media/image548.png" ContentType="image/png"/>
  <Override PartName="/ppt/media/image28.png" ContentType="image/png"/>
  <Override PartName="/ppt/media/image100.png" ContentType="image/png"/>
  <Override PartName="/ppt/media/image391.png" ContentType="image/png"/>
  <Override PartName="/ppt/media/image579.png" ContentType="image/png"/>
  <Override PartName="/ppt/media/image59.png" ContentType="image/png"/>
  <Override PartName="/ppt/media/image131.png" ContentType="image/png"/>
  <Override PartName="/ppt/media/image3.png" ContentType="image/png"/>
  <Override PartName="/ppt/media/image303.png" ContentType="image/png"/>
  <Override PartName="/ppt/media/image74.png" ContentType="image/png"/>
  <Override PartName="/ppt/media/image8.png" ContentType="image/png"/>
  <Override PartName="/ppt/media/image594.png" ContentType="image/png"/>
  <Override PartName="/ppt/media/image415.png" ContentType="image/png"/>
  <Override PartName="/ppt/media/image23.jpeg" ContentType="image/jpeg"/>
  <Override PartName="/ppt/media/image279.png" ContentType="image/png"/>
  <Override PartName="/ppt/media/image2.jpeg" ContentType="image/jpeg"/>
  <Override PartName="/ppt/media/image725.png" ContentType="image/png"/>
  <Override PartName="/ppt/media/image110.png" ContentType="image/png"/>
  <Override PartName="/ppt/media/image38.png" ContentType="image/png"/>
  <Override PartName="/ppt/media/image558.png" ContentType="image/png"/>
  <Override PartName="/ppt/media/image70.png" ContentType="image/png"/>
  <Override PartName="/ppt/media/image4.png" ContentType="image/png"/>
  <Override PartName="/ppt/media/image300.png" ContentType="image/png"/>
  <Override PartName="/ppt/media/image71.png" ContentType="image/png"/>
  <Override PartName="/ppt/media/image5.png" ContentType="image/png"/>
  <Override PartName="/ppt/media/image72.png" ContentType="image/png"/>
  <Override PartName="/ppt/media/image6.png" ContentType="image/png"/>
  <Override PartName="/ppt/media/image73.png" ContentType="image/png"/>
  <Override PartName="/ppt/media/image7.png" ContentType="image/png"/>
  <Override PartName="/ppt/media/image766.jpeg" ContentType="image/jpeg"/>
  <Override PartName="/ppt/media/image304.png" ContentType="image/png"/>
  <Override PartName="/ppt/media/image75.png" ContentType="image/png"/>
  <Override PartName="/ppt/media/image9.png" ContentType="image/png"/>
  <Override PartName="/ppt/media/image595.png" ContentType="image/png"/>
  <Override PartName="/ppt/media/image51.jpeg" ContentType="image/jpeg"/>
  <Override PartName="/ppt/media/image10.png" ContentType="image/png"/>
  <Override PartName="/ppt/media/image530.png" ContentType="image/png"/>
  <Override PartName="/ppt/media/image475.png" ContentType="image/png"/>
  <Override PartName="/ppt/media/image29.jpeg" ContentType="image/jpeg"/>
  <Override PartName="/ppt/media/image11.png" ContentType="image/png"/>
  <Override PartName="/ppt/media/image531.png" ContentType="image/png"/>
  <Override PartName="/ppt/media/image12.png" ContentType="image/png"/>
  <Override PartName="/ppt/media/image532.png" ContentType="image/png"/>
  <Override PartName="/ppt/media/image13.png" ContentType="image/png"/>
  <Override PartName="/ppt/media/image533.png" ContentType="image/png"/>
  <Override PartName="/ppt/media/image442.jpeg" ContentType="image/jpeg"/>
  <Override PartName="/ppt/media/image14.png" ContentType="image/png"/>
  <Override PartName="/ppt/media/image534.png" ContentType="image/png"/>
  <Override PartName="/ppt/media/image15.png" ContentType="image/png"/>
  <Override PartName="/ppt/media/image535.png" ContentType="image/png"/>
  <Override PartName="/ppt/media/image16.png" ContentType="image/png"/>
  <Override PartName="/ppt/media/image536.png" ContentType="image/png"/>
  <Override PartName="/ppt/media/image380.png" ContentType="image/png"/>
  <Override PartName="/ppt/media/image17.png" ContentType="image/png"/>
  <Override PartName="/ppt/media/image537.png" ContentType="image/png"/>
  <Override PartName="/ppt/media/image425.png" ContentType="image/png"/>
  <Override PartName="/ppt/media/image24.jpeg" ContentType="image/jpeg"/>
  <Override PartName="/ppt/media/image381.png" ContentType="image/png"/>
  <Override PartName="/ppt/media/image18.png" ContentType="image/png"/>
  <Override PartName="/ppt/media/image538.png" ContentType="image/png"/>
  <Override PartName="/ppt/media/image539.png" ContentType="image/png"/>
  <Override PartName="/ppt/media/image19.png" ContentType="image/png"/>
  <Override PartName="/ppt/media/image382.png" ContentType="image/png"/>
  <Override PartName="/ppt/media/image540.png" ContentType="image/png"/>
  <Override PartName="/ppt/media/image20.png" ContentType="image/png"/>
  <Override PartName="/ppt/media/image817.jpeg" ContentType="image/jpeg"/>
  <Override PartName="/ppt/media/image541.png" ContentType="image/png"/>
  <Override PartName="/ppt/media/image21.png" ContentType="image/png"/>
  <Override PartName="/ppt/media/image542.png" ContentType="image/png"/>
  <Override PartName="/ppt/media/image22.png" ContentType="image/png"/>
  <Override PartName="/ppt/media/image25.jpeg" ContentType="image/jpeg"/>
  <Override PartName="/ppt/media/image435.png" ContentType="image/png"/>
  <Override PartName="/ppt/media/image557.png" ContentType="image/png"/>
  <Override PartName="/ppt/media/image37.png" ContentType="image/png"/>
  <Override PartName="/ppt/media/image26.jpeg" ContentType="image/jpeg"/>
  <Override PartName="/ppt/media/image445.png" ContentType="image/png"/>
  <Override PartName="/ppt/media/image567.png" ContentType="image/png"/>
  <Override PartName="/ppt/media/image47.png" ContentType="image/png"/>
  <Override PartName="/ppt/media/image27.jpeg" ContentType="image/jpeg"/>
  <Override PartName="/ppt/media/image455.png" ContentType="image/png"/>
  <Override PartName="/ppt/media/image776.png" ContentType="image/png"/>
  <Override PartName="/ppt/media/image30.jpeg" ContentType="image/jpeg"/>
  <Override PartName="/ppt/media/image818.jpeg" ContentType="image/jpeg"/>
  <Override PartName="/ppt/media/image551.png" ContentType="image/png"/>
  <Override PartName="/ppt/media/image31.png" ContentType="image/png"/>
  <Override PartName="/ppt/media/image572.png" ContentType="image/png"/>
  <Override PartName="/ppt/media/image52.png" ContentType="image/png"/>
  <Override PartName="/ppt/media/image32.jpeg" ContentType="image/jpeg"/>
  <Override PartName="/ppt/media/image505.png" ContentType="image/png"/>
  <Override PartName="/ppt/media/image553.png" ContentType="image/png"/>
  <Override PartName="/ppt/media/image33.png" ContentType="image/png"/>
  <Override PartName="/ppt/media/image554.png" ContentType="image/png"/>
  <Override PartName="/ppt/media/image34.png" ContentType="image/png"/>
  <Override PartName="/ppt/media/image555.png" ContentType="image/png"/>
  <Override PartName="/ppt/media/image35.png" ContentType="image/png"/>
  <Override PartName="/ppt/media/image556.png" ContentType="image/png"/>
  <Override PartName="/ppt/media/image36.png" ContentType="image/png"/>
  <Override PartName="/ppt/media/image559.png" ContentType="image/png"/>
  <Override PartName="/ppt/media/image39.png" ContentType="image/png"/>
  <Override PartName="/ppt/media/image111.png" ContentType="image/png"/>
  <Override PartName="/ppt/media/image560.png" ContentType="image/png"/>
  <Override PartName="/ppt/media/image40.png" ContentType="image/png"/>
  <Override PartName="/ppt/media/image561.png" ContentType="image/png"/>
  <Override PartName="/ppt/media/image41.png" ContentType="image/png"/>
  <Override PartName="/ppt/media/image562.png" ContentType="image/png"/>
  <Override PartName="/ppt/media/image42.png" ContentType="image/png"/>
  <Override PartName="/ppt/media/image563.png" ContentType="image/png"/>
  <Override PartName="/ppt/media/image43.png" ContentType="image/png"/>
  <Override PartName="/ppt/media/image564.png" ContentType="image/png"/>
  <Override PartName="/ppt/media/image44.png" ContentType="image/png"/>
  <Override PartName="/ppt/media/image565.png" ContentType="image/png"/>
  <Override PartName="/ppt/media/image45.png" ContentType="image/png"/>
  <Override PartName="/ppt/media/image566.png" ContentType="image/png"/>
  <Override PartName="/ppt/media/image46.png" ContentType="image/png"/>
  <Override PartName="/ppt/media/image568.png" ContentType="image/png"/>
  <Override PartName="/ppt/media/image48.png" ContentType="image/png"/>
  <Override PartName="/ppt/media/image120.png" ContentType="image/png"/>
  <Override PartName="/ppt/media/image569.png" ContentType="image/png"/>
  <Override PartName="/ppt/media/image49.png" ContentType="image/png"/>
  <Override PartName="/ppt/media/image121.png" ContentType="image/png"/>
  <Override PartName="/ppt/media/image50.jpeg" ContentType="image/jpeg"/>
  <Override PartName="/ppt/media/image239.png" ContentType="image/png"/>
  <Override PartName="/ppt/media/image573.png" ContentType="image/png"/>
  <Override PartName="/ppt/media/image53.png" ContentType="image/png"/>
  <Override PartName="/ppt/media/image574.png" ContentType="image/png"/>
  <Override PartName="/ppt/media/image54.png" ContentType="image/png"/>
  <Override PartName="/ppt/media/image575.png" ContentType="image/png"/>
  <Override PartName="/ppt/media/image55.png" ContentType="image/png"/>
  <Override PartName="/ppt/media/image576.png" ContentType="image/png"/>
  <Override PartName="/ppt/media/image56.png" ContentType="image/png"/>
  <Override PartName="/ppt/media/image577.png" ContentType="image/png"/>
  <Override PartName="/ppt/media/image57.png" ContentType="image/png"/>
  <Override PartName="/ppt/media/image648.jpeg" ContentType="image/jpeg"/>
  <Override PartName="/ppt/media/image578.png" ContentType="image/png"/>
  <Override PartName="/ppt/media/image58.png" ContentType="image/png"/>
  <Override PartName="/ppt/media/image580.png" ContentType="image/png"/>
  <Override PartName="/ppt/media/image60.png" ContentType="image/png"/>
  <Override PartName="/ppt/media/image581.png" ContentType="image/png"/>
  <Override PartName="/ppt/media/image61.png" ContentType="image/png"/>
  <Override PartName="/ppt/media/image582.png" ContentType="image/png"/>
  <Override PartName="/ppt/media/image62.png" ContentType="image/png"/>
  <Override PartName="/ppt/media/image765.jpeg" ContentType="image/jpeg"/>
  <Override PartName="/ppt/media/image583.png" ContentType="image/png"/>
  <Override PartName="/ppt/media/image63.png" ContentType="image/png"/>
  <Override PartName="/ppt/media/image584.png" ContentType="image/png"/>
  <Override PartName="/ppt/media/image64.png" ContentType="image/png"/>
  <Override PartName="/ppt/media/image585.png" ContentType="image/png"/>
  <Override PartName="/ppt/media/image65.png" ContentType="image/png"/>
  <Override PartName="/ppt/media/image129.jpeg" ContentType="image/jpeg"/>
  <Override PartName="/ppt/media/image586.png" ContentType="image/png"/>
  <Override PartName="/ppt/media/image66.png" ContentType="image/png"/>
  <Override PartName="/ppt/media/image587.png" ContentType="image/png"/>
  <Override PartName="/ppt/media/image67.png" ContentType="image/png"/>
  <Override PartName="/ppt/media/image649.jpeg" ContentType="image/jpeg"/>
  <Override PartName="/ppt/media/image68.png" ContentType="image/png"/>
  <Override PartName="/ppt/media/image140.png" ContentType="image/png"/>
  <Override PartName="/ppt/media/image69.png" ContentType="image/png"/>
  <Override PartName="/ppt/media/image141.png" ContentType="image/png"/>
  <Override PartName="/ppt/media/image596.png" ContentType="image/png"/>
  <Override PartName="/ppt/media/image76.png" ContentType="image/png"/>
  <Override PartName="/ppt/media/image305.png" ContentType="image/png"/>
  <Override PartName="/ppt/media/image597.png" ContentType="image/png"/>
  <Override PartName="/ppt/media/image77.png" ContentType="image/png"/>
  <Override PartName="/ppt/media/image306.png" ContentType="image/png"/>
  <Override PartName="/ppt/media/image150.png" ContentType="image/png"/>
  <Override PartName="/ppt/media/image598.png" ContentType="image/png"/>
  <Override PartName="/ppt/media/image78.png" ContentType="image/png"/>
  <Override PartName="/ppt/media/image307.png" ContentType="image/png"/>
  <Override PartName="/ppt/media/image151.png" ContentType="image/png"/>
  <Override PartName="/ppt/media/image621.jpeg" ContentType="image/jpeg"/>
  <Override PartName="/ppt/media/image599.png" ContentType="image/png"/>
  <Override PartName="/ppt/media/image79.png" ContentType="image/png"/>
  <Override PartName="/ppt/media/image308.png" ContentType="image/png"/>
  <Override PartName="/ppt/media/image80.png" ContentType="image/png"/>
  <Override PartName="/ppt/media/image81.png" ContentType="image/png"/>
  <Override PartName="/ppt/media/image310.png" ContentType="image/png"/>
  <Override PartName="/ppt/media/image82.png" ContentType="image/png"/>
  <Override PartName="/ppt/media/image311.png" ContentType="image/png"/>
  <Override PartName="/ppt/media/image83.png" ContentType="image/png"/>
  <Override PartName="/ppt/media/image312.png" ContentType="image/png"/>
  <Override PartName="/ppt/media/image84.png" ContentType="image/png"/>
  <Override PartName="/ppt/media/image313.png" ContentType="image/png"/>
  <Override PartName="/ppt/media/image85.png" ContentType="image/png"/>
  <Override PartName="/ppt/media/image314.png" ContentType="image/png"/>
  <Override PartName="/ppt/media/image86.png" ContentType="image/png"/>
  <Override PartName="/ppt/media/image315.png" ContentType="image/png"/>
  <Override PartName="/ppt/media/image87.png" ContentType="image/png"/>
  <Override PartName="/ppt/media/image316.png" ContentType="image/png"/>
  <Override PartName="/ppt/media/image160.png" ContentType="image/png"/>
  <Override PartName="/ppt/media/image88.png" ContentType="image/png"/>
  <Override PartName="/ppt/media/image317.png" ContentType="image/png"/>
  <Override PartName="/ppt/media/image89.jpeg" ContentType="image/jpeg"/>
  <Override PartName="/ppt/media/image181.png" ContentType="image/png"/>
  <Override PartName="/ppt/media/image338.png" ContentType="image/png"/>
  <Override PartName="/ppt/media/image90.jpeg" ContentType="image/jpeg"/>
  <Override PartName="/ppt/media/image482.png" ContentType="image/png"/>
  <Override PartName="/ppt/media/image91.png" ContentType="image/png"/>
  <Override PartName="/ppt/media/image92.png" ContentType="image/png"/>
  <Override PartName="/ppt/media/image320.jpeg" ContentType="image/jpeg"/>
  <Override PartName="/ppt/media/image93.png" ContentType="image/png"/>
  <Override PartName="/ppt/media/image322.png" ContentType="image/png"/>
  <Override PartName="/ppt/media/image94.png" ContentType="image/png"/>
  <Override PartName="/ppt/media/image323.png" ContentType="image/png"/>
  <Override PartName="/ppt/media/image95.png" ContentType="image/png"/>
  <Override PartName="/ppt/media/image324.png" ContentType="image/png"/>
  <Override PartName="/ppt/media/image96.png" ContentType="image/png"/>
  <Override PartName="/ppt/media/image325.png" ContentType="image/png"/>
  <Override PartName="/ppt/media/image97.png" ContentType="image/png"/>
  <Override PartName="/ppt/media/image326.png" ContentType="image/png"/>
  <Override PartName="/ppt/media/image98.png" ContentType="image/png"/>
  <Override PartName="/ppt/media/image327.png" ContentType="image/png"/>
  <Override PartName="/ppt/media/image171.png" ContentType="image/png"/>
  <Override PartName="/ppt/media/image623.jpeg" ContentType="image/jpeg"/>
  <Override PartName="/ppt/media/image99.png" ContentType="image/png"/>
  <Override PartName="/ppt/media/image328.png" ContentType="image/png"/>
  <Override PartName="/ppt/media/image101.png" ContentType="image/png"/>
  <Override PartName="/ppt/media/image170.jpeg" ContentType="image/jpeg"/>
  <Override PartName="/ppt/media/image392.png" ContentType="image/png"/>
  <Override PartName="/ppt/media/image102.png" ContentType="image/png"/>
  <Override PartName="/ppt/media/image393.png" ContentType="image/png"/>
  <Override PartName="/ppt/media/image103.png" ContentType="image/png"/>
  <Override PartName="/ppt/media/image394.png" ContentType="image/png"/>
  <Override PartName="/ppt/media/image104.png" ContentType="image/png"/>
  <Override PartName="/ppt/media/image395.png" ContentType="image/png"/>
  <Override PartName="/ppt/media/image105.png" ContentType="image/png"/>
  <Override PartName="/ppt/media/image396.png" ContentType="image/png"/>
  <Override PartName="/ppt/media/image106.png" ContentType="image/png"/>
  <Override PartName="/ppt/media/image397.png" ContentType="image/png"/>
  <Override PartName="/ppt/media/image107.png" ContentType="image/png"/>
  <Override PartName="/ppt/media/image398.png" ContentType="image/png"/>
  <Override PartName="/ppt/media/image108.png" ContentType="image/png"/>
  <Override PartName="/ppt/media/image399.png" ContentType="image/png"/>
  <Override PartName="/ppt/media/image109.png" ContentType="image/png"/>
  <Override PartName="/ppt/media/image112.png" ContentType="image/png"/>
  <Override PartName="/ppt/media/image113.png" ContentType="image/png"/>
  <Override PartName="/ppt/media/image114.png" ContentType="image/png"/>
  <Override PartName="/ppt/media/image400.jpeg" ContentType="image/jpeg"/>
  <Override PartName="/ppt/media/image115.png" ContentType="image/png"/>
  <Override PartName="/ppt/media/image116.png" ContentType="image/png"/>
  <Override PartName="/ppt/media/image117.png" ContentType="image/png"/>
  <Override PartName="/ppt/media/image118.png" ContentType="image/png"/>
  <Override PartName="/ppt/media/image119.png" ContentType="image/png"/>
  <Override PartName="/ppt/media/image122.png" ContentType="image/png"/>
  <Override PartName="/ppt/media/image123.png" ContentType="image/png"/>
  <Override PartName="/ppt/media/image124.png" ContentType="image/png"/>
  <Override PartName="/ppt/media/image401.jpeg" ContentType="image/jpeg"/>
  <Override PartName="/ppt/media/image125.png" ContentType="image/png"/>
  <Override PartName="/ppt/media/image126.png" ContentType="image/png"/>
  <Override PartName="/ppt/media/image127.png" ContentType="image/png"/>
  <Override PartName="/ppt/media/image128.png" ContentType="image/png"/>
  <Override PartName="/ppt/media/image886.png" ContentType="image/png"/>
  <Override PartName="/ppt/media/image130.jpeg" ContentType="image/jpeg"/>
  <Override PartName="/ppt/media/image149.png" ContentType="image/png"/>
  <Override PartName="/ppt/media/image132.png" ContentType="image/png"/>
  <Override PartName="/ppt/media/image592.jpeg" ContentType="image/jpeg"/>
  <Override PartName="/ppt/media/image301.jpeg" ContentType="image/jpeg"/>
  <Override PartName="/ppt/media/image133.png" ContentType="image/png"/>
  <Override PartName="/ppt/media/image134.png" ContentType="image/png"/>
  <Override PartName="/ppt/media/image135.png" ContentType="image/png"/>
  <Override PartName="/ppt/media/image136.png" ContentType="image/png"/>
  <Override PartName="/ppt/media/image137.png" ContentType="image/png"/>
  <Override PartName="/ppt/media/image138.png" ContentType="image/png"/>
  <Override PartName="/ppt/media/image139.png" ContentType="image/png"/>
  <Override PartName="/ppt/media/image142.png" ContentType="image/png"/>
  <Override PartName="/ppt/media/image593.jpeg" ContentType="image/jpeg"/>
  <Override PartName="/ppt/media/image302.jpeg" ContentType="image/jpeg"/>
  <Override PartName="/ppt/media/image143.png" ContentType="image/png"/>
  <Override PartName="/ppt/media/image144.png" ContentType="image/png"/>
  <Override PartName="/ppt/media/image145.png" ContentType="image/png"/>
  <Override PartName="/ppt/media/image146.png" ContentType="image/png"/>
  <Override PartName="/ppt/media/image147.png" ContentType="image/png"/>
  <Override PartName="/ppt/media/image148.png" ContentType="image/png"/>
  <Override PartName="/ppt/media/image152.png" ContentType="image/png"/>
  <Override PartName="/ppt/media/image309.png" ContentType="image/png"/>
  <Override PartName="/ppt/media/image153.png" ContentType="image/png"/>
  <Override PartName="/ppt/media/image154.png" ContentType="image/png"/>
  <Override PartName="/ppt/media/image155.png" ContentType="image/png"/>
  <Override PartName="/ppt/media/image156.png" ContentType="image/png"/>
  <Override PartName="/ppt/media/image157.png" ContentType="image/png"/>
  <Override PartName="/ppt/media/image158.png" ContentType="image/png"/>
  <Override PartName="/ppt/media/image159.png" ContentType="image/png"/>
  <Override PartName="/ppt/media/image161.png" ContentType="image/png"/>
  <Override PartName="/ppt/media/image318.png" ContentType="image/png"/>
  <Override PartName="/ppt/media/image162.png" ContentType="image/png"/>
  <Override PartName="/ppt/media/image319.png" ContentType="image/png"/>
  <Override PartName="/ppt/media/image163.png" ContentType="image/png"/>
  <Override PartName="/ppt/media/image164.png" ContentType="image/png"/>
  <Override PartName="/ppt/media/image165.png" ContentType="image/png"/>
  <Override PartName="/ppt/media/image166.png" ContentType="image/png"/>
  <Override PartName="/ppt/media/image167.png" ContentType="image/png"/>
  <Override PartName="/ppt/media/image168.png" ContentType="image/png"/>
  <Override PartName="/ppt/media/image169.jpeg" ContentType="image/jpeg"/>
  <Override PartName="/ppt/media/image615.jpeg" ContentType="image/jpeg"/>
  <Override PartName="/ppt/media/image248.png" ContentType="image/png"/>
  <Override PartName="/ppt/media/image172.png" ContentType="image/png"/>
  <Override PartName="/ppt/media/image329.png" ContentType="image/png"/>
  <Override PartName="/ppt/media/image173.png" ContentType="image/png"/>
  <Override PartName="/ppt/media/image174.png" ContentType="image/png"/>
  <Override PartName="/ppt/media/image175.png" ContentType="image/png"/>
  <Override PartName="/ppt/media/image176.png" ContentType="image/png"/>
  <Override PartName="/ppt/media/image177.png" ContentType="image/png"/>
  <Override PartName="/ppt/media/image178.png" ContentType="image/png"/>
  <Override PartName="/ppt/media/image179.png" ContentType="image/png"/>
  <Override PartName="/ppt/media/image180.png" ContentType="image/png"/>
  <Override PartName="/ppt/media/image337.png" ContentType="image/png"/>
  <Override PartName="/ppt/media/image182.png" ContentType="image/png"/>
  <Override PartName="/ppt/media/image339.png" ContentType="image/png"/>
  <Override PartName="/ppt/media/image183.png" ContentType="image/png"/>
  <Override PartName="/ppt/media/image184.png" ContentType="image/png"/>
  <Override PartName="/ppt/media/image630.png" ContentType="image/png"/>
  <Override PartName="/ppt/media/image250.jpeg" ContentType="image/jpeg"/>
  <Override PartName="/ppt/media/image185.png" ContentType="image/png"/>
  <Override PartName="/ppt/media/image186.png" ContentType="image/png"/>
  <Override PartName="/ppt/media/image187.png" ContentType="image/png"/>
  <Override PartName="/ppt/media/image188.png" ContentType="image/png"/>
  <Override PartName="/ppt/media/image189.png" ContentType="image/png"/>
  <Override PartName="/ppt/media/image190.png" ContentType="image/png"/>
  <Override PartName="/ppt/media/image347.png" ContentType="image/png"/>
  <Override PartName="/ppt/media/image191.png" ContentType="image/png"/>
  <Override PartName="/ppt/media/image348.png" ContentType="image/png"/>
  <Override PartName="/ppt/media/image192.png" ContentType="image/png"/>
  <Override PartName="/ppt/media/image349.png" ContentType="image/png"/>
  <Override PartName="/ppt/media/image726.jpeg" ContentType="image/jpeg"/>
  <Override PartName="/ppt/media/image193.png" ContentType="image/png"/>
  <Override PartName="/ppt/media/image194.png" ContentType="image/png"/>
  <Override PartName="/ppt/media/image195.png" ContentType="image/png"/>
  <Override PartName="/ppt/media/image196.png" ContentType="image/png"/>
  <Override PartName="/ppt/media/image197.png" ContentType="image/png"/>
  <Override PartName="/ppt/media/image198.png" ContentType="image/png"/>
  <Override PartName="/ppt/media/image199.png" ContentType="image/png"/>
  <Override PartName="/ppt/media/image200.png" ContentType="image/png"/>
  <Override PartName="/ppt/media/image491.png" ContentType="image/png"/>
  <Override PartName="/ppt/media/image201.png" ContentType="image/png"/>
  <Override PartName="/ppt/media/image492.png" ContentType="image/png"/>
  <Override PartName="/ppt/media/image202.png" ContentType="image/png"/>
  <Override PartName="/ppt/media/image493.png" ContentType="image/png"/>
  <Override PartName="/ppt/media/image203.png" ContentType="image/png"/>
  <Override PartName="/ppt/media/image494.png" ContentType="image/png"/>
  <Override PartName="/ppt/media/image204.png" ContentType="image/png"/>
  <Override PartName="/ppt/media/image495.png" ContentType="image/png"/>
  <Override PartName="/ppt/media/image205.png" ContentType="image/png"/>
  <Override PartName="/ppt/media/image496.png" ContentType="image/png"/>
  <Override PartName="/ppt/media/image206.png" ContentType="image/png"/>
  <Override PartName="/ppt/media/image497.png" ContentType="image/png"/>
  <Override PartName="/ppt/media/image207.png" ContentType="image/png"/>
  <Override PartName="/ppt/media/image498.png" ContentType="image/png"/>
  <Override PartName="/ppt/media/image208.png" ContentType="image/png"/>
  <Override PartName="/ppt/media/image499.png" ContentType="image/png"/>
  <Override PartName="/ppt/media/image209.jpeg" ContentType="image/jpeg"/>
  <Override PartName="/ppt/media/image377.png" ContentType="image/png"/>
  <Override PartName="/ppt/media/image210.jpeg" ContentType="image/jpeg"/>
  <Override PartName="/ppt/media/image230.png" ContentType="image/png"/>
  <Override PartName="/ppt/media/image211.png" ContentType="image/png"/>
  <Override PartName="/ppt/media/image212.png" ContentType="image/png"/>
  <Override PartName="/ppt/media/image213.png" ContentType="image/png"/>
  <Override PartName="/ppt/media/image214.png" ContentType="image/png"/>
  <Override PartName="/ppt/media/image215.png" ContentType="image/png"/>
  <Override PartName="/ppt/media/image216.png" ContentType="image/png"/>
  <Override PartName="/ppt/media/image217.png" ContentType="image/png"/>
  <Override PartName="/ppt/media/image218.png" ContentType="image/png"/>
  <Override PartName="/ppt/media/image219.png" ContentType="image/png"/>
  <Override PartName="/ppt/media/image220.png" ContentType="image/png"/>
  <Override PartName="/ppt/media/image221.png" ContentType="image/png"/>
  <Override PartName="/ppt/media/image222.png" ContentType="image/png"/>
  <Override PartName="/ppt/media/image223.png" ContentType="image/png"/>
  <Override PartName="/ppt/media/image224.png" ContentType="image/png"/>
  <Override PartName="/ppt/media/image225.png" ContentType="image/png"/>
  <Override PartName="/ppt/media/image226.png" ContentType="image/png"/>
  <Override PartName="/ppt/media/image227.png" ContentType="image/png"/>
  <Override PartName="/ppt/media/image228.png" ContentType="image/png"/>
  <Override PartName="/ppt/media/image229.png" ContentType="image/png"/>
  <Override PartName="/ppt/media/image231.png" ContentType="image/png"/>
  <Override PartName="/ppt/media/image232.png" ContentType="image/png"/>
  <Override PartName="/ppt/media/image233.png" ContentType="image/png"/>
  <Override PartName="/ppt/media/image234.png" ContentType="image/png"/>
  <Override PartName="/ppt/media/image235.png" ContentType="image/png"/>
  <Override PartName="/ppt/media/image236.png" ContentType="image/png"/>
  <Override PartName="/ppt/media/image237.png" ContentType="image/png"/>
  <Override PartName="/ppt/media/image614.jpeg" ContentType="image/jpeg"/>
  <Override PartName="/ppt/media/image238.png" ContentType="image/png"/>
  <Override PartName="/ppt/media/image240.png" ContentType="image/png"/>
  <Override PartName="/ppt/media/image241.png" ContentType="image/png"/>
  <Override PartName="/ppt/media/image242.png" ContentType="image/png"/>
  <Override PartName="/ppt/media/image243.png" ContentType="image/png"/>
  <Override PartName="/ppt/media/image244.png" ContentType="image/png"/>
  <Override PartName="/ppt/media/image245.png" ContentType="image/png"/>
  <Override PartName="/ppt/media/image246.png" ContentType="image/png"/>
  <Override PartName="/ppt/media/image247.png" ContentType="image/png"/>
  <Override PartName="/ppt/media/image249.jpeg" ContentType="image/jpeg"/>
  <Override PartName="/ppt/media/image251.png" ContentType="image/png"/>
  <Override PartName="/ppt/media/image699.png" ContentType="image/png"/>
  <Override PartName="/ppt/media/image408.png" ContentType="image/png"/>
  <Override PartName="/ppt/media/image252.png" ContentType="image/png"/>
  <Override PartName="/ppt/media/image409.png" ContentType="image/png"/>
  <Override PartName="/ppt/media/image253.png" ContentType="image/png"/>
  <Override PartName="/ppt/media/image254.png" ContentType="image/png"/>
  <Override PartName="/ppt/media/image255.png" ContentType="image/png"/>
  <Override PartName="/ppt/media/image256.png" ContentType="image/png"/>
  <Override PartName="/ppt/media/image257.png" ContentType="image/png"/>
  <Override PartName="/ppt/media/image616.jpeg" ContentType="image/jpeg"/>
  <Override PartName="/ppt/media/image258.png" ContentType="image/png"/>
  <Override PartName="/ppt/media/image589.jpeg" ContentType="image/jpeg"/>
  <Override PartName="/ppt/media/image259.png" ContentType="image/png"/>
  <Override PartName="/ppt/media/image260.png" ContentType="image/png"/>
  <Override PartName="/ppt/media/image417.png" ContentType="image/png"/>
  <Override PartName="/ppt/media/image261.png" ContentType="image/png"/>
  <Override PartName="/ppt/media/image418.png" ContentType="image/png"/>
  <Override PartName="/ppt/media/image262.png" ContentType="image/png"/>
  <Override PartName="/ppt/media/image419.png" ContentType="image/png"/>
  <Override PartName="/ppt/media/image263.png" ContentType="image/png"/>
  <Override PartName="/ppt/media/image264.png" ContentType="image/png"/>
  <Override PartName="/ppt/media/image265.png" ContentType="image/png"/>
  <Override PartName="/ppt/media/image266.png" ContentType="image/png"/>
  <Override PartName="/ppt/media/image267.png" ContentType="image/png"/>
  <Override PartName="/ppt/media/image617.jpeg" ContentType="image/jpeg"/>
  <Override PartName="/ppt/media/image268.png" ContentType="image/png"/>
  <Override PartName="/ppt/media/image270.png" ContentType="image/png"/>
  <Override PartName="/ppt/media/image427.png" ContentType="image/png"/>
  <Override PartName="/ppt/media/image271.png" ContentType="image/png"/>
  <Override PartName="/ppt/media/image428.png" ContentType="image/png"/>
  <Override PartName="/ppt/media/image272.png" ContentType="image/png"/>
  <Override PartName="/ppt/media/image429.png" ContentType="image/png"/>
  <Override PartName="/ppt/media/image273.png" ContentType="image/png"/>
  <Override PartName="/ppt/media/image274.png" ContentType="image/png"/>
  <Override PartName="/ppt/media/image275.png" ContentType="image/png"/>
  <Override PartName="/ppt/media/image276.png" ContentType="image/png"/>
  <Override PartName="/ppt/media/image360.jpeg" ContentType="image/jpeg"/>
  <Override PartName="/ppt/media/image277.png" ContentType="image/png"/>
  <Override PartName="/ppt/media/image618.jpeg" ContentType="image/jpeg"/>
  <Override PartName="/ppt/media/image278.png" ContentType="image/png"/>
  <Override PartName="/ppt/media/image280.png" ContentType="image/png"/>
  <Override PartName="/ppt/media/image437.png" ContentType="image/png"/>
  <Override PartName="/ppt/media/image281.png" ContentType="image/png"/>
  <Override PartName="/ppt/media/image438.png" ContentType="image/png"/>
  <Override PartName="/ppt/media/image282.png" ContentType="image/png"/>
  <Override PartName="/ppt/media/image439.png" ContentType="image/png"/>
  <Override PartName="/ppt/media/image283.png" ContentType="image/png"/>
  <Override PartName="/ppt/media/image284.png" ContentType="image/png"/>
  <Override PartName="/ppt/media/image285.png" ContentType="image/png"/>
  <Override PartName="/ppt/media/image286.png" ContentType="image/png"/>
  <Override PartName="/ppt/media/image361.jpeg" ContentType="image/jpeg"/>
  <Override PartName="/ppt/media/image287.png" ContentType="image/png"/>
  <Override PartName="/ppt/media/image619.jpeg" ContentType="image/jpeg"/>
  <Override PartName="/ppt/media/image288.png" ContentType="image/png"/>
  <Override PartName="/ppt/media/image289.png" ContentType="image/png"/>
  <Override PartName="/ppt/media/image290.png" ContentType="image/png"/>
  <Override PartName="/ppt/media/image953.jpeg" ContentType="image/jpeg"/>
  <Override PartName="/ppt/media/image447.png" ContentType="image/png"/>
  <Override PartName="/ppt/media/image291.png" ContentType="image/png"/>
  <Override PartName="/ppt/media/image448.png" ContentType="image/png"/>
  <Override PartName="/ppt/media/image292.png" ContentType="image/png"/>
  <Override PartName="/ppt/media/image449.png" ContentType="image/png"/>
  <Override PartName="/ppt/media/image293.png" ContentType="image/png"/>
  <Override PartName="/ppt/media/image294.png" ContentType="image/png"/>
  <Override PartName="/ppt/media/image295.jpeg" ContentType="image/jpeg"/>
  <Override PartName="/ppt/media/image343.png" ContentType="image/png"/>
  <Override PartName="/ppt/media/image296.jpeg" ContentType="image/jpeg"/>
  <Override PartName="/ppt/media/image353.png" ContentType="image/png"/>
  <Override PartName="/ppt/media/image297.jpeg" ContentType="image/jpeg"/>
  <Override PartName="/ppt/media/image363.png" ContentType="image/png"/>
  <Override PartName="/ppt/media/image298.jpeg" ContentType="image/jpeg"/>
  <Override PartName="/ppt/media/image373.png" ContentType="image/png"/>
  <Override PartName="/ppt/media/image299.jpeg" ContentType="image/jpeg"/>
  <Override PartName="/ppt/media/image383.png" ContentType="image/png"/>
  <Override PartName="/ppt/media/image321.jpeg" ContentType="image/jpeg"/>
  <Override PartName="/ppt/media/image332.png" ContentType="image/png"/>
  <Override PartName="/ppt/media/image330.png" ContentType="image/png"/>
  <Override PartName="/ppt/media/image331.png" ContentType="image/png"/>
  <Override PartName="/ppt/media/image333.png" ContentType="image/png"/>
  <Override PartName="/ppt/media/image334.png" ContentType="image/png"/>
  <Override PartName="/ppt/media/image335.png" ContentType="image/png"/>
  <Override PartName="/ppt/media/image336.png" ContentType="image/png"/>
  <Override PartName="/ppt/media/image340.png" ContentType="image/png"/>
  <Override PartName="/ppt/media/image341.png" ContentType="image/png"/>
  <Override PartName="/ppt/media/image342.png" ContentType="image/png"/>
  <Override PartName="/ppt/media/image344.png" ContentType="image/png"/>
  <Override PartName="/ppt/media/image345.png" ContentType="image/png"/>
  <Override PartName="/ppt/media/image346.png" ContentType="image/png"/>
  <Override PartName="/ppt/media/image350.png" ContentType="image/png"/>
  <Override PartName="/ppt/media/image507.png" ContentType="image/png"/>
  <Override PartName="/ppt/media/image351.png" ContentType="image/png"/>
  <Override PartName="/ppt/media/image799.png" ContentType="image/png"/>
  <Override PartName="/ppt/media/image508.png" ContentType="image/png"/>
  <Override PartName="/ppt/media/image352.png" ContentType="image/png"/>
  <Override PartName="/ppt/media/image509.png" ContentType="image/png"/>
  <Override PartName="/ppt/media/image354.png" ContentType="image/png"/>
  <Override PartName="/ppt/media/image355.png" ContentType="image/png"/>
  <Override PartName="/ppt/media/image356.png" ContentType="image/png"/>
  <Override PartName="/ppt/media/image357.png" ContentType="image/png"/>
  <Override PartName="/ppt/media/image358.png" ContentType="image/png"/>
  <Override PartName="/ppt/media/image359.png" ContentType="image/png"/>
  <Override PartName="/ppt/media/image362.png" ContentType="image/png"/>
  <Override PartName="/ppt/media/image364.png" ContentType="image/png"/>
  <Override PartName="/ppt/media/image365.png" ContentType="image/png"/>
  <Override PartName="/ppt/media/image366.png" ContentType="image/png"/>
  <Override PartName="/ppt/media/image367.png" ContentType="image/png"/>
  <Override PartName="/ppt/media/image368.png" ContentType="image/png"/>
  <Override PartName="/ppt/media/image470.jpeg" ContentType="image/jpeg"/>
  <Override PartName="/ppt/media/image369.png" ContentType="image/png"/>
  <Override PartName="/ppt/media/image370.png" ContentType="image/png"/>
  <Override PartName="/ppt/media/image371.png" ContentType="image/png"/>
  <Override PartName="/ppt/media/image372.png" ContentType="image/png"/>
  <Override PartName="/ppt/media/image374.png" ContentType="image/png"/>
  <Override PartName="/ppt/media/image375.png" ContentType="image/png"/>
  <Override PartName="/ppt/media/image376.png" ContentType="image/png"/>
  <Override PartName="/ppt/media/image378.png" ContentType="image/png"/>
  <Override PartName="/ppt/media/image379.png" ContentType="image/png"/>
  <Override PartName="/ppt/media/image384.png" ContentType="image/png"/>
  <Override PartName="/ppt/media/image385.png" ContentType="image/png"/>
  <Override PartName="/ppt/media/image386.png" ContentType="image/png"/>
  <Override PartName="/ppt/media/image387.png" ContentType="image/png"/>
  <Override PartName="/ppt/media/image388.png" ContentType="image/png"/>
  <Override PartName="/ppt/media/image629.jpeg" ContentType="image/jpeg"/>
  <Override PartName="/ppt/media/image389.png" ContentType="image/png"/>
  <Override PartName="/ppt/media/image390.png" ContentType="image/png"/>
  <Override PartName="/ppt/media/image402.png" ContentType="image/png"/>
  <Override PartName="/ppt/media/image693.png" ContentType="image/png"/>
  <Override PartName="/ppt/media/image403.png" ContentType="image/png"/>
  <Override PartName="/ppt/media/image694.png" ContentType="image/png"/>
  <Override PartName="/ppt/media/image404.png" ContentType="image/png"/>
  <Override PartName="/ppt/media/image695.png" ContentType="image/png"/>
  <Override PartName="/ppt/media/image405.png" ContentType="image/png"/>
  <Override PartName="/ppt/media/image696.png" ContentType="image/png"/>
  <Override PartName="/ppt/media/image406.png" ContentType="image/png"/>
  <Override PartName="/ppt/media/image697.png" ContentType="image/png"/>
  <Override PartName="/ppt/media/image407.png" ContentType="image/png"/>
  <Override PartName="/ppt/media/image698.png" ContentType="image/png"/>
  <Override PartName="/ppt/media/image410.png" ContentType="image/png"/>
  <Override PartName="/ppt/media/image411.png" ContentType="image/png"/>
  <Override PartName="/ppt/media/image804.jpeg" ContentType="image/jpeg"/>
  <Override PartName="/ppt/media/image412.png" ContentType="image/png"/>
  <Override PartName="/ppt/media/image413.png" ContentType="image/png"/>
  <Override PartName="/ppt/media/image414.png" ContentType="image/png"/>
  <Override PartName="/ppt/media/image416.png" ContentType="image/png"/>
  <Override PartName="/ppt/media/image420.png" ContentType="image/png"/>
  <Override PartName="/ppt/media/image421.png" ContentType="image/png"/>
  <Override PartName="/ppt/media/image805.jpeg" ContentType="image/jpeg"/>
  <Override PartName="/ppt/media/image422.png" ContentType="image/png"/>
  <Override PartName="/ppt/media/image423.png" ContentType="image/png"/>
  <Override PartName="/ppt/media/image424.png" ContentType="image/png"/>
  <Override PartName="/ppt/media/image426.png" ContentType="image/png"/>
  <Override PartName="/ppt/media/image430.png" ContentType="image/png"/>
  <Override PartName="/ppt/media/image431.png" ContentType="image/png"/>
  <Override PartName="/ppt/media/image806.jpeg" ContentType="image/jpeg"/>
  <Override PartName="/ppt/media/image432.png" ContentType="image/png"/>
  <Override PartName="/ppt/media/image433.png" ContentType="image/png"/>
  <Override PartName="/ppt/media/image434.png" ContentType="image/png"/>
  <Override PartName="/ppt/media/image436.png" ContentType="image/png"/>
  <Override PartName="/ppt/media/image440.png" ContentType="image/png"/>
  <Override PartName="/ppt/media/image441.jpeg" ContentType="image/jpeg"/>
  <Override PartName="/ppt/media/image524.png" ContentType="image/png"/>
  <Override PartName="/ppt/media/image443.png" ContentType="image/png"/>
  <Override PartName="/ppt/media/image444.png" ContentType="image/png"/>
  <Override PartName="/ppt/media/image446.png" ContentType="image/png"/>
  <Override PartName="/ppt/media/image450.png" ContentType="image/png"/>
  <Override PartName="/ppt/media/image451.png" ContentType="image/png"/>
  <Override PartName="/ppt/media/image808.jpeg" ContentType="image/jpeg"/>
  <Override PartName="/ppt/media/image452.png" ContentType="image/png"/>
  <Override PartName="/ppt/media/image453.png" ContentType="image/png"/>
  <Override PartName="/ppt/media/image454.png" ContentType="image/png"/>
  <Override PartName="/ppt/media/image456.png" ContentType="image/png"/>
  <Override PartName="/ppt/media/image457.png" ContentType="image/png"/>
  <Override PartName="/ppt/media/image458.png" ContentType="image/png"/>
  <Override PartName="/ppt/media/image459.png" ContentType="image/png"/>
  <Override PartName="/ppt/media/image460.png" ContentType="image/png"/>
  <Override PartName="/ppt/media/image461.png" ContentType="image/png"/>
  <Override PartName="/ppt/media/image809.jpeg" ContentType="image/jpeg"/>
  <Override PartName="/ppt/media/image462.png" ContentType="image/png"/>
  <Override PartName="/ppt/media/image463.png" ContentType="image/png"/>
  <Override PartName="/ppt/media/image464.png" ContentType="image/png"/>
  <Override PartName="/ppt/media/image465.png" ContentType="image/png"/>
  <Override PartName="/ppt/media/image466.jpeg" ContentType="image/jpeg"/>
  <Override PartName="/ppt/media/image774.png" ContentType="image/png"/>
  <Override PartName="/ppt/media/image467.png" ContentType="image/png"/>
  <Override PartName="/ppt/media/image503.png" ContentType="image/png"/>
  <Override PartName="/ppt/media/image468.jpeg" ContentType="image/jpeg"/>
  <Override PartName="/ppt/media/image469.jpeg" ContentType="image/jpeg"/>
  <Override PartName="/ppt/media/image513.png" ContentType="image/png"/>
  <Override PartName="/ppt/media/image471.png" ContentType="image/png"/>
  <Override PartName="/ppt/media/image472.png" ContentType="image/png"/>
  <Override PartName="/ppt/media/image473.png" ContentType="image/png"/>
  <Override PartName="/ppt/media/image474.png" ContentType="image/png"/>
  <Override PartName="/ppt/media/image476.png" ContentType="image/png"/>
  <Override PartName="/ppt/media/image477.png" ContentType="image/png"/>
  <Override PartName="/ppt/media/image478.png" ContentType="image/png"/>
  <Override PartName="/ppt/media/image479.png" ContentType="image/png"/>
  <Override PartName="/ppt/media/image480.png" ContentType="image/png"/>
  <Override PartName="/ppt/media/image481.png" ContentType="image/png"/>
  <Override PartName="/ppt/media/image483.png" ContentType="image/png"/>
  <Override PartName="/ppt/media/image484.png" ContentType="image/png"/>
  <Override PartName="/ppt/media/image485.png" ContentType="image/png"/>
  <Override PartName="/ppt/media/image486.png" ContentType="image/png"/>
  <Override PartName="/ppt/media/image487.png" ContentType="image/png"/>
  <Override PartName="/ppt/media/image488.png" ContentType="image/png"/>
  <Override PartName="/ppt/media/image489.png" ContentType="image/png"/>
  <Override PartName="/ppt/media/image490.png" ContentType="image/png"/>
  <Override PartName="/ppt/media/image500.png" ContentType="image/png"/>
  <Override PartName="/ppt/media/image791.png" ContentType="image/png"/>
  <Override PartName="/ppt/media/image501.png" ContentType="image/png"/>
  <Override PartName="/ppt/media/image792.png" ContentType="image/png"/>
  <Override PartName="/ppt/media/image813.jpeg" ContentType="image/jpeg"/>
  <Override PartName="/ppt/media/image502.png" ContentType="image/png"/>
  <Override PartName="/ppt/media/image793.png" ContentType="image/png"/>
  <Override PartName="/ppt/media/image504.png" ContentType="image/png"/>
  <Override PartName="/ppt/media/image506.png" ContentType="image/png"/>
  <Override PartName="/ppt/media/image797.png" ContentType="image/png"/>
  <Override PartName="/ppt/media/image510.png" ContentType="image/png"/>
  <Override PartName="/ppt/media/image511.png" ContentType="image/png"/>
  <Override PartName="/ppt/media/image814.jpeg" ContentType="image/jpeg"/>
  <Override PartName="/ppt/media/image512.png" ContentType="image/png"/>
  <Override PartName="/ppt/media/image514.png" ContentType="image/png"/>
  <Override PartName="/ppt/media/image515.png" ContentType="image/png"/>
  <Override PartName="/ppt/media/image516.png" ContentType="image/png"/>
  <Override PartName="/ppt/media/image517.png" ContentType="image/png"/>
  <Override PartName="/ppt/media/image518.png" ContentType="image/png"/>
  <Override PartName="/ppt/media/image519.png" ContentType="image/png"/>
  <Override PartName="/ppt/media/image520.png" ContentType="image/png"/>
  <Override PartName="/ppt/media/image521.png" ContentType="image/png"/>
  <Override PartName="/ppt/media/image815.jpeg" ContentType="image/jpeg"/>
  <Override PartName="/ppt/media/image522.png" ContentType="image/png"/>
  <Override PartName="/ppt/media/image523.png" ContentType="image/png"/>
  <Override PartName="/ppt/media/image525.png" ContentType="image/png"/>
  <Override PartName="/ppt/media/image526.png" ContentType="image/png"/>
  <Override PartName="/ppt/media/image527.png" ContentType="image/png"/>
  <Override PartName="/ppt/media/image528.png" ContentType="image/png"/>
  <Override PartName="/ppt/media/image529.png" ContentType="image/png"/>
  <Override PartName="/ppt/media/image543.png" ContentType="image/png"/>
  <Override PartName="/ppt/media/image544.png" ContentType="image/png"/>
  <Override PartName="/ppt/media/image545.png" ContentType="image/png"/>
  <Override PartName="/ppt/media/image546.png" ContentType="image/png"/>
  <Override PartName="/ppt/media/image547.png" ContentType="image/png"/>
  <Override PartName="/ppt/media/image549.png" ContentType="image/png"/>
  <Override PartName="/ppt/media/image550.png" ContentType="image/png"/>
  <Override PartName="/ppt/media/image552.png" ContentType="image/png"/>
  <Override PartName="/ppt/media/image570.png" ContentType="image/png"/>
  <Override PartName="/ppt/media/image571.png" ContentType="image/png"/>
  <Override PartName="/ppt/media/image588.jpeg" ContentType="image/jpeg"/>
  <Override PartName="/ppt/media/image590.jpeg" ContentType="image/jpeg"/>
  <Override PartName="/ppt/media/image591.jpeg" ContentType="image/jpeg"/>
  <Override PartName="/ppt/media/image600.png" ContentType="image/png"/>
  <Override PartName="/ppt/media/image891.png" ContentType="image/png"/>
  <Override PartName="/ppt/media/image601.png" ContentType="image/png"/>
  <Override PartName="/ppt/media/image823.jpeg" ContentType="image/jpeg"/>
  <Override PartName="/ppt/media/image892.png" ContentType="image/png"/>
  <Override PartName="/ppt/media/image602.png" ContentType="image/png"/>
  <Override PartName="/ppt/media/image796.jpeg" ContentType="image/jpeg"/>
  <Override PartName="/ppt/media/image893.png" ContentType="image/png"/>
  <Override PartName="/ppt/media/image603.png" ContentType="image/png"/>
  <Override PartName="/ppt/media/image894.png" ContentType="image/png"/>
  <Override PartName="/ppt/media/image604.png" ContentType="image/png"/>
  <Override PartName="/ppt/media/image895.png" ContentType="image/png"/>
  <Override PartName="/ppt/media/image605.png" ContentType="image/png"/>
  <Override PartName="/ppt/media/image896.png" ContentType="image/png"/>
  <Override PartName="/ppt/media/image606.png" ContentType="image/png"/>
  <Override PartName="/ppt/media/image897.png" ContentType="image/png"/>
  <Override PartName="/ppt/media/image607.png" ContentType="image/png"/>
  <Override PartName="/ppt/media/image898.png" ContentType="image/png"/>
  <Override PartName="/ppt/media/image608.png" ContentType="image/png"/>
  <Override PartName="/ppt/media/image899.png" ContentType="image/png"/>
  <Override PartName="/ppt/media/image609.png" ContentType="image/png"/>
  <Override PartName="/ppt/media/image610.png" ContentType="image/png"/>
  <Override PartName="/ppt/media/image611.png" ContentType="image/png"/>
  <Override PartName="/ppt/media/image612.png" ContentType="image/png"/>
  <Override PartName="/ppt/media/image613.png" ContentType="image/png"/>
  <Override PartName="/ppt/media/image620.png" ContentType="image/png"/>
  <Override PartName="/ppt/media/image622.png" ContentType="image/png"/>
  <Override PartName="/ppt/media/image798.jpeg" ContentType="image/jpeg"/>
  <Override PartName="/ppt/media/image624.png" ContentType="image/png"/>
  <Override PartName="/ppt/media/image625.png" ContentType="image/png"/>
  <Override PartName="/ppt/media/image626.png" ContentType="image/png"/>
  <Override PartName="/ppt/media/image627.png" ContentType="image/png"/>
  <Override PartName="/ppt/media/image628.png" ContentType="image/png"/>
  <Override PartName="/ppt/media/image631.png" ContentType="image/png"/>
  <Override PartName="/ppt/media/image632.png" ContentType="image/png"/>
  <Override PartName="/ppt/media/image633.png" ContentType="image/png"/>
  <Override PartName="/ppt/media/image634.png" ContentType="image/png"/>
  <Override PartName="/ppt/media/image635.png" ContentType="image/png"/>
  <Override PartName="/ppt/media/image636.png" ContentType="image/png"/>
  <Override PartName="/ppt/media/image637.png" ContentType="image/png"/>
  <Override PartName="/ppt/media/image638.png" ContentType="image/png"/>
  <Override PartName="/ppt/media/image639.png" ContentType="image/png"/>
  <Override PartName="/ppt/media/image640.png" ContentType="image/png"/>
  <Override PartName="/ppt/media/image641.png" ContentType="image/png"/>
  <Override PartName="/ppt/media/image642.png" ContentType="image/png"/>
  <Override PartName="/ppt/media/image643.png" ContentType="image/png"/>
  <Override PartName="/ppt/media/image644.png" ContentType="image/png"/>
  <Override PartName="/ppt/media/image645.png" ContentType="image/png"/>
  <Override PartName="/ppt/media/image646.png" ContentType="image/png"/>
  <Override PartName="/ppt/media/image647.png" ContentType="image/png"/>
  <Override PartName="/ppt/media/image650.png" ContentType="image/png"/>
  <Override PartName="/ppt/media/image651.png" ContentType="image/png"/>
  <Override PartName="/ppt/media/image652.png" ContentType="image/png"/>
  <Override PartName="/ppt/media/image653.png" ContentType="image/png"/>
  <Override PartName="/ppt/media/image654.png" ContentType="image/png"/>
  <Override PartName="/ppt/media/image655.png" ContentType="image/png"/>
  <Override PartName="/ppt/media/image656.png" ContentType="image/png"/>
  <Override PartName="/ppt/media/image657.png" ContentType="image/png"/>
  <Override PartName="/ppt/media/image658.png" ContentType="image/png"/>
  <Override PartName="/ppt/media/image659.png" ContentType="image/png"/>
  <Override PartName="/ppt/media/image660.png" ContentType="image/png"/>
  <Override PartName="/ppt/media/image661.png" ContentType="image/png"/>
  <Override PartName="/ppt/media/image662.png" ContentType="image/png"/>
  <Override PartName="/ppt/media/image663.png" ContentType="image/png"/>
  <Override PartName="/ppt/media/image664.png" ContentType="image/png"/>
  <Override PartName="/ppt/media/image665.png" ContentType="image/png"/>
  <Override PartName="/ppt/media/image666.png" ContentType="image/png"/>
  <Override PartName="/ppt/media/image667.png" ContentType="image/png"/>
  <Override PartName="/ppt/media/image668.png" ContentType="image/png"/>
  <Override PartName="/ppt/media/image669.png" ContentType="image/png"/>
  <Override PartName="/ppt/media/image670.png" ContentType="image/png"/>
  <Override PartName="/ppt/media/image671.png" ContentType="image/png"/>
  <Override PartName="/ppt/media/image672.png" ContentType="image/png"/>
  <Override PartName="/ppt/media/image801.jpeg" ContentType="image/jpeg"/>
  <Override PartName="/ppt/media/image673.png" ContentType="image/png"/>
  <Override PartName="/ppt/media/image674.png" ContentType="image/png"/>
  <Override PartName="/ppt/media/image675.png" ContentType="image/png"/>
  <Override PartName="/ppt/media/image676.png" ContentType="image/png"/>
  <Override PartName="/ppt/media/image677.png" ContentType="image/png"/>
  <Override PartName="/ppt/media/image678.png" ContentType="image/png"/>
  <Override PartName="/ppt/media/image679.png" ContentType="image/png"/>
  <Override PartName="/ppt/media/image680.png" ContentType="image/png"/>
  <Override PartName="/ppt/media/image681.png" ContentType="image/png"/>
  <Override PartName="/ppt/media/image682.png" ContentType="image/png"/>
  <Override PartName="/ppt/media/image683.png" ContentType="image/png"/>
  <Override PartName="/ppt/media/image684.png" ContentType="image/png"/>
  <Override PartName="/ppt/media/image685.png" ContentType="image/png"/>
  <Override PartName="/ppt/media/image686.png" ContentType="image/png"/>
  <Override PartName="/ppt/media/image687.png" ContentType="image/png"/>
  <Override PartName="/ppt/media/image688.jpeg" ContentType="image/jpeg"/>
  <Override PartName="/ppt/media/image689.png" ContentType="image/png"/>
  <Override PartName="/ppt/media/image690.png" ContentType="image/png"/>
  <Override PartName="/ppt/media/image691.png" ContentType="image/png"/>
  <Override PartName="/ppt/media/image692.png" ContentType="image/png"/>
  <Override PartName="/ppt/media/image803.jpeg" ContentType="image/jpeg"/>
  <Override PartName="/ppt/media/image700.png" ContentType="image/png"/>
  <Override PartName="/ppt/media/image701.png" ContentType="image/png"/>
  <Override PartName="/ppt/media/image702.png" ContentType="image/png"/>
  <Override PartName="/ppt/media/image703.png" ContentType="image/png"/>
  <Override PartName="/ppt/media/image704.png" ContentType="image/png"/>
  <Override PartName="/ppt/media/image705.png" ContentType="image/png"/>
  <Override PartName="/ppt/media/image706.png" ContentType="image/png"/>
  <Override PartName="/ppt/media/image707.png" ContentType="image/png"/>
  <Override PartName="/ppt/media/image708.png" ContentType="image/png"/>
  <Override PartName="/ppt/media/image709.png" ContentType="image/png"/>
  <Override PartName="/ppt/media/image710.png" ContentType="image/png"/>
  <Override PartName="/ppt/media/image711.png" ContentType="image/png"/>
  <Override PartName="/ppt/media/image712.png" ContentType="image/png"/>
  <Override PartName="/ppt/media/image713.png" ContentType="image/png"/>
  <Override PartName="/ppt/media/image714.png" ContentType="image/png"/>
  <Override PartName="/ppt/media/image716.png" ContentType="image/png"/>
  <Override PartName="/ppt/media/image717.png" ContentType="image/png"/>
  <Override PartName="/ppt/media/image718.png" ContentType="image/png"/>
  <Override PartName="/ppt/media/image719.png" ContentType="image/png"/>
  <Override PartName="/ppt/media/image720.png" ContentType="image/png"/>
  <Override PartName="/ppt/media/image721.png" ContentType="image/png"/>
  <Override PartName="/ppt/media/image722.png" ContentType="image/png"/>
  <Override PartName="/ppt/media/image723.png" ContentType="image/png"/>
  <Override PartName="/ppt/media/image724.png" ContentType="image/png"/>
  <Override PartName="/ppt/media/image727.jpeg" ContentType="image/jpeg"/>
  <Override PartName="/ppt/media/image728.png" ContentType="image/png"/>
  <Override PartName="/ppt/media/image729.png" ContentType="image/png"/>
  <Override PartName="/ppt/media/image730.png" ContentType="image/png"/>
  <Override PartName="/ppt/media/image731.png" ContentType="image/png"/>
  <Override PartName="/ppt/media/image732.png" ContentType="image/png"/>
  <Override PartName="/ppt/media/image733.png" ContentType="image/png"/>
  <Override PartName="/ppt/media/image734.png" ContentType="image/png"/>
  <Override PartName="/ppt/media/image735.png" ContentType="image/png"/>
  <Override PartName="/ppt/media/image736.png" ContentType="image/png"/>
  <Override PartName="/ppt/media/image737.png" ContentType="image/png"/>
  <Override PartName="/ppt/media/image738.png" ContentType="image/png"/>
  <Override PartName="/ppt/media/image739.png" ContentType="image/png"/>
  <Override PartName="/ppt/media/image740.png" ContentType="image/png"/>
  <Override PartName="/ppt/media/image741.png" ContentType="image/png"/>
  <Override PartName="/ppt/media/image742.png" ContentType="image/png"/>
  <Override PartName="/ppt/media/image743.png" ContentType="image/png"/>
  <Override PartName="/ppt/media/image744.png" ContentType="image/png"/>
  <Override PartName="/ppt/media/image745.png" ContentType="image/png"/>
  <Override PartName="/ppt/media/image746.png" ContentType="image/png"/>
  <Override PartName="/ppt/media/image747.png" ContentType="image/png"/>
  <Override PartName="/ppt/media/image748.png" ContentType="image/png"/>
  <Override PartName="/ppt/media/image749.png" ContentType="image/png"/>
  <Override PartName="/ppt/media/image750.png" ContentType="image/png"/>
  <Override PartName="/ppt/media/image751.png" ContentType="image/png"/>
  <Override PartName="/ppt/media/image752.png" ContentType="image/png"/>
  <Override PartName="/ppt/media/image753.png" ContentType="image/png"/>
  <Override PartName="/ppt/media/image754.png" ContentType="image/png"/>
  <Override PartName="/ppt/media/image755.png" ContentType="image/png"/>
  <Override PartName="/ppt/media/image756.png" ContentType="image/png"/>
  <Override PartName="/ppt/media/image757.png" ContentType="image/png"/>
  <Override PartName="/ppt/media/image758.png" ContentType="image/png"/>
  <Override PartName="/ppt/media/image759.png" ContentType="image/png"/>
  <Override PartName="/ppt/media/image760.png" ContentType="image/png"/>
  <Override PartName="/ppt/media/image761.png" ContentType="image/png"/>
  <Override PartName="/ppt/media/image762.png" ContentType="image/png"/>
  <Override PartName="/ppt/media/image810.jpeg" ContentType="image/jpeg"/>
  <Override PartName="/ppt/media/image763.png" ContentType="image/png"/>
  <Override PartName="/ppt/media/image764.png" ContentType="image/png"/>
  <Override PartName="/ppt/media/image767.png" ContentType="image/png"/>
  <Override PartName="/ppt/media/image768.png" ContentType="image/png"/>
  <Override PartName="/ppt/media/image769.png" ContentType="image/png"/>
  <Override PartName="/ppt/media/image770.png" ContentType="image/png"/>
  <Override PartName="/ppt/media/image771.png" ContentType="image/png"/>
  <Override PartName="/ppt/media/image772.png" ContentType="image/png"/>
  <Override PartName="/ppt/media/image773.png" ContentType="image/png"/>
  <Override PartName="/ppt/media/image775.png" ContentType="image/png"/>
  <Override PartName="/ppt/media/image777.png" ContentType="image/png"/>
  <Override PartName="/ppt/media/image778.png" ContentType="image/png"/>
  <Override PartName="/ppt/media/image779.png" ContentType="image/png"/>
  <Override PartName="/ppt/media/image780.png" ContentType="image/png"/>
  <Override PartName="/ppt/media/image781.png" ContentType="image/png"/>
  <Override PartName="/ppt/media/image782.png" ContentType="image/png"/>
  <Override PartName="/ppt/media/image812.jpeg" ContentType="image/jpeg"/>
  <Override PartName="/ppt/media/image783.png" ContentType="image/png"/>
  <Override PartName="/ppt/media/image784.png" ContentType="image/png"/>
  <Override PartName="/ppt/media/image785.png" ContentType="image/png"/>
  <Override PartName="/ppt/media/image786.png" ContentType="image/png"/>
  <Override PartName="/ppt/media/image787.png" ContentType="image/png"/>
  <Override PartName="/ppt/media/image788.png" ContentType="image/png"/>
  <Override PartName="/ppt/media/image789.png" ContentType="image/png"/>
  <Override PartName="/ppt/media/image790.jpeg" ContentType="image/jpeg"/>
  <Override PartName="/ppt/media/image833.png" ContentType="image/png"/>
  <Override PartName="/ppt/media/image794.jpeg" ContentType="image/jpeg"/>
  <Override PartName="/ppt/media/image795.jpeg" ContentType="image/jpeg"/>
  <Override PartName="/ppt/media/image883.png" ContentType="image/png"/>
  <Override PartName="/ppt/media/image800.png" ContentType="image/png"/>
  <Override PartName="/ppt/media/image802.png" ContentType="image/png"/>
  <Override PartName="/ppt/media/image807.jpeg" ContentType="image/jpeg"/>
  <Override PartName="/ppt/media/image811.png" ContentType="image/png"/>
  <Override PartName="/ppt/media/image816.png" ContentType="image/png"/>
  <Override PartName="/ppt/media/image819.png" ContentType="image/png"/>
  <Override PartName="/ppt/media/image820.jpeg" ContentType="image/jpeg"/>
  <Override PartName="/ppt/media/image821.png" ContentType="image/png"/>
  <Override PartName="/ppt/media/image822.jpeg" ContentType="image/jpeg"/>
  <Override PartName="/ppt/media/image882.png" ContentType="image/png"/>
  <Override PartName="/ppt/media/image824.png" ContentType="image/png"/>
  <Override PartName="/ppt/media/image825.png" ContentType="image/png"/>
  <Override PartName="/ppt/media/image826.png" ContentType="image/png"/>
  <Override PartName="/ppt/media/image827.png" ContentType="image/png"/>
  <Override PartName="/ppt/media/image828.png" ContentType="image/png"/>
  <Override PartName="/ppt/media/image829.png" ContentType="image/png"/>
  <Override PartName="/ppt/media/image830.png" ContentType="image/png"/>
  <Override PartName="/ppt/media/image831.png" ContentType="image/png"/>
  <Override PartName="/ppt/media/image832.png" ContentType="image/png"/>
  <Override PartName="/ppt/media/image834.png" ContentType="image/png"/>
  <Override PartName="/ppt/media/image835.png" ContentType="image/png"/>
  <Override PartName="/ppt/media/image836.png" ContentType="image/png"/>
  <Override PartName="/ppt/media/image837.png" ContentType="image/png"/>
  <Override PartName="/ppt/media/image838.png" ContentType="image/png"/>
  <Override PartName="/ppt/media/image839.png" ContentType="image/png"/>
  <Override PartName="/ppt/media/image840.png" ContentType="image/png"/>
  <Override PartName="/ppt/media/image841.png" ContentType="image/png"/>
  <Override PartName="/ppt/media/image842.png" ContentType="image/png"/>
  <Override PartName="/ppt/media/image843.png" ContentType="image/png"/>
  <Override PartName="/ppt/media/image844.png" ContentType="image/png"/>
  <Override PartName="/ppt/media/image845.png" ContentType="image/png"/>
  <Override PartName="/ppt/media/image846.png" ContentType="image/png"/>
  <Override PartName="/ppt/media/image847.png" ContentType="image/png"/>
  <Override PartName="/ppt/media/image848.png" ContentType="image/png"/>
  <Override PartName="/ppt/media/image849.png" ContentType="image/png"/>
  <Override PartName="/ppt/media/image850.png" ContentType="image/png"/>
  <Override PartName="/ppt/media/image851.png" ContentType="image/png"/>
  <Override PartName="/ppt/media/image852.png" ContentType="image/png"/>
  <Override PartName="/ppt/media/image853.png" ContentType="image/png"/>
  <Override PartName="/ppt/media/image854.png" ContentType="image/png"/>
  <Override PartName="/ppt/media/image855.png" ContentType="image/png"/>
  <Override PartName="/ppt/media/image856.png" ContentType="image/png"/>
  <Override PartName="/ppt/media/image857.png" ContentType="image/png"/>
  <Override PartName="/ppt/media/image858.png" ContentType="image/png"/>
  <Override PartName="/ppt/media/image859.png" ContentType="image/png"/>
  <Override PartName="/ppt/media/image860.png" ContentType="image/png"/>
  <Override PartName="/ppt/media/image861.png" ContentType="image/png"/>
  <Override PartName="/ppt/media/image862.jpeg" ContentType="image/jpeg"/>
  <Override PartName="/ppt/media/image863.png" ContentType="image/png"/>
  <Override PartName="/ppt/media/image864.jpeg" ContentType="image/jpeg"/>
  <Override PartName="/ppt/media/image865.jpeg" ContentType="image/jpeg"/>
  <Override PartName="/ppt/media/image866.png" ContentType="image/png"/>
  <Override PartName="/ppt/media/image867.png" ContentType="image/png"/>
  <Override PartName="/ppt/media/image868.jpeg" ContentType="image/jpeg"/>
  <Override PartName="/ppt/media/image869.jpeg" ContentType="image/jpeg"/>
  <Override PartName="/ppt/media/image870.png" ContentType="image/png"/>
  <Override PartName="/ppt/media/image871.png" ContentType="image/png"/>
  <Override PartName="/ppt/media/image872.png" ContentType="image/png"/>
  <Override PartName="/ppt/media/image873.jpeg" ContentType="image/jpeg"/>
  <Override PartName="/ppt/media/image874.png" ContentType="image/png"/>
  <Override PartName="/ppt/media/image875.png" ContentType="image/png"/>
  <Override PartName="/ppt/media/image876.png" ContentType="image/png"/>
  <Override PartName="/ppt/media/image877.png" ContentType="image/png"/>
  <Override PartName="/ppt/media/image878.png" ContentType="image/png"/>
  <Override PartName="/ppt/media/image879.png" ContentType="image/png"/>
  <Override PartName="/ppt/media/image880.png" ContentType="image/png"/>
  <Override PartName="/ppt/media/image881.png" ContentType="image/png"/>
  <Override PartName="/ppt/media/image884.png" ContentType="image/png"/>
  <Override PartName="/ppt/media/image885.png" ContentType="image/png"/>
  <Override PartName="/ppt/media/image887.png" ContentType="image/png"/>
  <Override PartName="/ppt/media/image888.png" ContentType="image/png"/>
  <Override PartName="/ppt/media/image889.png" ContentType="image/png"/>
  <Override PartName="/ppt/media/image890.png" ContentType="image/png"/>
  <Override PartName="/ppt/media/image900.png" ContentType="image/png"/>
  <Override PartName="/ppt/media/image901.png" ContentType="image/png"/>
  <Override PartName="/ppt/media/image902.png" ContentType="image/png"/>
  <Override PartName="/ppt/media/image903.png" ContentType="image/png"/>
  <Override PartName="/ppt/media/image904.png" ContentType="image/png"/>
  <Override PartName="/ppt/media/image905.png" ContentType="image/png"/>
  <Override PartName="/ppt/media/image906.png" ContentType="image/png"/>
  <Override PartName="/ppt/media/image907.png" ContentType="image/png"/>
  <Override PartName="/ppt/media/image908.png" ContentType="image/png"/>
  <Override PartName="/ppt/media/image909.png" ContentType="image/png"/>
  <Override PartName="/ppt/media/image910.png" ContentType="image/png"/>
  <Override PartName="/ppt/media/image911.png" ContentType="image/png"/>
  <Override PartName="/ppt/media/image912.png" ContentType="image/png"/>
  <Override PartName="/ppt/media/image913.png" ContentType="image/png"/>
  <Override PartName="/ppt/media/image914.png" ContentType="image/png"/>
  <Override PartName="/ppt/media/image915.png" ContentType="image/png"/>
  <Override PartName="/ppt/media/image916.png" ContentType="image/png"/>
  <Override PartName="/ppt/media/image917.png" ContentType="image/png"/>
  <Override PartName="/ppt/media/image918.png" ContentType="image/png"/>
  <Override PartName="/ppt/media/image919.png" ContentType="image/png"/>
  <Override PartName="/ppt/media/image920.png" ContentType="image/png"/>
  <Override PartName="/ppt/media/image921.png" ContentType="image/png"/>
  <Override PartName="/ppt/media/image922.png" ContentType="image/png"/>
  <Override PartName="/ppt/media/image923.png" ContentType="image/png"/>
  <Override PartName="/ppt/media/image924.png" ContentType="image/png"/>
  <Override PartName="/ppt/media/image925.png" ContentType="image/png"/>
  <Override PartName="/ppt/media/image926.png" ContentType="image/png"/>
  <Override PartName="/ppt/media/image927.png" ContentType="image/png"/>
  <Override PartName="/ppt/media/image928.png" ContentType="image/png"/>
  <Override PartName="/ppt/media/image929.png" ContentType="image/png"/>
  <Override PartName="/ppt/media/image930.png" ContentType="image/png"/>
  <Override PartName="/ppt/media/image931.png" ContentType="image/png"/>
  <Override PartName="/ppt/media/image932.png" ContentType="image/png"/>
  <Override PartName="/ppt/media/image933.png" ContentType="image/png"/>
  <Override PartName="/ppt/media/image934.png" ContentType="image/png"/>
  <Override PartName="/ppt/media/image935.png" ContentType="image/png"/>
  <Override PartName="/ppt/media/image936.png" ContentType="image/png"/>
  <Override PartName="/ppt/media/image937.png" ContentType="image/png"/>
  <Override PartName="/ppt/media/image938.png" ContentType="image/png"/>
  <Override PartName="/ppt/media/image939.png" ContentType="image/png"/>
  <Override PartName="/ppt/media/image940.png" ContentType="image/png"/>
  <Override PartName="/ppt/media/image941.png" ContentType="image/png"/>
  <Override PartName="/ppt/media/image942.png" ContentType="image/png"/>
  <Override PartName="/ppt/media/image943.png" ContentType="image/png"/>
  <Override PartName="/ppt/media/image944.png" ContentType="image/png"/>
  <Override PartName="/ppt/media/image945.png" ContentType="image/png"/>
  <Override PartName="/ppt/media/image946.png" ContentType="image/png"/>
  <Override PartName="/ppt/media/image947.png" ContentType="image/png"/>
  <Override PartName="/ppt/media/image948.png" ContentType="image/png"/>
  <Override PartName="/ppt/media/image949.png" ContentType="image/png"/>
  <Override PartName="/ppt/media/image950.png" ContentType="image/png"/>
  <Override PartName="/ppt/media/image951.png" ContentType="image/png"/>
  <Override PartName="/ppt/media/image952.png" ContentType="image/png"/>
  <Override PartName="/ppt/media/image954.png" ContentType="image/png"/>
  <Override PartName="/ppt/media/image955.png" ContentType="image/png"/>
  <Override PartName="/ppt/media/image956.png" ContentType="image/png"/>
  <Override PartName="/ppt/media/image957.png" ContentType="image/png"/>
  <Override PartName="/ppt/media/image958.png" ContentType="image/png"/>
  <Override PartName="/ppt/media/image959.png" ContentType="image/png"/>
  <Override PartName="/ppt/media/image960.png" ContentType="image/png"/>
  <Override PartName="/ppt/media/image961.png" ContentType="image/png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_rels/slideLayout1.xml.rels" ContentType="application/vnd.openxmlformats-package.relationships+xml"/>
  <Override PartName="/ppt/slideLayouts/_rels/slideLayout2.xml.rels" ContentType="application/vnd.openxmlformats-package.relationships+xml"/>
  <Override PartName="/ppt/slideLayouts/_rels/slideLayout3.xml.rels" ContentType="application/vnd.openxmlformats-package.relationships+xml"/>
  <Override PartName="/ppt/slideLayouts/_rels/slideLayout4.xml.rels" ContentType="application/vnd.openxmlformats-package.relationships+xml"/>
  <Override PartName="/ppt/slideLayouts/_rels/slideLayout5.xml.rels" ContentType="application/vnd.openxmlformats-package.relationships+xml"/>
  <Override PartName="/ppt/slideLayouts/_rels/slideLayout6.xml.rels" ContentType="application/vnd.openxmlformats-package.relationships+xml"/>
  <Override PartName="/ppt/slideLayouts/_rels/slideLayout7.xml.rels" ContentType="application/vnd.openxmlformats-package.relationships+xml"/>
  <Override PartName="/ppt/slideLayouts/_rels/slideLayout8.xml.rels" ContentType="application/vnd.openxmlformats-package.relationships+xml"/>
  <Override PartName="/ppt/slideLayouts/_rels/slideLayout9.xml.rels" ContentType="application/vnd.openxmlformats-package.relationships+xml"/>
  <Override PartName="/ppt/slideLayouts/_rels/slideLayout10.xml.rels" ContentType="application/vnd.openxmlformats-package.relationships+xml"/>
  <Override PartName="/ppt/slideLayouts/_rels/slideLayout11.xml.rels" ContentType="application/vnd.openxmlformats-package.relationships+xml"/>
  <Override PartName="/ppt/slideLayouts/_rels/slideLayout12.xml.rels" ContentType="application/vnd.openxmlformats-package.relationships+xml"/>
  <Override PartName="/ppt/slideLayouts/_rels/slideLayout13.xml.rels" ContentType="application/vnd.openxmlformats-package.relationships+xml"/>
  <Override PartName="/ppt/slideLayouts/_rels/slideLayout14.xml.rels" ContentType="application/vnd.openxmlformats-package.relationships+xml"/>
  <Override PartName="/ppt/slideLayouts/_rels/slideLayout15.xml.rels" ContentType="application/vnd.openxmlformats-package.relationships+xml"/>
  <Override PartName="/ppt/slideLayouts/_rels/slideLayout16.xml.rels" ContentType="application/vnd.openxmlformats-package.relationships+xml"/>
  <Override PartName="/ppt/slideLayouts/_rels/slideLayout17.xml.rels" ContentType="application/vnd.openxmlformats-package.relationships+xml"/>
  <Override PartName="/ppt/slideLayouts/_rels/slideLayout18.xml.rels" ContentType="application/vnd.openxmlformats-package.relationships+xml"/>
  <Override PartName="/ppt/slideLayouts/_rels/slideLayout19.xml.rels" ContentType="application/vnd.openxmlformats-package.relationships+xml"/>
  <Override PartName="/ppt/slideLayouts/_rels/slideLayout20.xml.rels" ContentType="application/vnd.openxmlformats-package.relationships+xml"/>
  <Override PartName="/ppt/slideLayouts/_rels/slideLayout21.xml.rels" ContentType="application/vnd.openxmlformats-package.relationships+xml"/>
  <Override PartName="/ppt/slideLayouts/_rels/slideLayout22.xml.rels" ContentType="application/vnd.openxmlformats-package.relationships+xml"/>
  <Override PartName="/ppt/slideLayouts/_rels/slideLayout23.xml.rels" ContentType="application/vnd.openxmlformats-package.relationships+xml"/>
  <Override PartName="/ppt/slideLayouts/_rels/slideLayout24.xml.rels" ContentType="application/vnd.openxmlformats-package.relationships+xml"/>
  <Override PartName="/ppt/_rels/presentation.xml.rels" ContentType="application/vnd.openxmlformats-package.relationships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21.xml" ContentType="application/vnd.openxmlformats-officedocument.presentationml.slide+xml"/>
  <Override PartName="/ppt/slides/slide4.xml" ContentType="application/vnd.openxmlformats-officedocument.presentationml.slide+xml"/>
  <Override PartName="/ppt/slides/slide22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23.xml" ContentType="application/vnd.openxmlformats-officedocument.presentationml.slide+xml"/>
  <Override PartName="/ppt/slides/slide7.xml" ContentType="application/vnd.openxmlformats-officedocument.presentationml.slide+xml"/>
  <Override PartName="/ppt/slides/slide24.xml" ContentType="application/vnd.openxmlformats-officedocument.presentationml.slide+xml"/>
  <Override PartName="/ppt/slides/slide8.xml" ContentType="application/vnd.openxmlformats-officedocument.presentationml.slide+xml"/>
  <Override PartName="/ppt/slides/slide25.xml" ContentType="application/vnd.openxmlformats-officedocument.presentationml.slide+xml"/>
  <Override PartName="/ppt/slides/slide9.xml" ContentType="application/vnd.openxmlformats-officedocument.presentationml.slide+xml"/>
  <Override PartName="/ppt/slides/slide26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_rels/slide35.xml.rels" ContentType="application/vnd.openxmlformats-package.relationships+xml"/>
  <Override PartName="/ppt/slides/_rels/slide1.xml.rels" ContentType="application/vnd.openxmlformats-package.relationships+xml"/>
  <Override PartName="/ppt/slides/_rels/slide22.xml.rels" ContentType="application/vnd.openxmlformats-package.relationships+xml"/>
  <Override PartName="/ppt/slides/_rels/slide36.xml.rels" ContentType="application/vnd.openxmlformats-package.relationships+xml"/>
  <Override PartName="/ppt/slides/_rels/slide2.xml.rels" ContentType="application/vnd.openxmlformats-package.relationships+xml"/>
  <Override PartName="/ppt/slides/_rels/slide20.xml.rels" ContentType="application/vnd.openxmlformats-package.relationships+xml"/>
  <Override PartName="/ppt/slides/_rels/slide37.xml.rels" ContentType="application/vnd.openxmlformats-package.relationships+xml"/>
  <Override PartName="/ppt/slides/_rels/slide3.xml.rels" ContentType="application/vnd.openxmlformats-package.relationships+xml"/>
  <Override PartName="/ppt/slides/_rels/slide21.xml.rels" ContentType="application/vnd.openxmlformats-package.relationships+xml"/>
  <Override PartName="/ppt/slides/_rels/slide4.xml.rels" ContentType="application/vnd.openxmlformats-package.relationships+xml"/>
  <Override PartName="/ppt/slides/_rels/slide38.xml.rels" ContentType="application/vnd.openxmlformats-package.relationships+xml"/>
  <Override PartName="/ppt/slides/_rels/slide5.xml.rels" ContentType="application/vnd.openxmlformats-package.relationships+xml"/>
  <Override PartName="/ppt/slides/_rels/slide39.xml.rels" ContentType="application/vnd.openxmlformats-package.relationships+xml"/>
  <Override PartName="/ppt/slides/_rels/slide23.xml.rels" ContentType="application/vnd.openxmlformats-package.relationships+xml"/>
  <Override PartName="/ppt/slides/_rels/slide6.xml.rels" ContentType="application/vnd.openxmlformats-package.relationships+xml"/>
  <Override PartName="/ppt/slides/_rels/slide24.xml.rels" ContentType="application/vnd.openxmlformats-package.relationships+xml"/>
  <Override PartName="/ppt/slides/_rels/slide7.xml.rels" ContentType="application/vnd.openxmlformats-package.relationships+xml"/>
  <Override PartName="/ppt/slides/_rels/slide25.xml.rels" ContentType="application/vnd.openxmlformats-package.relationships+xml"/>
  <Override PartName="/ppt/slides/_rels/slide8.xml.rels" ContentType="application/vnd.openxmlformats-package.relationships+xml"/>
  <Override PartName="/ppt/slides/_rels/slide26.xml.rels" ContentType="application/vnd.openxmlformats-package.relationships+xml"/>
  <Override PartName="/ppt/slides/_rels/slide9.xml.rels" ContentType="application/vnd.openxmlformats-package.relationships+xml"/>
  <Override PartName="/ppt/slides/_rels/slide10.xml.rels" ContentType="application/vnd.openxmlformats-package.relationships+xml"/>
  <Override PartName="/ppt/slides/_rels/slide11.xml.rels" ContentType="application/vnd.openxmlformats-package.relationships+xml"/>
  <Override PartName="/ppt/slides/_rels/slide12.xml.rels" ContentType="application/vnd.openxmlformats-package.relationships+xml"/>
  <Override PartName="/ppt/slides/_rels/slide13.xml.rels" ContentType="application/vnd.openxmlformats-package.relationships+xml"/>
  <Override PartName="/ppt/slides/_rels/slide14.xml.rels" ContentType="application/vnd.openxmlformats-package.relationships+xml"/>
  <Override PartName="/ppt/slides/_rels/slide15.xml.rels" ContentType="application/vnd.openxmlformats-package.relationships+xml"/>
  <Override PartName="/ppt/slides/_rels/slide16.xml.rels" ContentType="application/vnd.openxmlformats-package.relationships+xml"/>
  <Override PartName="/ppt/slides/_rels/slide17.xml.rels" ContentType="application/vnd.openxmlformats-package.relationships+xml"/>
  <Override PartName="/ppt/slides/_rels/slide18.xml.rels" ContentType="application/vnd.openxmlformats-package.relationships+xml"/>
  <Override PartName="/ppt/slides/_rels/slide19.xml.rels" ContentType="application/vnd.openxmlformats-package.relationships+xml"/>
  <Override PartName="/ppt/slides/_rels/slide27.xml.rels" ContentType="application/vnd.openxmlformats-package.relationships+xml"/>
  <Override PartName="/ppt/slides/_rels/slide28.xml.rels" ContentType="application/vnd.openxmlformats-package.relationships+xml"/>
  <Override PartName="/ppt/slides/_rels/slide29.xml.rels" ContentType="application/vnd.openxmlformats-package.relationships+xml"/>
  <Override PartName="/ppt/slides/_rels/slide30.xml.rels" ContentType="application/vnd.openxmlformats-package.relationships+xml"/>
  <Override PartName="/ppt/slides/_rels/slide31.xml.rels" ContentType="application/vnd.openxmlformats-package.relationships+xml"/>
  <Override PartName="/ppt/slides/_rels/slide32.xml.rels" ContentType="application/vnd.openxmlformats-package.relationships+xml"/>
  <Override PartName="/ppt/slides/_rels/slide33.xml.rels" ContentType="application/vnd.openxmlformats-package.relationships+xml"/>
  <Override PartName="/ppt/slides/_rels/slide34.xml.rels" ContentType="application/vnd.openxmlformats-package.relationships+xml"/>
  <Override PartName="/ppt/slides/_rels/slide40.xml.rels" ContentType="application/vnd.openxmlformats-package.relationships+xml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officeDocument" Target="ppt/presentation.xml"/>
</Relationships>
</file>

<file path=ppt/presentation.xml><?xml version="1.0" encoding="utf-8"?>
<p:presentation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sldMasterIdLst>
    <p:sldMasterId id="2147483648" r:id="rId2"/>
    <p:sldMasterId id="2147483661" r:id="rId3"/>
  </p:sldMasterIdLst>
  <p:sldIdLst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6" r:id="rId24"/>
    <p:sldId id="277" r:id="rId25"/>
    <p:sldId id="278" r:id="rId26"/>
    <p:sldId id="279" r:id="rId27"/>
    <p:sldId id="280" r:id="rId28"/>
    <p:sldId id="281" r:id="rId29"/>
    <p:sldId id="282" r:id="rId30"/>
    <p:sldId id="283" r:id="rId31"/>
    <p:sldId id="284" r:id="rId32"/>
    <p:sldId id="285" r:id="rId33"/>
    <p:sldId id="286" r:id="rId34"/>
    <p:sldId id="287" r:id="rId35"/>
    <p:sldId id="288" r:id="rId36"/>
    <p:sldId id="289" r:id="rId37"/>
    <p:sldId id="290" r:id="rId38"/>
    <p:sldId id="291" r:id="rId39"/>
    <p:sldId id="292" r:id="rId40"/>
    <p:sldId id="293" r:id="rId41"/>
    <p:sldId id="294" r:id="rId42"/>
    <p:sldId id="295" r:id="rId43"/>
  </p:sldIdLst>
  <p:sldSz cx="10080625" cy="5670550"/>
  <p:notesSz cx="7559675" cy="10691812"/>
</p:presentation>
</file>

<file path=ppt/_rels/presentation.xml.rels><?xml version="1.0" encoding="UTF-8"?>
<Relationships xmlns="http://schemas.openxmlformats.org/package/2006/relationships"><Relationship Id="rId1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3" Type="http://schemas.openxmlformats.org/officeDocument/2006/relationships/slideMaster" Target="slideMasters/slideMaster2.xml"/><Relationship Id="rId4" Type="http://schemas.openxmlformats.org/officeDocument/2006/relationships/slide" Target="slides/slide1.xml"/><Relationship Id="rId5" Type="http://schemas.openxmlformats.org/officeDocument/2006/relationships/slide" Target="slides/slide2.xml"/><Relationship Id="rId6" Type="http://schemas.openxmlformats.org/officeDocument/2006/relationships/slide" Target="slides/slide3.xml"/><Relationship Id="rId7" Type="http://schemas.openxmlformats.org/officeDocument/2006/relationships/slide" Target="slides/slide4.xml"/><Relationship Id="rId8" Type="http://schemas.openxmlformats.org/officeDocument/2006/relationships/slide" Target="slides/slide5.xml"/><Relationship Id="rId9" Type="http://schemas.openxmlformats.org/officeDocument/2006/relationships/slide" Target="slides/slide6.xml"/><Relationship Id="rId10" Type="http://schemas.openxmlformats.org/officeDocument/2006/relationships/slide" Target="slides/slide7.xml"/><Relationship Id="rId11" Type="http://schemas.openxmlformats.org/officeDocument/2006/relationships/slide" Target="slides/slide8.xml"/><Relationship Id="rId12" Type="http://schemas.openxmlformats.org/officeDocument/2006/relationships/slide" Target="slides/slide9.xml"/><Relationship Id="rId13" Type="http://schemas.openxmlformats.org/officeDocument/2006/relationships/slide" Target="slides/slide10.xml"/><Relationship Id="rId14" Type="http://schemas.openxmlformats.org/officeDocument/2006/relationships/slide" Target="slides/slide11.xml"/><Relationship Id="rId15" Type="http://schemas.openxmlformats.org/officeDocument/2006/relationships/slide" Target="slides/slide12.xml"/><Relationship Id="rId16" Type="http://schemas.openxmlformats.org/officeDocument/2006/relationships/slide" Target="slides/slide13.xml"/><Relationship Id="rId17" Type="http://schemas.openxmlformats.org/officeDocument/2006/relationships/slide" Target="slides/slide14.xml"/><Relationship Id="rId18" Type="http://schemas.openxmlformats.org/officeDocument/2006/relationships/slide" Target="slides/slide15.xml"/><Relationship Id="rId19" Type="http://schemas.openxmlformats.org/officeDocument/2006/relationships/slide" Target="slides/slide16.xml"/><Relationship Id="rId20" Type="http://schemas.openxmlformats.org/officeDocument/2006/relationships/slide" Target="slides/slide17.xml"/><Relationship Id="rId21" Type="http://schemas.openxmlformats.org/officeDocument/2006/relationships/slide" Target="slides/slide18.xml"/><Relationship Id="rId22" Type="http://schemas.openxmlformats.org/officeDocument/2006/relationships/slide" Target="slides/slide19.xml"/><Relationship Id="rId23" Type="http://schemas.openxmlformats.org/officeDocument/2006/relationships/slide" Target="slides/slide20.xml"/><Relationship Id="rId24" Type="http://schemas.openxmlformats.org/officeDocument/2006/relationships/slide" Target="slides/slide21.xml"/><Relationship Id="rId25" Type="http://schemas.openxmlformats.org/officeDocument/2006/relationships/slide" Target="slides/slide22.xml"/><Relationship Id="rId26" Type="http://schemas.openxmlformats.org/officeDocument/2006/relationships/slide" Target="slides/slide23.xml"/><Relationship Id="rId27" Type="http://schemas.openxmlformats.org/officeDocument/2006/relationships/slide" Target="slides/slide24.xml"/><Relationship Id="rId28" Type="http://schemas.openxmlformats.org/officeDocument/2006/relationships/slide" Target="slides/slide25.xml"/><Relationship Id="rId29" Type="http://schemas.openxmlformats.org/officeDocument/2006/relationships/slide" Target="slides/slide26.xml"/><Relationship Id="rId30" Type="http://schemas.openxmlformats.org/officeDocument/2006/relationships/slide" Target="slides/slide27.xml"/><Relationship Id="rId31" Type="http://schemas.openxmlformats.org/officeDocument/2006/relationships/slide" Target="slides/slide28.xml"/><Relationship Id="rId32" Type="http://schemas.openxmlformats.org/officeDocument/2006/relationships/slide" Target="slides/slide29.xml"/><Relationship Id="rId33" Type="http://schemas.openxmlformats.org/officeDocument/2006/relationships/slide" Target="slides/slide30.xml"/><Relationship Id="rId34" Type="http://schemas.openxmlformats.org/officeDocument/2006/relationships/slide" Target="slides/slide31.xml"/><Relationship Id="rId35" Type="http://schemas.openxmlformats.org/officeDocument/2006/relationships/slide" Target="slides/slide32.xml"/><Relationship Id="rId36" Type="http://schemas.openxmlformats.org/officeDocument/2006/relationships/slide" Target="slides/slide33.xml"/><Relationship Id="rId37" Type="http://schemas.openxmlformats.org/officeDocument/2006/relationships/slide" Target="slides/slide34.xml"/><Relationship Id="rId38" Type="http://schemas.openxmlformats.org/officeDocument/2006/relationships/slide" Target="slides/slide35.xml"/><Relationship Id="rId39" Type="http://schemas.openxmlformats.org/officeDocument/2006/relationships/slide" Target="slides/slide36.xml"/><Relationship Id="rId40" Type="http://schemas.openxmlformats.org/officeDocument/2006/relationships/slide" Target="slides/slide37.xml"/><Relationship Id="rId41" Type="http://schemas.openxmlformats.org/officeDocument/2006/relationships/slide" Target="slides/slide38.xml"/><Relationship Id="rId42" Type="http://schemas.openxmlformats.org/officeDocument/2006/relationships/slide" Target="slides/slide39.xml"/><Relationship Id="rId43" Type="http://schemas.openxmlformats.org/officeDocument/2006/relationships/slide" Target="slides/slide40.xml"/>
</Relationships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slideLayout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subTitle"/>
          </p:nvPr>
        </p:nvSpPr>
        <p:spPr>
          <a:xfrm>
            <a:off x="504000" y="1326600"/>
            <a:ext cx="9072000" cy="32886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5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907200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7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8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</p:spTree>
  </p:cSld>
</p:sldLayout>
</file>

<file path=ppt/slideLayouts/slideLayout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laceHolder 1"/>
          <p:cNvSpPr>
            <a:spLocks noGrp="1"/>
          </p:cNvSpPr>
          <p:nvPr>
            <p:ph type="subTitle"/>
          </p:nvPr>
        </p:nvSpPr>
        <p:spPr>
          <a:xfrm>
            <a:off x="504000" y="226080"/>
            <a:ext cx="9072000" cy="43884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2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3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4" name="PlaceHolder 4"/>
          <p:cNvSpPr>
            <a:spLocks noGrp="1"/>
          </p:cNvSpPr>
          <p:nvPr>
            <p:ph type="body"/>
          </p:nvPr>
        </p:nvSpPr>
        <p:spPr>
          <a:xfrm>
            <a:off x="504000" y="304452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6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7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8" name="PlaceHolder 4"/>
          <p:cNvSpPr>
            <a:spLocks noGrp="1"/>
          </p:cNvSpPr>
          <p:nvPr>
            <p:ph type="body"/>
          </p:nvPr>
        </p:nvSpPr>
        <p:spPr>
          <a:xfrm>
            <a:off x="5152680" y="304452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20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1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2" name="PlaceHolder 4"/>
          <p:cNvSpPr>
            <a:spLocks noGrp="1"/>
          </p:cNvSpPr>
          <p:nvPr>
            <p:ph type="body"/>
          </p:nvPr>
        </p:nvSpPr>
        <p:spPr>
          <a:xfrm>
            <a:off x="504000" y="3044520"/>
            <a:ext cx="907200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24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907200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5" name="PlaceHolder 3"/>
          <p:cNvSpPr>
            <a:spLocks noGrp="1"/>
          </p:cNvSpPr>
          <p:nvPr>
            <p:ph type="body"/>
          </p:nvPr>
        </p:nvSpPr>
        <p:spPr>
          <a:xfrm>
            <a:off x="504000" y="3044520"/>
            <a:ext cx="907200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27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8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9" name="PlaceHolder 4"/>
          <p:cNvSpPr>
            <a:spLocks noGrp="1"/>
          </p:cNvSpPr>
          <p:nvPr>
            <p:ph type="body"/>
          </p:nvPr>
        </p:nvSpPr>
        <p:spPr>
          <a:xfrm>
            <a:off x="504000" y="304452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0" name="PlaceHolder 5"/>
          <p:cNvSpPr>
            <a:spLocks noGrp="1"/>
          </p:cNvSpPr>
          <p:nvPr>
            <p:ph type="body"/>
          </p:nvPr>
        </p:nvSpPr>
        <p:spPr>
          <a:xfrm>
            <a:off x="5152680" y="304452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32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3" name="PlaceHolder 3"/>
          <p:cNvSpPr>
            <a:spLocks noGrp="1"/>
          </p:cNvSpPr>
          <p:nvPr>
            <p:ph type="body"/>
          </p:nvPr>
        </p:nvSpPr>
        <p:spPr>
          <a:xfrm>
            <a:off x="3571560" y="132660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4" name="PlaceHolder 4"/>
          <p:cNvSpPr>
            <a:spLocks noGrp="1"/>
          </p:cNvSpPr>
          <p:nvPr>
            <p:ph type="body"/>
          </p:nvPr>
        </p:nvSpPr>
        <p:spPr>
          <a:xfrm>
            <a:off x="6639120" y="132660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5" name="PlaceHolder 5"/>
          <p:cNvSpPr>
            <a:spLocks noGrp="1"/>
          </p:cNvSpPr>
          <p:nvPr>
            <p:ph type="body"/>
          </p:nvPr>
        </p:nvSpPr>
        <p:spPr>
          <a:xfrm>
            <a:off x="504000" y="304452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6" name="PlaceHolder 6"/>
          <p:cNvSpPr>
            <a:spLocks noGrp="1"/>
          </p:cNvSpPr>
          <p:nvPr>
            <p:ph type="body"/>
          </p:nvPr>
        </p:nvSpPr>
        <p:spPr>
          <a:xfrm>
            <a:off x="3571560" y="304452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7" name="PlaceHolder 7"/>
          <p:cNvSpPr>
            <a:spLocks noGrp="1"/>
          </p:cNvSpPr>
          <p:nvPr>
            <p:ph type="body"/>
          </p:nvPr>
        </p:nvSpPr>
        <p:spPr>
          <a:xfrm>
            <a:off x="6639120" y="304452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1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41" name="PlaceHolder 2"/>
          <p:cNvSpPr>
            <a:spLocks noGrp="1"/>
          </p:cNvSpPr>
          <p:nvPr>
            <p:ph type="subTitle"/>
          </p:nvPr>
        </p:nvSpPr>
        <p:spPr>
          <a:xfrm>
            <a:off x="504000" y="1326600"/>
            <a:ext cx="9072000" cy="32886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43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907200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45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46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</p:spTree>
  </p:cSld>
</p:sldLayout>
</file>

<file path=ppt/slideLayouts/slideLayout1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PlaceHolder 1"/>
          <p:cNvSpPr>
            <a:spLocks noGrp="1"/>
          </p:cNvSpPr>
          <p:nvPr>
            <p:ph type="subTitle"/>
          </p:nvPr>
        </p:nvSpPr>
        <p:spPr>
          <a:xfrm>
            <a:off x="504000" y="226080"/>
            <a:ext cx="9072000" cy="43884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50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51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52" name="PlaceHolder 4"/>
          <p:cNvSpPr>
            <a:spLocks noGrp="1"/>
          </p:cNvSpPr>
          <p:nvPr>
            <p:ph type="body"/>
          </p:nvPr>
        </p:nvSpPr>
        <p:spPr>
          <a:xfrm>
            <a:off x="504000" y="304452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54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55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56" name="PlaceHolder 4"/>
          <p:cNvSpPr>
            <a:spLocks noGrp="1"/>
          </p:cNvSpPr>
          <p:nvPr>
            <p:ph type="body"/>
          </p:nvPr>
        </p:nvSpPr>
        <p:spPr>
          <a:xfrm>
            <a:off x="5152680" y="304452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58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59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60" name="PlaceHolder 4"/>
          <p:cNvSpPr>
            <a:spLocks noGrp="1"/>
          </p:cNvSpPr>
          <p:nvPr>
            <p:ph type="body"/>
          </p:nvPr>
        </p:nvSpPr>
        <p:spPr>
          <a:xfrm>
            <a:off x="504000" y="3044520"/>
            <a:ext cx="907200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62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907200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63" name="PlaceHolder 3"/>
          <p:cNvSpPr>
            <a:spLocks noGrp="1"/>
          </p:cNvSpPr>
          <p:nvPr>
            <p:ph type="body"/>
          </p:nvPr>
        </p:nvSpPr>
        <p:spPr>
          <a:xfrm>
            <a:off x="504000" y="3044520"/>
            <a:ext cx="907200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65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66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67" name="PlaceHolder 4"/>
          <p:cNvSpPr>
            <a:spLocks noGrp="1"/>
          </p:cNvSpPr>
          <p:nvPr>
            <p:ph type="body"/>
          </p:nvPr>
        </p:nvSpPr>
        <p:spPr>
          <a:xfrm>
            <a:off x="504000" y="304452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68" name="PlaceHolder 5"/>
          <p:cNvSpPr>
            <a:spLocks noGrp="1"/>
          </p:cNvSpPr>
          <p:nvPr>
            <p:ph type="body"/>
          </p:nvPr>
        </p:nvSpPr>
        <p:spPr>
          <a:xfrm>
            <a:off x="5152680" y="304452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70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71" name="PlaceHolder 3"/>
          <p:cNvSpPr>
            <a:spLocks noGrp="1"/>
          </p:cNvSpPr>
          <p:nvPr>
            <p:ph type="body"/>
          </p:nvPr>
        </p:nvSpPr>
        <p:spPr>
          <a:xfrm>
            <a:off x="3571560" y="132660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72" name="PlaceHolder 4"/>
          <p:cNvSpPr>
            <a:spLocks noGrp="1"/>
          </p:cNvSpPr>
          <p:nvPr>
            <p:ph type="body"/>
          </p:nvPr>
        </p:nvSpPr>
        <p:spPr>
          <a:xfrm>
            <a:off x="6639120" y="132660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73" name="PlaceHolder 5"/>
          <p:cNvSpPr>
            <a:spLocks noGrp="1"/>
          </p:cNvSpPr>
          <p:nvPr>
            <p:ph type="body"/>
          </p:nvPr>
        </p:nvSpPr>
        <p:spPr>
          <a:xfrm>
            <a:off x="504000" y="304452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74" name="PlaceHolder 6"/>
          <p:cNvSpPr>
            <a:spLocks noGrp="1"/>
          </p:cNvSpPr>
          <p:nvPr>
            <p:ph type="body"/>
          </p:nvPr>
        </p:nvSpPr>
        <p:spPr>
          <a:xfrm>
            <a:off x="3571560" y="304452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75" name="PlaceHolder 7"/>
          <p:cNvSpPr>
            <a:spLocks noGrp="1"/>
          </p:cNvSpPr>
          <p:nvPr>
            <p:ph type="body"/>
          </p:nvPr>
        </p:nvSpPr>
        <p:spPr>
          <a:xfrm>
            <a:off x="6639120" y="304452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image" Target="../media/image1.jpeg"/><Relationship Id="rId3" Type="http://schemas.openxmlformats.org/officeDocument/2006/relationships/slideLayout" Target="../slideLayouts/slideLayout1.xml"/><Relationship Id="rId4" Type="http://schemas.openxmlformats.org/officeDocument/2006/relationships/slideLayout" Target="../slideLayouts/slideLayout2.xml"/><Relationship Id="rId5" Type="http://schemas.openxmlformats.org/officeDocument/2006/relationships/slideLayout" Target="../slideLayouts/slideLayout3.xml"/><Relationship Id="rId6" Type="http://schemas.openxmlformats.org/officeDocument/2006/relationships/slideLayout" Target="../slideLayouts/slideLayout4.xml"/><Relationship Id="rId7" Type="http://schemas.openxmlformats.org/officeDocument/2006/relationships/slideLayout" Target="../slideLayouts/slideLayout5.xml"/><Relationship Id="rId8" Type="http://schemas.openxmlformats.org/officeDocument/2006/relationships/slideLayout" Target="../slideLayouts/slideLayout6.xml"/><Relationship Id="rId9" Type="http://schemas.openxmlformats.org/officeDocument/2006/relationships/slideLayout" Target="../slideLayouts/slideLayout7.xml"/><Relationship Id="rId10" Type="http://schemas.openxmlformats.org/officeDocument/2006/relationships/slideLayout" Target="../slideLayouts/slideLayout8.xml"/><Relationship Id="rId11" Type="http://schemas.openxmlformats.org/officeDocument/2006/relationships/slideLayout" Target="../slideLayouts/slideLayout9.xml"/><Relationship Id="rId12" Type="http://schemas.openxmlformats.org/officeDocument/2006/relationships/slideLayout" Target="../slideLayouts/slideLayout10.xml"/><Relationship Id="rId13" Type="http://schemas.openxmlformats.org/officeDocument/2006/relationships/slideLayout" Target="../slideLayouts/slideLayout11.xml"/><Relationship Id="rId14" Type="http://schemas.openxmlformats.org/officeDocument/2006/relationships/slideLayout" Target="../slideLayouts/slideLayout12.xml"/>
</Relationships>
</file>

<file path=ppt/slideMasters/_rels/slideMaster2.xml.rels><?xml version="1.0" encoding="UTF-8"?>
<Relationships xmlns="http://schemas.openxmlformats.org/package/2006/relationships"><Relationship Id="rId1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3" Type="http://schemas.openxmlformats.org/officeDocument/2006/relationships/slideLayout" Target="../slideLayouts/slideLayout14.xml"/><Relationship Id="rId4" Type="http://schemas.openxmlformats.org/officeDocument/2006/relationships/slideLayout" Target="../slideLayouts/slideLayout15.xml"/><Relationship Id="rId5" Type="http://schemas.openxmlformats.org/officeDocument/2006/relationships/slideLayout" Target="../slideLayouts/slideLayout16.xml"/><Relationship Id="rId6" Type="http://schemas.openxmlformats.org/officeDocument/2006/relationships/slideLayout" Target="../slideLayouts/slideLayout17.xml"/><Relationship Id="rId7" Type="http://schemas.openxmlformats.org/officeDocument/2006/relationships/slideLayout" Target="../slideLayouts/slideLayout18.xml"/><Relationship Id="rId8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0.xml"/><Relationship Id="rId10" Type="http://schemas.openxmlformats.org/officeDocument/2006/relationships/slideLayout" Target="../slideLayouts/slideLayout21.xml"/><Relationship Id="rId11" Type="http://schemas.openxmlformats.org/officeDocument/2006/relationships/slideLayout" Target="../slideLayouts/slideLayout22.xml"/><Relationship Id="rId12" Type="http://schemas.openxmlformats.org/officeDocument/2006/relationships/slideLayout" Target="../slideLayouts/slideLayout23.xml"/><Relationship Id="rId13" Type="http://schemas.openxmlformats.org/officeDocument/2006/relationships/slideLayout" Target="../slideLayouts/slideLayout24.xml"/>
</Relationships>
</file>

<file path=ppt/slideMasters/slideMaster1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blipFill rotWithShape="0">
          <a:blip r:embed="rId2"/>
          <a:stretch/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0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1640" cy="94608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r>
              <a:rPr b="0" lang="en-GB" sz="1800" spc="-1" strike="noStrike">
                <a:latin typeface="Arial"/>
              </a:rPr>
              <a:t>Click to edit the title text format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9071640" cy="3288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pPr marL="432000" indent="-324000" algn="ctr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latin typeface="Arial"/>
              </a:rPr>
              <a:t>Click to edit the outline text format</a:t>
            </a:r>
            <a:endParaRPr b="0" lang="en-GB" sz="1800" spc="-1" strike="noStrike">
              <a:latin typeface="Arial"/>
            </a:endParaRPr>
          </a:p>
          <a:p>
            <a:pPr lvl="1" marL="864000" indent="-324000" algn="ctr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1800" spc="-1" strike="noStrike">
                <a:latin typeface="Arial"/>
              </a:rPr>
              <a:t>Second Outline Level</a:t>
            </a:r>
            <a:endParaRPr b="0" lang="en-GB" sz="1800" spc="-1" strike="noStrike">
              <a:latin typeface="Arial"/>
            </a:endParaRPr>
          </a:p>
          <a:p>
            <a:pPr lvl="2" marL="1296000" indent="-288000" algn="ctr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latin typeface="Arial"/>
              </a:rPr>
              <a:t>Third Outline Level</a:t>
            </a:r>
            <a:endParaRPr b="0" lang="en-GB" sz="1800" spc="-1" strike="noStrike">
              <a:latin typeface="Arial"/>
            </a:endParaRPr>
          </a:p>
          <a:p>
            <a:pPr lvl="3" marL="1728000" indent="-216000" algn="ctr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1800" spc="-1" strike="noStrike">
                <a:latin typeface="Arial"/>
              </a:rPr>
              <a:t>Fourth Outline Level</a:t>
            </a:r>
            <a:endParaRPr b="0" lang="en-GB" sz="1800" spc="-1" strike="noStrike">
              <a:latin typeface="Arial"/>
            </a:endParaRPr>
          </a:p>
          <a:p>
            <a:pPr lvl="4" marL="2160000" indent="-216000" algn="ctr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latin typeface="Arial"/>
              </a:rPr>
              <a:t>Fifth Outline Level</a:t>
            </a:r>
            <a:endParaRPr b="0" lang="en-GB" sz="1800" spc="-1" strike="noStrike">
              <a:latin typeface="Arial"/>
            </a:endParaRPr>
          </a:p>
          <a:p>
            <a:pPr lvl="5" marL="2592000" indent="-216000" algn="ctr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latin typeface="Arial"/>
              </a:rPr>
              <a:t>Sixth Outline Level</a:t>
            </a:r>
            <a:endParaRPr b="0" lang="en-GB" sz="1800" spc="-1" strike="noStrike">
              <a:latin typeface="Arial"/>
            </a:endParaRPr>
          </a:p>
          <a:p>
            <a:pPr lvl="6" marL="3024000" indent="-216000" algn="ctr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latin typeface="Arial"/>
              </a:rPr>
              <a:t>Seventh Outline Level</a:t>
            </a:r>
            <a:endParaRPr b="0" lang="en-GB" sz="1800" spc="-1" strike="noStrike">
              <a:latin typeface="Arial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49" r:id="rId3"/>
    <p:sldLayoutId id="2147483650" r:id="rId4"/>
    <p:sldLayoutId id="2147483651" r:id="rId5"/>
    <p:sldLayoutId id="2147483652" r:id="rId6"/>
    <p:sldLayoutId id="2147483653" r:id="rId7"/>
    <p:sldLayoutId id="2147483654" r:id="rId8"/>
    <p:sldLayoutId id="2147483655" r:id="rId9"/>
    <p:sldLayoutId id="2147483656" r:id="rId10"/>
    <p:sldLayoutId id="2147483657" r:id="rId11"/>
    <p:sldLayoutId id="2147483658" r:id="rId12"/>
    <p:sldLayoutId id="2147483659" r:id="rId13"/>
    <p:sldLayoutId id="2147483660" r:id="rId14"/>
  </p:sldLayoutIdLst>
</p:sldMaster>
</file>

<file path=ppt/slideMasters/slideMaster2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r>
              <a:rPr b="0" lang="en-GB" sz="4400" spc="-1" strike="noStrike">
                <a:latin typeface="Arial"/>
              </a:rPr>
              <a:t>Click to edit the title text format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39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907200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3200" spc="-1" strike="noStrike">
                <a:latin typeface="Arial"/>
              </a:rPr>
              <a:t>Click to edit the outline text format</a:t>
            </a:r>
            <a:endParaRPr b="0" lang="en-GB" sz="3200" spc="-1" strike="noStrike"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800" spc="-1" strike="noStrike">
                <a:latin typeface="Arial"/>
              </a:rPr>
              <a:t>Second Outline Level</a:t>
            </a:r>
            <a:endParaRPr b="0" lang="en-GB" sz="2800" spc="-1" strike="noStrike"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400" spc="-1" strike="noStrike">
                <a:latin typeface="Arial"/>
              </a:rPr>
              <a:t>Third Outline Level</a:t>
            </a:r>
            <a:endParaRPr b="0" lang="en-GB" sz="2400" spc="-1" strike="noStrike"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000" spc="-1" strike="noStrike">
                <a:latin typeface="Arial"/>
              </a:rPr>
              <a:t>Fourth Outline Level</a:t>
            </a:r>
            <a:endParaRPr b="0" lang="en-GB" sz="2000" spc="-1" strike="noStrike"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Fifth Outline Level</a:t>
            </a:r>
            <a:endParaRPr b="0" lang="en-GB" sz="2000" spc="-1" strike="noStrike"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Sixth Outline Level</a:t>
            </a:r>
            <a:endParaRPr b="0" lang="en-GB" sz="2000" spc="-1" strike="noStrike"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Seventh Outline Level</a:t>
            </a:r>
            <a:endParaRPr b="0" lang="en-GB" sz="2000" spc="-1" strike="noStrike">
              <a:latin typeface="Arial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
</Relationships>
</file>

<file path=ppt/slides/_rels/slide2.xml.rels><?xml version="1.0" encoding="UTF-8"?>
<Relationships xmlns="http://schemas.openxmlformats.org/package/2006/relationships"><Relationship Id="rId1" Type="http://schemas.openxmlformats.org/officeDocument/2006/relationships/image" Target="../media/image2.jpeg"/><Relationship Id="rId2" Type="http://schemas.openxmlformats.org/officeDocument/2006/relationships/slideLayout" Target="../slideLayouts/slideLayout13.xml"/>
</Relationships>
</file>

<file path=ppt/slides/_rels/slide3.xml.rels><?xml version="1.0" encoding="UTF-8"?>
<Relationships xmlns="http://schemas.openxmlformats.org/package/2006/relationships"><Relationship Id="rId1" Type="http://schemas.openxmlformats.org/officeDocument/2006/relationships/image" Target="../media/image3.png"/><Relationship Id="rId2" Type="http://schemas.openxmlformats.org/officeDocument/2006/relationships/slideLayout" Target="../slideLayouts/slideLayout13.xml"/>
</Relationships>
</file>

<file path=ppt/slides/_rels/slide4.xml.rels><?xml version="1.0" encoding="UTF-8"?>
<Relationships xmlns="http://schemas.openxmlformats.org/package/2006/relationships"><Relationship Id="rId1" Type="http://schemas.openxmlformats.org/officeDocument/2006/relationships/image" Target="../media/image4.png"/><Relationship Id="rId2" Type="http://schemas.openxmlformats.org/officeDocument/2006/relationships/image" Target="../media/image5.png"/><Relationship Id="rId3" Type="http://schemas.openxmlformats.org/officeDocument/2006/relationships/image" Target="../media/image6.png"/><Relationship Id="rId4" Type="http://schemas.openxmlformats.org/officeDocument/2006/relationships/image" Target="../media/image7.png"/><Relationship Id="rId5" Type="http://schemas.openxmlformats.org/officeDocument/2006/relationships/image" Target="../media/image8.png"/><Relationship Id="rId6" Type="http://schemas.openxmlformats.org/officeDocument/2006/relationships/image" Target="../media/image9.png"/><Relationship Id="rId7" Type="http://schemas.openxmlformats.org/officeDocument/2006/relationships/image" Target="../media/image10.png"/><Relationship Id="rId8" Type="http://schemas.openxmlformats.org/officeDocument/2006/relationships/image" Target="../media/image11.png"/><Relationship Id="rId9" Type="http://schemas.openxmlformats.org/officeDocument/2006/relationships/image" Target="../media/image12.png"/><Relationship Id="rId10" Type="http://schemas.openxmlformats.org/officeDocument/2006/relationships/image" Target="../media/image13.png"/><Relationship Id="rId11" Type="http://schemas.openxmlformats.org/officeDocument/2006/relationships/image" Target="../media/image14.png"/><Relationship Id="rId12" Type="http://schemas.openxmlformats.org/officeDocument/2006/relationships/image" Target="../media/image15.png"/><Relationship Id="rId13" Type="http://schemas.openxmlformats.org/officeDocument/2006/relationships/image" Target="../media/image16.png"/><Relationship Id="rId14" Type="http://schemas.openxmlformats.org/officeDocument/2006/relationships/image" Target="../media/image17.png"/><Relationship Id="rId15" Type="http://schemas.openxmlformats.org/officeDocument/2006/relationships/image" Target="../media/image18.png"/><Relationship Id="rId16" Type="http://schemas.openxmlformats.org/officeDocument/2006/relationships/image" Target="../media/image19.png"/><Relationship Id="rId17" Type="http://schemas.openxmlformats.org/officeDocument/2006/relationships/image" Target="../media/image20.png"/><Relationship Id="rId18" Type="http://schemas.openxmlformats.org/officeDocument/2006/relationships/image" Target="../media/image21.png"/><Relationship Id="rId19" Type="http://schemas.openxmlformats.org/officeDocument/2006/relationships/image" Target="../media/image22.png"/><Relationship Id="rId20" Type="http://schemas.openxmlformats.org/officeDocument/2006/relationships/image" Target="../media/image23.jpeg"/><Relationship Id="rId21" Type="http://schemas.openxmlformats.org/officeDocument/2006/relationships/image" Target="../media/image24.jpeg"/><Relationship Id="rId22" Type="http://schemas.openxmlformats.org/officeDocument/2006/relationships/image" Target="../media/image25.jpeg"/><Relationship Id="rId23" Type="http://schemas.openxmlformats.org/officeDocument/2006/relationships/image" Target="../media/image26.jpeg"/><Relationship Id="rId24" Type="http://schemas.openxmlformats.org/officeDocument/2006/relationships/image" Target="../media/image27.jpeg"/><Relationship Id="rId25" Type="http://schemas.openxmlformats.org/officeDocument/2006/relationships/image" Target="../media/image28.png"/><Relationship Id="rId26" Type="http://schemas.openxmlformats.org/officeDocument/2006/relationships/image" Target="../media/image29.jpeg"/><Relationship Id="rId27" Type="http://schemas.openxmlformats.org/officeDocument/2006/relationships/image" Target="../media/image30.jpeg"/><Relationship Id="rId28" Type="http://schemas.openxmlformats.org/officeDocument/2006/relationships/image" Target="../media/image31.png"/><Relationship Id="rId29" Type="http://schemas.openxmlformats.org/officeDocument/2006/relationships/image" Target="../media/image32.jpeg"/><Relationship Id="rId30" Type="http://schemas.openxmlformats.org/officeDocument/2006/relationships/image" Target="../media/image33.png"/><Relationship Id="rId31" Type="http://schemas.openxmlformats.org/officeDocument/2006/relationships/image" Target="../media/image34.png"/><Relationship Id="rId32" Type="http://schemas.openxmlformats.org/officeDocument/2006/relationships/image" Target="../media/image35.png"/><Relationship Id="rId33" Type="http://schemas.openxmlformats.org/officeDocument/2006/relationships/image" Target="../media/image36.png"/><Relationship Id="rId34" Type="http://schemas.openxmlformats.org/officeDocument/2006/relationships/image" Target="../media/image37.png"/><Relationship Id="rId35" Type="http://schemas.openxmlformats.org/officeDocument/2006/relationships/image" Target="../media/image38.png"/><Relationship Id="rId36" Type="http://schemas.openxmlformats.org/officeDocument/2006/relationships/image" Target="../media/image39.png"/><Relationship Id="rId37" Type="http://schemas.openxmlformats.org/officeDocument/2006/relationships/image" Target="../media/image40.png"/><Relationship Id="rId38" Type="http://schemas.openxmlformats.org/officeDocument/2006/relationships/image" Target="../media/image41.png"/><Relationship Id="rId39" Type="http://schemas.openxmlformats.org/officeDocument/2006/relationships/image" Target="../media/image42.png"/><Relationship Id="rId40" Type="http://schemas.openxmlformats.org/officeDocument/2006/relationships/image" Target="../media/image43.png"/><Relationship Id="rId41" Type="http://schemas.openxmlformats.org/officeDocument/2006/relationships/image" Target="../media/image44.png"/><Relationship Id="rId42" Type="http://schemas.openxmlformats.org/officeDocument/2006/relationships/image" Target="../media/image45.png"/><Relationship Id="rId43" Type="http://schemas.openxmlformats.org/officeDocument/2006/relationships/image" Target="../media/image46.png"/><Relationship Id="rId44" Type="http://schemas.openxmlformats.org/officeDocument/2006/relationships/image" Target="../media/image47.png"/><Relationship Id="rId45" Type="http://schemas.openxmlformats.org/officeDocument/2006/relationships/image" Target="../media/image48.png"/><Relationship Id="rId46" Type="http://schemas.openxmlformats.org/officeDocument/2006/relationships/image" Target="../media/image49.png"/><Relationship Id="rId47" Type="http://schemas.openxmlformats.org/officeDocument/2006/relationships/image" Target="../media/image50.jpeg"/><Relationship Id="rId48" Type="http://schemas.openxmlformats.org/officeDocument/2006/relationships/image" Target="../media/image51.jpeg"/><Relationship Id="rId49" Type="http://schemas.openxmlformats.org/officeDocument/2006/relationships/image" Target="../media/image52.png"/><Relationship Id="rId50" Type="http://schemas.openxmlformats.org/officeDocument/2006/relationships/image" Target="../media/image53.png"/><Relationship Id="rId51" Type="http://schemas.openxmlformats.org/officeDocument/2006/relationships/image" Target="../media/image54.png"/><Relationship Id="rId52" Type="http://schemas.openxmlformats.org/officeDocument/2006/relationships/image" Target="../media/image55.png"/><Relationship Id="rId53" Type="http://schemas.openxmlformats.org/officeDocument/2006/relationships/image" Target="../media/image56.png"/><Relationship Id="rId54" Type="http://schemas.openxmlformats.org/officeDocument/2006/relationships/image" Target="../media/image57.png"/><Relationship Id="rId55" Type="http://schemas.openxmlformats.org/officeDocument/2006/relationships/image" Target="../media/image58.png"/><Relationship Id="rId56" Type="http://schemas.openxmlformats.org/officeDocument/2006/relationships/image" Target="../media/image59.png"/><Relationship Id="rId57" Type="http://schemas.openxmlformats.org/officeDocument/2006/relationships/image" Target="../media/image60.png"/><Relationship Id="rId58" Type="http://schemas.openxmlformats.org/officeDocument/2006/relationships/image" Target="../media/image61.png"/><Relationship Id="rId59" Type="http://schemas.openxmlformats.org/officeDocument/2006/relationships/image" Target="../media/image62.png"/><Relationship Id="rId60" Type="http://schemas.openxmlformats.org/officeDocument/2006/relationships/image" Target="../media/image63.png"/><Relationship Id="rId61" Type="http://schemas.openxmlformats.org/officeDocument/2006/relationships/image" Target="../media/image64.png"/><Relationship Id="rId62" Type="http://schemas.openxmlformats.org/officeDocument/2006/relationships/image" Target="../media/image65.png"/><Relationship Id="rId63" Type="http://schemas.openxmlformats.org/officeDocument/2006/relationships/image" Target="../media/image66.png"/><Relationship Id="rId64" Type="http://schemas.openxmlformats.org/officeDocument/2006/relationships/image" Target="../media/image67.png"/><Relationship Id="rId65" Type="http://schemas.openxmlformats.org/officeDocument/2006/relationships/image" Target="../media/image68.png"/><Relationship Id="rId66" Type="http://schemas.openxmlformats.org/officeDocument/2006/relationships/image" Target="../media/image69.png"/><Relationship Id="rId67" Type="http://schemas.openxmlformats.org/officeDocument/2006/relationships/image" Target="../media/image70.png"/><Relationship Id="rId68" Type="http://schemas.openxmlformats.org/officeDocument/2006/relationships/image" Target="../media/image71.png"/><Relationship Id="rId69" Type="http://schemas.openxmlformats.org/officeDocument/2006/relationships/image" Target="../media/image72.png"/><Relationship Id="rId70" Type="http://schemas.openxmlformats.org/officeDocument/2006/relationships/image" Target="../media/image73.png"/><Relationship Id="rId71" Type="http://schemas.openxmlformats.org/officeDocument/2006/relationships/image" Target="../media/image74.png"/><Relationship Id="rId72" Type="http://schemas.openxmlformats.org/officeDocument/2006/relationships/image" Target="../media/image75.png"/><Relationship Id="rId73" Type="http://schemas.openxmlformats.org/officeDocument/2006/relationships/image" Target="../media/image76.png"/><Relationship Id="rId74" Type="http://schemas.openxmlformats.org/officeDocument/2006/relationships/image" Target="../media/image77.png"/><Relationship Id="rId75" Type="http://schemas.openxmlformats.org/officeDocument/2006/relationships/image" Target="../media/image78.png"/><Relationship Id="rId76" Type="http://schemas.openxmlformats.org/officeDocument/2006/relationships/image" Target="../media/image79.png"/><Relationship Id="rId77" Type="http://schemas.openxmlformats.org/officeDocument/2006/relationships/image" Target="../media/image80.png"/><Relationship Id="rId78" Type="http://schemas.openxmlformats.org/officeDocument/2006/relationships/image" Target="../media/image81.png"/><Relationship Id="rId79" Type="http://schemas.openxmlformats.org/officeDocument/2006/relationships/image" Target="../media/image82.png"/><Relationship Id="rId80" Type="http://schemas.openxmlformats.org/officeDocument/2006/relationships/image" Target="../media/image83.png"/><Relationship Id="rId81" Type="http://schemas.openxmlformats.org/officeDocument/2006/relationships/image" Target="../media/image84.png"/><Relationship Id="rId82" Type="http://schemas.openxmlformats.org/officeDocument/2006/relationships/image" Target="../media/image85.png"/><Relationship Id="rId83" Type="http://schemas.openxmlformats.org/officeDocument/2006/relationships/image" Target="../media/image86.png"/><Relationship Id="rId84" Type="http://schemas.openxmlformats.org/officeDocument/2006/relationships/image" Target="../media/image87.png"/><Relationship Id="rId85" Type="http://schemas.openxmlformats.org/officeDocument/2006/relationships/image" Target="../media/image88.png"/><Relationship Id="rId86" Type="http://schemas.openxmlformats.org/officeDocument/2006/relationships/image" Target="../media/image89.jpeg"/><Relationship Id="rId87" Type="http://schemas.openxmlformats.org/officeDocument/2006/relationships/image" Target="../media/image90.jpeg"/><Relationship Id="rId88" Type="http://schemas.openxmlformats.org/officeDocument/2006/relationships/image" Target="../media/image91.png"/><Relationship Id="rId89" Type="http://schemas.openxmlformats.org/officeDocument/2006/relationships/image" Target="../media/image92.png"/><Relationship Id="rId90" Type="http://schemas.openxmlformats.org/officeDocument/2006/relationships/image" Target="../media/image93.png"/><Relationship Id="rId91" Type="http://schemas.openxmlformats.org/officeDocument/2006/relationships/image" Target="../media/image94.png"/><Relationship Id="rId92" Type="http://schemas.openxmlformats.org/officeDocument/2006/relationships/image" Target="../media/image95.png"/><Relationship Id="rId93" Type="http://schemas.openxmlformats.org/officeDocument/2006/relationships/image" Target="../media/image96.png"/><Relationship Id="rId94" Type="http://schemas.openxmlformats.org/officeDocument/2006/relationships/image" Target="../media/image97.png"/><Relationship Id="rId95" Type="http://schemas.openxmlformats.org/officeDocument/2006/relationships/image" Target="../media/image98.png"/><Relationship Id="rId96" Type="http://schemas.openxmlformats.org/officeDocument/2006/relationships/image" Target="../media/image99.png"/><Relationship Id="rId97" Type="http://schemas.openxmlformats.org/officeDocument/2006/relationships/image" Target="../media/image100.png"/><Relationship Id="rId98" Type="http://schemas.openxmlformats.org/officeDocument/2006/relationships/image" Target="../media/image101.png"/><Relationship Id="rId99" Type="http://schemas.openxmlformats.org/officeDocument/2006/relationships/image" Target="../media/image102.png"/><Relationship Id="rId100" Type="http://schemas.openxmlformats.org/officeDocument/2006/relationships/image" Target="../media/image103.png"/><Relationship Id="rId101" Type="http://schemas.openxmlformats.org/officeDocument/2006/relationships/image" Target="../media/image104.png"/><Relationship Id="rId102" Type="http://schemas.openxmlformats.org/officeDocument/2006/relationships/image" Target="../media/image105.png"/><Relationship Id="rId103" Type="http://schemas.openxmlformats.org/officeDocument/2006/relationships/image" Target="../media/image106.png"/><Relationship Id="rId104" Type="http://schemas.openxmlformats.org/officeDocument/2006/relationships/image" Target="../media/image107.png"/><Relationship Id="rId105" Type="http://schemas.openxmlformats.org/officeDocument/2006/relationships/image" Target="../media/image108.png"/><Relationship Id="rId106" Type="http://schemas.openxmlformats.org/officeDocument/2006/relationships/image" Target="../media/image109.png"/><Relationship Id="rId107" Type="http://schemas.openxmlformats.org/officeDocument/2006/relationships/image" Target="../media/image110.png"/><Relationship Id="rId108" Type="http://schemas.openxmlformats.org/officeDocument/2006/relationships/image" Target="../media/image111.png"/><Relationship Id="rId109" Type="http://schemas.openxmlformats.org/officeDocument/2006/relationships/image" Target="../media/image112.png"/><Relationship Id="rId110" Type="http://schemas.openxmlformats.org/officeDocument/2006/relationships/image" Target="../media/image113.png"/><Relationship Id="rId111" Type="http://schemas.openxmlformats.org/officeDocument/2006/relationships/image" Target="../media/image114.png"/><Relationship Id="rId112" Type="http://schemas.openxmlformats.org/officeDocument/2006/relationships/image" Target="../media/image115.png"/><Relationship Id="rId113" Type="http://schemas.openxmlformats.org/officeDocument/2006/relationships/image" Target="../media/image116.png"/><Relationship Id="rId114" Type="http://schemas.openxmlformats.org/officeDocument/2006/relationships/image" Target="../media/image117.png"/><Relationship Id="rId115" Type="http://schemas.openxmlformats.org/officeDocument/2006/relationships/image" Target="../media/image118.png"/><Relationship Id="rId116" Type="http://schemas.openxmlformats.org/officeDocument/2006/relationships/image" Target="../media/image119.png"/><Relationship Id="rId117" Type="http://schemas.openxmlformats.org/officeDocument/2006/relationships/image" Target="../media/image120.png"/><Relationship Id="rId118" Type="http://schemas.openxmlformats.org/officeDocument/2006/relationships/image" Target="../media/image121.png"/><Relationship Id="rId119" Type="http://schemas.openxmlformats.org/officeDocument/2006/relationships/image" Target="../media/image122.png"/><Relationship Id="rId120" Type="http://schemas.openxmlformats.org/officeDocument/2006/relationships/image" Target="../media/image123.png"/><Relationship Id="rId121" Type="http://schemas.openxmlformats.org/officeDocument/2006/relationships/image" Target="../media/image124.png"/><Relationship Id="rId122" Type="http://schemas.openxmlformats.org/officeDocument/2006/relationships/image" Target="../media/image125.png"/><Relationship Id="rId123" Type="http://schemas.openxmlformats.org/officeDocument/2006/relationships/image" Target="../media/image126.png"/><Relationship Id="rId124" Type="http://schemas.openxmlformats.org/officeDocument/2006/relationships/image" Target="../media/image127.png"/><Relationship Id="rId125" Type="http://schemas.openxmlformats.org/officeDocument/2006/relationships/image" Target="../media/image128.png"/><Relationship Id="rId126" Type="http://schemas.openxmlformats.org/officeDocument/2006/relationships/image" Target="../media/image129.jpeg"/><Relationship Id="rId127" Type="http://schemas.openxmlformats.org/officeDocument/2006/relationships/image" Target="../media/image130.jpeg"/><Relationship Id="rId128" Type="http://schemas.openxmlformats.org/officeDocument/2006/relationships/image" Target="../media/image131.png"/><Relationship Id="rId129" Type="http://schemas.openxmlformats.org/officeDocument/2006/relationships/image" Target="../media/image132.png"/><Relationship Id="rId130" Type="http://schemas.openxmlformats.org/officeDocument/2006/relationships/image" Target="../media/image133.png"/><Relationship Id="rId131" Type="http://schemas.openxmlformats.org/officeDocument/2006/relationships/image" Target="../media/image134.png"/><Relationship Id="rId132" Type="http://schemas.openxmlformats.org/officeDocument/2006/relationships/image" Target="../media/image135.png"/><Relationship Id="rId133" Type="http://schemas.openxmlformats.org/officeDocument/2006/relationships/image" Target="../media/image136.png"/><Relationship Id="rId134" Type="http://schemas.openxmlformats.org/officeDocument/2006/relationships/image" Target="../media/image137.png"/><Relationship Id="rId135" Type="http://schemas.openxmlformats.org/officeDocument/2006/relationships/image" Target="../media/image138.png"/><Relationship Id="rId136" Type="http://schemas.openxmlformats.org/officeDocument/2006/relationships/image" Target="../media/image139.png"/><Relationship Id="rId137" Type="http://schemas.openxmlformats.org/officeDocument/2006/relationships/image" Target="../media/image140.png"/><Relationship Id="rId138" Type="http://schemas.openxmlformats.org/officeDocument/2006/relationships/image" Target="../media/image141.png"/><Relationship Id="rId139" Type="http://schemas.openxmlformats.org/officeDocument/2006/relationships/image" Target="../media/image142.png"/><Relationship Id="rId140" Type="http://schemas.openxmlformats.org/officeDocument/2006/relationships/image" Target="../media/image143.png"/><Relationship Id="rId141" Type="http://schemas.openxmlformats.org/officeDocument/2006/relationships/image" Target="../media/image144.png"/><Relationship Id="rId142" Type="http://schemas.openxmlformats.org/officeDocument/2006/relationships/image" Target="../media/image145.png"/><Relationship Id="rId143" Type="http://schemas.openxmlformats.org/officeDocument/2006/relationships/image" Target="../media/image146.png"/><Relationship Id="rId144" Type="http://schemas.openxmlformats.org/officeDocument/2006/relationships/image" Target="../media/image147.png"/><Relationship Id="rId145" Type="http://schemas.openxmlformats.org/officeDocument/2006/relationships/image" Target="../media/image148.png"/><Relationship Id="rId146" Type="http://schemas.openxmlformats.org/officeDocument/2006/relationships/image" Target="../media/image149.png"/><Relationship Id="rId147" Type="http://schemas.openxmlformats.org/officeDocument/2006/relationships/image" Target="../media/image150.png"/><Relationship Id="rId148" Type="http://schemas.openxmlformats.org/officeDocument/2006/relationships/image" Target="../media/image151.png"/><Relationship Id="rId149" Type="http://schemas.openxmlformats.org/officeDocument/2006/relationships/image" Target="../media/image152.png"/><Relationship Id="rId150" Type="http://schemas.openxmlformats.org/officeDocument/2006/relationships/image" Target="../media/image153.png"/><Relationship Id="rId151" Type="http://schemas.openxmlformats.org/officeDocument/2006/relationships/image" Target="../media/image154.png"/><Relationship Id="rId152" Type="http://schemas.openxmlformats.org/officeDocument/2006/relationships/image" Target="../media/image155.png"/><Relationship Id="rId153" Type="http://schemas.openxmlformats.org/officeDocument/2006/relationships/image" Target="../media/image156.png"/><Relationship Id="rId154" Type="http://schemas.openxmlformats.org/officeDocument/2006/relationships/image" Target="../media/image157.png"/><Relationship Id="rId155" Type="http://schemas.openxmlformats.org/officeDocument/2006/relationships/image" Target="../media/image158.png"/><Relationship Id="rId156" Type="http://schemas.openxmlformats.org/officeDocument/2006/relationships/image" Target="../media/image159.png"/><Relationship Id="rId157" Type="http://schemas.openxmlformats.org/officeDocument/2006/relationships/image" Target="../media/image160.png"/><Relationship Id="rId158" Type="http://schemas.openxmlformats.org/officeDocument/2006/relationships/image" Target="../media/image161.png"/><Relationship Id="rId159" Type="http://schemas.openxmlformats.org/officeDocument/2006/relationships/image" Target="../media/image162.png"/><Relationship Id="rId160" Type="http://schemas.openxmlformats.org/officeDocument/2006/relationships/image" Target="../media/image163.png"/><Relationship Id="rId161" Type="http://schemas.openxmlformats.org/officeDocument/2006/relationships/image" Target="../media/image164.png"/><Relationship Id="rId162" Type="http://schemas.openxmlformats.org/officeDocument/2006/relationships/image" Target="../media/image165.png"/><Relationship Id="rId163" Type="http://schemas.openxmlformats.org/officeDocument/2006/relationships/image" Target="../media/image166.png"/><Relationship Id="rId164" Type="http://schemas.openxmlformats.org/officeDocument/2006/relationships/image" Target="../media/image167.png"/><Relationship Id="rId165" Type="http://schemas.openxmlformats.org/officeDocument/2006/relationships/image" Target="../media/image168.png"/><Relationship Id="rId166" Type="http://schemas.openxmlformats.org/officeDocument/2006/relationships/image" Target="../media/image169.jpeg"/><Relationship Id="rId167" Type="http://schemas.openxmlformats.org/officeDocument/2006/relationships/image" Target="../media/image170.jpeg"/><Relationship Id="rId168" Type="http://schemas.openxmlformats.org/officeDocument/2006/relationships/image" Target="../media/image171.png"/><Relationship Id="rId169" Type="http://schemas.openxmlformats.org/officeDocument/2006/relationships/image" Target="../media/image172.png"/><Relationship Id="rId170" Type="http://schemas.openxmlformats.org/officeDocument/2006/relationships/image" Target="../media/image173.png"/><Relationship Id="rId171" Type="http://schemas.openxmlformats.org/officeDocument/2006/relationships/image" Target="../media/image174.png"/><Relationship Id="rId172" Type="http://schemas.openxmlformats.org/officeDocument/2006/relationships/image" Target="../media/image175.png"/><Relationship Id="rId173" Type="http://schemas.openxmlformats.org/officeDocument/2006/relationships/image" Target="../media/image176.png"/><Relationship Id="rId174" Type="http://schemas.openxmlformats.org/officeDocument/2006/relationships/image" Target="../media/image177.png"/><Relationship Id="rId175" Type="http://schemas.openxmlformats.org/officeDocument/2006/relationships/image" Target="../media/image178.png"/><Relationship Id="rId176" Type="http://schemas.openxmlformats.org/officeDocument/2006/relationships/image" Target="../media/image179.png"/><Relationship Id="rId177" Type="http://schemas.openxmlformats.org/officeDocument/2006/relationships/image" Target="../media/image180.png"/><Relationship Id="rId178" Type="http://schemas.openxmlformats.org/officeDocument/2006/relationships/image" Target="../media/image181.png"/><Relationship Id="rId179" Type="http://schemas.openxmlformats.org/officeDocument/2006/relationships/image" Target="../media/image182.png"/><Relationship Id="rId180" Type="http://schemas.openxmlformats.org/officeDocument/2006/relationships/image" Target="../media/image183.png"/><Relationship Id="rId181" Type="http://schemas.openxmlformats.org/officeDocument/2006/relationships/image" Target="../media/image184.png"/><Relationship Id="rId182" Type="http://schemas.openxmlformats.org/officeDocument/2006/relationships/image" Target="../media/image185.png"/><Relationship Id="rId183" Type="http://schemas.openxmlformats.org/officeDocument/2006/relationships/image" Target="../media/image186.png"/><Relationship Id="rId184" Type="http://schemas.openxmlformats.org/officeDocument/2006/relationships/image" Target="../media/image187.png"/><Relationship Id="rId185" Type="http://schemas.openxmlformats.org/officeDocument/2006/relationships/image" Target="../media/image188.png"/><Relationship Id="rId186" Type="http://schemas.openxmlformats.org/officeDocument/2006/relationships/image" Target="../media/image189.png"/><Relationship Id="rId187" Type="http://schemas.openxmlformats.org/officeDocument/2006/relationships/image" Target="../media/image190.png"/><Relationship Id="rId188" Type="http://schemas.openxmlformats.org/officeDocument/2006/relationships/image" Target="../media/image191.png"/><Relationship Id="rId189" Type="http://schemas.openxmlformats.org/officeDocument/2006/relationships/image" Target="../media/image192.png"/><Relationship Id="rId190" Type="http://schemas.openxmlformats.org/officeDocument/2006/relationships/image" Target="../media/image193.png"/><Relationship Id="rId191" Type="http://schemas.openxmlformats.org/officeDocument/2006/relationships/image" Target="../media/image194.png"/><Relationship Id="rId192" Type="http://schemas.openxmlformats.org/officeDocument/2006/relationships/image" Target="../media/image195.png"/><Relationship Id="rId193" Type="http://schemas.openxmlformats.org/officeDocument/2006/relationships/image" Target="../media/image196.png"/><Relationship Id="rId194" Type="http://schemas.openxmlformats.org/officeDocument/2006/relationships/image" Target="../media/image197.png"/><Relationship Id="rId195" Type="http://schemas.openxmlformats.org/officeDocument/2006/relationships/image" Target="../media/image198.png"/><Relationship Id="rId196" Type="http://schemas.openxmlformats.org/officeDocument/2006/relationships/image" Target="../media/image199.png"/><Relationship Id="rId197" Type="http://schemas.openxmlformats.org/officeDocument/2006/relationships/image" Target="../media/image200.png"/><Relationship Id="rId198" Type="http://schemas.openxmlformats.org/officeDocument/2006/relationships/image" Target="../media/image201.png"/><Relationship Id="rId199" Type="http://schemas.openxmlformats.org/officeDocument/2006/relationships/image" Target="../media/image202.png"/><Relationship Id="rId200" Type="http://schemas.openxmlformats.org/officeDocument/2006/relationships/image" Target="../media/image203.png"/><Relationship Id="rId201" Type="http://schemas.openxmlformats.org/officeDocument/2006/relationships/image" Target="../media/image204.png"/><Relationship Id="rId202" Type="http://schemas.openxmlformats.org/officeDocument/2006/relationships/image" Target="../media/image205.png"/><Relationship Id="rId203" Type="http://schemas.openxmlformats.org/officeDocument/2006/relationships/image" Target="../media/image206.png"/><Relationship Id="rId204" Type="http://schemas.openxmlformats.org/officeDocument/2006/relationships/image" Target="../media/image207.png"/><Relationship Id="rId205" Type="http://schemas.openxmlformats.org/officeDocument/2006/relationships/image" Target="../media/image208.png"/><Relationship Id="rId206" Type="http://schemas.openxmlformats.org/officeDocument/2006/relationships/image" Target="../media/image209.jpeg"/><Relationship Id="rId207" Type="http://schemas.openxmlformats.org/officeDocument/2006/relationships/image" Target="../media/image210.jpeg"/><Relationship Id="rId208" Type="http://schemas.openxmlformats.org/officeDocument/2006/relationships/image" Target="../media/image211.png"/><Relationship Id="rId209" Type="http://schemas.openxmlformats.org/officeDocument/2006/relationships/image" Target="../media/image212.png"/><Relationship Id="rId210" Type="http://schemas.openxmlformats.org/officeDocument/2006/relationships/image" Target="../media/image213.png"/><Relationship Id="rId211" Type="http://schemas.openxmlformats.org/officeDocument/2006/relationships/image" Target="../media/image214.png"/><Relationship Id="rId212" Type="http://schemas.openxmlformats.org/officeDocument/2006/relationships/image" Target="../media/image215.png"/><Relationship Id="rId213" Type="http://schemas.openxmlformats.org/officeDocument/2006/relationships/image" Target="../media/image216.png"/><Relationship Id="rId214" Type="http://schemas.openxmlformats.org/officeDocument/2006/relationships/image" Target="../media/image217.png"/><Relationship Id="rId215" Type="http://schemas.openxmlformats.org/officeDocument/2006/relationships/image" Target="../media/image218.png"/><Relationship Id="rId216" Type="http://schemas.openxmlformats.org/officeDocument/2006/relationships/image" Target="../media/image219.png"/><Relationship Id="rId217" Type="http://schemas.openxmlformats.org/officeDocument/2006/relationships/image" Target="../media/image220.png"/><Relationship Id="rId218" Type="http://schemas.openxmlformats.org/officeDocument/2006/relationships/image" Target="../media/image221.png"/><Relationship Id="rId219" Type="http://schemas.openxmlformats.org/officeDocument/2006/relationships/image" Target="../media/image222.png"/><Relationship Id="rId220" Type="http://schemas.openxmlformats.org/officeDocument/2006/relationships/image" Target="../media/image223.png"/><Relationship Id="rId221" Type="http://schemas.openxmlformats.org/officeDocument/2006/relationships/image" Target="../media/image224.png"/><Relationship Id="rId222" Type="http://schemas.openxmlformats.org/officeDocument/2006/relationships/image" Target="../media/image225.png"/><Relationship Id="rId223" Type="http://schemas.openxmlformats.org/officeDocument/2006/relationships/image" Target="../media/image226.png"/><Relationship Id="rId224" Type="http://schemas.openxmlformats.org/officeDocument/2006/relationships/image" Target="../media/image227.png"/><Relationship Id="rId225" Type="http://schemas.openxmlformats.org/officeDocument/2006/relationships/image" Target="../media/image228.png"/><Relationship Id="rId226" Type="http://schemas.openxmlformats.org/officeDocument/2006/relationships/image" Target="../media/image229.png"/><Relationship Id="rId227" Type="http://schemas.openxmlformats.org/officeDocument/2006/relationships/image" Target="../media/image230.png"/><Relationship Id="rId228" Type="http://schemas.openxmlformats.org/officeDocument/2006/relationships/image" Target="../media/image231.png"/><Relationship Id="rId229" Type="http://schemas.openxmlformats.org/officeDocument/2006/relationships/image" Target="../media/image232.png"/><Relationship Id="rId230" Type="http://schemas.openxmlformats.org/officeDocument/2006/relationships/image" Target="../media/image233.png"/><Relationship Id="rId231" Type="http://schemas.openxmlformats.org/officeDocument/2006/relationships/image" Target="../media/image234.png"/><Relationship Id="rId232" Type="http://schemas.openxmlformats.org/officeDocument/2006/relationships/image" Target="../media/image235.png"/><Relationship Id="rId233" Type="http://schemas.openxmlformats.org/officeDocument/2006/relationships/image" Target="../media/image236.png"/><Relationship Id="rId234" Type="http://schemas.openxmlformats.org/officeDocument/2006/relationships/image" Target="../media/image237.png"/><Relationship Id="rId235" Type="http://schemas.openxmlformats.org/officeDocument/2006/relationships/image" Target="../media/image238.png"/><Relationship Id="rId236" Type="http://schemas.openxmlformats.org/officeDocument/2006/relationships/image" Target="../media/image239.png"/><Relationship Id="rId237" Type="http://schemas.openxmlformats.org/officeDocument/2006/relationships/image" Target="../media/image240.png"/><Relationship Id="rId238" Type="http://schemas.openxmlformats.org/officeDocument/2006/relationships/image" Target="../media/image241.png"/><Relationship Id="rId239" Type="http://schemas.openxmlformats.org/officeDocument/2006/relationships/image" Target="../media/image242.png"/><Relationship Id="rId240" Type="http://schemas.openxmlformats.org/officeDocument/2006/relationships/image" Target="../media/image243.png"/><Relationship Id="rId241" Type="http://schemas.openxmlformats.org/officeDocument/2006/relationships/image" Target="../media/image244.png"/><Relationship Id="rId242" Type="http://schemas.openxmlformats.org/officeDocument/2006/relationships/image" Target="../media/image245.png"/><Relationship Id="rId243" Type="http://schemas.openxmlformats.org/officeDocument/2006/relationships/image" Target="../media/image246.png"/><Relationship Id="rId244" Type="http://schemas.openxmlformats.org/officeDocument/2006/relationships/image" Target="../media/image247.png"/><Relationship Id="rId245" Type="http://schemas.openxmlformats.org/officeDocument/2006/relationships/image" Target="../media/image248.png"/><Relationship Id="rId246" Type="http://schemas.openxmlformats.org/officeDocument/2006/relationships/image" Target="../media/image249.jpeg"/><Relationship Id="rId247" Type="http://schemas.openxmlformats.org/officeDocument/2006/relationships/image" Target="../media/image250.jpeg"/><Relationship Id="rId248" Type="http://schemas.openxmlformats.org/officeDocument/2006/relationships/image" Target="../media/image251.png"/><Relationship Id="rId249" Type="http://schemas.openxmlformats.org/officeDocument/2006/relationships/image" Target="../media/image252.png"/><Relationship Id="rId250" Type="http://schemas.openxmlformats.org/officeDocument/2006/relationships/image" Target="../media/image253.png"/><Relationship Id="rId251" Type="http://schemas.openxmlformats.org/officeDocument/2006/relationships/image" Target="../media/image254.png"/><Relationship Id="rId252" Type="http://schemas.openxmlformats.org/officeDocument/2006/relationships/image" Target="../media/image255.png"/><Relationship Id="rId253" Type="http://schemas.openxmlformats.org/officeDocument/2006/relationships/image" Target="../media/image256.png"/><Relationship Id="rId254" Type="http://schemas.openxmlformats.org/officeDocument/2006/relationships/image" Target="../media/image257.png"/><Relationship Id="rId255" Type="http://schemas.openxmlformats.org/officeDocument/2006/relationships/image" Target="../media/image258.png"/><Relationship Id="rId256" Type="http://schemas.openxmlformats.org/officeDocument/2006/relationships/image" Target="../media/image259.png"/><Relationship Id="rId257" Type="http://schemas.openxmlformats.org/officeDocument/2006/relationships/image" Target="../media/image260.png"/><Relationship Id="rId258" Type="http://schemas.openxmlformats.org/officeDocument/2006/relationships/image" Target="../media/image261.png"/><Relationship Id="rId259" Type="http://schemas.openxmlformats.org/officeDocument/2006/relationships/image" Target="../media/image262.png"/><Relationship Id="rId260" Type="http://schemas.openxmlformats.org/officeDocument/2006/relationships/image" Target="../media/image263.png"/><Relationship Id="rId261" Type="http://schemas.openxmlformats.org/officeDocument/2006/relationships/image" Target="../media/image264.png"/><Relationship Id="rId262" Type="http://schemas.openxmlformats.org/officeDocument/2006/relationships/image" Target="../media/image265.png"/><Relationship Id="rId263" Type="http://schemas.openxmlformats.org/officeDocument/2006/relationships/image" Target="../media/image266.png"/><Relationship Id="rId264" Type="http://schemas.openxmlformats.org/officeDocument/2006/relationships/image" Target="../media/image267.png"/><Relationship Id="rId265" Type="http://schemas.openxmlformats.org/officeDocument/2006/relationships/image" Target="../media/image268.png"/><Relationship Id="rId266" Type="http://schemas.openxmlformats.org/officeDocument/2006/relationships/image" Target="../media/image269.png"/><Relationship Id="rId267" Type="http://schemas.openxmlformats.org/officeDocument/2006/relationships/image" Target="../media/image270.png"/><Relationship Id="rId268" Type="http://schemas.openxmlformats.org/officeDocument/2006/relationships/image" Target="../media/image271.png"/><Relationship Id="rId269" Type="http://schemas.openxmlformats.org/officeDocument/2006/relationships/image" Target="../media/image272.png"/><Relationship Id="rId270" Type="http://schemas.openxmlformats.org/officeDocument/2006/relationships/slideLayout" Target="../slideLayouts/slideLayout13.xml"/>
</Relationships>
</file>

<file path=ppt/slides/_rels/slide5.xml.rels><?xml version="1.0" encoding="UTF-8"?>
<Relationships xmlns="http://schemas.openxmlformats.org/package/2006/relationships"><Relationship Id="rId1" Type="http://schemas.openxmlformats.org/officeDocument/2006/relationships/image" Target="../media/image273.png"/><Relationship Id="rId2" Type="http://schemas.openxmlformats.org/officeDocument/2006/relationships/image" Target="../media/image274.png"/><Relationship Id="rId3" Type="http://schemas.openxmlformats.org/officeDocument/2006/relationships/image" Target="../media/image275.png"/><Relationship Id="rId4" Type="http://schemas.openxmlformats.org/officeDocument/2006/relationships/image" Target="../media/image276.png"/><Relationship Id="rId5" Type="http://schemas.openxmlformats.org/officeDocument/2006/relationships/image" Target="../media/image277.png"/><Relationship Id="rId6" Type="http://schemas.openxmlformats.org/officeDocument/2006/relationships/image" Target="../media/image278.png"/><Relationship Id="rId7" Type="http://schemas.openxmlformats.org/officeDocument/2006/relationships/image" Target="../media/image279.png"/><Relationship Id="rId8" Type="http://schemas.openxmlformats.org/officeDocument/2006/relationships/image" Target="../media/image280.png"/><Relationship Id="rId9" Type="http://schemas.openxmlformats.org/officeDocument/2006/relationships/image" Target="../media/image281.png"/><Relationship Id="rId10" Type="http://schemas.openxmlformats.org/officeDocument/2006/relationships/image" Target="../media/image282.png"/><Relationship Id="rId11" Type="http://schemas.openxmlformats.org/officeDocument/2006/relationships/image" Target="../media/image283.png"/><Relationship Id="rId12" Type="http://schemas.openxmlformats.org/officeDocument/2006/relationships/image" Target="../media/image284.png"/><Relationship Id="rId13" Type="http://schemas.openxmlformats.org/officeDocument/2006/relationships/image" Target="../media/image285.png"/><Relationship Id="rId14" Type="http://schemas.openxmlformats.org/officeDocument/2006/relationships/image" Target="../media/image286.png"/><Relationship Id="rId15" Type="http://schemas.openxmlformats.org/officeDocument/2006/relationships/image" Target="../media/image287.png"/><Relationship Id="rId16" Type="http://schemas.openxmlformats.org/officeDocument/2006/relationships/image" Target="../media/image288.png"/><Relationship Id="rId17" Type="http://schemas.openxmlformats.org/officeDocument/2006/relationships/image" Target="../media/image289.png"/><Relationship Id="rId18" Type="http://schemas.openxmlformats.org/officeDocument/2006/relationships/image" Target="../media/image290.png"/><Relationship Id="rId19" Type="http://schemas.openxmlformats.org/officeDocument/2006/relationships/image" Target="../media/image291.png"/><Relationship Id="rId20" Type="http://schemas.openxmlformats.org/officeDocument/2006/relationships/image" Target="../media/image292.png"/><Relationship Id="rId21" Type="http://schemas.openxmlformats.org/officeDocument/2006/relationships/image" Target="../media/image293.png"/><Relationship Id="rId22" Type="http://schemas.openxmlformats.org/officeDocument/2006/relationships/image" Target="../media/image294.png"/><Relationship Id="rId23" Type="http://schemas.openxmlformats.org/officeDocument/2006/relationships/image" Target="../media/image295.jpeg"/><Relationship Id="rId24" Type="http://schemas.openxmlformats.org/officeDocument/2006/relationships/image" Target="../media/image296.jpeg"/><Relationship Id="rId25" Type="http://schemas.openxmlformats.org/officeDocument/2006/relationships/image" Target="../media/image297.jpeg"/><Relationship Id="rId26" Type="http://schemas.openxmlformats.org/officeDocument/2006/relationships/image" Target="../media/image298.jpeg"/><Relationship Id="rId27" Type="http://schemas.openxmlformats.org/officeDocument/2006/relationships/image" Target="../media/image299.jpeg"/><Relationship Id="rId28" Type="http://schemas.openxmlformats.org/officeDocument/2006/relationships/image" Target="../media/image300.png"/><Relationship Id="rId29" Type="http://schemas.openxmlformats.org/officeDocument/2006/relationships/image" Target="../media/image301.jpeg"/><Relationship Id="rId30" Type="http://schemas.openxmlformats.org/officeDocument/2006/relationships/image" Target="../media/image302.jpeg"/><Relationship Id="rId31" Type="http://schemas.openxmlformats.org/officeDocument/2006/relationships/image" Target="../media/image303.png"/><Relationship Id="rId32" Type="http://schemas.openxmlformats.org/officeDocument/2006/relationships/image" Target="../media/image304.png"/><Relationship Id="rId33" Type="http://schemas.openxmlformats.org/officeDocument/2006/relationships/image" Target="../media/image305.png"/><Relationship Id="rId34" Type="http://schemas.openxmlformats.org/officeDocument/2006/relationships/image" Target="../media/image306.png"/><Relationship Id="rId35" Type="http://schemas.openxmlformats.org/officeDocument/2006/relationships/image" Target="../media/image307.png"/><Relationship Id="rId36" Type="http://schemas.openxmlformats.org/officeDocument/2006/relationships/image" Target="../media/image308.png"/><Relationship Id="rId37" Type="http://schemas.openxmlformats.org/officeDocument/2006/relationships/image" Target="../media/image309.png"/><Relationship Id="rId38" Type="http://schemas.openxmlformats.org/officeDocument/2006/relationships/image" Target="../media/image310.png"/><Relationship Id="rId39" Type="http://schemas.openxmlformats.org/officeDocument/2006/relationships/image" Target="../media/image311.png"/><Relationship Id="rId40" Type="http://schemas.openxmlformats.org/officeDocument/2006/relationships/image" Target="../media/image312.png"/><Relationship Id="rId41" Type="http://schemas.openxmlformats.org/officeDocument/2006/relationships/image" Target="../media/image313.png"/><Relationship Id="rId42" Type="http://schemas.openxmlformats.org/officeDocument/2006/relationships/image" Target="../media/image314.png"/><Relationship Id="rId43" Type="http://schemas.openxmlformats.org/officeDocument/2006/relationships/image" Target="../media/image315.png"/><Relationship Id="rId44" Type="http://schemas.openxmlformats.org/officeDocument/2006/relationships/image" Target="../media/image316.png"/><Relationship Id="rId45" Type="http://schemas.openxmlformats.org/officeDocument/2006/relationships/image" Target="../media/image317.png"/><Relationship Id="rId46" Type="http://schemas.openxmlformats.org/officeDocument/2006/relationships/image" Target="../media/image318.png"/><Relationship Id="rId47" Type="http://schemas.openxmlformats.org/officeDocument/2006/relationships/image" Target="../media/image319.png"/><Relationship Id="rId48" Type="http://schemas.openxmlformats.org/officeDocument/2006/relationships/image" Target="../media/image320.jpeg"/><Relationship Id="rId49" Type="http://schemas.openxmlformats.org/officeDocument/2006/relationships/image" Target="../media/image321.jpeg"/><Relationship Id="rId50" Type="http://schemas.openxmlformats.org/officeDocument/2006/relationships/image" Target="../media/image322.png"/><Relationship Id="rId51" Type="http://schemas.openxmlformats.org/officeDocument/2006/relationships/image" Target="../media/image323.png"/><Relationship Id="rId52" Type="http://schemas.openxmlformats.org/officeDocument/2006/relationships/image" Target="../media/image324.png"/><Relationship Id="rId53" Type="http://schemas.openxmlformats.org/officeDocument/2006/relationships/image" Target="../media/image325.png"/><Relationship Id="rId54" Type="http://schemas.openxmlformats.org/officeDocument/2006/relationships/image" Target="../media/image326.png"/><Relationship Id="rId55" Type="http://schemas.openxmlformats.org/officeDocument/2006/relationships/image" Target="../media/image327.png"/><Relationship Id="rId56" Type="http://schemas.openxmlformats.org/officeDocument/2006/relationships/image" Target="../media/image328.png"/><Relationship Id="rId57" Type="http://schemas.openxmlformats.org/officeDocument/2006/relationships/image" Target="../media/image329.png"/><Relationship Id="rId58" Type="http://schemas.openxmlformats.org/officeDocument/2006/relationships/image" Target="../media/image330.png"/><Relationship Id="rId59" Type="http://schemas.openxmlformats.org/officeDocument/2006/relationships/image" Target="../media/image331.png"/><Relationship Id="rId60" Type="http://schemas.openxmlformats.org/officeDocument/2006/relationships/image" Target="../media/image332.png"/><Relationship Id="rId61" Type="http://schemas.openxmlformats.org/officeDocument/2006/relationships/image" Target="../media/image333.png"/><Relationship Id="rId62" Type="http://schemas.openxmlformats.org/officeDocument/2006/relationships/image" Target="../media/image334.png"/><Relationship Id="rId63" Type="http://schemas.openxmlformats.org/officeDocument/2006/relationships/image" Target="../media/image335.png"/><Relationship Id="rId64" Type="http://schemas.openxmlformats.org/officeDocument/2006/relationships/image" Target="../media/image336.png"/><Relationship Id="rId65" Type="http://schemas.openxmlformats.org/officeDocument/2006/relationships/image" Target="../media/image337.png"/><Relationship Id="rId66" Type="http://schemas.openxmlformats.org/officeDocument/2006/relationships/image" Target="../media/image338.png"/><Relationship Id="rId67" Type="http://schemas.openxmlformats.org/officeDocument/2006/relationships/image" Target="../media/image339.png"/><Relationship Id="rId68" Type="http://schemas.openxmlformats.org/officeDocument/2006/relationships/image" Target="../media/image340.png"/><Relationship Id="rId69" Type="http://schemas.openxmlformats.org/officeDocument/2006/relationships/image" Target="../media/image341.png"/><Relationship Id="rId70" Type="http://schemas.openxmlformats.org/officeDocument/2006/relationships/image" Target="../media/image342.png"/><Relationship Id="rId71" Type="http://schemas.openxmlformats.org/officeDocument/2006/relationships/image" Target="../media/image343.png"/><Relationship Id="rId72" Type="http://schemas.openxmlformats.org/officeDocument/2006/relationships/image" Target="../media/image344.png"/><Relationship Id="rId73" Type="http://schemas.openxmlformats.org/officeDocument/2006/relationships/image" Target="../media/image345.png"/><Relationship Id="rId74" Type="http://schemas.openxmlformats.org/officeDocument/2006/relationships/image" Target="../media/image346.png"/><Relationship Id="rId75" Type="http://schemas.openxmlformats.org/officeDocument/2006/relationships/image" Target="../media/image347.png"/><Relationship Id="rId76" Type="http://schemas.openxmlformats.org/officeDocument/2006/relationships/image" Target="../media/image348.png"/><Relationship Id="rId77" Type="http://schemas.openxmlformats.org/officeDocument/2006/relationships/image" Target="../media/image349.png"/><Relationship Id="rId78" Type="http://schemas.openxmlformats.org/officeDocument/2006/relationships/image" Target="../media/image350.png"/><Relationship Id="rId79" Type="http://schemas.openxmlformats.org/officeDocument/2006/relationships/image" Target="../media/image351.png"/><Relationship Id="rId80" Type="http://schemas.openxmlformats.org/officeDocument/2006/relationships/image" Target="../media/image352.png"/><Relationship Id="rId81" Type="http://schemas.openxmlformats.org/officeDocument/2006/relationships/image" Target="../media/image353.png"/><Relationship Id="rId82" Type="http://schemas.openxmlformats.org/officeDocument/2006/relationships/image" Target="../media/image354.png"/><Relationship Id="rId83" Type="http://schemas.openxmlformats.org/officeDocument/2006/relationships/image" Target="../media/image355.png"/><Relationship Id="rId84" Type="http://schemas.openxmlformats.org/officeDocument/2006/relationships/image" Target="../media/image356.png"/><Relationship Id="rId85" Type="http://schemas.openxmlformats.org/officeDocument/2006/relationships/image" Target="../media/image357.png"/><Relationship Id="rId86" Type="http://schemas.openxmlformats.org/officeDocument/2006/relationships/image" Target="../media/image358.png"/><Relationship Id="rId87" Type="http://schemas.openxmlformats.org/officeDocument/2006/relationships/image" Target="../media/image359.png"/><Relationship Id="rId88" Type="http://schemas.openxmlformats.org/officeDocument/2006/relationships/image" Target="../media/image360.jpeg"/><Relationship Id="rId89" Type="http://schemas.openxmlformats.org/officeDocument/2006/relationships/image" Target="../media/image361.jpeg"/><Relationship Id="rId90" Type="http://schemas.openxmlformats.org/officeDocument/2006/relationships/image" Target="../media/image362.png"/><Relationship Id="rId91" Type="http://schemas.openxmlformats.org/officeDocument/2006/relationships/image" Target="../media/image363.png"/><Relationship Id="rId92" Type="http://schemas.openxmlformats.org/officeDocument/2006/relationships/image" Target="../media/image364.png"/><Relationship Id="rId93" Type="http://schemas.openxmlformats.org/officeDocument/2006/relationships/image" Target="../media/image365.png"/><Relationship Id="rId94" Type="http://schemas.openxmlformats.org/officeDocument/2006/relationships/image" Target="../media/image366.png"/><Relationship Id="rId95" Type="http://schemas.openxmlformats.org/officeDocument/2006/relationships/image" Target="../media/image367.png"/><Relationship Id="rId96" Type="http://schemas.openxmlformats.org/officeDocument/2006/relationships/image" Target="../media/image368.png"/><Relationship Id="rId97" Type="http://schemas.openxmlformats.org/officeDocument/2006/relationships/image" Target="../media/image369.png"/><Relationship Id="rId98" Type="http://schemas.openxmlformats.org/officeDocument/2006/relationships/image" Target="../media/image370.png"/><Relationship Id="rId99" Type="http://schemas.openxmlformats.org/officeDocument/2006/relationships/image" Target="../media/image371.png"/><Relationship Id="rId100" Type="http://schemas.openxmlformats.org/officeDocument/2006/relationships/image" Target="../media/image372.png"/><Relationship Id="rId101" Type="http://schemas.openxmlformats.org/officeDocument/2006/relationships/image" Target="../media/image373.png"/><Relationship Id="rId102" Type="http://schemas.openxmlformats.org/officeDocument/2006/relationships/image" Target="../media/image374.png"/><Relationship Id="rId103" Type="http://schemas.openxmlformats.org/officeDocument/2006/relationships/image" Target="../media/image375.png"/><Relationship Id="rId104" Type="http://schemas.openxmlformats.org/officeDocument/2006/relationships/image" Target="../media/image376.png"/><Relationship Id="rId105" Type="http://schemas.openxmlformats.org/officeDocument/2006/relationships/image" Target="../media/image377.png"/><Relationship Id="rId106" Type="http://schemas.openxmlformats.org/officeDocument/2006/relationships/image" Target="../media/image378.png"/><Relationship Id="rId107" Type="http://schemas.openxmlformats.org/officeDocument/2006/relationships/image" Target="../media/image379.png"/><Relationship Id="rId108" Type="http://schemas.openxmlformats.org/officeDocument/2006/relationships/image" Target="../media/image380.png"/><Relationship Id="rId109" Type="http://schemas.openxmlformats.org/officeDocument/2006/relationships/image" Target="../media/image381.png"/><Relationship Id="rId110" Type="http://schemas.openxmlformats.org/officeDocument/2006/relationships/image" Target="../media/image382.png"/><Relationship Id="rId111" Type="http://schemas.openxmlformats.org/officeDocument/2006/relationships/image" Target="../media/image383.png"/><Relationship Id="rId112" Type="http://schemas.openxmlformats.org/officeDocument/2006/relationships/image" Target="../media/image384.png"/><Relationship Id="rId113" Type="http://schemas.openxmlformats.org/officeDocument/2006/relationships/image" Target="../media/image385.png"/><Relationship Id="rId114" Type="http://schemas.openxmlformats.org/officeDocument/2006/relationships/image" Target="../media/image386.png"/><Relationship Id="rId115" Type="http://schemas.openxmlformats.org/officeDocument/2006/relationships/image" Target="../media/image387.png"/><Relationship Id="rId116" Type="http://schemas.openxmlformats.org/officeDocument/2006/relationships/image" Target="../media/image388.png"/><Relationship Id="rId117" Type="http://schemas.openxmlformats.org/officeDocument/2006/relationships/image" Target="../media/image389.png"/><Relationship Id="rId118" Type="http://schemas.openxmlformats.org/officeDocument/2006/relationships/image" Target="../media/image390.png"/><Relationship Id="rId119" Type="http://schemas.openxmlformats.org/officeDocument/2006/relationships/image" Target="../media/image391.png"/><Relationship Id="rId120" Type="http://schemas.openxmlformats.org/officeDocument/2006/relationships/image" Target="../media/image392.png"/><Relationship Id="rId121" Type="http://schemas.openxmlformats.org/officeDocument/2006/relationships/image" Target="../media/image393.png"/><Relationship Id="rId122" Type="http://schemas.openxmlformats.org/officeDocument/2006/relationships/image" Target="../media/image394.png"/><Relationship Id="rId123" Type="http://schemas.openxmlformats.org/officeDocument/2006/relationships/image" Target="../media/image395.png"/><Relationship Id="rId124" Type="http://schemas.openxmlformats.org/officeDocument/2006/relationships/image" Target="../media/image396.png"/><Relationship Id="rId125" Type="http://schemas.openxmlformats.org/officeDocument/2006/relationships/image" Target="../media/image397.png"/><Relationship Id="rId126" Type="http://schemas.openxmlformats.org/officeDocument/2006/relationships/image" Target="../media/image398.png"/><Relationship Id="rId127" Type="http://schemas.openxmlformats.org/officeDocument/2006/relationships/image" Target="../media/image399.png"/><Relationship Id="rId128" Type="http://schemas.openxmlformats.org/officeDocument/2006/relationships/image" Target="../media/image400.jpeg"/><Relationship Id="rId129" Type="http://schemas.openxmlformats.org/officeDocument/2006/relationships/image" Target="../media/image401.jpeg"/><Relationship Id="rId130" Type="http://schemas.openxmlformats.org/officeDocument/2006/relationships/image" Target="../media/image402.png"/><Relationship Id="rId131" Type="http://schemas.openxmlformats.org/officeDocument/2006/relationships/image" Target="../media/image403.png"/><Relationship Id="rId132" Type="http://schemas.openxmlformats.org/officeDocument/2006/relationships/image" Target="../media/image404.png"/><Relationship Id="rId133" Type="http://schemas.openxmlformats.org/officeDocument/2006/relationships/image" Target="../media/image405.png"/><Relationship Id="rId134" Type="http://schemas.openxmlformats.org/officeDocument/2006/relationships/image" Target="../media/image406.png"/><Relationship Id="rId135" Type="http://schemas.openxmlformats.org/officeDocument/2006/relationships/image" Target="../media/image407.png"/><Relationship Id="rId136" Type="http://schemas.openxmlformats.org/officeDocument/2006/relationships/image" Target="../media/image408.png"/><Relationship Id="rId137" Type="http://schemas.openxmlformats.org/officeDocument/2006/relationships/image" Target="../media/image409.png"/><Relationship Id="rId138" Type="http://schemas.openxmlformats.org/officeDocument/2006/relationships/image" Target="../media/image410.png"/><Relationship Id="rId139" Type="http://schemas.openxmlformats.org/officeDocument/2006/relationships/image" Target="../media/image411.png"/><Relationship Id="rId140" Type="http://schemas.openxmlformats.org/officeDocument/2006/relationships/image" Target="../media/image412.png"/><Relationship Id="rId141" Type="http://schemas.openxmlformats.org/officeDocument/2006/relationships/image" Target="../media/image413.png"/><Relationship Id="rId142" Type="http://schemas.openxmlformats.org/officeDocument/2006/relationships/image" Target="../media/image414.png"/><Relationship Id="rId143" Type="http://schemas.openxmlformats.org/officeDocument/2006/relationships/image" Target="../media/image415.png"/><Relationship Id="rId144" Type="http://schemas.openxmlformats.org/officeDocument/2006/relationships/image" Target="../media/image416.png"/><Relationship Id="rId145" Type="http://schemas.openxmlformats.org/officeDocument/2006/relationships/image" Target="../media/image417.png"/><Relationship Id="rId146" Type="http://schemas.openxmlformats.org/officeDocument/2006/relationships/image" Target="../media/image418.png"/><Relationship Id="rId147" Type="http://schemas.openxmlformats.org/officeDocument/2006/relationships/image" Target="../media/image419.png"/><Relationship Id="rId148" Type="http://schemas.openxmlformats.org/officeDocument/2006/relationships/image" Target="../media/image420.png"/><Relationship Id="rId149" Type="http://schemas.openxmlformats.org/officeDocument/2006/relationships/image" Target="../media/image421.png"/><Relationship Id="rId150" Type="http://schemas.openxmlformats.org/officeDocument/2006/relationships/image" Target="../media/image422.png"/><Relationship Id="rId151" Type="http://schemas.openxmlformats.org/officeDocument/2006/relationships/image" Target="../media/image423.png"/><Relationship Id="rId152" Type="http://schemas.openxmlformats.org/officeDocument/2006/relationships/image" Target="../media/image424.png"/><Relationship Id="rId153" Type="http://schemas.openxmlformats.org/officeDocument/2006/relationships/image" Target="../media/image425.png"/><Relationship Id="rId154" Type="http://schemas.openxmlformats.org/officeDocument/2006/relationships/image" Target="../media/image426.png"/><Relationship Id="rId155" Type="http://schemas.openxmlformats.org/officeDocument/2006/relationships/image" Target="../media/image427.png"/><Relationship Id="rId156" Type="http://schemas.openxmlformats.org/officeDocument/2006/relationships/image" Target="../media/image428.png"/><Relationship Id="rId157" Type="http://schemas.openxmlformats.org/officeDocument/2006/relationships/image" Target="../media/image429.png"/><Relationship Id="rId158" Type="http://schemas.openxmlformats.org/officeDocument/2006/relationships/image" Target="../media/image430.png"/><Relationship Id="rId159" Type="http://schemas.openxmlformats.org/officeDocument/2006/relationships/image" Target="../media/image431.png"/><Relationship Id="rId160" Type="http://schemas.openxmlformats.org/officeDocument/2006/relationships/image" Target="../media/image432.png"/><Relationship Id="rId161" Type="http://schemas.openxmlformats.org/officeDocument/2006/relationships/image" Target="../media/image433.png"/><Relationship Id="rId162" Type="http://schemas.openxmlformats.org/officeDocument/2006/relationships/image" Target="../media/image434.png"/><Relationship Id="rId163" Type="http://schemas.openxmlformats.org/officeDocument/2006/relationships/image" Target="../media/image435.png"/><Relationship Id="rId164" Type="http://schemas.openxmlformats.org/officeDocument/2006/relationships/image" Target="../media/image436.png"/><Relationship Id="rId165" Type="http://schemas.openxmlformats.org/officeDocument/2006/relationships/image" Target="../media/image437.png"/><Relationship Id="rId166" Type="http://schemas.openxmlformats.org/officeDocument/2006/relationships/image" Target="../media/image438.png"/><Relationship Id="rId167" Type="http://schemas.openxmlformats.org/officeDocument/2006/relationships/image" Target="../media/image439.png"/><Relationship Id="rId168" Type="http://schemas.openxmlformats.org/officeDocument/2006/relationships/image" Target="../media/image440.png"/><Relationship Id="rId169" Type="http://schemas.openxmlformats.org/officeDocument/2006/relationships/image" Target="../media/image441.jpeg"/><Relationship Id="rId170" Type="http://schemas.openxmlformats.org/officeDocument/2006/relationships/image" Target="../media/image442.jpeg"/><Relationship Id="rId171" Type="http://schemas.openxmlformats.org/officeDocument/2006/relationships/image" Target="../media/image443.png"/><Relationship Id="rId172" Type="http://schemas.openxmlformats.org/officeDocument/2006/relationships/image" Target="../media/image444.png"/><Relationship Id="rId173" Type="http://schemas.openxmlformats.org/officeDocument/2006/relationships/image" Target="../media/image445.png"/><Relationship Id="rId174" Type="http://schemas.openxmlformats.org/officeDocument/2006/relationships/image" Target="../media/image446.png"/><Relationship Id="rId175" Type="http://schemas.openxmlformats.org/officeDocument/2006/relationships/image" Target="../media/image447.png"/><Relationship Id="rId176" Type="http://schemas.openxmlformats.org/officeDocument/2006/relationships/image" Target="../media/image448.png"/><Relationship Id="rId177" Type="http://schemas.openxmlformats.org/officeDocument/2006/relationships/image" Target="../media/image449.png"/><Relationship Id="rId178" Type="http://schemas.openxmlformats.org/officeDocument/2006/relationships/image" Target="../media/image450.png"/><Relationship Id="rId179" Type="http://schemas.openxmlformats.org/officeDocument/2006/relationships/image" Target="../media/image451.png"/><Relationship Id="rId180" Type="http://schemas.openxmlformats.org/officeDocument/2006/relationships/image" Target="../media/image452.png"/><Relationship Id="rId181" Type="http://schemas.openxmlformats.org/officeDocument/2006/relationships/image" Target="../media/image453.png"/><Relationship Id="rId182" Type="http://schemas.openxmlformats.org/officeDocument/2006/relationships/image" Target="../media/image454.png"/><Relationship Id="rId183" Type="http://schemas.openxmlformats.org/officeDocument/2006/relationships/image" Target="../media/image455.png"/><Relationship Id="rId184" Type="http://schemas.openxmlformats.org/officeDocument/2006/relationships/image" Target="../media/image456.png"/><Relationship Id="rId185" Type="http://schemas.openxmlformats.org/officeDocument/2006/relationships/image" Target="../media/image457.png"/><Relationship Id="rId186" Type="http://schemas.openxmlformats.org/officeDocument/2006/relationships/image" Target="../media/image458.png"/><Relationship Id="rId187" Type="http://schemas.openxmlformats.org/officeDocument/2006/relationships/image" Target="../media/image459.png"/><Relationship Id="rId188" Type="http://schemas.openxmlformats.org/officeDocument/2006/relationships/image" Target="../media/image460.png"/><Relationship Id="rId189" Type="http://schemas.openxmlformats.org/officeDocument/2006/relationships/image" Target="../media/image461.png"/><Relationship Id="rId190" Type="http://schemas.openxmlformats.org/officeDocument/2006/relationships/image" Target="../media/image462.png"/><Relationship Id="rId191" Type="http://schemas.openxmlformats.org/officeDocument/2006/relationships/image" Target="../media/image463.png"/><Relationship Id="rId192" Type="http://schemas.openxmlformats.org/officeDocument/2006/relationships/image" Target="../media/image464.png"/><Relationship Id="rId193" Type="http://schemas.openxmlformats.org/officeDocument/2006/relationships/image" Target="../media/image465.png"/><Relationship Id="rId194" Type="http://schemas.openxmlformats.org/officeDocument/2006/relationships/slideLayout" Target="../slideLayouts/slideLayout13.xml"/>
</Relationships>
</file>

<file path=ppt/slides/_rels/slide6.xml.rels><?xml version="1.0" encoding="UTF-8"?>
<Relationships xmlns="http://schemas.openxmlformats.org/package/2006/relationships"><Relationship Id="rId1" Type="http://schemas.openxmlformats.org/officeDocument/2006/relationships/image" Target="../media/image466.jpeg"/><Relationship Id="rId2" Type="http://schemas.openxmlformats.org/officeDocument/2006/relationships/image" Target="../media/image467.png"/><Relationship Id="rId3" Type="http://schemas.openxmlformats.org/officeDocument/2006/relationships/image" Target="../media/image468.jpeg"/><Relationship Id="rId4" Type="http://schemas.openxmlformats.org/officeDocument/2006/relationships/image" Target="../media/image469.jpeg"/><Relationship Id="rId5" Type="http://schemas.openxmlformats.org/officeDocument/2006/relationships/image" Target="../media/image470.jpeg"/><Relationship Id="rId6" Type="http://schemas.openxmlformats.org/officeDocument/2006/relationships/image" Target="../media/image471.png"/><Relationship Id="rId7" Type="http://schemas.openxmlformats.org/officeDocument/2006/relationships/image" Target="../media/image472.png"/><Relationship Id="rId8" Type="http://schemas.openxmlformats.org/officeDocument/2006/relationships/image" Target="../media/image473.png"/><Relationship Id="rId9" Type="http://schemas.openxmlformats.org/officeDocument/2006/relationships/image" Target="../media/image474.png"/><Relationship Id="rId10" Type="http://schemas.openxmlformats.org/officeDocument/2006/relationships/image" Target="../media/image475.png"/><Relationship Id="rId11" Type="http://schemas.openxmlformats.org/officeDocument/2006/relationships/image" Target="../media/image476.png"/><Relationship Id="rId12" Type="http://schemas.openxmlformats.org/officeDocument/2006/relationships/image" Target="../media/image477.png"/><Relationship Id="rId13" Type="http://schemas.openxmlformats.org/officeDocument/2006/relationships/image" Target="../media/image478.png"/><Relationship Id="rId14" Type="http://schemas.openxmlformats.org/officeDocument/2006/relationships/image" Target="../media/image479.png"/><Relationship Id="rId15" Type="http://schemas.openxmlformats.org/officeDocument/2006/relationships/image" Target="../media/image480.png"/><Relationship Id="rId16" Type="http://schemas.openxmlformats.org/officeDocument/2006/relationships/image" Target="../media/image481.png"/><Relationship Id="rId17" Type="http://schemas.openxmlformats.org/officeDocument/2006/relationships/image" Target="../media/image482.png"/><Relationship Id="rId18" Type="http://schemas.openxmlformats.org/officeDocument/2006/relationships/image" Target="../media/image483.png"/><Relationship Id="rId19" Type="http://schemas.openxmlformats.org/officeDocument/2006/relationships/image" Target="../media/image484.png"/><Relationship Id="rId20" Type="http://schemas.openxmlformats.org/officeDocument/2006/relationships/image" Target="../media/image485.png"/><Relationship Id="rId21" Type="http://schemas.openxmlformats.org/officeDocument/2006/relationships/image" Target="../media/image486.png"/><Relationship Id="rId22" Type="http://schemas.openxmlformats.org/officeDocument/2006/relationships/image" Target="../media/image487.png"/><Relationship Id="rId23" Type="http://schemas.openxmlformats.org/officeDocument/2006/relationships/image" Target="../media/image488.png"/><Relationship Id="rId24" Type="http://schemas.openxmlformats.org/officeDocument/2006/relationships/image" Target="../media/image489.png"/><Relationship Id="rId25" Type="http://schemas.openxmlformats.org/officeDocument/2006/relationships/image" Target="../media/image490.png"/><Relationship Id="rId26" Type="http://schemas.openxmlformats.org/officeDocument/2006/relationships/image" Target="../media/image491.png"/><Relationship Id="rId27" Type="http://schemas.openxmlformats.org/officeDocument/2006/relationships/image" Target="../media/image492.png"/><Relationship Id="rId28" Type="http://schemas.openxmlformats.org/officeDocument/2006/relationships/image" Target="../media/image493.png"/><Relationship Id="rId29" Type="http://schemas.openxmlformats.org/officeDocument/2006/relationships/image" Target="../media/image494.png"/><Relationship Id="rId30" Type="http://schemas.openxmlformats.org/officeDocument/2006/relationships/image" Target="../media/image495.png"/><Relationship Id="rId31" Type="http://schemas.openxmlformats.org/officeDocument/2006/relationships/image" Target="../media/image496.png"/><Relationship Id="rId32" Type="http://schemas.openxmlformats.org/officeDocument/2006/relationships/image" Target="../media/image497.png"/><Relationship Id="rId33" Type="http://schemas.openxmlformats.org/officeDocument/2006/relationships/image" Target="../media/image498.png"/><Relationship Id="rId34" Type="http://schemas.openxmlformats.org/officeDocument/2006/relationships/image" Target="../media/image499.png"/><Relationship Id="rId35" Type="http://schemas.openxmlformats.org/officeDocument/2006/relationships/image" Target="../media/image500.png"/><Relationship Id="rId36" Type="http://schemas.openxmlformats.org/officeDocument/2006/relationships/image" Target="../media/image501.png"/><Relationship Id="rId37" Type="http://schemas.openxmlformats.org/officeDocument/2006/relationships/image" Target="../media/image502.png"/><Relationship Id="rId38" Type="http://schemas.openxmlformats.org/officeDocument/2006/relationships/image" Target="../media/image503.png"/><Relationship Id="rId39" Type="http://schemas.openxmlformats.org/officeDocument/2006/relationships/image" Target="../media/image504.png"/><Relationship Id="rId40" Type="http://schemas.openxmlformats.org/officeDocument/2006/relationships/image" Target="../media/image505.png"/><Relationship Id="rId41" Type="http://schemas.openxmlformats.org/officeDocument/2006/relationships/image" Target="../media/image506.png"/><Relationship Id="rId42" Type="http://schemas.openxmlformats.org/officeDocument/2006/relationships/image" Target="../media/image507.png"/><Relationship Id="rId43" Type="http://schemas.openxmlformats.org/officeDocument/2006/relationships/image" Target="../media/image508.png"/><Relationship Id="rId44" Type="http://schemas.openxmlformats.org/officeDocument/2006/relationships/image" Target="../media/image509.png"/><Relationship Id="rId45" Type="http://schemas.openxmlformats.org/officeDocument/2006/relationships/image" Target="../media/image510.png"/><Relationship Id="rId46" Type="http://schemas.openxmlformats.org/officeDocument/2006/relationships/image" Target="../media/image511.png"/><Relationship Id="rId47" Type="http://schemas.openxmlformats.org/officeDocument/2006/relationships/image" Target="../media/image512.png"/><Relationship Id="rId48" Type="http://schemas.openxmlformats.org/officeDocument/2006/relationships/image" Target="../media/image513.png"/><Relationship Id="rId49" Type="http://schemas.openxmlformats.org/officeDocument/2006/relationships/image" Target="../media/image514.png"/><Relationship Id="rId50" Type="http://schemas.openxmlformats.org/officeDocument/2006/relationships/image" Target="../media/image515.png"/><Relationship Id="rId51" Type="http://schemas.openxmlformats.org/officeDocument/2006/relationships/image" Target="../media/image516.png"/><Relationship Id="rId52" Type="http://schemas.openxmlformats.org/officeDocument/2006/relationships/image" Target="../media/image517.png"/><Relationship Id="rId53" Type="http://schemas.openxmlformats.org/officeDocument/2006/relationships/image" Target="../media/image518.png"/><Relationship Id="rId54" Type="http://schemas.openxmlformats.org/officeDocument/2006/relationships/image" Target="../media/image519.png"/><Relationship Id="rId55" Type="http://schemas.openxmlformats.org/officeDocument/2006/relationships/image" Target="../media/image520.png"/><Relationship Id="rId56" Type="http://schemas.openxmlformats.org/officeDocument/2006/relationships/image" Target="../media/image521.png"/><Relationship Id="rId57" Type="http://schemas.openxmlformats.org/officeDocument/2006/relationships/image" Target="../media/image522.png"/><Relationship Id="rId58" Type="http://schemas.openxmlformats.org/officeDocument/2006/relationships/image" Target="../media/image523.png"/><Relationship Id="rId59" Type="http://schemas.openxmlformats.org/officeDocument/2006/relationships/image" Target="../media/image524.png"/><Relationship Id="rId60" Type="http://schemas.openxmlformats.org/officeDocument/2006/relationships/image" Target="../media/image525.png"/><Relationship Id="rId61" Type="http://schemas.openxmlformats.org/officeDocument/2006/relationships/image" Target="../media/image526.png"/><Relationship Id="rId62" Type="http://schemas.openxmlformats.org/officeDocument/2006/relationships/image" Target="../media/image527.png"/><Relationship Id="rId63" Type="http://schemas.openxmlformats.org/officeDocument/2006/relationships/image" Target="../media/image528.png"/><Relationship Id="rId64" Type="http://schemas.openxmlformats.org/officeDocument/2006/relationships/image" Target="../media/image529.png"/><Relationship Id="rId65" Type="http://schemas.openxmlformats.org/officeDocument/2006/relationships/image" Target="../media/image530.png"/><Relationship Id="rId66" Type="http://schemas.openxmlformats.org/officeDocument/2006/relationships/image" Target="../media/image531.png"/><Relationship Id="rId67" Type="http://schemas.openxmlformats.org/officeDocument/2006/relationships/image" Target="../media/image532.png"/><Relationship Id="rId68" Type="http://schemas.openxmlformats.org/officeDocument/2006/relationships/image" Target="../media/image533.png"/><Relationship Id="rId69" Type="http://schemas.openxmlformats.org/officeDocument/2006/relationships/image" Target="../media/image534.png"/><Relationship Id="rId70" Type="http://schemas.openxmlformats.org/officeDocument/2006/relationships/image" Target="../media/image535.png"/><Relationship Id="rId71" Type="http://schemas.openxmlformats.org/officeDocument/2006/relationships/image" Target="../media/image536.png"/><Relationship Id="rId72" Type="http://schemas.openxmlformats.org/officeDocument/2006/relationships/image" Target="../media/image537.png"/><Relationship Id="rId73" Type="http://schemas.openxmlformats.org/officeDocument/2006/relationships/image" Target="../media/image538.png"/><Relationship Id="rId74" Type="http://schemas.openxmlformats.org/officeDocument/2006/relationships/image" Target="../media/image539.png"/><Relationship Id="rId75" Type="http://schemas.openxmlformats.org/officeDocument/2006/relationships/image" Target="../media/image540.png"/><Relationship Id="rId76" Type="http://schemas.openxmlformats.org/officeDocument/2006/relationships/image" Target="../media/image541.png"/><Relationship Id="rId77" Type="http://schemas.openxmlformats.org/officeDocument/2006/relationships/image" Target="../media/image542.png"/><Relationship Id="rId78" Type="http://schemas.openxmlformats.org/officeDocument/2006/relationships/image" Target="../media/image543.png"/><Relationship Id="rId79" Type="http://schemas.openxmlformats.org/officeDocument/2006/relationships/image" Target="../media/image544.png"/><Relationship Id="rId80" Type="http://schemas.openxmlformats.org/officeDocument/2006/relationships/image" Target="../media/image545.png"/><Relationship Id="rId81" Type="http://schemas.openxmlformats.org/officeDocument/2006/relationships/image" Target="../media/image546.png"/><Relationship Id="rId82" Type="http://schemas.openxmlformats.org/officeDocument/2006/relationships/image" Target="../media/image547.png"/><Relationship Id="rId83" Type="http://schemas.openxmlformats.org/officeDocument/2006/relationships/image" Target="../media/image548.png"/><Relationship Id="rId84" Type="http://schemas.openxmlformats.org/officeDocument/2006/relationships/image" Target="../media/image549.png"/><Relationship Id="rId85" Type="http://schemas.openxmlformats.org/officeDocument/2006/relationships/image" Target="../media/image550.png"/><Relationship Id="rId86" Type="http://schemas.openxmlformats.org/officeDocument/2006/relationships/image" Target="../media/image551.png"/><Relationship Id="rId87" Type="http://schemas.openxmlformats.org/officeDocument/2006/relationships/image" Target="../media/image552.png"/><Relationship Id="rId88" Type="http://schemas.openxmlformats.org/officeDocument/2006/relationships/image" Target="../media/image553.png"/><Relationship Id="rId89" Type="http://schemas.openxmlformats.org/officeDocument/2006/relationships/image" Target="../media/image554.png"/><Relationship Id="rId90" Type="http://schemas.openxmlformats.org/officeDocument/2006/relationships/image" Target="../media/image555.png"/><Relationship Id="rId91" Type="http://schemas.openxmlformats.org/officeDocument/2006/relationships/image" Target="../media/image556.png"/><Relationship Id="rId92" Type="http://schemas.openxmlformats.org/officeDocument/2006/relationships/image" Target="../media/image557.png"/><Relationship Id="rId93" Type="http://schemas.openxmlformats.org/officeDocument/2006/relationships/image" Target="../media/image558.png"/><Relationship Id="rId94" Type="http://schemas.openxmlformats.org/officeDocument/2006/relationships/image" Target="../media/image559.png"/><Relationship Id="rId95" Type="http://schemas.openxmlformats.org/officeDocument/2006/relationships/image" Target="../media/image560.png"/><Relationship Id="rId96" Type="http://schemas.openxmlformats.org/officeDocument/2006/relationships/image" Target="../media/image561.png"/><Relationship Id="rId97" Type="http://schemas.openxmlformats.org/officeDocument/2006/relationships/image" Target="../media/image562.png"/><Relationship Id="rId98" Type="http://schemas.openxmlformats.org/officeDocument/2006/relationships/image" Target="../media/image563.png"/><Relationship Id="rId99" Type="http://schemas.openxmlformats.org/officeDocument/2006/relationships/image" Target="../media/image564.png"/><Relationship Id="rId100" Type="http://schemas.openxmlformats.org/officeDocument/2006/relationships/image" Target="../media/image565.png"/><Relationship Id="rId101" Type="http://schemas.openxmlformats.org/officeDocument/2006/relationships/image" Target="../media/image566.png"/><Relationship Id="rId102" Type="http://schemas.openxmlformats.org/officeDocument/2006/relationships/image" Target="../media/image567.png"/><Relationship Id="rId103" Type="http://schemas.openxmlformats.org/officeDocument/2006/relationships/image" Target="../media/image568.png"/><Relationship Id="rId104" Type="http://schemas.openxmlformats.org/officeDocument/2006/relationships/image" Target="../media/image569.png"/><Relationship Id="rId105" Type="http://schemas.openxmlformats.org/officeDocument/2006/relationships/image" Target="../media/image570.png"/><Relationship Id="rId106" Type="http://schemas.openxmlformats.org/officeDocument/2006/relationships/image" Target="../media/image571.png"/><Relationship Id="rId107" Type="http://schemas.openxmlformats.org/officeDocument/2006/relationships/slideLayout" Target="../slideLayouts/slideLayout13.xml"/>
</Relationships>
</file>

<file path=ppt/slides/_rels/slide7.xml.rels><?xml version="1.0" encoding="UTF-8"?>
<Relationships xmlns="http://schemas.openxmlformats.org/package/2006/relationships"><Relationship Id="rId1" Type="http://schemas.openxmlformats.org/officeDocument/2006/relationships/image" Target="../media/image572.png"/><Relationship Id="rId2" Type="http://schemas.openxmlformats.org/officeDocument/2006/relationships/image" Target="../media/image573.png"/><Relationship Id="rId3" Type="http://schemas.openxmlformats.org/officeDocument/2006/relationships/image" Target="../media/image574.png"/><Relationship Id="rId4" Type="http://schemas.openxmlformats.org/officeDocument/2006/relationships/image" Target="../media/image575.png"/><Relationship Id="rId5" Type="http://schemas.openxmlformats.org/officeDocument/2006/relationships/image" Target="../media/image576.png"/><Relationship Id="rId6" Type="http://schemas.openxmlformats.org/officeDocument/2006/relationships/image" Target="../media/image577.png"/><Relationship Id="rId7" Type="http://schemas.openxmlformats.org/officeDocument/2006/relationships/image" Target="../media/image578.png"/><Relationship Id="rId8" Type="http://schemas.openxmlformats.org/officeDocument/2006/relationships/image" Target="../media/image579.png"/><Relationship Id="rId9" Type="http://schemas.openxmlformats.org/officeDocument/2006/relationships/image" Target="../media/image580.png"/><Relationship Id="rId10" Type="http://schemas.openxmlformats.org/officeDocument/2006/relationships/image" Target="../media/image581.png"/><Relationship Id="rId11" Type="http://schemas.openxmlformats.org/officeDocument/2006/relationships/image" Target="../media/image582.png"/><Relationship Id="rId12" Type="http://schemas.openxmlformats.org/officeDocument/2006/relationships/image" Target="../media/image583.png"/><Relationship Id="rId13" Type="http://schemas.openxmlformats.org/officeDocument/2006/relationships/image" Target="../media/image584.png"/><Relationship Id="rId14" Type="http://schemas.openxmlformats.org/officeDocument/2006/relationships/image" Target="../media/image585.png"/><Relationship Id="rId15" Type="http://schemas.openxmlformats.org/officeDocument/2006/relationships/image" Target="../media/image586.png"/><Relationship Id="rId16" Type="http://schemas.openxmlformats.org/officeDocument/2006/relationships/image" Target="../media/image587.png"/><Relationship Id="rId17" Type="http://schemas.openxmlformats.org/officeDocument/2006/relationships/image" Target="../media/image588.jpeg"/><Relationship Id="rId18" Type="http://schemas.openxmlformats.org/officeDocument/2006/relationships/image" Target="../media/image589.jpeg"/><Relationship Id="rId19" Type="http://schemas.openxmlformats.org/officeDocument/2006/relationships/image" Target="../media/image590.jpeg"/><Relationship Id="rId20" Type="http://schemas.openxmlformats.org/officeDocument/2006/relationships/image" Target="../media/image591.jpeg"/><Relationship Id="rId21" Type="http://schemas.openxmlformats.org/officeDocument/2006/relationships/image" Target="../media/image592.jpeg"/><Relationship Id="rId22" Type="http://schemas.openxmlformats.org/officeDocument/2006/relationships/image" Target="../media/image593.jpeg"/><Relationship Id="rId23" Type="http://schemas.openxmlformats.org/officeDocument/2006/relationships/image" Target="../media/image594.png"/><Relationship Id="rId24" Type="http://schemas.openxmlformats.org/officeDocument/2006/relationships/slideLayout" Target="../slideLayouts/slideLayout13.xml"/>
</Relationships>
</file>

<file path=ppt/slides/_rels/slide8.xml.rels><?xml version="1.0" encoding="UTF-8"?>
<Relationships xmlns="http://schemas.openxmlformats.org/package/2006/relationships"><Relationship Id="rId1" Type="http://schemas.openxmlformats.org/officeDocument/2006/relationships/image" Target="../media/image595.png"/><Relationship Id="rId2" Type="http://schemas.openxmlformats.org/officeDocument/2006/relationships/image" Target="../media/image596.png"/><Relationship Id="rId3" Type="http://schemas.openxmlformats.org/officeDocument/2006/relationships/image" Target="../media/image597.png"/><Relationship Id="rId4" Type="http://schemas.openxmlformats.org/officeDocument/2006/relationships/image" Target="../media/image598.png"/><Relationship Id="rId5" Type="http://schemas.openxmlformats.org/officeDocument/2006/relationships/image" Target="../media/image599.png"/><Relationship Id="rId6" Type="http://schemas.openxmlformats.org/officeDocument/2006/relationships/image" Target="../media/image600.png"/><Relationship Id="rId7" Type="http://schemas.openxmlformats.org/officeDocument/2006/relationships/image" Target="../media/image601.png"/><Relationship Id="rId8" Type="http://schemas.openxmlformats.org/officeDocument/2006/relationships/image" Target="../media/image602.png"/><Relationship Id="rId9" Type="http://schemas.openxmlformats.org/officeDocument/2006/relationships/image" Target="../media/image603.png"/><Relationship Id="rId10" Type="http://schemas.openxmlformats.org/officeDocument/2006/relationships/image" Target="../media/image604.png"/><Relationship Id="rId11" Type="http://schemas.openxmlformats.org/officeDocument/2006/relationships/image" Target="../media/image605.png"/><Relationship Id="rId12" Type="http://schemas.openxmlformats.org/officeDocument/2006/relationships/image" Target="../media/image606.png"/><Relationship Id="rId13" Type="http://schemas.openxmlformats.org/officeDocument/2006/relationships/image" Target="../media/image607.png"/><Relationship Id="rId14" Type="http://schemas.openxmlformats.org/officeDocument/2006/relationships/image" Target="../media/image608.png"/><Relationship Id="rId15" Type="http://schemas.openxmlformats.org/officeDocument/2006/relationships/image" Target="../media/image609.png"/><Relationship Id="rId16" Type="http://schemas.openxmlformats.org/officeDocument/2006/relationships/image" Target="../media/image610.png"/><Relationship Id="rId17" Type="http://schemas.openxmlformats.org/officeDocument/2006/relationships/image" Target="../media/image611.png"/><Relationship Id="rId18" Type="http://schemas.openxmlformats.org/officeDocument/2006/relationships/image" Target="../media/image612.png"/><Relationship Id="rId19" Type="http://schemas.openxmlformats.org/officeDocument/2006/relationships/image" Target="../media/image613.png"/><Relationship Id="rId20" Type="http://schemas.openxmlformats.org/officeDocument/2006/relationships/image" Target="../media/image614.jpeg"/><Relationship Id="rId21" Type="http://schemas.openxmlformats.org/officeDocument/2006/relationships/image" Target="../media/image615.jpeg"/><Relationship Id="rId22" Type="http://schemas.openxmlformats.org/officeDocument/2006/relationships/image" Target="../media/image616.jpeg"/><Relationship Id="rId23" Type="http://schemas.openxmlformats.org/officeDocument/2006/relationships/image" Target="../media/image617.jpeg"/><Relationship Id="rId24" Type="http://schemas.openxmlformats.org/officeDocument/2006/relationships/image" Target="../media/image618.jpeg"/><Relationship Id="rId25" Type="http://schemas.openxmlformats.org/officeDocument/2006/relationships/image" Target="../media/image619.jpeg"/><Relationship Id="rId26" Type="http://schemas.openxmlformats.org/officeDocument/2006/relationships/image" Target="../media/image620.png"/><Relationship Id="rId27" Type="http://schemas.openxmlformats.org/officeDocument/2006/relationships/slideLayout" Target="../slideLayouts/slideLayout13.xml"/>
</Relationships>
</file>

<file path=ppt/slides/_rels/slide9.xml.rels><?xml version="1.0" encoding="UTF-8"?>
<Relationships xmlns="http://schemas.openxmlformats.org/package/2006/relationships"><Relationship Id="rId1" Type="http://schemas.openxmlformats.org/officeDocument/2006/relationships/image" Target="../media/image621.jpeg"/><Relationship Id="rId2" Type="http://schemas.openxmlformats.org/officeDocument/2006/relationships/image" Target="../media/image622.png"/><Relationship Id="rId3" Type="http://schemas.openxmlformats.org/officeDocument/2006/relationships/slideLayout" Target="../slideLayouts/slideLayout13.xml"/>
</Relationships>
</file>

<file path=ppt/slides/_rels/slide10.xml.rels><?xml version="1.0" encoding="UTF-8"?>
<Relationships xmlns="http://schemas.openxmlformats.org/package/2006/relationships"><Relationship Id="rId1" Type="http://schemas.openxmlformats.org/officeDocument/2006/relationships/image" Target="../media/image623.jpeg"/><Relationship Id="rId2" Type="http://schemas.openxmlformats.org/officeDocument/2006/relationships/image" Target="../media/image624.png"/><Relationship Id="rId3" Type="http://schemas.openxmlformats.org/officeDocument/2006/relationships/slideLayout" Target="../slideLayouts/slideLayout13.xml"/>
</Relationships>
</file>

<file path=ppt/slides/_rels/slide11.xml.rels><?xml version="1.0" encoding="UTF-8"?>
<Relationships xmlns="http://schemas.openxmlformats.org/package/2006/relationships"><Relationship Id="rId1" Type="http://schemas.openxmlformats.org/officeDocument/2006/relationships/image" Target="../media/image625.png"/><Relationship Id="rId2" Type="http://schemas.openxmlformats.org/officeDocument/2006/relationships/image" Target="../media/image626.png"/><Relationship Id="rId3" Type="http://schemas.openxmlformats.org/officeDocument/2006/relationships/slideLayout" Target="../slideLayouts/slideLayout13.xml"/>
</Relationships>
</file>

<file path=ppt/slides/_rels/slide12.xml.rels><?xml version="1.0" encoding="UTF-8"?>
<Relationships xmlns="http://schemas.openxmlformats.org/package/2006/relationships"><Relationship Id="rId1" Type="http://schemas.openxmlformats.org/officeDocument/2006/relationships/image" Target="../media/image627.png"/><Relationship Id="rId2" Type="http://schemas.openxmlformats.org/officeDocument/2006/relationships/image" Target="../media/image628.png"/><Relationship Id="rId3" Type="http://schemas.openxmlformats.org/officeDocument/2006/relationships/slideLayout" Target="../slideLayouts/slideLayout13.xml"/>
</Relationships>
</file>

<file path=ppt/slides/_rels/slide13.xml.rels><?xml version="1.0" encoding="UTF-8"?>
<Relationships xmlns="http://schemas.openxmlformats.org/package/2006/relationships"><Relationship Id="rId1" Type="http://schemas.openxmlformats.org/officeDocument/2006/relationships/image" Target="../media/image629.jpeg"/><Relationship Id="rId2" Type="http://schemas.openxmlformats.org/officeDocument/2006/relationships/slideLayout" Target="../slideLayouts/slideLayout13.xml"/>
</Relationships>
</file>

<file path=ppt/slides/_rels/slide14.xml.rels><?xml version="1.0" encoding="UTF-8"?>
<Relationships xmlns="http://schemas.openxmlformats.org/package/2006/relationships"><Relationship Id="rId1" Type="http://schemas.openxmlformats.org/officeDocument/2006/relationships/image" Target="../media/image630.png"/><Relationship Id="rId2" Type="http://schemas.openxmlformats.org/officeDocument/2006/relationships/image" Target="../media/image631.png"/><Relationship Id="rId3" Type="http://schemas.openxmlformats.org/officeDocument/2006/relationships/image" Target="../media/image632.png"/><Relationship Id="rId4" Type="http://schemas.openxmlformats.org/officeDocument/2006/relationships/image" Target="../media/image633.png"/><Relationship Id="rId5" Type="http://schemas.openxmlformats.org/officeDocument/2006/relationships/image" Target="../media/image634.png"/><Relationship Id="rId6" Type="http://schemas.openxmlformats.org/officeDocument/2006/relationships/image" Target="../media/image635.png"/><Relationship Id="rId7" Type="http://schemas.openxmlformats.org/officeDocument/2006/relationships/image" Target="../media/image636.png"/><Relationship Id="rId8" Type="http://schemas.openxmlformats.org/officeDocument/2006/relationships/image" Target="../media/image637.png"/><Relationship Id="rId9" Type="http://schemas.openxmlformats.org/officeDocument/2006/relationships/image" Target="../media/image638.png"/><Relationship Id="rId10" Type="http://schemas.openxmlformats.org/officeDocument/2006/relationships/image" Target="../media/image639.png"/><Relationship Id="rId11" Type="http://schemas.openxmlformats.org/officeDocument/2006/relationships/image" Target="../media/image640.png"/><Relationship Id="rId12" Type="http://schemas.openxmlformats.org/officeDocument/2006/relationships/image" Target="../media/image641.png"/><Relationship Id="rId13" Type="http://schemas.openxmlformats.org/officeDocument/2006/relationships/image" Target="../media/image642.png"/><Relationship Id="rId14" Type="http://schemas.openxmlformats.org/officeDocument/2006/relationships/image" Target="../media/image643.png"/><Relationship Id="rId15" Type="http://schemas.openxmlformats.org/officeDocument/2006/relationships/image" Target="../media/image644.png"/><Relationship Id="rId16" Type="http://schemas.openxmlformats.org/officeDocument/2006/relationships/image" Target="../media/image645.png"/><Relationship Id="rId17" Type="http://schemas.openxmlformats.org/officeDocument/2006/relationships/image" Target="../media/image646.png"/><Relationship Id="rId18" Type="http://schemas.openxmlformats.org/officeDocument/2006/relationships/image" Target="../media/image647.png"/><Relationship Id="rId19" Type="http://schemas.openxmlformats.org/officeDocument/2006/relationships/image" Target="../media/image648.jpeg"/><Relationship Id="rId20" Type="http://schemas.openxmlformats.org/officeDocument/2006/relationships/image" Target="../media/image649.jpeg"/><Relationship Id="rId21" Type="http://schemas.openxmlformats.org/officeDocument/2006/relationships/image" Target="../media/image650.png"/><Relationship Id="rId22" Type="http://schemas.openxmlformats.org/officeDocument/2006/relationships/image" Target="../media/image651.png"/><Relationship Id="rId23" Type="http://schemas.openxmlformats.org/officeDocument/2006/relationships/image" Target="../media/image652.png"/><Relationship Id="rId24" Type="http://schemas.openxmlformats.org/officeDocument/2006/relationships/image" Target="../media/image653.png"/><Relationship Id="rId25" Type="http://schemas.openxmlformats.org/officeDocument/2006/relationships/image" Target="../media/image654.png"/><Relationship Id="rId26" Type="http://schemas.openxmlformats.org/officeDocument/2006/relationships/image" Target="../media/image655.png"/><Relationship Id="rId27" Type="http://schemas.openxmlformats.org/officeDocument/2006/relationships/image" Target="../media/image656.png"/><Relationship Id="rId28" Type="http://schemas.openxmlformats.org/officeDocument/2006/relationships/image" Target="../media/image657.png"/><Relationship Id="rId29" Type="http://schemas.openxmlformats.org/officeDocument/2006/relationships/image" Target="../media/image658.png"/><Relationship Id="rId30" Type="http://schemas.openxmlformats.org/officeDocument/2006/relationships/image" Target="../media/image659.png"/><Relationship Id="rId31" Type="http://schemas.openxmlformats.org/officeDocument/2006/relationships/image" Target="../media/image660.png"/><Relationship Id="rId32" Type="http://schemas.openxmlformats.org/officeDocument/2006/relationships/image" Target="../media/image661.png"/><Relationship Id="rId33" Type="http://schemas.openxmlformats.org/officeDocument/2006/relationships/image" Target="../media/image662.png"/><Relationship Id="rId34" Type="http://schemas.openxmlformats.org/officeDocument/2006/relationships/image" Target="../media/image663.png"/><Relationship Id="rId35" Type="http://schemas.openxmlformats.org/officeDocument/2006/relationships/image" Target="../media/image664.png"/><Relationship Id="rId36" Type="http://schemas.openxmlformats.org/officeDocument/2006/relationships/image" Target="../media/image665.png"/><Relationship Id="rId37" Type="http://schemas.openxmlformats.org/officeDocument/2006/relationships/image" Target="../media/image666.png"/><Relationship Id="rId38" Type="http://schemas.openxmlformats.org/officeDocument/2006/relationships/image" Target="../media/image667.png"/><Relationship Id="rId39" Type="http://schemas.openxmlformats.org/officeDocument/2006/relationships/image" Target="../media/image668.png"/><Relationship Id="rId40" Type="http://schemas.openxmlformats.org/officeDocument/2006/relationships/image" Target="../media/image669.png"/><Relationship Id="rId41" Type="http://schemas.openxmlformats.org/officeDocument/2006/relationships/image" Target="../media/image670.png"/><Relationship Id="rId42" Type="http://schemas.openxmlformats.org/officeDocument/2006/relationships/image" Target="../media/image671.png"/><Relationship Id="rId43" Type="http://schemas.openxmlformats.org/officeDocument/2006/relationships/image" Target="../media/image672.png"/><Relationship Id="rId44" Type="http://schemas.openxmlformats.org/officeDocument/2006/relationships/image" Target="../media/image673.png"/><Relationship Id="rId45" Type="http://schemas.openxmlformats.org/officeDocument/2006/relationships/image" Target="../media/image674.png"/><Relationship Id="rId46" Type="http://schemas.openxmlformats.org/officeDocument/2006/relationships/image" Target="../media/image675.png"/><Relationship Id="rId47" Type="http://schemas.openxmlformats.org/officeDocument/2006/relationships/image" Target="../media/image676.png"/><Relationship Id="rId48" Type="http://schemas.openxmlformats.org/officeDocument/2006/relationships/image" Target="../media/image677.png"/><Relationship Id="rId49" Type="http://schemas.openxmlformats.org/officeDocument/2006/relationships/image" Target="../media/image678.png"/><Relationship Id="rId50" Type="http://schemas.openxmlformats.org/officeDocument/2006/relationships/image" Target="../media/image679.png"/><Relationship Id="rId51" Type="http://schemas.openxmlformats.org/officeDocument/2006/relationships/image" Target="../media/image680.png"/><Relationship Id="rId52" Type="http://schemas.openxmlformats.org/officeDocument/2006/relationships/image" Target="../media/image681.png"/><Relationship Id="rId53" Type="http://schemas.openxmlformats.org/officeDocument/2006/relationships/image" Target="../media/image682.png"/><Relationship Id="rId54" Type="http://schemas.openxmlformats.org/officeDocument/2006/relationships/image" Target="../media/image683.png"/><Relationship Id="rId55" Type="http://schemas.openxmlformats.org/officeDocument/2006/relationships/image" Target="../media/image684.png"/><Relationship Id="rId56" Type="http://schemas.openxmlformats.org/officeDocument/2006/relationships/image" Target="../media/image685.png"/><Relationship Id="rId57" Type="http://schemas.openxmlformats.org/officeDocument/2006/relationships/image" Target="../media/image686.png"/><Relationship Id="rId58" Type="http://schemas.openxmlformats.org/officeDocument/2006/relationships/image" Target="../media/image687.png"/><Relationship Id="rId59" Type="http://schemas.openxmlformats.org/officeDocument/2006/relationships/image" Target="../media/image688.jpeg"/><Relationship Id="rId60" Type="http://schemas.openxmlformats.org/officeDocument/2006/relationships/image" Target="../media/image689.png"/><Relationship Id="rId61" Type="http://schemas.openxmlformats.org/officeDocument/2006/relationships/image" Target="../media/image690.png"/><Relationship Id="rId62" Type="http://schemas.openxmlformats.org/officeDocument/2006/relationships/image" Target="../media/image691.png"/><Relationship Id="rId63" Type="http://schemas.openxmlformats.org/officeDocument/2006/relationships/image" Target="../media/image692.png"/><Relationship Id="rId64" Type="http://schemas.openxmlformats.org/officeDocument/2006/relationships/image" Target="../media/image693.png"/><Relationship Id="rId65" Type="http://schemas.openxmlformats.org/officeDocument/2006/relationships/image" Target="../media/image694.png"/><Relationship Id="rId66" Type="http://schemas.openxmlformats.org/officeDocument/2006/relationships/image" Target="../media/image695.png"/><Relationship Id="rId67" Type="http://schemas.openxmlformats.org/officeDocument/2006/relationships/image" Target="../media/image696.png"/><Relationship Id="rId68" Type="http://schemas.openxmlformats.org/officeDocument/2006/relationships/image" Target="../media/image697.png"/><Relationship Id="rId69" Type="http://schemas.openxmlformats.org/officeDocument/2006/relationships/image" Target="../media/image698.png"/><Relationship Id="rId70" Type="http://schemas.openxmlformats.org/officeDocument/2006/relationships/image" Target="../media/image699.png"/><Relationship Id="rId71" Type="http://schemas.openxmlformats.org/officeDocument/2006/relationships/image" Target="../media/image700.png"/><Relationship Id="rId72" Type="http://schemas.openxmlformats.org/officeDocument/2006/relationships/image" Target="../media/image701.png"/><Relationship Id="rId73" Type="http://schemas.openxmlformats.org/officeDocument/2006/relationships/image" Target="../media/image702.png"/><Relationship Id="rId74" Type="http://schemas.openxmlformats.org/officeDocument/2006/relationships/image" Target="../media/image703.png"/><Relationship Id="rId75" Type="http://schemas.openxmlformats.org/officeDocument/2006/relationships/image" Target="../media/image704.png"/><Relationship Id="rId76" Type="http://schemas.openxmlformats.org/officeDocument/2006/relationships/image" Target="../media/image705.png"/><Relationship Id="rId77" Type="http://schemas.openxmlformats.org/officeDocument/2006/relationships/image" Target="../media/image706.png"/><Relationship Id="rId78" Type="http://schemas.openxmlformats.org/officeDocument/2006/relationships/image" Target="../media/image707.png"/><Relationship Id="rId79" Type="http://schemas.openxmlformats.org/officeDocument/2006/relationships/image" Target="../media/image708.png"/><Relationship Id="rId80" Type="http://schemas.openxmlformats.org/officeDocument/2006/relationships/image" Target="../media/image709.png"/><Relationship Id="rId81" Type="http://schemas.openxmlformats.org/officeDocument/2006/relationships/image" Target="../media/image710.png"/><Relationship Id="rId82" Type="http://schemas.openxmlformats.org/officeDocument/2006/relationships/image" Target="../media/image711.png"/><Relationship Id="rId83" Type="http://schemas.openxmlformats.org/officeDocument/2006/relationships/image" Target="../media/image712.png"/><Relationship Id="rId84" Type="http://schemas.openxmlformats.org/officeDocument/2006/relationships/image" Target="../media/image713.png"/><Relationship Id="rId85" Type="http://schemas.openxmlformats.org/officeDocument/2006/relationships/image" Target="../media/image714.png"/><Relationship Id="rId86" Type="http://schemas.openxmlformats.org/officeDocument/2006/relationships/image" Target="../media/image715.png"/><Relationship Id="rId87" Type="http://schemas.openxmlformats.org/officeDocument/2006/relationships/image" Target="../media/image716.png"/><Relationship Id="rId88" Type="http://schemas.openxmlformats.org/officeDocument/2006/relationships/image" Target="../media/image717.png"/><Relationship Id="rId89" Type="http://schemas.openxmlformats.org/officeDocument/2006/relationships/image" Target="../media/image718.png"/><Relationship Id="rId90" Type="http://schemas.openxmlformats.org/officeDocument/2006/relationships/image" Target="../media/image719.png"/><Relationship Id="rId91" Type="http://schemas.openxmlformats.org/officeDocument/2006/relationships/image" Target="../media/image720.png"/><Relationship Id="rId92" Type="http://schemas.openxmlformats.org/officeDocument/2006/relationships/image" Target="../media/image721.png"/><Relationship Id="rId93" Type="http://schemas.openxmlformats.org/officeDocument/2006/relationships/image" Target="../media/image722.png"/><Relationship Id="rId94" Type="http://schemas.openxmlformats.org/officeDocument/2006/relationships/image" Target="../media/image723.png"/><Relationship Id="rId95" Type="http://schemas.openxmlformats.org/officeDocument/2006/relationships/image" Target="../media/image724.png"/><Relationship Id="rId96" Type="http://schemas.openxmlformats.org/officeDocument/2006/relationships/image" Target="../media/image725.png"/><Relationship Id="rId97" Type="http://schemas.openxmlformats.org/officeDocument/2006/relationships/image" Target="../media/image726.jpeg"/><Relationship Id="rId98" Type="http://schemas.openxmlformats.org/officeDocument/2006/relationships/image" Target="../media/image727.jpeg"/><Relationship Id="rId99" Type="http://schemas.openxmlformats.org/officeDocument/2006/relationships/image" Target="../media/image728.png"/><Relationship Id="rId100" Type="http://schemas.openxmlformats.org/officeDocument/2006/relationships/image" Target="../media/image729.png"/><Relationship Id="rId101" Type="http://schemas.openxmlformats.org/officeDocument/2006/relationships/image" Target="../media/image730.png"/><Relationship Id="rId102" Type="http://schemas.openxmlformats.org/officeDocument/2006/relationships/image" Target="../media/image731.png"/><Relationship Id="rId103" Type="http://schemas.openxmlformats.org/officeDocument/2006/relationships/image" Target="../media/image732.png"/><Relationship Id="rId104" Type="http://schemas.openxmlformats.org/officeDocument/2006/relationships/image" Target="../media/image733.png"/><Relationship Id="rId105" Type="http://schemas.openxmlformats.org/officeDocument/2006/relationships/image" Target="../media/image734.png"/><Relationship Id="rId106" Type="http://schemas.openxmlformats.org/officeDocument/2006/relationships/image" Target="../media/image735.png"/><Relationship Id="rId107" Type="http://schemas.openxmlformats.org/officeDocument/2006/relationships/image" Target="../media/image736.png"/><Relationship Id="rId108" Type="http://schemas.openxmlformats.org/officeDocument/2006/relationships/image" Target="../media/image737.png"/><Relationship Id="rId109" Type="http://schemas.openxmlformats.org/officeDocument/2006/relationships/image" Target="../media/image738.png"/><Relationship Id="rId110" Type="http://schemas.openxmlformats.org/officeDocument/2006/relationships/image" Target="../media/image739.png"/><Relationship Id="rId111" Type="http://schemas.openxmlformats.org/officeDocument/2006/relationships/image" Target="../media/image740.png"/><Relationship Id="rId112" Type="http://schemas.openxmlformats.org/officeDocument/2006/relationships/image" Target="../media/image741.png"/><Relationship Id="rId113" Type="http://schemas.openxmlformats.org/officeDocument/2006/relationships/image" Target="../media/image742.png"/><Relationship Id="rId114" Type="http://schemas.openxmlformats.org/officeDocument/2006/relationships/image" Target="../media/image743.png"/><Relationship Id="rId115" Type="http://schemas.openxmlformats.org/officeDocument/2006/relationships/image" Target="../media/image744.png"/><Relationship Id="rId116" Type="http://schemas.openxmlformats.org/officeDocument/2006/relationships/image" Target="../media/image745.png"/><Relationship Id="rId117" Type="http://schemas.openxmlformats.org/officeDocument/2006/relationships/image" Target="../media/image746.png"/><Relationship Id="rId118" Type="http://schemas.openxmlformats.org/officeDocument/2006/relationships/image" Target="../media/image747.png"/><Relationship Id="rId119" Type="http://schemas.openxmlformats.org/officeDocument/2006/relationships/image" Target="../media/image748.png"/><Relationship Id="rId120" Type="http://schemas.openxmlformats.org/officeDocument/2006/relationships/image" Target="../media/image749.png"/><Relationship Id="rId121" Type="http://schemas.openxmlformats.org/officeDocument/2006/relationships/image" Target="../media/image750.png"/><Relationship Id="rId122" Type="http://schemas.openxmlformats.org/officeDocument/2006/relationships/image" Target="../media/image751.png"/><Relationship Id="rId123" Type="http://schemas.openxmlformats.org/officeDocument/2006/relationships/image" Target="../media/image752.png"/><Relationship Id="rId124" Type="http://schemas.openxmlformats.org/officeDocument/2006/relationships/image" Target="../media/image753.png"/><Relationship Id="rId125" Type="http://schemas.openxmlformats.org/officeDocument/2006/relationships/image" Target="../media/image754.png"/><Relationship Id="rId126" Type="http://schemas.openxmlformats.org/officeDocument/2006/relationships/image" Target="../media/image755.png"/><Relationship Id="rId127" Type="http://schemas.openxmlformats.org/officeDocument/2006/relationships/image" Target="../media/image756.png"/><Relationship Id="rId128" Type="http://schemas.openxmlformats.org/officeDocument/2006/relationships/image" Target="../media/image757.png"/><Relationship Id="rId129" Type="http://schemas.openxmlformats.org/officeDocument/2006/relationships/image" Target="../media/image758.png"/><Relationship Id="rId130" Type="http://schemas.openxmlformats.org/officeDocument/2006/relationships/image" Target="../media/image759.png"/><Relationship Id="rId131" Type="http://schemas.openxmlformats.org/officeDocument/2006/relationships/image" Target="../media/image760.png"/><Relationship Id="rId132" Type="http://schemas.openxmlformats.org/officeDocument/2006/relationships/image" Target="../media/image761.png"/><Relationship Id="rId133" Type="http://schemas.openxmlformats.org/officeDocument/2006/relationships/image" Target="../media/image762.png"/><Relationship Id="rId134" Type="http://schemas.openxmlformats.org/officeDocument/2006/relationships/image" Target="../media/image763.png"/><Relationship Id="rId135" Type="http://schemas.openxmlformats.org/officeDocument/2006/relationships/image" Target="../media/image764.png"/><Relationship Id="rId136" Type="http://schemas.openxmlformats.org/officeDocument/2006/relationships/image" Target="../media/image765.jpeg"/><Relationship Id="rId137" Type="http://schemas.openxmlformats.org/officeDocument/2006/relationships/image" Target="../media/image766.jpeg"/><Relationship Id="rId138" Type="http://schemas.openxmlformats.org/officeDocument/2006/relationships/image" Target="../media/image767.png"/><Relationship Id="rId139" Type="http://schemas.openxmlformats.org/officeDocument/2006/relationships/image" Target="../media/image768.png"/><Relationship Id="rId140" Type="http://schemas.openxmlformats.org/officeDocument/2006/relationships/image" Target="../media/image769.png"/><Relationship Id="rId141" Type="http://schemas.openxmlformats.org/officeDocument/2006/relationships/image" Target="../media/image770.png"/><Relationship Id="rId142" Type="http://schemas.openxmlformats.org/officeDocument/2006/relationships/image" Target="../media/image771.png"/><Relationship Id="rId143" Type="http://schemas.openxmlformats.org/officeDocument/2006/relationships/image" Target="../media/image772.png"/><Relationship Id="rId144" Type="http://schemas.openxmlformats.org/officeDocument/2006/relationships/image" Target="../media/image773.png"/><Relationship Id="rId145" Type="http://schemas.openxmlformats.org/officeDocument/2006/relationships/image" Target="../media/image774.png"/><Relationship Id="rId146" Type="http://schemas.openxmlformats.org/officeDocument/2006/relationships/image" Target="../media/image775.png"/><Relationship Id="rId147" Type="http://schemas.openxmlformats.org/officeDocument/2006/relationships/image" Target="../media/image776.png"/><Relationship Id="rId148" Type="http://schemas.openxmlformats.org/officeDocument/2006/relationships/image" Target="../media/image777.png"/><Relationship Id="rId149" Type="http://schemas.openxmlformats.org/officeDocument/2006/relationships/image" Target="../media/image778.png"/><Relationship Id="rId150" Type="http://schemas.openxmlformats.org/officeDocument/2006/relationships/image" Target="../media/image779.png"/><Relationship Id="rId151" Type="http://schemas.openxmlformats.org/officeDocument/2006/relationships/image" Target="../media/image780.png"/><Relationship Id="rId152" Type="http://schemas.openxmlformats.org/officeDocument/2006/relationships/image" Target="../media/image781.png"/><Relationship Id="rId153" Type="http://schemas.openxmlformats.org/officeDocument/2006/relationships/image" Target="../media/image782.png"/><Relationship Id="rId154" Type="http://schemas.openxmlformats.org/officeDocument/2006/relationships/image" Target="../media/image783.png"/><Relationship Id="rId155" Type="http://schemas.openxmlformats.org/officeDocument/2006/relationships/image" Target="../media/image784.png"/><Relationship Id="rId156" Type="http://schemas.openxmlformats.org/officeDocument/2006/relationships/image" Target="../media/image785.png"/><Relationship Id="rId157" Type="http://schemas.openxmlformats.org/officeDocument/2006/relationships/image" Target="../media/image786.png"/><Relationship Id="rId158" Type="http://schemas.openxmlformats.org/officeDocument/2006/relationships/image" Target="../media/image787.png"/><Relationship Id="rId159" Type="http://schemas.openxmlformats.org/officeDocument/2006/relationships/image" Target="../media/image788.png"/><Relationship Id="rId160" Type="http://schemas.openxmlformats.org/officeDocument/2006/relationships/image" Target="../media/image789.png"/><Relationship Id="rId161" Type="http://schemas.openxmlformats.org/officeDocument/2006/relationships/slideLayout" Target="../slideLayouts/slideLayout13.xml"/>
</Relationships>
</file>

<file path=ppt/slides/_rels/slide15.xml.rels><?xml version="1.0" encoding="UTF-8"?>
<Relationships xmlns="http://schemas.openxmlformats.org/package/2006/relationships"><Relationship Id="rId1" Type="http://schemas.openxmlformats.org/officeDocument/2006/relationships/image" Target="../media/image790.jpeg"/><Relationship Id="rId2" Type="http://schemas.openxmlformats.org/officeDocument/2006/relationships/slideLayout" Target="../slideLayouts/slideLayout13.xml"/>
</Relationships>
</file>

<file path=ppt/slides/_rels/slide16.xml.rels><?xml version="1.0" encoding="UTF-8"?>
<Relationships xmlns="http://schemas.openxmlformats.org/package/2006/relationships"><Relationship Id="rId1" Type="http://schemas.openxmlformats.org/officeDocument/2006/relationships/image" Target="../media/image791.png"/><Relationship Id="rId2" Type="http://schemas.openxmlformats.org/officeDocument/2006/relationships/slideLayout" Target="../slideLayouts/slideLayout13.xml"/>
</Relationships>
</file>

<file path=ppt/slides/_rels/slide17.xml.rels><?xml version="1.0" encoding="UTF-8"?>
<Relationships xmlns="http://schemas.openxmlformats.org/package/2006/relationships"><Relationship Id="rId1" Type="http://schemas.openxmlformats.org/officeDocument/2006/relationships/image" Target="../media/image792.png"/><Relationship Id="rId2" Type="http://schemas.openxmlformats.org/officeDocument/2006/relationships/slideLayout" Target="../slideLayouts/slideLayout13.xml"/>
</Relationships>
</file>

<file path=ppt/slides/_rels/slide18.xml.rels><?xml version="1.0" encoding="UTF-8"?>
<Relationships xmlns="http://schemas.openxmlformats.org/package/2006/relationships"><Relationship Id="rId1" Type="http://schemas.openxmlformats.org/officeDocument/2006/relationships/image" Target="../media/image793.png"/><Relationship Id="rId2" Type="http://schemas.openxmlformats.org/officeDocument/2006/relationships/image" Target="../media/image794.jpeg"/><Relationship Id="rId3" Type="http://schemas.openxmlformats.org/officeDocument/2006/relationships/slideLayout" Target="../slideLayouts/slideLayout13.xml"/>
</Relationships>
</file>

<file path=ppt/slides/_rels/slide19.xml.rels><?xml version="1.0" encoding="UTF-8"?>
<Relationships xmlns="http://schemas.openxmlformats.org/package/2006/relationships"><Relationship Id="rId1" Type="http://schemas.openxmlformats.org/officeDocument/2006/relationships/image" Target="../media/image795.jpeg"/><Relationship Id="rId2" Type="http://schemas.openxmlformats.org/officeDocument/2006/relationships/image" Target="../media/image796.jpeg"/><Relationship Id="rId3" Type="http://schemas.openxmlformats.org/officeDocument/2006/relationships/image" Target="../media/image797.png"/><Relationship Id="rId4" Type="http://schemas.openxmlformats.org/officeDocument/2006/relationships/slideLayout" Target="../slideLayouts/slideLayout13.xml"/>
</Relationships>
</file>

<file path=ppt/slides/_rels/slide20.xml.rels><?xml version="1.0" encoding="UTF-8"?>
<Relationships xmlns="http://schemas.openxmlformats.org/package/2006/relationships"><Relationship Id="rId1" Type="http://schemas.openxmlformats.org/officeDocument/2006/relationships/image" Target="../media/image798.jpeg"/><Relationship Id="rId2" Type="http://schemas.openxmlformats.org/officeDocument/2006/relationships/image" Target="../media/image799.png"/><Relationship Id="rId3" Type="http://schemas.openxmlformats.org/officeDocument/2006/relationships/image" Target="../media/image800.png"/><Relationship Id="rId4" Type="http://schemas.openxmlformats.org/officeDocument/2006/relationships/slideLayout" Target="../slideLayouts/slideLayout13.xml"/>
</Relationships>
</file>

<file path=ppt/slides/_rels/slide21.xml.rels><?xml version="1.0" encoding="UTF-8"?>
<Relationships xmlns="http://schemas.openxmlformats.org/package/2006/relationships"><Relationship Id="rId1" Type="http://schemas.openxmlformats.org/officeDocument/2006/relationships/image" Target="../media/image801.jpeg"/><Relationship Id="rId2" Type="http://schemas.openxmlformats.org/officeDocument/2006/relationships/slideLayout" Target="../slideLayouts/slideLayout13.xml"/>
</Relationships>
</file>

<file path=ppt/slides/_rels/slide2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23.xml.rels><?xml version="1.0" encoding="UTF-8"?>
<Relationships xmlns="http://schemas.openxmlformats.org/package/2006/relationships"><Relationship Id="rId1" Type="http://schemas.openxmlformats.org/officeDocument/2006/relationships/image" Target="../media/image802.png"/><Relationship Id="rId2" Type="http://schemas.openxmlformats.org/officeDocument/2006/relationships/image" Target="../media/image803.jpeg"/><Relationship Id="rId3" Type="http://schemas.openxmlformats.org/officeDocument/2006/relationships/image" Target="../media/image804.jpeg"/><Relationship Id="rId4" Type="http://schemas.openxmlformats.org/officeDocument/2006/relationships/image" Target="../media/image805.jpeg"/><Relationship Id="rId5" Type="http://schemas.openxmlformats.org/officeDocument/2006/relationships/image" Target="../media/image806.jpeg"/><Relationship Id="rId6" Type="http://schemas.openxmlformats.org/officeDocument/2006/relationships/image" Target="../media/image807.jpeg"/><Relationship Id="rId7" Type="http://schemas.openxmlformats.org/officeDocument/2006/relationships/image" Target="../media/image808.jpeg"/><Relationship Id="rId8" Type="http://schemas.openxmlformats.org/officeDocument/2006/relationships/image" Target="../media/image809.jpeg"/><Relationship Id="rId9" Type="http://schemas.openxmlformats.org/officeDocument/2006/relationships/image" Target="../media/image810.jpeg"/><Relationship Id="rId10" Type="http://schemas.openxmlformats.org/officeDocument/2006/relationships/image" Target="../media/image811.png"/><Relationship Id="rId11" Type="http://schemas.openxmlformats.org/officeDocument/2006/relationships/image" Target="../media/image812.jpeg"/><Relationship Id="rId12" Type="http://schemas.openxmlformats.org/officeDocument/2006/relationships/image" Target="../media/image813.jpeg"/><Relationship Id="rId13" Type="http://schemas.openxmlformats.org/officeDocument/2006/relationships/image" Target="../media/image814.jpeg"/><Relationship Id="rId14" Type="http://schemas.openxmlformats.org/officeDocument/2006/relationships/image" Target="../media/image815.jpeg"/><Relationship Id="rId15" Type="http://schemas.openxmlformats.org/officeDocument/2006/relationships/slideLayout" Target="../slideLayouts/slideLayout13.xml"/>
</Relationships>
</file>

<file path=ppt/slides/_rels/slide24.xml.rels><?xml version="1.0" encoding="UTF-8"?>
<Relationships xmlns="http://schemas.openxmlformats.org/package/2006/relationships"><Relationship Id="rId1" Type="http://schemas.openxmlformats.org/officeDocument/2006/relationships/image" Target="../media/image816.png"/><Relationship Id="rId2" Type="http://schemas.openxmlformats.org/officeDocument/2006/relationships/image" Target="../media/image817.jpeg"/><Relationship Id="rId3" Type="http://schemas.openxmlformats.org/officeDocument/2006/relationships/image" Target="../media/image818.jpeg"/><Relationship Id="rId4" Type="http://schemas.openxmlformats.org/officeDocument/2006/relationships/slideLayout" Target="../slideLayouts/slideLayout13.xml"/>
</Relationships>
</file>

<file path=ppt/slides/_rels/slide25.xml.rels><?xml version="1.0" encoding="UTF-8"?>
<Relationships xmlns="http://schemas.openxmlformats.org/package/2006/relationships"><Relationship Id="rId1" Type="http://schemas.openxmlformats.org/officeDocument/2006/relationships/image" Target="../media/image819.png"/><Relationship Id="rId2" Type="http://schemas.openxmlformats.org/officeDocument/2006/relationships/slideLayout" Target="../slideLayouts/slideLayout13.xml"/>
</Relationships>
</file>

<file path=ppt/slides/_rels/slide26.xml.rels><?xml version="1.0" encoding="UTF-8"?>
<Relationships xmlns="http://schemas.openxmlformats.org/package/2006/relationships"><Relationship Id="rId1" Type="http://schemas.openxmlformats.org/officeDocument/2006/relationships/image" Target="../media/image820.jpeg"/><Relationship Id="rId2" Type="http://schemas.openxmlformats.org/officeDocument/2006/relationships/slideLayout" Target="../slideLayouts/slideLayout13.xml"/>
</Relationships>
</file>

<file path=ppt/slides/_rels/slide27.xml.rels><?xml version="1.0" encoding="UTF-8"?>
<Relationships xmlns="http://schemas.openxmlformats.org/package/2006/relationships"><Relationship Id="rId1" Type="http://schemas.openxmlformats.org/officeDocument/2006/relationships/image" Target="../media/image821.png"/><Relationship Id="rId2" Type="http://schemas.openxmlformats.org/officeDocument/2006/relationships/slideLayout" Target="../slideLayouts/slideLayout13.xml"/>
</Relationships>
</file>

<file path=ppt/slides/_rels/slide28.xml.rels><?xml version="1.0" encoding="UTF-8"?>
<Relationships xmlns="http://schemas.openxmlformats.org/package/2006/relationships"><Relationship Id="rId1" Type="http://schemas.openxmlformats.org/officeDocument/2006/relationships/image" Target="../media/image822.jpeg"/><Relationship Id="rId2" Type="http://schemas.openxmlformats.org/officeDocument/2006/relationships/slideLayout" Target="../slideLayouts/slideLayout13.xml"/>
</Relationships>
</file>

<file path=ppt/slides/_rels/slide29.xml.rels><?xml version="1.0" encoding="UTF-8"?>
<Relationships xmlns="http://schemas.openxmlformats.org/package/2006/relationships"><Relationship Id="rId1" Type="http://schemas.openxmlformats.org/officeDocument/2006/relationships/image" Target="../media/image823.jpeg"/><Relationship Id="rId2" Type="http://schemas.openxmlformats.org/officeDocument/2006/relationships/image" Target="../media/image824.png"/><Relationship Id="rId3" Type="http://schemas.openxmlformats.org/officeDocument/2006/relationships/image" Target="../media/image825.png"/><Relationship Id="rId4" Type="http://schemas.openxmlformats.org/officeDocument/2006/relationships/image" Target="../media/image826.png"/><Relationship Id="rId5" Type="http://schemas.openxmlformats.org/officeDocument/2006/relationships/image" Target="../media/image827.png"/><Relationship Id="rId6" Type="http://schemas.openxmlformats.org/officeDocument/2006/relationships/image" Target="../media/image828.png"/><Relationship Id="rId7" Type="http://schemas.openxmlformats.org/officeDocument/2006/relationships/image" Target="../media/image829.png"/><Relationship Id="rId8" Type="http://schemas.openxmlformats.org/officeDocument/2006/relationships/image" Target="../media/image830.png"/><Relationship Id="rId9" Type="http://schemas.openxmlformats.org/officeDocument/2006/relationships/image" Target="../media/image831.png"/><Relationship Id="rId10" Type="http://schemas.openxmlformats.org/officeDocument/2006/relationships/image" Target="../media/image832.png"/><Relationship Id="rId11" Type="http://schemas.openxmlformats.org/officeDocument/2006/relationships/image" Target="../media/image833.png"/><Relationship Id="rId12" Type="http://schemas.openxmlformats.org/officeDocument/2006/relationships/image" Target="../media/image834.png"/><Relationship Id="rId13" Type="http://schemas.openxmlformats.org/officeDocument/2006/relationships/image" Target="../media/image835.png"/><Relationship Id="rId14" Type="http://schemas.openxmlformats.org/officeDocument/2006/relationships/image" Target="../media/image836.png"/><Relationship Id="rId15" Type="http://schemas.openxmlformats.org/officeDocument/2006/relationships/image" Target="../media/image837.png"/><Relationship Id="rId16" Type="http://schemas.openxmlformats.org/officeDocument/2006/relationships/image" Target="../media/image838.png"/><Relationship Id="rId17" Type="http://schemas.openxmlformats.org/officeDocument/2006/relationships/image" Target="../media/image839.png"/><Relationship Id="rId18" Type="http://schemas.openxmlformats.org/officeDocument/2006/relationships/image" Target="../media/image840.png"/><Relationship Id="rId19" Type="http://schemas.openxmlformats.org/officeDocument/2006/relationships/image" Target="../media/image841.png"/><Relationship Id="rId20" Type="http://schemas.openxmlformats.org/officeDocument/2006/relationships/image" Target="../media/image842.png"/><Relationship Id="rId21" Type="http://schemas.openxmlformats.org/officeDocument/2006/relationships/image" Target="../media/image843.png"/><Relationship Id="rId22" Type="http://schemas.openxmlformats.org/officeDocument/2006/relationships/image" Target="../media/image844.png"/><Relationship Id="rId23" Type="http://schemas.openxmlformats.org/officeDocument/2006/relationships/image" Target="../media/image845.png"/><Relationship Id="rId24" Type="http://schemas.openxmlformats.org/officeDocument/2006/relationships/image" Target="../media/image846.png"/><Relationship Id="rId25" Type="http://schemas.openxmlformats.org/officeDocument/2006/relationships/image" Target="../media/image847.png"/><Relationship Id="rId26" Type="http://schemas.openxmlformats.org/officeDocument/2006/relationships/image" Target="../media/image848.png"/><Relationship Id="rId27" Type="http://schemas.openxmlformats.org/officeDocument/2006/relationships/image" Target="../media/image849.png"/><Relationship Id="rId28" Type="http://schemas.openxmlformats.org/officeDocument/2006/relationships/image" Target="../media/image850.png"/><Relationship Id="rId29" Type="http://schemas.openxmlformats.org/officeDocument/2006/relationships/image" Target="../media/image851.png"/><Relationship Id="rId30" Type="http://schemas.openxmlformats.org/officeDocument/2006/relationships/image" Target="../media/image852.png"/><Relationship Id="rId31" Type="http://schemas.openxmlformats.org/officeDocument/2006/relationships/image" Target="../media/image853.png"/><Relationship Id="rId32" Type="http://schemas.openxmlformats.org/officeDocument/2006/relationships/image" Target="../media/image854.png"/><Relationship Id="rId33" Type="http://schemas.openxmlformats.org/officeDocument/2006/relationships/image" Target="../media/image855.png"/><Relationship Id="rId34" Type="http://schemas.openxmlformats.org/officeDocument/2006/relationships/image" Target="../media/image856.png"/><Relationship Id="rId35" Type="http://schemas.openxmlformats.org/officeDocument/2006/relationships/image" Target="../media/image857.png"/><Relationship Id="rId36" Type="http://schemas.openxmlformats.org/officeDocument/2006/relationships/image" Target="../media/image858.png"/><Relationship Id="rId37" Type="http://schemas.openxmlformats.org/officeDocument/2006/relationships/image" Target="../media/image859.png"/><Relationship Id="rId38" Type="http://schemas.openxmlformats.org/officeDocument/2006/relationships/slideLayout" Target="../slideLayouts/slideLayout13.xml"/>
</Relationships>
</file>

<file path=ppt/slides/_rels/slide30.xml.rels><?xml version="1.0" encoding="UTF-8"?>
<Relationships xmlns="http://schemas.openxmlformats.org/package/2006/relationships"><Relationship Id="rId1" Type="http://schemas.openxmlformats.org/officeDocument/2006/relationships/image" Target="../media/image860.png"/><Relationship Id="rId2" Type="http://schemas.openxmlformats.org/officeDocument/2006/relationships/slideLayout" Target="../slideLayouts/slideLayout13.xml"/>
</Relationships>
</file>

<file path=ppt/slides/_rels/slide31.xml.rels><?xml version="1.0" encoding="UTF-8"?>
<Relationships xmlns="http://schemas.openxmlformats.org/package/2006/relationships"><Relationship Id="rId1" Type="http://schemas.openxmlformats.org/officeDocument/2006/relationships/image" Target="../media/image861.png"/><Relationship Id="rId2" Type="http://schemas.openxmlformats.org/officeDocument/2006/relationships/slideLayout" Target="../slideLayouts/slideLayout13.xml"/>
</Relationships>
</file>

<file path=ppt/slides/_rels/slide32.xml.rels><?xml version="1.0" encoding="UTF-8"?>
<Relationships xmlns="http://schemas.openxmlformats.org/package/2006/relationships"><Relationship Id="rId1" Type="http://schemas.openxmlformats.org/officeDocument/2006/relationships/image" Target="../media/image862.jpeg"/><Relationship Id="rId2" Type="http://schemas.openxmlformats.org/officeDocument/2006/relationships/slideLayout" Target="../slideLayouts/slideLayout13.xml"/>
</Relationships>
</file>

<file path=ppt/slides/_rels/slide3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3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35.xml.rels><?xml version="1.0" encoding="UTF-8"?>
<Relationships xmlns="http://schemas.openxmlformats.org/package/2006/relationships"><Relationship Id="rId1" Type="http://schemas.openxmlformats.org/officeDocument/2006/relationships/image" Target="../media/image863.png"/><Relationship Id="rId2" Type="http://schemas.openxmlformats.org/officeDocument/2006/relationships/slideLayout" Target="../slideLayouts/slideLayout13.xml"/>
</Relationships>
</file>

<file path=ppt/slides/_rels/slide36.xml.rels><?xml version="1.0" encoding="UTF-8"?>
<Relationships xmlns="http://schemas.openxmlformats.org/package/2006/relationships"><Relationship Id="rId1" Type="http://schemas.openxmlformats.org/officeDocument/2006/relationships/image" Target="../media/image864.jpeg"/><Relationship Id="rId2" Type="http://schemas.openxmlformats.org/officeDocument/2006/relationships/image" Target="../media/image865.jpeg"/><Relationship Id="rId3" Type="http://schemas.openxmlformats.org/officeDocument/2006/relationships/image" Target="../media/image866.png"/><Relationship Id="rId4" Type="http://schemas.openxmlformats.org/officeDocument/2006/relationships/image" Target="../media/image867.png"/><Relationship Id="rId5" Type="http://schemas.openxmlformats.org/officeDocument/2006/relationships/slideLayout" Target="../slideLayouts/slideLayout13.xml"/>
</Relationships>
</file>

<file path=ppt/slides/_rels/slide37.xml.rels><?xml version="1.0" encoding="UTF-8"?>
<Relationships xmlns="http://schemas.openxmlformats.org/package/2006/relationships"><Relationship Id="rId1" Type="http://schemas.openxmlformats.org/officeDocument/2006/relationships/image" Target="../media/image868.jpeg"/><Relationship Id="rId2" Type="http://schemas.openxmlformats.org/officeDocument/2006/relationships/slideLayout" Target="../slideLayouts/slideLayout13.xml"/>
</Relationships>
</file>

<file path=ppt/slides/_rels/slide38.xml.rels><?xml version="1.0" encoding="UTF-8"?>
<Relationships xmlns="http://schemas.openxmlformats.org/package/2006/relationships"><Relationship Id="rId1" Type="http://schemas.openxmlformats.org/officeDocument/2006/relationships/image" Target="../media/image869.jpeg"/><Relationship Id="rId2" Type="http://schemas.openxmlformats.org/officeDocument/2006/relationships/image" Target="../media/image870.png"/><Relationship Id="rId3" Type="http://schemas.openxmlformats.org/officeDocument/2006/relationships/image" Target="../media/image871.png"/><Relationship Id="rId4" Type="http://schemas.openxmlformats.org/officeDocument/2006/relationships/image" Target="../media/image872.png"/><Relationship Id="rId5" Type="http://schemas.openxmlformats.org/officeDocument/2006/relationships/image" Target="../media/image873.jpeg"/><Relationship Id="rId6" Type="http://schemas.openxmlformats.org/officeDocument/2006/relationships/image" Target="../media/image874.png"/><Relationship Id="rId7" Type="http://schemas.openxmlformats.org/officeDocument/2006/relationships/image" Target="../media/image875.png"/><Relationship Id="rId8" Type="http://schemas.openxmlformats.org/officeDocument/2006/relationships/image" Target="../media/image876.png"/><Relationship Id="rId9" Type="http://schemas.openxmlformats.org/officeDocument/2006/relationships/image" Target="../media/image877.png"/><Relationship Id="rId10" Type="http://schemas.openxmlformats.org/officeDocument/2006/relationships/image" Target="../media/image878.png"/><Relationship Id="rId11" Type="http://schemas.openxmlformats.org/officeDocument/2006/relationships/image" Target="../media/image879.png"/><Relationship Id="rId12" Type="http://schemas.openxmlformats.org/officeDocument/2006/relationships/image" Target="../media/image880.png"/><Relationship Id="rId13" Type="http://schemas.openxmlformats.org/officeDocument/2006/relationships/image" Target="../media/image881.png"/><Relationship Id="rId14" Type="http://schemas.openxmlformats.org/officeDocument/2006/relationships/image" Target="../media/image882.png"/><Relationship Id="rId15" Type="http://schemas.openxmlformats.org/officeDocument/2006/relationships/image" Target="../media/image883.png"/><Relationship Id="rId16" Type="http://schemas.openxmlformats.org/officeDocument/2006/relationships/image" Target="../media/image884.png"/><Relationship Id="rId17" Type="http://schemas.openxmlformats.org/officeDocument/2006/relationships/image" Target="../media/image885.png"/><Relationship Id="rId18" Type="http://schemas.openxmlformats.org/officeDocument/2006/relationships/image" Target="../media/image886.png"/><Relationship Id="rId19" Type="http://schemas.openxmlformats.org/officeDocument/2006/relationships/image" Target="../media/image887.png"/><Relationship Id="rId20" Type="http://schemas.openxmlformats.org/officeDocument/2006/relationships/image" Target="../media/image888.png"/><Relationship Id="rId21" Type="http://schemas.openxmlformats.org/officeDocument/2006/relationships/image" Target="../media/image889.png"/><Relationship Id="rId22" Type="http://schemas.openxmlformats.org/officeDocument/2006/relationships/image" Target="../media/image890.png"/><Relationship Id="rId23" Type="http://schemas.openxmlformats.org/officeDocument/2006/relationships/image" Target="../media/image891.png"/><Relationship Id="rId24" Type="http://schemas.openxmlformats.org/officeDocument/2006/relationships/image" Target="../media/image892.png"/><Relationship Id="rId25" Type="http://schemas.openxmlformats.org/officeDocument/2006/relationships/image" Target="../media/image893.png"/><Relationship Id="rId26" Type="http://schemas.openxmlformats.org/officeDocument/2006/relationships/image" Target="../media/image894.png"/><Relationship Id="rId27" Type="http://schemas.openxmlformats.org/officeDocument/2006/relationships/image" Target="../media/image895.png"/><Relationship Id="rId28" Type="http://schemas.openxmlformats.org/officeDocument/2006/relationships/image" Target="../media/image896.png"/><Relationship Id="rId29" Type="http://schemas.openxmlformats.org/officeDocument/2006/relationships/image" Target="../media/image897.png"/><Relationship Id="rId30" Type="http://schemas.openxmlformats.org/officeDocument/2006/relationships/image" Target="../media/image898.png"/><Relationship Id="rId31" Type="http://schemas.openxmlformats.org/officeDocument/2006/relationships/image" Target="../media/image899.png"/><Relationship Id="rId32" Type="http://schemas.openxmlformats.org/officeDocument/2006/relationships/image" Target="../media/image900.png"/><Relationship Id="rId33" Type="http://schemas.openxmlformats.org/officeDocument/2006/relationships/image" Target="../media/image901.png"/><Relationship Id="rId34" Type="http://schemas.openxmlformats.org/officeDocument/2006/relationships/image" Target="../media/image902.png"/><Relationship Id="rId35" Type="http://schemas.openxmlformats.org/officeDocument/2006/relationships/image" Target="../media/image903.png"/><Relationship Id="rId36" Type="http://schemas.openxmlformats.org/officeDocument/2006/relationships/image" Target="../media/image904.png"/><Relationship Id="rId37" Type="http://schemas.openxmlformats.org/officeDocument/2006/relationships/image" Target="../media/image905.png"/><Relationship Id="rId38" Type="http://schemas.openxmlformats.org/officeDocument/2006/relationships/image" Target="../media/image906.png"/><Relationship Id="rId39" Type="http://schemas.openxmlformats.org/officeDocument/2006/relationships/image" Target="../media/image907.png"/><Relationship Id="rId40" Type="http://schemas.openxmlformats.org/officeDocument/2006/relationships/image" Target="../media/image908.png"/><Relationship Id="rId41" Type="http://schemas.openxmlformats.org/officeDocument/2006/relationships/image" Target="../media/image909.png"/><Relationship Id="rId42" Type="http://schemas.openxmlformats.org/officeDocument/2006/relationships/image" Target="../media/image910.png"/><Relationship Id="rId43" Type="http://schemas.openxmlformats.org/officeDocument/2006/relationships/image" Target="../media/image911.png"/><Relationship Id="rId44" Type="http://schemas.openxmlformats.org/officeDocument/2006/relationships/image" Target="../media/image912.png"/><Relationship Id="rId45" Type="http://schemas.openxmlformats.org/officeDocument/2006/relationships/image" Target="../media/image913.png"/><Relationship Id="rId46" Type="http://schemas.openxmlformats.org/officeDocument/2006/relationships/image" Target="../media/image914.png"/><Relationship Id="rId47" Type="http://schemas.openxmlformats.org/officeDocument/2006/relationships/image" Target="../media/image915.png"/><Relationship Id="rId48" Type="http://schemas.openxmlformats.org/officeDocument/2006/relationships/image" Target="../media/image916.png"/><Relationship Id="rId49" Type="http://schemas.openxmlformats.org/officeDocument/2006/relationships/image" Target="../media/image917.png"/><Relationship Id="rId50" Type="http://schemas.openxmlformats.org/officeDocument/2006/relationships/image" Target="../media/image918.png"/><Relationship Id="rId51" Type="http://schemas.openxmlformats.org/officeDocument/2006/relationships/image" Target="../media/image919.png"/><Relationship Id="rId52" Type="http://schemas.openxmlformats.org/officeDocument/2006/relationships/image" Target="../media/image920.png"/><Relationship Id="rId53" Type="http://schemas.openxmlformats.org/officeDocument/2006/relationships/image" Target="../media/image921.png"/><Relationship Id="rId54" Type="http://schemas.openxmlformats.org/officeDocument/2006/relationships/image" Target="../media/image922.png"/><Relationship Id="rId55" Type="http://schemas.openxmlformats.org/officeDocument/2006/relationships/image" Target="../media/image923.png"/><Relationship Id="rId56" Type="http://schemas.openxmlformats.org/officeDocument/2006/relationships/image" Target="../media/image924.png"/><Relationship Id="rId57" Type="http://schemas.openxmlformats.org/officeDocument/2006/relationships/image" Target="../media/image925.png"/><Relationship Id="rId58" Type="http://schemas.openxmlformats.org/officeDocument/2006/relationships/image" Target="../media/image926.png"/><Relationship Id="rId59" Type="http://schemas.openxmlformats.org/officeDocument/2006/relationships/image" Target="../media/image927.png"/><Relationship Id="rId60" Type="http://schemas.openxmlformats.org/officeDocument/2006/relationships/image" Target="../media/image928.png"/><Relationship Id="rId61" Type="http://schemas.openxmlformats.org/officeDocument/2006/relationships/image" Target="../media/image929.png"/><Relationship Id="rId62" Type="http://schemas.openxmlformats.org/officeDocument/2006/relationships/image" Target="../media/image930.png"/><Relationship Id="rId63" Type="http://schemas.openxmlformats.org/officeDocument/2006/relationships/image" Target="../media/image931.png"/><Relationship Id="rId64" Type="http://schemas.openxmlformats.org/officeDocument/2006/relationships/image" Target="../media/image932.png"/><Relationship Id="rId65" Type="http://schemas.openxmlformats.org/officeDocument/2006/relationships/image" Target="../media/image933.png"/><Relationship Id="rId66" Type="http://schemas.openxmlformats.org/officeDocument/2006/relationships/image" Target="../media/image934.png"/><Relationship Id="rId67" Type="http://schemas.openxmlformats.org/officeDocument/2006/relationships/image" Target="../media/image935.png"/><Relationship Id="rId68" Type="http://schemas.openxmlformats.org/officeDocument/2006/relationships/image" Target="../media/image936.png"/><Relationship Id="rId69" Type="http://schemas.openxmlformats.org/officeDocument/2006/relationships/image" Target="../media/image937.png"/><Relationship Id="rId70" Type="http://schemas.openxmlformats.org/officeDocument/2006/relationships/image" Target="../media/image938.png"/><Relationship Id="rId71" Type="http://schemas.openxmlformats.org/officeDocument/2006/relationships/image" Target="../media/image939.png"/><Relationship Id="rId72" Type="http://schemas.openxmlformats.org/officeDocument/2006/relationships/image" Target="../media/image940.png"/><Relationship Id="rId73" Type="http://schemas.openxmlformats.org/officeDocument/2006/relationships/image" Target="../media/image941.png"/><Relationship Id="rId74" Type="http://schemas.openxmlformats.org/officeDocument/2006/relationships/image" Target="../media/image942.png"/><Relationship Id="rId75" Type="http://schemas.openxmlformats.org/officeDocument/2006/relationships/image" Target="../media/image943.png"/><Relationship Id="rId76" Type="http://schemas.openxmlformats.org/officeDocument/2006/relationships/image" Target="../media/image944.png"/><Relationship Id="rId77" Type="http://schemas.openxmlformats.org/officeDocument/2006/relationships/image" Target="../media/image945.png"/><Relationship Id="rId78" Type="http://schemas.openxmlformats.org/officeDocument/2006/relationships/image" Target="../media/image946.png"/><Relationship Id="rId79" Type="http://schemas.openxmlformats.org/officeDocument/2006/relationships/image" Target="../media/image947.png"/><Relationship Id="rId80" Type="http://schemas.openxmlformats.org/officeDocument/2006/relationships/image" Target="../media/image948.png"/><Relationship Id="rId81" Type="http://schemas.openxmlformats.org/officeDocument/2006/relationships/image" Target="../media/image949.png"/><Relationship Id="rId82" Type="http://schemas.openxmlformats.org/officeDocument/2006/relationships/image" Target="../media/image950.png"/><Relationship Id="rId83" Type="http://schemas.openxmlformats.org/officeDocument/2006/relationships/image" Target="../media/image951.png"/><Relationship Id="rId84" Type="http://schemas.openxmlformats.org/officeDocument/2006/relationships/image" Target="../media/image952.png"/><Relationship Id="rId85" Type="http://schemas.openxmlformats.org/officeDocument/2006/relationships/image" Target="../media/image953.jpeg"/><Relationship Id="rId86" Type="http://schemas.openxmlformats.org/officeDocument/2006/relationships/image" Target="../media/image954.png"/><Relationship Id="rId87" Type="http://schemas.openxmlformats.org/officeDocument/2006/relationships/image" Target="../media/image955.png"/><Relationship Id="rId88" Type="http://schemas.openxmlformats.org/officeDocument/2006/relationships/image" Target="../media/image956.png"/><Relationship Id="rId89" Type="http://schemas.openxmlformats.org/officeDocument/2006/relationships/image" Target="../media/image957.png"/><Relationship Id="rId90" Type="http://schemas.openxmlformats.org/officeDocument/2006/relationships/image" Target="../media/image958.png"/><Relationship Id="rId91" Type="http://schemas.openxmlformats.org/officeDocument/2006/relationships/image" Target="../media/image959.png"/><Relationship Id="rId92" Type="http://schemas.openxmlformats.org/officeDocument/2006/relationships/image" Target="../media/image960.png"/><Relationship Id="rId93" Type="http://schemas.openxmlformats.org/officeDocument/2006/relationships/image" Target="../media/image961.png"/><Relationship Id="rId94" Type="http://schemas.openxmlformats.org/officeDocument/2006/relationships/slideLayout" Target="../slideLayouts/slideLayout13.xml"/>
</Relationships>
</file>

<file path=ppt/slides/_rels/slide3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4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CustomShape 1"/>
          <p:cNvSpPr/>
          <p:nvPr/>
        </p:nvSpPr>
        <p:spPr>
          <a:xfrm>
            <a:off x="832680" y="1108080"/>
            <a:ext cx="8809920" cy="1214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rmAutofit fontScale="59000"/>
          </a:bodyPr>
          <a:p>
            <a:pPr algn="ctr">
              <a:lnSpc>
                <a:spcPct val="100000"/>
              </a:lnSpc>
              <a:tabLst>
                <a:tab algn="l" pos="0"/>
              </a:tabLst>
            </a:pPr>
            <a:r>
              <a:rPr b="1" lang="en-GB" sz="4400" spc="-1" strike="noStrike">
                <a:solidFill>
                  <a:srgbClr val="ffcc00"/>
                </a:solidFill>
                <a:latin typeface="Myriad Pro"/>
                <a:ea typeface="DejaVu Sans"/>
              </a:rPr>
              <a:t>Big Data</a:t>
            </a:r>
            <a:br/>
            <a:r>
              <a:rPr b="1" lang="en-GB" sz="4400" spc="-1" strike="noStrike">
                <a:solidFill>
                  <a:srgbClr val="ffcc00"/>
                </a:solidFill>
                <a:latin typeface="Myriad Pro"/>
                <a:ea typeface="DejaVu Sans"/>
              </a:rPr>
              <a:t>ACUA6002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77" name="CustomShape 2"/>
          <p:cNvSpPr/>
          <p:nvPr/>
        </p:nvSpPr>
        <p:spPr>
          <a:xfrm>
            <a:off x="5657040" y="3353760"/>
            <a:ext cx="4443840" cy="618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rmAutofit fontScale="47000"/>
          </a:bodyPr>
          <a:p>
            <a:pPr>
              <a:lnSpc>
                <a:spcPct val="100000"/>
              </a:lnSpc>
            </a:pPr>
            <a:r>
              <a:rPr b="1" lang="en-GB" sz="2400" spc="-1" strike="noStrike">
                <a:solidFill>
                  <a:srgbClr val="000000"/>
                </a:solidFill>
                <a:latin typeface="Myriad Pro"/>
                <a:ea typeface="DejaVu Sans"/>
              </a:rPr>
              <a:t>Week 1: Introduction to Big Data</a:t>
            </a:r>
            <a:endParaRPr b="0" lang="en-GB" sz="24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CustomShape 1"/>
          <p:cNvSpPr/>
          <p:nvPr/>
        </p:nvSpPr>
        <p:spPr>
          <a:xfrm>
            <a:off x="19440" y="20160"/>
            <a:ext cx="9624240" cy="565560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9" name="CustomShape 2"/>
          <p:cNvSpPr/>
          <p:nvPr/>
        </p:nvSpPr>
        <p:spPr>
          <a:xfrm>
            <a:off x="608400" y="5369400"/>
            <a:ext cx="221364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Lecture 1 – Big Data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80" name="CustomShape 3"/>
          <p:cNvSpPr/>
          <p:nvPr/>
        </p:nvSpPr>
        <p:spPr>
          <a:xfrm>
            <a:off x="4252680" y="370440"/>
            <a:ext cx="1154880" cy="354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  <a:ea typeface="DejaVu Sans"/>
              </a:rPr>
              <a:t>Outline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81" name="CustomShape 4"/>
          <p:cNvSpPr/>
          <p:nvPr/>
        </p:nvSpPr>
        <p:spPr>
          <a:xfrm>
            <a:off x="596880" y="994680"/>
            <a:ext cx="319680" cy="338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82" name="CustomShape 5"/>
          <p:cNvSpPr/>
          <p:nvPr/>
        </p:nvSpPr>
        <p:spPr>
          <a:xfrm>
            <a:off x="957960" y="1032120"/>
            <a:ext cx="427968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  <a:ea typeface="DejaVu Sans"/>
              </a:rPr>
              <a:t>Foundations of Cloud Computing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83" name="CustomShape 6"/>
          <p:cNvSpPr/>
          <p:nvPr/>
        </p:nvSpPr>
        <p:spPr>
          <a:xfrm>
            <a:off x="1078200" y="134568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4" name="CustomShape 7"/>
          <p:cNvSpPr/>
          <p:nvPr/>
        </p:nvSpPr>
        <p:spPr>
          <a:xfrm>
            <a:off x="1379160" y="1376640"/>
            <a:ext cx="467424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Parallel &amp; Distributed Computing Evolution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5" name="CustomShape 8"/>
          <p:cNvSpPr/>
          <p:nvPr/>
        </p:nvSpPr>
        <p:spPr>
          <a:xfrm>
            <a:off x="1078200" y="164736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6" name="CustomShape 9"/>
          <p:cNvSpPr/>
          <p:nvPr/>
        </p:nvSpPr>
        <p:spPr>
          <a:xfrm>
            <a:off x="1379160" y="1678320"/>
            <a:ext cx="361692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Internet Cloud Systems Examples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7" name="CustomShape 10"/>
          <p:cNvSpPr/>
          <p:nvPr/>
        </p:nvSpPr>
        <p:spPr>
          <a:xfrm>
            <a:off x="1078200" y="194904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8" name="CustomShape 11"/>
          <p:cNvSpPr/>
          <p:nvPr/>
        </p:nvSpPr>
        <p:spPr>
          <a:xfrm>
            <a:off x="1379160" y="1980000"/>
            <a:ext cx="471600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Technology Advances &amp; Parallel Computing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9" name="CustomShape 12"/>
          <p:cNvSpPr/>
          <p:nvPr/>
        </p:nvSpPr>
        <p:spPr>
          <a:xfrm>
            <a:off x="1078200" y="225072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0" name="CustomShape 13"/>
          <p:cNvSpPr/>
          <p:nvPr/>
        </p:nvSpPr>
        <p:spPr>
          <a:xfrm>
            <a:off x="1379160" y="2281680"/>
            <a:ext cx="415944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SIMD Python &amp; Vectorization Example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1" name="CustomShape 14"/>
          <p:cNvSpPr/>
          <p:nvPr/>
        </p:nvSpPr>
        <p:spPr>
          <a:xfrm>
            <a:off x="1078200" y="255204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2" name="CustomShape 15"/>
          <p:cNvSpPr/>
          <p:nvPr/>
        </p:nvSpPr>
        <p:spPr>
          <a:xfrm>
            <a:off x="1379160" y="2583360"/>
            <a:ext cx="389304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Multi-core CPUs &amp; Many-core GPUs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3" name="CustomShape 16"/>
          <p:cNvSpPr/>
          <p:nvPr/>
        </p:nvSpPr>
        <p:spPr>
          <a:xfrm>
            <a:off x="596880" y="3227040"/>
            <a:ext cx="319680" cy="338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94" name="CustomShape 17"/>
          <p:cNvSpPr/>
          <p:nvPr/>
        </p:nvSpPr>
        <p:spPr>
          <a:xfrm>
            <a:off x="957960" y="3264480"/>
            <a:ext cx="382392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  <a:ea typeface="DejaVu Sans"/>
              </a:rPr>
              <a:t>Scalability driven by Big Data 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95" name="CustomShape 18"/>
          <p:cNvSpPr/>
          <p:nvPr/>
        </p:nvSpPr>
        <p:spPr>
          <a:xfrm>
            <a:off x="1078200" y="357768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6" name="CustomShape 19"/>
          <p:cNvSpPr/>
          <p:nvPr/>
        </p:nvSpPr>
        <p:spPr>
          <a:xfrm>
            <a:off x="1379160" y="3608640"/>
            <a:ext cx="326916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What is Big Data &amp; Challenges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7" name="CustomShape 20"/>
          <p:cNvSpPr/>
          <p:nvPr/>
        </p:nvSpPr>
        <p:spPr>
          <a:xfrm>
            <a:off x="1078200" y="387936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8" name="CustomShape 21"/>
          <p:cNvSpPr/>
          <p:nvPr/>
        </p:nvSpPr>
        <p:spPr>
          <a:xfrm>
            <a:off x="1379160" y="3910320"/>
            <a:ext cx="404064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Evolutions in Memory &amp; Disk Storage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9" name="CustomShape 22"/>
          <p:cNvSpPr/>
          <p:nvPr/>
        </p:nvSpPr>
        <p:spPr>
          <a:xfrm>
            <a:off x="1078200" y="418104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0" name="CustomShape 23"/>
          <p:cNvSpPr/>
          <p:nvPr/>
        </p:nvSpPr>
        <p:spPr>
          <a:xfrm>
            <a:off x="1379160" y="4212000"/>
            <a:ext cx="439668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Examples of Cloud Storages &amp; Scalability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1" name="CustomShape 24"/>
          <p:cNvSpPr/>
          <p:nvPr/>
        </p:nvSpPr>
        <p:spPr>
          <a:xfrm>
            <a:off x="1078200" y="448272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2" name="CustomShape 25"/>
          <p:cNvSpPr/>
          <p:nvPr/>
        </p:nvSpPr>
        <p:spPr>
          <a:xfrm>
            <a:off x="1379160" y="4513680"/>
            <a:ext cx="490536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Wide Area Networks &amp; Programming Models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3" name="CustomShape 26"/>
          <p:cNvSpPr/>
          <p:nvPr/>
        </p:nvSpPr>
        <p:spPr>
          <a:xfrm>
            <a:off x="1078200" y="478404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104" name="" descr=""/>
          <p:cNvPicPr/>
          <p:nvPr/>
        </p:nvPicPr>
        <p:blipFill>
          <a:blip r:embed="rId1"/>
          <a:stretch/>
        </p:blipFill>
        <p:spPr>
          <a:xfrm>
            <a:off x="7105320" y="3912840"/>
            <a:ext cx="2501280" cy="1468440"/>
          </a:xfrm>
          <a:prstGeom prst="rect">
            <a:avLst/>
          </a:prstGeom>
          <a:ln w="0">
            <a:noFill/>
          </a:ln>
        </p:spPr>
      </p:pic>
      <p:sp>
        <p:nvSpPr>
          <p:cNvPr id="105" name="CustomShape 27"/>
          <p:cNvSpPr/>
          <p:nvPr/>
        </p:nvSpPr>
        <p:spPr>
          <a:xfrm>
            <a:off x="6347160" y="1067040"/>
            <a:ext cx="3107880" cy="2612160"/>
          </a:xfrm>
          <a:custGeom>
            <a:avLst/>
            <a:gdLst/>
            <a:ahLst/>
            <a:rect l="l" t="t" r="r" b="b"/>
            <a:pathLst>
              <a:path w="8635" h="7258">
                <a:moveTo>
                  <a:pt x="0" y="0"/>
                </a:moveTo>
                <a:lnTo>
                  <a:pt x="0" y="7257"/>
                </a:lnTo>
                <a:lnTo>
                  <a:pt x="8634" y="7257"/>
                </a:lnTo>
                <a:lnTo>
                  <a:pt x="863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6" name="CustomShape 28"/>
          <p:cNvSpPr/>
          <p:nvPr/>
        </p:nvSpPr>
        <p:spPr>
          <a:xfrm>
            <a:off x="6327000" y="1051560"/>
            <a:ext cx="3147840" cy="2643840"/>
          </a:xfrm>
          <a:custGeom>
            <a:avLst/>
            <a:gdLst/>
            <a:ahLst/>
            <a:rect l="l" t="t" r="r" b="b"/>
            <a:pathLst>
              <a:path w="8746" h="7346">
                <a:moveTo>
                  <a:pt x="0" y="45"/>
                </a:moveTo>
                <a:cubicBezTo>
                  <a:pt x="0" y="21"/>
                  <a:pt x="27" y="0"/>
                  <a:pt x="56" y="0"/>
                </a:cubicBezTo>
                <a:lnTo>
                  <a:pt x="8690" y="0"/>
                </a:lnTo>
                <a:cubicBezTo>
                  <a:pt x="8721" y="0"/>
                  <a:pt x="8745" y="21"/>
                  <a:pt x="8745" y="45"/>
                </a:cubicBezTo>
                <a:lnTo>
                  <a:pt x="8745" y="7301"/>
                </a:lnTo>
                <a:cubicBezTo>
                  <a:pt x="8745" y="7326"/>
                  <a:pt x="8721" y="7345"/>
                  <a:pt x="8690" y="7345"/>
                </a:cubicBezTo>
                <a:lnTo>
                  <a:pt x="56" y="7345"/>
                </a:lnTo>
                <a:cubicBezTo>
                  <a:pt x="27" y="7345"/>
                  <a:pt x="0" y="7326"/>
                  <a:pt x="0" y="7301"/>
                </a:cubicBezTo>
                <a:lnTo>
                  <a:pt x="0" y="45"/>
                </a:lnTo>
                <a:moveTo>
                  <a:pt x="112" y="7301"/>
                </a:moveTo>
                <a:lnTo>
                  <a:pt x="56" y="7257"/>
                </a:lnTo>
                <a:lnTo>
                  <a:pt x="8690" y="7257"/>
                </a:lnTo>
                <a:lnTo>
                  <a:pt x="8634" y="7301"/>
                </a:lnTo>
                <a:lnTo>
                  <a:pt x="8634" y="45"/>
                </a:lnTo>
                <a:lnTo>
                  <a:pt x="8690" y="88"/>
                </a:lnTo>
                <a:lnTo>
                  <a:pt x="56" y="88"/>
                </a:lnTo>
                <a:lnTo>
                  <a:pt x="112" y="45"/>
                </a:lnTo>
                <a:lnTo>
                  <a:pt x="112" y="7301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7" name="CustomShape 29"/>
          <p:cNvSpPr/>
          <p:nvPr/>
        </p:nvSpPr>
        <p:spPr>
          <a:xfrm>
            <a:off x="1379160" y="4815360"/>
            <a:ext cx="486972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Big Data Analytics &amp; Machine/Deep Learning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8" name="CustomShape 30"/>
          <p:cNvSpPr/>
          <p:nvPr/>
        </p:nvSpPr>
        <p:spPr>
          <a:xfrm>
            <a:off x="6444000" y="111096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09" name="CustomShape 31"/>
          <p:cNvSpPr/>
          <p:nvPr/>
        </p:nvSpPr>
        <p:spPr>
          <a:xfrm>
            <a:off x="6804720" y="1135800"/>
            <a:ext cx="133596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Promises from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10" name="CustomShape 32"/>
          <p:cNvSpPr/>
          <p:nvPr/>
        </p:nvSpPr>
        <p:spPr>
          <a:xfrm>
            <a:off x="6804720" y="1336680"/>
            <a:ext cx="171000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previous lecture(s):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11" name="CustomShape 33"/>
          <p:cNvSpPr/>
          <p:nvPr/>
        </p:nvSpPr>
        <p:spPr>
          <a:xfrm>
            <a:off x="6444000" y="155304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12" name="CustomShape 34"/>
          <p:cNvSpPr/>
          <p:nvPr/>
        </p:nvSpPr>
        <p:spPr>
          <a:xfrm>
            <a:off x="6804720" y="1578240"/>
            <a:ext cx="190908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Lecture 0 – Prologue: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13" name="CustomShape 35"/>
          <p:cNvSpPr/>
          <p:nvPr/>
        </p:nvSpPr>
        <p:spPr>
          <a:xfrm>
            <a:off x="6804720" y="1779120"/>
            <a:ext cx="162684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Lecture 1 provides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14" name="CustomShape 36"/>
          <p:cNvSpPr/>
          <p:nvPr/>
        </p:nvSpPr>
        <p:spPr>
          <a:xfrm>
            <a:off x="6804720" y="1980360"/>
            <a:ext cx="240912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technology foundations for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15" name="CustomShape 37"/>
          <p:cNvSpPr/>
          <p:nvPr/>
        </p:nvSpPr>
        <p:spPr>
          <a:xfrm>
            <a:off x="6804720" y="2181240"/>
            <a:ext cx="223920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clouds and offers insights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16" name="CustomShape 38"/>
          <p:cNvSpPr/>
          <p:nvPr/>
        </p:nvSpPr>
        <p:spPr>
          <a:xfrm>
            <a:off x="6804720" y="2382480"/>
            <a:ext cx="163116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into terminologies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17" name="CustomShape 39"/>
          <p:cNvSpPr/>
          <p:nvPr/>
        </p:nvSpPr>
        <p:spPr>
          <a:xfrm>
            <a:off x="6444000" y="259884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18" name="CustomShape 40"/>
          <p:cNvSpPr/>
          <p:nvPr/>
        </p:nvSpPr>
        <p:spPr>
          <a:xfrm>
            <a:off x="6804720" y="2623680"/>
            <a:ext cx="191844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Lecture 0 – Prologue: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19" name="CustomShape 41"/>
          <p:cNvSpPr/>
          <p:nvPr/>
        </p:nvSpPr>
        <p:spPr>
          <a:xfrm>
            <a:off x="6804720" y="2824920"/>
            <a:ext cx="225216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Lecture 1 outlines further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0" name="CustomShape 42"/>
          <p:cNvSpPr/>
          <p:nvPr/>
        </p:nvSpPr>
        <p:spPr>
          <a:xfrm>
            <a:off x="6804720" y="3026160"/>
            <a:ext cx="246996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relationships of intertwined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1" name="CustomShape 43"/>
          <p:cNvSpPr/>
          <p:nvPr/>
        </p:nvSpPr>
        <p:spPr>
          <a:xfrm>
            <a:off x="6804720" y="3227040"/>
            <a:ext cx="224100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topics big data / clouds /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2" name="CustomShape 44"/>
          <p:cNvSpPr/>
          <p:nvPr/>
        </p:nvSpPr>
        <p:spPr>
          <a:xfrm>
            <a:off x="6804720" y="3428280"/>
            <a:ext cx="152856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machine learning</a:t>
            </a:r>
            <a:endParaRPr b="0" lang="en-GB" sz="16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CustomShape 1"/>
          <p:cNvSpPr/>
          <p:nvPr/>
        </p:nvSpPr>
        <p:spPr>
          <a:xfrm>
            <a:off x="19440" y="20160"/>
            <a:ext cx="9624240" cy="565560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4" name="CustomShape 2"/>
          <p:cNvSpPr/>
          <p:nvPr/>
        </p:nvSpPr>
        <p:spPr>
          <a:xfrm>
            <a:off x="1618200" y="370440"/>
            <a:ext cx="6406560" cy="354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  <a:ea typeface="DejaVu Sans"/>
              </a:rPr>
              <a:t>What is Cloud Computing from 10.000 ft?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25" name="CustomShape 3"/>
          <p:cNvSpPr/>
          <p:nvPr/>
        </p:nvSpPr>
        <p:spPr>
          <a:xfrm>
            <a:off x="608400" y="5369400"/>
            <a:ext cx="221364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Lecture 1 –  Big Data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26" name="CustomShape 4"/>
          <p:cNvSpPr/>
          <p:nvPr/>
        </p:nvSpPr>
        <p:spPr>
          <a:xfrm>
            <a:off x="7620480" y="1606680"/>
            <a:ext cx="183024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[1] Distributed &amp; Cloud 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127" name="" descr=""/>
          <p:cNvPicPr/>
          <p:nvPr/>
        </p:nvPicPr>
        <p:blipFill>
          <a:blip r:embed="rId1"/>
          <a:stretch/>
        </p:blipFill>
        <p:spPr>
          <a:xfrm>
            <a:off x="2027880" y="1067400"/>
            <a:ext cx="5486040" cy="1648440"/>
          </a:xfrm>
          <a:prstGeom prst="rect">
            <a:avLst/>
          </a:prstGeom>
          <a:ln w="0">
            <a:noFill/>
          </a:ln>
        </p:spPr>
      </p:pic>
      <p:sp>
        <p:nvSpPr>
          <p:cNvPr id="128" name="CustomShape 5"/>
          <p:cNvSpPr/>
          <p:nvPr/>
        </p:nvSpPr>
        <p:spPr>
          <a:xfrm>
            <a:off x="7620480" y="1782720"/>
            <a:ext cx="129132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Computing Book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29" name="CustomShape 6"/>
          <p:cNvSpPr/>
          <p:nvPr/>
        </p:nvSpPr>
        <p:spPr>
          <a:xfrm>
            <a:off x="596880" y="2842200"/>
            <a:ext cx="319680" cy="338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30" name="CustomShape 7"/>
          <p:cNvSpPr/>
          <p:nvPr/>
        </p:nvSpPr>
        <p:spPr>
          <a:xfrm>
            <a:off x="957960" y="2879640"/>
            <a:ext cx="169056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  <a:ea typeface="DejaVu Sans"/>
              </a:rPr>
              <a:t>Data Centres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31" name="CustomShape 8"/>
          <p:cNvSpPr/>
          <p:nvPr/>
        </p:nvSpPr>
        <p:spPr>
          <a:xfrm>
            <a:off x="1078200" y="319320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2" name="CustomShape 9"/>
          <p:cNvSpPr/>
          <p:nvPr/>
        </p:nvSpPr>
        <p:spPr>
          <a:xfrm>
            <a:off x="1379160" y="3224160"/>
            <a:ext cx="596412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Provide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virtualized resources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to form an Internet cloud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3" name="CustomShape 10"/>
          <p:cNvSpPr/>
          <p:nvPr/>
        </p:nvSpPr>
        <p:spPr>
          <a:xfrm>
            <a:off x="1078200" y="349488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4" name="CustomShape 11"/>
          <p:cNvSpPr/>
          <p:nvPr/>
        </p:nvSpPr>
        <p:spPr>
          <a:xfrm>
            <a:off x="1379160" y="3525840"/>
            <a:ext cx="752112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Provisioned with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hardware, software, storage, network, and services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5" name="CustomShape 12"/>
          <p:cNvSpPr/>
          <p:nvPr/>
        </p:nvSpPr>
        <p:spPr>
          <a:xfrm>
            <a:off x="1078200" y="379656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6" name="CustomShape 13"/>
          <p:cNvSpPr/>
          <p:nvPr/>
        </p:nvSpPr>
        <p:spPr>
          <a:xfrm>
            <a:off x="133200" y="4976640"/>
            <a:ext cx="9357480" cy="267120"/>
          </a:xfrm>
          <a:custGeom>
            <a:avLst/>
            <a:gdLst/>
            <a:ahLst/>
            <a:rect l="l" t="t" r="r" b="b"/>
            <a:pathLst>
              <a:path w="25995" h="744">
                <a:moveTo>
                  <a:pt x="0" y="0"/>
                </a:moveTo>
                <a:lnTo>
                  <a:pt x="0" y="743"/>
                </a:lnTo>
                <a:lnTo>
                  <a:pt x="25994" y="743"/>
                </a:lnTo>
                <a:lnTo>
                  <a:pt x="25994" y="0"/>
                </a:lnTo>
                <a:lnTo>
                  <a:pt x="0" y="0"/>
                </a:lnTo>
                <a:close/>
              </a:path>
            </a:pathLst>
          </a:custGeom>
          <a:solidFill>
            <a:srgbClr val="dbeef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7" name="CustomShape 14"/>
          <p:cNvSpPr/>
          <p:nvPr/>
        </p:nvSpPr>
        <p:spPr>
          <a:xfrm>
            <a:off x="113040" y="4960800"/>
            <a:ext cx="9397080" cy="298440"/>
          </a:xfrm>
          <a:custGeom>
            <a:avLst/>
            <a:gdLst/>
            <a:ahLst/>
            <a:rect l="l" t="t" r="r" b="b"/>
            <a:pathLst>
              <a:path w="26105" h="831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26050" y="0"/>
                </a:lnTo>
                <a:cubicBezTo>
                  <a:pt x="26080" y="0"/>
                  <a:pt x="26104" y="19"/>
                  <a:pt x="26104" y="44"/>
                </a:cubicBezTo>
                <a:lnTo>
                  <a:pt x="26104" y="786"/>
                </a:lnTo>
                <a:cubicBezTo>
                  <a:pt x="26104" y="810"/>
                  <a:pt x="26080" y="830"/>
                  <a:pt x="26050" y="830"/>
                </a:cubicBezTo>
                <a:lnTo>
                  <a:pt x="56" y="830"/>
                </a:lnTo>
                <a:cubicBezTo>
                  <a:pt x="25" y="830"/>
                  <a:pt x="0" y="810"/>
                  <a:pt x="0" y="786"/>
                </a:cubicBezTo>
                <a:lnTo>
                  <a:pt x="0" y="44"/>
                </a:lnTo>
                <a:moveTo>
                  <a:pt x="112" y="786"/>
                </a:moveTo>
                <a:lnTo>
                  <a:pt x="56" y="742"/>
                </a:lnTo>
                <a:lnTo>
                  <a:pt x="26050" y="742"/>
                </a:lnTo>
                <a:lnTo>
                  <a:pt x="25994" y="786"/>
                </a:lnTo>
                <a:lnTo>
                  <a:pt x="25994" y="44"/>
                </a:lnTo>
                <a:lnTo>
                  <a:pt x="2605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78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8" name="CustomShape 15"/>
          <p:cNvSpPr/>
          <p:nvPr/>
        </p:nvSpPr>
        <p:spPr>
          <a:xfrm>
            <a:off x="1379160" y="3827520"/>
            <a:ext cx="809712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End user pay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to run their applications or services after submitting requests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9" name="CustomShape 16"/>
          <p:cNvSpPr/>
          <p:nvPr/>
        </p:nvSpPr>
        <p:spPr>
          <a:xfrm>
            <a:off x="228960" y="502020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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40" name="CustomShape 17"/>
          <p:cNvSpPr/>
          <p:nvPr/>
        </p:nvSpPr>
        <p:spPr>
          <a:xfrm>
            <a:off x="133200" y="4154400"/>
            <a:ext cx="9397080" cy="727920"/>
          </a:xfrm>
          <a:custGeom>
            <a:avLst/>
            <a:gdLst/>
            <a:ahLst/>
            <a:rect l="l" t="t" r="r" b="b"/>
            <a:pathLst>
              <a:path w="26105" h="2024">
                <a:moveTo>
                  <a:pt x="0" y="0"/>
                </a:moveTo>
                <a:lnTo>
                  <a:pt x="0" y="2023"/>
                </a:lnTo>
                <a:lnTo>
                  <a:pt x="26104" y="2023"/>
                </a:lnTo>
                <a:lnTo>
                  <a:pt x="2610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1" name="CustomShape 18"/>
          <p:cNvSpPr/>
          <p:nvPr/>
        </p:nvSpPr>
        <p:spPr>
          <a:xfrm>
            <a:off x="113040" y="4138920"/>
            <a:ext cx="9437400" cy="759240"/>
          </a:xfrm>
          <a:custGeom>
            <a:avLst/>
            <a:gdLst/>
            <a:ahLst/>
            <a:rect l="l" t="t" r="r" b="b"/>
            <a:pathLst>
              <a:path w="26217" h="2111">
                <a:moveTo>
                  <a:pt x="0" y="43"/>
                </a:moveTo>
                <a:cubicBezTo>
                  <a:pt x="0" y="21"/>
                  <a:pt x="25" y="0"/>
                  <a:pt x="56" y="0"/>
                </a:cubicBezTo>
                <a:lnTo>
                  <a:pt x="26160" y="0"/>
                </a:lnTo>
                <a:cubicBezTo>
                  <a:pt x="26192" y="0"/>
                  <a:pt x="26216" y="21"/>
                  <a:pt x="26216" y="43"/>
                </a:cubicBezTo>
                <a:lnTo>
                  <a:pt x="26216" y="2066"/>
                </a:lnTo>
                <a:cubicBezTo>
                  <a:pt x="26216" y="2090"/>
                  <a:pt x="26192" y="2110"/>
                  <a:pt x="26160" y="2110"/>
                </a:cubicBezTo>
                <a:lnTo>
                  <a:pt x="56" y="2110"/>
                </a:lnTo>
                <a:cubicBezTo>
                  <a:pt x="25" y="2110"/>
                  <a:pt x="0" y="2090"/>
                  <a:pt x="0" y="2066"/>
                </a:cubicBezTo>
                <a:lnTo>
                  <a:pt x="0" y="43"/>
                </a:lnTo>
                <a:moveTo>
                  <a:pt x="112" y="2066"/>
                </a:moveTo>
                <a:lnTo>
                  <a:pt x="56" y="2022"/>
                </a:lnTo>
                <a:lnTo>
                  <a:pt x="26160" y="2022"/>
                </a:lnTo>
                <a:lnTo>
                  <a:pt x="26104" y="2066"/>
                </a:lnTo>
                <a:lnTo>
                  <a:pt x="26104" y="43"/>
                </a:lnTo>
                <a:lnTo>
                  <a:pt x="26160" y="87"/>
                </a:lnTo>
                <a:lnTo>
                  <a:pt x="56" y="87"/>
                </a:lnTo>
                <a:lnTo>
                  <a:pt x="112" y="43"/>
                </a:lnTo>
                <a:lnTo>
                  <a:pt x="112" y="206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2" name="CustomShape 19"/>
          <p:cNvSpPr/>
          <p:nvPr/>
        </p:nvSpPr>
        <p:spPr>
          <a:xfrm>
            <a:off x="589680" y="5045040"/>
            <a:ext cx="878364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Lecture 4 provides more details about the underlying virtualization technology and its cloud impact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43" name="CustomShape 20"/>
          <p:cNvSpPr/>
          <p:nvPr/>
        </p:nvSpPr>
        <p:spPr>
          <a:xfrm>
            <a:off x="228960" y="419868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44" name="CustomShape 21"/>
          <p:cNvSpPr/>
          <p:nvPr/>
        </p:nvSpPr>
        <p:spPr>
          <a:xfrm>
            <a:off x="589680" y="4223520"/>
            <a:ext cx="843408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Cloud computing moves desktop computing and laptop computing via the Internet to a service-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45" name="CustomShape 22"/>
          <p:cNvSpPr/>
          <p:nvPr/>
        </p:nvSpPr>
        <p:spPr>
          <a:xfrm>
            <a:off x="589680" y="4425120"/>
            <a:ext cx="794160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oriented platform using remote large server clusters and massive storages to data centres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46" name="CustomShape 23"/>
          <p:cNvSpPr/>
          <p:nvPr/>
        </p:nvSpPr>
        <p:spPr>
          <a:xfrm>
            <a:off x="228960" y="464112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47" name="CustomShape 24"/>
          <p:cNvSpPr/>
          <p:nvPr/>
        </p:nvSpPr>
        <p:spPr>
          <a:xfrm>
            <a:off x="589680" y="4665960"/>
            <a:ext cx="818856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Virtualization has enabled the cost-effectiveness and simplicity of cloud computing solutions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48" name="CustomShape 25"/>
          <p:cNvSpPr/>
          <p:nvPr/>
        </p:nvSpPr>
        <p:spPr>
          <a:xfrm>
            <a:off x="3261600" y="2733480"/>
            <a:ext cx="417204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(service-oriented platform with virtualized resources)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9" name="CustomShape 26"/>
          <p:cNvSpPr/>
          <p:nvPr/>
        </p:nvSpPr>
        <p:spPr>
          <a:xfrm>
            <a:off x="1145520" y="1479960"/>
            <a:ext cx="81972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(desktops)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50" name="CustomShape 27"/>
          <p:cNvSpPr/>
          <p:nvPr/>
        </p:nvSpPr>
        <p:spPr>
          <a:xfrm>
            <a:off x="1238040" y="1859400"/>
            <a:ext cx="69948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(laptops)</a:t>
            </a:r>
            <a:endParaRPr b="0" lang="en-GB" sz="14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CustomShape 1"/>
          <p:cNvSpPr/>
          <p:nvPr/>
        </p:nvSpPr>
        <p:spPr>
          <a:xfrm>
            <a:off x="19440" y="20160"/>
            <a:ext cx="9624240" cy="565560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2" name="CustomShape 2"/>
          <p:cNvSpPr/>
          <p:nvPr/>
        </p:nvSpPr>
        <p:spPr>
          <a:xfrm>
            <a:off x="1965960" y="370440"/>
            <a:ext cx="5740920" cy="354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  <a:ea typeface="DejaVu Sans"/>
              </a:rPr>
              <a:t>Evolutions towards Cloud Computing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53" name="CustomShape 3"/>
          <p:cNvSpPr/>
          <p:nvPr/>
        </p:nvSpPr>
        <p:spPr>
          <a:xfrm>
            <a:off x="596880" y="994680"/>
            <a:ext cx="319680" cy="338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54" name="CustomShape 4"/>
          <p:cNvSpPr/>
          <p:nvPr/>
        </p:nvSpPr>
        <p:spPr>
          <a:xfrm>
            <a:off x="957960" y="1032120"/>
            <a:ext cx="706428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  <a:ea typeface="DejaVu Sans"/>
              </a:rPr>
              <a:t>Many evolutions in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  <a:ea typeface="DejaVu Sans"/>
              </a:rPr>
              <a:t>parallel and distributed computing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55" name="CustomShape 5"/>
          <p:cNvSpPr/>
          <p:nvPr/>
        </p:nvSpPr>
        <p:spPr>
          <a:xfrm>
            <a:off x="1078200" y="134568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6" name="CustomShape 6"/>
          <p:cNvSpPr/>
          <p:nvPr/>
        </p:nvSpPr>
        <p:spPr>
          <a:xfrm>
            <a:off x="1379160" y="1376640"/>
            <a:ext cx="244944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Over the past 30 years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7" name="CustomShape 7"/>
          <p:cNvSpPr/>
          <p:nvPr/>
        </p:nvSpPr>
        <p:spPr>
          <a:xfrm>
            <a:off x="1078200" y="164736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8" name="CustomShape 8"/>
          <p:cNvSpPr/>
          <p:nvPr/>
        </p:nvSpPr>
        <p:spPr>
          <a:xfrm>
            <a:off x="1379160" y="1678320"/>
            <a:ext cx="756936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Driven by applications with variable workloads and large big data sets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9" name="CustomShape 9"/>
          <p:cNvSpPr/>
          <p:nvPr/>
        </p:nvSpPr>
        <p:spPr>
          <a:xfrm>
            <a:off x="596880" y="1959840"/>
            <a:ext cx="319680" cy="338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60" name="CustomShape 10"/>
          <p:cNvSpPr/>
          <p:nvPr/>
        </p:nvSpPr>
        <p:spPr>
          <a:xfrm>
            <a:off x="957960" y="1997280"/>
            <a:ext cx="438552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  <a:ea typeface="DejaVu Sans"/>
              </a:rPr>
              <a:t>Established computing paradigms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61" name="CustomShape 11"/>
          <p:cNvSpPr/>
          <p:nvPr/>
        </p:nvSpPr>
        <p:spPr>
          <a:xfrm>
            <a:off x="1078200" y="231084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2" name="CustomShape 12"/>
          <p:cNvSpPr/>
          <p:nvPr/>
        </p:nvSpPr>
        <p:spPr>
          <a:xfrm>
            <a:off x="1379160" y="2342160"/>
            <a:ext cx="389628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High Performance Computing (HPC)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3" name="CustomShape 13"/>
          <p:cNvSpPr/>
          <p:nvPr/>
        </p:nvSpPr>
        <p:spPr>
          <a:xfrm>
            <a:off x="1078200" y="261252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4" name="CustomShape 14"/>
          <p:cNvSpPr/>
          <p:nvPr/>
        </p:nvSpPr>
        <p:spPr>
          <a:xfrm>
            <a:off x="1379160" y="2643480"/>
            <a:ext cx="385776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High  Throughput computing (HTC)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5" name="CustomShape 15"/>
          <p:cNvSpPr/>
          <p:nvPr/>
        </p:nvSpPr>
        <p:spPr>
          <a:xfrm>
            <a:off x="596880" y="2925360"/>
            <a:ext cx="319680" cy="338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  <a:ea typeface="DejaVu San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66" name="CustomShape 16"/>
          <p:cNvSpPr/>
          <p:nvPr/>
        </p:nvSpPr>
        <p:spPr>
          <a:xfrm>
            <a:off x="957960" y="2962800"/>
            <a:ext cx="448020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  <a:ea typeface="DejaVu Sans"/>
              </a:rPr>
              <a:t>Increase use of parallel computers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67" name="CustomShape 17"/>
          <p:cNvSpPr/>
          <p:nvPr/>
        </p:nvSpPr>
        <p:spPr>
          <a:xfrm>
            <a:off x="1078200" y="327600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8" name="CustomShape 18"/>
          <p:cNvSpPr/>
          <p:nvPr/>
        </p:nvSpPr>
        <p:spPr>
          <a:xfrm>
            <a:off x="1379160" y="3307320"/>
            <a:ext cx="550368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Computer clusters, service oriented architectures,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9" name="CustomShape 19"/>
          <p:cNvSpPr/>
          <p:nvPr/>
        </p:nvSpPr>
        <p:spPr>
          <a:xfrm>
            <a:off x="1379160" y="3558600"/>
            <a:ext cx="494712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computational Grids, peer-to-peer networks,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0" name="CustomShape 20"/>
          <p:cNvSpPr/>
          <p:nvPr/>
        </p:nvSpPr>
        <p:spPr>
          <a:xfrm>
            <a:off x="1379160" y="3809880"/>
            <a:ext cx="406008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Internet Clouds, Internet of Things, …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1" name="CustomShape 21"/>
          <p:cNvSpPr/>
          <p:nvPr/>
        </p:nvSpPr>
        <p:spPr>
          <a:xfrm>
            <a:off x="133200" y="4570560"/>
            <a:ext cx="9397080" cy="501840"/>
          </a:xfrm>
          <a:custGeom>
            <a:avLst/>
            <a:gdLst/>
            <a:ahLst/>
            <a:rect l="l" t="t" r="r" b="b"/>
            <a:pathLst>
              <a:path w="26105" h="1396">
                <a:moveTo>
                  <a:pt x="0" y="0"/>
                </a:moveTo>
                <a:lnTo>
                  <a:pt x="0" y="1395"/>
                </a:lnTo>
                <a:lnTo>
                  <a:pt x="26104" y="1395"/>
                </a:lnTo>
                <a:lnTo>
                  <a:pt x="2610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2" name="CustomShape 22"/>
          <p:cNvSpPr/>
          <p:nvPr/>
        </p:nvSpPr>
        <p:spPr>
          <a:xfrm>
            <a:off x="113040" y="4555080"/>
            <a:ext cx="9437400" cy="533520"/>
          </a:xfrm>
          <a:custGeom>
            <a:avLst/>
            <a:gdLst/>
            <a:ahLst/>
            <a:rect l="l" t="t" r="r" b="b"/>
            <a:pathLst>
              <a:path w="26217" h="1484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26160" y="0"/>
                </a:lnTo>
                <a:cubicBezTo>
                  <a:pt x="26192" y="0"/>
                  <a:pt x="26216" y="19"/>
                  <a:pt x="26216" y="44"/>
                </a:cubicBezTo>
                <a:lnTo>
                  <a:pt x="26216" y="1439"/>
                </a:lnTo>
                <a:cubicBezTo>
                  <a:pt x="26216" y="1464"/>
                  <a:pt x="26192" y="1483"/>
                  <a:pt x="26160" y="1483"/>
                </a:cubicBezTo>
                <a:lnTo>
                  <a:pt x="56" y="1483"/>
                </a:lnTo>
                <a:cubicBezTo>
                  <a:pt x="25" y="1483"/>
                  <a:pt x="0" y="1464"/>
                  <a:pt x="0" y="1439"/>
                </a:cubicBezTo>
                <a:lnTo>
                  <a:pt x="0" y="44"/>
                </a:lnTo>
                <a:moveTo>
                  <a:pt x="112" y="1439"/>
                </a:moveTo>
                <a:lnTo>
                  <a:pt x="56" y="1395"/>
                </a:lnTo>
                <a:lnTo>
                  <a:pt x="26160" y="1395"/>
                </a:lnTo>
                <a:lnTo>
                  <a:pt x="26104" y="1439"/>
                </a:lnTo>
                <a:lnTo>
                  <a:pt x="26104" y="44"/>
                </a:lnTo>
                <a:lnTo>
                  <a:pt x="2616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43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3" name="CustomShape 23"/>
          <p:cNvSpPr/>
          <p:nvPr/>
        </p:nvSpPr>
        <p:spPr>
          <a:xfrm>
            <a:off x="608400" y="5369400"/>
            <a:ext cx="221364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Lecture 1 –  Big Data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74" name="CustomShape 24"/>
          <p:cNvSpPr/>
          <p:nvPr/>
        </p:nvSpPr>
        <p:spPr>
          <a:xfrm>
            <a:off x="228960" y="461412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75" name="CustomShape 25"/>
          <p:cNvSpPr/>
          <p:nvPr/>
        </p:nvSpPr>
        <p:spPr>
          <a:xfrm>
            <a:off x="589680" y="4638960"/>
            <a:ext cx="885276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Instead of using a centralized computer to solve computational problems, a parallel and distributed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76" name="CustomShape 26"/>
          <p:cNvSpPr/>
          <p:nvPr/>
        </p:nvSpPr>
        <p:spPr>
          <a:xfrm>
            <a:off x="589680" y="4840200"/>
            <a:ext cx="803484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computing system uses multiple computers to solve large-scale problems over the Internet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177" name="" descr=""/>
          <p:cNvPicPr/>
          <p:nvPr/>
        </p:nvPicPr>
        <p:blipFill>
          <a:blip r:embed="rId1"/>
          <a:stretch/>
        </p:blipFill>
        <p:spPr>
          <a:xfrm>
            <a:off x="5969160" y="2008080"/>
            <a:ext cx="1355040" cy="1008000"/>
          </a:xfrm>
          <a:prstGeom prst="rect">
            <a:avLst/>
          </a:prstGeom>
          <a:ln w="0">
            <a:noFill/>
          </a:ln>
        </p:spPr>
      </p:pic>
      <p:pic>
        <p:nvPicPr>
          <p:cNvPr id="178" name="" descr=""/>
          <p:cNvPicPr/>
          <p:nvPr/>
        </p:nvPicPr>
        <p:blipFill>
          <a:blip r:embed="rId2"/>
          <a:stretch/>
        </p:blipFill>
        <p:spPr>
          <a:xfrm>
            <a:off x="9128160" y="2036520"/>
            <a:ext cx="71280" cy="2880"/>
          </a:xfrm>
          <a:prstGeom prst="rect">
            <a:avLst/>
          </a:prstGeom>
          <a:ln w="0">
            <a:noFill/>
          </a:ln>
        </p:spPr>
      </p:pic>
      <p:pic>
        <p:nvPicPr>
          <p:cNvPr id="179" name="" descr=""/>
          <p:cNvPicPr/>
          <p:nvPr/>
        </p:nvPicPr>
        <p:blipFill>
          <a:blip r:embed="rId3"/>
          <a:stretch/>
        </p:blipFill>
        <p:spPr>
          <a:xfrm>
            <a:off x="9056160" y="2040120"/>
            <a:ext cx="177120" cy="2880"/>
          </a:xfrm>
          <a:prstGeom prst="rect">
            <a:avLst/>
          </a:prstGeom>
          <a:ln w="0">
            <a:noFill/>
          </a:ln>
        </p:spPr>
      </p:pic>
      <p:pic>
        <p:nvPicPr>
          <p:cNvPr id="180" name="" descr=""/>
          <p:cNvPicPr/>
          <p:nvPr/>
        </p:nvPicPr>
        <p:blipFill>
          <a:blip r:embed="rId4"/>
          <a:stretch/>
        </p:blipFill>
        <p:spPr>
          <a:xfrm>
            <a:off x="9022320" y="2044080"/>
            <a:ext cx="263880" cy="2880"/>
          </a:xfrm>
          <a:prstGeom prst="rect">
            <a:avLst/>
          </a:prstGeom>
          <a:ln w="0">
            <a:noFill/>
          </a:ln>
        </p:spPr>
      </p:pic>
      <p:pic>
        <p:nvPicPr>
          <p:cNvPr id="181" name="" descr=""/>
          <p:cNvPicPr/>
          <p:nvPr/>
        </p:nvPicPr>
        <p:blipFill>
          <a:blip r:embed="rId5"/>
          <a:stretch/>
        </p:blipFill>
        <p:spPr>
          <a:xfrm>
            <a:off x="9002880" y="2047680"/>
            <a:ext cx="316440" cy="2880"/>
          </a:xfrm>
          <a:prstGeom prst="rect">
            <a:avLst/>
          </a:prstGeom>
          <a:ln w="0">
            <a:noFill/>
          </a:ln>
        </p:spPr>
      </p:pic>
      <p:pic>
        <p:nvPicPr>
          <p:cNvPr id="182" name="" descr=""/>
          <p:cNvPicPr/>
          <p:nvPr/>
        </p:nvPicPr>
        <p:blipFill>
          <a:blip r:embed="rId6"/>
          <a:stretch/>
        </p:blipFill>
        <p:spPr>
          <a:xfrm>
            <a:off x="8983800" y="2051640"/>
            <a:ext cx="379080" cy="2880"/>
          </a:xfrm>
          <a:prstGeom prst="rect">
            <a:avLst/>
          </a:prstGeom>
          <a:ln w="0">
            <a:noFill/>
          </a:ln>
        </p:spPr>
      </p:pic>
      <p:pic>
        <p:nvPicPr>
          <p:cNvPr id="183" name="" descr=""/>
          <p:cNvPicPr/>
          <p:nvPr/>
        </p:nvPicPr>
        <p:blipFill>
          <a:blip r:embed="rId7"/>
          <a:stretch/>
        </p:blipFill>
        <p:spPr>
          <a:xfrm>
            <a:off x="8974080" y="2055240"/>
            <a:ext cx="422640" cy="2880"/>
          </a:xfrm>
          <a:prstGeom prst="rect">
            <a:avLst/>
          </a:prstGeom>
          <a:ln w="0">
            <a:noFill/>
          </a:ln>
        </p:spPr>
      </p:pic>
      <p:pic>
        <p:nvPicPr>
          <p:cNvPr id="184" name="" descr=""/>
          <p:cNvPicPr/>
          <p:nvPr/>
        </p:nvPicPr>
        <p:blipFill>
          <a:blip r:embed="rId8"/>
          <a:stretch/>
        </p:blipFill>
        <p:spPr>
          <a:xfrm>
            <a:off x="8955000" y="2059200"/>
            <a:ext cx="475200" cy="2880"/>
          </a:xfrm>
          <a:prstGeom prst="rect">
            <a:avLst/>
          </a:prstGeom>
          <a:ln w="0">
            <a:noFill/>
          </a:ln>
        </p:spPr>
      </p:pic>
      <p:pic>
        <p:nvPicPr>
          <p:cNvPr id="185" name="" descr=""/>
          <p:cNvPicPr/>
          <p:nvPr/>
        </p:nvPicPr>
        <p:blipFill>
          <a:blip r:embed="rId9"/>
          <a:stretch/>
        </p:blipFill>
        <p:spPr>
          <a:xfrm>
            <a:off x="8892360" y="2062800"/>
            <a:ext cx="23040" cy="2880"/>
          </a:xfrm>
          <a:prstGeom prst="rect">
            <a:avLst/>
          </a:prstGeom>
          <a:ln w="0">
            <a:noFill/>
          </a:ln>
        </p:spPr>
      </p:pic>
      <p:pic>
        <p:nvPicPr>
          <p:cNvPr id="186" name="" descr=""/>
          <p:cNvPicPr/>
          <p:nvPr/>
        </p:nvPicPr>
        <p:blipFill>
          <a:blip r:embed="rId10"/>
          <a:stretch/>
        </p:blipFill>
        <p:spPr>
          <a:xfrm>
            <a:off x="8921160" y="2062800"/>
            <a:ext cx="537840" cy="2880"/>
          </a:xfrm>
          <a:prstGeom prst="rect">
            <a:avLst/>
          </a:prstGeom>
          <a:ln w="0">
            <a:noFill/>
          </a:ln>
        </p:spPr>
      </p:pic>
      <p:pic>
        <p:nvPicPr>
          <p:cNvPr id="187" name="" descr=""/>
          <p:cNvPicPr/>
          <p:nvPr/>
        </p:nvPicPr>
        <p:blipFill>
          <a:blip r:embed="rId11"/>
          <a:stretch/>
        </p:blipFill>
        <p:spPr>
          <a:xfrm>
            <a:off x="8883000" y="2066400"/>
            <a:ext cx="590760" cy="2880"/>
          </a:xfrm>
          <a:prstGeom prst="rect">
            <a:avLst/>
          </a:prstGeom>
          <a:ln w="0">
            <a:noFill/>
          </a:ln>
        </p:spPr>
      </p:pic>
      <p:pic>
        <p:nvPicPr>
          <p:cNvPr id="188" name="" descr=""/>
          <p:cNvPicPr/>
          <p:nvPr/>
        </p:nvPicPr>
        <p:blipFill>
          <a:blip r:embed="rId12"/>
          <a:stretch/>
        </p:blipFill>
        <p:spPr>
          <a:xfrm>
            <a:off x="8849160" y="2070360"/>
            <a:ext cx="624600" cy="2880"/>
          </a:xfrm>
          <a:prstGeom prst="rect">
            <a:avLst/>
          </a:prstGeom>
          <a:ln w="0">
            <a:noFill/>
          </a:ln>
        </p:spPr>
      </p:pic>
      <p:pic>
        <p:nvPicPr>
          <p:cNvPr id="189" name="" descr=""/>
          <p:cNvPicPr/>
          <p:nvPr/>
        </p:nvPicPr>
        <p:blipFill>
          <a:blip r:embed="rId13"/>
          <a:stretch/>
        </p:blipFill>
        <p:spPr>
          <a:xfrm>
            <a:off x="8834760" y="2074320"/>
            <a:ext cx="639000" cy="2880"/>
          </a:xfrm>
          <a:prstGeom prst="rect">
            <a:avLst/>
          </a:prstGeom>
          <a:ln w="0">
            <a:noFill/>
          </a:ln>
        </p:spPr>
      </p:pic>
      <p:pic>
        <p:nvPicPr>
          <p:cNvPr id="190" name="" descr=""/>
          <p:cNvPicPr/>
          <p:nvPr/>
        </p:nvPicPr>
        <p:blipFill>
          <a:blip r:embed="rId14"/>
          <a:stretch/>
        </p:blipFill>
        <p:spPr>
          <a:xfrm>
            <a:off x="8810640" y="2077920"/>
            <a:ext cx="663120" cy="2880"/>
          </a:xfrm>
          <a:prstGeom prst="rect">
            <a:avLst/>
          </a:prstGeom>
          <a:ln w="0">
            <a:noFill/>
          </a:ln>
        </p:spPr>
      </p:pic>
      <p:pic>
        <p:nvPicPr>
          <p:cNvPr id="191" name="" descr=""/>
          <p:cNvPicPr/>
          <p:nvPr/>
        </p:nvPicPr>
        <p:blipFill>
          <a:blip r:embed="rId15"/>
          <a:stretch/>
        </p:blipFill>
        <p:spPr>
          <a:xfrm>
            <a:off x="8776800" y="2081520"/>
            <a:ext cx="696960" cy="2880"/>
          </a:xfrm>
          <a:prstGeom prst="rect">
            <a:avLst/>
          </a:prstGeom>
          <a:ln w="0">
            <a:noFill/>
          </a:ln>
        </p:spPr>
      </p:pic>
      <p:pic>
        <p:nvPicPr>
          <p:cNvPr id="192" name="" descr=""/>
          <p:cNvPicPr/>
          <p:nvPr/>
        </p:nvPicPr>
        <p:blipFill>
          <a:blip r:embed="rId16"/>
          <a:stretch/>
        </p:blipFill>
        <p:spPr>
          <a:xfrm>
            <a:off x="8753040" y="2085480"/>
            <a:ext cx="720720" cy="2880"/>
          </a:xfrm>
          <a:prstGeom prst="rect">
            <a:avLst/>
          </a:prstGeom>
          <a:ln w="0">
            <a:noFill/>
          </a:ln>
        </p:spPr>
      </p:pic>
      <p:pic>
        <p:nvPicPr>
          <p:cNvPr id="193" name="" descr=""/>
          <p:cNvPicPr/>
          <p:nvPr/>
        </p:nvPicPr>
        <p:blipFill>
          <a:blip r:embed="rId17"/>
          <a:stretch/>
        </p:blipFill>
        <p:spPr>
          <a:xfrm>
            <a:off x="8738640" y="2089440"/>
            <a:ext cx="735120" cy="2880"/>
          </a:xfrm>
          <a:prstGeom prst="rect">
            <a:avLst/>
          </a:prstGeom>
          <a:ln w="0">
            <a:noFill/>
          </a:ln>
        </p:spPr>
      </p:pic>
      <p:pic>
        <p:nvPicPr>
          <p:cNvPr id="194" name="" descr=""/>
          <p:cNvPicPr/>
          <p:nvPr/>
        </p:nvPicPr>
        <p:blipFill>
          <a:blip r:embed="rId18"/>
          <a:stretch/>
        </p:blipFill>
        <p:spPr>
          <a:xfrm>
            <a:off x="8699760" y="2093040"/>
            <a:ext cx="773640" cy="2880"/>
          </a:xfrm>
          <a:prstGeom prst="rect">
            <a:avLst/>
          </a:prstGeom>
          <a:ln w="0">
            <a:noFill/>
          </a:ln>
        </p:spPr>
      </p:pic>
      <p:pic>
        <p:nvPicPr>
          <p:cNvPr id="195" name="" descr=""/>
          <p:cNvPicPr/>
          <p:nvPr/>
        </p:nvPicPr>
        <p:blipFill>
          <a:blip r:embed="rId19"/>
          <a:stretch/>
        </p:blipFill>
        <p:spPr>
          <a:xfrm>
            <a:off x="8680680" y="2096640"/>
            <a:ext cx="793080" cy="2880"/>
          </a:xfrm>
          <a:prstGeom prst="rect">
            <a:avLst/>
          </a:prstGeom>
          <a:ln w="0">
            <a:noFill/>
          </a:ln>
        </p:spPr>
      </p:pic>
      <p:pic>
        <p:nvPicPr>
          <p:cNvPr id="196" name="" descr=""/>
          <p:cNvPicPr/>
          <p:nvPr/>
        </p:nvPicPr>
        <p:blipFill>
          <a:blip r:embed="rId20"/>
          <a:stretch/>
        </p:blipFill>
        <p:spPr>
          <a:xfrm>
            <a:off x="8676000" y="2100600"/>
            <a:ext cx="797760" cy="63000"/>
          </a:xfrm>
          <a:prstGeom prst="rect">
            <a:avLst/>
          </a:prstGeom>
          <a:ln w="0">
            <a:noFill/>
          </a:ln>
        </p:spPr>
      </p:pic>
      <p:pic>
        <p:nvPicPr>
          <p:cNvPr id="197" name="" descr=""/>
          <p:cNvPicPr/>
          <p:nvPr/>
        </p:nvPicPr>
        <p:blipFill>
          <a:blip r:embed="rId21"/>
          <a:stretch/>
        </p:blipFill>
        <p:spPr>
          <a:xfrm>
            <a:off x="8676000" y="2164680"/>
            <a:ext cx="788040" cy="18000"/>
          </a:xfrm>
          <a:prstGeom prst="rect">
            <a:avLst/>
          </a:prstGeom>
          <a:ln w="0">
            <a:noFill/>
          </a:ln>
        </p:spPr>
      </p:pic>
      <p:pic>
        <p:nvPicPr>
          <p:cNvPr id="198" name="" descr=""/>
          <p:cNvPicPr/>
          <p:nvPr/>
        </p:nvPicPr>
        <p:blipFill>
          <a:blip r:embed="rId22"/>
          <a:stretch/>
        </p:blipFill>
        <p:spPr>
          <a:xfrm>
            <a:off x="8680680" y="2183400"/>
            <a:ext cx="783360" cy="36720"/>
          </a:xfrm>
          <a:prstGeom prst="rect">
            <a:avLst/>
          </a:prstGeom>
          <a:ln w="0">
            <a:noFill/>
          </a:ln>
        </p:spPr>
      </p:pic>
      <p:pic>
        <p:nvPicPr>
          <p:cNvPr id="199" name="" descr=""/>
          <p:cNvPicPr/>
          <p:nvPr/>
        </p:nvPicPr>
        <p:blipFill>
          <a:blip r:embed="rId23"/>
          <a:stretch/>
        </p:blipFill>
        <p:spPr>
          <a:xfrm>
            <a:off x="8680680" y="2221200"/>
            <a:ext cx="778320" cy="18000"/>
          </a:xfrm>
          <a:prstGeom prst="rect">
            <a:avLst/>
          </a:prstGeom>
          <a:ln w="0">
            <a:noFill/>
          </a:ln>
        </p:spPr>
      </p:pic>
      <p:pic>
        <p:nvPicPr>
          <p:cNvPr id="200" name="" descr=""/>
          <p:cNvPicPr/>
          <p:nvPr/>
        </p:nvPicPr>
        <p:blipFill>
          <a:blip r:embed="rId24"/>
          <a:stretch/>
        </p:blipFill>
        <p:spPr>
          <a:xfrm>
            <a:off x="8685360" y="2240280"/>
            <a:ext cx="773640" cy="66960"/>
          </a:xfrm>
          <a:prstGeom prst="rect">
            <a:avLst/>
          </a:prstGeom>
          <a:ln w="0">
            <a:noFill/>
          </a:ln>
        </p:spPr>
      </p:pic>
      <p:pic>
        <p:nvPicPr>
          <p:cNvPr id="201" name="" descr=""/>
          <p:cNvPicPr/>
          <p:nvPr/>
        </p:nvPicPr>
        <p:blipFill>
          <a:blip r:embed="rId25"/>
          <a:stretch/>
        </p:blipFill>
        <p:spPr>
          <a:xfrm>
            <a:off x="8685360" y="2307960"/>
            <a:ext cx="768960" cy="6480"/>
          </a:xfrm>
          <a:prstGeom prst="rect">
            <a:avLst/>
          </a:prstGeom>
          <a:ln w="0">
            <a:noFill/>
          </a:ln>
        </p:spPr>
      </p:pic>
      <p:pic>
        <p:nvPicPr>
          <p:cNvPr id="202" name="" descr=""/>
          <p:cNvPicPr/>
          <p:nvPr/>
        </p:nvPicPr>
        <p:blipFill>
          <a:blip r:embed="rId26"/>
          <a:stretch/>
        </p:blipFill>
        <p:spPr>
          <a:xfrm>
            <a:off x="8690400" y="2315520"/>
            <a:ext cx="763920" cy="51840"/>
          </a:xfrm>
          <a:prstGeom prst="rect">
            <a:avLst/>
          </a:prstGeom>
          <a:ln w="0">
            <a:noFill/>
          </a:ln>
        </p:spPr>
      </p:pic>
      <p:pic>
        <p:nvPicPr>
          <p:cNvPr id="203" name="" descr=""/>
          <p:cNvPicPr/>
          <p:nvPr/>
        </p:nvPicPr>
        <p:blipFill>
          <a:blip r:embed="rId27"/>
          <a:stretch/>
        </p:blipFill>
        <p:spPr>
          <a:xfrm>
            <a:off x="8695080" y="2368080"/>
            <a:ext cx="759240" cy="44280"/>
          </a:xfrm>
          <a:prstGeom prst="rect">
            <a:avLst/>
          </a:prstGeom>
          <a:ln w="0">
            <a:noFill/>
          </a:ln>
        </p:spPr>
      </p:pic>
      <p:pic>
        <p:nvPicPr>
          <p:cNvPr id="204" name="" descr=""/>
          <p:cNvPicPr/>
          <p:nvPr/>
        </p:nvPicPr>
        <p:blipFill>
          <a:blip r:embed="rId28"/>
          <a:stretch/>
        </p:blipFill>
        <p:spPr>
          <a:xfrm rot="5400000">
            <a:off x="8961840" y="2126880"/>
            <a:ext cx="232560" cy="783360"/>
          </a:xfrm>
          <a:prstGeom prst="rect">
            <a:avLst/>
          </a:prstGeom>
          <a:ln w="0">
            <a:noFill/>
          </a:ln>
        </p:spPr>
      </p:pic>
      <p:sp>
        <p:nvSpPr>
          <p:cNvPr id="205" name="CustomShape 27"/>
          <p:cNvSpPr/>
          <p:nvPr/>
        </p:nvSpPr>
        <p:spPr>
          <a:xfrm>
            <a:off x="228960" y="4351680"/>
            <a:ext cx="312156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[1] Distributed &amp; Cloud Computing Book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206" name="" descr=""/>
          <p:cNvPicPr/>
          <p:nvPr/>
        </p:nvPicPr>
        <p:blipFill>
          <a:blip r:embed="rId29"/>
          <a:stretch/>
        </p:blipFill>
        <p:spPr>
          <a:xfrm>
            <a:off x="7408440" y="1986120"/>
            <a:ext cx="1262160" cy="592200"/>
          </a:xfrm>
          <a:prstGeom prst="rect">
            <a:avLst/>
          </a:prstGeom>
          <a:ln w="0">
            <a:noFill/>
          </a:ln>
        </p:spPr>
      </p:pic>
      <p:pic>
        <p:nvPicPr>
          <p:cNvPr id="207" name="" descr=""/>
          <p:cNvPicPr/>
          <p:nvPr/>
        </p:nvPicPr>
        <p:blipFill>
          <a:blip r:embed="rId30"/>
          <a:stretch/>
        </p:blipFill>
        <p:spPr>
          <a:xfrm>
            <a:off x="7898400" y="3416400"/>
            <a:ext cx="1516320" cy="996120"/>
          </a:xfrm>
          <a:prstGeom prst="rect">
            <a:avLst/>
          </a:prstGeom>
          <a:ln w="0">
            <a:noFill/>
          </a:ln>
        </p:spPr>
      </p:pic>
      <p:pic>
        <p:nvPicPr>
          <p:cNvPr id="208" name="" descr=""/>
          <p:cNvPicPr/>
          <p:nvPr/>
        </p:nvPicPr>
        <p:blipFill>
          <a:blip r:embed="rId31"/>
          <a:stretch/>
        </p:blipFill>
        <p:spPr>
          <a:xfrm>
            <a:off x="7731000" y="4042440"/>
            <a:ext cx="27000" cy="2880"/>
          </a:xfrm>
          <a:prstGeom prst="rect">
            <a:avLst/>
          </a:prstGeom>
          <a:ln w="0">
            <a:noFill/>
          </a:ln>
        </p:spPr>
      </p:pic>
      <p:pic>
        <p:nvPicPr>
          <p:cNvPr id="209" name="" descr=""/>
          <p:cNvPicPr/>
          <p:nvPr/>
        </p:nvPicPr>
        <p:blipFill>
          <a:blip r:embed="rId32"/>
          <a:stretch/>
        </p:blipFill>
        <p:spPr>
          <a:xfrm>
            <a:off x="7718760" y="4046040"/>
            <a:ext cx="66960" cy="2880"/>
          </a:xfrm>
          <a:prstGeom prst="rect">
            <a:avLst/>
          </a:prstGeom>
          <a:ln w="0">
            <a:noFill/>
          </a:ln>
        </p:spPr>
      </p:pic>
      <p:pic>
        <p:nvPicPr>
          <p:cNvPr id="210" name="" descr=""/>
          <p:cNvPicPr/>
          <p:nvPr/>
        </p:nvPicPr>
        <p:blipFill>
          <a:blip r:embed="rId33"/>
          <a:stretch/>
        </p:blipFill>
        <p:spPr>
          <a:xfrm>
            <a:off x="7710840" y="4050000"/>
            <a:ext cx="110880" cy="2880"/>
          </a:xfrm>
          <a:prstGeom prst="rect">
            <a:avLst/>
          </a:prstGeom>
          <a:ln w="0">
            <a:noFill/>
          </a:ln>
        </p:spPr>
      </p:pic>
      <p:pic>
        <p:nvPicPr>
          <p:cNvPr id="211" name="" descr=""/>
          <p:cNvPicPr/>
          <p:nvPr/>
        </p:nvPicPr>
        <p:blipFill>
          <a:blip r:embed="rId34"/>
          <a:stretch/>
        </p:blipFill>
        <p:spPr>
          <a:xfrm>
            <a:off x="7690680" y="4053600"/>
            <a:ext cx="187200" cy="2880"/>
          </a:xfrm>
          <a:prstGeom prst="rect">
            <a:avLst/>
          </a:prstGeom>
          <a:ln w="0">
            <a:noFill/>
          </a:ln>
        </p:spPr>
      </p:pic>
      <p:pic>
        <p:nvPicPr>
          <p:cNvPr id="212" name="" descr=""/>
          <p:cNvPicPr/>
          <p:nvPr/>
        </p:nvPicPr>
        <p:blipFill>
          <a:blip r:embed="rId35"/>
          <a:stretch/>
        </p:blipFill>
        <p:spPr>
          <a:xfrm>
            <a:off x="7682760" y="4057560"/>
            <a:ext cx="199440" cy="2880"/>
          </a:xfrm>
          <a:prstGeom prst="rect">
            <a:avLst/>
          </a:prstGeom>
          <a:ln w="0">
            <a:noFill/>
          </a:ln>
        </p:spPr>
      </p:pic>
      <p:pic>
        <p:nvPicPr>
          <p:cNvPr id="213" name="" descr=""/>
          <p:cNvPicPr/>
          <p:nvPr/>
        </p:nvPicPr>
        <p:blipFill>
          <a:blip r:embed="rId36"/>
          <a:stretch/>
        </p:blipFill>
        <p:spPr>
          <a:xfrm>
            <a:off x="7670880" y="4061160"/>
            <a:ext cx="211320" cy="2880"/>
          </a:xfrm>
          <a:prstGeom prst="rect">
            <a:avLst/>
          </a:prstGeom>
          <a:ln w="0">
            <a:noFill/>
          </a:ln>
        </p:spPr>
      </p:pic>
      <p:pic>
        <p:nvPicPr>
          <p:cNvPr id="214" name="" descr=""/>
          <p:cNvPicPr/>
          <p:nvPr/>
        </p:nvPicPr>
        <p:blipFill>
          <a:blip r:embed="rId37"/>
          <a:stretch/>
        </p:blipFill>
        <p:spPr>
          <a:xfrm>
            <a:off x="7662960" y="4064760"/>
            <a:ext cx="219600" cy="2880"/>
          </a:xfrm>
          <a:prstGeom prst="rect">
            <a:avLst/>
          </a:prstGeom>
          <a:ln w="0">
            <a:noFill/>
          </a:ln>
        </p:spPr>
      </p:pic>
      <p:pic>
        <p:nvPicPr>
          <p:cNvPr id="215" name="" descr=""/>
          <p:cNvPicPr/>
          <p:nvPr/>
        </p:nvPicPr>
        <p:blipFill>
          <a:blip r:embed="rId38"/>
          <a:stretch/>
        </p:blipFill>
        <p:spPr>
          <a:xfrm>
            <a:off x="7654680" y="4068720"/>
            <a:ext cx="227520" cy="2880"/>
          </a:xfrm>
          <a:prstGeom prst="rect">
            <a:avLst/>
          </a:prstGeom>
          <a:ln w="0">
            <a:noFill/>
          </a:ln>
        </p:spPr>
      </p:pic>
      <p:pic>
        <p:nvPicPr>
          <p:cNvPr id="216" name="" descr=""/>
          <p:cNvPicPr/>
          <p:nvPr/>
        </p:nvPicPr>
        <p:blipFill>
          <a:blip r:embed="rId39"/>
          <a:stretch/>
        </p:blipFill>
        <p:spPr>
          <a:xfrm>
            <a:off x="7646760" y="4072680"/>
            <a:ext cx="235440" cy="2880"/>
          </a:xfrm>
          <a:prstGeom prst="rect">
            <a:avLst/>
          </a:prstGeom>
          <a:ln w="0">
            <a:noFill/>
          </a:ln>
        </p:spPr>
      </p:pic>
      <p:pic>
        <p:nvPicPr>
          <p:cNvPr id="217" name="" descr=""/>
          <p:cNvPicPr/>
          <p:nvPr/>
        </p:nvPicPr>
        <p:blipFill>
          <a:blip r:embed="rId40"/>
          <a:stretch/>
        </p:blipFill>
        <p:spPr>
          <a:xfrm>
            <a:off x="7630560" y="4076280"/>
            <a:ext cx="251640" cy="2880"/>
          </a:xfrm>
          <a:prstGeom prst="rect">
            <a:avLst/>
          </a:prstGeom>
          <a:ln w="0">
            <a:noFill/>
          </a:ln>
        </p:spPr>
      </p:pic>
      <p:pic>
        <p:nvPicPr>
          <p:cNvPr id="218" name="" descr=""/>
          <p:cNvPicPr/>
          <p:nvPr/>
        </p:nvPicPr>
        <p:blipFill>
          <a:blip r:embed="rId41"/>
          <a:stretch/>
        </p:blipFill>
        <p:spPr>
          <a:xfrm>
            <a:off x="7622640" y="4079880"/>
            <a:ext cx="259560" cy="2880"/>
          </a:xfrm>
          <a:prstGeom prst="rect">
            <a:avLst/>
          </a:prstGeom>
          <a:ln w="0">
            <a:noFill/>
          </a:ln>
        </p:spPr>
      </p:pic>
      <p:pic>
        <p:nvPicPr>
          <p:cNvPr id="219" name="" descr=""/>
          <p:cNvPicPr/>
          <p:nvPr/>
        </p:nvPicPr>
        <p:blipFill>
          <a:blip r:embed="rId42"/>
          <a:stretch/>
        </p:blipFill>
        <p:spPr>
          <a:xfrm>
            <a:off x="7614720" y="4083840"/>
            <a:ext cx="267480" cy="2880"/>
          </a:xfrm>
          <a:prstGeom prst="rect">
            <a:avLst/>
          </a:prstGeom>
          <a:ln w="0">
            <a:noFill/>
          </a:ln>
        </p:spPr>
      </p:pic>
      <p:pic>
        <p:nvPicPr>
          <p:cNvPr id="220" name="" descr=""/>
          <p:cNvPicPr/>
          <p:nvPr/>
        </p:nvPicPr>
        <p:blipFill>
          <a:blip r:embed="rId43"/>
          <a:stretch/>
        </p:blipFill>
        <p:spPr>
          <a:xfrm>
            <a:off x="7602480" y="4087800"/>
            <a:ext cx="279720" cy="2880"/>
          </a:xfrm>
          <a:prstGeom prst="rect">
            <a:avLst/>
          </a:prstGeom>
          <a:ln w="0">
            <a:noFill/>
          </a:ln>
        </p:spPr>
      </p:pic>
      <p:pic>
        <p:nvPicPr>
          <p:cNvPr id="221" name="" descr=""/>
          <p:cNvPicPr/>
          <p:nvPr/>
        </p:nvPicPr>
        <p:blipFill>
          <a:blip r:embed="rId44"/>
          <a:stretch/>
        </p:blipFill>
        <p:spPr>
          <a:xfrm>
            <a:off x="7594560" y="4091400"/>
            <a:ext cx="287640" cy="2880"/>
          </a:xfrm>
          <a:prstGeom prst="rect">
            <a:avLst/>
          </a:prstGeom>
          <a:ln w="0">
            <a:noFill/>
          </a:ln>
        </p:spPr>
      </p:pic>
      <p:pic>
        <p:nvPicPr>
          <p:cNvPr id="222" name="" descr=""/>
          <p:cNvPicPr/>
          <p:nvPr/>
        </p:nvPicPr>
        <p:blipFill>
          <a:blip r:embed="rId45"/>
          <a:stretch/>
        </p:blipFill>
        <p:spPr>
          <a:xfrm>
            <a:off x="7586640" y="4095000"/>
            <a:ext cx="295560" cy="2880"/>
          </a:xfrm>
          <a:prstGeom prst="rect">
            <a:avLst/>
          </a:prstGeom>
          <a:ln w="0">
            <a:noFill/>
          </a:ln>
        </p:spPr>
      </p:pic>
      <p:pic>
        <p:nvPicPr>
          <p:cNvPr id="223" name="" descr=""/>
          <p:cNvPicPr/>
          <p:nvPr/>
        </p:nvPicPr>
        <p:blipFill>
          <a:blip r:embed="rId46"/>
          <a:stretch/>
        </p:blipFill>
        <p:spPr>
          <a:xfrm>
            <a:off x="7578720" y="4098960"/>
            <a:ext cx="303480" cy="2880"/>
          </a:xfrm>
          <a:prstGeom prst="rect">
            <a:avLst/>
          </a:prstGeom>
          <a:ln w="0">
            <a:noFill/>
          </a:ln>
        </p:spPr>
      </p:pic>
      <p:pic>
        <p:nvPicPr>
          <p:cNvPr id="224" name="" descr=""/>
          <p:cNvPicPr/>
          <p:nvPr/>
        </p:nvPicPr>
        <p:blipFill>
          <a:blip r:embed="rId47"/>
          <a:stretch/>
        </p:blipFill>
        <p:spPr>
          <a:xfrm>
            <a:off x="7566480" y="4102560"/>
            <a:ext cx="315720" cy="142560"/>
          </a:xfrm>
          <a:prstGeom prst="rect">
            <a:avLst/>
          </a:prstGeom>
          <a:ln w="0">
            <a:noFill/>
          </a:ln>
        </p:spPr>
      </p:pic>
      <p:pic>
        <p:nvPicPr>
          <p:cNvPr id="225" name="" descr=""/>
          <p:cNvPicPr/>
          <p:nvPr/>
        </p:nvPicPr>
        <p:blipFill>
          <a:blip r:embed="rId48"/>
          <a:stretch/>
        </p:blipFill>
        <p:spPr>
          <a:xfrm>
            <a:off x="7570800" y="4245840"/>
            <a:ext cx="311760" cy="108360"/>
          </a:xfrm>
          <a:prstGeom prst="rect">
            <a:avLst/>
          </a:prstGeom>
          <a:ln w="0">
            <a:noFill/>
          </a:ln>
        </p:spPr>
      </p:pic>
      <p:pic>
        <p:nvPicPr>
          <p:cNvPr id="226" name="" descr=""/>
          <p:cNvPicPr/>
          <p:nvPr/>
        </p:nvPicPr>
        <p:blipFill>
          <a:blip r:embed="rId49"/>
          <a:stretch/>
        </p:blipFill>
        <p:spPr>
          <a:xfrm>
            <a:off x="7570800" y="4355280"/>
            <a:ext cx="307800" cy="2880"/>
          </a:xfrm>
          <a:prstGeom prst="rect">
            <a:avLst/>
          </a:prstGeom>
          <a:ln w="0">
            <a:noFill/>
          </a:ln>
        </p:spPr>
      </p:pic>
      <p:pic>
        <p:nvPicPr>
          <p:cNvPr id="227" name="" descr=""/>
          <p:cNvPicPr/>
          <p:nvPr/>
        </p:nvPicPr>
        <p:blipFill>
          <a:blip r:embed="rId50"/>
          <a:stretch/>
        </p:blipFill>
        <p:spPr>
          <a:xfrm>
            <a:off x="7570800" y="4358880"/>
            <a:ext cx="303480" cy="2880"/>
          </a:xfrm>
          <a:prstGeom prst="rect">
            <a:avLst/>
          </a:prstGeom>
          <a:ln w="0">
            <a:noFill/>
          </a:ln>
        </p:spPr>
      </p:pic>
      <p:pic>
        <p:nvPicPr>
          <p:cNvPr id="228" name="" descr=""/>
          <p:cNvPicPr/>
          <p:nvPr/>
        </p:nvPicPr>
        <p:blipFill>
          <a:blip r:embed="rId51"/>
          <a:stretch/>
        </p:blipFill>
        <p:spPr>
          <a:xfrm>
            <a:off x="7570800" y="4362840"/>
            <a:ext cx="295560" cy="2880"/>
          </a:xfrm>
          <a:prstGeom prst="rect">
            <a:avLst/>
          </a:prstGeom>
          <a:ln w="0">
            <a:noFill/>
          </a:ln>
        </p:spPr>
      </p:pic>
      <p:pic>
        <p:nvPicPr>
          <p:cNvPr id="229" name="" descr=""/>
          <p:cNvPicPr/>
          <p:nvPr/>
        </p:nvPicPr>
        <p:blipFill>
          <a:blip r:embed="rId52"/>
          <a:stretch/>
        </p:blipFill>
        <p:spPr>
          <a:xfrm>
            <a:off x="7570800" y="4366440"/>
            <a:ext cx="283320" cy="2880"/>
          </a:xfrm>
          <a:prstGeom prst="rect">
            <a:avLst/>
          </a:prstGeom>
          <a:ln w="0">
            <a:noFill/>
          </a:ln>
        </p:spPr>
      </p:pic>
      <p:pic>
        <p:nvPicPr>
          <p:cNvPr id="230" name="" descr=""/>
          <p:cNvPicPr/>
          <p:nvPr/>
        </p:nvPicPr>
        <p:blipFill>
          <a:blip r:embed="rId53"/>
          <a:stretch/>
        </p:blipFill>
        <p:spPr>
          <a:xfrm>
            <a:off x="7570800" y="4370400"/>
            <a:ext cx="279720" cy="2880"/>
          </a:xfrm>
          <a:prstGeom prst="rect">
            <a:avLst/>
          </a:prstGeom>
          <a:ln w="0">
            <a:noFill/>
          </a:ln>
        </p:spPr>
      </p:pic>
      <p:pic>
        <p:nvPicPr>
          <p:cNvPr id="231" name="" descr=""/>
          <p:cNvPicPr/>
          <p:nvPr/>
        </p:nvPicPr>
        <p:blipFill>
          <a:blip r:embed="rId54"/>
          <a:stretch/>
        </p:blipFill>
        <p:spPr>
          <a:xfrm>
            <a:off x="7570800" y="4374360"/>
            <a:ext cx="271800" cy="2880"/>
          </a:xfrm>
          <a:prstGeom prst="rect">
            <a:avLst/>
          </a:prstGeom>
          <a:ln w="0">
            <a:noFill/>
          </a:ln>
        </p:spPr>
      </p:pic>
      <p:pic>
        <p:nvPicPr>
          <p:cNvPr id="232" name="" descr=""/>
          <p:cNvPicPr/>
          <p:nvPr/>
        </p:nvPicPr>
        <p:blipFill>
          <a:blip r:embed="rId55"/>
          <a:stretch/>
        </p:blipFill>
        <p:spPr>
          <a:xfrm>
            <a:off x="7570800" y="4377600"/>
            <a:ext cx="267480" cy="2880"/>
          </a:xfrm>
          <a:prstGeom prst="rect">
            <a:avLst/>
          </a:prstGeom>
          <a:ln w="0">
            <a:noFill/>
          </a:ln>
        </p:spPr>
      </p:pic>
      <p:pic>
        <p:nvPicPr>
          <p:cNvPr id="233" name="" descr=""/>
          <p:cNvPicPr/>
          <p:nvPr/>
        </p:nvPicPr>
        <p:blipFill>
          <a:blip r:embed="rId56"/>
          <a:stretch/>
        </p:blipFill>
        <p:spPr>
          <a:xfrm>
            <a:off x="7570800" y="4381560"/>
            <a:ext cx="259560" cy="2880"/>
          </a:xfrm>
          <a:prstGeom prst="rect">
            <a:avLst/>
          </a:prstGeom>
          <a:ln w="0">
            <a:noFill/>
          </a:ln>
        </p:spPr>
      </p:pic>
      <p:pic>
        <p:nvPicPr>
          <p:cNvPr id="234" name="" descr=""/>
          <p:cNvPicPr/>
          <p:nvPr/>
        </p:nvPicPr>
        <p:blipFill>
          <a:blip r:embed="rId57"/>
          <a:stretch/>
        </p:blipFill>
        <p:spPr>
          <a:xfrm>
            <a:off x="7570800" y="4385520"/>
            <a:ext cx="255240" cy="2880"/>
          </a:xfrm>
          <a:prstGeom prst="rect">
            <a:avLst/>
          </a:prstGeom>
          <a:ln w="0">
            <a:noFill/>
          </a:ln>
        </p:spPr>
      </p:pic>
      <p:pic>
        <p:nvPicPr>
          <p:cNvPr id="235" name="" descr=""/>
          <p:cNvPicPr/>
          <p:nvPr/>
        </p:nvPicPr>
        <p:blipFill>
          <a:blip r:embed="rId58"/>
          <a:stretch/>
        </p:blipFill>
        <p:spPr>
          <a:xfrm>
            <a:off x="7570800" y="4389480"/>
            <a:ext cx="247320" cy="2880"/>
          </a:xfrm>
          <a:prstGeom prst="rect">
            <a:avLst/>
          </a:prstGeom>
          <a:ln w="0">
            <a:noFill/>
          </a:ln>
        </p:spPr>
      </p:pic>
      <p:pic>
        <p:nvPicPr>
          <p:cNvPr id="236" name="" descr=""/>
          <p:cNvPicPr/>
          <p:nvPr/>
        </p:nvPicPr>
        <p:blipFill>
          <a:blip r:embed="rId59"/>
          <a:stretch/>
        </p:blipFill>
        <p:spPr>
          <a:xfrm>
            <a:off x="7574400" y="4392720"/>
            <a:ext cx="235440" cy="2880"/>
          </a:xfrm>
          <a:prstGeom prst="rect">
            <a:avLst/>
          </a:prstGeom>
          <a:ln w="0">
            <a:noFill/>
          </a:ln>
        </p:spPr>
      </p:pic>
      <p:pic>
        <p:nvPicPr>
          <p:cNvPr id="237" name="" descr=""/>
          <p:cNvPicPr/>
          <p:nvPr/>
        </p:nvPicPr>
        <p:blipFill>
          <a:blip r:embed="rId60"/>
          <a:stretch/>
        </p:blipFill>
        <p:spPr>
          <a:xfrm>
            <a:off x="7586640" y="4396680"/>
            <a:ext cx="215640" cy="2880"/>
          </a:xfrm>
          <a:prstGeom prst="rect">
            <a:avLst/>
          </a:prstGeom>
          <a:ln w="0">
            <a:noFill/>
          </a:ln>
        </p:spPr>
      </p:pic>
      <p:pic>
        <p:nvPicPr>
          <p:cNvPr id="238" name="" descr=""/>
          <p:cNvPicPr/>
          <p:nvPr/>
        </p:nvPicPr>
        <p:blipFill>
          <a:blip r:embed="rId61"/>
          <a:stretch/>
        </p:blipFill>
        <p:spPr>
          <a:xfrm>
            <a:off x="7598880" y="4400640"/>
            <a:ext cx="199440" cy="2880"/>
          </a:xfrm>
          <a:prstGeom prst="rect">
            <a:avLst/>
          </a:prstGeom>
          <a:ln w="0">
            <a:noFill/>
          </a:ln>
        </p:spPr>
      </p:pic>
      <p:pic>
        <p:nvPicPr>
          <p:cNvPr id="239" name="" descr=""/>
          <p:cNvPicPr/>
          <p:nvPr/>
        </p:nvPicPr>
        <p:blipFill>
          <a:blip r:embed="rId62"/>
          <a:stretch/>
        </p:blipFill>
        <p:spPr>
          <a:xfrm>
            <a:off x="7610760" y="4404240"/>
            <a:ext cx="179280" cy="2880"/>
          </a:xfrm>
          <a:prstGeom prst="rect">
            <a:avLst/>
          </a:prstGeom>
          <a:ln w="0">
            <a:noFill/>
          </a:ln>
        </p:spPr>
      </p:pic>
      <p:pic>
        <p:nvPicPr>
          <p:cNvPr id="240" name="" descr=""/>
          <p:cNvPicPr/>
          <p:nvPr/>
        </p:nvPicPr>
        <p:blipFill>
          <a:blip r:embed="rId63"/>
          <a:stretch/>
        </p:blipFill>
        <p:spPr>
          <a:xfrm>
            <a:off x="7622640" y="4408200"/>
            <a:ext cx="163440" cy="2880"/>
          </a:xfrm>
          <a:prstGeom prst="rect">
            <a:avLst/>
          </a:prstGeom>
          <a:ln w="0">
            <a:noFill/>
          </a:ln>
        </p:spPr>
      </p:pic>
      <p:pic>
        <p:nvPicPr>
          <p:cNvPr id="241" name="" descr=""/>
          <p:cNvPicPr/>
          <p:nvPr/>
        </p:nvPicPr>
        <p:blipFill>
          <a:blip r:embed="rId64"/>
          <a:stretch/>
        </p:blipFill>
        <p:spPr>
          <a:xfrm>
            <a:off x="7638840" y="4411800"/>
            <a:ext cx="138960" cy="2880"/>
          </a:xfrm>
          <a:prstGeom prst="rect">
            <a:avLst/>
          </a:prstGeom>
          <a:ln w="0">
            <a:noFill/>
          </a:ln>
        </p:spPr>
      </p:pic>
      <p:pic>
        <p:nvPicPr>
          <p:cNvPr id="242" name="" descr=""/>
          <p:cNvPicPr/>
          <p:nvPr/>
        </p:nvPicPr>
        <p:blipFill>
          <a:blip r:embed="rId65"/>
          <a:stretch/>
        </p:blipFill>
        <p:spPr>
          <a:xfrm>
            <a:off x="7650720" y="4415400"/>
            <a:ext cx="123120" cy="2880"/>
          </a:xfrm>
          <a:prstGeom prst="rect">
            <a:avLst/>
          </a:prstGeom>
          <a:ln w="0">
            <a:noFill/>
          </a:ln>
        </p:spPr>
      </p:pic>
      <p:pic>
        <p:nvPicPr>
          <p:cNvPr id="243" name="" descr=""/>
          <p:cNvPicPr/>
          <p:nvPr/>
        </p:nvPicPr>
        <p:blipFill>
          <a:blip r:embed="rId66"/>
          <a:stretch/>
        </p:blipFill>
        <p:spPr>
          <a:xfrm>
            <a:off x="7662960" y="4419360"/>
            <a:ext cx="102960" cy="2880"/>
          </a:xfrm>
          <a:prstGeom prst="rect">
            <a:avLst/>
          </a:prstGeom>
          <a:ln w="0">
            <a:noFill/>
          </a:ln>
        </p:spPr>
      </p:pic>
      <p:pic>
        <p:nvPicPr>
          <p:cNvPr id="244" name="" descr=""/>
          <p:cNvPicPr/>
          <p:nvPr/>
        </p:nvPicPr>
        <p:blipFill>
          <a:blip r:embed="rId67"/>
          <a:stretch/>
        </p:blipFill>
        <p:spPr>
          <a:xfrm>
            <a:off x="7674840" y="4423320"/>
            <a:ext cx="87120" cy="2880"/>
          </a:xfrm>
          <a:prstGeom prst="rect">
            <a:avLst/>
          </a:prstGeom>
          <a:ln w="0">
            <a:noFill/>
          </a:ln>
        </p:spPr>
      </p:pic>
      <p:pic>
        <p:nvPicPr>
          <p:cNvPr id="245" name="" descr=""/>
          <p:cNvPicPr/>
          <p:nvPr/>
        </p:nvPicPr>
        <p:blipFill>
          <a:blip r:embed="rId68"/>
          <a:stretch/>
        </p:blipFill>
        <p:spPr>
          <a:xfrm>
            <a:off x="7687080" y="4426920"/>
            <a:ext cx="66960" cy="2880"/>
          </a:xfrm>
          <a:prstGeom prst="rect">
            <a:avLst/>
          </a:prstGeom>
          <a:ln w="0">
            <a:noFill/>
          </a:ln>
        </p:spPr>
      </p:pic>
      <p:pic>
        <p:nvPicPr>
          <p:cNvPr id="246" name="" descr=""/>
          <p:cNvPicPr/>
          <p:nvPr/>
        </p:nvPicPr>
        <p:blipFill>
          <a:blip r:embed="rId69"/>
          <a:stretch/>
        </p:blipFill>
        <p:spPr>
          <a:xfrm>
            <a:off x="7710840" y="4430520"/>
            <a:ext cx="30960" cy="2880"/>
          </a:xfrm>
          <a:prstGeom prst="rect">
            <a:avLst/>
          </a:prstGeom>
          <a:ln w="0">
            <a:noFill/>
          </a:ln>
        </p:spPr>
      </p:pic>
      <p:pic>
        <p:nvPicPr>
          <p:cNvPr id="247" name="" descr=""/>
          <p:cNvPicPr/>
          <p:nvPr/>
        </p:nvPicPr>
        <p:blipFill>
          <a:blip r:embed="rId70"/>
          <a:stretch/>
        </p:blipFill>
        <p:spPr>
          <a:xfrm>
            <a:off x="7723080" y="4434480"/>
            <a:ext cx="11160" cy="2880"/>
          </a:xfrm>
          <a:prstGeom prst="rect">
            <a:avLst/>
          </a:prstGeom>
          <a:ln w="0">
            <a:noFill/>
          </a:ln>
        </p:spPr>
      </p:pic>
      <p:pic>
        <p:nvPicPr>
          <p:cNvPr id="248" name="" descr=""/>
          <p:cNvPicPr/>
          <p:nvPr/>
        </p:nvPicPr>
        <p:blipFill>
          <a:blip r:embed="rId71"/>
          <a:stretch/>
        </p:blipFill>
        <p:spPr>
          <a:xfrm>
            <a:off x="7622640" y="3431520"/>
            <a:ext cx="27000" cy="2880"/>
          </a:xfrm>
          <a:prstGeom prst="rect">
            <a:avLst/>
          </a:prstGeom>
          <a:ln w="0">
            <a:noFill/>
          </a:ln>
        </p:spPr>
      </p:pic>
      <p:pic>
        <p:nvPicPr>
          <p:cNvPr id="249" name="" descr=""/>
          <p:cNvPicPr/>
          <p:nvPr/>
        </p:nvPicPr>
        <p:blipFill>
          <a:blip r:embed="rId72"/>
          <a:stretch/>
        </p:blipFill>
        <p:spPr>
          <a:xfrm>
            <a:off x="7614720" y="3435120"/>
            <a:ext cx="63000" cy="2880"/>
          </a:xfrm>
          <a:prstGeom prst="rect">
            <a:avLst/>
          </a:prstGeom>
          <a:ln w="0">
            <a:noFill/>
          </a:ln>
        </p:spPr>
      </p:pic>
      <p:pic>
        <p:nvPicPr>
          <p:cNvPr id="250" name="" descr=""/>
          <p:cNvPicPr/>
          <p:nvPr/>
        </p:nvPicPr>
        <p:blipFill>
          <a:blip r:embed="rId73"/>
          <a:stretch/>
        </p:blipFill>
        <p:spPr>
          <a:xfrm>
            <a:off x="7594560" y="3439080"/>
            <a:ext cx="147600" cy="2880"/>
          </a:xfrm>
          <a:prstGeom prst="rect">
            <a:avLst/>
          </a:prstGeom>
          <a:ln w="0">
            <a:noFill/>
          </a:ln>
        </p:spPr>
      </p:pic>
      <p:pic>
        <p:nvPicPr>
          <p:cNvPr id="251" name="" descr=""/>
          <p:cNvPicPr/>
          <p:nvPr/>
        </p:nvPicPr>
        <p:blipFill>
          <a:blip r:embed="rId74"/>
          <a:stretch/>
        </p:blipFill>
        <p:spPr>
          <a:xfrm>
            <a:off x="7586640" y="3442680"/>
            <a:ext cx="183600" cy="2880"/>
          </a:xfrm>
          <a:prstGeom prst="rect">
            <a:avLst/>
          </a:prstGeom>
          <a:ln w="0">
            <a:noFill/>
          </a:ln>
        </p:spPr>
      </p:pic>
      <p:pic>
        <p:nvPicPr>
          <p:cNvPr id="252" name="" descr=""/>
          <p:cNvPicPr/>
          <p:nvPr/>
        </p:nvPicPr>
        <p:blipFill>
          <a:blip r:embed="rId75"/>
          <a:stretch/>
        </p:blipFill>
        <p:spPr>
          <a:xfrm>
            <a:off x="7578720" y="3446640"/>
            <a:ext cx="195480" cy="2880"/>
          </a:xfrm>
          <a:prstGeom prst="rect">
            <a:avLst/>
          </a:prstGeom>
          <a:ln w="0">
            <a:noFill/>
          </a:ln>
        </p:spPr>
      </p:pic>
      <p:pic>
        <p:nvPicPr>
          <p:cNvPr id="253" name="" descr=""/>
          <p:cNvPicPr/>
          <p:nvPr/>
        </p:nvPicPr>
        <p:blipFill>
          <a:blip r:embed="rId76"/>
          <a:stretch/>
        </p:blipFill>
        <p:spPr>
          <a:xfrm>
            <a:off x="7566480" y="3450240"/>
            <a:ext cx="207360" cy="2880"/>
          </a:xfrm>
          <a:prstGeom prst="rect">
            <a:avLst/>
          </a:prstGeom>
          <a:ln w="0">
            <a:noFill/>
          </a:ln>
        </p:spPr>
      </p:pic>
      <p:pic>
        <p:nvPicPr>
          <p:cNvPr id="254" name="" descr=""/>
          <p:cNvPicPr/>
          <p:nvPr/>
        </p:nvPicPr>
        <p:blipFill>
          <a:blip r:embed="rId77"/>
          <a:stretch/>
        </p:blipFill>
        <p:spPr>
          <a:xfrm>
            <a:off x="7558560" y="3454200"/>
            <a:ext cx="215640" cy="2880"/>
          </a:xfrm>
          <a:prstGeom prst="rect">
            <a:avLst/>
          </a:prstGeom>
          <a:ln w="0">
            <a:noFill/>
          </a:ln>
        </p:spPr>
      </p:pic>
      <p:pic>
        <p:nvPicPr>
          <p:cNvPr id="255" name="" descr=""/>
          <p:cNvPicPr/>
          <p:nvPr/>
        </p:nvPicPr>
        <p:blipFill>
          <a:blip r:embed="rId78"/>
          <a:stretch/>
        </p:blipFill>
        <p:spPr>
          <a:xfrm>
            <a:off x="7550640" y="3458160"/>
            <a:ext cx="223560" cy="2880"/>
          </a:xfrm>
          <a:prstGeom prst="rect">
            <a:avLst/>
          </a:prstGeom>
          <a:ln w="0">
            <a:noFill/>
          </a:ln>
        </p:spPr>
      </p:pic>
      <p:pic>
        <p:nvPicPr>
          <p:cNvPr id="256" name="" descr=""/>
          <p:cNvPicPr/>
          <p:nvPr/>
        </p:nvPicPr>
        <p:blipFill>
          <a:blip r:embed="rId79"/>
          <a:stretch/>
        </p:blipFill>
        <p:spPr>
          <a:xfrm>
            <a:off x="7542720" y="3461400"/>
            <a:ext cx="231480" cy="2880"/>
          </a:xfrm>
          <a:prstGeom prst="rect">
            <a:avLst/>
          </a:prstGeom>
          <a:ln w="0">
            <a:noFill/>
          </a:ln>
        </p:spPr>
      </p:pic>
      <p:pic>
        <p:nvPicPr>
          <p:cNvPr id="257" name="" descr=""/>
          <p:cNvPicPr/>
          <p:nvPr/>
        </p:nvPicPr>
        <p:blipFill>
          <a:blip r:embed="rId80"/>
          <a:stretch/>
        </p:blipFill>
        <p:spPr>
          <a:xfrm>
            <a:off x="7530480" y="3465360"/>
            <a:ext cx="243720" cy="2880"/>
          </a:xfrm>
          <a:prstGeom prst="rect">
            <a:avLst/>
          </a:prstGeom>
          <a:ln w="0">
            <a:noFill/>
          </a:ln>
        </p:spPr>
      </p:pic>
      <p:pic>
        <p:nvPicPr>
          <p:cNvPr id="258" name="" descr=""/>
          <p:cNvPicPr/>
          <p:nvPr/>
        </p:nvPicPr>
        <p:blipFill>
          <a:blip r:embed="rId81"/>
          <a:stretch/>
        </p:blipFill>
        <p:spPr>
          <a:xfrm>
            <a:off x="7522560" y="3469320"/>
            <a:ext cx="251640" cy="2880"/>
          </a:xfrm>
          <a:prstGeom prst="rect">
            <a:avLst/>
          </a:prstGeom>
          <a:ln w="0">
            <a:noFill/>
          </a:ln>
        </p:spPr>
      </p:pic>
      <p:pic>
        <p:nvPicPr>
          <p:cNvPr id="259" name="" descr=""/>
          <p:cNvPicPr/>
          <p:nvPr/>
        </p:nvPicPr>
        <p:blipFill>
          <a:blip r:embed="rId82"/>
          <a:stretch/>
        </p:blipFill>
        <p:spPr>
          <a:xfrm>
            <a:off x="7514640" y="3472920"/>
            <a:ext cx="259560" cy="2880"/>
          </a:xfrm>
          <a:prstGeom prst="rect">
            <a:avLst/>
          </a:prstGeom>
          <a:ln w="0">
            <a:noFill/>
          </a:ln>
        </p:spPr>
      </p:pic>
      <p:pic>
        <p:nvPicPr>
          <p:cNvPr id="260" name="" descr=""/>
          <p:cNvPicPr/>
          <p:nvPr/>
        </p:nvPicPr>
        <p:blipFill>
          <a:blip r:embed="rId83"/>
          <a:stretch/>
        </p:blipFill>
        <p:spPr>
          <a:xfrm>
            <a:off x="7502400" y="3476520"/>
            <a:ext cx="271800" cy="2880"/>
          </a:xfrm>
          <a:prstGeom prst="rect">
            <a:avLst/>
          </a:prstGeom>
          <a:ln w="0">
            <a:noFill/>
          </a:ln>
        </p:spPr>
      </p:pic>
      <p:pic>
        <p:nvPicPr>
          <p:cNvPr id="261" name="" descr=""/>
          <p:cNvPicPr/>
          <p:nvPr/>
        </p:nvPicPr>
        <p:blipFill>
          <a:blip r:embed="rId84"/>
          <a:stretch/>
        </p:blipFill>
        <p:spPr>
          <a:xfrm>
            <a:off x="7482600" y="3480480"/>
            <a:ext cx="291960" cy="2880"/>
          </a:xfrm>
          <a:prstGeom prst="rect">
            <a:avLst/>
          </a:prstGeom>
          <a:ln w="0">
            <a:noFill/>
          </a:ln>
        </p:spPr>
      </p:pic>
      <p:pic>
        <p:nvPicPr>
          <p:cNvPr id="262" name="" descr=""/>
          <p:cNvPicPr/>
          <p:nvPr/>
        </p:nvPicPr>
        <p:blipFill>
          <a:blip r:embed="rId85"/>
          <a:stretch/>
        </p:blipFill>
        <p:spPr>
          <a:xfrm>
            <a:off x="7474320" y="3484440"/>
            <a:ext cx="299880" cy="2880"/>
          </a:xfrm>
          <a:prstGeom prst="rect">
            <a:avLst/>
          </a:prstGeom>
          <a:ln w="0">
            <a:noFill/>
          </a:ln>
        </p:spPr>
      </p:pic>
      <p:pic>
        <p:nvPicPr>
          <p:cNvPr id="263" name="" descr=""/>
          <p:cNvPicPr/>
          <p:nvPr/>
        </p:nvPicPr>
        <p:blipFill>
          <a:blip r:embed="rId86"/>
          <a:stretch/>
        </p:blipFill>
        <p:spPr>
          <a:xfrm>
            <a:off x="7462440" y="3488040"/>
            <a:ext cx="311760" cy="142560"/>
          </a:xfrm>
          <a:prstGeom prst="rect">
            <a:avLst/>
          </a:prstGeom>
          <a:ln w="0">
            <a:noFill/>
          </a:ln>
        </p:spPr>
      </p:pic>
      <p:pic>
        <p:nvPicPr>
          <p:cNvPr id="264" name="" descr=""/>
          <p:cNvPicPr/>
          <p:nvPr/>
        </p:nvPicPr>
        <p:blipFill>
          <a:blip r:embed="rId87"/>
          <a:stretch/>
        </p:blipFill>
        <p:spPr>
          <a:xfrm>
            <a:off x="7466400" y="3631320"/>
            <a:ext cx="307800" cy="100800"/>
          </a:xfrm>
          <a:prstGeom prst="rect">
            <a:avLst/>
          </a:prstGeom>
          <a:ln w="0">
            <a:noFill/>
          </a:ln>
        </p:spPr>
      </p:pic>
      <p:pic>
        <p:nvPicPr>
          <p:cNvPr id="265" name="" descr=""/>
          <p:cNvPicPr/>
          <p:nvPr/>
        </p:nvPicPr>
        <p:blipFill>
          <a:blip r:embed="rId88"/>
          <a:stretch/>
        </p:blipFill>
        <p:spPr>
          <a:xfrm>
            <a:off x="7466400" y="3733200"/>
            <a:ext cx="303480" cy="2880"/>
          </a:xfrm>
          <a:prstGeom prst="rect">
            <a:avLst/>
          </a:prstGeom>
          <a:ln w="0">
            <a:noFill/>
          </a:ln>
        </p:spPr>
      </p:pic>
      <p:pic>
        <p:nvPicPr>
          <p:cNvPr id="266" name="" descr=""/>
          <p:cNvPicPr/>
          <p:nvPr/>
        </p:nvPicPr>
        <p:blipFill>
          <a:blip r:embed="rId89"/>
          <a:stretch/>
        </p:blipFill>
        <p:spPr>
          <a:xfrm>
            <a:off x="7466400" y="3736800"/>
            <a:ext cx="299880" cy="2880"/>
          </a:xfrm>
          <a:prstGeom prst="rect">
            <a:avLst/>
          </a:prstGeom>
          <a:ln w="0">
            <a:noFill/>
          </a:ln>
        </p:spPr>
      </p:pic>
      <p:pic>
        <p:nvPicPr>
          <p:cNvPr id="267" name="" descr=""/>
          <p:cNvPicPr/>
          <p:nvPr/>
        </p:nvPicPr>
        <p:blipFill>
          <a:blip r:embed="rId90"/>
          <a:stretch/>
        </p:blipFill>
        <p:spPr>
          <a:xfrm>
            <a:off x="7466400" y="3740760"/>
            <a:ext cx="291960" cy="2880"/>
          </a:xfrm>
          <a:prstGeom prst="rect">
            <a:avLst/>
          </a:prstGeom>
          <a:ln w="0">
            <a:noFill/>
          </a:ln>
        </p:spPr>
      </p:pic>
      <p:pic>
        <p:nvPicPr>
          <p:cNvPr id="268" name="" descr=""/>
          <p:cNvPicPr/>
          <p:nvPr/>
        </p:nvPicPr>
        <p:blipFill>
          <a:blip r:embed="rId91"/>
          <a:stretch/>
        </p:blipFill>
        <p:spPr>
          <a:xfrm>
            <a:off x="7466400" y="3744360"/>
            <a:ext cx="287640" cy="2880"/>
          </a:xfrm>
          <a:prstGeom prst="rect">
            <a:avLst/>
          </a:prstGeom>
          <a:ln w="0">
            <a:noFill/>
          </a:ln>
        </p:spPr>
      </p:pic>
      <p:pic>
        <p:nvPicPr>
          <p:cNvPr id="269" name="" descr=""/>
          <p:cNvPicPr/>
          <p:nvPr/>
        </p:nvPicPr>
        <p:blipFill>
          <a:blip r:embed="rId92"/>
          <a:stretch/>
        </p:blipFill>
        <p:spPr>
          <a:xfrm>
            <a:off x="7466400" y="3748320"/>
            <a:ext cx="279720" cy="2880"/>
          </a:xfrm>
          <a:prstGeom prst="rect">
            <a:avLst/>
          </a:prstGeom>
          <a:ln w="0">
            <a:noFill/>
          </a:ln>
        </p:spPr>
      </p:pic>
      <p:pic>
        <p:nvPicPr>
          <p:cNvPr id="270" name="" descr=""/>
          <p:cNvPicPr/>
          <p:nvPr/>
        </p:nvPicPr>
        <p:blipFill>
          <a:blip r:embed="rId93"/>
          <a:stretch/>
        </p:blipFill>
        <p:spPr>
          <a:xfrm>
            <a:off x="7466400" y="3751920"/>
            <a:ext cx="275400" cy="2880"/>
          </a:xfrm>
          <a:prstGeom prst="rect">
            <a:avLst/>
          </a:prstGeom>
          <a:ln w="0">
            <a:noFill/>
          </a:ln>
        </p:spPr>
      </p:pic>
      <p:pic>
        <p:nvPicPr>
          <p:cNvPr id="271" name="" descr=""/>
          <p:cNvPicPr/>
          <p:nvPr/>
        </p:nvPicPr>
        <p:blipFill>
          <a:blip r:embed="rId94"/>
          <a:stretch/>
        </p:blipFill>
        <p:spPr>
          <a:xfrm>
            <a:off x="7466400" y="3755880"/>
            <a:ext cx="267480" cy="2880"/>
          </a:xfrm>
          <a:prstGeom prst="rect">
            <a:avLst/>
          </a:prstGeom>
          <a:ln w="0">
            <a:noFill/>
          </a:ln>
        </p:spPr>
      </p:pic>
      <p:pic>
        <p:nvPicPr>
          <p:cNvPr id="272" name="" descr=""/>
          <p:cNvPicPr/>
          <p:nvPr/>
        </p:nvPicPr>
        <p:blipFill>
          <a:blip r:embed="rId95"/>
          <a:stretch/>
        </p:blipFill>
        <p:spPr>
          <a:xfrm>
            <a:off x="7466400" y="3759480"/>
            <a:ext cx="263880" cy="2880"/>
          </a:xfrm>
          <a:prstGeom prst="rect">
            <a:avLst/>
          </a:prstGeom>
          <a:ln w="0">
            <a:noFill/>
          </a:ln>
        </p:spPr>
      </p:pic>
      <p:pic>
        <p:nvPicPr>
          <p:cNvPr id="273" name="" descr=""/>
          <p:cNvPicPr/>
          <p:nvPr/>
        </p:nvPicPr>
        <p:blipFill>
          <a:blip r:embed="rId96"/>
          <a:stretch/>
        </p:blipFill>
        <p:spPr>
          <a:xfrm>
            <a:off x="7466400" y="3763080"/>
            <a:ext cx="255240" cy="2880"/>
          </a:xfrm>
          <a:prstGeom prst="rect">
            <a:avLst/>
          </a:prstGeom>
          <a:ln w="0">
            <a:noFill/>
          </a:ln>
        </p:spPr>
      </p:pic>
      <p:pic>
        <p:nvPicPr>
          <p:cNvPr id="274" name="" descr=""/>
          <p:cNvPicPr/>
          <p:nvPr/>
        </p:nvPicPr>
        <p:blipFill>
          <a:blip r:embed="rId97"/>
          <a:stretch/>
        </p:blipFill>
        <p:spPr>
          <a:xfrm>
            <a:off x="7466400" y="3767040"/>
            <a:ext cx="251640" cy="2880"/>
          </a:xfrm>
          <a:prstGeom prst="rect">
            <a:avLst/>
          </a:prstGeom>
          <a:ln w="0">
            <a:noFill/>
          </a:ln>
        </p:spPr>
      </p:pic>
      <p:pic>
        <p:nvPicPr>
          <p:cNvPr id="275" name="" descr=""/>
          <p:cNvPicPr/>
          <p:nvPr/>
        </p:nvPicPr>
        <p:blipFill>
          <a:blip r:embed="rId98"/>
          <a:stretch/>
        </p:blipFill>
        <p:spPr>
          <a:xfrm>
            <a:off x="7466400" y="3771000"/>
            <a:ext cx="243720" cy="2880"/>
          </a:xfrm>
          <a:prstGeom prst="rect">
            <a:avLst/>
          </a:prstGeom>
          <a:ln w="0">
            <a:noFill/>
          </a:ln>
        </p:spPr>
      </p:pic>
      <p:pic>
        <p:nvPicPr>
          <p:cNvPr id="276" name="" descr=""/>
          <p:cNvPicPr/>
          <p:nvPr/>
        </p:nvPicPr>
        <p:blipFill>
          <a:blip r:embed="rId99"/>
          <a:stretch/>
        </p:blipFill>
        <p:spPr>
          <a:xfrm>
            <a:off x="7482600" y="3774600"/>
            <a:ext cx="215640" cy="2880"/>
          </a:xfrm>
          <a:prstGeom prst="rect">
            <a:avLst/>
          </a:prstGeom>
          <a:ln w="0">
            <a:noFill/>
          </a:ln>
        </p:spPr>
      </p:pic>
      <p:pic>
        <p:nvPicPr>
          <p:cNvPr id="277" name="" descr=""/>
          <p:cNvPicPr/>
          <p:nvPr/>
        </p:nvPicPr>
        <p:blipFill>
          <a:blip r:embed="rId100"/>
          <a:stretch/>
        </p:blipFill>
        <p:spPr>
          <a:xfrm>
            <a:off x="7498440" y="3778200"/>
            <a:ext cx="195480" cy="2880"/>
          </a:xfrm>
          <a:prstGeom prst="rect">
            <a:avLst/>
          </a:prstGeom>
          <a:ln w="0">
            <a:noFill/>
          </a:ln>
        </p:spPr>
      </p:pic>
      <p:pic>
        <p:nvPicPr>
          <p:cNvPr id="278" name="" descr=""/>
          <p:cNvPicPr/>
          <p:nvPr/>
        </p:nvPicPr>
        <p:blipFill>
          <a:blip r:embed="rId101"/>
          <a:stretch/>
        </p:blipFill>
        <p:spPr>
          <a:xfrm>
            <a:off x="7510320" y="3782160"/>
            <a:ext cx="171360" cy="2880"/>
          </a:xfrm>
          <a:prstGeom prst="rect">
            <a:avLst/>
          </a:prstGeom>
          <a:ln w="0">
            <a:noFill/>
          </a:ln>
        </p:spPr>
      </p:pic>
      <p:pic>
        <p:nvPicPr>
          <p:cNvPr id="279" name="" descr=""/>
          <p:cNvPicPr/>
          <p:nvPr/>
        </p:nvPicPr>
        <p:blipFill>
          <a:blip r:embed="rId102"/>
          <a:stretch/>
        </p:blipFill>
        <p:spPr>
          <a:xfrm>
            <a:off x="7522560" y="3786120"/>
            <a:ext cx="155520" cy="2880"/>
          </a:xfrm>
          <a:prstGeom prst="rect">
            <a:avLst/>
          </a:prstGeom>
          <a:ln w="0">
            <a:noFill/>
          </a:ln>
        </p:spPr>
      </p:pic>
      <p:pic>
        <p:nvPicPr>
          <p:cNvPr id="280" name="" descr=""/>
          <p:cNvPicPr/>
          <p:nvPr/>
        </p:nvPicPr>
        <p:blipFill>
          <a:blip r:embed="rId103"/>
          <a:stretch/>
        </p:blipFill>
        <p:spPr>
          <a:xfrm>
            <a:off x="7534440" y="3789720"/>
            <a:ext cx="135360" cy="2880"/>
          </a:xfrm>
          <a:prstGeom prst="rect">
            <a:avLst/>
          </a:prstGeom>
          <a:ln w="0">
            <a:noFill/>
          </a:ln>
        </p:spPr>
      </p:pic>
      <p:pic>
        <p:nvPicPr>
          <p:cNvPr id="281" name="" descr=""/>
          <p:cNvPicPr/>
          <p:nvPr/>
        </p:nvPicPr>
        <p:blipFill>
          <a:blip r:embed="rId104"/>
          <a:stretch/>
        </p:blipFill>
        <p:spPr>
          <a:xfrm>
            <a:off x="7546320" y="3793320"/>
            <a:ext cx="119520" cy="2880"/>
          </a:xfrm>
          <a:prstGeom prst="rect">
            <a:avLst/>
          </a:prstGeom>
          <a:ln w="0">
            <a:noFill/>
          </a:ln>
        </p:spPr>
      </p:pic>
      <p:pic>
        <p:nvPicPr>
          <p:cNvPr id="282" name="" descr=""/>
          <p:cNvPicPr/>
          <p:nvPr/>
        </p:nvPicPr>
        <p:blipFill>
          <a:blip r:embed="rId105"/>
          <a:stretch/>
        </p:blipFill>
        <p:spPr>
          <a:xfrm>
            <a:off x="7558560" y="3797280"/>
            <a:ext cx="99360" cy="2880"/>
          </a:xfrm>
          <a:prstGeom prst="rect">
            <a:avLst/>
          </a:prstGeom>
          <a:ln w="0">
            <a:noFill/>
          </a:ln>
        </p:spPr>
      </p:pic>
      <p:pic>
        <p:nvPicPr>
          <p:cNvPr id="283" name="" descr=""/>
          <p:cNvPicPr/>
          <p:nvPr/>
        </p:nvPicPr>
        <p:blipFill>
          <a:blip r:embed="rId106"/>
          <a:stretch/>
        </p:blipFill>
        <p:spPr>
          <a:xfrm>
            <a:off x="7570800" y="3800880"/>
            <a:ext cx="83160" cy="2880"/>
          </a:xfrm>
          <a:prstGeom prst="rect">
            <a:avLst/>
          </a:prstGeom>
          <a:ln w="0">
            <a:noFill/>
          </a:ln>
        </p:spPr>
      </p:pic>
      <p:pic>
        <p:nvPicPr>
          <p:cNvPr id="284" name="" descr=""/>
          <p:cNvPicPr/>
          <p:nvPr/>
        </p:nvPicPr>
        <p:blipFill>
          <a:blip r:embed="rId107"/>
          <a:stretch/>
        </p:blipFill>
        <p:spPr>
          <a:xfrm>
            <a:off x="7582320" y="3804840"/>
            <a:ext cx="63000" cy="2880"/>
          </a:xfrm>
          <a:prstGeom prst="rect">
            <a:avLst/>
          </a:prstGeom>
          <a:ln w="0">
            <a:noFill/>
          </a:ln>
        </p:spPr>
      </p:pic>
      <p:pic>
        <p:nvPicPr>
          <p:cNvPr id="285" name="" descr=""/>
          <p:cNvPicPr/>
          <p:nvPr/>
        </p:nvPicPr>
        <p:blipFill>
          <a:blip r:embed="rId108"/>
          <a:stretch/>
        </p:blipFill>
        <p:spPr>
          <a:xfrm>
            <a:off x="7594560" y="3808440"/>
            <a:ext cx="47160" cy="2880"/>
          </a:xfrm>
          <a:prstGeom prst="rect">
            <a:avLst/>
          </a:prstGeom>
          <a:ln w="0">
            <a:noFill/>
          </a:ln>
        </p:spPr>
      </p:pic>
      <p:pic>
        <p:nvPicPr>
          <p:cNvPr id="286" name="" descr=""/>
          <p:cNvPicPr/>
          <p:nvPr/>
        </p:nvPicPr>
        <p:blipFill>
          <a:blip r:embed="rId109"/>
          <a:stretch/>
        </p:blipFill>
        <p:spPr>
          <a:xfrm>
            <a:off x="7606800" y="3812040"/>
            <a:ext cx="27000" cy="2880"/>
          </a:xfrm>
          <a:prstGeom prst="rect">
            <a:avLst/>
          </a:prstGeom>
          <a:ln w="0">
            <a:noFill/>
          </a:ln>
        </p:spPr>
      </p:pic>
      <p:sp>
        <p:nvSpPr>
          <p:cNvPr id="287" name="CustomShape 28"/>
          <p:cNvSpPr/>
          <p:nvPr/>
        </p:nvSpPr>
        <p:spPr>
          <a:xfrm>
            <a:off x="6884280" y="2262600"/>
            <a:ext cx="338400" cy="17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200" spc="-1" strike="noStrike">
                <a:solidFill>
                  <a:srgbClr val="000000"/>
                </a:solidFill>
                <a:latin typeface="Arial"/>
                <a:ea typeface="DejaVu Sans"/>
              </a:rPr>
              <a:t>HPC</a:t>
            </a:r>
            <a:endParaRPr b="0" lang="en-GB" sz="1200" spc="-1" strike="noStrike">
              <a:latin typeface="Arial"/>
            </a:endParaRPr>
          </a:p>
        </p:txBody>
      </p:sp>
      <p:pic>
        <p:nvPicPr>
          <p:cNvPr id="288" name="" descr=""/>
          <p:cNvPicPr/>
          <p:nvPr/>
        </p:nvPicPr>
        <p:blipFill>
          <a:blip r:embed="rId110"/>
          <a:stretch/>
        </p:blipFill>
        <p:spPr>
          <a:xfrm>
            <a:off x="8579880" y="2865960"/>
            <a:ext cx="32760" cy="2880"/>
          </a:xfrm>
          <a:prstGeom prst="rect">
            <a:avLst/>
          </a:prstGeom>
          <a:ln w="0">
            <a:noFill/>
          </a:ln>
        </p:spPr>
      </p:pic>
      <p:pic>
        <p:nvPicPr>
          <p:cNvPr id="289" name="" descr=""/>
          <p:cNvPicPr/>
          <p:nvPr/>
        </p:nvPicPr>
        <p:blipFill>
          <a:blip r:embed="rId111"/>
          <a:stretch/>
        </p:blipFill>
        <p:spPr>
          <a:xfrm>
            <a:off x="8569800" y="2869560"/>
            <a:ext cx="75960" cy="2880"/>
          </a:xfrm>
          <a:prstGeom prst="rect">
            <a:avLst/>
          </a:prstGeom>
          <a:ln w="0">
            <a:noFill/>
          </a:ln>
        </p:spPr>
      </p:pic>
      <p:pic>
        <p:nvPicPr>
          <p:cNvPr id="290" name="" descr=""/>
          <p:cNvPicPr/>
          <p:nvPr/>
        </p:nvPicPr>
        <p:blipFill>
          <a:blip r:embed="rId112"/>
          <a:stretch/>
        </p:blipFill>
        <p:spPr>
          <a:xfrm>
            <a:off x="8560440" y="2873520"/>
            <a:ext cx="119520" cy="2880"/>
          </a:xfrm>
          <a:prstGeom prst="rect">
            <a:avLst/>
          </a:prstGeom>
          <a:ln w="0">
            <a:noFill/>
          </a:ln>
        </p:spPr>
      </p:pic>
      <p:pic>
        <p:nvPicPr>
          <p:cNvPr id="291" name="" descr=""/>
          <p:cNvPicPr/>
          <p:nvPr/>
        </p:nvPicPr>
        <p:blipFill>
          <a:blip r:embed="rId113"/>
          <a:stretch/>
        </p:blipFill>
        <p:spPr>
          <a:xfrm>
            <a:off x="8546040" y="2877120"/>
            <a:ext cx="167400" cy="2880"/>
          </a:xfrm>
          <a:prstGeom prst="rect">
            <a:avLst/>
          </a:prstGeom>
          <a:ln w="0">
            <a:noFill/>
          </a:ln>
        </p:spPr>
      </p:pic>
      <p:pic>
        <p:nvPicPr>
          <p:cNvPr id="292" name="" descr=""/>
          <p:cNvPicPr/>
          <p:nvPr/>
        </p:nvPicPr>
        <p:blipFill>
          <a:blip r:embed="rId114"/>
          <a:stretch/>
        </p:blipFill>
        <p:spPr>
          <a:xfrm>
            <a:off x="8526600" y="2881080"/>
            <a:ext cx="225000" cy="2880"/>
          </a:xfrm>
          <a:prstGeom prst="rect">
            <a:avLst/>
          </a:prstGeom>
          <a:ln w="0">
            <a:noFill/>
          </a:ln>
        </p:spPr>
      </p:pic>
      <p:pic>
        <p:nvPicPr>
          <p:cNvPr id="293" name="" descr=""/>
          <p:cNvPicPr/>
          <p:nvPr/>
        </p:nvPicPr>
        <p:blipFill>
          <a:blip r:embed="rId115"/>
          <a:stretch/>
        </p:blipFill>
        <p:spPr>
          <a:xfrm>
            <a:off x="8512200" y="2884680"/>
            <a:ext cx="239400" cy="2880"/>
          </a:xfrm>
          <a:prstGeom prst="rect">
            <a:avLst/>
          </a:prstGeom>
          <a:ln w="0">
            <a:noFill/>
          </a:ln>
        </p:spPr>
      </p:pic>
      <p:pic>
        <p:nvPicPr>
          <p:cNvPr id="294" name="" descr=""/>
          <p:cNvPicPr/>
          <p:nvPr/>
        </p:nvPicPr>
        <p:blipFill>
          <a:blip r:embed="rId116"/>
          <a:stretch/>
        </p:blipFill>
        <p:spPr>
          <a:xfrm>
            <a:off x="8502480" y="2888640"/>
            <a:ext cx="249120" cy="2880"/>
          </a:xfrm>
          <a:prstGeom prst="rect">
            <a:avLst/>
          </a:prstGeom>
          <a:ln w="0">
            <a:noFill/>
          </a:ln>
        </p:spPr>
      </p:pic>
      <p:pic>
        <p:nvPicPr>
          <p:cNvPr id="295" name="" descr=""/>
          <p:cNvPicPr/>
          <p:nvPr/>
        </p:nvPicPr>
        <p:blipFill>
          <a:blip r:embed="rId117"/>
          <a:stretch/>
        </p:blipFill>
        <p:spPr>
          <a:xfrm>
            <a:off x="8493120" y="2892240"/>
            <a:ext cx="258840" cy="2880"/>
          </a:xfrm>
          <a:prstGeom prst="rect">
            <a:avLst/>
          </a:prstGeom>
          <a:ln w="0">
            <a:noFill/>
          </a:ln>
        </p:spPr>
      </p:pic>
      <p:pic>
        <p:nvPicPr>
          <p:cNvPr id="296" name="" descr=""/>
          <p:cNvPicPr/>
          <p:nvPr/>
        </p:nvPicPr>
        <p:blipFill>
          <a:blip r:embed="rId118"/>
          <a:stretch/>
        </p:blipFill>
        <p:spPr>
          <a:xfrm>
            <a:off x="8483400" y="2895840"/>
            <a:ext cx="268200" cy="2880"/>
          </a:xfrm>
          <a:prstGeom prst="rect">
            <a:avLst/>
          </a:prstGeom>
          <a:ln w="0">
            <a:noFill/>
          </a:ln>
        </p:spPr>
      </p:pic>
      <p:pic>
        <p:nvPicPr>
          <p:cNvPr id="297" name="" descr=""/>
          <p:cNvPicPr/>
          <p:nvPr/>
        </p:nvPicPr>
        <p:blipFill>
          <a:blip r:embed="rId119"/>
          <a:stretch/>
        </p:blipFill>
        <p:spPr>
          <a:xfrm>
            <a:off x="8473680" y="2899800"/>
            <a:ext cx="278280" cy="2880"/>
          </a:xfrm>
          <a:prstGeom prst="rect">
            <a:avLst/>
          </a:prstGeom>
          <a:ln w="0">
            <a:noFill/>
          </a:ln>
        </p:spPr>
      </p:pic>
      <p:pic>
        <p:nvPicPr>
          <p:cNvPr id="298" name="" descr=""/>
          <p:cNvPicPr/>
          <p:nvPr/>
        </p:nvPicPr>
        <p:blipFill>
          <a:blip r:embed="rId120"/>
          <a:stretch/>
        </p:blipFill>
        <p:spPr>
          <a:xfrm>
            <a:off x="8464320" y="2903760"/>
            <a:ext cx="287640" cy="2880"/>
          </a:xfrm>
          <a:prstGeom prst="rect">
            <a:avLst/>
          </a:prstGeom>
          <a:ln w="0">
            <a:noFill/>
          </a:ln>
        </p:spPr>
      </p:pic>
      <p:pic>
        <p:nvPicPr>
          <p:cNvPr id="299" name="" descr=""/>
          <p:cNvPicPr/>
          <p:nvPr/>
        </p:nvPicPr>
        <p:blipFill>
          <a:blip r:embed="rId121"/>
          <a:stretch/>
        </p:blipFill>
        <p:spPr>
          <a:xfrm>
            <a:off x="8454240" y="2907360"/>
            <a:ext cx="297000" cy="2880"/>
          </a:xfrm>
          <a:prstGeom prst="rect">
            <a:avLst/>
          </a:prstGeom>
          <a:ln w="0">
            <a:noFill/>
          </a:ln>
        </p:spPr>
      </p:pic>
      <p:pic>
        <p:nvPicPr>
          <p:cNvPr id="300" name="" descr=""/>
          <p:cNvPicPr/>
          <p:nvPr/>
        </p:nvPicPr>
        <p:blipFill>
          <a:blip r:embed="rId122"/>
          <a:stretch/>
        </p:blipFill>
        <p:spPr>
          <a:xfrm>
            <a:off x="8439840" y="2910960"/>
            <a:ext cx="311760" cy="2880"/>
          </a:xfrm>
          <a:prstGeom prst="rect">
            <a:avLst/>
          </a:prstGeom>
          <a:ln w="0">
            <a:noFill/>
          </a:ln>
        </p:spPr>
      </p:pic>
      <p:pic>
        <p:nvPicPr>
          <p:cNvPr id="301" name="" descr=""/>
          <p:cNvPicPr/>
          <p:nvPr/>
        </p:nvPicPr>
        <p:blipFill>
          <a:blip r:embed="rId123"/>
          <a:stretch/>
        </p:blipFill>
        <p:spPr>
          <a:xfrm>
            <a:off x="8430480" y="2914920"/>
            <a:ext cx="321480" cy="2880"/>
          </a:xfrm>
          <a:prstGeom prst="rect">
            <a:avLst/>
          </a:prstGeom>
          <a:ln w="0">
            <a:noFill/>
          </a:ln>
        </p:spPr>
      </p:pic>
      <p:pic>
        <p:nvPicPr>
          <p:cNvPr id="302" name="" descr=""/>
          <p:cNvPicPr/>
          <p:nvPr/>
        </p:nvPicPr>
        <p:blipFill>
          <a:blip r:embed="rId124"/>
          <a:stretch/>
        </p:blipFill>
        <p:spPr>
          <a:xfrm>
            <a:off x="8420760" y="2918880"/>
            <a:ext cx="330840" cy="2880"/>
          </a:xfrm>
          <a:prstGeom prst="rect">
            <a:avLst/>
          </a:prstGeom>
          <a:ln w="0">
            <a:noFill/>
          </a:ln>
        </p:spPr>
      </p:pic>
      <p:pic>
        <p:nvPicPr>
          <p:cNvPr id="303" name="" descr=""/>
          <p:cNvPicPr/>
          <p:nvPr/>
        </p:nvPicPr>
        <p:blipFill>
          <a:blip r:embed="rId125"/>
          <a:stretch/>
        </p:blipFill>
        <p:spPr>
          <a:xfrm>
            <a:off x="8411040" y="2922480"/>
            <a:ext cx="340560" cy="2880"/>
          </a:xfrm>
          <a:prstGeom prst="rect">
            <a:avLst/>
          </a:prstGeom>
          <a:ln w="0">
            <a:noFill/>
          </a:ln>
        </p:spPr>
      </p:pic>
      <p:pic>
        <p:nvPicPr>
          <p:cNvPr id="304" name="" descr=""/>
          <p:cNvPicPr/>
          <p:nvPr/>
        </p:nvPicPr>
        <p:blipFill>
          <a:blip r:embed="rId126"/>
          <a:stretch/>
        </p:blipFill>
        <p:spPr>
          <a:xfrm>
            <a:off x="8396640" y="2926440"/>
            <a:ext cx="354960" cy="142560"/>
          </a:xfrm>
          <a:prstGeom prst="rect">
            <a:avLst/>
          </a:prstGeom>
          <a:ln w="0">
            <a:noFill/>
          </a:ln>
        </p:spPr>
      </p:pic>
      <p:pic>
        <p:nvPicPr>
          <p:cNvPr id="305" name="" descr=""/>
          <p:cNvPicPr/>
          <p:nvPr/>
        </p:nvPicPr>
        <p:blipFill>
          <a:blip r:embed="rId127"/>
          <a:stretch/>
        </p:blipFill>
        <p:spPr>
          <a:xfrm>
            <a:off x="8401680" y="3069720"/>
            <a:ext cx="350280" cy="108360"/>
          </a:xfrm>
          <a:prstGeom prst="rect">
            <a:avLst/>
          </a:prstGeom>
          <a:ln w="0">
            <a:noFill/>
          </a:ln>
        </p:spPr>
      </p:pic>
      <p:pic>
        <p:nvPicPr>
          <p:cNvPr id="306" name="" descr=""/>
          <p:cNvPicPr/>
          <p:nvPr/>
        </p:nvPicPr>
        <p:blipFill>
          <a:blip r:embed="rId128"/>
          <a:stretch/>
        </p:blipFill>
        <p:spPr>
          <a:xfrm>
            <a:off x="8401680" y="3178800"/>
            <a:ext cx="345240" cy="2880"/>
          </a:xfrm>
          <a:prstGeom prst="rect">
            <a:avLst/>
          </a:prstGeom>
          <a:ln w="0">
            <a:noFill/>
          </a:ln>
        </p:spPr>
      </p:pic>
      <p:pic>
        <p:nvPicPr>
          <p:cNvPr id="307" name="" descr=""/>
          <p:cNvPicPr/>
          <p:nvPr/>
        </p:nvPicPr>
        <p:blipFill>
          <a:blip r:embed="rId129"/>
          <a:stretch/>
        </p:blipFill>
        <p:spPr>
          <a:xfrm>
            <a:off x="8401680" y="3182760"/>
            <a:ext cx="340560" cy="2880"/>
          </a:xfrm>
          <a:prstGeom prst="rect">
            <a:avLst/>
          </a:prstGeom>
          <a:ln w="0">
            <a:noFill/>
          </a:ln>
        </p:spPr>
      </p:pic>
      <p:pic>
        <p:nvPicPr>
          <p:cNvPr id="308" name="" descr=""/>
          <p:cNvPicPr/>
          <p:nvPr/>
        </p:nvPicPr>
        <p:blipFill>
          <a:blip r:embed="rId130"/>
          <a:stretch/>
        </p:blipFill>
        <p:spPr>
          <a:xfrm>
            <a:off x="8401680" y="3186360"/>
            <a:ext cx="330840" cy="2880"/>
          </a:xfrm>
          <a:prstGeom prst="rect">
            <a:avLst/>
          </a:prstGeom>
          <a:ln w="0">
            <a:noFill/>
          </a:ln>
        </p:spPr>
      </p:pic>
      <p:pic>
        <p:nvPicPr>
          <p:cNvPr id="309" name="" descr=""/>
          <p:cNvPicPr/>
          <p:nvPr/>
        </p:nvPicPr>
        <p:blipFill>
          <a:blip r:embed="rId131"/>
          <a:stretch/>
        </p:blipFill>
        <p:spPr>
          <a:xfrm>
            <a:off x="8401680" y="3190320"/>
            <a:ext cx="326160" cy="2880"/>
          </a:xfrm>
          <a:prstGeom prst="rect">
            <a:avLst/>
          </a:prstGeom>
          <a:ln w="0">
            <a:noFill/>
          </a:ln>
        </p:spPr>
      </p:pic>
      <p:pic>
        <p:nvPicPr>
          <p:cNvPr id="310" name="" descr=""/>
          <p:cNvPicPr/>
          <p:nvPr/>
        </p:nvPicPr>
        <p:blipFill>
          <a:blip r:embed="rId132"/>
          <a:stretch/>
        </p:blipFill>
        <p:spPr>
          <a:xfrm>
            <a:off x="8401680" y="3193920"/>
            <a:ext cx="311760" cy="2880"/>
          </a:xfrm>
          <a:prstGeom prst="rect">
            <a:avLst/>
          </a:prstGeom>
          <a:ln w="0">
            <a:noFill/>
          </a:ln>
        </p:spPr>
      </p:pic>
      <p:pic>
        <p:nvPicPr>
          <p:cNvPr id="311" name="" descr=""/>
          <p:cNvPicPr/>
          <p:nvPr/>
        </p:nvPicPr>
        <p:blipFill>
          <a:blip r:embed="rId133"/>
          <a:stretch/>
        </p:blipFill>
        <p:spPr>
          <a:xfrm>
            <a:off x="8401680" y="3197520"/>
            <a:ext cx="302040" cy="2880"/>
          </a:xfrm>
          <a:prstGeom prst="rect">
            <a:avLst/>
          </a:prstGeom>
          <a:ln w="0">
            <a:noFill/>
          </a:ln>
        </p:spPr>
      </p:pic>
      <p:pic>
        <p:nvPicPr>
          <p:cNvPr id="312" name="" descr=""/>
          <p:cNvPicPr/>
          <p:nvPr/>
        </p:nvPicPr>
        <p:blipFill>
          <a:blip r:embed="rId134"/>
          <a:stretch/>
        </p:blipFill>
        <p:spPr>
          <a:xfrm>
            <a:off x="8401680" y="3201480"/>
            <a:ext cx="297000" cy="2880"/>
          </a:xfrm>
          <a:prstGeom prst="rect">
            <a:avLst/>
          </a:prstGeom>
          <a:ln w="0">
            <a:noFill/>
          </a:ln>
        </p:spPr>
      </p:pic>
      <p:pic>
        <p:nvPicPr>
          <p:cNvPr id="313" name="" descr=""/>
          <p:cNvPicPr/>
          <p:nvPr/>
        </p:nvPicPr>
        <p:blipFill>
          <a:blip r:embed="rId135"/>
          <a:stretch/>
        </p:blipFill>
        <p:spPr>
          <a:xfrm>
            <a:off x="8401680" y="3205440"/>
            <a:ext cx="287640" cy="2880"/>
          </a:xfrm>
          <a:prstGeom prst="rect">
            <a:avLst/>
          </a:prstGeom>
          <a:ln w="0">
            <a:noFill/>
          </a:ln>
        </p:spPr>
      </p:pic>
      <p:pic>
        <p:nvPicPr>
          <p:cNvPr id="314" name="" descr=""/>
          <p:cNvPicPr/>
          <p:nvPr/>
        </p:nvPicPr>
        <p:blipFill>
          <a:blip r:embed="rId136"/>
          <a:stretch/>
        </p:blipFill>
        <p:spPr>
          <a:xfrm>
            <a:off x="8401680" y="3209040"/>
            <a:ext cx="282600" cy="2880"/>
          </a:xfrm>
          <a:prstGeom prst="rect">
            <a:avLst/>
          </a:prstGeom>
          <a:ln w="0">
            <a:noFill/>
          </a:ln>
        </p:spPr>
      </p:pic>
      <p:pic>
        <p:nvPicPr>
          <p:cNvPr id="315" name="" descr=""/>
          <p:cNvPicPr/>
          <p:nvPr/>
        </p:nvPicPr>
        <p:blipFill>
          <a:blip r:embed="rId137"/>
          <a:stretch/>
        </p:blipFill>
        <p:spPr>
          <a:xfrm>
            <a:off x="8401680" y="3212640"/>
            <a:ext cx="273240" cy="2880"/>
          </a:xfrm>
          <a:prstGeom prst="rect">
            <a:avLst/>
          </a:prstGeom>
          <a:ln w="0">
            <a:noFill/>
          </a:ln>
        </p:spPr>
      </p:pic>
      <p:pic>
        <p:nvPicPr>
          <p:cNvPr id="316" name="" descr=""/>
          <p:cNvPicPr/>
          <p:nvPr/>
        </p:nvPicPr>
        <p:blipFill>
          <a:blip r:embed="rId138"/>
          <a:stretch/>
        </p:blipFill>
        <p:spPr>
          <a:xfrm>
            <a:off x="8406360" y="3216600"/>
            <a:ext cx="263880" cy="2880"/>
          </a:xfrm>
          <a:prstGeom prst="rect">
            <a:avLst/>
          </a:prstGeom>
          <a:ln w="0">
            <a:noFill/>
          </a:ln>
        </p:spPr>
      </p:pic>
      <p:pic>
        <p:nvPicPr>
          <p:cNvPr id="317" name="" descr=""/>
          <p:cNvPicPr/>
          <p:nvPr/>
        </p:nvPicPr>
        <p:blipFill>
          <a:blip r:embed="rId139"/>
          <a:stretch/>
        </p:blipFill>
        <p:spPr>
          <a:xfrm>
            <a:off x="8420760" y="3220560"/>
            <a:ext cx="244440" cy="2880"/>
          </a:xfrm>
          <a:prstGeom prst="rect">
            <a:avLst/>
          </a:prstGeom>
          <a:ln w="0">
            <a:noFill/>
          </a:ln>
        </p:spPr>
      </p:pic>
      <p:pic>
        <p:nvPicPr>
          <p:cNvPr id="318" name="" descr=""/>
          <p:cNvPicPr/>
          <p:nvPr/>
        </p:nvPicPr>
        <p:blipFill>
          <a:blip r:embed="rId140"/>
          <a:stretch/>
        </p:blipFill>
        <p:spPr>
          <a:xfrm>
            <a:off x="8435520" y="3224160"/>
            <a:ext cx="225000" cy="2880"/>
          </a:xfrm>
          <a:prstGeom prst="rect">
            <a:avLst/>
          </a:prstGeom>
          <a:ln w="0">
            <a:noFill/>
          </a:ln>
        </p:spPr>
      </p:pic>
      <p:pic>
        <p:nvPicPr>
          <p:cNvPr id="319" name="" descr=""/>
          <p:cNvPicPr/>
          <p:nvPr/>
        </p:nvPicPr>
        <p:blipFill>
          <a:blip r:embed="rId141"/>
          <a:stretch/>
        </p:blipFill>
        <p:spPr>
          <a:xfrm>
            <a:off x="8449920" y="3227760"/>
            <a:ext cx="200880" cy="2880"/>
          </a:xfrm>
          <a:prstGeom prst="rect">
            <a:avLst/>
          </a:prstGeom>
          <a:ln w="0">
            <a:noFill/>
          </a:ln>
        </p:spPr>
      </p:pic>
      <p:pic>
        <p:nvPicPr>
          <p:cNvPr id="320" name="" descr=""/>
          <p:cNvPicPr/>
          <p:nvPr/>
        </p:nvPicPr>
        <p:blipFill>
          <a:blip r:embed="rId142"/>
          <a:stretch/>
        </p:blipFill>
        <p:spPr>
          <a:xfrm>
            <a:off x="8464320" y="3231720"/>
            <a:ext cx="181800" cy="2880"/>
          </a:xfrm>
          <a:prstGeom prst="rect">
            <a:avLst/>
          </a:prstGeom>
          <a:ln w="0">
            <a:noFill/>
          </a:ln>
        </p:spPr>
      </p:pic>
      <p:pic>
        <p:nvPicPr>
          <p:cNvPr id="321" name="" descr=""/>
          <p:cNvPicPr/>
          <p:nvPr/>
        </p:nvPicPr>
        <p:blipFill>
          <a:blip r:embed="rId143"/>
          <a:stretch/>
        </p:blipFill>
        <p:spPr>
          <a:xfrm>
            <a:off x="8478720" y="3235320"/>
            <a:ext cx="157680" cy="2880"/>
          </a:xfrm>
          <a:prstGeom prst="rect">
            <a:avLst/>
          </a:prstGeom>
          <a:ln w="0">
            <a:noFill/>
          </a:ln>
        </p:spPr>
      </p:pic>
      <p:pic>
        <p:nvPicPr>
          <p:cNvPr id="322" name="" descr=""/>
          <p:cNvPicPr/>
          <p:nvPr/>
        </p:nvPicPr>
        <p:blipFill>
          <a:blip r:embed="rId144"/>
          <a:stretch/>
        </p:blipFill>
        <p:spPr>
          <a:xfrm>
            <a:off x="8488080" y="3239280"/>
            <a:ext cx="143280" cy="2880"/>
          </a:xfrm>
          <a:prstGeom prst="rect">
            <a:avLst/>
          </a:prstGeom>
          <a:ln w="0">
            <a:noFill/>
          </a:ln>
        </p:spPr>
      </p:pic>
      <p:pic>
        <p:nvPicPr>
          <p:cNvPr id="323" name="" descr=""/>
          <p:cNvPicPr/>
          <p:nvPr/>
        </p:nvPicPr>
        <p:blipFill>
          <a:blip r:embed="rId145"/>
          <a:stretch/>
        </p:blipFill>
        <p:spPr>
          <a:xfrm>
            <a:off x="8502480" y="3242880"/>
            <a:ext cx="119520" cy="2880"/>
          </a:xfrm>
          <a:prstGeom prst="rect">
            <a:avLst/>
          </a:prstGeom>
          <a:ln w="0">
            <a:noFill/>
          </a:ln>
        </p:spPr>
      </p:pic>
      <p:pic>
        <p:nvPicPr>
          <p:cNvPr id="324" name="" descr=""/>
          <p:cNvPicPr/>
          <p:nvPr/>
        </p:nvPicPr>
        <p:blipFill>
          <a:blip r:embed="rId146"/>
          <a:stretch/>
        </p:blipFill>
        <p:spPr>
          <a:xfrm>
            <a:off x="8516880" y="3246480"/>
            <a:ext cx="100080" cy="2880"/>
          </a:xfrm>
          <a:prstGeom prst="rect">
            <a:avLst/>
          </a:prstGeom>
          <a:ln w="0">
            <a:noFill/>
          </a:ln>
        </p:spPr>
      </p:pic>
      <p:pic>
        <p:nvPicPr>
          <p:cNvPr id="325" name="" descr=""/>
          <p:cNvPicPr/>
          <p:nvPr/>
        </p:nvPicPr>
        <p:blipFill>
          <a:blip r:embed="rId147"/>
          <a:stretch/>
        </p:blipFill>
        <p:spPr>
          <a:xfrm>
            <a:off x="8531640" y="3250440"/>
            <a:ext cx="75960" cy="2880"/>
          </a:xfrm>
          <a:prstGeom prst="rect">
            <a:avLst/>
          </a:prstGeom>
          <a:ln w="0">
            <a:noFill/>
          </a:ln>
        </p:spPr>
      </p:pic>
      <p:pic>
        <p:nvPicPr>
          <p:cNvPr id="326" name="" descr=""/>
          <p:cNvPicPr/>
          <p:nvPr/>
        </p:nvPicPr>
        <p:blipFill>
          <a:blip r:embed="rId148"/>
          <a:stretch/>
        </p:blipFill>
        <p:spPr>
          <a:xfrm>
            <a:off x="8560440" y="3254400"/>
            <a:ext cx="32760" cy="2880"/>
          </a:xfrm>
          <a:prstGeom prst="rect">
            <a:avLst/>
          </a:prstGeom>
          <a:ln w="0">
            <a:noFill/>
          </a:ln>
        </p:spPr>
      </p:pic>
      <p:pic>
        <p:nvPicPr>
          <p:cNvPr id="327" name="" descr=""/>
          <p:cNvPicPr/>
          <p:nvPr/>
        </p:nvPicPr>
        <p:blipFill>
          <a:blip r:embed="rId149"/>
          <a:stretch/>
        </p:blipFill>
        <p:spPr>
          <a:xfrm>
            <a:off x="8574840" y="3258360"/>
            <a:ext cx="8280" cy="2880"/>
          </a:xfrm>
          <a:prstGeom prst="rect">
            <a:avLst/>
          </a:prstGeom>
          <a:ln w="0">
            <a:noFill/>
          </a:ln>
        </p:spPr>
      </p:pic>
      <p:pic>
        <p:nvPicPr>
          <p:cNvPr id="328" name="" descr=""/>
          <p:cNvPicPr/>
          <p:nvPr/>
        </p:nvPicPr>
        <p:blipFill>
          <a:blip r:embed="rId150"/>
          <a:stretch/>
        </p:blipFill>
        <p:spPr>
          <a:xfrm>
            <a:off x="9195480" y="3061800"/>
            <a:ext cx="32760" cy="2880"/>
          </a:xfrm>
          <a:prstGeom prst="rect">
            <a:avLst/>
          </a:prstGeom>
          <a:ln w="0">
            <a:noFill/>
          </a:ln>
        </p:spPr>
      </p:pic>
      <p:pic>
        <p:nvPicPr>
          <p:cNvPr id="329" name="" descr=""/>
          <p:cNvPicPr/>
          <p:nvPr/>
        </p:nvPicPr>
        <p:blipFill>
          <a:blip r:embed="rId151"/>
          <a:stretch/>
        </p:blipFill>
        <p:spPr>
          <a:xfrm>
            <a:off x="9186120" y="3065760"/>
            <a:ext cx="75960" cy="2880"/>
          </a:xfrm>
          <a:prstGeom prst="rect">
            <a:avLst/>
          </a:prstGeom>
          <a:ln w="0">
            <a:noFill/>
          </a:ln>
        </p:spPr>
      </p:pic>
      <p:pic>
        <p:nvPicPr>
          <p:cNvPr id="330" name="" descr=""/>
          <p:cNvPicPr/>
          <p:nvPr/>
        </p:nvPicPr>
        <p:blipFill>
          <a:blip r:embed="rId152"/>
          <a:stretch/>
        </p:blipFill>
        <p:spPr>
          <a:xfrm>
            <a:off x="9181080" y="3069720"/>
            <a:ext cx="114480" cy="2880"/>
          </a:xfrm>
          <a:prstGeom prst="rect">
            <a:avLst/>
          </a:prstGeom>
          <a:ln w="0">
            <a:noFill/>
          </a:ln>
        </p:spPr>
      </p:pic>
      <p:pic>
        <p:nvPicPr>
          <p:cNvPr id="331" name="" descr=""/>
          <p:cNvPicPr/>
          <p:nvPr/>
        </p:nvPicPr>
        <p:blipFill>
          <a:blip r:embed="rId153"/>
          <a:stretch/>
        </p:blipFill>
        <p:spPr>
          <a:xfrm>
            <a:off x="9166680" y="3073320"/>
            <a:ext cx="162720" cy="2880"/>
          </a:xfrm>
          <a:prstGeom prst="rect">
            <a:avLst/>
          </a:prstGeom>
          <a:ln w="0">
            <a:noFill/>
          </a:ln>
        </p:spPr>
      </p:pic>
      <p:pic>
        <p:nvPicPr>
          <p:cNvPr id="332" name="" descr=""/>
          <p:cNvPicPr/>
          <p:nvPr/>
        </p:nvPicPr>
        <p:blipFill>
          <a:blip r:embed="rId154"/>
          <a:stretch/>
        </p:blipFill>
        <p:spPr>
          <a:xfrm>
            <a:off x="9157320" y="3076920"/>
            <a:ext cx="205920" cy="2880"/>
          </a:xfrm>
          <a:prstGeom prst="rect">
            <a:avLst/>
          </a:prstGeom>
          <a:ln w="0">
            <a:noFill/>
          </a:ln>
        </p:spPr>
      </p:pic>
      <p:pic>
        <p:nvPicPr>
          <p:cNvPr id="333" name="" descr=""/>
          <p:cNvPicPr/>
          <p:nvPr/>
        </p:nvPicPr>
        <p:blipFill>
          <a:blip r:embed="rId155"/>
          <a:stretch/>
        </p:blipFill>
        <p:spPr>
          <a:xfrm>
            <a:off x="9147240" y="3080880"/>
            <a:ext cx="220320" cy="2880"/>
          </a:xfrm>
          <a:prstGeom prst="rect">
            <a:avLst/>
          </a:prstGeom>
          <a:ln w="0">
            <a:noFill/>
          </a:ln>
        </p:spPr>
      </p:pic>
      <p:pic>
        <p:nvPicPr>
          <p:cNvPr id="334" name="" descr=""/>
          <p:cNvPicPr/>
          <p:nvPr/>
        </p:nvPicPr>
        <p:blipFill>
          <a:blip r:embed="rId156"/>
          <a:stretch/>
        </p:blipFill>
        <p:spPr>
          <a:xfrm>
            <a:off x="9123480" y="3084480"/>
            <a:ext cx="244440" cy="2880"/>
          </a:xfrm>
          <a:prstGeom prst="rect">
            <a:avLst/>
          </a:prstGeom>
          <a:ln w="0">
            <a:noFill/>
          </a:ln>
        </p:spPr>
      </p:pic>
      <p:pic>
        <p:nvPicPr>
          <p:cNvPr id="335" name="" descr=""/>
          <p:cNvPicPr/>
          <p:nvPr/>
        </p:nvPicPr>
        <p:blipFill>
          <a:blip r:embed="rId157"/>
          <a:stretch/>
        </p:blipFill>
        <p:spPr>
          <a:xfrm>
            <a:off x="9113760" y="3088440"/>
            <a:ext cx="253800" cy="2880"/>
          </a:xfrm>
          <a:prstGeom prst="rect">
            <a:avLst/>
          </a:prstGeom>
          <a:ln w="0">
            <a:noFill/>
          </a:ln>
        </p:spPr>
      </p:pic>
      <p:pic>
        <p:nvPicPr>
          <p:cNvPr id="336" name="" descr=""/>
          <p:cNvPicPr/>
          <p:nvPr/>
        </p:nvPicPr>
        <p:blipFill>
          <a:blip r:embed="rId158"/>
          <a:stretch/>
        </p:blipFill>
        <p:spPr>
          <a:xfrm>
            <a:off x="9104040" y="3092400"/>
            <a:ext cx="263880" cy="2880"/>
          </a:xfrm>
          <a:prstGeom prst="rect">
            <a:avLst/>
          </a:prstGeom>
          <a:ln w="0">
            <a:noFill/>
          </a:ln>
        </p:spPr>
      </p:pic>
      <p:pic>
        <p:nvPicPr>
          <p:cNvPr id="337" name="" descr=""/>
          <p:cNvPicPr/>
          <p:nvPr/>
        </p:nvPicPr>
        <p:blipFill>
          <a:blip r:embed="rId159"/>
          <a:stretch/>
        </p:blipFill>
        <p:spPr>
          <a:xfrm>
            <a:off x="9089640" y="3095640"/>
            <a:ext cx="278280" cy="2880"/>
          </a:xfrm>
          <a:prstGeom prst="rect">
            <a:avLst/>
          </a:prstGeom>
          <a:ln w="0">
            <a:noFill/>
          </a:ln>
        </p:spPr>
      </p:pic>
      <p:pic>
        <p:nvPicPr>
          <p:cNvPr id="338" name="" descr=""/>
          <p:cNvPicPr/>
          <p:nvPr/>
        </p:nvPicPr>
        <p:blipFill>
          <a:blip r:embed="rId160"/>
          <a:stretch/>
        </p:blipFill>
        <p:spPr>
          <a:xfrm>
            <a:off x="9084960" y="3099600"/>
            <a:ext cx="282600" cy="2880"/>
          </a:xfrm>
          <a:prstGeom prst="rect">
            <a:avLst/>
          </a:prstGeom>
          <a:ln w="0">
            <a:noFill/>
          </a:ln>
        </p:spPr>
      </p:pic>
      <p:pic>
        <p:nvPicPr>
          <p:cNvPr id="339" name="" descr=""/>
          <p:cNvPicPr/>
          <p:nvPr/>
        </p:nvPicPr>
        <p:blipFill>
          <a:blip r:embed="rId161"/>
          <a:stretch/>
        </p:blipFill>
        <p:spPr>
          <a:xfrm>
            <a:off x="9075240" y="3103560"/>
            <a:ext cx="292680" cy="2880"/>
          </a:xfrm>
          <a:prstGeom prst="rect">
            <a:avLst/>
          </a:prstGeom>
          <a:ln w="0">
            <a:noFill/>
          </a:ln>
        </p:spPr>
      </p:pic>
      <p:pic>
        <p:nvPicPr>
          <p:cNvPr id="340" name="" descr=""/>
          <p:cNvPicPr/>
          <p:nvPr/>
        </p:nvPicPr>
        <p:blipFill>
          <a:blip r:embed="rId162"/>
          <a:stretch/>
        </p:blipFill>
        <p:spPr>
          <a:xfrm>
            <a:off x="9060840" y="3107520"/>
            <a:ext cx="307080" cy="2880"/>
          </a:xfrm>
          <a:prstGeom prst="rect">
            <a:avLst/>
          </a:prstGeom>
          <a:ln w="0">
            <a:noFill/>
          </a:ln>
        </p:spPr>
      </p:pic>
      <p:pic>
        <p:nvPicPr>
          <p:cNvPr id="341" name="" descr=""/>
          <p:cNvPicPr/>
          <p:nvPr/>
        </p:nvPicPr>
        <p:blipFill>
          <a:blip r:embed="rId163"/>
          <a:stretch/>
        </p:blipFill>
        <p:spPr>
          <a:xfrm>
            <a:off x="9051120" y="3110760"/>
            <a:ext cx="316440" cy="2880"/>
          </a:xfrm>
          <a:prstGeom prst="rect">
            <a:avLst/>
          </a:prstGeom>
          <a:ln w="0">
            <a:noFill/>
          </a:ln>
        </p:spPr>
      </p:pic>
      <p:pic>
        <p:nvPicPr>
          <p:cNvPr id="342" name="" descr=""/>
          <p:cNvPicPr/>
          <p:nvPr/>
        </p:nvPicPr>
        <p:blipFill>
          <a:blip r:embed="rId164"/>
          <a:stretch/>
        </p:blipFill>
        <p:spPr>
          <a:xfrm>
            <a:off x="9041760" y="3114720"/>
            <a:ext cx="326160" cy="2880"/>
          </a:xfrm>
          <a:prstGeom prst="rect">
            <a:avLst/>
          </a:prstGeom>
          <a:ln w="0">
            <a:noFill/>
          </a:ln>
        </p:spPr>
      </p:pic>
      <p:pic>
        <p:nvPicPr>
          <p:cNvPr id="343" name="" descr=""/>
          <p:cNvPicPr/>
          <p:nvPr/>
        </p:nvPicPr>
        <p:blipFill>
          <a:blip r:embed="rId165"/>
          <a:stretch/>
        </p:blipFill>
        <p:spPr>
          <a:xfrm>
            <a:off x="9031680" y="3118680"/>
            <a:ext cx="335880" cy="2880"/>
          </a:xfrm>
          <a:prstGeom prst="rect">
            <a:avLst/>
          </a:prstGeom>
          <a:ln w="0">
            <a:noFill/>
          </a:ln>
        </p:spPr>
      </p:pic>
      <p:pic>
        <p:nvPicPr>
          <p:cNvPr id="344" name="" descr=""/>
          <p:cNvPicPr/>
          <p:nvPr/>
        </p:nvPicPr>
        <p:blipFill>
          <a:blip r:embed="rId166"/>
          <a:stretch/>
        </p:blipFill>
        <p:spPr>
          <a:xfrm>
            <a:off x="9017280" y="3122280"/>
            <a:ext cx="350280" cy="138600"/>
          </a:xfrm>
          <a:prstGeom prst="rect">
            <a:avLst/>
          </a:prstGeom>
          <a:ln w="0">
            <a:noFill/>
          </a:ln>
        </p:spPr>
      </p:pic>
      <p:pic>
        <p:nvPicPr>
          <p:cNvPr id="345" name="" descr=""/>
          <p:cNvPicPr/>
          <p:nvPr/>
        </p:nvPicPr>
        <p:blipFill>
          <a:blip r:embed="rId167"/>
          <a:stretch/>
        </p:blipFill>
        <p:spPr>
          <a:xfrm>
            <a:off x="9022320" y="3261600"/>
            <a:ext cx="345240" cy="104760"/>
          </a:xfrm>
          <a:prstGeom prst="rect">
            <a:avLst/>
          </a:prstGeom>
          <a:ln w="0">
            <a:noFill/>
          </a:ln>
        </p:spPr>
      </p:pic>
      <p:pic>
        <p:nvPicPr>
          <p:cNvPr id="346" name="" descr=""/>
          <p:cNvPicPr/>
          <p:nvPr/>
        </p:nvPicPr>
        <p:blipFill>
          <a:blip r:embed="rId168"/>
          <a:stretch/>
        </p:blipFill>
        <p:spPr>
          <a:xfrm>
            <a:off x="9022320" y="3367440"/>
            <a:ext cx="340560" cy="2880"/>
          </a:xfrm>
          <a:prstGeom prst="rect">
            <a:avLst/>
          </a:prstGeom>
          <a:ln w="0">
            <a:noFill/>
          </a:ln>
        </p:spPr>
      </p:pic>
      <p:pic>
        <p:nvPicPr>
          <p:cNvPr id="347" name="" descr=""/>
          <p:cNvPicPr/>
          <p:nvPr/>
        </p:nvPicPr>
        <p:blipFill>
          <a:blip r:embed="rId169"/>
          <a:stretch/>
        </p:blipFill>
        <p:spPr>
          <a:xfrm>
            <a:off x="9022320" y="3371400"/>
            <a:ext cx="335880" cy="2880"/>
          </a:xfrm>
          <a:prstGeom prst="rect">
            <a:avLst/>
          </a:prstGeom>
          <a:ln w="0">
            <a:noFill/>
          </a:ln>
        </p:spPr>
      </p:pic>
      <p:pic>
        <p:nvPicPr>
          <p:cNvPr id="348" name="" descr=""/>
          <p:cNvPicPr/>
          <p:nvPr/>
        </p:nvPicPr>
        <p:blipFill>
          <a:blip r:embed="rId170"/>
          <a:stretch/>
        </p:blipFill>
        <p:spPr>
          <a:xfrm>
            <a:off x="9022320" y="3375000"/>
            <a:ext cx="321480" cy="2880"/>
          </a:xfrm>
          <a:prstGeom prst="rect">
            <a:avLst/>
          </a:prstGeom>
          <a:ln w="0">
            <a:noFill/>
          </a:ln>
        </p:spPr>
      </p:pic>
      <p:pic>
        <p:nvPicPr>
          <p:cNvPr id="349" name="" descr=""/>
          <p:cNvPicPr/>
          <p:nvPr/>
        </p:nvPicPr>
        <p:blipFill>
          <a:blip r:embed="rId171"/>
          <a:stretch/>
        </p:blipFill>
        <p:spPr>
          <a:xfrm>
            <a:off x="9022320" y="3378600"/>
            <a:ext cx="311760" cy="2880"/>
          </a:xfrm>
          <a:prstGeom prst="rect">
            <a:avLst/>
          </a:prstGeom>
          <a:ln w="0">
            <a:noFill/>
          </a:ln>
        </p:spPr>
      </p:pic>
      <p:pic>
        <p:nvPicPr>
          <p:cNvPr id="350" name="" descr=""/>
          <p:cNvPicPr/>
          <p:nvPr/>
        </p:nvPicPr>
        <p:blipFill>
          <a:blip r:embed="rId172"/>
          <a:stretch/>
        </p:blipFill>
        <p:spPr>
          <a:xfrm>
            <a:off x="9022320" y="3382560"/>
            <a:ext cx="307080" cy="2880"/>
          </a:xfrm>
          <a:prstGeom prst="rect">
            <a:avLst/>
          </a:prstGeom>
          <a:ln w="0">
            <a:noFill/>
          </a:ln>
        </p:spPr>
      </p:pic>
      <p:pic>
        <p:nvPicPr>
          <p:cNvPr id="351" name="" descr=""/>
          <p:cNvPicPr/>
          <p:nvPr/>
        </p:nvPicPr>
        <p:blipFill>
          <a:blip r:embed="rId173"/>
          <a:stretch/>
        </p:blipFill>
        <p:spPr>
          <a:xfrm>
            <a:off x="9022320" y="3386160"/>
            <a:ext cx="297000" cy="2880"/>
          </a:xfrm>
          <a:prstGeom prst="rect">
            <a:avLst/>
          </a:prstGeom>
          <a:ln w="0">
            <a:noFill/>
          </a:ln>
        </p:spPr>
      </p:pic>
      <p:pic>
        <p:nvPicPr>
          <p:cNvPr id="352" name="" descr=""/>
          <p:cNvPicPr/>
          <p:nvPr/>
        </p:nvPicPr>
        <p:blipFill>
          <a:blip r:embed="rId174"/>
          <a:stretch/>
        </p:blipFill>
        <p:spPr>
          <a:xfrm>
            <a:off x="9022320" y="3390120"/>
            <a:ext cx="292680" cy="2880"/>
          </a:xfrm>
          <a:prstGeom prst="rect">
            <a:avLst/>
          </a:prstGeom>
          <a:ln w="0">
            <a:noFill/>
          </a:ln>
        </p:spPr>
      </p:pic>
      <p:pic>
        <p:nvPicPr>
          <p:cNvPr id="353" name="" descr=""/>
          <p:cNvPicPr/>
          <p:nvPr/>
        </p:nvPicPr>
        <p:blipFill>
          <a:blip r:embed="rId175"/>
          <a:stretch/>
        </p:blipFill>
        <p:spPr>
          <a:xfrm>
            <a:off x="9022320" y="3393720"/>
            <a:ext cx="282600" cy="2880"/>
          </a:xfrm>
          <a:prstGeom prst="rect">
            <a:avLst/>
          </a:prstGeom>
          <a:ln w="0">
            <a:noFill/>
          </a:ln>
        </p:spPr>
      </p:pic>
      <p:pic>
        <p:nvPicPr>
          <p:cNvPr id="354" name="" descr=""/>
          <p:cNvPicPr/>
          <p:nvPr/>
        </p:nvPicPr>
        <p:blipFill>
          <a:blip r:embed="rId176"/>
          <a:stretch/>
        </p:blipFill>
        <p:spPr>
          <a:xfrm>
            <a:off x="9022320" y="3397320"/>
            <a:ext cx="278280" cy="2880"/>
          </a:xfrm>
          <a:prstGeom prst="rect">
            <a:avLst/>
          </a:prstGeom>
          <a:ln w="0">
            <a:noFill/>
          </a:ln>
        </p:spPr>
      </p:pic>
      <p:pic>
        <p:nvPicPr>
          <p:cNvPr id="355" name="" descr=""/>
          <p:cNvPicPr/>
          <p:nvPr/>
        </p:nvPicPr>
        <p:blipFill>
          <a:blip r:embed="rId177"/>
          <a:stretch/>
        </p:blipFill>
        <p:spPr>
          <a:xfrm>
            <a:off x="9022320" y="3401280"/>
            <a:ext cx="268200" cy="2880"/>
          </a:xfrm>
          <a:prstGeom prst="rect">
            <a:avLst/>
          </a:prstGeom>
          <a:ln w="0">
            <a:noFill/>
          </a:ln>
        </p:spPr>
      </p:pic>
      <p:pic>
        <p:nvPicPr>
          <p:cNvPr id="356" name="" descr=""/>
          <p:cNvPicPr/>
          <p:nvPr/>
        </p:nvPicPr>
        <p:blipFill>
          <a:blip r:embed="rId178"/>
          <a:stretch/>
        </p:blipFill>
        <p:spPr>
          <a:xfrm>
            <a:off x="9027360" y="3405240"/>
            <a:ext cx="258840" cy="2880"/>
          </a:xfrm>
          <a:prstGeom prst="rect">
            <a:avLst/>
          </a:prstGeom>
          <a:ln w="0">
            <a:noFill/>
          </a:ln>
        </p:spPr>
      </p:pic>
      <p:pic>
        <p:nvPicPr>
          <p:cNvPr id="357" name="" descr=""/>
          <p:cNvPicPr/>
          <p:nvPr/>
        </p:nvPicPr>
        <p:blipFill>
          <a:blip r:embed="rId179"/>
          <a:stretch/>
        </p:blipFill>
        <p:spPr>
          <a:xfrm>
            <a:off x="9041760" y="3408840"/>
            <a:ext cx="234720" cy="2880"/>
          </a:xfrm>
          <a:prstGeom prst="rect">
            <a:avLst/>
          </a:prstGeom>
          <a:ln w="0">
            <a:noFill/>
          </a:ln>
        </p:spPr>
      </p:pic>
      <p:pic>
        <p:nvPicPr>
          <p:cNvPr id="358" name="" descr=""/>
          <p:cNvPicPr/>
          <p:nvPr/>
        </p:nvPicPr>
        <p:blipFill>
          <a:blip r:embed="rId180"/>
          <a:stretch/>
        </p:blipFill>
        <p:spPr>
          <a:xfrm>
            <a:off x="9056160" y="3412440"/>
            <a:ext cx="220320" cy="2880"/>
          </a:xfrm>
          <a:prstGeom prst="rect">
            <a:avLst/>
          </a:prstGeom>
          <a:ln w="0">
            <a:noFill/>
          </a:ln>
        </p:spPr>
      </p:pic>
      <p:pic>
        <p:nvPicPr>
          <p:cNvPr id="359" name="" descr=""/>
          <p:cNvPicPr/>
          <p:nvPr/>
        </p:nvPicPr>
        <p:blipFill>
          <a:blip r:embed="rId181"/>
          <a:stretch/>
        </p:blipFill>
        <p:spPr>
          <a:xfrm>
            <a:off x="9084960" y="3416400"/>
            <a:ext cx="177120" cy="2880"/>
          </a:xfrm>
          <a:prstGeom prst="rect">
            <a:avLst/>
          </a:prstGeom>
          <a:ln w="0">
            <a:noFill/>
          </a:ln>
        </p:spPr>
      </p:pic>
      <p:pic>
        <p:nvPicPr>
          <p:cNvPr id="360" name="" descr=""/>
          <p:cNvPicPr/>
          <p:nvPr/>
        </p:nvPicPr>
        <p:blipFill>
          <a:blip r:embed="rId182"/>
          <a:stretch/>
        </p:blipFill>
        <p:spPr>
          <a:xfrm>
            <a:off x="9094320" y="3420360"/>
            <a:ext cx="157680" cy="2880"/>
          </a:xfrm>
          <a:prstGeom prst="rect">
            <a:avLst/>
          </a:prstGeom>
          <a:ln w="0">
            <a:noFill/>
          </a:ln>
        </p:spPr>
      </p:pic>
      <p:pic>
        <p:nvPicPr>
          <p:cNvPr id="361" name="" descr=""/>
          <p:cNvPicPr/>
          <p:nvPr/>
        </p:nvPicPr>
        <p:blipFill>
          <a:blip r:embed="rId183"/>
          <a:stretch/>
        </p:blipFill>
        <p:spPr>
          <a:xfrm>
            <a:off x="9108720" y="3423960"/>
            <a:ext cx="138240" cy="2880"/>
          </a:xfrm>
          <a:prstGeom prst="rect">
            <a:avLst/>
          </a:prstGeom>
          <a:ln w="0">
            <a:noFill/>
          </a:ln>
        </p:spPr>
      </p:pic>
      <p:pic>
        <p:nvPicPr>
          <p:cNvPr id="362" name="" descr=""/>
          <p:cNvPicPr/>
          <p:nvPr/>
        </p:nvPicPr>
        <p:blipFill>
          <a:blip r:embed="rId184"/>
          <a:stretch/>
        </p:blipFill>
        <p:spPr>
          <a:xfrm>
            <a:off x="9123480" y="3427560"/>
            <a:ext cx="114480" cy="2880"/>
          </a:xfrm>
          <a:prstGeom prst="rect">
            <a:avLst/>
          </a:prstGeom>
          <a:ln w="0">
            <a:noFill/>
          </a:ln>
        </p:spPr>
      </p:pic>
      <p:pic>
        <p:nvPicPr>
          <p:cNvPr id="363" name="" descr=""/>
          <p:cNvPicPr/>
          <p:nvPr/>
        </p:nvPicPr>
        <p:blipFill>
          <a:blip r:embed="rId185"/>
          <a:stretch/>
        </p:blipFill>
        <p:spPr>
          <a:xfrm>
            <a:off x="9137880" y="3431520"/>
            <a:ext cx="95040" cy="2880"/>
          </a:xfrm>
          <a:prstGeom prst="rect">
            <a:avLst/>
          </a:prstGeom>
          <a:ln w="0">
            <a:noFill/>
          </a:ln>
        </p:spPr>
      </p:pic>
      <p:pic>
        <p:nvPicPr>
          <p:cNvPr id="364" name="" descr=""/>
          <p:cNvPicPr/>
          <p:nvPr/>
        </p:nvPicPr>
        <p:blipFill>
          <a:blip r:embed="rId186"/>
          <a:stretch/>
        </p:blipFill>
        <p:spPr>
          <a:xfrm>
            <a:off x="9152280" y="3435120"/>
            <a:ext cx="71280" cy="2880"/>
          </a:xfrm>
          <a:prstGeom prst="rect">
            <a:avLst/>
          </a:prstGeom>
          <a:ln w="0">
            <a:noFill/>
          </a:ln>
        </p:spPr>
      </p:pic>
      <p:pic>
        <p:nvPicPr>
          <p:cNvPr id="365" name="" descr=""/>
          <p:cNvPicPr/>
          <p:nvPr/>
        </p:nvPicPr>
        <p:blipFill>
          <a:blip r:embed="rId187"/>
          <a:stretch/>
        </p:blipFill>
        <p:spPr>
          <a:xfrm>
            <a:off x="9166680" y="3439080"/>
            <a:ext cx="51840" cy="2880"/>
          </a:xfrm>
          <a:prstGeom prst="rect">
            <a:avLst/>
          </a:prstGeom>
          <a:ln w="0">
            <a:noFill/>
          </a:ln>
        </p:spPr>
      </p:pic>
      <p:pic>
        <p:nvPicPr>
          <p:cNvPr id="366" name="" descr=""/>
          <p:cNvPicPr/>
          <p:nvPr/>
        </p:nvPicPr>
        <p:blipFill>
          <a:blip r:embed="rId188"/>
          <a:stretch/>
        </p:blipFill>
        <p:spPr>
          <a:xfrm>
            <a:off x="9181080" y="3442680"/>
            <a:ext cx="27720" cy="2880"/>
          </a:xfrm>
          <a:prstGeom prst="rect">
            <a:avLst/>
          </a:prstGeom>
          <a:ln w="0">
            <a:noFill/>
          </a:ln>
        </p:spPr>
      </p:pic>
      <p:pic>
        <p:nvPicPr>
          <p:cNvPr id="367" name="" descr=""/>
          <p:cNvPicPr/>
          <p:nvPr/>
        </p:nvPicPr>
        <p:blipFill>
          <a:blip r:embed="rId189"/>
          <a:stretch/>
        </p:blipFill>
        <p:spPr>
          <a:xfrm>
            <a:off x="9190440" y="3446640"/>
            <a:ext cx="8280" cy="2880"/>
          </a:xfrm>
          <a:prstGeom prst="rect">
            <a:avLst/>
          </a:prstGeom>
          <a:ln w="0">
            <a:noFill/>
          </a:ln>
        </p:spPr>
      </p:pic>
      <p:pic>
        <p:nvPicPr>
          <p:cNvPr id="368" name="" descr=""/>
          <p:cNvPicPr/>
          <p:nvPr/>
        </p:nvPicPr>
        <p:blipFill>
          <a:blip r:embed="rId190"/>
          <a:stretch/>
        </p:blipFill>
        <p:spPr>
          <a:xfrm>
            <a:off x="8006760" y="3076920"/>
            <a:ext cx="32760" cy="2880"/>
          </a:xfrm>
          <a:prstGeom prst="rect">
            <a:avLst/>
          </a:prstGeom>
          <a:ln w="0">
            <a:noFill/>
          </a:ln>
        </p:spPr>
      </p:pic>
      <p:pic>
        <p:nvPicPr>
          <p:cNvPr id="369" name="" descr=""/>
          <p:cNvPicPr/>
          <p:nvPr/>
        </p:nvPicPr>
        <p:blipFill>
          <a:blip r:embed="rId191"/>
          <a:stretch/>
        </p:blipFill>
        <p:spPr>
          <a:xfrm>
            <a:off x="7997400" y="3080880"/>
            <a:ext cx="75960" cy="2880"/>
          </a:xfrm>
          <a:prstGeom prst="rect">
            <a:avLst/>
          </a:prstGeom>
          <a:ln w="0">
            <a:noFill/>
          </a:ln>
        </p:spPr>
      </p:pic>
      <p:pic>
        <p:nvPicPr>
          <p:cNvPr id="370" name="" descr=""/>
          <p:cNvPicPr/>
          <p:nvPr/>
        </p:nvPicPr>
        <p:blipFill>
          <a:blip r:embed="rId192"/>
          <a:stretch/>
        </p:blipFill>
        <p:spPr>
          <a:xfrm>
            <a:off x="7987680" y="3084480"/>
            <a:ext cx="123840" cy="2880"/>
          </a:xfrm>
          <a:prstGeom prst="rect">
            <a:avLst/>
          </a:prstGeom>
          <a:ln w="0">
            <a:noFill/>
          </a:ln>
        </p:spPr>
      </p:pic>
      <p:pic>
        <p:nvPicPr>
          <p:cNvPr id="371" name="" descr=""/>
          <p:cNvPicPr/>
          <p:nvPr/>
        </p:nvPicPr>
        <p:blipFill>
          <a:blip r:embed="rId193"/>
          <a:stretch/>
        </p:blipFill>
        <p:spPr>
          <a:xfrm>
            <a:off x="7973280" y="3088440"/>
            <a:ext cx="167400" cy="2880"/>
          </a:xfrm>
          <a:prstGeom prst="rect">
            <a:avLst/>
          </a:prstGeom>
          <a:ln w="0">
            <a:noFill/>
          </a:ln>
        </p:spPr>
      </p:pic>
      <p:pic>
        <p:nvPicPr>
          <p:cNvPr id="372" name="" descr=""/>
          <p:cNvPicPr/>
          <p:nvPr/>
        </p:nvPicPr>
        <p:blipFill>
          <a:blip r:embed="rId194"/>
          <a:stretch/>
        </p:blipFill>
        <p:spPr>
          <a:xfrm>
            <a:off x="7963560" y="3092400"/>
            <a:ext cx="210600" cy="2880"/>
          </a:xfrm>
          <a:prstGeom prst="rect">
            <a:avLst/>
          </a:prstGeom>
          <a:ln w="0">
            <a:noFill/>
          </a:ln>
        </p:spPr>
      </p:pic>
      <p:pic>
        <p:nvPicPr>
          <p:cNvPr id="373" name="" descr=""/>
          <p:cNvPicPr/>
          <p:nvPr/>
        </p:nvPicPr>
        <p:blipFill>
          <a:blip r:embed="rId195"/>
          <a:stretch/>
        </p:blipFill>
        <p:spPr>
          <a:xfrm>
            <a:off x="7954200" y="3095640"/>
            <a:ext cx="225000" cy="2880"/>
          </a:xfrm>
          <a:prstGeom prst="rect">
            <a:avLst/>
          </a:prstGeom>
          <a:ln w="0">
            <a:noFill/>
          </a:ln>
        </p:spPr>
      </p:pic>
      <p:pic>
        <p:nvPicPr>
          <p:cNvPr id="374" name="" descr=""/>
          <p:cNvPicPr/>
          <p:nvPr/>
        </p:nvPicPr>
        <p:blipFill>
          <a:blip r:embed="rId196"/>
          <a:stretch/>
        </p:blipFill>
        <p:spPr>
          <a:xfrm>
            <a:off x="7939440" y="3099600"/>
            <a:ext cx="239400" cy="2880"/>
          </a:xfrm>
          <a:prstGeom prst="rect">
            <a:avLst/>
          </a:prstGeom>
          <a:ln w="0">
            <a:noFill/>
          </a:ln>
        </p:spPr>
      </p:pic>
      <p:pic>
        <p:nvPicPr>
          <p:cNvPr id="375" name="" descr=""/>
          <p:cNvPicPr/>
          <p:nvPr/>
        </p:nvPicPr>
        <p:blipFill>
          <a:blip r:embed="rId197"/>
          <a:stretch/>
        </p:blipFill>
        <p:spPr>
          <a:xfrm>
            <a:off x="7930080" y="3103560"/>
            <a:ext cx="249120" cy="2880"/>
          </a:xfrm>
          <a:prstGeom prst="rect">
            <a:avLst/>
          </a:prstGeom>
          <a:ln w="0">
            <a:noFill/>
          </a:ln>
        </p:spPr>
      </p:pic>
      <p:pic>
        <p:nvPicPr>
          <p:cNvPr id="376" name="" descr=""/>
          <p:cNvPicPr/>
          <p:nvPr/>
        </p:nvPicPr>
        <p:blipFill>
          <a:blip r:embed="rId198"/>
          <a:stretch/>
        </p:blipFill>
        <p:spPr>
          <a:xfrm>
            <a:off x="7925040" y="3107520"/>
            <a:ext cx="253800" cy="2880"/>
          </a:xfrm>
          <a:prstGeom prst="rect">
            <a:avLst/>
          </a:prstGeom>
          <a:ln w="0">
            <a:noFill/>
          </a:ln>
        </p:spPr>
      </p:pic>
      <p:pic>
        <p:nvPicPr>
          <p:cNvPr id="377" name="" descr=""/>
          <p:cNvPicPr/>
          <p:nvPr/>
        </p:nvPicPr>
        <p:blipFill>
          <a:blip r:embed="rId199"/>
          <a:stretch/>
        </p:blipFill>
        <p:spPr>
          <a:xfrm>
            <a:off x="7915680" y="3110760"/>
            <a:ext cx="263880" cy="2880"/>
          </a:xfrm>
          <a:prstGeom prst="rect">
            <a:avLst/>
          </a:prstGeom>
          <a:ln w="0">
            <a:noFill/>
          </a:ln>
        </p:spPr>
      </p:pic>
      <p:pic>
        <p:nvPicPr>
          <p:cNvPr id="378" name="" descr=""/>
          <p:cNvPicPr/>
          <p:nvPr/>
        </p:nvPicPr>
        <p:blipFill>
          <a:blip r:embed="rId200"/>
          <a:stretch/>
        </p:blipFill>
        <p:spPr>
          <a:xfrm>
            <a:off x="7901280" y="3114720"/>
            <a:ext cx="278280" cy="2880"/>
          </a:xfrm>
          <a:prstGeom prst="rect">
            <a:avLst/>
          </a:prstGeom>
          <a:ln w="0">
            <a:noFill/>
          </a:ln>
        </p:spPr>
      </p:pic>
      <p:pic>
        <p:nvPicPr>
          <p:cNvPr id="379" name="" descr=""/>
          <p:cNvPicPr/>
          <p:nvPr/>
        </p:nvPicPr>
        <p:blipFill>
          <a:blip r:embed="rId201"/>
          <a:stretch/>
        </p:blipFill>
        <p:spPr>
          <a:xfrm>
            <a:off x="7891200" y="3118680"/>
            <a:ext cx="287640" cy="2880"/>
          </a:xfrm>
          <a:prstGeom prst="rect">
            <a:avLst/>
          </a:prstGeom>
          <a:ln w="0">
            <a:noFill/>
          </a:ln>
        </p:spPr>
      </p:pic>
      <p:pic>
        <p:nvPicPr>
          <p:cNvPr id="380" name="" descr=""/>
          <p:cNvPicPr/>
          <p:nvPr/>
        </p:nvPicPr>
        <p:blipFill>
          <a:blip r:embed="rId202"/>
          <a:stretch/>
        </p:blipFill>
        <p:spPr>
          <a:xfrm>
            <a:off x="7881840" y="3122280"/>
            <a:ext cx="297000" cy="2880"/>
          </a:xfrm>
          <a:prstGeom prst="rect">
            <a:avLst/>
          </a:prstGeom>
          <a:ln w="0">
            <a:noFill/>
          </a:ln>
        </p:spPr>
      </p:pic>
      <p:pic>
        <p:nvPicPr>
          <p:cNvPr id="381" name="" descr=""/>
          <p:cNvPicPr/>
          <p:nvPr/>
        </p:nvPicPr>
        <p:blipFill>
          <a:blip r:embed="rId203"/>
          <a:stretch/>
        </p:blipFill>
        <p:spPr>
          <a:xfrm>
            <a:off x="7867440" y="3126240"/>
            <a:ext cx="311760" cy="2880"/>
          </a:xfrm>
          <a:prstGeom prst="rect">
            <a:avLst/>
          </a:prstGeom>
          <a:ln w="0">
            <a:noFill/>
          </a:ln>
        </p:spPr>
      </p:pic>
      <p:pic>
        <p:nvPicPr>
          <p:cNvPr id="382" name="" descr=""/>
          <p:cNvPicPr/>
          <p:nvPr/>
        </p:nvPicPr>
        <p:blipFill>
          <a:blip r:embed="rId204"/>
          <a:stretch/>
        </p:blipFill>
        <p:spPr>
          <a:xfrm>
            <a:off x="7848000" y="3129840"/>
            <a:ext cx="330840" cy="2880"/>
          </a:xfrm>
          <a:prstGeom prst="rect">
            <a:avLst/>
          </a:prstGeom>
          <a:ln w="0">
            <a:noFill/>
          </a:ln>
        </p:spPr>
      </p:pic>
      <p:pic>
        <p:nvPicPr>
          <p:cNvPr id="383" name="" descr=""/>
          <p:cNvPicPr/>
          <p:nvPr/>
        </p:nvPicPr>
        <p:blipFill>
          <a:blip r:embed="rId205"/>
          <a:stretch/>
        </p:blipFill>
        <p:spPr>
          <a:xfrm>
            <a:off x="7838640" y="3133440"/>
            <a:ext cx="340560" cy="2880"/>
          </a:xfrm>
          <a:prstGeom prst="rect">
            <a:avLst/>
          </a:prstGeom>
          <a:ln w="0">
            <a:noFill/>
          </a:ln>
        </p:spPr>
      </p:pic>
      <p:pic>
        <p:nvPicPr>
          <p:cNvPr id="384" name="" descr=""/>
          <p:cNvPicPr/>
          <p:nvPr/>
        </p:nvPicPr>
        <p:blipFill>
          <a:blip r:embed="rId206"/>
          <a:stretch/>
        </p:blipFill>
        <p:spPr>
          <a:xfrm>
            <a:off x="7824240" y="3137400"/>
            <a:ext cx="354960" cy="145800"/>
          </a:xfrm>
          <a:prstGeom prst="rect">
            <a:avLst/>
          </a:prstGeom>
          <a:ln w="0">
            <a:noFill/>
          </a:ln>
        </p:spPr>
      </p:pic>
      <p:pic>
        <p:nvPicPr>
          <p:cNvPr id="385" name="" descr=""/>
          <p:cNvPicPr/>
          <p:nvPr/>
        </p:nvPicPr>
        <p:blipFill>
          <a:blip r:embed="rId207"/>
          <a:stretch/>
        </p:blipFill>
        <p:spPr>
          <a:xfrm>
            <a:off x="7828920" y="3284280"/>
            <a:ext cx="350280" cy="104760"/>
          </a:xfrm>
          <a:prstGeom prst="rect">
            <a:avLst/>
          </a:prstGeom>
          <a:ln w="0">
            <a:noFill/>
          </a:ln>
        </p:spPr>
      </p:pic>
      <p:pic>
        <p:nvPicPr>
          <p:cNvPr id="386" name="" descr=""/>
          <p:cNvPicPr/>
          <p:nvPr/>
        </p:nvPicPr>
        <p:blipFill>
          <a:blip r:embed="rId208"/>
          <a:stretch/>
        </p:blipFill>
        <p:spPr>
          <a:xfrm>
            <a:off x="7828920" y="3390120"/>
            <a:ext cx="345240" cy="2880"/>
          </a:xfrm>
          <a:prstGeom prst="rect">
            <a:avLst/>
          </a:prstGeom>
          <a:ln w="0">
            <a:noFill/>
          </a:ln>
        </p:spPr>
      </p:pic>
      <p:pic>
        <p:nvPicPr>
          <p:cNvPr id="387" name="" descr=""/>
          <p:cNvPicPr/>
          <p:nvPr/>
        </p:nvPicPr>
        <p:blipFill>
          <a:blip r:embed="rId209"/>
          <a:stretch/>
        </p:blipFill>
        <p:spPr>
          <a:xfrm>
            <a:off x="7828920" y="3393720"/>
            <a:ext cx="340560" cy="2880"/>
          </a:xfrm>
          <a:prstGeom prst="rect">
            <a:avLst/>
          </a:prstGeom>
          <a:ln w="0">
            <a:noFill/>
          </a:ln>
        </p:spPr>
      </p:pic>
      <p:pic>
        <p:nvPicPr>
          <p:cNvPr id="388" name="" descr=""/>
          <p:cNvPicPr/>
          <p:nvPr/>
        </p:nvPicPr>
        <p:blipFill>
          <a:blip r:embed="rId210"/>
          <a:stretch/>
        </p:blipFill>
        <p:spPr>
          <a:xfrm>
            <a:off x="7828920" y="3397320"/>
            <a:ext cx="330840" cy="2880"/>
          </a:xfrm>
          <a:prstGeom prst="rect">
            <a:avLst/>
          </a:prstGeom>
          <a:ln w="0">
            <a:noFill/>
          </a:ln>
        </p:spPr>
      </p:pic>
      <p:pic>
        <p:nvPicPr>
          <p:cNvPr id="389" name="" descr=""/>
          <p:cNvPicPr/>
          <p:nvPr/>
        </p:nvPicPr>
        <p:blipFill>
          <a:blip r:embed="rId211"/>
          <a:stretch/>
        </p:blipFill>
        <p:spPr>
          <a:xfrm>
            <a:off x="7828920" y="3401280"/>
            <a:ext cx="326160" cy="2880"/>
          </a:xfrm>
          <a:prstGeom prst="rect">
            <a:avLst/>
          </a:prstGeom>
          <a:ln w="0">
            <a:noFill/>
          </a:ln>
        </p:spPr>
      </p:pic>
      <p:pic>
        <p:nvPicPr>
          <p:cNvPr id="390" name="" descr=""/>
          <p:cNvPicPr/>
          <p:nvPr/>
        </p:nvPicPr>
        <p:blipFill>
          <a:blip r:embed="rId212"/>
          <a:stretch/>
        </p:blipFill>
        <p:spPr>
          <a:xfrm>
            <a:off x="7828920" y="3405240"/>
            <a:ext cx="316440" cy="2880"/>
          </a:xfrm>
          <a:prstGeom prst="rect">
            <a:avLst/>
          </a:prstGeom>
          <a:ln w="0">
            <a:noFill/>
          </a:ln>
        </p:spPr>
      </p:pic>
      <p:pic>
        <p:nvPicPr>
          <p:cNvPr id="391" name="" descr=""/>
          <p:cNvPicPr/>
          <p:nvPr/>
        </p:nvPicPr>
        <p:blipFill>
          <a:blip r:embed="rId213"/>
          <a:stretch/>
        </p:blipFill>
        <p:spPr>
          <a:xfrm>
            <a:off x="7828920" y="3408840"/>
            <a:ext cx="311760" cy="2880"/>
          </a:xfrm>
          <a:prstGeom prst="rect">
            <a:avLst/>
          </a:prstGeom>
          <a:ln w="0">
            <a:noFill/>
          </a:ln>
        </p:spPr>
      </p:pic>
      <p:pic>
        <p:nvPicPr>
          <p:cNvPr id="392" name="" descr=""/>
          <p:cNvPicPr/>
          <p:nvPr/>
        </p:nvPicPr>
        <p:blipFill>
          <a:blip r:embed="rId214"/>
          <a:stretch/>
        </p:blipFill>
        <p:spPr>
          <a:xfrm>
            <a:off x="7828920" y="3412440"/>
            <a:ext cx="302040" cy="2880"/>
          </a:xfrm>
          <a:prstGeom prst="rect">
            <a:avLst/>
          </a:prstGeom>
          <a:ln w="0">
            <a:noFill/>
          </a:ln>
        </p:spPr>
      </p:pic>
      <p:pic>
        <p:nvPicPr>
          <p:cNvPr id="393" name="" descr=""/>
          <p:cNvPicPr/>
          <p:nvPr/>
        </p:nvPicPr>
        <p:blipFill>
          <a:blip r:embed="rId215"/>
          <a:stretch/>
        </p:blipFill>
        <p:spPr>
          <a:xfrm>
            <a:off x="7828920" y="3416400"/>
            <a:ext cx="297000" cy="2880"/>
          </a:xfrm>
          <a:prstGeom prst="rect">
            <a:avLst/>
          </a:prstGeom>
          <a:ln w="0">
            <a:noFill/>
          </a:ln>
        </p:spPr>
      </p:pic>
      <p:pic>
        <p:nvPicPr>
          <p:cNvPr id="394" name="" descr=""/>
          <p:cNvPicPr/>
          <p:nvPr/>
        </p:nvPicPr>
        <p:blipFill>
          <a:blip r:embed="rId216"/>
          <a:stretch/>
        </p:blipFill>
        <p:spPr>
          <a:xfrm>
            <a:off x="7828920" y="3420360"/>
            <a:ext cx="287640" cy="6480"/>
          </a:xfrm>
          <a:prstGeom prst="rect">
            <a:avLst/>
          </a:prstGeom>
          <a:ln w="0">
            <a:noFill/>
          </a:ln>
        </p:spPr>
      </p:pic>
      <p:pic>
        <p:nvPicPr>
          <p:cNvPr id="395" name="" descr=""/>
          <p:cNvPicPr/>
          <p:nvPr/>
        </p:nvPicPr>
        <p:blipFill>
          <a:blip r:embed="rId217"/>
          <a:stretch/>
        </p:blipFill>
        <p:spPr>
          <a:xfrm>
            <a:off x="7828920" y="3427560"/>
            <a:ext cx="278280" cy="2880"/>
          </a:xfrm>
          <a:prstGeom prst="rect">
            <a:avLst/>
          </a:prstGeom>
          <a:ln w="0">
            <a:noFill/>
          </a:ln>
        </p:spPr>
      </p:pic>
      <p:pic>
        <p:nvPicPr>
          <p:cNvPr id="396" name="" descr=""/>
          <p:cNvPicPr/>
          <p:nvPr/>
        </p:nvPicPr>
        <p:blipFill>
          <a:blip r:embed="rId218"/>
          <a:stretch/>
        </p:blipFill>
        <p:spPr>
          <a:xfrm>
            <a:off x="7833600" y="3431520"/>
            <a:ext cx="268200" cy="2880"/>
          </a:xfrm>
          <a:prstGeom prst="rect">
            <a:avLst/>
          </a:prstGeom>
          <a:ln w="0">
            <a:noFill/>
          </a:ln>
        </p:spPr>
      </p:pic>
      <p:pic>
        <p:nvPicPr>
          <p:cNvPr id="397" name="" descr=""/>
          <p:cNvPicPr/>
          <p:nvPr/>
        </p:nvPicPr>
        <p:blipFill>
          <a:blip r:embed="rId219"/>
          <a:stretch/>
        </p:blipFill>
        <p:spPr>
          <a:xfrm>
            <a:off x="7848000" y="3435120"/>
            <a:ext cx="244440" cy="2880"/>
          </a:xfrm>
          <a:prstGeom prst="rect">
            <a:avLst/>
          </a:prstGeom>
          <a:ln w="0">
            <a:noFill/>
          </a:ln>
        </p:spPr>
      </p:pic>
      <p:pic>
        <p:nvPicPr>
          <p:cNvPr id="398" name="" descr=""/>
          <p:cNvPicPr/>
          <p:nvPr/>
        </p:nvPicPr>
        <p:blipFill>
          <a:blip r:embed="rId220"/>
          <a:stretch/>
        </p:blipFill>
        <p:spPr>
          <a:xfrm>
            <a:off x="7862400" y="3439080"/>
            <a:ext cx="225000" cy="2880"/>
          </a:xfrm>
          <a:prstGeom prst="rect">
            <a:avLst/>
          </a:prstGeom>
          <a:ln w="0">
            <a:noFill/>
          </a:ln>
        </p:spPr>
      </p:pic>
      <p:pic>
        <p:nvPicPr>
          <p:cNvPr id="399" name="" descr=""/>
          <p:cNvPicPr/>
          <p:nvPr/>
        </p:nvPicPr>
        <p:blipFill>
          <a:blip r:embed="rId221"/>
          <a:stretch/>
        </p:blipFill>
        <p:spPr>
          <a:xfrm>
            <a:off x="7891200" y="3442680"/>
            <a:ext cx="181800" cy="2880"/>
          </a:xfrm>
          <a:prstGeom prst="rect">
            <a:avLst/>
          </a:prstGeom>
          <a:ln w="0">
            <a:noFill/>
          </a:ln>
        </p:spPr>
      </p:pic>
      <p:pic>
        <p:nvPicPr>
          <p:cNvPr id="400" name="" descr=""/>
          <p:cNvPicPr/>
          <p:nvPr/>
        </p:nvPicPr>
        <p:blipFill>
          <a:blip r:embed="rId222"/>
          <a:stretch/>
        </p:blipFill>
        <p:spPr>
          <a:xfrm>
            <a:off x="7905600" y="3446640"/>
            <a:ext cx="157680" cy="2880"/>
          </a:xfrm>
          <a:prstGeom prst="rect">
            <a:avLst/>
          </a:prstGeom>
          <a:ln w="0">
            <a:noFill/>
          </a:ln>
        </p:spPr>
      </p:pic>
      <p:pic>
        <p:nvPicPr>
          <p:cNvPr id="401" name="" descr=""/>
          <p:cNvPicPr/>
          <p:nvPr/>
        </p:nvPicPr>
        <p:blipFill>
          <a:blip r:embed="rId223"/>
          <a:stretch/>
        </p:blipFill>
        <p:spPr>
          <a:xfrm>
            <a:off x="7920360" y="3450240"/>
            <a:ext cx="138240" cy="2880"/>
          </a:xfrm>
          <a:prstGeom prst="rect">
            <a:avLst/>
          </a:prstGeom>
          <a:ln w="0">
            <a:noFill/>
          </a:ln>
        </p:spPr>
      </p:pic>
      <p:pic>
        <p:nvPicPr>
          <p:cNvPr id="402" name="" descr=""/>
          <p:cNvPicPr/>
          <p:nvPr/>
        </p:nvPicPr>
        <p:blipFill>
          <a:blip r:embed="rId224"/>
          <a:stretch/>
        </p:blipFill>
        <p:spPr>
          <a:xfrm>
            <a:off x="7930080" y="3454200"/>
            <a:ext cx="119520" cy="2880"/>
          </a:xfrm>
          <a:prstGeom prst="rect">
            <a:avLst/>
          </a:prstGeom>
          <a:ln w="0">
            <a:noFill/>
          </a:ln>
        </p:spPr>
      </p:pic>
      <p:pic>
        <p:nvPicPr>
          <p:cNvPr id="403" name="" descr=""/>
          <p:cNvPicPr/>
          <p:nvPr/>
        </p:nvPicPr>
        <p:blipFill>
          <a:blip r:embed="rId225"/>
          <a:stretch/>
        </p:blipFill>
        <p:spPr>
          <a:xfrm>
            <a:off x="7944480" y="3458160"/>
            <a:ext cx="100080" cy="2880"/>
          </a:xfrm>
          <a:prstGeom prst="rect">
            <a:avLst/>
          </a:prstGeom>
          <a:ln w="0">
            <a:noFill/>
          </a:ln>
        </p:spPr>
      </p:pic>
      <p:pic>
        <p:nvPicPr>
          <p:cNvPr id="404" name="" descr=""/>
          <p:cNvPicPr/>
          <p:nvPr/>
        </p:nvPicPr>
        <p:blipFill>
          <a:blip r:embed="rId226"/>
          <a:stretch/>
        </p:blipFill>
        <p:spPr>
          <a:xfrm>
            <a:off x="7958880" y="3461400"/>
            <a:ext cx="75960" cy="2880"/>
          </a:xfrm>
          <a:prstGeom prst="rect">
            <a:avLst/>
          </a:prstGeom>
          <a:ln w="0">
            <a:noFill/>
          </a:ln>
        </p:spPr>
      </p:pic>
      <p:pic>
        <p:nvPicPr>
          <p:cNvPr id="405" name="" descr=""/>
          <p:cNvPicPr/>
          <p:nvPr/>
        </p:nvPicPr>
        <p:blipFill>
          <a:blip r:embed="rId227"/>
          <a:stretch/>
        </p:blipFill>
        <p:spPr>
          <a:xfrm>
            <a:off x="7973280" y="3465360"/>
            <a:ext cx="56520" cy="2880"/>
          </a:xfrm>
          <a:prstGeom prst="rect">
            <a:avLst/>
          </a:prstGeom>
          <a:ln w="0">
            <a:noFill/>
          </a:ln>
        </p:spPr>
      </p:pic>
      <p:pic>
        <p:nvPicPr>
          <p:cNvPr id="406" name="" descr=""/>
          <p:cNvPicPr/>
          <p:nvPr/>
        </p:nvPicPr>
        <p:blipFill>
          <a:blip r:embed="rId228"/>
          <a:stretch/>
        </p:blipFill>
        <p:spPr>
          <a:xfrm>
            <a:off x="7987680" y="3469320"/>
            <a:ext cx="32760" cy="2880"/>
          </a:xfrm>
          <a:prstGeom prst="rect">
            <a:avLst/>
          </a:prstGeom>
          <a:ln w="0">
            <a:noFill/>
          </a:ln>
        </p:spPr>
      </p:pic>
      <p:pic>
        <p:nvPicPr>
          <p:cNvPr id="407" name="" descr=""/>
          <p:cNvPicPr/>
          <p:nvPr/>
        </p:nvPicPr>
        <p:blipFill>
          <a:blip r:embed="rId229"/>
          <a:stretch/>
        </p:blipFill>
        <p:spPr>
          <a:xfrm>
            <a:off x="8002080" y="3472920"/>
            <a:ext cx="8280" cy="2880"/>
          </a:xfrm>
          <a:prstGeom prst="rect">
            <a:avLst/>
          </a:prstGeom>
          <a:ln w="0">
            <a:noFill/>
          </a:ln>
        </p:spPr>
      </p:pic>
      <p:pic>
        <p:nvPicPr>
          <p:cNvPr id="408" name="" descr=""/>
          <p:cNvPicPr/>
          <p:nvPr/>
        </p:nvPicPr>
        <p:blipFill>
          <a:blip r:embed="rId230"/>
          <a:stretch/>
        </p:blipFill>
        <p:spPr>
          <a:xfrm>
            <a:off x="7290000" y="3962880"/>
            <a:ext cx="32760" cy="2880"/>
          </a:xfrm>
          <a:prstGeom prst="rect">
            <a:avLst/>
          </a:prstGeom>
          <a:ln w="0">
            <a:noFill/>
          </a:ln>
        </p:spPr>
      </p:pic>
      <p:pic>
        <p:nvPicPr>
          <p:cNvPr id="409" name="" descr=""/>
          <p:cNvPicPr/>
          <p:nvPr/>
        </p:nvPicPr>
        <p:blipFill>
          <a:blip r:embed="rId231"/>
          <a:stretch/>
        </p:blipFill>
        <p:spPr>
          <a:xfrm>
            <a:off x="7279920" y="3966840"/>
            <a:ext cx="75960" cy="2880"/>
          </a:xfrm>
          <a:prstGeom prst="rect">
            <a:avLst/>
          </a:prstGeom>
          <a:ln w="0">
            <a:noFill/>
          </a:ln>
        </p:spPr>
      </p:pic>
      <p:pic>
        <p:nvPicPr>
          <p:cNvPr id="410" name="" descr=""/>
          <p:cNvPicPr/>
          <p:nvPr/>
        </p:nvPicPr>
        <p:blipFill>
          <a:blip r:embed="rId232"/>
          <a:stretch/>
        </p:blipFill>
        <p:spPr>
          <a:xfrm>
            <a:off x="7270560" y="3970800"/>
            <a:ext cx="123840" cy="2880"/>
          </a:xfrm>
          <a:prstGeom prst="rect">
            <a:avLst/>
          </a:prstGeom>
          <a:ln w="0">
            <a:noFill/>
          </a:ln>
        </p:spPr>
      </p:pic>
      <p:pic>
        <p:nvPicPr>
          <p:cNvPr id="411" name="" descr=""/>
          <p:cNvPicPr/>
          <p:nvPr/>
        </p:nvPicPr>
        <p:blipFill>
          <a:blip r:embed="rId233"/>
          <a:stretch/>
        </p:blipFill>
        <p:spPr>
          <a:xfrm>
            <a:off x="7261200" y="3974400"/>
            <a:ext cx="167400" cy="2880"/>
          </a:xfrm>
          <a:prstGeom prst="rect">
            <a:avLst/>
          </a:prstGeom>
          <a:ln w="0">
            <a:noFill/>
          </a:ln>
        </p:spPr>
      </p:pic>
      <p:pic>
        <p:nvPicPr>
          <p:cNvPr id="412" name="" descr=""/>
          <p:cNvPicPr/>
          <p:nvPr/>
        </p:nvPicPr>
        <p:blipFill>
          <a:blip r:embed="rId234"/>
          <a:stretch/>
        </p:blipFill>
        <p:spPr>
          <a:xfrm>
            <a:off x="7251120" y="3978000"/>
            <a:ext cx="205920" cy="2880"/>
          </a:xfrm>
          <a:prstGeom prst="rect">
            <a:avLst/>
          </a:prstGeom>
          <a:ln w="0">
            <a:noFill/>
          </a:ln>
        </p:spPr>
      </p:pic>
      <p:pic>
        <p:nvPicPr>
          <p:cNvPr id="413" name="" descr=""/>
          <p:cNvPicPr/>
          <p:nvPr/>
        </p:nvPicPr>
        <p:blipFill>
          <a:blip r:embed="rId235"/>
          <a:stretch/>
        </p:blipFill>
        <p:spPr>
          <a:xfrm>
            <a:off x="7241760" y="3981960"/>
            <a:ext cx="220320" cy="2880"/>
          </a:xfrm>
          <a:prstGeom prst="rect">
            <a:avLst/>
          </a:prstGeom>
          <a:ln w="0">
            <a:noFill/>
          </a:ln>
        </p:spPr>
      </p:pic>
      <p:pic>
        <p:nvPicPr>
          <p:cNvPr id="414" name="" descr=""/>
          <p:cNvPicPr/>
          <p:nvPr/>
        </p:nvPicPr>
        <p:blipFill>
          <a:blip r:embed="rId236"/>
          <a:stretch/>
        </p:blipFill>
        <p:spPr>
          <a:xfrm>
            <a:off x="7227360" y="3985920"/>
            <a:ext cx="234720" cy="2880"/>
          </a:xfrm>
          <a:prstGeom prst="rect">
            <a:avLst/>
          </a:prstGeom>
          <a:ln w="0">
            <a:noFill/>
          </a:ln>
        </p:spPr>
      </p:pic>
      <p:pic>
        <p:nvPicPr>
          <p:cNvPr id="415" name="" descr=""/>
          <p:cNvPicPr/>
          <p:nvPr/>
        </p:nvPicPr>
        <p:blipFill>
          <a:blip r:embed="rId237"/>
          <a:stretch/>
        </p:blipFill>
        <p:spPr>
          <a:xfrm>
            <a:off x="7217640" y="3989520"/>
            <a:ext cx="244440" cy="2880"/>
          </a:xfrm>
          <a:prstGeom prst="rect">
            <a:avLst/>
          </a:prstGeom>
          <a:ln w="0">
            <a:noFill/>
          </a:ln>
        </p:spPr>
      </p:pic>
      <p:pic>
        <p:nvPicPr>
          <p:cNvPr id="416" name="" descr=""/>
          <p:cNvPicPr/>
          <p:nvPr/>
        </p:nvPicPr>
        <p:blipFill>
          <a:blip r:embed="rId238"/>
          <a:stretch/>
        </p:blipFill>
        <p:spPr>
          <a:xfrm>
            <a:off x="7208280" y="3993120"/>
            <a:ext cx="253800" cy="2880"/>
          </a:xfrm>
          <a:prstGeom prst="rect">
            <a:avLst/>
          </a:prstGeom>
          <a:ln w="0">
            <a:noFill/>
          </a:ln>
        </p:spPr>
      </p:pic>
      <p:pic>
        <p:nvPicPr>
          <p:cNvPr id="417" name="" descr=""/>
          <p:cNvPicPr/>
          <p:nvPr/>
        </p:nvPicPr>
        <p:blipFill>
          <a:blip r:embed="rId239"/>
          <a:stretch/>
        </p:blipFill>
        <p:spPr>
          <a:xfrm>
            <a:off x="7198560" y="3997080"/>
            <a:ext cx="263880" cy="2880"/>
          </a:xfrm>
          <a:prstGeom prst="rect">
            <a:avLst/>
          </a:prstGeom>
          <a:ln w="0">
            <a:noFill/>
          </a:ln>
        </p:spPr>
      </p:pic>
      <p:pic>
        <p:nvPicPr>
          <p:cNvPr id="418" name="" descr=""/>
          <p:cNvPicPr/>
          <p:nvPr/>
        </p:nvPicPr>
        <p:blipFill>
          <a:blip r:embed="rId240"/>
          <a:stretch/>
        </p:blipFill>
        <p:spPr>
          <a:xfrm>
            <a:off x="7183800" y="4000680"/>
            <a:ext cx="278280" cy="2880"/>
          </a:xfrm>
          <a:prstGeom prst="rect">
            <a:avLst/>
          </a:prstGeom>
          <a:ln w="0">
            <a:noFill/>
          </a:ln>
        </p:spPr>
      </p:pic>
      <p:pic>
        <p:nvPicPr>
          <p:cNvPr id="419" name="" descr=""/>
          <p:cNvPicPr/>
          <p:nvPr/>
        </p:nvPicPr>
        <p:blipFill>
          <a:blip r:embed="rId241"/>
          <a:stretch/>
        </p:blipFill>
        <p:spPr>
          <a:xfrm>
            <a:off x="7174440" y="4004640"/>
            <a:ext cx="287640" cy="2880"/>
          </a:xfrm>
          <a:prstGeom prst="rect">
            <a:avLst/>
          </a:prstGeom>
          <a:ln w="0">
            <a:noFill/>
          </a:ln>
        </p:spPr>
      </p:pic>
      <p:pic>
        <p:nvPicPr>
          <p:cNvPr id="420" name="" descr=""/>
          <p:cNvPicPr/>
          <p:nvPr/>
        </p:nvPicPr>
        <p:blipFill>
          <a:blip r:embed="rId242"/>
          <a:stretch/>
        </p:blipFill>
        <p:spPr>
          <a:xfrm>
            <a:off x="7165080" y="4008600"/>
            <a:ext cx="297000" cy="2880"/>
          </a:xfrm>
          <a:prstGeom prst="rect">
            <a:avLst/>
          </a:prstGeom>
          <a:ln w="0">
            <a:noFill/>
          </a:ln>
        </p:spPr>
      </p:pic>
      <p:pic>
        <p:nvPicPr>
          <p:cNvPr id="421" name="" descr=""/>
          <p:cNvPicPr/>
          <p:nvPr/>
        </p:nvPicPr>
        <p:blipFill>
          <a:blip r:embed="rId243"/>
          <a:stretch/>
        </p:blipFill>
        <p:spPr>
          <a:xfrm>
            <a:off x="7150680" y="4012200"/>
            <a:ext cx="311760" cy="2880"/>
          </a:xfrm>
          <a:prstGeom prst="rect">
            <a:avLst/>
          </a:prstGeom>
          <a:ln w="0">
            <a:noFill/>
          </a:ln>
        </p:spPr>
      </p:pic>
      <p:pic>
        <p:nvPicPr>
          <p:cNvPr id="422" name="" descr=""/>
          <p:cNvPicPr/>
          <p:nvPr/>
        </p:nvPicPr>
        <p:blipFill>
          <a:blip r:embed="rId244"/>
          <a:stretch/>
        </p:blipFill>
        <p:spPr>
          <a:xfrm>
            <a:off x="7140600" y="4015800"/>
            <a:ext cx="321480" cy="2880"/>
          </a:xfrm>
          <a:prstGeom prst="rect">
            <a:avLst/>
          </a:prstGeom>
          <a:ln w="0">
            <a:noFill/>
          </a:ln>
        </p:spPr>
      </p:pic>
      <p:pic>
        <p:nvPicPr>
          <p:cNvPr id="423" name="" descr=""/>
          <p:cNvPicPr/>
          <p:nvPr/>
        </p:nvPicPr>
        <p:blipFill>
          <a:blip r:embed="rId245"/>
          <a:stretch/>
        </p:blipFill>
        <p:spPr>
          <a:xfrm>
            <a:off x="7131240" y="4019760"/>
            <a:ext cx="330840" cy="2880"/>
          </a:xfrm>
          <a:prstGeom prst="rect">
            <a:avLst/>
          </a:prstGeom>
          <a:ln w="0">
            <a:noFill/>
          </a:ln>
        </p:spPr>
      </p:pic>
      <p:pic>
        <p:nvPicPr>
          <p:cNvPr id="424" name="" descr=""/>
          <p:cNvPicPr/>
          <p:nvPr/>
        </p:nvPicPr>
        <p:blipFill>
          <a:blip r:embed="rId246"/>
          <a:stretch/>
        </p:blipFill>
        <p:spPr>
          <a:xfrm>
            <a:off x="7106760" y="4023720"/>
            <a:ext cx="354960" cy="145800"/>
          </a:xfrm>
          <a:prstGeom prst="rect">
            <a:avLst/>
          </a:prstGeom>
          <a:ln w="0">
            <a:noFill/>
          </a:ln>
        </p:spPr>
      </p:pic>
      <p:pic>
        <p:nvPicPr>
          <p:cNvPr id="425" name="" descr=""/>
          <p:cNvPicPr/>
          <p:nvPr/>
        </p:nvPicPr>
        <p:blipFill>
          <a:blip r:embed="rId247"/>
          <a:stretch/>
        </p:blipFill>
        <p:spPr>
          <a:xfrm>
            <a:off x="7111800" y="4170600"/>
            <a:ext cx="350280" cy="104760"/>
          </a:xfrm>
          <a:prstGeom prst="rect">
            <a:avLst/>
          </a:prstGeom>
          <a:ln w="0">
            <a:noFill/>
          </a:ln>
        </p:spPr>
      </p:pic>
      <p:pic>
        <p:nvPicPr>
          <p:cNvPr id="426" name="" descr=""/>
          <p:cNvPicPr/>
          <p:nvPr/>
        </p:nvPicPr>
        <p:blipFill>
          <a:blip r:embed="rId248"/>
          <a:stretch/>
        </p:blipFill>
        <p:spPr>
          <a:xfrm>
            <a:off x="7111800" y="4276080"/>
            <a:ext cx="345240" cy="6480"/>
          </a:xfrm>
          <a:prstGeom prst="rect">
            <a:avLst/>
          </a:prstGeom>
          <a:ln w="0">
            <a:noFill/>
          </a:ln>
        </p:spPr>
      </p:pic>
      <p:pic>
        <p:nvPicPr>
          <p:cNvPr id="427" name="" descr=""/>
          <p:cNvPicPr/>
          <p:nvPr/>
        </p:nvPicPr>
        <p:blipFill>
          <a:blip r:embed="rId249"/>
          <a:stretch/>
        </p:blipFill>
        <p:spPr>
          <a:xfrm>
            <a:off x="7111800" y="4283640"/>
            <a:ext cx="335880" cy="2880"/>
          </a:xfrm>
          <a:prstGeom prst="rect">
            <a:avLst/>
          </a:prstGeom>
          <a:ln w="0">
            <a:noFill/>
          </a:ln>
        </p:spPr>
      </p:pic>
      <p:pic>
        <p:nvPicPr>
          <p:cNvPr id="428" name="" descr=""/>
          <p:cNvPicPr/>
          <p:nvPr/>
        </p:nvPicPr>
        <p:blipFill>
          <a:blip r:embed="rId250"/>
          <a:stretch/>
        </p:blipFill>
        <p:spPr>
          <a:xfrm>
            <a:off x="7111800" y="4287600"/>
            <a:ext cx="330840" cy="2880"/>
          </a:xfrm>
          <a:prstGeom prst="rect">
            <a:avLst/>
          </a:prstGeom>
          <a:ln w="0">
            <a:noFill/>
          </a:ln>
        </p:spPr>
      </p:pic>
      <p:pic>
        <p:nvPicPr>
          <p:cNvPr id="429" name="" descr=""/>
          <p:cNvPicPr/>
          <p:nvPr/>
        </p:nvPicPr>
        <p:blipFill>
          <a:blip r:embed="rId251"/>
          <a:stretch/>
        </p:blipFill>
        <p:spPr>
          <a:xfrm>
            <a:off x="7111800" y="4291200"/>
            <a:ext cx="321480" cy="2880"/>
          </a:xfrm>
          <a:prstGeom prst="rect">
            <a:avLst/>
          </a:prstGeom>
          <a:ln w="0">
            <a:noFill/>
          </a:ln>
        </p:spPr>
      </p:pic>
      <p:pic>
        <p:nvPicPr>
          <p:cNvPr id="430" name="" descr=""/>
          <p:cNvPicPr/>
          <p:nvPr/>
        </p:nvPicPr>
        <p:blipFill>
          <a:blip r:embed="rId252"/>
          <a:stretch/>
        </p:blipFill>
        <p:spPr>
          <a:xfrm>
            <a:off x="7111800" y="4294800"/>
            <a:ext cx="316440" cy="2880"/>
          </a:xfrm>
          <a:prstGeom prst="rect">
            <a:avLst/>
          </a:prstGeom>
          <a:ln w="0">
            <a:noFill/>
          </a:ln>
        </p:spPr>
      </p:pic>
      <p:pic>
        <p:nvPicPr>
          <p:cNvPr id="431" name="" descr=""/>
          <p:cNvPicPr/>
          <p:nvPr/>
        </p:nvPicPr>
        <p:blipFill>
          <a:blip r:embed="rId253"/>
          <a:stretch/>
        </p:blipFill>
        <p:spPr>
          <a:xfrm>
            <a:off x="7111800" y="4298760"/>
            <a:ext cx="307080" cy="2880"/>
          </a:xfrm>
          <a:prstGeom prst="rect">
            <a:avLst/>
          </a:prstGeom>
          <a:ln w="0">
            <a:noFill/>
          </a:ln>
        </p:spPr>
      </p:pic>
      <p:pic>
        <p:nvPicPr>
          <p:cNvPr id="432" name="" descr=""/>
          <p:cNvPicPr/>
          <p:nvPr/>
        </p:nvPicPr>
        <p:blipFill>
          <a:blip r:embed="rId254"/>
          <a:stretch/>
        </p:blipFill>
        <p:spPr>
          <a:xfrm>
            <a:off x="7111800" y="4302360"/>
            <a:ext cx="302040" cy="2880"/>
          </a:xfrm>
          <a:prstGeom prst="rect">
            <a:avLst/>
          </a:prstGeom>
          <a:ln w="0">
            <a:noFill/>
          </a:ln>
        </p:spPr>
      </p:pic>
      <p:pic>
        <p:nvPicPr>
          <p:cNvPr id="433" name="" descr=""/>
          <p:cNvPicPr/>
          <p:nvPr/>
        </p:nvPicPr>
        <p:blipFill>
          <a:blip r:embed="rId255"/>
          <a:stretch/>
        </p:blipFill>
        <p:spPr>
          <a:xfrm>
            <a:off x="7111800" y="4306320"/>
            <a:ext cx="292680" cy="2880"/>
          </a:xfrm>
          <a:prstGeom prst="rect">
            <a:avLst/>
          </a:prstGeom>
          <a:ln w="0">
            <a:noFill/>
          </a:ln>
        </p:spPr>
      </p:pic>
      <p:pic>
        <p:nvPicPr>
          <p:cNvPr id="434" name="" descr=""/>
          <p:cNvPicPr/>
          <p:nvPr/>
        </p:nvPicPr>
        <p:blipFill>
          <a:blip r:embed="rId256"/>
          <a:stretch/>
        </p:blipFill>
        <p:spPr>
          <a:xfrm>
            <a:off x="7111800" y="4309920"/>
            <a:ext cx="287640" cy="2880"/>
          </a:xfrm>
          <a:prstGeom prst="rect">
            <a:avLst/>
          </a:prstGeom>
          <a:ln w="0">
            <a:noFill/>
          </a:ln>
        </p:spPr>
      </p:pic>
      <p:pic>
        <p:nvPicPr>
          <p:cNvPr id="435" name="" descr=""/>
          <p:cNvPicPr/>
          <p:nvPr/>
        </p:nvPicPr>
        <p:blipFill>
          <a:blip r:embed="rId257"/>
          <a:stretch/>
        </p:blipFill>
        <p:spPr>
          <a:xfrm>
            <a:off x="7111800" y="4313880"/>
            <a:ext cx="278280" cy="2880"/>
          </a:xfrm>
          <a:prstGeom prst="rect">
            <a:avLst/>
          </a:prstGeom>
          <a:ln w="0">
            <a:noFill/>
          </a:ln>
        </p:spPr>
      </p:pic>
      <p:pic>
        <p:nvPicPr>
          <p:cNvPr id="436" name="" descr=""/>
          <p:cNvPicPr/>
          <p:nvPr/>
        </p:nvPicPr>
        <p:blipFill>
          <a:blip r:embed="rId258"/>
          <a:stretch/>
        </p:blipFill>
        <p:spPr>
          <a:xfrm>
            <a:off x="7116840" y="4317480"/>
            <a:ext cx="268200" cy="2880"/>
          </a:xfrm>
          <a:prstGeom prst="rect">
            <a:avLst/>
          </a:prstGeom>
          <a:ln w="0">
            <a:noFill/>
          </a:ln>
        </p:spPr>
      </p:pic>
      <p:pic>
        <p:nvPicPr>
          <p:cNvPr id="437" name="" descr=""/>
          <p:cNvPicPr/>
          <p:nvPr/>
        </p:nvPicPr>
        <p:blipFill>
          <a:blip r:embed="rId259"/>
          <a:stretch/>
        </p:blipFill>
        <p:spPr>
          <a:xfrm>
            <a:off x="7131240" y="4321440"/>
            <a:ext cx="244440" cy="2880"/>
          </a:xfrm>
          <a:prstGeom prst="rect">
            <a:avLst/>
          </a:prstGeom>
          <a:ln w="0">
            <a:noFill/>
          </a:ln>
        </p:spPr>
      </p:pic>
      <p:pic>
        <p:nvPicPr>
          <p:cNvPr id="438" name="" descr=""/>
          <p:cNvPicPr/>
          <p:nvPr/>
        </p:nvPicPr>
        <p:blipFill>
          <a:blip r:embed="rId260"/>
          <a:stretch/>
        </p:blipFill>
        <p:spPr>
          <a:xfrm>
            <a:off x="7145640" y="4325040"/>
            <a:ext cx="225000" cy="2880"/>
          </a:xfrm>
          <a:prstGeom prst="rect">
            <a:avLst/>
          </a:prstGeom>
          <a:ln w="0">
            <a:noFill/>
          </a:ln>
        </p:spPr>
      </p:pic>
      <p:pic>
        <p:nvPicPr>
          <p:cNvPr id="439" name="" descr=""/>
          <p:cNvPicPr/>
          <p:nvPr/>
        </p:nvPicPr>
        <p:blipFill>
          <a:blip r:embed="rId261"/>
          <a:stretch/>
        </p:blipFill>
        <p:spPr>
          <a:xfrm>
            <a:off x="7160040" y="4328640"/>
            <a:ext cx="200880" cy="2880"/>
          </a:xfrm>
          <a:prstGeom prst="rect">
            <a:avLst/>
          </a:prstGeom>
          <a:ln w="0">
            <a:noFill/>
          </a:ln>
        </p:spPr>
      </p:pic>
      <p:pic>
        <p:nvPicPr>
          <p:cNvPr id="440" name="" descr=""/>
          <p:cNvPicPr/>
          <p:nvPr/>
        </p:nvPicPr>
        <p:blipFill>
          <a:blip r:embed="rId262"/>
          <a:stretch/>
        </p:blipFill>
        <p:spPr>
          <a:xfrm>
            <a:off x="7174440" y="4332600"/>
            <a:ext cx="181800" cy="2880"/>
          </a:xfrm>
          <a:prstGeom prst="rect">
            <a:avLst/>
          </a:prstGeom>
          <a:ln w="0">
            <a:noFill/>
          </a:ln>
        </p:spPr>
      </p:pic>
      <p:pic>
        <p:nvPicPr>
          <p:cNvPr id="441" name="" descr=""/>
          <p:cNvPicPr/>
          <p:nvPr/>
        </p:nvPicPr>
        <p:blipFill>
          <a:blip r:embed="rId263"/>
          <a:stretch/>
        </p:blipFill>
        <p:spPr>
          <a:xfrm>
            <a:off x="7203240" y="4336560"/>
            <a:ext cx="138240" cy="2880"/>
          </a:xfrm>
          <a:prstGeom prst="rect">
            <a:avLst/>
          </a:prstGeom>
          <a:ln w="0">
            <a:noFill/>
          </a:ln>
        </p:spPr>
      </p:pic>
      <p:pic>
        <p:nvPicPr>
          <p:cNvPr id="442" name="" descr=""/>
          <p:cNvPicPr/>
          <p:nvPr/>
        </p:nvPicPr>
        <p:blipFill>
          <a:blip r:embed="rId264"/>
          <a:stretch/>
        </p:blipFill>
        <p:spPr>
          <a:xfrm>
            <a:off x="7217640" y="4340160"/>
            <a:ext cx="114480" cy="2880"/>
          </a:xfrm>
          <a:prstGeom prst="rect">
            <a:avLst/>
          </a:prstGeom>
          <a:ln w="0">
            <a:noFill/>
          </a:ln>
        </p:spPr>
      </p:pic>
      <p:pic>
        <p:nvPicPr>
          <p:cNvPr id="443" name="" descr=""/>
          <p:cNvPicPr/>
          <p:nvPr/>
        </p:nvPicPr>
        <p:blipFill>
          <a:blip r:embed="rId265"/>
          <a:stretch/>
        </p:blipFill>
        <p:spPr>
          <a:xfrm>
            <a:off x="7232400" y="4343760"/>
            <a:ext cx="95040" cy="2880"/>
          </a:xfrm>
          <a:prstGeom prst="rect">
            <a:avLst/>
          </a:prstGeom>
          <a:ln w="0">
            <a:noFill/>
          </a:ln>
        </p:spPr>
      </p:pic>
      <p:pic>
        <p:nvPicPr>
          <p:cNvPr id="444" name="" descr=""/>
          <p:cNvPicPr/>
          <p:nvPr/>
        </p:nvPicPr>
        <p:blipFill>
          <a:blip r:embed="rId266"/>
          <a:stretch/>
        </p:blipFill>
        <p:spPr>
          <a:xfrm>
            <a:off x="7246800" y="4347720"/>
            <a:ext cx="71280" cy="2880"/>
          </a:xfrm>
          <a:prstGeom prst="rect">
            <a:avLst/>
          </a:prstGeom>
          <a:ln w="0">
            <a:noFill/>
          </a:ln>
        </p:spPr>
      </p:pic>
      <p:pic>
        <p:nvPicPr>
          <p:cNvPr id="445" name="" descr=""/>
          <p:cNvPicPr/>
          <p:nvPr/>
        </p:nvPicPr>
        <p:blipFill>
          <a:blip r:embed="rId267"/>
          <a:stretch/>
        </p:blipFill>
        <p:spPr>
          <a:xfrm>
            <a:off x="7261200" y="4351680"/>
            <a:ext cx="51840" cy="2880"/>
          </a:xfrm>
          <a:prstGeom prst="rect">
            <a:avLst/>
          </a:prstGeom>
          <a:ln w="0">
            <a:noFill/>
          </a:ln>
        </p:spPr>
      </p:pic>
      <p:pic>
        <p:nvPicPr>
          <p:cNvPr id="446" name="" descr=""/>
          <p:cNvPicPr/>
          <p:nvPr/>
        </p:nvPicPr>
        <p:blipFill>
          <a:blip r:embed="rId268"/>
          <a:stretch/>
        </p:blipFill>
        <p:spPr>
          <a:xfrm>
            <a:off x="7270560" y="4355280"/>
            <a:ext cx="32760" cy="2880"/>
          </a:xfrm>
          <a:prstGeom prst="rect">
            <a:avLst/>
          </a:prstGeom>
          <a:ln w="0">
            <a:noFill/>
          </a:ln>
        </p:spPr>
      </p:pic>
      <p:pic>
        <p:nvPicPr>
          <p:cNvPr id="447" name="" descr=""/>
          <p:cNvPicPr/>
          <p:nvPr/>
        </p:nvPicPr>
        <p:blipFill>
          <a:blip r:embed="rId269"/>
          <a:stretch/>
        </p:blipFill>
        <p:spPr>
          <a:xfrm>
            <a:off x="7284960" y="4358880"/>
            <a:ext cx="8280" cy="2880"/>
          </a:xfrm>
          <a:prstGeom prst="rect">
            <a:avLst/>
          </a:prstGeom>
          <a:ln w="0">
            <a:noFill/>
          </a:ln>
        </p:spPr>
      </p:pic>
      <p:sp>
        <p:nvSpPr>
          <p:cNvPr id="448" name="CustomShape 29"/>
          <p:cNvSpPr/>
          <p:nvPr/>
        </p:nvSpPr>
        <p:spPr>
          <a:xfrm>
            <a:off x="9156240" y="4095000"/>
            <a:ext cx="328680" cy="17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200" spc="-1" strike="noStrike">
                <a:solidFill>
                  <a:srgbClr val="000000"/>
                </a:solidFill>
                <a:latin typeface="Arial"/>
                <a:ea typeface="DejaVu Sans"/>
              </a:rPr>
              <a:t>HTC</a:t>
            </a:r>
            <a:endParaRPr b="0" lang="en-GB" sz="12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9" name="CustomShape 1"/>
          <p:cNvSpPr/>
          <p:nvPr/>
        </p:nvSpPr>
        <p:spPr>
          <a:xfrm>
            <a:off x="19440" y="20160"/>
            <a:ext cx="9624240" cy="565560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50" name="CustomShape 2"/>
          <p:cNvSpPr/>
          <p:nvPr/>
        </p:nvSpPr>
        <p:spPr>
          <a:xfrm>
            <a:off x="3309480" y="370440"/>
            <a:ext cx="3049560" cy="354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  <a:ea typeface="DejaVu Sans"/>
              </a:rPr>
              <a:t>Evolution over time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451" name="" descr=""/>
          <p:cNvPicPr/>
          <p:nvPr/>
        </p:nvPicPr>
        <p:blipFill>
          <a:blip r:embed="rId1"/>
          <a:stretch/>
        </p:blipFill>
        <p:spPr>
          <a:xfrm>
            <a:off x="1329480" y="1007640"/>
            <a:ext cx="7057440" cy="3770640"/>
          </a:xfrm>
          <a:prstGeom prst="rect">
            <a:avLst/>
          </a:prstGeom>
          <a:ln w="0">
            <a:noFill/>
          </a:ln>
        </p:spPr>
      </p:pic>
      <p:sp>
        <p:nvSpPr>
          <p:cNvPr id="452" name="CustomShape 3"/>
          <p:cNvSpPr/>
          <p:nvPr/>
        </p:nvSpPr>
        <p:spPr>
          <a:xfrm>
            <a:off x="608400" y="5369400"/>
            <a:ext cx="221364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Lecture 1 –  Big Data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453" name="CustomShape 4"/>
          <p:cNvSpPr/>
          <p:nvPr/>
        </p:nvSpPr>
        <p:spPr>
          <a:xfrm>
            <a:off x="7876080" y="3049560"/>
            <a:ext cx="140832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modified from [1]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454" name="CustomShape 5"/>
          <p:cNvSpPr/>
          <p:nvPr/>
        </p:nvSpPr>
        <p:spPr>
          <a:xfrm>
            <a:off x="7876080" y="3225600"/>
            <a:ext cx="157212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Distributed &amp; Cloud 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455" name="" descr=""/>
          <p:cNvPicPr/>
          <p:nvPr/>
        </p:nvPicPr>
        <p:blipFill>
          <a:blip r:embed="rId2"/>
          <a:stretch/>
        </p:blipFill>
        <p:spPr>
          <a:xfrm>
            <a:off x="8621280" y="1058400"/>
            <a:ext cx="877320" cy="651960"/>
          </a:xfrm>
          <a:prstGeom prst="rect">
            <a:avLst/>
          </a:prstGeom>
          <a:ln w="0">
            <a:noFill/>
          </a:ln>
        </p:spPr>
      </p:pic>
      <p:pic>
        <p:nvPicPr>
          <p:cNvPr id="456" name="" descr=""/>
          <p:cNvPicPr/>
          <p:nvPr/>
        </p:nvPicPr>
        <p:blipFill>
          <a:blip r:embed="rId3"/>
          <a:stretch/>
        </p:blipFill>
        <p:spPr>
          <a:xfrm>
            <a:off x="491400" y="1110240"/>
            <a:ext cx="837000" cy="549360"/>
          </a:xfrm>
          <a:prstGeom prst="rect">
            <a:avLst/>
          </a:prstGeom>
          <a:ln w="0">
            <a:noFill/>
          </a:ln>
        </p:spPr>
      </p:pic>
      <p:pic>
        <p:nvPicPr>
          <p:cNvPr id="457" name="" descr=""/>
          <p:cNvPicPr/>
          <p:nvPr/>
        </p:nvPicPr>
        <p:blipFill>
          <a:blip r:embed="rId4"/>
          <a:stretch/>
        </p:blipFill>
        <p:spPr>
          <a:xfrm>
            <a:off x="9171720" y="1738440"/>
            <a:ext cx="23040" cy="2880"/>
          </a:xfrm>
          <a:prstGeom prst="rect">
            <a:avLst/>
          </a:prstGeom>
          <a:ln w="0">
            <a:noFill/>
          </a:ln>
        </p:spPr>
      </p:pic>
      <p:pic>
        <p:nvPicPr>
          <p:cNvPr id="458" name="" descr=""/>
          <p:cNvPicPr/>
          <p:nvPr/>
        </p:nvPicPr>
        <p:blipFill>
          <a:blip r:embed="rId5"/>
          <a:stretch/>
        </p:blipFill>
        <p:spPr>
          <a:xfrm>
            <a:off x="9157320" y="1742400"/>
            <a:ext cx="71280" cy="2880"/>
          </a:xfrm>
          <a:prstGeom prst="rect">
            <a:avLst/>
          </a:prstGeom>
          <a:ln w="0">
            <a:noFill/>
          </a:ln>
        </p:spPr>
      </p:pic>
      <p:pic>
        <p:nvPicPr>
          <p:cNvPr id="459" name="" descr=""/>
          <p:cNvPicPr/>
          <p:nvPr/>
        </p:nvPicPr>
        <p:blipFill>
          <a:blip r:embed="rId6"/>
          <a:stretch/>
        </p:blipFill>
        <p:spPr>
          <a:xfrm>
            <a:off x="9084960" y="1746000"/>
            <a:ext cx="177120" cy="2880"/>
          </a:xfrm>
          <a:prstGeom prst="rect">
            <a:avLst/>
          </a:prstGeom>
          <a:ln w="0">
            <a:noFill/>
          </a:ln>
        </p:spPr>
      </p:pic>
      <p:pic>
        <p:nvPicPr>
          <p:cNvPr id="460" name="" descr=""/>
          <p:cNvPicPr/>
          <p:nvPr/>
        </p:nvPicPr>
        <p:blipFill>
          <a:blip r:embed="rId7"/>
          <a:stretch/>
        </p:blipFill>
        <p:spPr>
          <a:xfrm>
            <a:off x="9046080" y="1749960"/>
            <a:ext cx="268200" cy="2880"/>
          </a:xfrm>
          <a:prstGeom prst="rect">
            <a:avLst/>
          </a:prstGeom>
          <a:ln w="0">
            <a:noFill/>
          </a:ln>
        </p:spPr>
      </p:pic>
      <p:pic>
        <p:nvPicPr>
          <p:cNvPr id="461" name="" descr=""/>
          <p:cNvPicPr/>
          <p:nvPr/>
        </p:nvPicPr>
        <p:blipFill>
          <a:blip r:embed="rId8"/>
          <a:stretch/>
        </p:blipFill>
        <p:spPr>
          <a:xfrm>
            <a:off x="9027360" y="1753560"/>
            <a:ext cx="321480" cy="2880"/>
          </a:xfrm>
          <a:prstGeom prst="rect">
            <a:avLst/>
          </a:prstGeom>
          <a:ln w="0">
            <a:noFill/>
          </a:ln>
        </p:spPr>
      </p:pic>
      <p:pic>
        <p:nvPicPr>
          <p:cNvPr id="462" name="" descr=""/>
          <p:cNvPicPr/>
          <p:nvPr/>
        </p:nvPicPr>
        <p:blipFill>
          <a:blip r:embed="rId9"/>
          <a:stretch/>
        </p:blipFill>
        <p:spPr>
          <a:xfrm>
            <a:off x="9007920" y="1757520"/>
            <a:ext cx="383760" cy="2880"/>
          </a:xfrm>
          <a:prstGeom prst="rect">
            <a:avLst/>
          </a:prstGeom>
          <a:ln w="0">
            <a:noFill/>
          </a:ln>
        </p:spPr>
      </p:pic>
      <p:pic>
        <p:nvPicPr>
          <p:cNvPr id="463" name="" descr=""/>
          <p:cNvPicPr/>
          <p:nvPr/>
        </p:nvPicPr>
        <p:blipFill>
          <a:blip r:embed="rId10"/>
          <a:stretch/>
        </p:blipFill>
        <p:spPr>
          <a:xfrm>
            <a:off x="8998200" y="1761120"/>
            <a:ext cx="426960" cy="2880"/>
          </a:xfrm>
          <a:prstGeom prst="rect">
            <a:avLst/>
          </a:prstGeom>
          <a:ln w="0">
            <a:noFill/>
          </a:ln>
        </p:spPr>
      </p:pic>
      <p:pic>
        <p:nvPicPr>
          <p:cNvPr id="464" name="" descr=""/>
          <p:cNvPicPr/>
          <p:nvPr/>
        </p:nvPicPr>
        <p:blipFill>
          <a:blip r:embed="rId11"/>
          <a:stretch/>
        </p:blipFill>
        <p:spPr>
          <a:xfrm>
            <a:off x="8979120" y="1764720"/>
            <a:ext cx="480240" cy="2880"/>
          </a:xfrm>
          <a:prstGeom prst="rect">
            <a:avLst/>
          </a:prstGeom>
          <a:ln w="0">
            <a:noFill/>
          </a:ln>
        </p:spPr>
      </p:pic>
      <p:pic>
        <p:nvPicPr>
          <p:cNvPr id="465" name="" descr=""/>
          <p:cNvPicPr/>
          <p:nvPr/>
        </p:nvPicPr>
        <p:blipFill>
          <a:blip r:embed="rId12"/>
          <a:stretch/>
        </p:blipFill>
        <p:spPr>
          <a:xfrm>
            <a:off x="8921160" y="1768680"/>
            <a:ext cx="23040" cy="2880"/>
          </a:xfrm>
          <a:prstGeom prst="rect">
            <a:avLst/>
          </a:prstGeom>
          <a:ln w="0">
            <a:noFill/>
          </a:ln>
        </p:spPr>
      </p:pic>
      <p:pic>
        <p:nvPicPr>
          <p:cNvPr id="466" name="" descr=""/>
          <p:cNvPicPr/>
          <p:nvPr/>
        </p:nvPicPr>
        <p:blipFill>
          <a:blip r:embed="rId13"/>
          <a:stretch/>
        </p:blipFill>
        <p:spPr>
          <a:xfrm>
            <a:off x="8949960" y="1768680"/>
            <a:ext cx="537840" cy="2880"/>
          </a:xfrm>
          <a:prstGeom prst="rect">
            <a:avLst/>
          </a:prstGeom>
          <a:ln w="0">
            <a:noFill/>
          </a:ln>
        </p:spPr>
      </p:pic>
      <p:pic>
        <p:nvPicPr>
          <p:cNvPr id="467" name="" descr=""/>
          <p:cNvPicPr/>
          <p:nvPr/>
        </p:nvPicPr>
        <p:blipFill>
          <a:blip r:embed="rId14"/>
          <a:stretch/>
        </p:blipFill>
        <p:spPr>
          <a:xfrm>
            <a:off x="8911800" y="1772640"/>
            <a:ext cx="590760" cy="2880"/>
          </a:xfrm>
          <a:prstGeom prst="rect">
            <a:avLst/>
          </a:prstGeom>
          <a:ln w="0">
            <a:noFill/>
          </a:ln>
        </p:spPr>
      </p:pic>
      <p:pic>
        <p:nvPicPr>
          <p:cNvPr id="468" name="" descr=""/>
          <p:cNvPicPr/>
          <p:nvPr/>
        </p:nvPicPr>
        <p:blipFill>
          <a:blip r:embed="rId15"/>
          <a:stretch/>
        </p:blipFill>
        <p:spPr>
          <a:xfrm>
            <a:off x="8877960" y="1776240"/>
            <a:ext cx="624600" cy="2880"/>
          </a:xfrm>
          <a:prstGeom prst="rect">
            <a:avLst/>
          </a:prstGeom>
          <a:ln w="0">
            <a:noFill/>
          </a:ln>
        </p:spPr>
      </p:pic>
      <p:pic>
        <p:nvPicPr>
          <p:cNvPr id="469" name="" descr=""/>
          <p:cNvPicPr/>
          <p:nvPr/>
        </p:nvPicPr>
        <p:blipFill>
          <a:blip r:embed="rId16"/>
          <a:stretch/>
        </p:blipFill>
        <p:spPr>
          <a:xfrm>
            <a:off x="8863560" y="1779840"/>
            <a:ext cx="639000" cy="2880"/>
          </a:xfrm>
          <a:prstGeom prst="rect">
            <a:avLst/>
          </a:prstGeom>
          <a:ln w="0">
            <a:noFill/>
          </a:ln>
        </p:spPr>
      </p:pic>
      <p:pic>
        <p:nvPicPr>
          <p:cNvPr id="470" name="" descr=""/>
          <p:cNvPicPr/>
          <p:nvPr/>
        </p:nvPicPr>
        <p:blipFill>
          <a:blip r:embed="rId17"/>
          <a:stretch/>
        </p:blipFill>
        <p:spPr>
          <a:xfrm>
            <a:off x="8839440" y="1783800"/>
            <a:ext cx="663120" cy="2880"/>
          </a:xfrm>
          <a:prstGeom prst="rect">
            <a:avLst/>
          </a:prstGeom>
          <a:ln w="0">
            <a:noFill/>
          </a:ln>
        </p:spPr>
      </p:pic>
      <p:pic>
        <p:nvPicPr>
          <p:cNvPr id="471" name="" descr=""/>
          <p:cNvPicPr/>
          <p:nvPr/>
        </p:nvPicPr>
        <p:blipFill>
          <a:blip r:embed="rId18"/>
          <a:stretch/>
        </p:blipFill>
        <p:spPr>
          <a:xfrm>
            <a:off x="8805600" y="1787760"/>
            <a:ext cx="696960" cy="2880"/>
          </a:xfrm>
          <a:prstGeom prst="rect">
            <a:avLst/>
          </a:prstGeom>
          <a:ln w="0">
            <a:noFill/>
          </a:ln>
        </p:spPr>
      </p:pic>
      <p:pic>
        <p:nvPicPr>
          <p:cNvPr id="472" name="" descr=""/>
          <p:cNvPicPr/>
          <p:nvPr/>
        </p:nvPicPr>
        <p:blipFill>
          <a:blip r:embed="rId19"/>
          <a:stretch/>
        </p:blipFill>
        <p:spPr>
          <a:xfrm>
            <a:off x="8781840" y="1791360"/>
            <a:ext cx="720720" cy="2880"/>
          </a:xfrm>
          <a:prstGeom prst="rect">
            <a:avLst/>
          </a:prstGeom>
          <a:ln w="0">
            <a:noFill/>
          </a:ln>
        </p:spPr>
      </p:pic>
      <p:pic>
        <p:nvPicPr>
          <p:cNvPr id="473" name="" descr=""/>
          <p:cNvPicPr/>
          <p:nvPr/>
        </p:nvPicPr>
        <p:blipFill>
          <a:blip r:embed="rId20"/>
          <a:stretch/>
        </p:blipFill>
        <p:spPr>
          <a:xfrm>
            <a:off x="8767440" y="1794960"/>
            <a:ext cx="735120" cy="2880"/>
          </a:xfrm>
          <a:prstGeom prst="rect">
            <a:avLst/>
          </a:prstGeom>
          <a:ln w="0">
            <a:noFill/>
          </a:ln>
        </p:spPr>
      </p:pic>
      <p:pic>
        <p:nvPicPr>
          <p:cNvPr id="474" name="" descr=""/>
          <p:cNvPicPr/>
          <p:nvPr/>
        </p:nvPicPr>
        <p:blipFill>
          <a:blip r:embed="rId21"/>
          <a:stretch/>
        </p:blipFill>
        <p:spPr>
          <a:xfrm>
            <a:off x="8728560" y="1798920"/>
            <a:ext cx="773640" cy="2880"/>
          </a:xfrm>
          <a:prstGeom prst="rect">
            <a:avLst/>
          </a:prstGeom>
          <a:ln w="0">
            <a:noFill/>
          </a:ln>
        </p:spPr>
      </p:pic>
      <p:pic>
        <p:nvPicPr>
          <p:cNvPr id="475" name="" descr=""/>
          <p:cNvPicPr/>
          <p:nvPr/>
        </p:nvPicPr>
        <p:blipFill>
          <a:blip r:embed="rId22"/>
          <a:stretch/>
        </p:blipFill>
        <p:spPr>
          <a:xfrm>
            <a:off x="8709480" y="1802520"/>
            <a:ext cx="793080" cy="2880"/>
          </a:xfrm>
          <a:prstGeom prst="rect">
            <a:avLst/>
          </a:prstGeom>
          <a:ln w="0">
            <a:noFill/>
          </a:ln>
        </p:spPr>
      </p:pic>
      <p:pic>
        <p:nvPicPr>
          <p:cNvPr id="476" name="" descr=""/>
          <p:cNvPicPr/>
          <p:nvPr/>
        </p:nvPicPr>
        <p:blipFill>
          <a:blip r:embed="rId23"/>
          <a:stretch/>
        </p:blipFill>
        <p:spPr>
          <a:xfrm>
            <a:off x="8704800" y="1806480"/>
            <a:ext cx="797760" cy="59400"/>
          </a:xfrm>
          <a:prstGeom prst="rect">
            <a:avLst/>
          </a:prstGeom>
          <a:ln w="0">
            <a:noFill/>
          </a:ln>
        </p:spPr>
      </p:pic>
      <p:pic>
        <p:nvPicPr>
          <p:cNvPr id="477" name="" descr=""/>
          <p:cNvPicPr/>
          <p:nvPr/>
        </p:nvPicPr>
        <p:blipFill>
          <a:blip r:embed="rId24"/>
          <a:stretch/>
        </p:blipFill>
        <p:spPr>
          <a:xfrm>
            <a:off x="8704800" y="1866600"/>
            <a:ext cx="788040" cy="18000"/>
          </a:xfrm>
          <a:prstGeom prst="rect">
            <a:avLst/>
          </a:prstGeom>
          <a:ln w="0">
            <a:noFill/>
          </a:ln>
        </p:spPr>
      </p:pic>
      <p:pic>
        <p:nvPicPr>
          <p:cNvPr id="478" name="" descr=""/>
          <p:cNvPicPr/>
          <p:nvPr/>
        </p:nvPicPr>
        <p:blipFill>
          <a:blip r:embed="rId25"/>
          <a:stretch/>
        </p:blipFill>
        <p:spPr>
          <a:xfrm>
            <a:off x="8709480" y="1885680"/>
            <a:ext cx="783360" cy="36720"/>
          </a:xfrm>
          <a:prstGeom prst="rect">
            <a:avLst/>
          </a:prstGeom>
          <a:ln w="0">
            <a:noFill/>
          </a:ln>
        </p:spPr>
      </p:pic>
      <p:pic>
        <p:nvPicPr>
          <p:cNvPr id="479" name="" descr=""/>
          <p:cNvPicPr/>
          <p:nvPr/>
        </p:nvPicPr>
        <p:blipFill>
          <a:blip r:embed="rId26"/>
          <a:stretch/>
        </p:blipFill>
        <p:spPr>
          <a:xfrm>
            <a:off x="8709480" y="1923480"/>
            <a:ext cx="778320" cy="18000"/>
          </a:xfrm>
          <a:prstGeom prst="rect">
            <a:avLst/>
          </a:prstGeom>
          <a:ln w="0">
            <a:noFill/>
          </a:ln>
        </p:spPr>
      </p:pic>
      <p:pic>
        <p:nvPicPr>
          <p:cNvPr id="480" name="" descr=""/>
          <p:cNvPicPr/>
          <p:nvPr/>
        </p:nvPicPr>
        <p:blipFill>
          <a:blip r:embed="rId27"/>
          <a:stretch/>
        </p:blipFill>
        <p:spPr>
          <a:xfrm>
            <a:off x="8714160" y="1942200"/>
            <a:ext cx="773640" cy="66960"/>
          </a:xfrm>
          <a:prstGeom prst="rect">
            <a:avLst/>
          </a:prstGeom>
          <a:ln w="0">
            <a:noFill/>
          </a:ln>
        </p:spPr>
      </p:pic>
      <p:pic>
        <p:nvPicPr>
          <p:cNvPr id="481" name="" descr=""/>
          <p:cNvPicPr/>
          <p:nvPr/>
        </p:nvPicPr>
        <p:blipFill>
          <a:blip r:embed="rId28"/>
          <a:stretch/>
        </p:blipFill>
        <p:spPr>
          <a:xfrm>
            <a:off x="8714160" y="2010240"/>
            <a:ext cx="768960" cy="6480"/>
          </a:xfrm>
          <a:prstGeom prst="rect">
            <a:avLst/>
          </a:prstGeom>
          <a:ln w="0">
            <a:noFill/>
          </a:ln>
        </p:spPr>
      </p:pic>
      <p:pic>
        <p:nvPicPr>
          <p:cNvPr id="482" name="" descr=""/>
          <p:cNvPicPr/>
          <p:nvPr/>
        </p:nvPicPr>
        <p:blipFill>
          <a:blip r:embed="rId29"/>
          <a:stretch/>
        </p:blipFill>
        <p:spPr>
          <a:xfrm>
            <a:off x="8719200" y="2017440"/>
            <a:ext cx="763920" cy="51840"/>
          </a:xfrm>
          <a:prstGeom prst="rect">
            <a:avLst/>
          </a:prstGeom>
          <a:ln w="0">
            <a:noFill/>
          </a:ln>
        </p:spPr>
      </p:pic>
      <p:pic>
        <p:nvPicPr>
          <p:cNvPr id="483" name="" descr=""/>
          <p:cNvPicPr/>
          <p:nvPr/>
        </p:nvPicPr>
        <p:blipFill>
          <a:blip r:embed="rId30"/>
          <a:stretch/>
        </p:blipFill>
        <p:spPr>
          <a:xfrm>
            <a:off x="8724240" y="2070360"/>
            <a:ext cx="759240" cy="44280"/>
          </a:xfrm>
          <a:prstGeom prst="rect">
            <a:avLst/>
          </a:prstGeom>
          <a:ln w="0">
            <a:noFill/>
          </a:ln>
        </p:spPr>
      </p:pic>
      <p:pic>
        <p:nvPicPr>
          <p:cNvPr id="484" name="" descr=""/>
          <p:cNvPicPr/>
          <p:nvPr/>
        </p:nvPicPr>
        <p:blipFill>
          <a:blip r:embed="rId31"/>
          <a:stretch/>
        </p:blipFill>
        <p:spPr>
          <a:xfrm rot="5400000">
            <a:off x="8990640" y="1828800"/>
            <a:ext cx="232560" cy="783360"/>
          </a:xfrm>
          <a:prstGeom prst="rect">
            <a:avLst/>
          </a:prstGeom>
          <a:ln w="0">
            <a:noFill/>
          </a:ln>
        </p:spPr>
      </p:pic>
      <p:pic>
        <p:nvPicPr>
          <p:cNvPr id="485" name="" descr=""/>
          <p:cNvPicPr/>
          <p:nvPr/>
        </p:nvPicPr>
        <p:blipFill>
          <a:blip r:embed="rId32"/>
          <a:stretch/>
        </p:blipFill>
        <p:spPr>
          <a:xfrm>
            <a:off x="928440" y="1889280"/>
            <a:ext cx="27720" cy="2880"/>
          </a:xfrm>
          <a:prstGeom prst="rect">
            <a:avLst/>
          </a:prstGeom>
          <a:ln w="0">
            <a:noFill/>
          </a:ln>
        </p:spPr>
      </p:pic>
      <p:pic>
        <p:nvPicPr>
          <p:cNvPr id="486" name="" descr=""/>
          <p:cNvPicPr/>
          <p:nvPr/>
        </p:nvPicPr>
        <p:blipFill>
          <a:blip r:embed="rId33"/>
          <a:stretch/>
        </p:blipFill>
        <p:spPr>
          <a:xfrm>
            <a:off x="918720" y="1893240"/>
            <a:ext cx="71280" cy="2880"/>
          </a:xfrm>
          <a:prstGeom prst="rect">
            <a:avLst/>
          </a:prstGeom>
          <a:ln w="0">
            <a:noFill/>
          </a:ln>
        </p:spPr>
      </p:pic>
      <p:pic>
        <p:nvPicPr>
          <p:cNvPr id="487" name="" descr=""/>
          <p:cNvPicPr/>
          <p:nvPr/>
        </p:nvPicPr>
        <p:blipFill>
          <a:blip r:embed="rId34"/>
          <a:stretch/>
        </p:blipFill>
        <p:spPr>
          <a:xfrm>
            <a:off x="909360" y="1896840"/>
            <a:ext cx="119520" cy="2880"/>
          </a:xfrm>
          <a:prstGeom prst="rect">
            <a:avLst/>
          </a:prstGeom>
          <a:ln w="0">
            <a:noFill/>
          </a:ln>
        </p:spPr>
      </p:pic>
      <p:pic>
        <p:nvPicPr>
          <p:cNvPr id="488" name="" descr=""/>
          <p:cNvPicPr/>
          <p:nvPr/>
        </p:nvPicPr>
        <p:blipFill>
          <a:blip r:embed="rId35"/>
          <a:stretch/>
        </p:blipFill>
        <p:spPr>
          <a:xfrm>
            <a:off x="894960" y="1900800"/>
            <a:ext cx="167400" cy="2880"/>
          </a:xfrm>
          <a:prstGeom prst="rect">
            <a:avLst/>
          </a:prstGeom>
          <a:ln w="0">
            <a:noFill/>
          </a:ln>
        </p:spPr>
      </p:pic>
      <p:pic>
        <p:nvPicPr>
          <p:cNvPr id="489" name="" descr=""/>
          <p:cNvPicPr/>
          <p:nvPr/>
        </p:nvPicPr>
        <p:blipFill>
          <a:blip r:embed="rId36"/>
          <a:stretch/>
        </p:blipFill>
        <p:spPr>
          <a:xfrm>
            <a:off x="884880" y="1904400"/>
            <a:ext cx="210600" cy="2880"/>
          </a:xfrm>
          <a:prstGeom prst="rect">
            <a:avLst/>
          </a:prstGeom>
          <a:ln w="0">
            <a:noFill/>
          </a:ln>
        </p:spPr>
      </p:pic>
      <p:pic>
        <p:nvPicPr>
          <p:cNvPr id="490" name="" descr=""/>
          <p:cNvPicPr/>
          <p:nvPr/>
        </p:nvPicPr>
        <p:blipFill>
          <a:blip r:embed="rId37"/>
          <a:stretch/>
        </p:blipFill>
        <p:spPr>
          <a:xfrm>
            <a:off x="875520" y="1908360"/>
            <a:ext cx="225000" cy="2880"/>
          </a:xfrm>
          <a:prstGeom prst="rect">
            <a:avLst/>
          </a:prstGeom>
          <a:ln w="0">
            <a:noFill/>
          </a:ln>
        </p:spPr>
      </p:pic>
      <p:pic>
        <p:nvPicPr>
          <p:cNvPr id="491" name="" descr=""/>
          <p:cNvPicPr/>
          <p:nvPr/>
        </p:nvPicPr>
        <p:blipFill>
          <a:blip r:embed="rId38"/>
          <a:stretch/>
        </p:blipFill>
        <p:spPr>
          <a:xfrm>
            <a:off x="861120" y="1911960"/>
            <a:ext cx="239400" cy="2880"/>
          </a:xfrm>
          <a:prstGeom prst="rect">
            <a:avLst/>
          </a:prstGeom>
          <a:ln w="0">
            <a:noFill/>
          </a:ln>
        </p:spPr>
      </p:pic>
      <p:pic>
        <p:nvPicPr>
          <p:cNvPr id="492" name="" descr=""/>
          <p:cNvPicPr/>
          <p:nvPr/>
        </p:nvPicPr>
        <p:blipFill>
          <a:blip r:embed="rId39"/>
          <a:stretch/>
        </p:blipFill>
        <p:spPr>
          <a:xfrm>
            <a:off x="851040" y="1915560"/>
            <a:ext cx="249120" cy="2880"/>
          </a:xfrm>
          <a:prstGeom prst="rect">
            <a:avLst/>
          </a:prstGeom>
          <a:ln w="0">
            <a:noFill/>
          </a:ln>
        </p:spPr>
      </p:pic>
      <p:pic>
        <p:nvPicPr>
          <p:cNvPr id="493" name="" descr=""/>
          <p:cNvPicPr/>
          <p:nvPr/>
        </p:nvPicPr>
        <p:blipFill>
          <a:blip r:embed="rId40"/>
          <a:stretch/>
        </p:blipFill>
        <p:spPr>
          <a:xfrm>
            <a:off x="841680" y="1919520"/>
            <a:ext cx="258840" cy="2880"/>
          </a:xfrm>
          <a:prstGeom prst="rect">
            <a:avLst/>
          </a:prstGeom>
          <a:ln w="0">
            <a:noFill/>
          </a:ln>
        </p:spPr>
      </p:pic>
      <p:pic>
        <p:nvPicPr>
          <p:cNvPr id="494" name="" descr=""/>
          <p:cNvPicPr/>
          <p:nvPr/>
        </p:nvPicPr>
        <p:blipFill>
          <a:blip r:embed="rId41"/>
          <a:stretch/>
        </p:blipFill>
        <p:spPr>
          <a:xfrm>
            <a:off x="832320" y="1923480"/>
            <a:ext cx="268200" cy="2880"/>
          </a:xfrm>
          <a:prstGeom prst="rect">
            <a:avLst/>
          </a:prstGeom>
          <a:ln w="0">
            <a:noFill/>
          </a:ln>
        </p:spPr>
      </p:pic>
      <p:pic>
        <p:nvPicPr>
          <p:cNvPr id="495" name="" descr=""/>
          <p:cNvPicPr/>
          <p:nvPr/>
        </p:nvPicPr>
        <p:blipFill>
          <a:blip r:embed="rId42"/>
          <a:stretch/>
        </p:blipFill>
        <p:spPr>
          <a:xfrm>
            <a:off x="808200" y="1927080"/>
            <a:ext cx="292680" cy="2880"/>
          </a:xfrm>
          <a:prstGeom prst="rect">
            <a:avLst/>
          </a:prstGeom>
          <a:ln w="0">
            <a:noFill/>
          </a:ln>
        </p:spPr>
      </p:pic>
      <p:pic>
        <p:nvPicPr>
          <p:cNvPr id="496" name="" descr=""/>
          <p:cNvPicPr/>
          <p:nvPr/>
        </p:nvPicPr>
        <p:blipFill>
          <a:blip r:embed="rId43"/>
          <a:stretch/>
        </p:blipFill>
        <p:spPr>
          <a:xfrm>
            <a:off x="798480" y="1930680"/>
            <a:ext cx="302040" cy="2880"/>
          </a:xfrm>
          <a:prstGeom prst="rect">
            <a:avLst/>
          </a:prstGeom>
          <a:ln w="0">
            <a:noFill/>
          </a:ln>
        </p:spPr>
      </p:pic>
      <p:pic>
        <p:nvPicPr>
          <p:cNvPr id="497" name="" descr=""/>
          <p:cNvPicPr/>
          <p:nvPr/>
        </p:nvPicPr>
        <p:blipFill>
          <a:blip r:embed="rId44"/>
          <a:stretch/>
        </p:blipFill>
        <p:spPr>
          <a:xfrm>
            <a:off x="784080" y="1934640"/>
            <a:ext cx="316440" cy="2880"/>
          </a:xfrm>
          <a:prstGeom prst="rect">
            <a:avLst/>
          </a:prstGeom>
          <a:ln w="0">
            <a:noFill/>
          </a:ln>
        </p:spPr>
      </p:pic>
      <p:pic>
        <p:nvPicPr>
          <p:cNvPr id="498" name="" descr=""/>
          <p:cNvPicPr/>
          <p:nvPr/>
        </p:nvPicPr>
        <p:blipFill>
          <a:blip r:embed="rId45"/>
          <a:stretch/>
        </p:blipFill>
        <p:spPr>
          <a:xfrm>
            <a:off x="774360" y="1938600"/>
            <a:ext cx="326160" cy="2880"/>
          </a:xfrm>
          <a:prstGeom prst="rect">
            <a:avLst/>
          </a:prstGeom>
          <a:ln w="0">
            <a:noFill/>
          </a:ln>
        </p:spPr>
      </p:pic>
      <p:pic>
        <p:nvPicPr>
          <p:cNvPr id="499" name="" descr=""/>
          <p:cNvPicPr/>
          <p:nvPr/>
        </p:nvPicPr>
        <p:blipFill>
          <a:blip r:embed="rId46"/>
          <a:stretch/>
        </p:blipFill>
        <p:spPr>
          <a:xfrm>
            <a:off x="769320" y="1942200"/>
            <a:ext cx="330840" cy="2880"/>
          </a:xfrm>
          <a:prstGeom prst="rect">
            <a:avLst/>
          </a:prstGeom>
          <a:ln w="0">
            <a:noFill/>
          </a:ln>
        </p:spPr>
      </p:pic>
      <p:pic>
        <p:nvPicPr>
          <p:cNvPr id="500" name="" descr=""/>
          <p:cNvPicPr/>
          <p:nvPr/>
        </p:nvPicPr>
        <p:blipFill>
          <a:blip r:embed="rId47"/>
          <a:stretch/>
        </p:blipFill>
        <p:spPr>
          <a:xfrm>
            <a:off x="759960" y="1945800"/>
            <a:ext cx="340560" cy="2880"/>
          </a:xfrm>
          <a:prstGeom prst="rect">
            <a:avLst/>
          </a:prstGeom>
          <a:ln w="0">
            <a:noFill/>
          </a:ln>
        </p:spPr>
      </p:pic>
      <p:pic>
        <p:nvPicPr>
          <p:cNvPr id="501" name="" descr=""/>
          <p:cNvPicPr/>
          <p:nvPr/>
        </p:nvPicPr>
        <p:blipFill>
          <a:blip r:embed="rId48"/>
          <a:stretch/>
        </p:blipFill>
        <p:spPr>
          <a:xfrm>
            <a:off x="745560" y="1949760"/>
            <a:ext cx="354960" cy="145800"/>
          </a:xfrm>
          <a:prstGeom prst="rect">
            <a:avLst/>
          </a:prstGeom>
          <a:ln w="0">
            <a:noFill/>
          </a:ln>
        </p:spPr>
      </p:pic>
      <p:pic>
        <p:nvPicPr>
          <p:cNvPr id="502" name="" descr=""/>
          <p:cNvPicPr/>
          <p:nvPr/>
        </p:nvPicPr>
        <p:blipFill>
          <a:blip r:embed="rId49"/>
          <a:stretch/>
        </p:blipFill>
        <p:spPr>
          <a:xfrm>
            <a:off x="750600" y="2096640"/>
            <a:ext cx="350280" cy="104760"/>
          </a:xfrm>
          <a:prstGeom prst="rect">
            <a:avLst/>
          </a:prstGeom>
          <a:ln w="0">
            <a:noFill/>
          </a:ln>
        </p:spPr>
      </p:pic>
      <p:pic>
        <p:nvPicPr>
          <p:cNvPr id="503" name="" descr=""/>
          <p:cNvPicPr/>
          <p:nvPr/>
        </p:nvPicPr>
        <p:blipFill>
          <a:blip r:embed="rId50"/>
          <a:stretch/>
        </p:blipFill>
        <p:spPr>
          <a:xfrm>
            <a:off x="750600" y="2202480"/>
            <a:ext cx="345240" cy="2880"/>
          </a:xfrm>
          <a:prstGeom prst="rect">
            <a:avLst/>
          </a:prstGeom>
          <a:ln w="0">
            <a:noFill/>
          </a:ln>
        </p:spPr>
      </p:pic>
      <p:pic>
        <p:nvPicPr>
          <p:cNvPr id="504" name="" descr=""/>
          <p:cNvPicPr/>
          <p:nvPr/>
        </p:nvPicPr>
        <p:blipFill>
          <a:blip r:embed="rId51"/>
          <a:stretch/>
        </p:blipFill>
        <p:spPr>
          <a:xfrm>
            <a:off x="750600" y="2206080"/>
            <a:ext cx="340560" cy="2880"/>
          </a:xfrm>
          <a:prstGeom prst="rect">
            <a:avLst/>
          </a:prstGeom>
          <a:ln w="0">
            <a:noFill/>
          </a:ln>
        </p:spPr>
      </p:pic>
      <p:pic>
        <p:nvPicPr>
          <p:cNvPr id="505" name="" descr=""/>
          <p:cNvPicPr/>
          <p:nvPr/>
        </p:nvPicPr>
        <p:blipFill>
          <a:blip r:embed="rId52"/>
          <a:stretch/>
        </p:blipFill>
        <p:spPr>
          <a:xfrm>
            <a:off x="750600" y="2210040"/>
            <a:ext cx="330840" cy="2880"/>
          </a:xfrm>
          <a:prstGeom prst="rect">
            <a:avLst/>
          </a:prstGeom>
          <a:ln w="0">
            <a:noFill/>
          </a:ln>
        </p:spPr>
      </p:pic>
      <p:pic>
        <p:nvPicPr>
          <p:cNvPr id="506" name="" descr=""/>
          <p:cNvPicPr/>
          <p:nvPr/>
        </p:nvPicPr>
        <p:blipFill>
          <a:blip r:embed="rId53"/>
          <a:stretch/>
        </p:blipFill>
        <p:spPr>
          <a:xfrm>
            <a:off x="750600" y="2213640"/>
            <a:ext cx="326160" cy="2880"/>
          </a:xfrm>
          <a:prstGeom prst="rect">
            <a:avLst/>
          </a:prstGeom>
          <a:ln w="0">
            <a:noFill/>
          </a:ln>
        </p:spPr>
      </p:pic>
      <p:pic>
        <p:nvPicPr>
          <p:cNvPr id="507" name="" descr=""/>
          <p:cNvPicPr/>
          <p:nvPr/>
        </p:nvPicPr>
        <p:blipFill>
          <a:blip r:embed="rId54"/>
          <a:stretch/>
        </p:blipFill>
        <p:spPr>
          <a:xfrm>
            <a:off x="750600" y="2217240"/>
            <a:ext cx="316440" cy="2880"/>
          </a:xfrm>
          <a:prstGeom prst="rect">
            <a:avLst/>
          </a:prstGeom>
          <a:ln w="0">
            <a:noFill/>
          </a:ln>
        </p:spPr>
      </p:pic>
      <p:pic>
        <p:nvPicPr>
          <p:cNvPr id="508" name="" descr=""/>
          <p:cNvPicPr/>
          <p:nvPr/>
        </p:nvPicPr>
        <p:blipFill>
          <a:blip r:embed="rId55"/>
          <a:stretch/>
        </p:blipFill>
        <p:spPr>
          <a:xfrm>
            <a:off x="750600" y="2221200"/>
            <a:ext cx="311760" cy="2880"/>
          </a:xfrm>
          <a:prstGeom prst="rect">
            <a:avLst/>
          </a:prstGeom>
          <a:ln w="0">
            <a:noFill/>
          </a:ln>
        </p:spPr>
      </p:pic>
      <p:pic>
        <p:nvPicPr>
          <p:cNvPr id="509" name="" descr=""/>
          <p:cNvPicPr/>
          <p:nvPr/>
        </p:nvPicPr>
        <p:blipFill>
          <a:blip r:embed="rId56"/>
          <a:stretch/>
        </p:blipFill>
        <p:spPr>
          <a:xfrm>
            <a:off x="750600" y="2225160"/>
            <a:ext cx="302040" cy="2880"/>
          </a:xfrm>
          <a:prstGeom prst="rect">
            <a:avLst/>
          </a:prstGeom>
          <a:ln w="0">
            <a:noFill/>
          </a:ln>
        </p:spPr>
      </p:pic>
      <p:pic>
        <p:nvPicPr>
          <p:cNvPr id="510" name="" descr=""/>
          <p:cNvPicPr/>
          <p:nvPr/>
        </p:nvPicPr>
        <p:blipFill>
          <a:blip r:embed="rId57"/>
          <a:stretch/>
        </p:blipFill>
        <p:spPr>
          <a:xfrm>
            <a:off x="750600" y="2228400"/>
            <a:ext cx="297000" cy="2880"/>
          </a:xfrm>
          <a:prstGeom prst="rect">
            <a:avLst/>
          </a:prstGeom>
          <a:ln w="0">
            <a:noFill/>
          </a:ln>
        </p:spPr>
      </p:pic>
      <p:pic>
        <p:nvPicPr>
          <p:cNvPr id="511" name="" descr=""/>
          <p:cNvPicPr/>
          <p:nvPr/>
        </p:nvPicPr>
        <p:blipFill>
          <a:blip r:embed="rId58"/>
          <a:stretch/>
        </p:blipFill>
        <p:spPr>
          <a:xfrm>
            <a:off x="750600" y="2232360"/>
            <a:ext cx="287640" cy="2880"/>
          </a:xfrm>
          <a:prstGeom prst="rect">
            <a:avLst/>
          </a:prstGeom>
          <a:ln w="0">
            <a:noFill/>
          </a:ln>
        </p:spPr>
      </p:pic>
      <p:pic>
        <p:nvPicPr>
          <p:cNvPr id="512" name="" descr=""/>
          <p:cNvPicPr/>
          <p:nvPr/>
        </p:nvPicPr>
        <p:blipFill>
          <a:blip r:embed="rId59"/>
          <a:stretch/>
        </p:blipFill>
        <p:spPr>
          <a:xfrm>
            <a:off x="750600" y="2236320"/>
            <a:ext cx="282600" cy="2880"/>
          </a:xfrm>
          <a:prstGeom prst="rect">
            <a:avLst/>
          </a:prstGeom>
          <a:ln w="0">
            <a:noFill/>
          </a:ln>
        </p:spPr>
      </p:pic>
      <p:pic>
        <p:nvPicPr>
          <p:cNvPr id="513" name="" descr=""/>
          <p:cNvPicPr/>
          <p:nvPr/>
        </p:nvPicPr>
        <p:blipFill>
          <a:blip r:embed="rId60"/>
          <a:stretch/>
        </p:blipFill>
        <p:spPr>
          <a:xfrm>
            <a:off x="754920" y="2240280"/>
            <a:ext cx="263880" cy="2880"/>
          </a:xfrm>
          <a:prstGeom prst="rect">
            <a:avLst/>
          </a:prstGeom>
          <a:ln w="0">
            <a:noFill/>
          </a:ln>
        </p:spPr>
      </p:pic>
      <p:pic>
        <p:nvPicPr>
          <p:cNvPr id="514" name="" descr=""/>
          <p:cNvPicPr/>
          <p:nvPr/>
        </p:nvPicPr>
        <p:blipFill>
          <a:blip r:embed="rId61"/>
          <a:stretch/>
        </p:blipFill>
        <p:spPr>
          <a:xfrm>
            <a:off x="769320" y="2243880"/>
            <a:ext cx="239400" cy="2880"/>
          </a:xfrm>
          <a:prstGeom prst="rect">
            <a:avLst/>
          </a:prstGeom>
          <a:ln w="0">
            <a:noFill/>
          </a:ln>
        </p:spPr>
      </p:pic>
      <p:pic>
        <p:nvPicPr>
          <p:cNvPr id="515" name="" descr=""/>
          <p:cNvPicPr/>
          <p:nvPr/>
        </p:nvPicPr>
        <p:blipFill>
          <a:blip r:embed="rId62"/>
          <a:stretch/>
        </p:blipFill>
        <p:spPr>
          <a:xfrm>
            <a:off x="779400" y="2247480"/>
            <a:ext cx="225000" cy="2880"/>
          </a:xfrm>
          <a:prstGeom prst="rect">
            <a:avLst/>
          </a:prstGeom>
          <a:ln w="0">
            <a:noFill/>
          </a:ln>
        </p:spPr>
      </p:pic>
      <p:pic>
        <p:nvPicPr>
          <p:cNvPr id="516" name="" descr=""/>
          <p:cNvPicPr/>
          <p:nvPr/>
        </p:nvPicPr>
        <p:blipFill>
          <a:blip r:embed="rId63"/>
          <a:stretch/>
        </p:blipFill>
        <p:spPr>
          <a:xfrm>
            <a:off x="793800" y="2251440"/>
            <a:ext cx="200880" cy="2880"/>
          </a:xfrm>
          <a:prstGeom prst="rect">
            <a:avLst/>
          </a:prstGeom>
          <a:ln w="0">
            <a:noFill/>
          </a:ln>
        </p:spPr>
      </p:pic>
      <p:pic>
        <p:nvPicPr>
          <p:cNvPr id="517" name="" descr=""/>
          <p:cNvPicPr/>
          <p:nvPr/>
        </p:nvPicPr>
        <p:blipFill>
          <a:blip r:embed="rId64"/>
          <a:stretch/>
        </p:blipFill>
        <p:spPr>
          <a:xfrm>
            <a:off x="808200" y="2255040"/>
            <a:ext cx="181800" cy="2880"/>
          </a:xfrm>
          <a:prstGeom prst="rect">
            <a:avLst/>
          </a:prstGeom>
          <a:ln w="0">
            <a:noFill/>
          </a:ln>
        </p:spPr>
      </p:pic>
      <p:pic>
        <p:nvPicPr>
          <p:cNvPr id="518" name="" descr=""/>
          <p:cNvPicPr/>
          <p:nvPr/>
        </p:nvPicPr>
        <p:blipFill>
          <a:blip r:embed="rId65"/>
          <a:stretch/>
        </p:blipFill>
        <p:spPr>
          <a:xfrm>
            <a:off x="822600" y="2259000"/>
            <a:ext cx="157680" cy="2880"/>
          </a:xfrm>
          <a:prstGeom prst="rect">
            <a:avLst/>
          </a:prstGeom>
          <a:ln w="0">
            <a:noFill/>
          </a:ln>
        </p:spPr>
      </p:pic>
      <p:pic>
        <p:nvPicPr>
          <p:cNvPr id="519" name="" descr=""/>
          <p:cNvPicPr/>
          <p:nvPr/>
        </p:nvPicPr>
        <p:blipFill>
          <a:blip r:embed="rId66"/>
          <a:stretch/>
        </p:blipFill>
        <p:spPr>
          <a:xfrm>
            <a:off x="837000" y="2262600"/>
            <a:ext cx="138240" cy="2880"/>
          </a:xfrm>
          <a:prstGeom prst="rect">
            <a:avLst/>
          </a:prstGeom>
          <a:ln w="0">
            <a:noFill/>
          </a:ln>
        </p:spPr>
      </p:pic>
      <p:pic>
        <p:nvPicPr>
          <p:cNvPr id="520" name="" descr=""/>
          <p:cNvPicPr/>
          <p:nvPr/>
        </p:nvPicPr>
        <p:blipFill>
          <a:blip r:embed="rId67"/>
          <a:stretch/>
        </p:blipFill>
        <p:spPr>
          <a:xfrm>
            <a:off x="851040" y="2266200"/>
            <a:ext cx="114480" cy="2880"/>
          </a:xfrm>
          <a:prstGeom prst="rect">
            <a:avLst/>
          </a:prstGeom>
          <a:ln w="0">
            <a:noFill/>
          </a:ln>
        </p:spPr>
      </p:pic>
      <p:pic>
        <p:nvPicPr>
          <p:cNvPr id="521" name="" descr=""/>
          <p:cNvPicPr/>
          <p:nvPr/>
        </p:nvPicPr>
        <p:blipFill>
          <a:blip r:embed="rId68"/>
          <a:stretch/>
        </p:blipFill>
        <p:spPr>
          <a:xfrm>
            <a:off x="865440" y="2270160"/>
            <a:ext cx="95040" cy="2880"/>
          </a:xfrm>
          <a:prstGeom prst="rect">
            <a:avLst/>
          </a:prstGeom>
          <a:ln w="0">
            <a:noFill/>
          </a:ln>
        </p:spPr>
      </p:pic>
      <p:pic>
        <p:nvPicPr>
          <p:cNvPr id="522" name="" descr=""/>
          <p:cNvPicPr/>
          <p:nvPr/>
        </p:nvPicPr>
        <p:blipFill>
          <a:blip r:embed="rId69"/>
          <a:stretch/>
        </p:blipFill>
        <p:spPr>
          <a:xfrm>
            <a:off x="880560" y="2274120"/>
            <a:ext cx="75960" cy="2880"/>
          </a:xfrm>
          <a:prstGeom prst="rect">
            <a:avLst/>
          </a:prstGeom>
          <a:ln w="0">
            <a:noFill/>
          </a:ln>
        </p:spPr>
      </p:pic>
      <p:pic>
        <p:nvPicPr>
          <p:cNvPr id="523" name="" descr=""/>
          <p:cNvPicPr/>
          <p:nvPr/>
        </p:nvPicPr>
        <p:blipFill>
          <a:blip r:embed="rId70"/>
          <a:stretch/>
        </p:blipFill>
        <p:spPr>
          <a:xfrm>
            <a:off x="894960" y="2277720"/>
            <a:ext cx="56520" cy="2880"/>
          </a:xfrm>
          <a:prstGeom prst="rect">
            <a:avLst/>
          </a:prstGeom>
          <a:ln w="0">
            <a:noFill/>
          </a:ln>
        </p:spPr>
      </p:pic>
      <p:pic>
        <p:nvPicPr>
          <p:cNvPr id="524" name="" descr=""/>
          <p:cNvPicPr/>
          <p:nvPr/>
        </p:nvPicPr>
        <p:blipFill>
          <a:blip r:embed="rId71"/>
          <a:stretch/>
        </p:blipFill>
        <p:spPr>
          <a:xfrm>
            <a:off x="909360" y="2281320"/>
            <a:ext cx="32760" cy="2880"/>
          </a:xfrm>
          <a:prstGeom prst="rect">
            <a:avLst/>
          </a:prstGeom>
          <a:ln w="0">
            <a:noFill/>
          </a:ln>
        </p:spPr>
      </p:pic>
      <p:pic>
        <p:nvPicPr>
          <p:cNvPr id="525" name="" descr=""/>
          <p:cNvPicPr/>
          <p:nvPr/>
        </p:nvPicPr>
        <p:blipFill>
          <a:blip r:embed="rId72"/>
          <a:stretch/>
        </p:blipFill>
        <p:spPr>
          <a:xfrm>
            <a:off x="923760" y="2285280"/>
            <a:ext cx="8280" cy="2880"/>
          </a:xfrm>
          <a:prstGeom prst="rect">
            <a:avLst/>
          </a:prstGeom>
          <a:ln w="0">
            <a:noFill/>
          </a:ln>
        </p:spPr>
      </p:pic>
      <p:pic>
        <p:nvPicPr>
          <p:cNvPr id="526" name="" descr=""/>
          <p:cNvPicPr/>
          <p:nvPr/>
        </p:nvPicPr>
        <p:blipFill>
          <a:blip r:embed="rId73"/>
          <a:stretch/>
        </p:blipFill>
        <p:spPr>
          <a:xfrm>
            <a:off x="336240" y="2447280"/>
            <a:ext cx="32760" cy="2880"/>
          </a:xfrm>
          <a:prstGeom prst="rect">
            <a:avLst/>
          </a:prstGeom>
          <a:ln w="0">
            <a:noFill/>
          </a:ln>
        </p:spPr>
      </p:pic>
      <p:pic>
        <p:nvPicPr>
          <p:cNvPr id="527" name="" descr=""/>
          <p:cNvPicPr/>
          <p:nvPr/>
        </p:nvPicPr>
        <p:blipFill>
          <a:blip r:embed="rId74"/>
          <a:stretch/>
        </p:blipFill>
        <p:spPr>
          <a:xfrm>
            <a:off x="326880" y="2451240"/>
            <a:ext cx="75960" cy="2880"/>
          </a:xfrm>
          <a:prstGeom prst="rect">
            <a:avLst/>
          </a:prstGeom>
          <a:ln w="0">
            <a:noFill/>
          </a:ln>
        </p:spPr>
      </p:pic>
      <p:pic>
        <p:nvPicPr>
          <p:cNvPr id="528" name="" descr=""/>
          <p:cNvPicPr/>
          <p:nvPr/>
        </p:nvPicPr>
        <p:blipFill>
          <a:blip r:embed="rId75"/>
          <a:stretch/>
        </p:blipFill>
        <p:spPr>
          <a:xfrm>
            <a:off x="317520" y="2454840"/>
            <a:ext cx="119520" cy="2880"/>
          </a:xfrm>
          <a:prstGeom prst="rect">
            <a:avLst/>
          </a:prstGeom>
          <a:ln w="0">
            <a:noFill/>
          </a:ln>
        </p:spPr>
      </p:pic>
      <p:pic>
        <p:nvPicPr>
          <p:cNvPr id="529" name="" descr=""/>
          <p:cNvPicPr/>
          <p:nvPr/>
        </p:nvPicPr>
        <p:blipFill>
          <a:blip r:embed="rId76"/>
          <a:stretch/>
        </p:blipFill>
        <p:spPr>
          <a:xfrm>
            <a:off x="298080" y="2458800"/>
            <a:ext cx="200880" cy="2880"/>
          </a:xfrm>
          <a:prstGeom prst="rect">
            <a:avLst/>
          </a:prstGeom>
          <a:ln w="0">
            <a:noFill/>
          </a:ln>
        </p:spPr>
      </p:pic>
      <p:pic>
        <p:nvPicPr>
          <p:cNvPr id="530" name="" descr=""/>
          <p:cNvPicPr/>
          <p:nvPr/>
        </p:nvPicPr>
        <p:blipFill>
          <a:blip r:embed="rId77"/>
          <a:stretch/>
        </p:blipFill>
        <p:spPr>
          <a:xfrm>
            <a:off x="288000" y="2462400"/>
            <a:ext cx="215640" cy="2880"/>
          </a:xfrm>
          <a:prstGeom prst="rect">
            <a:avLst/>
          </a:prstGeom>
          <a:ln w="0">
            <a:noFill/>
          </a:ln>
        </p:spPr>
      </p:pic>
      <p:pic>
        <p:nvPicPr>
          <p:cNvPr id="531" name="" descr=""/>
          <p:cNvPicPr/>
          <p:nvPr/>
        </p:nvPicPr>
        <p:blipFill>
          <a:blip r:embed="rId78"/>
          <a:stretch/>
        </p:blipFill>
        <p:spPr>
          <a:xfrm>
            <a:off x="273600" y="2466360"/>
            <a:ext cx="230040" cy="2880"/>
          </a:xfrm>
          <a:prstGeom prst="rect">
            <a:avLst/>
          </a:prstGeom>
          <a:ln w="0">
            <a:noFill/>
          </a:ln>
        </p:spPr>
      </p:pic>
      <p:pic>
        <p:nvPicPr>
          <p:cNvPr id="532" name="" descr=""/>
          <p:cNvPicPr/>
          <p:nvPr/>
        </p:nvPicPr>
        <p:blipFill>
          <a:blip r:embed="rId79"/>
          <a:stretch/>
        </p:blipFill>
        <p:spPr>
          <a:xfrm>
            <a:off x="264240" y="2469960"/>
            <a:ext cx="239400" cy="2880"/>
          </a:xfrm>
          <a:prstGeom prst="rect">
            <a:avLst/>
          </a:prstGeom>
          <a:ln w="0">
            <a:noFill/>
          </a:ln>
        </p:spPr>
      </p:pic>
      <p:pic>
        <p:nvPicPr>
          <p:cNvPr id="533" name="" descr=""/>
          <p:cNvPicPr/>
          <p:nvPr/>
        </p:nvPicPr>
        <p:blipFill>
          <a:blip r:embed="rId80"/>
          <a:stretch/>
        </p:blipFill>
        <p:spPr>
          <a:xfrm>
            <a:off x="254880" y="2473920"/>
            <a:ext cx="249120" cy="2880"/>
          </a:xfrm>
          <a:prstGeom prst="rect">
            <a:avLst/>
          </a:prstGeom>
          <a:ln w="0">
            <a:noFill/>
          </a:ln>
        </p:spPr>
      </p:pic>
      <p:pic>
        <p:nvPicPr>
          <p:cNvPr id="534" name="" descr=""/>
          <p:cNvPicPr/>
          <p:nvPr/>
        </p:nvPicPr>
        <p:blipFill>
          <a:blip r:embed="rId81"/>
          <a:stretch/>
        </p:blipFill>
        <p:spPr>
          <a:xfrm>
            <a:off x="244800" y="2477520"/>
            <a:ext cx="258840" cy="2880"/>
          </a:xfrm>
          <a:prstGeom prst="rect">
            <a:avLst/>
          </a:prstGeom>
          <a:ln w="0">
            <a:noFill/>
          </a:ln>
        </p:spPr>
      </p:pic>
      <p:pic>
        <p:nvPicPr>
          <p:cNvPr id="535" name="" descr=""/>
          <p:cNvPicPr/>
          <p:nvPr/>
        </p:nvPicPr>
        <p:blipFill>
          <a:blip r:embed="rId82"/>
          <a:stretch/>
        </p:blipFill>
        <p:spPr>
          <a:xfrm>
            <a:off x="230400" y="2481120"/>
            <a:ext cx="273240" cy="2880"/>
          </a:xfrm>
          <a:prstGeom prst="rect">
            <a:avLst/>
          </a:prstGeom>
          <a:ln w="0">
            <a:noFill/>
          </a:ln>
        </p:spPr>
      </p:pic>
      <p:pic>
        <p:nvPicPr>
          <p:cNvPr id="536" name="" descr=""/>
          <p:cNvPicPr/>
          <p:nvPr/>
        </p:nvPicPr>
        <p:blipFill>
          <a:blip r:embed="rId83"/>
          <a:stretch/>
        </p:blipFill>
        <p:spPr>
          <a:xfrm>
            <a:off x="221040" y="2485080"/>
            <a:ext cx="282600" cy="2880"/>
          </a:xfrm>
          <a:prstGeom prst="rect">
            <a:avLst/>
          </a:prstGeom>
          <a:ln w="0">
            <a:noFill/>
          </a:ln>
        </p:spPr>
      </p:pic>
      <p:pic>
        <p:nvPicPr>
          <p:cNvPr id="537" name="" descr=""/>
          <p:cNvPicPr/>
          <p:nvPr/>
        </p:nvPicPr>
        <p:blipFill>
          <a:blip r:embed="rId84"/>
          <a:stretch/>
        </p:blipFill>
        <p:spPr>
          <a:xfrm>
            <a:off x="216000" y="2489040"/>
            <a:ext cx="287640" cy="2880"/>
          </a:xfrm>
          <a:prstGeom prst="rect">
            <a:avLst/>
          </a:prstGeom>
          <a:ln w="0">
            <a:noFill/>
          </a:ln>
        </p:spPr>
      </p:pic>
      <p:pic>
        <p:nvPicPr>
          <p:cNvPr id="538" name="" descr=""/>
          <p:cNvPicPr/>
          <p:nvPr/>
        </p:nvPicPr>
        <p:blipFill>
          <a:blip r:embed="rId85"/>
          <a:stretch/>
        </p:blipFill>
        <p:spPr>
          <a:xfrm>
            <a:off x="201600" y="2492640"/>
            <a:ext cx="302040" cy="2880"/>
          </a:xfrm>
          <a:prstGeom prst="rect">
            <a:avLst/>
          </a:prstGeom>
          <a:ln w="0">
            <a:noFill/>
          </a:ln>
        </p:spPr>
      </p:pic>
      <p:pic>
        <p:nvPicPr>
          <p:cNvPr id="539" name="" descr=""/>
          <p:cNvPicPr/>
          <p:nvPr/>
        </p:nvPicPr>
        <p:blipFill>
          <a:blip r:embed="rId86"/>
          <a:stretch/>
        </p:blipFill>
        <p:spPr>
          <a:xfrm>
            <a:off x="191880" y="2496240"/>
            <a:ext cx="311760" cy="2880"/>
          </a:xfrm>
          <a:prstGeom prst="rect">
            <a:avLst/>
          </a:prstGeom>
          <a:ln w="0">
            <a:noFill/>
          </a:ln>
        </p:spPr>
      </p:pic>
      <p:pic>
        <p:nvPicPr>
          <p:cNvPr id="540" name="" descr=""/>
          <p:cNvPicPr/>
          <p:nvPr/>
        </p:nvPicPr>
        <p:blipFill>
          <a:blip r:embed="rId87"/>
          <a:stretch/>
        </p:blipFill>
        <p:spPr>
          <a:xfrm>
            <a:off x="172800" y="2500200"/>
            <a:ext cx="330840" cy="2880"/>
          </a:xfrm>
          <a:prstGeom prst="rect">
            <a:avLst/>
          </a:prstGeom>
          <a:ln w="0">
            <a:noFill/>
          </a:ln>
        </p:spPr>
      </p:pic>
      <p:pic>
        <p:nvPicPr>
          <p:cNvPr id="541" name="" descr=""/>
          <p:cNvPicPr/>
          <p:nvPr/>
        </p:nvPicPr>
        <p:blipFill>
          <a:blip r:embed="rId88"/>
          <a:stretch/>
        </p:blipFill>
        <p:spPr>
          <a:xfrm>
            <a:off x="158760" y="2504160"/>
            <a:ext cx="345240" cy="142560"/>
          </a:xfrm>
          <a:prstGeom prst="rect">
            <a:avLst/>
          </a:prstGeom>
          <a:ln w="0">
            <a:noFill/>
          </a:ln>
        </p:spPr>
      </p:pic>
      <p:pic>
        <p:nvPicPr>
          <p:cNvPr id="542" name="" descr=""/>
          <p:cNvPicPr/>
          <p:nvPr/>
        </p:nvPicPr>
        <p:blipFill>
          <a:blip r:embed="rId89"/>
          <a:stretch/>
        </p:blipFill>
        <p:spPr>
          <a:xfrm>
            <a:off x="163080" y="2647080"/>
            <a:ext cx="340560" cy="104760"/>
          </a:xfrm>
          <a:prstGeom prst="rect">
            <a:avLst/>
          </a:prstGeom>
          <a:ln w="0">
            <a:noFill/>
          </a:ln>
        </p:spPr>
      </p:pic>
      <p:pic>
        <p:nvPicPr>
          <p:cNvPr id="543" name="" descr=""/>
          <p:cNvPicPr/>
          <p:nvPr/>
        </p:nvPicPr>
        <p:blipFill>
          <a:blip r:embed="rId90"/>
          <a:stretch/>
        </p:blipFill>
        <p:spPr>
          <a:xfrm>
            <a:off x="163080" y="2752920"/>
            <a:ext cx="335880" cy="2880"/>
          </a:xfrm>
          <a:prstGeom prst="rect">
            <a:avLst/>
          </a:prstGeom>
          <a:ln w="0">
            <a:noFill/>
          </a:ln>
        </p:spPr>
      </p:pic>
      <p:pic>
        <p:nvPicPr>
          <p:cNvPr id="544" name="" descr=""/>
          <p:cNvPicPr/>
          <p:nvPr/>
        </p:nvPicPr>
        <p:blipFill>
          <a:blip r:embed="rId91"/>
          <a:stretch/>
        </p:blipFill>
        <p:spPr>
          <a:xfrm>
            <a:off x="163080" y="2756520"/>
            <a:ext cx="326160" cy="2880"/>
          </a:xfrm>
          <a:prstGeom prst="rect">
            <a:avLst/>
          </a:prstGeom>
          <a:ln w="0">
            <a:noFill/>
          </a:ln>
        </p:spPr>
      </p:pic>
      <p:pic>
        <p:nvPicPr>
          <p:cNvPr id="545" name="" descr=""/>
          <p:cNvPicPr/>
          <p:nvPr/>
        </p:nvPicPr>
        <p:blipFill>
          <a:blip r:embed="rId92"/>
          <a:stretch/>
        </p:blipFill>
        <p:spPr>
          <a:xfrm>
            <a:off x="163080" y="2760480"/>
            <a:ext cx="321480" cy="2880"/>
          </a:xfrm>
          <a:prstGeom prst="rect">
            <a:avLst/>
          </a:prstGeom>
          <a:ln w="0">
            <a:noFill/>
          </a:ln>
        </p:spPr>
      </p:pic>
      <p:pic>
        <p:nvPicPr>
          <p:cNvPr id="546" name="" descr=""/>
          <p:cNvPicPr/>
          <p:nvPr/>
        </p:nvPicPr>
        <p:blipFill>
          <a:blip r:embed="rId93"/>
          <a:stretch/>
        </p:blipFill>
        <p:spPr>
          <a:xfrm>
            <a:off x="163080" y="2764080"/>
            <a:ext cx="311760" cy="2880"/>
          </a:xfrm>
          <a:prstGeom prst="rect">
            <a:avLst/>
          </a:prstGeom>
          <a:ln w="0">
            <a:noFill/>
          </a:ln>
        </p:spPr>
      </p:pic>
      <p:pic>
        <p:nvPicPr>
          <p:cNvPr id="547" name="" descr=""/>
          <p:cNvPicPr/>
          <p:nvPr/>
        </p:nvPicPr>
        <p:blipFill>
          <a:blip r:embed="rId94"/>
          <a:stretch/>
        </p:blipFill>
        <p:spPr>
          <a:xfrm>
            <a:off x="163080" y="2768040"/>
            <a:ext cx="307080" cy="2880"/>
          </a:xfrm>
          <a:prstGeom prst="rect">
            <a:avLst/>
          </a:prstGeom>
          <a:ln w="0">
            <a:noFill/>
          </a:ln>
        </p:spPr>
      </p:pic>
      <p:pic>
        <p:nvPicPr>
          <p:cNvPr id="548" name="" descr=""/>
          <p:cNvPicPr/>
          <p:nvPr/>
        </p:nvPicPr>
        <p:blipFill>
          <a:blip r:embed="rId95"/>
          <a:stretch/>
        </p:blipFill>
        <p:spPr>
          <a:xfrm>
            <a:off x="163080" y="2771640"/>
            <a:ext cx="297000" cy="2880"/>
          </a:xfrm>
          <a:prstGeom prst="rect">
            <a:avLst/>
          </a:prstGeom>
          <a:ln w="0">
            <a:noFill/>
          </a:ln>
        </p:spPr>
      </p:pic>
      <p:pic>
        <p:nvPicPr>
          <p:cNvPr id="549" name="" descr=""/>
          <p:cNvPicPr/>
          <p:nvPr/>
        </p:nvPicPr>
        <p:blipFill>
          <a:blip r:embed="rId96"/>
          <a:stretch/>
        </p:blipFill>
        <p:spPr>
          <a:xfrm>
            <a:off x="163080" y="2775600"/>
            <a:ext cx="292680" cy="2880"/>
          </a:xfrm>
          <a:prstGeom prst="rect">
            <a:avLst/>
          </a:prstGeom>
          <a:ln w="0">
            <a:noFill/>
          </a:ln>
        </p:spPr>
      </p:pic>
      <p:pic>
        <p:nvPicPr>
          <p:cNvPr id="550" name="" descr=""/>
          <p:cNvPicPr/>
          <p:nvPr/>
        </p:nvPicPr>
        <p:blipFill>
          <a:blip r:embed="rId97"/>
          <a:stretch/>
        </p:blipFill>
        <p:spPr>
          <a:xfrm>
            <a:off x="163080" y="2779200"/>
            <a:ext cx="282600" cy="2880"/>
          </a:xfrm>
          <a:prstGeom prst="rect">
            <a:avLst/>
          </a:prstGeom>
          <a:ln w="0">
            <a:noFill/>
          </a:ln>
        </p:spPr>
      </p:pic>
      <p:pic>
        <p:nvPicPr>
          <p:cNvPr id="551" name="" descr=""/>
          <p:cNvPicPr/>
          <p:nvPr/>
        </p:nvPicPr>
        <p:blipFill>
          <a:blip r:embed="rId98"/>
          <a:stretch/>
        </p:blipFill>
        <p:spPr>
          <a:xfrm>
            <a:off x="163080" y="2782800"/>
            <a:ext cx="278280" cy="2880"/>
          </a:xfrm>
          <a:prstGeom prst="rect">
            <a:avLst/>
          </a:prstGeom>
          <a:ln w="0">
            <a:noFill/>
          </a:ln>
        </p:spPr>
      </p:pic>
      <p:pic>
        <p:nvPicPr>
          <p:cNvPr id="552" name="" descr=""/>
          <p:cNvPicPr/>
          <p:nvPr/>
        </p:nvPicPr>
        <p:blipFill>
          <a:blip r:embed="rId99"/>
          <a:stretch/>
        </p:blipFill>
        <p:spPr>
          <a:xfrm>
            <a:off x="163080" y="2786760"/>
            <a:ext cx="268200" cy="2880"/>
          </a:xfrm>
          <a:prstGeom prst="rect">
            <a:avLst/>
          </a:prstGeom>
          <a:ln w="0">
            <a:noFill/>
          </a:ln>
        </p:spPr>
      </p:pic>
      <p:pic>
        <p:nvPicPr>
          <p:cNvPr id="553" name="" descr=""/>
          <p:cNvPicPr/>
          <p:nvPr/>
        </p:nvPicPr>
        <p:blipFill>
          <a:blip r:embed="rId100"/>
          <a:stretch/>
        </p:blipFill>
        <p:spPr>
          <a:xfrm>
            <a:off x="168120" y="2790720"/>
            <a:ext cx="258840" cy="2880"/>
          </a:xfrm>
          <a:prstGeom prst="rect">
            <a:avLst/>
          </a:prstGeom>
          <a:ln w="0">
            <a:noFill/>
          </a:ln>
        </p:spPr>
      </p:pic>
      <p:pic>
        <p:nvPicPr>
          <p:cNvPr id="554" name="" descr=""/>
          <p:cNvPicPr/>
          <p:nvPr/>
        </p:nvPicPr>
        <p:blipFill>
          <a:blip r:embed="rId101"/>
          <a:stretch/>
        </p:blipFill>
        <p:spPr>
          <a:xfrm>
            <a:off x="196920" y="2794320"/>
            <a:ext cx="215640" cy="2880"/>
          </a:xfrm>
          <a:prstGeom prst="rect">
            <a:avLst/>
          </a:prstGeom>
          <a:ln w="0">
            <a:noFill/>
          </a:ln>
        </p:spPr>
      </p:pic>
      <p:pic>
        <p:nvPicPr>
          <p:cNvPr id="555" name="" descr=""/>
          <p:cNvPicPr/>
          <p:nvPr/>
        </p:nvPicPr>
        <p:blipFill>
          <a:blip r:embed="rId102"/>
          <a:stretch/>
        </p:blipFill>
        <p:spPr>
          <a:xfrm>
            <a:off x="211320" y="2797920"/>
            <a:ext cx="196200" cy="2880"/>
          </a:xfrm>
          <a:prstGeom prst="rect">
            <a:avLst/>
          </a:prstGeom>
          <a:ln w="0">
            <a:noFill/>
          </a:ln>
        </p:spPr>
      </p:pic>
      <p:pic>
        <p:nvPicPr>
          <p:cNvPr id="556" name="" descr=""/>
          <p:cNvPicPr/>
          <p:nvPr/>
        </p:nvPicPr>
        <p:blipFill>
          <a:blip r:embed="rId103"/>
          <a:stretch/>
        </p:blipFill>
        <p:spPr>
          <a:xfrm>
            <a:off x="221040" y="2801880"/>
            <a:ext cx="181800" cy="2880"/>
          </a:xfrm>
          <a:prstGeom prst="rect">
            <a:avLst/>
          </a:prstGeom>
          <a:ln w="0">
            <a:noFill/>
          </a:ln>
        </p:spPr>
      </p:pic>
      <p:pic>
        <p:nvPicPr>
          <p:cNvPr id="557" name="" descr=""/>
          <p:cNvPicPr/>
          <p:nvPr/>
        </p:nvPicPr>
        <p:blipFill>
          <a:blip r:embed="rId104"/>
          <a:stretch/>
        </p:blipFill>
        <p:spPr>
          <a:xfrm>
            <a:off x="235440" y="2805840"/>
            <a:ext cx="157680" cy="2880"/>
          </a:xfrm>
          <a:prstGeom prst="rect">
            <a:avLst/>
          </a:prstGeom>
          <a:ln w="0">
            <a:noFill/>
          </a:ln>
        </p:spPr>
      </p:pic>
      <p:pic>
        <p:nvPicPr>
          <p:cNvPr id="558" name="" descr=""/>
          <p:cNvPicPr/>
          <p:nvPr/>
        </p:nvPicPr>
        <p:blipFill>
          <a:blip r:embed="rId105"/>
          <a:stretch/>
        </p:blipFill>
        <p:spPr>
          <a:xfrm>
            <a:off x="249840" y="2809440"/>
            <a:ext cx="138240" cy="2880"/>
          </a:xfrm>
          <a:prstGeom prst="rect">
            <a:avLst/>
          </a:prstGeom>
          <a:ln w="0">
            <a:noFill/>
          </a:ln>
        </p:spPr>
      </p:pic>
      <p:pic>
        <p:nvPicPr>
          <p:cNvPr id="559" name="" descr=""/>
          <p:cNvPicPr/>
          <p:nvPr/>
        </p:nvPicPr>
        <p:blipFill>
          <a:blip r:embed="rId106"/>
          <a:stretch/>
        </p:blipFill>
        <p:spPr>
          <a:xfrm>
            <a:off x="264240" y="2813040"/>
            <a:ext cx="114480" cy="2880"/>
          </a:xfrm>
          <a:prstGeom prst="rect">
            <a:avLst/>
          </a:prstGeom>
          <a:ln w="0">
            <a:noFill/>
          </a:ln>
        </p:spPr>
      </p:pic>
      <p:pic>
        <p:nvPicPr>
          <p:cNvPr id="560" name="" descr=""/>
          <p:cNvPicPr/>
          <p:nvPr/>
        </p:nvPicPr>
        <p:blipFill>
          <a:blip r:embed="rId107"/>
          <a:stretch/>
        </p:blipFill>
        <p:spPr>
          <a:xfrm>
            <a:off x="278640" y="2817000"/>
            <a:ext cx="95040" cy="2880"/>
          </a:xfrm>
          <a:prstGeom prst="rect">
            <a:avLst/>
          </a:prstGeom>
          <a:ln w="0">
            <a:noFill/>
          </a:ln>
        </p:spPr>
      </p:pic>
      <p:pic>
        <p:nvPicPr>
          <p:cNvPr id="561" name="" descr=""/>
          <p:cNvPicPr/>
          <p:nvPr/>
        </p:nvPicPr>
        <p:blipFill>
          <a:blip r:embed="rId108"/>
          <a:stretch/>
        </p:blipFill>
        <p:spPr>
          <a:xfrm>
            <a:off x="293040" y="2820600"/>
            <a:ext cx="71280" cy="2880"/>
          </a:xfrm>
          <a:prstGeom prst="rect">
            <a:avLst/>
          </a:prstGeom>
          <a:ln w="0">
            <a:noFill/>
          </a:ln>
        </p:spPr>
      </p:pic>
      <p:pic>
        <p:nvPicPr>
          <p:cNvPr id="562" name="" descr=""/>
          <p:cNvPicPr/>
          <p:nvPr/>
        </p:nvPicPr>
        <p:blipFill>
          <a:blip r:embed="rId109"/>
          <a:stretch/>
        </p:blipFill>
        <p:spPr>
          <a:xfrm>
            <a:off x="307440" y="2824560"/>
            <a:ext cx="51840" cy="2880"/>
          </a:xfrm>
          <a:prstGeom prst="rect">
            <a:avLst/>
          </a:prstGeom>
          <a:ln w="0">
            <a:noFill/>
          </a:ln>
        </p:spPr>
      </p:pic>
      <p:pic>
        <p:nvPicPr>
          <p:cNvPr id="563" name="" descr=""/>
          <p:cNvPicPr/>
          <p:nvPr/>
        </p:nvPicPr>
        <p:blipFill>
          <a:blip r:embed="rId110"/>
          <a:stretch/>
        </p:blipFill>
        <p:spPr>
          <a:xfrm>
            <a:off x="317520" y="2828160"/>
            <a:ext cx="32760" cy="2880"/>
          </a:xfrm>
          <a:prstGeom prst="rect">
            <a:avLst/>
          </a:prstGeom>
          <a:ln w="0">
            <a:noFill/>
          </a:ln>
        </p:spPr>
      </p:pic>
      <p:pic>
        <p:nvPicPr>
          <p:cNvPr id="564" name="" descr=""/>
          <p:cNvPicPr/>
          <p:nvPr/>
        </p:nvPicPr>
        <p:blipFill>
          <a:blip r:embed="rId111"/>
          <a:stretch/>
        </p:blipFill>
        <p:spPr>
          <a:xfrm>
            <a:off x="331920" y="2831760"/>
            <a:ext cx="8280" cy="2880"/>
          </a:xfrm>
          <a:prstGeom prst="rect">
            <a:avLst/>
          </a:prstGeom>
          <a:ln w="0">
            <a:noFill/>
          </a:ln>
        </p:spPr>
      </p:pic>
      <p:pic>
        <p:nvPicPr>
          <p:cNvPr id="565" name="" descr=""/>
          <p:cNvPicPr/>
          <p:nvPr/>
        </p:nvPicPr>
        <p:blipFill>
          <a:blip r:embed="rId112"/>
          <a:stretch/>
        </p:blipFill>
        <p:spPr>
          <a:xfrm>
            <a:off x="341280" y="1719720"/>
            <a:ext cx="32760" cy="2880"/>
          </a:xfrm>
          <a:prstGeom prst="rect">
            <a:avLst/>
          </a:prstGeom>
          <a:ln w="0">
            <a:noFill/>
          </a:ln>
        </p:spPr>
      </p:pic>
      <p:pic>
        <p:nvPicPr>
          <p:cNvPr id="566" name="" descr=""/>
          <p:cNvPicPr/>
          <p:nvPr/>
        </p:nvPicPr>
        <p:blipFill>
          <a:blip r:embed="rId113"/>
          <a:stretch/>
        </p:blipFill>
        <p:spPr>
          <a:xfrm>
            <a:off x="331920" y="1723680"/>
            <a:ext cx="75960" cy="2880"/>
          </a:xfrm>
          <a:prstGeom prst="rect">
            <a:avLst/>
          </a:prstGeom>
          <a:ln w="0">
            <a:noFill/>
          </a:ln>
        </p:spPr>
      </p:pic>
      <p:pic>
        <p:nvPicPr>
          <p:cNvPr id="567" name="" descr=""/>
          <p:cNvPicPr/>
          <p:nvPr/>
        </p:nvPicPr>
        <p:blipFill>
          <a:blip r:embed="rId114"/>
          <a:stretch/>
        </p:blipFill>
        <p:spPr>
          <a:xfrm>
            <a:off x="326880" y="1727280"/>
            <a:ext cx="119520" cy="2880"/>
          </a:xfrm>
          <a:prstGeom prst="rect">
            <a:avLst/>
          </a:prstGeom>
          <a:ln w="0">
            <a:noFill/>
          </a:ln>
        </p:spPr>
      </p:pic>
      <p:pic>
        <p:nvPicPr>
          <p:cNvPr id="568" name="" descr=""/>
          <p:cNvPicPr/>
          <p:nvPr/>
        </p:nvPicPr>
        <p:blipFill>
          <a:blip r:embed="rId115"/>
          <a:stretch/>
        </p:blipFill>
        <p:spPr>
          <a:xfrm>
            <a:off x="312480" y="1730880"/>
            <a:ext cx="167400" cy="2880"/>
          </a:xfrm>
          <a:prstGeom prst="rect">
            <a:avLst/>
          </a:prstGeom>
          <a:ln w="0">
            <a:noFill/>
          </a:ln>
        </p:spPr>
      </p:pic>
      <p:pic>
        <p:nvPicPr>
          <p:cNvPr id="569" name="" descr=""/>
          <p:cNvPicPr/>
          <p:nvPr/>
        </p:nvPicPr>
        <p:blipFill>
          <a:blip r:embed="rId116"/>
          <a:stretch/>
        </p:blipFill>
        <p:spPr>
          <a:xfrm>
            <a:off x="303120" y="1734840"/>
            <a:ext cx="210600" cy="2880"/>
          </a:xfrm>
          <a:prstGeom prst="rect">
            <a:avLst/>
          </a:prstGeom>
          <a:ln w="0">
            <a:noFill/>
          </a:ln>
        </p:spPr>
      </p:pic>
      <p:pic>
        <p:nvPicPr>
          <p:cNvPr id="570" name="" descr=""/>
          <p:cNvPicPr/>
          <p:nvPr/>
        </p:nvPicPr>
        <p:blipFill>
          <a:blip r:embed="rId117"/>
          <a:stretch/>
        </p:blipFill>
        <p:spPr>
          <a:xfrm>
            <a:off x="293040" y="1738440"/>
            <a:ext cx="225000" cy="2880"/>
          </a:xfrm>
          <a:prstGeom prst="rect">
            <a:avLst/>
          </a:prstGeom>
          <a:ln w="0">
            <a:noFill/>
          </a:ln>
        </p:spPr>
      </p:pic>
      <p:pic>
        <p:nvPicPr>
          <p:cNvPr id="571" name="" descr=""/>
          <p:cNvPicPr/>
          <p:nvPr/>
        </p:nvPicPr>
        <p:blipFill>
          <a:blip r:embed="rId118"/>
          <a:stretch/>
        </p:blipFill>
        <p:spPr>
          <a:xfrm>
            <a:off x="278640" y="1742400"/>
            <a:ext cx="239400" cy="2880"/>
          </a:xfrm>
          <a:prstGeom prst="rect">
            <a:avLst/>
          </a:prstGeom>
          <a:ln w="0">
            <a:noFill/>
          </a:ln>
        </p:spPr>
      </p:pic>
      <p:pic>
        <p:nvPicPr>
          <p:cNvPr id="572" name="" descr=""/>
          <p:cNvPicPr/>
          <p:nvPr/>
        </p:nvPicPr>
        <p:blipFill>
          <a:blip r:embed="rId119"/>
          <a:stretch/>
        </p:blipFill>
        <p:spPr>
          <a:xfrm>
            <a:off x="269280" y="1746000"/>
            <a:ext cx="249120" cy="2880"/>
          </a:xfrm>
          <a:prstGeom prst="rect">
            <a:avLst/>
          </a:prstGeom>
          <a:ln w="0">
            <a:noFill/>
          </a:ln>
        </p:spPr>
      </p:pic>
      <p:pic>
        <p:nvPicPr>
          <p:cNvPr id="573" name="" descr=""/>
          <p:cNvPicPr/>
          <p:nvPr/>
        </p:nvPicPr>
        <p:blipFill>
          <a:blip r:embed="rId120"/>
          <a:stretch/>
        </p:blipFill>
        <p:spPr>
          <a:xfrm>
            <a:off x="259200" y="1749960"/>
            <a:ext cx="258840" cy="2880"/>
          </a:xfrm>
          <a:prstGeom prst="rect">
            <a:avLst/>
          </a:prstGeom>
          <a:ln w="0">
            <a:noFill/>
          </a:ln>
        </p:spPr>
      </p:pic>
      <p:pic>
        <p:nvPicPr>
          <p:cNvPr id="574" name="" descr=""/>
          <p:cNvPicPr/>
          <p:nvPr/>
        </p:nvPicPr>
        <p:blipFill>
          <a:blip r:embed="rId121"/>
          <a:stretch/>
        </p:blipFill>
        <p:spPr>
          <a:xfrm>
            <a:off x="249840" y="1753560"/>
            <a:ext cx="268200" cy="2880"/>
          </a:xfrm>
          <a:prstGeom prst="rect">
            <a:avLst/>
          </a:prstGeom>
          <a:ln w="0">
            <a:noFill/>
          </a:ln>
        </p:spPr>
      </p:pic>
      <p:pic>
        <p:nvPicPr>
          <p:cNvPr id="575" name="" descr=""/>
          <p:cNvPicPr/>
          <p:nvPr/>
        </p:nvPicPr>
        <p:blipFill>
          <a:blip r:embed="rId122"/>
          <a:stretch/>
        </p:blipFill>
        <p:spPr>
          <a:xfrm>
            <a:off x="235440" y="1757520"/>
            <a:ext cx="282600" cy="2880"/>
          </a:xfrm>
          <a:prstGeom prst="rect">
            <a:avLst/>
          </a:prstGeom>
          <a:ln w="0">
            <a:noFill/>
          </a:ln>
        </p:spPr>
      </p:pic>
      <p:pic>
        <p:nvPicPr>
          <p:cNvPr id="576" name="" descr=""/>
          <p:cNvPicPr/>
          <p:nvPr/>
        </p:nvPicPr>
        <p:blipFill>
          <a:blip r:embed="rId123"/>
          <a:stretch/>
        </p:blipFill>
        <p:spPr>
          <a:xfrm>
            <a:off x="225720" y="1761120"/>
            <a:ext cx="292680" cy="2880"/>
          </a:xfrm>
          <a:prstGeom prst="rect">
            <a:avLst/>
          </a:prstGeom>
          <a:ln w="0">
            <a:noFill/>
          </a:ln>
        </p:spPr>
      </p:pic>
      <p:pic>
        <p:nvPicPr>
          <p:cNvPr id="577" name="" descr=""/>
          <p:cNvPicPr/>
          <p:nvPr/>
        </p:nvPicPr>
        <p:blipFill>
          <a:blip r:embed="rId124"/>
          <a:stretch/>
        </p:blipFill>
        <p:spPr>
          <a:xfrm>
            <a:off x="216000" y="1764720"/>
            <a:ext cx="302040" cy="2880"/>
          </a:xfrm>
          <a:prstGeom prst="rect">
            <a:avLst/>
          </a:prstGeom>
          <a:ln w="0">
            <a:noFill/>
          </a:ln>
        </p:spPr>
      </p:pic>
      <p:pic>
        <p:nvPicPr>
          <p:cNvPr id="578" name="" descr=""/>
          <p:cNvPicPr/>
          <p:nvPr/>
        </p:nvPicPr>
        <p:blipFill>
          <a:blip r:embed="rId125"/>
          <a:stretch/>
        </p:blipFill>
        <p:spPr>
          <a:xfrm>
            <a:off x="201600" y="1768680"/>
            <a:ext cx="316440" cy="2880"/>
          </a:xfrm>
          <a:prstGeom prst="rect">
            <a:avLst/>
          </a:prstGeom>
          <a:ln w="0">
            <a:noFill/>
          </a:ln>
        </p:spPr>
      </p:pic>
      <p:pic>
        <p:nvPicPr>
          <p:cNvPr id="579" name="" descr=""/>
          <p:cNvPicPr/>
          <p:nvPr/>
        </p:nvPicPr>
        <p:blipFill>
          <a:blip r:embed="rId126"/>
          <a:stretch/>
        </p:blipFill>
        <p:spPr>
          <a:xfrm>
            <a:off x="182520" y="1772640"/>
            <a:ext cx="335880" cy="2880"/>
          </a:xfrm>
          <a:prstGeom prst="rect">
            <a:avLst/>
          </a:prstGeom>
          <a:ln w="0">
            <a:noFill/>
          </a:ln>
        </p:spPr>
      </p:pic>
      <p:pic>
        <p:nvPicPr>
          <p:cNvPr id="580" name="" descr=""/>
          <p:cNvPicPr/>
          <p:nvPr/>
        </p:nvPicPr>
        <p:blipFill>
          <a:blip r:embed="rId127"/>
          <a:stretch/>
        </p:blipFill>
        <p:spPr>
          <a:xfrm>
            <a:off x="172800" y="1776240"/>
            <a:ext cx="345240" cy="2880"/>
          </a:xfrm>
          <a:prstGeom prst="rect">
            <a:avLst/>
          </a:prstGeom>
          <a:ln w="0">
            <a:noFill/>
          </a:ln>
        </p:spPr>
      </p:pic>
      <p:pic>
        <p:nvPicPr>
          <p:cNvPr id="581" name="" descr=""/>
          <p:cNvPicPr/>
          <p:nvPr/>
        </p:nvPicPr>
        <p:blipFill>
          <a:blip r:embed="rId128"/>
          <a:stretch/>
        </p:blipFill>
        <p:spPr>
          <a:xfrm>
            <a:off x="158760" y="1779840"/>
            <a:ext cx="360000" cy="145800"/>
          </a:xfrm>
          <a:prstGeom prst="rect">
            <a:avLst/>
          </a:prstGeom>
          <a:ln w="0">
            <a:noFill/>
          </a:ln>
        </p:spPr>
      </p:pic>
      <p:pic>
        <p:nvPicPr>
          <p:cNvPr id="582" name="" descr=""/>
          <p:cNvPicPr/>
          <p:nvPr/>
        </p:nvPicPr>
        <p:blipFill>
          <a:blip r:embed="rId129"/>
          <a:stretch/>
        </p:blipFill>
        <p:spPr>
          <a:xfrm>
            <a:off x="163080" y="1927080"/>
            <a:ext cx="354960" cy="104760"/>
          </a:xfrm>
          <a:prstGeom prst="rect">
            <a:avLst/>
          </a:prstGeom>
          <a:ln w="0">
            <a:noFill/>
          </a:ln>
        </p:spPr>
      </p:pic>
      <p:pic>
        <p:nvPicPr>
          <p:cNvPr id="583" name="" descr=""/>
          <p:cNvPicPr/>
          <p:nvPr/>
        </p:nvPicPr>
        <p:blipFill>
          <a:blip r:embed="rId130"/>
          <a:stretch/>
        </p:blipFill>
        <p:spPr>
          <a:xfrm>
            <a:off x="163080" y="2032560"/>
            <a:ext cx="350280" cy="2880"/>
          </a:xfrm>
          <a:prstGeom prst="rect">
            <a:avLst/>
          </a:prstGeom>
          <a:ln w="0">
            <a:noFill/>
          </a:ln>
        </p:spPr>
      </p:pic>
      <p:pic>
        <p:nvPicPr>
          <p:cNvPr id="584" name="" descr=""/>
          <p:cNvPicPr/>
          <p:nvPr/>
        </p:nvPicPr>
        <p:blipFill>
          <a:blip r:embed="rId131"/>
          <a:stretch/>
        </p:blipFill>
        <p:spPr>
          <a:xfrm>
            <a:off x="163080" y="2036520"/>
            <a:ext cx="345240" cy="2880"/>
          </a:xfrm>
          <a:prstGeom prst="rect">
            <a:avLst/>
          </a:prstGeom>
          <a:ln w="0">
            <a:noFill/>
          </a:ln>
        </p:spPr>
      </p:pic>
      <p:pic>
        <p:nvPicPr>
          <p:cNvPr id="585" name="" descr=""/>
          <p:cNvPicPr/>
          <p:nvPr/>
        </p:nvPicPr>
        <p:blipFill>
          <a:blip r:embed="rId132"/>
          <a:stretch/>
        </p:blipFill>
        <p:spPr>
          <a:xfrm>
            <a:off x="163080" y="2040120"/>
            <a:ext cx="335880" cy="2880"/>
          </a:xfrm>
          <a:prstGeom prst="rect">
            <a:avLst/>
          </a:prstGeom>
          <a:ln w="0">
            <a:noFill/>
          </a:ln>
        </p:spPr>
      </p:pic>
      <p:pic>
        <p:nvPicPr>
          <p:cNvPr id="586" name="" descr=""/>
          <p:cNvPicPr/>
          <p:nvPr/>
        </p:nvPicPr>
        <p:blipFill>
          <a:blip r:embed="rId133"/>
          <a:stretch/>
        </p:blipFill>
        <p:spPr>
          <a:xfrm>
            <a:off x="163080" y="2044080"/>
            <a:ext cx="330840" cy="2880"/>
          </a:xfrm>
          <a:prstGeom prst="rect">
            <a:avLst/>
          </a:prstGeom>
          <a:ln w="0">
            <a:noFill/>
          </a:ln>
        </p:spPr>
      </p:pic>
      <p:pic>
        <p:nvPicPr>
          <p:cNvPr id="587" name="" descr=""/>
          <p:cNvPicPr/>
          <p:nvPr/>
        </p:nvPicPr>
        <p:blipFill>
          <a:blip r:embed="rId134"/>
          <a:stretch/>
        </p:blipFill>
        <p:spPr>
          <a:xfrm>
            <a:off x="163080" y="2047680"/>
            <a:ext cx="321480" cy="2880"/>
          </a:xfrm>
          <a:prstGeom prst="rect">
            <a:avLst/>
          </a:prstGeom>
          <a:ln w="0">
            <a:noFill/>
          </a:ln>
        </p:spPr>
      </p:pic>
      <p:pic>
        <p:nvPicPr>
          <p:cNvPr id="588" name="" descr=""/>
          <p:cNvPicPr/>
          <p:nvPr/>
        </p:nvPicPr>
        <p:blipFill>
          <a:blip r:embed="rId135"/>
          <a:stretch/>
        </p:blipFill>
        <p:spPr>
          <a:xfrm>
            <a:off x="163080" y="2051640"/>
            <a:ext cx="316440" cy="2880"/>
          </a:xfrm>
          <a:prstGeom prst="rect">
            <a:avLst/>
          </a:prstGeom>
          <a:ln w="0">
            <a:noFill/>
          </a:ln>
        </p:spPr>
      </p:pic>
      <p:pic>
        <p:nvPicPr>
          <p:cNvPr id="589" name="" descr=""/>
          <p:cNvPicPr/>
          <p:nvPr/>
        </p:nvPicPr>
        <p:blipFill>
          <a:blip r:embed="rId136"/>
          <a:stretch/>
        </p:blipFill>
        <p:spPr>
          <a:xfrm>
            <a:off x="163080" y="2055240"/>
            <a:ext cx="307080" cy="2880"/>
          </a:xfrm>
          <a:prstGeom prst="rect">
            <a:avLst/>
          </a:prstGeom>
          <a:ln w="0">
            <a:noFill/>
          </a:ln>
        </p:spPr>
      </p:pic>
      <p:pic>
        <p:nvPicPr>
          <p:cNvPr id="590" name="" descr=""/>
          <p:cNvPicPr/>
          <p:nvPr/>
        </p:nvPicPr>
        <p:blipFill>
          <a:blip r:embed="rId137"/>
          <a:stretch/>
        </p:blipFill>
        <p:spPr>
          <a:xfrm>
            <a:off x="163080" y="2059200"/>
            <a:ext cx="302040" cy="2880"/>
          </a:xfrm>
          <a:prstGeom prst="rect">
            <a:avLst/>
          </a:prstGeom>
          <a:ln w="0">
            <a:noFill/>
          </a:ln>
        </p:spPr>
      </p:pic>
      <p:pic>
        <p:nvPicPr>
          <p:cNvPr id="591" name="" descr=""/>
          <p:cNvPicPr/>
          <p:nvPr/>
        </p:nvPicPr>
        <p:blipFill>
          <a:blip r:embed="rId138"/>
          <a:stretch/>
        </p:blipFill>
        <p:spPr>
          <a:xfrm>
            <a:off x="163080" y="2062800"/>
            <a:ext cx="292680" cy="2880"/>
          </a:xfrm>
          <a:prstGeom prst="rect">
            <a:avLst/>
          </a:prstGeom>
          <a:ln w="0">
            <a:noFill/>
          </a:ln>
        </p:spPr>
      </p:pic>
      <p:pic>
        <p:nvPicPr>
          <p:cNvPr id="592" name="" descr=""/>
          <p:cNvPicPr/>
          <p:nvPr/>
        </p:nvPicPr>
        <p:blipFill>
          <a:blip r:embed="rId139"/>
          <a:stretch/>
        </p:blipFill>
        <p:spPr>
          <a:xfrm>
            <a:off x="163080" y="2066400"/>
            <a:ext cx="287640" cy="2880"/>
          </a:xfrm>
          <a:prstGeom prst="rect">
            <a:avLst/>
          </a:prstGeom>
          <a:ln w="0">
            <a:noFill/>
          </a:ln>
        </p:spPr>
      </p:pic>
      <p:pic>
        <p:nvPicPr>
          <p:cNvPr id="593" name="" descr=""/>
          <p:cNvPicPr/>
          <p:nvPr/>
        </p:nvPicPr>
        <p:blipFill>
          <a:blip r:embed="rId140"/>
          <a:stretch/>
        </p:blipFill>
        <p:spPr>
          <a:xfrm>
            <a:off x="163080" y="2070360"/>
            <a:ext cx="278280" cy="2880"/>
          </a:xfrm>
          <a:prstGeom prst="rect">
            <a:avLst/>
          </a:prstGeom>
          <a:ln w="0">
            <a:noFill/>
          </a:ln>
        </p:spPr>
      </p:pic>
      <p:pic>
        <p:nvPicPr>
          <p:cNvPr id="594" name="" descr=""/>
          <p:cNvPicPr/>
          <p:nvPr/>
        </p:nvPicPr>
        <p:blipFill>
          <a:blip r:embed="rId141"/>
          <a:stretch/>
        </p:blipFill>
        <p:spPr>
          <a:xfrm>
            <a:off x="168120" y="2074320"/>
            <a:ext cx="268200" cy="2880"/>
          </a:xfrm>
          <a:prstGeom prst="rect">
            <a:avLst/>
          </a:prstGeom>
          <a:ln w="0">
            <a:noFill/>
          </a:ln>
        </p:spPr>
      </p:pic>
      <p:pic>
        <p:nvPicPr>
          <p:cNvPr id="595" name="" descr=""/>
          <p:cNvPicPr/>
          <p:nvPr/>
        </p:nvPicPr>
        <p:blipFill>
          <a:blip r:embed="rId142"/>
          <a:stretch/>
        </p:blipFill>
        <p:spPr>
          <a:xfrm>
            <a:off x="182520" y="2077920"/>
            <a:ext cx="244440" cy="2880"/>
          </a:xfrm>
          <a:prstGeom prst="rect">
            <a:avLst/>
          </a:prstGeom>
          <a:ln w="0">
            <a:noFill/>
          </a:ln>
        </p:spPr>
      </p:pic>
      <p:pic>
        <p:nvPicPr>
          <p:cNvPr id="596" name="" descr=""/>
          <p:cNvPicPr/>
          <p:nvPr/>
        </p:nvPicPr>
        <p:blipFill>
          <a:blip r:embed="rId143"/>
          <a:stretch/>
        </p:blipFill>
        <p:spPr>
          <a:xfrm>
            <a:off x="196920" y="2081520"/>
            <a:ext cx="225000" cy="2880"/>
          </a:xfrm>
          <a:prstGeom prst="rect">
            <a:avLst/>
          </a:prstGeom>
          <a:ln w="0">
            <a:noFill/>
          </a:ln>
        </p:spPr>
      </p:pic>
      <p:pic>
        <p:nvPicPr>
          <p:cNvPr id="597" name="" descr=""/>
          <p:cNvPicPr/>
          <p:nvPr/>
        </p:nvPicPr>
        <p:blipFill>
          <a:blip r:embed="rId144"/>
          <a:stretch/>
        </p:blipFill>
        <p:spPr>
          <a:xfrm>
            <a:off x="225720" y="2085480"/>
            <a:ext cx="181800" cy="2880"/>
          </a:xfrm>
          <a:prstGeom prst="rect">
            <a:avLst/>
          </a:prstGeom>
          <a:ln w="0">
            <a:noFill/>
          </a:ln>
        </p:spPr>
      </p:pic>
      <p:pic>
        <p:nvPicPr>
          <p:cNvPr id="598" name="" descr=""/>
          <p:cNvPicPr/>
          <p:nvPr/>
        </p:nvPicPr>
        <p:blipFill>
          <a:blip r:embed="rId145"/>
          <a:stretch/>
        </p:blipFill>
        <p:spPr>
          <a:xfrm>
            <a:off x="240120" y="2089440"/>
            <a:ext cx="157680" cy="2880"/>
          </a:xfrm>
          <a:prstGeom prst="rect">
            <a:avLst/>
          </a:prstGeom>
          <a:ln w="0">
            <a:noFill/>
          </a:ln>
        </p:spPr>
      </p:pic>
      <p:pic>
        <p:nvPicPr>
          <p:cNvPr id="599" name="" descr=""/>
          <p:cNvPicPr/>
          <p:nvPr/>
        </p:nvPicPr>
        <p:blipFill>
          <a:blip r:embed="rId146"/>
          <a:stretch/>
        </p:blipFill>
        <p:spPr>
          <a:xfrm>
            <a:off x="254880" y="2093040"/>
            <a:ext cx="138240" cy="2880"/>
          </a:xfrm>
          <a:prstGeom prst="rect">
            <a:avLst/>
          </a:prstGeom>
          <a:ln w="0">
            <a:noFill/>
          </a:ln>
        </p:spPr>
      </p:pic>
      <p:pic>
        <p:nvPicPr>
          <p:cNvPr id="600" name="" descr=""/>
          <p:cNvPicPr/>
          <p:nvPr/>
        </p:nvPicPr>
        <p:blipFill>
          <a:blip r:embed="rId147"/>
          <a:stretch/>
        </p:blipFill>
        <p:spPr>
          <a:xfrm>
            <a:off x="269280" y="2096640"/>
            <a:ext cx="114480" cy="2880"/>
          </a:xfrm>
          <a:prstGeom prst="rect">
            <a:avLst/>
          </a:prstGeom>
          <a:ln w="0">
            <a:noFill/>
          </a:ln>
        </p:spPr>
      </p:pic>
      <p:pic>
        <p:nvPicPr>
          <p:cNvPr id="601" name="" descr=""/>
          <p:cNvPicPr/>
          <p:nvPr/>
        </p:nvPicPr>
        <p:blipFill>
          <a:blip r:embed="rId148"/>
          <a:stretch/>
        </p:blipFill>
        <p:spPr>
          <a:xfrm>
            <a:off x="283680" y="2100600"/>
            <a:ext cx="95040" cy="2880"/>
          </a:xfrm>
          <a:prstGeom prst="rect">
            <a:avLst/>
          </a:prstGeom>
          <a:ln w="0">
            <a:noFill/>
          </a:ln>
        </p:spPr>
      </p:pic>
      <p:pic>
        <p:nvPicPr>
          <p:cNvPr id="602" name="" descr=""/>
          <p:cNvPicPr/>
          <p:nvPr/>
        </p:nvPicPr>
        <p:blipFill>
          <a:blip r:embed="rId149"/>
          <a:stretch/>
        </p:blipFill>
        <p:spPr>
          <a:xfrm>
            <a:off x="298080" y="2104200"/>
            <a:ext cx="71280" cy="2880"/>
          </a:xfrm>
          <a:prstGeom prst="rect">
            <a:avLst/>
          </a:prstGeom>
          <a:ln w="0">
            <a:noFill/>
          </a:ln>
        </p:spPr>
      </p:pic>
      <p:pic>
        <p:nvPicPr>
          <p:cNvPr id="603" name="" descr=""/>
          <p:cNvPicPr/>
          <p:nvPr/>
        </p:nvPicPr>
        <p:blipFill>
          <a:blip r:embed="rId150"/>
          <a:stretch/>
        </p:blipFill>
        <p:spPr>
          <a:xfrm>
            <a:off x="312480" y="2108160"/>
            <a:ext cx="51840" cy="2880"/>
          </a:xfrm>
          <a:prstGeom prst="rect">
            <a:avLst/>
          </a:prstGeom>
          <a:ln w="0">
            <a:noFill/>
          </a:ln>
        </p:spPr>
      </p:pic>
      <p:pic>
        <p:nvPicPr>
          <p:cNvPr id="604" name="" descr=""/>
          <p:cNvPicPr/>
          <p:nvPr/>
        </p:nvPicPr>
        <p:blipFill>
          <a:blip r:embed="rId151"/>
          <a:stretch/>
        </p:blipFill>
        <p:spPr>
          <a:xfrm>
            <a:off x="326880" y="2111760"/>
            <a:ext cx="27720" cy="2880"/>
          </a:xfrm>
          <a:prstGeom prst="rect">
            <a:avLst/>
          </a:prstGeom>
          <a:ln w="0">
            <a:noFill/>
          </a:ln>
        </p:spPr>
      </p:pic>
      <p:pic>
        <p:nvPicPr>
          <p:cNvPr id="605" name="" descr=""/>
          <p:cNvPicPr/>
          <p:nvPr/>
        </p:nvPicPr>
        <p:blipFill>
          <a:blip r:embed="rId152"/>
          <a:stretch/>
        </p:blipFill>
        <p:spPr>
          <a:xfrm>
            <a:off x="336240" y="2115360"/>
            <a:ext cx="8280" cy="2880"/>
          </a:xfrm>
          <a:prstGeom prst="rect">
            <a:avLst/>
          </a:prstGeom>
          <a:ln w="0">
            <a:noFill/>
          </a:ln>
        </p:spPr>
      </p:pic>
      <p:pic>
        <p:nvPicPr>
          <p:cNvPr id="606" name="" descr=""/>
          <p:cNvPicPr/>
          <p:nvPr/>
        </p:nvPicPr>
        <p:blipFill>
          <a:blip r:embed="rId153"/>
          <a:stretch/>
        </p:blipFill>
        <p:spPr>
          <a:xfrm>
            <a:off x="596160" y="2564280"/>
            <a:ext cx="32760" cy="2880"/>
          </a:xfrm>
          <a:prstGeom prst="rect">
            <a:avLst/>
          </a:prstGeom>
          <a:ln w="0">
            <a:noFill/>
          </a:ln>
        </p:spPr>
      </p:pic>
      <p:pic>
        <p:nvPicPr>
          <p:cNvPr id="607" name="" descr=""/>
          <p:cNvPicPr/>
          <p:nvPr/>
        </p:nvPicPr>
        <p:blipFill>
          <a:blip r:embed="rId154"/>
          <a:stretch/>
        </p:blipFill>
        <p:spPr>
          <a:xfrm>
            <a:off x="586800" y="2567880"/>
            <a:ext cx="71280" cy="2880"/>
          </a:xfrm>
          <a:prstGeom prst="rect">
            <a:avLst/>
          </a:prstGeom>
          <a:ln w="0">
            <a:noFill/>
          </a:ln>
        </p:spPr>
      </p:pic>
      <p:pic>
        <p:nvPicPr>
          <p:cNvPr id="608" name="" descr=""/>
          <p:cNvPicPr/>
          <p:nvPr/>
        </p:nvPicPr>
        <p:blipFill>
          <a:blip r:embed="rId155"/>
          <a:stretch/>
        </p:blipFill>
        <p:spPr>
          <a:xfrm>
            <a:off x="576720" y="2571840"/>
            <a:ext cx="119520" cy="2880"/>
          </a:xfrm>
          <a:prstGeom prst="rect">
            <a:avLst/>
          </a:prstGeom>
          <a:ln w="0">
            <a:noFill/>
          </a:ln>
        </p:spPr>
      </p:pic>
      <p:pic>
        <p:nvPicPr>
          <p:cNvPr id="609" name="" descr=""/>
          <p:cNvPicPr/>
          <p:nvPr/>
        </p:nvPicPr>
        <p:blipFill>
          <a:blip r:embed="rId156"/>
          <a:stretch/>
        </p:blipFill>
        <p:spPr>
          <a:xfrm>
            <a:off x="562320" y="2575800"/>
            <a:ext cx="167400" cy="2880"/>
          </a:xfrm>
          <a:prstGeom prst="rect">
            <a:avLst/>
          </a:prstGeom>
          <a:ln w="0">
            <a:noFill/>
          </a:ln>
        </p:spPr>
      </p:pic>
      <p:pic>
        <p:nvPicPr>
          <p:cNvPr id="610" name="" descr=""/>
          <p:cNvPicPr/>
          <p:nvPr/>
        </p:nvPicPr>
        <p:blipFill>
          <a:blip r:embed="rId157"/>
          <a:stretch/>
        </p:blipFill>
        <p:spPr>
          <a:xfrm>
            <a:off x="552960" y="2579400"/>
            <a:ext cx="210600" cy="2880"/>
          </a:xfrm>
          <a:prstGeom prst="rect">
            <a:avLst/>
          </a:prstGeom>
          <a:ln w="0">
            <a:noFill/>
          </a:ln>
        </p:spPr>
      </p:pic>
      <p:pic>
        <p:nvPicPr>
          <p:cNvPr id="611" name="" descr=""/>
          <p:cNvPicPr/>
          <p:nvPr/>
        </p:nvPicPr>
        <p:blipFill>
          <a:blip r:embed="rId158"/>
          <a:stretch/>
        </p:blipFill>
        <p:spPr>
          <a:xfrm>
            <a:off x="543600" y="2583000"/>
            <a:ext cx="225000" cy="2880"/>
          </a:xfrm>
          <a:prstGeom prst="rect">
            <a:avLst/>
          </a:prstGeom>
          <a:ln w="0">
            <a:noFill/>
          </a:ln>
        </p:spPr>
      </p:pic>
      <p:pic>
        <p:nvPicPr>
          <p:cNvPr id="612" name="" descr=""/>
          <p:cNvPicPr/>
          <p:nvPr/>
        </p:nvPicPr>
        <p:blipFill>
          <a:blip r:embed="rId159"/>
          <a:stretch/>
        </p:blipFill>
        <p:spPr>
          <a:xfrm>
            <a:off x="528840" y="2586960"/>
            <a:ext cx="239400" cy="2880"/>
          </a:xfrm>
          <a:prstGeom prst="rect">
            <a:avLst/>
          </a:prstGeom>
          <a:ln w="0">
            <a:noFill/>
          </a:ln>
        </p:spPr>
      </p:pic>
      <p:pic>
        <p:nvPicPr>
          <p:cNvPr id="613" name="" descr=""/>
          <p:cNvPicPr/>
          <p:nvPr/>
        </p:nvPicPr>
        <p:blipFill>
          <a:blip r:embed="rId160"/>
          <a:stretch/>
        </p:blipFill>
        <p:spPr>
          <a:xfrm>
            <a:off x="519120" y="2590920"/>
            <a:ext cx="249120" cy="2880"/>
          </a:xfrm>
          <a:prstGeom prst="rect">
            <a:avLst/>
          </a:prstGeom>
          <a:ln w="0">
            <a:noFill/>
          </a:ln>
        </p:spPr>
      </p:pic>
      <p:pic>
        <p:nvPicPr>
          <p:cNvPr id="614" name="" descr=""/>
          <p:cNvPicPr/>
          <p:nvPr/>
        </p:nvPicPr>
        <p:blipFill>
          <a:blip r:embed="rId161"/>
          <a:stretch/>
        </p:blipFill>
        <p:spPr>
          <a:xfrm>
            <a:off x="509760" y="2594160"/>
            <a:ext cx="258840" cy="2880"/>
          </a:xfrm>
          <a:prstGeom prst="rect">
            <a:avLst/>
          </a:prstGeom>
          <a:ln w="0">
            <a:noFill/>
          </a:ln>
        </p:spPr>
      </p:pic>
      <p:pic>
        <p:nvPicPr>
          <p:cNvPr id="615" name="" descr=""/>
          <p:cNvPicPr/>
          <p:nvPr/>
        </p:nvPicPr>
        <p:blipFill>
          <a:blip r:embed="rId162"/>
          <a:stretch/>
        </p:blipFill>
        <p:spPr>
          <a:xfrm>
            <a:off x="500040" y="2598120"/>
            <a:ext cx="268200" cy="2880"/>
          </a:xfrm>
          <a:prstGeom prst="rect">
            <a:avLst/>
          </a:prstGeom>
          <a:ln w="0">
            <a:noFill/>
          </a:ln>
        </p:spPr>
      </p:pic>
      <p:pic>
        <p:nvPicPr>
          <p:cNvPr id="616" name="" descr=""/>
          <p:cNvPicPr/>
          <p:nvPr/>
        </p:nvPicPr>
        <p:blipFill>
          <a:blip r:embed="rId163"/>
          <a:stretch/>
        </p:blipFill>
        <p:spPr>
          <a:xfrm>
            <a:off x="485640" y="2602080"/>
            <a:ext cx="282600" cy="2880"/>
          </a:xfrm>
          <a:prstGeom prst="rect">
            <a:avLst/>
          </a:prstGeom>
          <a:ln w="0">
            <a:noFill/>
          </a:ln>
        </p:spPr>
      </p:pic>
      <p:pic>
        <p:nvPicPr>
          <p:cNvPr id="617" name="" descr=""/>
          <p:cNvPicPr/>
          <p:nvPr/>
        </p:nvPicPr>
        <p:blipFill>
          <a:blip r:embed="rId164"/>
          <a:stretch/>
        </p:blipFill>
        <p:spPr>
          <a:xfrm>
            <a:off x="476280" y="2605680"/>
            <a:ext cx="292680" cy="2880"/>
          </a:xfrm>
          <a:prstGeom prst="rect">
            <a:avLst/>
          </a:prstGeom>
          <a:ln w="0">
            <a:noFill/>
          </a:ln>
        </p:spPr>
      </p:pic>
      <p:pic>
        <p:nvPicPr>
          <p:cNvPr id="618" name="" descr=""/>
          <p:cNvPicPr/>
          <p:nvPr/>
        </p:nvPicPr>
        <p:blipFill>
          <a:blip r:embed="rId165"/>
          <a:stretch/>
        </p:blipFill>
        <p:spPr>
          <a:xfrm>
            <a:off x="466200" y="2609640"/>
            <a:ext cx="302040" cy="2880"/>
          </a:xfrm>
          <a:prstGeom prst="rect">
            <a:avLst/>
          </a:prstGeom>
          <a:ln w="0">
            <a:noFill/>
          </a:ln>
        </p:spPr>
      </p:pic>
      <p:pic>
        <p:nvPicPr>
          <p:cNvPr id="619" name="" descr=""/>
          <p:cNvPicPr/>
          <p:nvPr/>
        </p:nvPicPr>
        <p:blipFill>
          <a:blip r:embed="rId166"/>
          <a:stretch/>
        </p:blipFill>
        <p:spPr>
          <a:xfrm>
            <a:off x="456840" y="2613240"/>
            <a:ext cx="311760" cy="2880"/>
          </a:xfrm>
          <a:prstGeom prst="rect">
            <a:avLst/>
          </a:prstGeom>
          <a:ln w="0">
            <a:noFill/>
          </a:ln>
        </p:spPr>
      </p:pic>
      <p:pic>
        <p:nvPicPr>
          <p:cNvPr id="620" name="" descr=""/>
          <p:cNvPicPr/>
          <p:nvPr/>
        </p:nvPicPr>
        <p:blipFill>
          <a:blip r:embed="rId167"/>
          <a:stretch/>
        </p:blipFill>
        <p:spPr>
          <a:xfrm>
            <a:off x="447480" y="2617200"/>
            <a:ext cx="321480" cy="2880"/>
          </a:xfrm>
          <a:prstGeom prst="rect">
            <a:avLst/>
          </a:prstGeom>
          <a:ln w="0">
            <a:noFill/>
          </a:ln>
        </p:spPr>
      </p:pic>
      <p:pic>
        <p:nvPicPr>
          <p:cNvPr id="621" name="" descr=""/>
          <p:cNvPicPr/>
          <p:nvPr/>
        </p:nvPicPr>
        <p:blipFill>
          <a:blip r:embed="rId168"/>
          <a:stretch/>
        </p:blipFill>
        <p:spPr>
          <a:xfrm>
            <a:off x="428040" y="2620800"/>
            <a:ext cx="340560" cy="2880"/>
          </a:xfrm>
          <a:prstGeom prst="rect">
            <a:avLst/>
          </a:prstGeom>
          <a:ln w="0">
            <a:noFill/>
          </a:ln>
        </p:spPr>
      </p:pic>
      <p:pic>
        <p:nvPicPr>
          <p:cNvPr id="622" name="" descr=""/>
          <p:cNvPicPr/>
          <p:nvPr/>
        </p:nvPicPr>
        <p:blipFill>
          <a:blip r:embed="rId169"/>
          <a:stretch/>
        </p:blipFill>
        <p:spPr>
          <a:xfrm>
            <a:off x="413640" y="2624760"/>
            <a:ext cx="354960" cy="145800"/>
          </a:xfrm>
          <a:prstGeom prst="rect">
            <a:avLst/>
          </a:prstGeom>
          <a:ln w="0">
            <a:noFill/>
          </a:ln>
        </p:spPr>
      </p:pic>
      <p:pic>
        <p:nvPicPr>
          <p:cNvPr id="623" name="" descr=""/>
          <p:cNvPicPr/>
          <p:nvPr/>
        </p:nvPicPr>
        <p:blipFill>
          <a:blip r:embed="rId170"/>
          <a:stretch/>
        </p:blipFill>
        <p:spPr>
          <a:xfrm>
            <a:off x="417960" y="2771640"/>
            <a:ext cx="350280" cy="104760"/>
          </a:xfrm>
          <a:prstGeom prst="rect">
            <a:avLst/>
          </a:prstGeom>
          <a:ln w="0">
            <a:noFill/>
          </a:ln>
        </p:spPr>
      </p:pic>
      <p:pic>
        <p:nvPicPr>
          <p:cNvPr id="624" name="" descr=""/>
          <p:cNvPicPr/>
          <p:nvPr/>
        </p:nvPicPr>
        <p:blipFill>
          <a:blip r:embed="rId171"/>
          <a:stretch/>
        </p:blipFill>
        <p:spPr>
          <a:xfrm>
            <a:off x="417960" y="2877120"/>
            <a:ext cx="345240" cy="2880"/>
          </a:xfrm>
          <a:prstGeom prst="rect">
            <a:avLst/>
          </a:prstGeom>
          <a:ln w="0">
            <a:noFill/>
          </a:ln>
        </p:spPr>
      </p:pic>
      <p:pic>
        <p:nvPicPr>
          <p:cNvPr id="625" name="" descr=""/>
          <p:cNvPicPr/>
          <p:nvPr/>
        </p:nvPicPr>
        <p:blipFill>
          <a:blip r:embed="rId172"/>
          <a:stretch/>
        </p:blipFill>
        <p:spPr>
          <a:xfrm>
            <a:off x="417960" y="2881080"/>
            <a:ext cx="340560" cy="2880"/>
          </a:xfrm>
          <a:prstGeom prst="rect">
            <a:avLst/>
          </a:prstGeom>
          <a:ln w="0">
            <a:noFill/>
          </a:ln>
        </p:spPr>
      </p:pic>
      <p:pic>
        <p:nvPicPr>
          <p:cNvPr id="626" name="" descr=""/>
          <p:cNvPicPr/>
          <p:nvPr/>
        </p:nvPicPr>
        <p:blipFill>
          <a:blip r:embed="rId173"/>
          <a:stretch/>
        </p:blipFill>
        <p:spPr>
          <a:xfrm>
            <a:off x="417960" y="2884680"/>
            <a:ext cx="330840" cy="2880"/>
          </a:xfrm>
          <a:prstGeom prst="rect">
            <a:avLst/>
          </a:prstGeom>
          <a:ln w="0">
            <a:noFill/>
          </a:ln>
        </p:spPr>
      </p:pic>
      <p:pic>
        <p:nvPicPr>
          <p:cNvPr id="627" name="" descr=""/>
          <p:cNvPicPr/>
          <p:nvPr/>
        </p:nvPicPr>
        <p:blipFill>
          <a:blip r:embed="rId174"/>
          <a:stretch/>
        </p:blipFill>
        <p:spPr>
          <a:xfrm>
            <a:off x="417960" y="2888640"/>
            <a:ext cx="326160" cy="2880"/>
          </a:xfrm>
          <a:prstGeom prst="rect">
            <a:avLst/>
          </a:prstGeom>
          <a:ln w="0">
            <a:noFill/>
          </a:ln>
        </p:spPr>
      </p:pic>
      <p:pic>
        <p:nvPicPr>
          <p:cNvPr id="628" name="" descr=""/>
          <p:cNvPicPr/>
          <p:nvPr/>
        </p:nvPicPr>
        <p:blipFill>
          <a:blip r:embed="rId175"/>
          <a:stretch/>
        </p:blipFill>
        <p:spPr>
          <a:xfrm>
            <a:off x="417960" y="2892240"/>
            <a:ext cx="316440" cy="2880"/>
          </a:xfrm>
          <a:prstGeom prst="rect">
            <a:avLst/>
          </a:prstGeom>
          <a:ln w="0">
            <a:noFill/>
          </a:ln>
        </p:spPr>
      </p:pic>
      <p:pic>
        <p:nvPicPr>
          <p:cNvPr id="629" name="" descr=""/>
          <p:cNvPicPr/>
          <p:nvPr/>
        </p:nvPicPr>
        <p:blipFill>
          <a:blip r:embed="rId176"/>
          <a:stretch/>
        </p:blipFill>
        <p:spPr>
          <a:xfrm>
            <a:off x="417960" y="2895840"/>
            <a:ext cx="311760" cy="2880"/>
          </a:xfrm>
          <a:prstGeom prst="rect">
            <a:avLst/>
          </a:prstGeom>
          <a:ln w="0">
            <a:noFill/>
          </a:ln>
        </p:spPr>
      </p:pic>
      <p:pic>
        <p:nvPicPr>
          <p:cNvPr id="630" name="" descr=""/>
          <p:cNvPicPr/>
          <p:nvPr/>
        </p:nvPicPr>
        <p:blipFill>
          <a:blip r:embed="rId177"/>
          <a:stretch/>
        </p:blipFill>
        <p:spPr>
          <a:xfrm>
            <a:off x="417960" y="2899800"/>
            <a:ext cx="302040" cy="2880"/>
          </a:xfrm>
          <a:prstGeom prst="rect">
            <a:avLst/>
          </a:prstGeom>
          <a:ln w="0">
            <a:noFill/>
          </a:ln>
        </p:spPr>
      </p:pic>
      <p:pic>
        <p:nvPicPr>
          <p:cNvPr id="631" name="" descr=""/>
          <p:cNvPicPr/>
          <p:nvPr/>
        </p:nvPicPr>
        <p:blipFill>
          <a:blip r:embed="rId178"/>
          <a:stretch/>
        </p:blipFill>
        <p:spPr>
          <a:xfrm>
            <a:off x="417960" y="2903760"/>
            <a:ext cx="297000" cy="2880"/>
          </a:xfrm>
          <a:prstGeom prst="rect">
            <a:avLst/>
          </a:prstGeom>
          <a:ln w="0">
            <a:noFill/>
          </a:ln>
        </p:spPr>
      </p:pic>
      <p:pic>
        <p:nvPicPr>
          <p:cNvPr id="632" name="" descr=""/>
          <p:cNvPicPr/>
          <p:nvPr/>
        </p:nvPicPr>
        <p:blipFill>
          <a:blip r:embed="rId179"/>
          <a:stretch/>
        </p:blipFill>
        <p:spPr>
          <a:xfrm>
            <a:off x="417960" y="2907360"/>
            <a:ext cx="287640" cy="2880"/>
          </a:xfrm>
          <a:prstGeom prst="rect">
            <a:avLst/>
          </a:prstGeom>
          <a:ln w="0">
            <a:noFill/>
          </a:ln>
        </p:spPr>
      </p:pic>
      <p:pic>
        <p:nvPicPr>
          <p:cNvPr id="633" name="" descr=""/>
          <p:cNvPicPr/>
          <p:nvPr/>
        </p:nvPicPr>
        <p:blipFill>
          <a:blip r:embed="rId180"/>
          <a:stretch/>
        </p:blipFill>
        <p:spPr>
          <a:xfrm>
            <a:off x="417960" y="2910960"/>
            <a:ext cx="282600" cy="2880"/>
          </a:xfrm>
          <a:prstGeom prst="rect">
            <a:avLst/>
          </a:prstGeom>
          <a:ln w="0">
            <a:noFill/>
          </a:ln>
        </p:spPr>
      </p:pic>
      <p:pic>
        <p:nvPicPr>
          <p:cNvPr id="634" name="" descr=""/>
          <p:cNvPicPr/>
          <p:nvPr/>
        </p:nvPicPr>
        <p:blipFill>
          <a:blip r:embed="rId181"/>
          <a:stretch/>
        </p:blipFill>
        <p:spPr>
          <a:xfrm>
            <a:off x="417960" y="2914920"/>
            <a:ext cx="273240" cy="2880"/>
          </a:xfrm>
          <a:prstGeom prst="rect">
            <a:avLst/>
          </a:prstGeom>
          <a:ln w="0">
            <a:noFill/>
          </a:ln>
        </p:spPr>
      </p:pic>
      <p:pic>
        <p:nvPicPr>
          <p:cNvPr id="635" name="" descr=""/>
          <p:cNvPicPr/>
          <p:nvPr/>
        </p:nvPicPr>
        <p:blipFill>
          <a:blip r:embed="rId182"/>
          <a:stretch/>
        </p:blipFill>
        <p:spPr>
          <a:xfrm>
            <a:off x="423000" y="2918880"/>
            <a:ext cx="263880" cy="2880"/>
          </a:xfrm>
          <a:prstGeom prst="rect">
            <a:avLst/>
          </a:prstGeom>
          <a:ln w="0">
            <a:noFill/>
          </a:ln>
        </p:spPr>
      </p:pic>
      <p:pic>
        <p:nvPicPr>
          <p:cNvPr id="636" name="" descr=""/>
          <p:cNvPicPr/>
          <p:nvPr/>
        </p:nvPicPr>
        <p:blipFill>
          <a:blip r:embed="rId183"/>
          <a:stretch/>
        </p:blipFill>
        <p:spPr>
          <a:xfrm>
            <a:off x="437400" y="2922480"/>
            <a:ext cx="239400" cy="2880"/>
          </a:xfrm>
          <a:prstGeom prst="rect">
            <a:avLst/>
          </a:prstGeom>
          <a:ln w="0">
            <a:noFill/>
          </a:ln>
        </p:spPr>
      </p:pic>
      <p:pic>
        <p:nvPicPr>
          <p:cNvPr id="637" name="" descr=""/>
          <p:cNvPicPr/>
          <p:nvPr/>
        </p:nvPicPr>
        <p:blipFill>
          <a:blip r:embed="rId184"/>
          <a:stretch/>
        </p:blipFill>
        <p:spPr>
          <a:xfrm>
            <a:off x="451800" y="2926440"/>
            <a:ext cx="220320" cy="2880"/>
          </a:xfrm>
          <a:prstGeom prst="rect">
            <a:avLst/>
          </a:prstGeom>
          <a:ln w="0">
            <a:noFill/>
          </a:ln>
        </p:spPr>
      </p:pic>
      <p:pic>
        <p:nvPicPr>
          <p:cNvPr id="638" name="" descr=""/>
          <p:cNvPicPr/>
          <p:nvPr/>
        </p:nvPicPr>
        <p:blipFill>
          <a:blip r:embed="rId185"/>
          <a:stretch/>
        </p:blipFill>
        <p:spPr>
          <a:xfrm>
            <a:off x="461880" y="2930040"/>
            <a:ext cx="200880" cy="2880"/>
          </a:xfrm>
          <a:prstGeom prst="rect">
            <a:avLst/>
          </a:prstGeom>
          <a:ln w="0">
            <a:noFill/>
          </a:ln>
        </p:spPr>
      </p:pic>
      <p:pic>
        <p:nvPicPr>
          <p:cNvPr id="639" name="" descr=""/>
          <p:cNvPicPr/>
          <p:nvPr/>
        </p:nvPicPr>
        <p:blipFill>
          <a:blip r:embed="rId186"/>
          <a:stretch/>
        </p:blipFill>
        <p:spPr>
          <a:xfrm>
            <a:off x="490680" y="2933640"/>
            <a:ext cx="157680" cy="2880"/>
          </a:xfrm>
          <a:prstGeom prst="rect">
            <a:avLst/>
          </a:prstGeom>
          <a:ln w="0">
            <a:noFill/>
          </a:ln>
        </p:spPr>
      </p:pic>
      <p:pic>
        <p:nvPicPr>
          <p:cNvPr id="640" name="" descr=""/>
          <p:cNvPicPr/>
          <p:nvPr/>
        </p:nvPicPr>
        <p:blipFill>
          <a:blip r:embed="rId187"/>
          <a:stretch/>
        </p:blipFill>
        <p:spPr>
          <a:xfrm>
            <a:off x="504720" y="2937600"/>
            <a:ext cx="143280" cy="2880"/>
          </a:xfrm>
          <a:prstGeom prst="rect">
            <a:avLst/>
          </a:prstGeom>
          <a:ln w="0">
            <a:noFill/>
          </a:ln>
        </p:spPr>
      </p:pic>
      <p:pic>
        <p:nvPicPr>
          <p:cNvPr id="641" name="" descr=""/>
          <p:cNvPicPr/>
          <p:nvPr/>
        </p:nvPicPr>
        <p:blipFill>
          <a:blip r:embed="rId188"/>
          <a:stretch/>
        </p:blipFill>
        <p:spPr>
          <a:xfrm>
            <a:off x="519120" y="2941560"/>
            <a:ext cx="119520" cy="2880"/>
          </a:xfrm>
          <a:prstGeom prst="rect">
            <a:avLst/>
          </a:prstGeom>
          <a:ln w="0">
            <a:noFill/>
          </a:ln>
        </p:spPr>
      </p:pic>
      <p:pic>
        <p:nvPicPr>
          <p:cNvPr id="642" name="" descr=""/>
          <p:cNvPicPr/>
          <p:nvPr/>
        </p:nvPicPr>
        <p:blipFill>
          <a:blip r:embed="rId189"/>
          <a:stretch/>
        </p:blipFill>
        <p:spPr>
          <a:xfrm>
            <a:off x="533520" y="2944800"/>
            <a:ext cx="100080" cy="2880"/>
          </a:xfrm>
          <a:prstGeom prst="rect">
            <a:avLst/>
          </a:prstGeom>
          <a:ln w="0">
            <a:noFill/>
          </a:ln>
        </p:spPr>
      </p:pic>
      <p:pic>
        <p:nvPicPr>
          <p:cNvPr id="643" name="" descr=""/>
          <p:cNvPicPr/>
          <p:nvPr/>
        </p:nvPicPr>
        <p:blipFill>
          <a:blip r:embed="rId190"/>
          <a:stretch/>
        </p:blipFill>
        <p:spPr>
          <a:xfrm>
            <a:off x="547920" y="2948760"/>
            <a:ext cx="75960" cy="2880"/>
          </a:xfrm>
          <a:prstGeom prst="rect">
            <a:avLst/>
          </a:prstGeom>
          <a:ln w="0">
            <a:noFill/>
          </a:ln>
        </p:spPr>
      </p:pic>
      <p:pic>
        <p:nvPicPr>
          <p:cNvPr id="644" name="" descr=""/>
          <p:cNvPicPr/>
          <p:nvPr/>
        </p:nvPicPr>
        <p:blipFill>
          <a:blip r:embed="rId191"/>
          <a:stretch/>
        </p:blipFill>
        <p:spPr>
          <a:xfrm>
            <a:off x="562320" y="2952720"/>
            <a:ext cx="56520" cy="2880"/>
          </a:xfrm>
          <a:prstGeom prst="rect">
            <a:avLst/>
          </a:prstGeom>
          <a:ln w="0">
            <a:noFill/>
          </a:ln>
        </p:spPr>
      </p:pic>
      <p:pic>
        <p:nvPicPr>
          <p:cNvPr id="645" name="" descr=""/>
          <p:cNvPicPr/>
          <p:nvPr/>
        </p:nvPicPr>
        <p:blipFill>
          <a:blip r:embed="rId192"/>
          <a:stretch/>
        </p:blipFill>
        <p:spPr>
          <a:xfrm>
            <a:off x="576720" y="2956680"/>
            <a:ext cx="32760" cy="2880"/>
          </a:xfrm>
          <a:prstGeom prst="rect">
            <a:avLst/>
          </a:prstGeom>
          <a:ln w="0">
            <a:noFill/>
          </a:ln>
        </p:spPr>
      </p:pic>
      <p:pic>
        <p:nvPicPr>
          <p:cNvPr id="646" name="" descr=""/>
          <p:cNvPicPr/>
          <p:nvPr/>
        </p:nvPicPr>
        <p:blipFill>
          <a:blip r:embed="rId193"/>
          <a:stretch/>
        </p:blipFill>
        <p:spPr>
          <a:xfrm>
            <a:off x="591840" y="2960280"/>
            <a:ext cx="8280" cy="2880"/>
          </a:xfrm>
          <a:prstGeom prst="rect">
            <a:avLst/>
          </a:prstGeom>
          <a:ln w="0">
            <a:noFill/>
          </a:ln>
        </p:spPr>
      </p:pic>
      <p:sp>
        <p:nvSpPr>
          <p:cNvPr id="647" name="CustomShape 6"/>
          <p:cNvSpPr/>
          <p:nvPr/>
        </p:nvSpPr>
        <p:spPr>
          <a:xfrm>
            <a:off x="133200" y="4976640"/>
            <a:ext cx="9357480" cy="267120"/>
          </a:xfrm>
          <a:custGeom>
            <a:avLst/>
            <a:gdLst/>
            <a:ahLst/>
            <a:rect l="l" t="t" r="r" b="b"/>
            <a:pathLst>
              <a:path w="25995" h="744">
                <a:moveTo>
                  <a:pt x="0" y="0"/>
                </a:moveTo>
                <a:lnTo>
                  <a:pt x="0" y="743"/>
                </a:lnTo>
                <a:lnTo>
                  <a:pt x="25994" y="743"/>
                </a:lnTo>
                <a:lnTo>
                  <a:pt x="25994" y="0"/>
                </a:lnTo>
                <a:lnTo>
                  <a:pt x="0" y="0"/>
                </a:lnTo>
                <a:close/>
              </a:path>
            </a:pathLst>
          </a:custGeom>
          <a:solidFill>
            <a:srgbClr val="dbeef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48" name="CustomShape 7"/>
          <p:cNvSpPr/>
          <p:nvPr/>
        </p:nvSpPr>
        <p:spPr>
          <a:xfrm>
            <a:off x="113040" y="4960800"/>
            <a:ext cx="9397080" cy="298440"/>
          </a:xfrm>
          <a:custGeom>
            <a:avLst/>
            <a:gdLst/>
            <a:ahLst/>
            <a:rect l="l" t="t" r="r" b="b"/>
            <a:pathLst>
              <a:path w="26105" h="831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26050" y="0"/>
                </a:lnTo>
                <a:cubicBezTo>
                  <a:pt x="26080" y="0"/>
                  <a:pt x="26104" y="19"/>
                  <a:pt x="26104" y="44"/>
                </a:cubicBezTo>
                <a:lnTo>
                  <a:pt x="26104" y="786"/>
                </a:lnTo>
                <a:cubicBezTo>
                  <a:pt x="26104" y="810"/>
                  <a:pt x="26080" y="830"/>
                  <a:pt x="26050" y="830"/>
                </a:cubicBezTo>
                <a:lnTo>
                  <a:pt x="56" y="830"/>
                </a:lnTo>
                <a:cubicBezTo>
                  <a:pt x="25" y="830"/>
                  <a:pt x="0" y="810"/>
                  <a:pt x="0" y="786"/>
                </a:cubicBezTo>
                <a:lnTo>
                  <a:pt x="0" y="44"/>
                </a:lnTo>
                <a:moveTo>
                  <a:pt x="112" y="786"/>
                </a:moveTo>
                <a:lnTo>
                  <a:pt x="56" y="742"/>
                </a:lnTo>
                <a:lnTo>
                  <a:pt x="26050" y="742"/>
                </a:lnTo>
                <a:lnTo>
                  <a:pt x="25994" y="786"/>
                </a:lnTo>
                <a:lnTo>
                  <a:pt x="25994" y="44"/>
                </a:lnTo>
                <a:lnTo>
                  <a:pt x="2605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78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49" name="CustomShape 8"/>
          <p:cNvSpPr/>
          <p:nvPr/>
        </p:nvSpPr>
        <p:spPr>
          <a:xfrm>
            <a:off x="7876080" y="3401640"/>
            <a:ext cx="129132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Computing Book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650" name="CustomShape 9"/>
          <p:cNvSpPr/>
          <p:nvPr/>
        </p:nvSpPr>
        <p:spPr>
          <a:xfrm>
            <a:off x="228960" y="502020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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651" name="CustomShape 10"/>
          <p:cNvSpPr/>
          <p:nvPr/>
        </p:nvSpPr>
        <p:spPr>
          <a:xfrm>
            <a:off x="589680" y="5045040"/>
            <a:ext cx="847440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Lecture 4 provides more details about the computing paradigms HPC and HTC and their systems</a:t>
            </a:r>
            <a:endParaRPr b="0" lang="en-GB" sz="16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2" name="CustomShape 1"/>
          <p:cNvSpPr/>
          <p:nvPr/>
        </p:nvSpPr>
        <p:spPr>
          <a:xfrm>
            <a:off x="19440" y="20160"/>
            <a:ext cx="9624240" cy="565560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653" name="" descr=""/>
          <p:cNvPicPr/>
          <p:nvPr/>
        </p:nvPicPr>
        <p:blipFill>
          <a:blip r:embed="rId1"/>
          <a:stretch/>
        </p:blipFill>
        <p:spPr>
          <a:xfrm>
            <a:off x="6382080" y="2791800"/>
            <a:ext cx="1262160" cy="988920"/>
          </a:xfrm>
          <a:prstGeom prst="rect">
            <a:avLst/>
          </a:prstGeom>
          <a:ln w="0">
            <a:noFill/>
          </a:ln>
        </p:spPr>
      </p:pic>
      <p:sp>
        <p:nvSpPr>
          <p:cNvPr id="654" name="CustomShape 2"/>
          <p:cNvSpPr/>
          <p:nvPr/>
        </p:nvSpPr>
        <p:spPr>
          <a:xfrm>
            <a:off x="586080" y="370800"/>
            <a:ext cx="8538120" cy="354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  <a:ea typeface="DejaVu Sans"/>
              </a:rPr>
              <a:t>Internet Cloud Systems – Examples from Every Day Life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655" name="CustomShape 3"/>
          <p:cNvSpPr/>
          <p:nvPr/>
        </p:nvSpPr>
        <p:spPr>
          <a:xfrm>
            <a:off x="596880" y="995400"/>
            <a:ext cx="319680" cy="338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656" name="CustomShape 4"/>
          <p:cNvSpPr/>
          <p:nvPr/>
        </p:nvSpPr>
        <p:spPr>
          <a:xfrm>
            <a:off x="957960" y="1032840"/>
            <a:ext cx="667800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  <a:ea typeface="DejaVu Sans"/>
              </a:rPr>
              <a:t>Selected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  <a:ea typeface="DejaVu Sans"/>
              </a:rPr>
              <a:t>Cloud Systems (aka ‘Clouds‘) </a:t>
            </a:r>
            <a:r>
              <a:rPr b="0" lang="en-GB" sz="2400" spc="-1" strike="noStrike">
                <a:solidFill>
                  <a:srgbClr val="000000"/>
                </a:solidFill>
                <a:latin typeface="Calibri"/>
                <a:ea typeface="DejaVu Sans"/>
              </a:rPr>
              <a:t>known today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657" name="CustomShape 5"/>
          <p:cNvSpPr/>
          <p:nvPr/>
        </p:nvSpPr>
        <p:spPr>
          <a:xfrm>
            <a:off x="1078200" y="134604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58" name="CustomShape 6"/>
          <p:cNvSpPr/>
          <p:nvPr/>
        </p:nvSpPr>
        <p:spPr>
          <a:xfrm>
            <a:off x="1379160" y="1377360"/>
            <a:ext cx="200520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Google AppEngine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59" name="CustomShape 7"/>
          <p:cNvSpPr/>
          <p:nvPr/>
        </p:nvSpPr>
        <p:spPr>
          <a:xfrm>
            <a:off x="1078200" y="164772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60" name="CustomShape 8"/>
          <p:cNvSpPr/>
          <p:nvPr/>
        </p:nvSpPr>
        <p:spPr>
          <a:xfrm>
            <a:off x="1379160" y="1679040"/>
            <a:ext cx="229860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Amazon Web Service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61" name="CustomShape 9"/>
          <p:cNvSpPr/>
          <p:nvPr/>
        </p:nvSpPr>
        <p:spPr>
          <a:xfrm>
            <a:off x="1078200" y="194940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62" name="CustomShape 10"/>
          <p:cNvSpPr/>
          <p:nvPr/>
        </p:nvSpPr>
        <p:spPr>
          <a:xfrm>
            <a:off x="1379160" y="1980720"/>
            <a:ext cx="104436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Facebook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63" name="CustomShape 11"/>
          <p:cNvSpPr/>
          <p:nvPr/>
        </p:nvSpPr>
        <p:spPr>
          <a:xfrm>
            <a:off x="1078200" y="225108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64" name="CustomShape 12"/>
          <p:cNvSpPr/>
          <p:nvPr/>
        </p:nvSpPr>
        <p:spPr>
          <a:xfrm>
            <a:off x="1378800" y="2282400"/>
            <a:ext cx="169092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SalesForce.com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65" name="CustomShape 13"/>
          <p:cNvSpPr/>
          <p:nvPr/>
        </p:nvSpPr>
        <p:spPr>
          <a:xfrm>
            <a:off x="1078200" y="255276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66" name="CustomShape 14"/>
          <p:cNvSpPr/>
          <p:nvPr/>
        </p:nvSpPr>
        <p:spPr>
          <a:xfrm>
            <a:off x="1378800" y="2584080"/>
            <a:ext cx="113112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Rackspace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67" name="CustomShape 15"/>
          <p:cNvSpPr/>
          <p:nvPr/>
        </p:nvSpPr>
        <p:spPr>
          <a:xfrm>
            <a:off x="1078200" y="285444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68" name="CustomShape 16"/>
          <p:cNvSpPr/>
          <p:nvPr/>
        </p:nvSpPr>
        <p:spPr>
          <a:xfrm>
            <a:off x="1379160" y="2885760"/>
            <a:ext cx="143568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IBM Bluemix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69" name="CustomShape 17"/>
          <p:cNvSpPr/>
          <p:nvPr/>
        </p:nvSpPr>
        <p:spPr>
          <a:xfrm>
            <a:off x="1078200" y="315612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70" name="CustomShape 18"/>
          <p:cNvSpPr/>
          <p:nvPr/>
        </p:nvSpPr>
        <p:spPr>
          <a:xfrm>
            <a:off x="1378800" y="3187080"/>
            <a:ext cx="93852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Enomaly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71" name="CustomShape 19"/>
          <p:cNvSpPr/>
          <p:nvPr/>
        </p:nvSpPr>
        <p:spPr>
          <a:xfrm>
            <a:off x="596880" y="3619440"/>
            <a:ext cx="319680" cy="338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672" name="CustomShape 20"/>
          <p:cNvSpPr/>
          <p:nvPr/>
        </p:nvSpPr>
        <p:spPr>
          <a:xfrm>
            <a:off x="957960" y="3657240"/>
            <a:ext cx="824328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  <a:ea typeface="DejaVu Sans"/>
              </a:rPr>
              <a:t>Cloud systems play an increasingly important role in upgrading 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673" name="CustomShape 21"/>
          <p:cNvSpPr/>
          <p:nvPr/>
        </p:nvSpPr>
        <p:spPr>
          <a:xfrm>
            <a:off x="957960" y="3958920"/>
            <a:ext cx="649620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  <a:ea typeface="DejaVu Sans"/>
              </a:rPr>
              <a:t>traditional Web services and Internet applications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674" name="CustomShape 22"/>
          <p:cNvSpPr/>
          <p:nvPr/>
        </p:nvSpPr>
        <p:spPr>
          <a:xfrm>
            <a:off x="133200" y="4571280"/>
            <a:ext cx="9397080" cy="319680"/>
          </a:xfrm>
          <a:custGeom>
            <a:avLst/>
            <a:gdLst/>
            <a:ahLst/>
            <a:rect l="l" t="t" r="r" b="b"/>
            <a:pathLst>
              <a:path w="26105" h="890">
                <a:moveTo>
                  <a:pt x="0" y="0"/>
                </a:moveTo>
                <a:lnTo>
                  <a:pt x="0" y="889"/>
                </a:lnTo>
                <a:lnTo>
                  <a:pt x="26104" y="889"/>
                </a:lnTo>
                <a:lnTo>
                  <a:pt x="2610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75" name="CustomShape 23"/>
          <p:cNvSpPr/>
          <p:nvPr/>
        </p:nvSpPr>
        <p:spPr>
          <a:xfrm>
            <a:off x="113040" y="4555440"/>
            <a:ext cx="9437400" cy="351000"/>
          </a:xfrm>
          <a:custGeom>
            <a:avLst/>
            <a:gdLst/>
            <a:ahLst/>
            <a:rect l="l" t="t" r="r" b="b"/>
            <a:pathLst>
              <a:path w="26217" h="977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26160" y="0"/>
                </a:lnTo>
                <a:cubicBezTo>
                  <a:pt x="26192" y="0"/>
                  <a:pt x="26216" y="19"/>
                  <a:pt x="26216" y="44"/>
                </a:cubicBezTo>
                <a:lnTo>
                  <a:pt x="26216" y="933"/>
                </a:lnTo>
                <a:cubicBezTo>
                  <a:pt x="26216" y="957"/>
                  <a:pt x="26192" y="976"/>
                  <a:pt x="26160" y="976"/>
                </a:cubicBezTo>
                <a:lnTo>
                  <a:pt x="56" y="976"/>
                </a:lnTo>
                <a:cubicBezTo>
                  <a:pt x="25" y="976"/>
                  <a:pt x="0" y="957"/>
                  <a:pt x="0" y="933"/>
                </a:cubicBezTo>
                <a:lnTo>
                  <a:pt x="0" y="44"/>
                </a:lnTo>
                <a:moveTo>
                  <a:pt x="112" y="933"/>
                </a:moveTo>
                <a:lnTo>
                  <a:pt x="56" y="889"/>
                </a:lnTo>
                <a:lnTo>
                  <a:pt x="26160" y="889"/>
                </a:lnTo>
                <a:lnTo>
                  <a:pt x="26104" y="933"/>
                </a:lnTo>
                <a:lnTo>
                  <a:pt x="26104" y="44"/>
                </a:lnTo>
                <a:lnTo>
                  <a:pt x="2616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93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76" name="CustomShape 24"/>
          <p:cNvSpPr/>
          <p:nvPr/>
        </p:nvSpPr>
        <p:spPr>
          <a:xfrm>
            <a:off x="608400" y="5370120"/>
            <a:ext cx="221364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Lecture 1 –  Big Data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677" name="CustomShape 25"/>
          <p:cNvSpPr/>
          <p:nvPr/>
        </p:nvSpPr>
        <p:spPr>
          <a:xfrm>
            <a:off x="228960" y="461520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678" name="CustomShape 26"/>
          <p:cNvSpPr/>
          <p:nvPr/>
        </p:nvSpPr>
        <p:spPr>
          <a:xfrm>
            <a:off x="589680" y="4640400"/>
            <a:ext cx="839232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Large-scale Internet applications have significantly enhanced the quality of life in society today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679" name="CustomShape 27"/>
          <p:cNvSpPr/>
          <p:nvPr/>
        </p:nvSpPr>
        <p:spPr>
          <a:xfrm>
            <a:off x="228960" y="4387680"/>
            <a:ext cx="312156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[1] Distributed &amp; Cloud Computing Book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680" name="CustomShape 28"/>
          <p:cNvSpPr/>
          <p:nvPr/>
        </p:nvSpPr>
        <p:spPr>
          <a:xfrm>
            <a:off x="3594240" y="1396080"/>
            <a:ext cx="357696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(massive computing &amp; storage &amp; applications)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681" name="CustomShape 29"/>
          <p:cNvSpPr/>
          <p:nvPr/>
        </p:nvSpPr>
        <p:spPr>
          <a:xfrm>
            <a:off x="3754080" y="1708560"/>
            <a:ext cx="241560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(massive computing &amp; storage)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682" name="" descr=""/>
          <p:cNvPicPr/>
          <p:nvPr/>
        </p:nvPicPr>
        <p:blipFill>
          <a:blip r:embed="rId2"/>
          <a:stretch/>
        </p:blipFill>
        <p:spPr>
          <a:xfrm rot="5400000">
            <a:off x="6613920" y="1400400"/>
            <a:ext cx="599040" cy="1266120"/>
          </a:xfrm>
          <a:prstGeom prst="rect">
            <a:avLst/>
          </a:prstGeom>
          <a:ln w="0">
            <a:noFill/>
          </a:ln>
        </p:spPr>
      </p:pic>
      <p:pic>
        <p:nvPicPr>
          <p:cNvPr id="683" name="" descr=""/>
          <p:cNvPicPr/>
          <p:nvPr/>
        </p:nvPicPr>
        <p:blipFill>
          <a:blip r:embed="rId3"/>
          <a:stretch/>
        </p:blipFill>
        <p:spPr>
          <a:xfrm>
            <a:off x="7263360" y="1263960"/>
            <a:ext cx="2274840" cy="866880"/>
          </a:xfrm>
          <a:prstGeom prst="rect">
            <a:avLst/>
          </a:prstGeom>
          <a:ln w="0">
            <a:noFill/>
          </a:ln>
        </p:spPr>
      </p:pic>
      <p:pic>
        <p:nvPicPr>
          <p:cNvPr id="684" name="" descr=""/>
          <p:cNvPicPr/>
          <p:nvPr/>
        </p:nvPicPr>
        <p:blipFill>
          <a:blip r:embed="rId4"/>
          <a:stretch/>
        </p:blipFill>
        <p:spPr>
          <a:xfrm>
            <a:off x="7856640" y="2206080"/>
            <a:ext cx="1672560" cy="353520"/>
          </a:xfrm>
          <a:prstGeom prst="rect">
            <a:avLst/>
          </a:prstGeom>
          <a:ln w="0">
            <a:noFill/>
          </a:ln>
        </p:spPr>
      </p:pic>
      <p:pic>
        <p:nvPicPr>
          <p:cNvPr id="685" name="" descr=""/>
          <p:cNvPicPr/>
          <p:nvPr/>
        </p:nvPicPr>
        <p:blipFill>
          <a:blip r:embed="rId5"/>
          <a:stretch/>
        </p:blipFill>
        <p:spPr>
          <a:xfrm>
            <a:off x="8083080" y="2621880"/>
            <a:ext cx="1411200" cy="867240"/>
          </a:xfrm>
          <a:prstGeom prst="rect">
            <a:avLst/>
          </a:prstGeom>
          <a:ln w="0">
            <a:noFill/>
          </a:ln>
        </p:spPr>
      </p:pic>
      <p:sp>
        <p:nvSpPr>
          <p:cNvPr id="686" name="CustomShape 30"/>
          <p:cNvSpPr/>
          <p:nvPr/>
        </p:nvSpPr>
        <p:spPr>
          <a:xfrm>
            <a:off x="2561040" y="1997640"/>
            <a:ext cx="337788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(online social networking &amp; advertisement)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687" name="" descr=""/>
          <p:cNvPicPr/>
          <p:nvPr/>
        </p:nvPicPr>
        <p:blipFill>
          <a:blip r:embed="rId6"/>
          <a:stretch/>
        </p:blipFill>
        <p:spPr>
          <a:xfrm rot="5400000">
            <a:off x="6509520" y="1695960"/>
            <a:ext cx="294480" cy="2004120"/>
          </a:xfrm>
          <a:prstGeom prst="rect">
            <a:avLst/>
          </a:prstGeom>
          <a:ln w="0">
            <a:noFill/>
          </a:ln>
        </p:spPr>
      </p:pic>
      <p:pic>
        <p:nvPicPr>
          <p:cNvPr id="688" name="" descr=""/>
          <p:cNvPicPr/>
          <p:nvPr/>
        </p:nvPicPr>
        <p:blipFill>
          <a:blip r:embed="rId7"/>
          <a:stretch/>
        </p:blipFill>
        <p:spPr>
          <a:xfrm>
            <a:off x="7646760" y="2833920"/>
            <a:ext cx="6840" cy="2160"/>
          </a:xfrm>
          <a:prstGeom prst="rect">
            <a:avLst/>
          </a:prstGeom>
          <a:ln w="0">
            <a:noFill/>
          </a:ln>
        </p:spPr>
      </p:pic>
      <p:pic>
        <p:nvPicPr>
          <p:cNvPr id="689" name="" descr=""/>
          <p:cNvPicPr/>
          <p:nvPr/>
        </p:nvPicPr>
        <p:blipFill>
          <a:blip r:embed="rId8"/>
          <a:stretch/>
        </p:blipFill>
        <p:spPr>
          <a:xfrm>
            <a:off x="5677560" y="2836800"/>
            <a:ext cx="79200" cy="2160"/>
          </a:xfrm>
          <a:prstGeom prst="rect">
            <a:avLst/>
          </a:prstGeom>
          <a:ln w="0">
            <a:noFill/>
          </a:ln>
        </p:spPr>
      </p:pic>
      <p:pic>
        <p:nvPicPr>
          <p:cNvPr id="690" name="" descr=""/>
          <p:cNvPicPr/>
          <p:nvPr/>
        </p:nvPicPr>
        <p:blipFill>
          <a:blip r:embed="rId9"/>
          <a:stretch/>
        </p:blipFill>
        <p:spPr>
          <a:xfrm>
            <a:off x="5774040" y="2836800"/>
            <a:ext cx="138960" cy="2160"/>
          </a:xfrm>
          <a:prstGeom prst="rect">
            <a:avLst/>
          </a:prstGeom>
          <a:ln w="0">
            <a:noFill/>
          </a:ln>
        </p:spPr>
      </p:pic>
      <p:pic>
        <p:nvPicPr>
          <p:cNvPr id="691" name="" descr=""/>
          <p:cNvPicPr/>
          <p:nvPr/>
        </p:nvPicPr>
        <p:blipFill>
          <a:blip r:embed="rId10"/>
          <a:stretch/>
        </p:blipFill>
        <p:spPr>
          <a:xfrm>
            <a:off x="5922360" y="2836800"/>
            <a:ext cx="42840" cy="2160"/>
          </a:xfrm>
          <a:prstGeom prst="rect">
            <a:avLst/>
          </a:prstGeom>
          <a:ln w="0">
            <a:noFill/>
          </a:ln>
        </p:spPr>
      </p:pic>
      <p:pic>
        <p:nvPicPr>
          <p:cNvPr id="692" name="" descr=""/>
          <p:cNvPicPr/>
          <p:nvPr/>
        </p:nvPicPr>
        <p:blipFill>
          <a:blip r:embed="rId11"/>
          <a:stretch/>
        </p:blipFill>
        <p:spPr>
          <a:xfrm>
            <a:off x="6107040" y="2836800"/>
            <a:ext cx="55080" cy="2160"/>
          </a:xfrm>
          <a:prstGeom prst="rect">
            <a:avLst/>
          </a:prstGeom>
          <a:ln w="0">
            <a:noFill/>
          </a:ln>
        </p:spPr>
      </p:pic>
      <p:pic>
        <p:nvPicPr>
          <p:cNvPr id="693" name="" descr=""/>
          <p:cNvPicPr/>
          <p:nvPr/>
        </p:nvPicPr>
        <p:blipFill>
          <a:blip r:embed="rId12"/>
          <a:stretch/>
        </p:blipFill>
        <p:spPr>
          <a:xfrm>
            <a:off x="6239160" y="2836800"/>
            <a:ext cx="151200" cy="2160"/>
          </a:xfrm>
          <a:prstGeom prst="rect">
            <a:avLst/>
          </a:prstGeom>
          <a:ln w="0">
            <a:noFill/>
          </a:ln>
        </p:spPr>
      </p:pic>
      <p:pic>
        <p:nvPicPr>
          <p:cNvPr id="694" name="" descr=""/>
          <p:cNvPicPr/>
          <p:nvPr/>
        </p:nvPicPr>
        <p:blipFill>
          <a:blip r:embed="rId13"/>
          <a:stretch/>
        </p:blipFill>
        <p:spPr>
          <a:xfrm>
            <a:off x="6427440" y="2836800"/>
            <a:ext cx="123120" cy="2160"/>
          </a:xfrm>
          <a:prstGeom prst="rect">
            <a:avLst/>
          </a:prstGeom>
          <a:ln w="0">
            <a:noFill/>
          </a:ln>
        </p:spPr>
      </p:pic>
      <p:pic>
        <p:nvPicPr>
          <p:cNvPr id="695" name="" descr=""/>
          <p:cNvPicPr/>
          <p:nvPr/>
        </p:nvPicPr>
        <p:blipFill>
          <a:blip r:embed="rId14"/>
          <a:stretch/>
        </p:blipFill>
        <p:spPr>
          <a:xfrm>
            <a:off x="6568200" y="2836800"/>
            <a:ext cx="59040" cy="2160"/>
          </a:xfrm>
          <a:prstGeom prst="rect">
            <a:avLst/>
          </a:prstGeom>
          <a:ln w="0">
            <a:noFill/>
          </a:ln>
        </p:spPr>
      </p:pic>
      <p:pic>
        <p:nvPicPr>
          <p:cNvPr id="696" name="" descr=""/>
          <p:cNvPicPr/>
          <p:nvPr/>
        </p:nvPicPr>
        <p:blipFill>
          <a:blip r:embed="rId15"/>
          <a:stretch/>
        </p:blipFill>
        <p:spPr>
          <a:xfrm>
            <a:off x="6672240" y="2836800"/>
            <a:ext cx="63000" cy="2160"/>
          </a:xfrm>
          <a:prstGeom prst="rect">
            <a:avLst/>
          </a:prstGeom>
          <a:ln w="0">
            <a:noFill/>
          </a:ln>
        </p:spPr>
      </p:pic>
      <p:pic>
        <p:nvPicPr>
          <p:cNvPr id="697" name="" descr=""/>
          <p:cNvPicPr/>
          <p:nvPr/>
        </p:nvPicPr>
        <p:blipFill>
          <a:blip r:embed="rId16"/>
          <a:stretch/>
        </p:blipFill>
        <p:spPr>
          <a:xfrm>
            <a:off x="6744600" y="2836800"/>
            <a:ext cx="131040" cy="2160"/>
          </a:xfrm>
          <a:prstGeom prst="rect">
            <a:avLst/>
          </a:prstGeom>
          <a:ln w="0">
            <a:noFill/>
          </a:ln>
        </p:spPr>
      </p:pic>
      <p:pic>
        <p:nvPicPr>
          <p:cNvPr id="698" name="" descr=""/>
          <p:cNvPicPr/>
          <p:nvPr/>
        </p:nvPicPr>
        <p:blipFill>
          <a:blip r:embed="rId17"/>
          <a:stretch/>
        </p:blipFill>
        <p:spPr>
          <a:xfrm>
            <a:off x="6896880" y="2836800"/>
            <a:ext cx="155520" cy="2160"/>
          </a:xfrm>
          <a:prstGeom prst="rect">
            <a:avLst/>
          </a:prstGeom>
          <a:ln w="0">
            <a:noFill/>
          </a:ln>
        </p:spPr>
      </p:pic>
      <p:pic>
        <p:nvPicPr>
          <p:cNvPr id="699" name="" descr=""/>
          <p:cNvPicPr/>
          <p:nvPr/>
        </p:nvPicPr>
        <p:blipFill>
          <a:blip r:embed="rId18"/>
          <a:stretch/>
        </p:blipFill>
        <p:spPr>
          <a:xfrm>
            <a:off x="7101360" y="2836800"/>
            <a:ext cx="151200" cy="2160"/>
          </a:xfrm>
          <a:prstGeom prst="rect">
            <a:avLst/>
          </a:prstGeom>
          <a:ln w="0">
            <a:noFill/>
          </a:ln>
        </p:spPr>
      </p:pic>
      <p:pic>
        <p:nvPicPr>
          <p:cNvPr id="700" name="" descr=""/>
          <p:cNvPicPr/>
          <p:nvPr/>
        </p:nvPicPr>
        <p:blipFill>
          <a:blip r:embed="rId19"/>
          <a:stretch/>
        </p:blipFill>
        <p:spPr>
          <a:xfrm>
            <a:off x="7293600" y="2836800"/>
            <a:ext cx="123120" cy="2160"/>
          </a:xfrm>
          <a:prstGeom prst="rect">
            <a:avLst/>
          </a:prstGeom>
          <a:ln w="0">
            <a:noFill/>
          </a:ln>
        </p:spPr>
      </p:pic>
      <p:pic>
        <p:nvPicPr>
          <p:cNvPr id="701" name="" descr=""/>
          <p:cNvPicPr/>
          <p:nvPr/>
        </p:nvPicPr>
        <p:blipFill>
          <a:blip r:embed="rId20"/>
          <a:stretch/>
        </p:blipFill>
        <p:spPr>
          <a:xfrm>
            <a:off x="7442280" y="2836800"/>
            <a:ext cx="143280" cy="2160"/>
          </a:xfrm>
          <a:prstGeom prst="rect">
            <a:avLst/>
          </a:prstGeom>
          <a:ln w="0">
            <a:noFill/>
          </a:ln>
        </p:spPr>
      </p:pic>
      <p:pic>
        <p:nvPicPr>
          <p:cNvPr id="702" name="" descr=""/>
          <p:cNvPicPr/>
          <p:nvPr/>
        </p:nvPicPr>
        <p:blipFill>
          <a:blip r:embed="rId21"/>
          <a:stretch/>
        </p:blipFill>
        <p:spPr>
          <a:xfrm>
            <a:off x="7606800" y="2836800"/>
            <a:ext cx="3240" cy="2160"/>
          </a:xfrm>
          <a:prstGeom prst="rect">
            <a:avLst/>
          </a:prstGeom>
          <a:ln w="0">
            <a:noFill/>
          </a:ln>
        </p:spPr>
      </p:pic>
      <p:pic>
        <p:nvPicPr>
          <p:cNvPr id="703" name="" descr=""/>
          <p:cNvPicPr/>
          <p:nvPr/>
        </p:nvPicPr>
        <p:blipFill>
          <a:blip r:embed="rId22"/>
          <a:stretch/>
        </p:blipFill>
        <p:spPr>
          <a:xfrm>
            <a:off x="7622640" y="2836800"/>
            <a:ext cx="3240" cy="2160"/>
          </a:xfrm>
          <a:prstGeom prst="rect">
            <a:avLst/>
          </a:prstGeom>
          <a:ln w="0">
            <a:noFill/>
          </a:ln>
        </p:spPr>
      </p:pic>
      <p:pic>
        <p:nvPicPr>
          <p:cNvPr id="704" name="" descr=""/>
          <p:cNvPicPr/>
          <p:nvPr/>
        </p:nvPicPr>
        <p:blipFill>
          <a:blip r:embed="rId23"/>
          <a:stretch/>
        </p:blipFill>
        <p:spPr>
          <a:xfrm>
            <a:off x="7634880" y="2836800"/>
            <a:ext cx="3240" cy="2160"/>
          </a:xfrm>
          <a:prstGeom prst="rect">
            <a:avLst/>
          </a:prstGeom>
          <a:ln w="0">
            <a:noFill/>
          </a:ln>
        </p:spPr>
      </p:pic>
      <p:pic>
        <p:nvPicPr>
          <p:cNvPr id="705" name="" descr=""/>
          <p:cNvPicPr/>
          <p:nvPr/>
        </p:nvPicPr>
        <p:blipFill>
          <a:blip r:embed="rId24"/>
          <a:stretch/>
        </p:blipFill>
        <p:spPr>
          <a:xfrm>
            <a:off x="7646760" y="2836800"/>
            <a:ext cx="6840" cy="2160"/>
          </a:xfrm>
          <a:prstGeom prst="rect">
            <a:avLst/>
          </a:prstGeom>
          <a:ln w="0">
            <a:noFill/>
          </a:ln>
        </p:spPr>
      </p:pic>
      <p:pic>
        <p:nvPicPr>
          <p:cNvPr id="706" name="" descr=""/>
          <p:cNvPicPr/>
          <p:nvPr/>
        </p:nvPicPr>
        <p:blipFill>
          <a:blip r:embed="rId25"/>
          <a:stretch/>
        </p:blipFill>
        <p:spPr>
          <a:xfrm>
            <a:off x="5681880" y="2840040"/>
            <a:ext cx="75240" cy="2160"/>
          </a:xfrm>
          <a:prstGeom prst="rect">
            <a:avLst/>
          </a:prstGeom>
          <a:ln w="0">
            <a:noFill/>
          </a:ln>
        </p:spPr>
      </p:pic>
      <p:pic>
        <p:nvPicPr>
          <p:cNvPr id="707" name="" descr=""/>
          <p:cNvPicPr/>
          <p:nvPr/>
        </p:nvPicPr>
        <p:blipFill>
          <a:blip r:embed="rId26"/>
          <a:stretch/>
        </p:blipFill>
        <p:spPr>
          <a:xfrm>
            <a:off x="5774040" y="2840040"/>
            <a:ext cx="187200" cy="2160"/>
          </a:xfrm>
          <a:prstGeom prst="rect">
            <a:avLst/>
          </a:prstGeom>
          <a:ln w="0">
            <a:noFill/>
          </a:ln>
        </p:spPr>
      </p:pic>
      <p:pic>
        <p:nvPicPr>
          <p:cNvPr id="708" name="" descr=""/>
          <p:cNvPicPr/>
          <p:nvPr/>
        </p:nvPicPr>
        <p:blipFill>
          <a:blip r:embed="rId27"/>
          <a:stretch/>
        </p:blipFill>
        <p:spPr>
          <a:xfrm>
            <a:off x="6107040" y="2840040"/>
            <a:ext cx="55080" cy="2160"/>
          </a:xfrm>
          <a:prstGeom prst="rect">
            <a:avLst/>
          </a:prstGeom>
          <a:ln w="0">
            <a:noFill/>
          </a:ln>
        </p:spPr>
      </p:pic>
      <p:pic>
        <p:nvPicPr>
          <p:cNvPr id="709" name="" descr=""/>
          <p:cNvPicPr/>
          <p:nvPr/>
        </p:nvPicPr>
        <p:blipFill>
          <a:blip r:embed="rId28"/>
          <a:stretch/>
        </p:blipFill>
        <p:spPr>
          <a:xfrm>
            <a:off x="6239160" y="2840040"/>
            <a:ext cx="151200" cy="2160"/>
          </a:xfrm>
          <a:prstGeom prst="rect">
            <a:avLst/>
          </a:prstGeom>
          <a:ln w="0">
            <a:noFill/>
          </a:ln>
        </p:spPr>
      </p:pic>
      <p:pic>
        <p:nvPicPr>
          <p:cNvPr id="710" name="" descr=""/>
          <p:cNvPicPr/>
          <p:nvPr/>
        </p:nvPicPr>
        <p:blipFill>
          <a:blip r:embed="rId29"/>
          <a:stretch/>
        </p:blipFill>
        <p:spPr>
          <a:xfrm>
            <a:off x="6435720" y="2840040"/>
            <a:ext cx="115200" cy="2160"/>
          </a:xfrm>
          <a:prstGeom prst="rect">
            <a:avLst/>
          </a:prstGeom>
          <a:ln w="0">
            <a:noFill/>
          </a:ln>
        </p:spPr>
      </p:pic>
      <p:pic>
        <p:nvPicPr>
          <p:cNvPr id="711" name="" descr=""/>
          <p:cNvPicPr/>
          <p:nvPr/>
        </p:nvPicPr>
        <p:blipFill>
          <a:blip r:embed="rId30"/>
          <a:stretch/>
        </p:blipFill>
        <p:spPr>
          <a:xfrm>
            <a:off x="6568200" y="2840040"/>
            <a:ext cx="59040" cy="2160"/>
          </a:xfrm>
          <a:prstGeom prst="rect">
            <a:avLst/>
          </a:prstGeom>
          <a:ln w="0">
            <a:noFill/>
          </a:ln>
        </p:spPr>
      </p:pic>
      <p:pic>
        <p:nvPicPr>
          <p:cNvPr id="712" name="" descr=""/>
          <p:cNvPicPr/>
          <p:nvPr/>
        </p:nvPicPr>
        <p:blipFill>
          <a:blip r:embed="rId31"/>
          <a:stretch/>
        </p:blipFill>
        <p:spPr>
          <a:xfrm>
            <a:off x="6672240" y="2840040"/>
            <a:ext cx="63000" cy="2160"/>
          </a:xfrm>
          <a:prstGeom prst="rect">
            <a:avLst/>
          </a:prstGeom>
          <a:ln w="0">
            <a:noFill/>
          </a:ln>
        </p:spPr>
      </p:pic>
      <p:pic>
        <p:nvPicPr>
          <p:cNvPr id="713" name="" descr=""/>
          <p:cNvPicPr/>
          <p:nvPr/>
        </p:nvPicPr>
        <p:blipFill>
          <a:blip r:embed="rId32"/>
          <a:stretch/>
        </p:blipFill>
        <p:spPr>
          <a:xfrm>
            <a:off x="6744600" y="2840040"/>
            <a:ext cx="131040" cy="2160"/>
          </a:xfrm>
          <a:prstGeom prst="rect">
            <a:avLst/>
          </a:prstGeom>
          <a:ln w="0">
            <a:noFill/>
          </a:ln>
        </p:spPr>
      </p:pic>
      <p:pic>
        <p:nvPicPr>
          <p:cNvPr id="714" name="" descr=""/>
          <p:cNvPicPr/>
          <p:nvPr/>
        </p:nvPicPr>
        <p:blipFill>
          <a:blip r:embed="rId33"/>
          <a:stretch/>
        </p:blipFill>
        <p:spPr>
          <a:xfrm>
            <a:off x="6896880" y="2840040"/>
            <a:ext cx="151200" cy="2160"/>
          </a:xfrm>
          <a:prstGeom prst="rect">
            <a:avLst/>
          </a:prstGeom>
          <a:ln w="0">
            <a:noFill/>
          </a:ln>
        </p:spPr>
      </p:pic>
      <p:pic>
        <p:nvPicPr>
          <p:cNvPr id="715" name="" descr=""/>
          <p:cNvPicPr/>
          <p:nvPr/>
        </p:nvPicPr>
        <p:blipFill>
          <a:blip r:embed="rId34"/>
          <a:stretch/>
        </p:blipFill>
        <p:spPr>
          <a:xfrm>
            <a:off x="7101360" y="2840040"/>
            <a:ext cx="151200" cy="2160"/>
          </a:xfrm>
          <a:prstGeom prst="rect">
            <a:avLst/>
          </a:prstGeom>
          <a:ln w="0">
            <a:noFill/>
          </a:ln>
        </p:spPr>
      </p:pic>
      <p:pic>
        <p:nvPicPr>
          <p:cNvPr id="716" name="" descr=""/>
          <p:cNvPicPr/>
          <p:nvPr/>
        </p:nvPicPr>
        <p:blipFill>
          <a:blip r:embed="rId35"/>
          <a:stretch/>
        </p:blipFill>
        <p:spPr>
          <a:xfrm>
            <a:off x="7297920" y="2840040"/>
            <a:ext cx="119520" cy="2160"/>
          </a:xfrm>
          <a:prstGeom prst="rect">
            <a:avLst/>
          </a:prstGeom>
          <a:ln w="0">
            <a:noFill/>
          </a:ln>
        </p:spPr>
      </p:pic>
      <p:pic>
        <p:nvPicPr>
          <p:cNvPr id="717" name="" descr=""/>
          <p:cNvPicPr/>
          <p:nvPr/>
        </p:nvPicPr>
        <p:blipFill>
          <a:blip r:embed="rId36"/>
          <a:stretch/>
        </p:blipFill>
        <p:spPr>
          <a:xfrm>
            <a:off x="7446600" y="2840040"/>
            <a:ext cx="138960" cy="2160"/>
          </a:xfrm>
          <a:prstGeom prst="rect">
            <a:avLst/>
          </a:prstGeom>
          <a:ln w="0">
            <a:noFill/>
          </a:ln>
        </p:spPr>
      </p:pic>
      <p:pic>
        <p:nvPicPr>
          <p:cNvPr id="718" name="" descr=""/>
          <p:cNvPicPr/>
          <p:nvPr/>
        </p:nvPicPr>
        <p:blipFill>
          <a:blip r:embed="rId37"/>
          <a:stretch/>
        </p:blipFill>
        <p:spPr>
          <a:xfrm>
            <a:off x="7606800" y="2840040"/>
            <a:ext cx="3240" cy="2160"/>
          </a:xfrm>
          <a:prstGeom prst="rect">
            <a:avLst/>
          </a:prstGeom>
          <a:ln w="0">
            <a:noFill/>
          </a:ln>
        </p:spPr>
      </p:pic>
      <p:pic>
        <p:nvPicPr>
          <p:cNvPr id="719" name="" descr=""/>
          <p:cNvPicPr/>
          <p:nvPr/>
        </p:nvPicPr>
        <p:blipFill>
          <a:blip r:embed="rId38"/>
          <a:stretch/>
        </p:blipFill>
        <p:spPr>
          <a:xfrm>
            <a:off x="7622640" y="2840040"/>
            <a:ext cx="3240" cy="2160"/>
          </a:xfrm>
          <a:prstGeom prst="rect">
            <a:avLst/>
          </a:prstGeom>
          <a:ln w="0">
            <a:noFill/>
          </a:ln>
        </p:spPr>
      </p:pic>
      <p:pic>
        <p:nvPicPr>
          <p:cNvPr id="720" name="" descr=""/>
          <p:cNvPicPr/>
          <p:nvPr/>
        </p:nvPicPr>
        <p:blipFill>
          <a:blip r:embed="rId39"/>
          <a:stretch/>
        </p:blipFill>
        <p:spPr>
          <a:xfrm>
            <a:off x="7634880" y="2840040"/>
            <a:ext cx="3240" cy="2160"/>
          </a:xfrm>
          <a:prstGeom prst="rect">
            <a:avLst/>
          </a:prstGeom>
          <a:ln w="0">
            <a:noFill/>
          </a:ln>
        </p:spPr>
      </p:pic>
      <p:pic>
        <p:nvPicPr>
          <p:cNvPr id="721" name="" descr=""/>
          <p:cNvPicPr/>
          <p:nvPr/>
        </p:nvPicPr>
        <p:blipFill>
          <a:blip r:embed="rId40"/>
          <a:stretch/>
        </p:blipFill>
        <p:spPr>
          <a:xfrm>
            <a:off x="7646760" y="2840040"/>
            <a:ext cx="6840" cy="2160"/>
          </a:xfrm>
          <a:prstGeom prst="rect">
            <a:avLst/>
          </a:prstGeom>
          <a:ln w="0">
            <a:noFill/>
          </a:ln>
        </p:spPr>
      </p:pic>
      <p:pic>
        <p:nvPicPr>
          <p:cNvPr id="722" name="" descr=""/>
          <p:cNvPicPr/>
          <p:nvPr/>
        </p:nvPicPr>
        <p:blipFill>
          <a:blip r:embed="rId41"/>
          <a:stretch/>
        </p:blipFill>
        <p:spPr>
          <a:xfrm>
            <a:off x="5686200" y="2843280"/>
            <a:ext cx="71280" cy="2160"/>
          </a:xfrm>
          <a:prstGeom prst="rect">
            <a:avLst/>
          </a:prstGeom>
          <a:ln w="0">
            <a:noFill/>
          </a:ln>
        </p:spPr>
      </p:pic>
      <p:pic>
        <p:nvPicPr>
          <p:cNvPr id="723" name="" descr=""/>
          <p:cNvPicPr/>
          <p:nvPr/>
        </p:nvPicPr>
        <p:blipFill>
          <a:blip r:embed="rId42"/>
          <a:stretch/>
        </p:blipFill>
        <p:spPr>
          <a:xfrm>
            <a:off x="5774040" y="2843280"/>
            <a:ext cx="183600" cy="2160"/>
          </a:xfrm>
          <a:prstGeom prst="rect">
            <a:avLst/>
          </a:prstGeom>
          <a:ln w="0">
            <a:noFill/>
          </a:ln>
        </p:spPr>
      </p:pic>
      <p:pic>
        <p:nvPicPr>
          <p:cNvPr id="724" name="" descr=""/>
          <p:cNvPicPr/>
          <p:nvPr/>
        </p:nvPicPr>
        <p:blipFill>
          <a:blip r:embed="rId43"/>
          <a:stretch/>
        </p:blipFill>
        <p:spPr>
          <a:xfrm>
            <a:off x="6107040" y="2843280"/>
            <a:ext cx="55080" cy="2160"/>
          </a:xfrm>
          <a:prstGeom prst="rect">
            <a:avLst/>
          </a:prstGeom>
          <a:ln w="0">
            <a:noFill/>
          </a:ln>
        </p:spPr>
      </p:pic>
      <p:pic>
        <p:nvPicPr>
          <p:cNvPr id="725" name="" descr=""/>
          <p:cNvPicPr/>
          <p:nvPr/>
        </p:nvPicPr>
        <p:blipFill>
          <a:blip r:embed="rId44"/>
          <a:stretch/>
        </p:blipFill>
        <p:spPr>
          <a:xfrm>
            <a:off x="6243480" y="2843280"/>
            <a:ext cx="91080" cy="2160"/>
          </a:xfrm>
          <a:prstGeom prst="rect">
            <a:avLst/>
          </a:prstGeom>
          <a:ln w="0">
            <a:noFill/>
          </a:ln>
        </p:spPr>
      </p:pic>
      <p:pic>
        <p:nvPicPr>
          <p:cNvPr id="726" name="" descr=""/>
          <p:cNvPicPr/>
          <p:nvPr/>
        </p:nvPicPr>
        <p:blipFill>
          <a:blip r:embed="rId45"/>
          <a:stretch/>
        </p:blipFill>
        <p:spPr>
          <a:xfrm>
            <a:off x="6339600" y="2843280"/>
            <a:ext cx="51120" cy="2160"/>
          </a:xfrm>
          <a:prstGeom prst="rect">
            <a:avLst/>
          </a:prstGeom>
          <a:ln w="0">
            <a:noFill/>
          </a:ln>
        </p:spPr>
      </p:pic>
      <p:pic>
        <p:nvPicPr>
          <p:cNvPr id="727" name="" descr=""/>
          <p:cNvPicPr/>
          <p:nvPr/>
        </p:nvPicPr>
        <p:blipFill>
          <a:blip r:embed="rId46"/>
          <a:stretch/>
        </p:blipFill>
        <p:spPr>
          <a:xfrm>
            <a:off x="6439680" y="2843280"/>
            <a:ext cx="110880" cy="2160"/>
          </a:xfrm>
          <a:prstGeom prst="rect">
            <a:avLst/>
          </a:prstGeom>
          <a:ln w="0">
            <a:noFill/>
          </a:ln>
        </p:spPr>
      </p:pic>
      <p:pic>
        <p:nvPicPr>
          <p:cNvPr id="728" name="" descr=""/>
          <p:cNvPicPr/>
          <p:nvPr/>
        </p:nvPicPr>
        <p:blipFill>
          <a:blip r:embed="rId47"/>
          <a:stretch/>
        </p:blipFill>
        <p:spPr>
          <a:xfrm>
            <a:off x="6568200" y="2843280"/>
            <a:ext cx="51120" cy="2160"/>
          </a:xfrm>
          <a:prstGeom prst="rect">
            <a:avLst/>
          </a:prstGeom>
          <a:ln w="0">
            <a:noFill/>
          </a:ln>
        </p:spPr>
      </p:pic>
      <p:pic>
        <p:nvPicPr>
          <p:cNvPr id="729" name="" descr=""/>
          <p:cNvPicPr/>
          <p:nvPr/>
        </p:nvPicPr>
        <p:blipFill>
          <a:blip r:embed="rId48"/>
          <a:stretch/>
        </p:blipFill>
        <p:spPr>
          <a:xfrm>
            <a:off x="6680160" y="2843280"/>
            <a:ext cx="59040" cy="2160"/>
          </a:xfrm>
          <a:prstGeom prst="rect">
            <a:avLst/>
          </a:prstGeom>
          <a:ln w="0">
            <a:noFill/>
          </a:ln>
        </p:spPr>
      </p:pic>
      <p:pic>
        <p:nvPicPr>
          <p:cNvPr id="730" name="" descr=""/>
          <p:cNvPicPr/>
          <p:nvPr/>
        </p:nvPicPr>
        <p:blipFill>
          <a:blip r:embed="rId49"/>
          <a:stretch/>
        </p:blipFill>
        <p:spPr>
          <a:xfrm>
            <a:off x="6744600" y="2843280"/>
            <a:ext cx="127440" cy="2160"/>
          </a:xfrm>
          <a:prstGeom prst="rect">
            <a:avLst/>
          </a:prstGeom>
          <a:ln w="0">
            <a:noFill/>
          </a:ln>
        </p:spPr>
      </p:pic>
      <p:pic>
        <p:nvPicPr>
          <p:cNvPr id="731" name="" descr=""/>
          <p:cNvPicPr/>
          <p:nvPr/>
        </p:nvPicPr>
        <p:blipFill>
          <a:blip r:embed="rId50"/>
          <a:stretch/>
        </p:blipFill>
        <p:spPr>
          <a:xfrm>
            <a:off x="6892920" y="2843280"/>
            <a:ext cx="151200" cy="2160"/>
          </a:xfrm>
          <a:prstGeom prst="rect">
            <a:avLst/>
          </a:prstGeom>
          <a:ln w="0">
            <a:noFill/>
          </a:ln>
        </p:spPr>
      </p:pic>
      <p:pic>
        <p:nvPicPr>
          <p:cNvPr id="732" name="" descr=""/>
          <p:cNvPicPr/>
          <p:nvPr/>
        </p:nvPicPr>
        <p:blipFill>
          <a:blip r:embed="rId51"/>
          <a:stretch/>
        </p:blipFill>
        <p:spPr>
          <a:xfrm>
            <a:off x="7105320" y="2843280"/>
            <a:ext cx="87120" cy="2160"/>
          </a:xfrm>
          <a:prstGeom prst="rect">
            <a:avLst/>
          </a:prstGeom>
          <a:ln w="0">
            <a:noFill/>
          </a:ln>
        </p:spPr>
      </p:pic>
      <p:pic>
        <p:nvPicPr>
          <p:cNvPr id="733" name="" descr=""/>
          <p:cNvPicPr/>
          <p:nvPr/>
        </p:nvPicPr>
        <p:blipFill>
          <a:blip r:embed="rId52"/>
          <a:stretch/>
        </p:blipFill>
        <p:spPr>
          <a:xfrm>
            <a:off x="7197480" y="2843280"/>
            <a:ext cx="55080" cy="2160"/>
          </a:xfrm>
          <a:prstGeom prst="rect">
            <a:avLst/>
          </a:prstGeom>
          <a:ln w="0">
            <a:noFill/>
          </a:ln>
        </p:spPr>
      </p:pic>
      <p:pic>
        <p:nvPicPr>
          <p:cNvPr id="734" name="" descr=""/>
          <p:cNvPicPr/>
          <p:nvPr/>
        </p:nvPicPr>
        <p:blipFill>
          <a:blip r:embed="rId53"/>
          <a:stretch/>
        </p:blipFill>
        <p:spPr>
          <a:xfrm>
            <a:off x="7297920" y="2843280"/>
            <a:ext cx="119520" cy="2160"/>
          </a:xfrm>
          <a:prstGeom prst="rect">
            <a:avLst/>
          </a:prstGeom>
          <a:ln w="0">
            <a:noFill/>
          </a:ln>
        </p:spPr>
      </p:pic>
      <p:pic>
        <p:nvPicPr>
          <p:cNvPr id="735" name="" descr=""/>
          <p:cNvPicPr/>
          <p:nvPr/>
        </p:nvPicPr>
        <p:blipFill>
          <a:blip r:embed="rId54"/>
          <a:stretch/>
        </p:blipFill>
        <p:spPr>
          <a:xfrm>
            <a:off x="7450200" y="2843280"/>
            <a:ext cx="131040" cy="2160"/>
          </a:xfrm>
          <a:prstGeom prst="rect">
            <a:avLst/>
          </a:prstGeom>
          <a:ln w="0">
            <a:noFill/>
          </a:ln>
        </p:spPr>
      </p:pic>
      <p:pic>
        <p:nvPicPr>
          <p:cNvPr id="736" name="" descr=""/>
          <p:cNvPicPr/>
          <p:nvPr/>
        </p:nvPicPr>
        <p:blipFill>
          <a:blip r:embed="rId55"/>
          <a:stretch/>
        </p:blipFill>
        <p:spPr>
          <a:xfrm>
            <a:off x="7606800" y="2843280"/>
            <a:ext cx="3240" cy="2160"/>
          </a:xfrm>
          <a:prstGeom prst="rect">
            <a:avLst/>
          </a:prstGeom>
          <a:ln w="0">
            <a:noFill/>
          </a:ln>
        </p:spPr>
      </p:pic>
      <p:pic>
        <p:nvPicPr>
          <p:cNvPr id="737" name="" descr=""/>
          <p:cNvPicPr/>
          <p:nvPr/>
        </p:nvPicPr>
        <p:blipFill>
          <a:blip r:embed="rId56"/>
          <a:stretch/>
        </p:blipFill>
        <p:spPr>
          <a:xfrm>
            <a:off x="7618680" y="2843280"/>
            <a:ext cx="14760" cy="2160"/>
          </a:xfrm>
          <a:prstGeom prst="rect">
            <a:avLst/>
          </a:prstGeom>
          <a:ln w="0">
            <a:noFill/>
          </a:ln>
        </p:spPr>
      </p:pic>
      <p:pic>
        <p:nvPicPr>
          <p:cNvPr id="738" name="" descr=""/>
          <p:cNvPicPr/>
          <p:nvPr/>
        </p:nvPicPr>
        <p:blipFill>
          <a:blip r:embed="rId57"/>
          <a:stretch/>
        </p:blipFill>
        <p:spPr>
          <a:xfrm>
            <a:off x="7646760" y="2843280"/>
            <a:ext cx="6840" cy="2160"/>
          </a:xfrm>
          <a:prstGeom prst="rect">
            <a:avLst/>
          </a:prstGeom>
          <a:ln w="0">
            <a:noFill/>
          </a:ln>
        </p:spPr>
      </p:pic>
      <p:pic>
        <p:nvPicPr>
          <p:cNvPr id="739" name="" descr=""/>
          <p:cNvPicPr/>
          <p:nvPr/>
        </p:nvPicPr>
        <p:blipFill>
          <a:blip r:embed="rId58"/>
          <a:stretch/>
        </p:blipFill>
        <p:spPr>
          <a:xfrm>
            <a:off x="5686200" y="2846520"/>
            <a:ext cx="66960" cy="2160"/>
          </a:xfrm>
          <a:prstGeom prst="rect">
            <a:avLst/>
          </a:prstGeom>
          <a:ln w="0">
            <a:noFill/>
          </a:ln>
        </p:spPr>
      </p:pic>
      <p:pic>
        <p:nvPicPr>
          <p:cNvPr id="740" name="" descr=""/>
          <p:cNvPicPr/>
          <p:nvPr/>
        </p:nvPicPr>
        <p:blipFill>
          <a:blip r:embed="rId59"/>
          <a:stretch/>
        </p:blipFill>
        <p:spPr>
          <a:xfrm>
            <a:off x="5774040" y="2846520"/>
            <a:ext cx="175320" cy="2160"/>
          </a:xfrm>
          <a:prstGeom prst="rect">
            <a:avLst/>
          </a:prstGeom>
          <a:ln w="0">
            <a:noFill/>
          </a:ln>
        </p:spPr>
      </p:pic>
      <p:pic>
        <p:nvPicPr>
          <p:cNvPr id="741" name="" descr=""/>
          <p:cNvPicPr/>
          <p:nvPr/>
        </p:nvPicPr>
        <p:blipFill>
          <a:blip r:embed="rId60"/>
          <a:stretch/>
        </p:blipFill>
        <p:spPr>
          <a:xfrm>
            <a:off x="6102720" y="2846520"/>
            <a:ext cx="55080" cy="2160"/>
          </a:xfrm>
          <a:prstGeom prst="rect">
            <a:avLst/>
          </a:prstGeom>
          <a:ln w="0">
            <a:noFill/>
          </a:ln>
        </p:spPr>
      </p:pic>
      <p:pic>
        <p:nvPicPr>
          <p:cNvPr id="742" name="" descr=""/>
          <p:cNvPicPr/>
          <p:nvPr/>
        </p:nvPicPr>
        <p:blipFill>
          <a:blip r:embed="rId61"/>
          <a:stretch/>
        </p:blipFill>
        <p:spPr>
          <a:xfrm>
            <a:off x="6247080" y="2846520"/>
            <a:ext cx="79200" cy="2160"/>
          </a:xfrm>
          <a:prstGeom prst="rect">
            <a:avLst/>
          </a:prstGeom>
          <a:ln w="0">
            <a:noFill/>
          </a:ln>
        </p:spPr>
      </p:pic>
      <p:pic>
        <p:nvPicPr>
          <p:cNvPr id="743" name="" descr=""/>
          <p:cNvPicPr/>
          <p:nvPr/>
        </p:nvPicPr>
        <p:blipFill>
          <a:blip r:embed="rId62"/>
          <a:stretch/>
        </p:blipFill>
        <p:spPr>
          <a:xfrm>
            <a:off x="6335640" y="2846520"/>
            <a:ext cx="55080" cy="2160"/>
          </a:xfrm>
          <a:prstGeom prst="rect">
            <a:avLst/>
          </a:prstGeom>
          <a:ln w="0">
            <a:noFill/>
          </a:ln>
        </p:spPr>
      </p:pic>
      <p:pic>
        <p:nvPicPr>
          <p:cNvPr id="744" name="" descr=""/>
          <p:cNvPicPr/>
          <p:nvPr/>
        </p:nvPicPr>
        <p:blipFill>
          <a:blip r:embed="rId63"/>
          <a:stretch/>
        </p:blipFill>
        <p:spPr>
          <a:xfrm>
            <a:off x="6444000" y="2846520"/>
            <a:ext cx="107280" cy="2160"/>
          </a:xfrm>
          <a:prstGeom prst="rect">
            <a:avLst/>
          </a:prstGeom>
          <a:ln w="0">
            <a:noFill/>
          </a:ln>
        </p:spPr>
      </p:pic>
      <p:pic>
        <p:nvPicPr>
          <p:cNvPr id="745" name="" descr=""/>
          <p:cNvPicPr/>
          <p:nvPr/>
        </p:nvPicPr>
        <p:blipFill>
          <a:blip r:embed="rId64"/>
          <a:stretch/>
        </p:blipFill>
        <p:spPr>
          <a:xfrm>
            <a:off x="6563880" y="2846520"/>
            <a:ext cx="55080" cy="2160"/>
          </a:xfrm>
          <a:prstGeom prst="rect">
            <a:avLst/>
          </a:prstGeom>
          <a:ln w="0">
            <a:noFill/>
          </a:ln>
        </p:spPr>
      </p:pic>
      <p:pic>
        <p:nvPicPr>
          <p:cNvPr id="746" name="" descr=""/>
          <p:cNvPicPr/>
          <p:nvPr/>
        </p:nvPicPr>
        <p:blipFill>
          <a:blip r:embed="rId65"/>
          <a:stretch/>
        </p:blipFill>
        <p:spPr>
          <a:xfrm>
            <a:off x="6680160" y="2846520"/>
            <a:ext cx="59040" cy="2160"/>
          </a:xfrm>
          <a:prstGeom prst="rect">
            <a:avLst/>
          </a:prstGeom>
          <a:ln w="0">
            <a:noFill/>
          </a:ln>
        </p:spPr>
      </p:pic>
      <p:pic>
        <p:nvPicPr>
          <p:cNvPr id="747" name="" descr=""/>
          <p:cNvPicPr/>
          <p:nvPr/>
        </p:nvPicPr>
        <p:blipFill>
          <a:blip r:embed="rId66"/>
          <a:stretch/>
        </p:blipFill>
        <p:spPr>
          <a:xfrm>
            <a:off x="6744600" y="2846520"/>
            <a:ext cx="115200" cy="2160"/>
          </a:xfrm>
          <a:prstGeom prst="rect">
            <a:avLst/>
          </a:prstGeom>
          <a:ln w="0">
            <a:noFill/>
          </a:ln>
        </p:spPr>
      </p:pic>
      <p:pic>
        <p:nvPicPr>
          <p:cNvPr id="748" name="" descr=""/>
          <p:cNvPicPr/>
          <p:nvPr/>
        </p:nvPicPr>
        <p:blipFill>
          <a:blip r:embed="rId67"/>
          <a:stretch/>
        </p:blipFill>
        <p:spPr>
          <a:xfrm>
            <a:off x="6892920" y="2846520"/>
            <a:ext cx="143280" cy="2160"/>
          </a:xfrm>
          <a:prstGeom prst="rect">
            <a:avLst/>
          </a:prstGeom>
          <a:ln w="0">
            <a:noFill/>
          </a:ln>
        </p:spPr>
      </p:pic>
      <p:pic>
        <p:nvPicPr>
          <p:cNvPr id="749" name="" descr=""/>
          <p:cNvPicPr/>
          <p:nvPr/>
        </p:nvPicPr>
        <p:blipFill>
          <a:blip r:embed="rId68"/>
          <a:stretch/>
        </p:blipFill>
        <p:spPr>
          <a:xfrm>
            <a:off x="7109640" y="2846520"/>
            <a:ext cx="83160" cy="2160"/>
          </a:xfrm>
          <a:prstGeom prst="rect">
            <a:avLst/>
          </a:prstGeom>
          <a:ln w="0">
            <a:noFill/>
          </a:ln>
        </p:spPr>
      </p:pic>
      <p:pic>
        <p:nvPicPr>
          <p:cNvPr id="750" name="" descr=""/>
          <p:cNvPicPr/>
          <p:nvPr/>
        </p:nvPicPr>
        <p:blipFill>
          <a:blip r:embed="rId69"/>
          <a:stretch/>
        </p:blipFill>
        <p:spPr>
          <a:xfrm>
            <a:off x="7197480" y="2846520"/>
            <a:ext cx="55080" cy="2160"/>
          </a:xfrm>
          <a:prstGeom prst="rect">
            <a:avLst/>
          </a:prstGeom>
          <a:ln w="0">
            <a:noFill/>
          </a:ln>
        </p:spPr>
      </p:pic>
      <p:pic>
        <p:nvPicPr>
          <p:cNvPr id="751" name="" descr=""/>
          <p:cNvPicPr/>
          <p:nvPr/>
        </p:nvPicPr>
        <p:blipFill>
          <a:blip r:embed="rId70"/>
          <a:stretch/>
        </p:blipFill>
        <p:spPr>
          <a:xfrm>
            <a:off x="7305840" y="2846520"/>
            <a:ext cx="107280" cy="2160"/>
          </a:xfrm>
          <a:prstGeom prst="rect">
            <a:avLst/>
          </a:prstGeom>
          <a:ln w="0">
            <a:noFill/>
          </a:ln>
        </p:spPr>
      </p:pic>
      <p:pic>
        <p:nvPicPr>
          <p:cNvPr id="752" name="" descr=""/>
          <p:cNvPicPr/>
          <p:nvPr/>
        </p:nvPicPr>
        <p:blipFill>
          <a:blip r:embed="rId71"/>
          <a:stretch/>
        </p:blipFill>
        <p:spPr>
          <a:xfrm>
            <a:off x="7454520" y="2846520"/>
            <a:ext cx="127440" cy="2160"/>
          </a:xfrm>
          <a:prstGeom prst="rect">
            <a:avLst/>
          </a:prstGeom>
          <a:ln w="0">
            <a:noFill/>
          </a:ln>
        </p:spPr>
      </p:pic>
      <p:pic>
        <p:nvPicPr>
          <p:cNvPr id="753" name="" descr=""/>
          <p:cNvPicPr/>
          <p:nvPr/>
        </p:nvPicPr>
        <p:blipFill>
          <a:blip r:embed="rId72"/>
          <a:stretch/>
        </p:blipFill>
        <p:spPr>
          <a:xfrm>
            <a:off x="7606800" y="2846520"/>
            <a:ext cx="3240" cy="2160"/>
          </a:xfrm>
          <a:prstGeom prst="rect">
            <a:avLst/>
          </a:prstGeom>
          <a:ln w="0">
            <a:noFill/>
          </a:ln>
        </p:spPr>
      </p:pic>
      <p:pic>
        <p:nvPicPr>
          <p:cNvPr id="754" name="" descr=""/>
          <p:cNvPicPr/>
          <p:nvPr/>
        </p:nvPicPr>
        <p:blipFill>
          <a:blip r:embed="rId73"/>
          <a:stretch/>
        </p:blipFill>
        <p:spPr>
          <a:xfrm>
            <a:off x="7618680" y="2846520"/>
            <a:ext cx="3240" cy="2160"/>
          </a:xfrm>
          <a:prstGeom prst="rect">
            <a:avLst/>
          </a:prstGeom>
          <a:ln w="0">
            <a:noFill/>
          </a:ln>
        </p:spPr>
      </p:pic>
      <p:pic>
        <p:nvPicPr>
          <p:cNvPr id="755" name="" descr=""/>
          <p:cNvPicPr/>
          <p:nvPr/>
        </p:nvPicPr>
        <p:blipFill>
          <a:blip r:embed="rId74"/>
          <a:stretch/>
        </p:blipFill>
        <p:spPr>
          <a:xfrm>
            <a:off x="7630560" y="2846520"/>
            <a:ext cx="3240" cy="2160"/>
          </a:xfrm>
          <a:prstGeom prst="rect">
            <a:avLst/>
          </a:prstGeom>
          <a:ln w="0">
            <a:noFill/>
          </a:ln>
        </p:spPr>
      </p:pic>
      <p:pic>
        <p:nvPicPr>
          <p:cNvPr id="756" name="" descr=""/>
          <p:cNvPicPr/>
          <p:nvPr/>
        </p:nvPicPr>
        <p:blipFill>
          <a:blip r:embed="rId75"/>
          <a:stretch/>
        </p:blipFill>
        <p:spPr>
          <a:xfrm>
            <a:off x="7646760" y="2846520"/>
            <a:ext cx="6840" cy="2160"/>
          </a:xfrm>
          <a:prstGeom prst="rect">
            <a:avLst/>
          </a:prstGeom>
          <a:ln w="0">
            <a:noFill/>
          </a:ln>
        </p:spPr>
      </p:pic>
      <p:pic>
        <p:nvPicPr>
          <p:cNvPr id="757" name="" descr=""/>
          <p:cNvPicPr/>
          <p:nvPr/>
        </p:nvPicPr>
        <p:blipFill>
          <a:blip r:embed="rId76"/>
          <a:stretch/>
        </p:blipFill>
        <p:spPr>
          <a:xfrm>
            <a:off x="5686200" y="2849760"/>
            <a:ext cx="66960" cy="2160"/>
          </a:xfrm>
          <a:prstGeom prst="rect">
            <a:avLst/>
          </a:prstGeom>
          <a:ln w="0">
            <a:noFill/>
          </a:ln>
        </p:spPr>
      </p:pic>
      <p:pic>
        <p:nvPicPr>
          <p:cNvPr id="758" name="" descr=""/>
          <p:cNvPicPr/>
          <p:nvPr/>
        </p:nvPicPr>
        <p:blipFill>
          <a:blip r:embed="rId77"/>
          <a:stretch/>
        </p:blipFill>
        <p:spPr>
          <a:xfrm>
            <a:off x="5774040" y="2849760"/>
            <a:ext cx="175320" cy="2160"/>
          </a:xfrm>
          <a:prstGeom prst="rect">
            <a:avLst/>
          </a:prstGeom>
          <a:ln w="0">
            <a:noFill/>
          </a:ln>
        </p:spPr>
      </p:pic>
      <p:pic>
        <p:nvPicPr>
          <p:cNvPr id="759" name="" descr=""/>
          <p:cNvPicPr/>
          <p:nvPr/>
        </p:nvPicPr>
        <p:blipFill>
          <a:blip r:embed="rId78"/>
          <a:stretch/>
        </p:blipFill>
        <p:spPr>
          <a:xfrm>
            <a:off x="6102720" y="2849760"/>
            <a:ext cx="55080" cy="2160"/>
          </a:xfrm>
          <a:prstGeom prst="rect">
            <a:avLst/>
          </a:prstGeom>
          <a:ln w="0">
            <a:noFill/>
          </a:ln>
        </p:spPr>
      </p:pic>
      <p:pic>
        <p:nvPicPr>
          <p:cNvPr id="760" name="" descr=""/>
          <p:cNvPicPr/>
          <p:nvPr/>
        </p:nvPicPr>
        <p:blipFill>
          <a:blip r:embed="rId79"/>
          <a:stretch/>
        </p:blipFill>
        <p:spPr>
          <a:xfrm>
            <a:off x="6247080" y="2849760"/>
            <a:ext cx="79200" cy="2160"/>
          </a:xfrm>
          <a:prstGeom prst="rect">
            <a:avLst/>
          </a:prstGeom>
          <a:ln w="0">
            <a:noFill/>
          </a:ln>
        </p:spPr>
      </p:pic>
      <p:pic>
        <p:nvPicPr>
          <p:cNvPr id="761" name="" descr=""/>
          <p:cNvPicPr/>
          <p:nvPr/>
        </p:nvPicPr>
        <p:blipFill>
          <a:blip r:embed="rId80"/>
          <a:stretch/>
        </p:blipFill>
        <p:spPr>
          <a:xfrm>
            <a:off x="6335640" y="2849760"/>
            <a:ext cx="55080" cy="2160"/>
          </a:xfrm>
          <a:prstGeom prst="rect">
            <a:avLst/>
          </a:prstGeom>
          <a:ln w="0">
            <a:noFill/>
          </a:ln>
        </p:spPr>
      </p:pic>
      <p:pic>
        <p:nvPicPr>
          <p:cNvPr id="762" name="" descr=""/>
          <p:cNvPicPr/>
          <p:nvPr/>
        </p:nvPicPr>
        <p:blipFill>
          <a:blip r:embed="rId81"/>
          <a:stretch/>
        </p:blipFill>
        <p:spPr>
          <a:xfrm>
            <a:off x="6444000" y="2849760"/>
            <a:ext cx="107280" cy="2160"/>
          </a:xfrm>
          <a:prstGeom prst="rect">
            <a:avLst/>
          </a:prstGeom>
          <a:ln w="0">
            <a:noFill/>
          </a:ln>
        </p:spPr>
      </p:pic>
      <p:pic>
        <p:nvPicPr>
          <p:cNvPr id="763" name="" descr=""/>
          <p:cNvPicPr/>
          <p:nvPr/>
        </p:nvPicPr>
        <p:blipFill>
          <a:blip r:embed="rId82"/>
          <a:stretch/>
        </p:blipFill>
        <p:spPr>
          <a:xfrm>
            <a:off x="6563880" y="2849760"/>
            <a:ext cx="55080" cy="2160"/>
          </a:xfrm>
          <a:prstGeom prst="rect">
            <a:avLst/>
          </a:prstGeom>
          <a:ln w="0">
            <a:noFill/>
          </a:ln>
        </p:spPr>
      </p:pic>
      <p:pic>
        <p:nvPicPr>
          <p:cNvPr id="764" name="" descr=""/>
          <p:cNvPicPr/>
          <p:nvPr/>
        </p:nvPicPr>
        <p:blipFill>
          <a:blip r:embed="rId83"/>
          <a:stretch/>
        </p:blipFill>
        <p:spPr>
          <a:xfrm>
            <a:off x="6680160" y="2849760"/>
            <a:ext cx="59040" cy="2160"/>
          </a:xfrm>
          <a:prstGeom prst="rect">
            <a:avLst/>
          </a:prstGeom>
          <a:ln w="0">
            <a:noFill/>
          </a:ln>
        </p:spPr>
      </p:pic>
      <p:pic>
        <p:nvPicPr>
          <p:cNvPr id="765" name="" descr=""/>
          <p:cNvPicPr/>
          <p:nvPr/>
        </p:nvPicPr>
        <p:blipFill>
          <a:blip r:embed="rId84"/>
          <a:stretch/>
        </p:blipFill>
        <p:spPr>
          <a:xfrm>
            <a:off x="6744600" y="2849760"/>
            <a:ext cx="115200" cy="2160"/>
          </a:xfrm>
          <a:prstGeom prst="rect">
            <a:avLst/>
          </a:prstGeom>
          <a:ln w="0">
            <a:noFill/>
          </a:ln>
        </p:spPr>
      </p:pic>
      <p:pic>
        <p:nvPicPr>
          <p:cNvPr id="766" name="" descr=""/>
          <p:cNvPicPr/>
          <p:nvPr/>
        </p:nvPicPr>
        <p:blipFill>
          <a:blip r:embed="rId85"/>
          <a:stretch/>
        </p:blipFill>
        <p:spPr>
          <a:xfrm>
            <a:off x="6892920" y="2849760"/>
            <a:ext cx="143280" cy="2160"/>
          </a:xfrm>
          <a:prstGeom prst="rect">
            <a:avLst/>
          </a:prstGeom>
          <a:ln w="0">
            <a:noFill/>
          </a:ln>
        </p:spPr>
      </p:pic>
      <p:pic>
        <p:nvPicPr>
          <p:cNvPr id="767" name="" descr=""/>
          <p:cNvPicPr/>
          <p:nvPr/>
        </p:nvPicPr>
        <p:blipFill>
          <a:blip r:embed="rId86"/>
          <a:stretch/>
        </p:blipFill>
        <p:spPr>
          <a:xfrm>
            <a:off x="7109640" y="2849760"/>
            <a:ext cx="83160" cy="2160"/>
          </a:xfrm>
          <a:prstGeom prst="rect">
            <a:avLst/>
          </a:prstGeom>
          <a:ln w="0">
            <a:noFill/>
          </a:ln>
        </p:spPr>
      </p:pic>
      <p:pic>
        <p:nvPicPr>
          <p:cNvPr id="768" name="" descr=""/>
          <p:cNvPicPr/>
          <p:nvPr/>
        </p:nvPicPr>
        <p:blipFill>
          <a:blip r:embed="rId87"/>
          <a:stretch/>
        </p:blipFill>
        <p:spPr>
          <a:xfrm>
            <a:off x="7197480" y="2849760"/>
            <a:ext cx="55080" cy="2160"/>
          </a:xfrm>
          <a:prstGeom prst="rect">
            <a:avLst/>
          </a:prstGeom>
          <a:ln w="0">
            <a:noFill/>
          </a:ln>
        </p:spPr>
      </p:pic>
      <p:pic>
        <p:nvPicPr>
          <p:cNvPr id="769" name="" descr=""/>
          <p:cNvPicPr/>
          <p:nvPr/>
        </p:nvPicPr>
        <p:blipFill>
          <a:blip r:embed="rId88"/>
          <a:stretch/>
        </p:blipFill>
        <p:spPr>
          <a:xfrm>
            <a:off x="7305840" y="2849760"/>
            <a:ext cx="107280" cy="2160"/>
          </a:xfrm>
          <a:prstGeom prst="rect">
            <a:avLst/>
          </a:prstGeom>
          <a:ln w="0">
            <a:noFill/>
          </a:ln>
        </p:spPr>
      </p:pic>
      <p:pic>
        <p:nvPicPr>
          <p:cNvPr id="770" name="" descr=""/>
          <p:cNvPicPr/>
          <p:nvPr/>
        </p:nvPicPr>
        <p:blipFill>
          <a:blip r:embed="rId89"/>
          <a:stretch/>
        </p:blipFill>
        <p:spPr>
          <a:xfrm>
            <a:off x="7454520" y="2849760"/>
            <a:ext cx="127440" cy="2160"/>
          </a:xfrm>
          <a:prstGeom prst="rect">
            <a:avLst/>
          </a:prstGeom>
          <a:ln w="0">
            <a:noFill/>
          </a:ln>
        </p:spPr>
      </p:pic>
      <p:pic>
        <p:nvPicPr>
          <p:cNvPr id="771" name="" descr=""/>
          <p:cNvPicPr/>
          <p:nvPr/>
        </p:nvPicPr>
        <p:blipFill>
          <a:blip r:embed="rId90"/>
          <a:stretch/>
        </p:blipFill>
        <p:spPr>
          <a:xfrm>
            <a:off x="7606800" y="2849760"/>
            <a:ext cx="3240" cy="2160"/>
          </a:xfrm>
          <a:prstGeom prst="rect">
            <a:avLst/>
          </a:prstGeom>
          <a:ln w="0">
            <a:noFill/>
          </a:ln>
        </p:spPr>
      </p:pic>
      <p:pic>
        <p:nvPicPr>
          <p:cNvPr id="772" name="" descr=""/>
          <p:cNvPicPr/>
          <p:nvPr/>
        </p:nvPicPr>
        <p:blipFill>
          <a:blip r:embed="rId91"/>
          <a:stretch/>
        </p:blipFill>
        <p:spPr>
          <a:xfrm>
            <a:off x="7618680" y="2849760"/>
            <a:ext cx="3240" cy="2160"/>
          </a:xfrm>
          <a:prstGeom prst="rect">
            <a:avLst/>
          </a:prstGeom>
          <a:ln w="0">
            <a:noFill/>
          </a:ln>
        </p:spPr>
      </p:pic>
      <p:pic>
        <p:nvPicPr>
          <p:cNvPr id="773" name="" descr=""/>
          <p:cNvPicPr/>
          <p:nvPr/>
        </p:nvPicPr>
        <p:blipFill>
          <a:blip r:embed="rId92"/>
          <a:stretch/>
        </p:blipFill>
        <p:spPr>
          <a:xfrm>
            <a:off x="7630560" y="2849760"/>
            <a:ext cx="3240" cy="2160"/>
          </a:xfrm>
          <a:prstGeom prst="rect">
            <a:avLst/>
          </a:prstGeom>
          <a:ln w="0">
            <a:noFill/>
          </a:ln>
        </p:spPr>
      </p:pic>
      <p:pic>
        <p:nvPicPr>
          <p:cNvPr id="774" name="" descr=""/>
          <p:cNvPicPr/>
          <p:nvPr/>
        </p:nvPicPr>
        <p:blipFill>
          <a:blip r:embed="rId93"/>
          <a:stretch/>
        </p:blipFill>
        <p:spPr>
          <a:xfrm>
            <a:off x="7646760" y="2849760"/>
            <a:ext cx="6840" cy="2160"/>
          </a:xfrm>
          <a:prstGeom prst="rect">
            <a:avLst/>
          </a:prstGeom>
          <a:ln w="0">
            <a:noFill/>
          </a:ln>
        </p:spPr>
      </p:pic>
      <p:pic>
        <p:nvPicPr>
          <p:cNvPr id="775" name="" descr=""/>
          <p:cNvPicPr/>
          <p:nvPr/>
        </p:nvPicPr>
        <p:blipFill>
          <a:blip r:embed="rId94"/>
          <a:stretch/>
        </p:blipFill>
        <p:spPr>
          <a:xfrm rot="5400000">
            <a:off x="6575400" y="1947240"/>
            <a:ext cx="187560" cy="1979640"/>
          </a:xfrm>
          <a:prstGeom prst="rect">
            <a:avLst/>
          </a:prstGeom>
          <a:ln w="0">
            <a:noFill/>
          </a:ln>
        </p:spPr>
      </p:pic>
      <p:pic>
        <p:nvPicPr>
          <p:cNvPr id="776" name="" descr=""/>
          <p:cNvPicPr/>
          <p:nvPr/>
        </p:nvPicPr>
        <p:blipFill>
          <a:blip r:embed="rId95"/>
          <a:stretch/>
        </p:blipFill>
        <p:spPr>
          <a:xfrm>
            <a:off x="6371640" y="3022560"/>
            <a:ext cx="19080" cy="2160"/>
          </a:xfrm>
          <a:prstGeom prst="rect">
            <a:avLst/>
          </a:prstGeom>
          <a:ln w="0">
            <a:noFill/>
          </a:ln>
        </p:spPr>
      </p:pic>
      <p:pic>
        <p:nvPicPr>
          <p:cNvPr id="777" name="" descr=""/>
          <p:cNvPicPr/>
          <p:nvPr/>
        </p:nvPicPr>
        <p:blipFill>
          <a:blip r:embed="rId96"/>
          <a:stretch/>
        </p:blipFill>
        <p:spPr>
          <a:xfrm>
            <a:off x="7282080" y="3022560"/>
            <a:ext cx="6840" cy="2160"/>
          </a:xfrm>
          <a:prstGeom prst="rect">
            <a:avLst/>
          </a:prstGeom>
          <a:ln w="0">
            <a:noFill/>
          </a:ln>
        </p:spPr>
      </p:pic>
      <p:pic>
        <p:nvPicPr>
          <p:cNvPr id="778" name="" descr=""/>
          <p:cNvPicPr/>
          <p:nvPr/>
        </p:nvPicPr>
        <p:blipFill>
          <a:blip r:embed="rId97"/>
          <a:stretch/>
        </p:blipFill>
        <p:spPr>
          <a:xfrm>
            <a:off x="7502400" y="3022560"/>
            <a:ext cx="23040" cy="2160"/>
          </a:xfrm>
          <a:prstGeom prst="rect">
            <a:avLst/>
          </a:prstGeom>
          <a:ln w="0">
            <a:noFill/>
          </a:ln>
        </p:spPr>
      </p:pic>
      <p:sp>
        <p:nvSpPr>
          <p:cNvPr id="779" name="CustomShape 31"/>
          <p:cNvSpPr/>
          <p:nvPr/>
        </p:nvSpPr>
        <p:spPr>
          <a:xfrm>
            <a:off x="3211920" y="2312280"/>
            <a:ext cx="290808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(customer relationship management)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780" name="CustomShape 32"/>
          <p:cNvSpPr/>
          <p:nvPr/>
        </p:nvSpPr>
        <p:spPr>
          <a:xfrm>
            <a:off x="2655360" y="2602800"/>
            <a:ext cx="280872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(managed cloud provider &amp; hosting)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781" name="" descr=""/>
          <p:cNvPicPr/>
          <p:nvPr/>
        </p:nvPicPr>
        <p:blipFill>
          <a:blip r:embed="rId98"/>
          <a:stretch/>
        </p:blipFill>
        <p:spPr>
          <a:xfrm rot="5400000">
            <a:off x="5162400" y="2715480"/>
            <a:ext cx="149760" cy="424080"/>
          </a:xfrm>
          <a:prstGeom prst="rect">
            <a:avLst/>
          </a:prstGeom>
          <a:ln w="0">
            <a:noFill/>
          </a:ln>
        </p:spPr>
      </p:pic>
      <p:pic>
        <p:nvPicPr>
          <p:cNvPr id="782" name="" descr=""/>
          <p:cNvPicPr/>
          <p:nvPr/>
        </p:nvPicPr>
        <p:blipFill>
          <a:blip r:embed="rId99"/>
          <a:stretch/>
        </p:blipFill>
        <p:spPr>
          <a:xfrm>
            <a:off x="4839480" y="2994120"/>
            <a:ext cx="604440" cy="2160"/>
          </a:xfrm>
          <a:prstGeom prst="rect">
            <a:avLst/>
          </a:prstGeom>
          <a:ln w="0">
            <a:noFill/>
          </a:ln>
        </p:spPr>
      </p:pic>
      <p:pic>
        <p:nvPicPr>
          <p:cNvPr id="783" name="" descr=""/>
          <p:cNvPicPr/>
          <p:nvPr/>
        </p:nvPicPr>
        <p:blipFill>
          <a:blip r:embed="rId100"/>
          <a:stretch/>
        </p:blipFill>
        <p:spPr>
          <a:xfrm>
            <a:off x="4835880" y="2997360"/>
            <a:ext cx="608400" cy="2160"/>
          </a:xfrm>
          <a:prstGeom prst="rect">
            <a:avLst/>
          </a:prstGeom>
          <a:ln w="0">
            <a:noFill/>
          </a:ln>
        </p:spPr>
      </p:pic>
      <p:pic>
        <p:nvPicPr>
          <p:cNvPr id="784" name="" descr=""/>
          <p:cNvPicPr/>
          <p:nvPr/>
        </p:nvPicPr>
        <p:blipFill>
          <a:blip r:embed="rId101"/>
          <a:stretch/>
        </p:blipFill>
        <p:spPr>
          <a:xfrm>
            <a:off x="4831560" y="3000600"/>
            <a:ext cx="612360" cy="2160"/>
          </a:xfrm>
          <a:prstGeom prst="rect">
            <a:avLst/>
          </a:prstGeom>
          <a:ln w="0">
            <a:noFill/>
          </a:ln>
        </p:spPr>
      </p:pic>
      <p:pic>
        <p:nvPicPr>
          <p:cNvPr id="785" name="" descr=""/>
          <p:cNvPicPr/>
          <p:nvPr/>
        </p:nvPicPr>
        <p:blipFill>
          <a:blip r:embed="rId102"/>
          <a:stretch/>
        </p:blipFill>
        <p:spPr>
          <a:xfrm rot="5400000">
            <a:off x="4947480" y="2770920"/>
            <a:ext cx="278640" cy="725040"/>
          </a:xfrm>
          <a:prstGeom prst="rect">
            <a:avLst/>
          </a:prstGeom>
          <a:ln w="0">
            <a:noFill/>
          </a:ln>
        </p:spPr>
      </p:pic>
      <p:pic>
        <p:nvPicPr>
          <p:cNvPr id="786" name="" descr=""/>
          <p:cNvPicPr/>
          <p:nvPr/>
        </p:nvPicPr>
        <p:blipFill>
          <a:blip r:embed="rId103"/>
          <a:stretch/>
        </p:blipFill>
        <p:spPr>
          <a:xfrm>
            <a:off x="4831560" y="3264480"/>
            <a:ext cx="612360" cy="2160"/>
          </a:xfrm>
          <a:prstGeom prst="rect">
            <a:avLst/>
          </a:prstGeom>
          <a:ln w="0">
            <a:noFill/>
          </a:ln>
        </p:spPr>
      </p:pic>
      <p:pic>
        <p:nvPicPr>
          <p:cNvPr id="787" name="" descr=""/>
          <p:cNvPicPr/>
          <p:nvPr/>
        </p:nvPicPr>
        <p:blipFill>
          <a:blip r:embed="rId104"/>
          <a:stretch/>
        </p:blipFill>
        <p:spPr>
          <a:xfrm>
            <a:off x="4835880" y="3267360"/>
            <a:ext cx="608400" cy="2160"/>
          </a:xfrm>
          <a:prstGeom prst="rect">
            <a:avLst/>
          </a:prstGeom>
          <a:ln w="0">
            <a:noFill/>
          </a:ln>
        </p:spPr>
      </p:pic>
      <p:pic>
        <p:nvPicPr>
          <p:cNvPr id="788" name="" descr=""/>
          <p:cNvPicPr/>
          <p:nvPr/>
        </p:nvPicPr>
        <p:blipFill>
          <a:blip r:embed="rId105"/>
          <a:stretch/>
        </p:blipFill>
        <p:spPr>
          <a:xfrm>
            <a:off x="4839480" y="3270600"/>
            <a:ext cx="604440" cy="2160"/>
          </a:xfrm>
          <a:prstGeom prst="rect">
            <a:avLst/>
          </a:prstGeom>
          <a:ln w="0">
            <a:noFill/>
          </a:ln>
        </p:spPr>
      </p:pic>
      <p:pic>
        <p:nvPicPr>
          <p:cNvPr id="789" name="" descr=""/>
          <p:cNvPicPr/>
          <p:nvPr/>
        </p:nvPicPr>
        <p:blipFill>
          <a:blip r:embed="rId106"/>
          <a:stretch/>
        </p:blipFill>
        <p:spPr>
          <a:xfrm rot="5400000">
            <a:off x="5160600" y="3128760"/>
            <a:ext cx="153000" cy="424080"/>
          </a:xfrm>
          <a:prstGeom prst="rect">
            <a:avLst/>
          </a:prstGeom>
          <a:ln w="0">
            <a:noFill/>
          </a:ln>
        </p:spPr>
      </p:pic>
      <p:sp>
        <p:nvSpPr>
          <p:cNvPr id="790" name="CustomShape 33"/>
          <p:cNvSpPr/>
          <p:nvPr/>
        </p:nvSpPr>
        <p:spPr>
          <a:xfrm>
            <a:off x="2815560" y="2914560"/>
            <a:ext cx="126540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(cloud platform)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791" name="CustomShape 34"/>
          <p:cNvSpPr/>
          <p:nvPr/>
        </p:nvSpPr>
        <p:spPr>
          <a:xfrm>
            <a:off x="133200" y="4976640"/>
            <a:ext cx="9357480" cy="267120"/>
          </a:xfrm>
          <a:custGeom>
            <a:avLst/>
            <a:gdLst/>
            <a:ahLst/>
            <a:rect l="l" t="t" r="r" b="b"/>
            <a:pathLst>
              <a:path w="25995" h="744">
                <a:moveTo>
                  <a:pt x="0" y="0"/>
                </a:moveTo>
                <a:lnTo>
                  <a:pt x="0" y="743"/>
                </a:lnTo>
                <a:lnTo>
                  <a:pt x="25994" y="743"/>
                </a:lnTo>
                <a:lnTo>
                  <a:pt x="25994" y="0"/>
                </a:lnTo>
                <a:lnTo>
                  <a:pt x="0" y="0"/>
                </a:lnTo>
                <a:close/>
              </a:path>
            </a:pathLst>
          </a:custGeom>
          <a:solidFill>
            <a:srgbClr val="dbeef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92" name="CustomShape 35"/>
          <p:cNvSpPr/>
          <p:nvPr/>
        </p:nvSpPr>
        <p:spPr>
          <a:xfrm>
            <a:off x="113040" y="4960800"/>
            <a:ext cx="9397080" cy="298440"/>
          </a:xfrm>
          <a:custGeom>
            <a:avLst/>
            <a:gdLst/>
            <a:ahLst/>
            <a:rect l="l" t="t" r="r" b="b"/>
            <a:pathLst>
              <a:path w="26105" h="831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26050" y="0"/>
                </a:lnTo>
                <a:cubicBezTo>
                  <a:pt x="26080" y="0"/>
                  <a:pt x="26104" y="19"/>
                  <a:pt x="26104" y="44"/>
                </a:cubicBezTo>
                <a:lnTo>
                  <a:pt x="26104" y="786"/>
                </a:lnTo>
                <a:cubicBezTo>
                  <a:pt x="26104" y="810"/>
                  <a:pt x="26080" y="830"/>
                  <a:pt x="26050" y="830"/>
                </a:cubicBezTo>
                <a:lnTo>
                  <a:pt x="56" y="830"/>
                </a:lnTo>
                <a:cubicBezTo>
                  <a:pt x="25" y="830"/>
                  <a:pt x="0" y="810"/>
                  <a:pt x="0" y="786"/>
                </a:cubicBezTo>
                <a:lnTo>
                  <a:pt x="0" y="44"/>
                </a:lnTo>
                <a:moveTo>
                  <a:pt x="112" y="786"/>
                </a:moveTo>
                <a:lnTo>
                  <a:pt x="56" y="742"/>
                </a:lnTo>
                <a:lnTo>
                  <a:pt x="26050" y="742"/>
                </a:lnTo>
                <a:lnTo>
                  <a:pt x="25994" y="786"/>
                </a:lnTo>
                <a:lnTo>
                  <a:pt x="25994" y="44"/>
                </a:lnTo>
                <a:lnTo>
                  <a:pt x="2605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78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93" name="CustomShape 36"/>
          <p:cNvSpPr/>
          <p:nvPr/>
        </p:nvSpPr>
        <p:spPr>
          <a:xfrm>
            <a:off x="2432880" y="3200760"/>
            <a:ext cx="195696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(elastic computing cloud)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794" name="CustomShape 37"/>
          <p:cNvSpPr/>
          <p:nvPr/>
        </p:nvSpPr>
        <p:spPr>
          <a:xfrm>
            <a:off x="228960" y="502092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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795" name="CustomShape 38"/>
          <p:cNvSpPr/>
          <p:nvPr/>
        </p:nvSpPr>
        <p:spPr>
          <a:xfrm>
            <a:off x="589680" y="5045760"/>
            <a:ext cx="849348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Lecture 8 &amp; 9 &amp; 10 offer more insights into concrete cloud systems and their architectures today</a:t>
            </a:r>
            <a:endParaRPr b="0" lang="en-GB" sz="16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6" name="CustomShape 1"/>
          <p:cNvSpPr/>
          <p:nvPr/>
        </p:nvSpPr>
        <p:spPr>
          <a:xfrm>
            <a:off x="19440" y="20160"/>
            <a:ext cx="9624240" cy="565560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97" name="CustomShape 2"/>
          <p:cNvSpPr/>
          <p:nvPr/>
        </p:nvSpPr>
        <p:spPr>
          <a:xfrm>
            <a:off x="196920" y="370440"/>
            <a:ext cx="9303120" cy="354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  <a:ea typeface="DejaVu Sans"/>
              </a:rPr>
              <a:t>Terminologies: Centralized Computing &amp; Parallel Computing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798" name="CustomShape 3"/>
          <p:cNvSpPr/>
          <p:nvPr/>
        </p:nvSpPr>
        <p:spPr>
          <a:xfrm>
            <a:off x="596880" y="994680"/>
            <a:ext cx="319680" cy="338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799" name="CustomShape 4"/>
          <p:cNvSpPr/>
          <p:nvPr/>
        </p:nvSpPr>
        <p:spPr>
          <a:xfrm>
            <a:off x="957960" y="1032120"/>
            <a:ext cx="298044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  <a:ea typeface="DejaVu Sans"/>
              </a:rPr>
              <a:t>Centralized Computing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800" name="CustomShape 5"/>
          <p:cNvSpPr/>
          <p:nvPr/>
        </p:nvSpPr>
        <p:spPr>
          <a:xfrm>
            <a:off x="1078200" y="134568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01" name="CustomShape 6"/>
          <p:cNvSpPr/>
          <p:nvPr/>
        </p:nvSpPr>
        <p:spPr>
          <a:xfrm>
            <a:off x="1379160" y="1376640"/>
            <a:ext cx="670176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All computer resources are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centralized in one physical system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02" name="CustomShape 7"/>
          <p:cNvSpPr/>
          <p:nvPr/>
        </p:nvSpPr>
        <p:spPr>
          <a:xfrm>
            <a:off x="1078200" y="164736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03" name="CustomShape 8"/>
          <p:cNvSpPr/>
          <p:nvPr/>
        </p:nvSpPr>
        <p:spPr>
          <a:xfrm>
            <a:off x="1379160" y="1678320"/>
            <a:ext cx="715716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All resources (e.g. processors, memory, storage, etc.) fully shared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04" name="CustomShape 9"/>
          <p:cNvSpPr/>
          <p:nvPr/>
        </p:nvSpPr>
        <p:spPr>
          <a:xfrm>
            <a:off x="1379160" y="1929600"/>
            <a:ext cx="645768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and tightly coupled within one integrated operating system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05" name="CustomShape 10"/>
          <p:cNvSpPr/>
          <p:nvPr/>
        </p:nvSpPr>
        <p:spPr>
          <a:xfrm>
            <a:off x="1078200" y="219996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06" name="CustomShape 11"/>
          <p:cNvSpPr/>
          <p:nvPr/>
        </p:nvSpPr>
        <p:spPr>
          <a:xfrm>
            <a:off x="1379160" y="2231280"/>
            <a:ext cx="673704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Many data centers &amp; supercomputers are centralized systems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07" name="CustomShape 12"/>
          <p:cNvSpPr/>
          <p:nvPr/>
        </p:nvSpPr>
        <p:spPr>
          <a:xfrm>
            <a:off x="596880" y="2513160"/>
            <a:ext cx="319680" cy="338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808" name="CustomShape 13"/>
          <p:cNvSpPr/>
          <p:nvPr/>
        </p:nvSpPr>
        <p:spPr>
          <a:xfrm>
            <a:off x="957960" y="2550240"/>
            <a:ext cx="246996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  <a:ea typeface="DejaVu Sans"/>
              </a:rPr>
              <a:t>Parallel Computing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809" name="CustomShape 14"/>
          <p:cNvSpPr/>
          <p:nvPr/>
        </p:nvSpPr>
        <p:spPr>
          <a:xfrm>
            <a:off x="1078200" y="286380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10" name="CustomShape 15"/>
          <p:cNvSpPr/>
          <p:nvPr/>
        </p:nvSpPr>
        <p:spPr>
          <a:xfrm>
            <a:off x="1379160" y="2895120"/>
            <a:ext cx="638568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All processors can be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tightly coupled using shared memory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11" name="CustomShape 16"/>
          <p:cNvSpPr/>
          <p:nvPr/>
        </p:nvSpPr>
        <p:spPr>
          <a:xfrm>
            <a:off x="1078200" y="316548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12" name="CustomShape 17"/>
          <p:cNvSpPr/>
          <p:nvPr/>
        </p:nvSpPr>
        <p:spPr>
          <a:xfrm>
            <a:off x="1379160" y="3196800"/>
            <a:ext cx="691488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All processors can be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loosely coupled using distributed memory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13" name="CustomShape 18"/>
          <p:cNvSpPr/>
          <p:nvPr/>
        </p:nvSpPr>
        <p:spPr>
          <a:xfrm>
            <a:off x="1078200" y="346716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14" name="CustomShape 19"/>
          <p:cNvSpPr/>
          <p:nvPr/>
        </p:nvSpPr>
        <p:spPr>
          <a:xfrm>
            <a:off x="1379160" y="3498480"/>
            <a:ext cx="772668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Interprocessor communication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via shared memory or message passing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15" name="CustomShape 20"/>
          <p:cNvSpPr/>
          <p:nvPr/>
        </p:nvSpPr>
        <p:spPr>
          <a:xfrm>
            <a:off x="1078200" y="376848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16" name="CustomShape 21"/>
          <p:cNvSpPr/>
          <p:nvPr/>
        </p:nvSpPr>
        <p:spPr>
          <a:xfrm>
            <a:off x="1379160" y="3800160"/>
            <a:ext cx="772668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Computer systems capable of parallel computing is a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parallel computer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17" name="CustomShape 22"/>
          <p:cNvSpPr/>
          <p:nvPr/>
        </p:nvSpPr>
        <p:spPr>
          <a:xfrm>
            <a:off x="1078200" y="407016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18" name="CustomShape 23"/>
          <p:cNvSpPr/>
          <p:nvPr/>
        </p:nvSpPr>
        <p:spPr>
          <a:xfrm>
            <a:off x="1379160" y="4101480"/>
            <a:ext cx="747648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Programs running in a parallel computer are called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parallel programs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19" name="CustomShape 24"/>
          <p:cNvSpPr/>
          <p:nvPr/>
        </p:nvSpPr>
        <p:spPr>
          <a:xfrm>
            <a:off x="1078200" y="437184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20" name="CustomShape 25"/>
          <p:cNvSpPr/>
          <p:nvPr/>
        </p:nvSpPr>
        <p:spPr>
          <a:xfrm>
            <a:off x="1379160" y="4403160"/>
            <a:ext cx="808596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Process of writing parallel programs is referred to as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parallel programming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821" name="" descr=""/>
          <p:cNvPicPr/>
          <p:nvPr/>
        </p:nvPicPr>
        <p:blipFill>
          <a:blip r:embed="rId1"/>
          <a:stretch/>
        </p:blipFill>
        <p:spPr>
          <a:xfrm>
            <a:off x="8980560" y="2200320"/>
            <a:ext cx="113760" cy="5760"/>
          </a:xfrm>
          <a:prstGeom prst="rect">
            <a:avLst/>
          </a:prstGeom>
          <a:ln w="0">
            <a:noFill/>
          </a:ln>
        </p:spPr>
      </p:pic>
      <p:pic>
        <p:nvPicPr>
          <p:cNvPr id="822" name="" descr=""/>
          <p:cNvPicPr/>
          <p:nvPr/>
        </p:nvPicPr>
        <p:blipFill>
          <a:blip r:embed="rId2"/>
          <a:stretch/>
        </p:blipFill>
        <p:spPr>
          <a:xfrm>
            <a:off x="8848440" y="2207160"/>
            <a:ext cx="334080" cy="5760"/>
          </a:xfrm>
          <a:prstGeom prst="rect">
            <a:avLst/>
          </a:prstGeom>
          <a:ln w="0">
            <a:noFill/>
          </a:ln>
        </p:spPr>
      </p:pic>
      <p:pic>
        <p:nvPicPr>
          <p:cNvPr id="823" name="" descr=""/>
          <p:cNvPicPr/>
          <p:nvPr/>
        </p:nvPicPr>
        <p:blipFill>
          <a:blip r:embed="rId3"/>
          <a:stretch/>
        </p:blipFill>
        <p:spPr>
          <a:xfrm>
            <a:off x="8804160" y="2214360"/>
            <a:ext cx="466560" cy="5760"/>
          </a:xfrm>
          <a:prstGeom prst="rect">
            <a:avLst/>
          </a:prstGeom>
          <a:ln w="0">
            <a:noFill/>
          </a:ln>
        </p:spPr>
      </p:pic>
      <p:pic>
        <p:nvPicPr>
          <p:cNvPr id="824" name="" descr=""/>
          <p:cNvPicPr/>
          <p:nvPr/>
        </p:nvPicPr>
        <p:blipFill>
          <a:blip r:embed="rId4"/>
          <a:stretch/>
        </p:blipFill>
        <p:spPr>
          <a:xfrm>
            <a:off x="8777520" y="2221200"/>
            <a:ext cx="554760" cy="5760"/>
          </a:xfrm>
          <a:prstGeom prst="rect">
            <a:avLst/>
          </a:prstGeom>
          <a:ln w="0">
            <a:noFill/>
          </a:ln>
        </p:spPr>
      </p:pic>
      <p:pic>
        <p:nvPicPr>
          <p:cNvPr id="825" name="" descr=""/>
          <p:cNvPicPr/>
          <p:nvPr/>
        </p:nvPicPr>
        <p:blipFill>
          <a:blip r:embed="rId5"/>
          <a:stretch/>
        </p:blipFill>
        <p:spPr>
          <a:xfrm>
            <a:off x="8750880" y="2228040"/>
            <a:ext cx="633960" cy="5760"/>
          </a:xfrm>
          <a:prstGeom prst="rect">
            <a:avLst/>
          </a:prstGeom>
          <a:ln w="0">
            <a:noFill/>
          </a:ln>
        </p:spPr>
      </p:pic>
      <p:pic>
        <p:nvPicPr>
          <p:cNvPr id="826" name="" descr=""/>
          <p:cNvPicPr/>
          <p:nvPr/>
        </p:nvPicPr>
        <p:blipFill>
          <a:blip r:embed="rId6"/>
          <a:stretch/>
        </p:blipFill>
        <p:spPr>
          <a:xfrm>
            <a:off x="8724960" y="2235240"/>
            <a:ext cx="731160" cy="5760"/>
          </a:xfrm>
          <a:prstGeom prst="rect">
            <a:avLst/>
          </a:prstGeom>
          <a:ln w="0">
            <a:noFill/>
          </a:ln>
        </p:spPr>
      </p:pic>
      <p:pic>
        <p:nvPicPr>
          <p:cNvPr id="827" name="" descr=""/>
          <p:cNvPicPr/>
          <p:nvPr/>
        </p:nvPicPr>
        <p:blipFill>
          <a:blip r:embed="rId7"/>
          <a:stretch/>
        </p:blipFill>
        <p:spPr>
          <a:xfrm>
            <a:off x="8636400" y="2242080"/>
            <a:ext cx="854640" cy="5760"/>
          </a:xfrm>
          <a:prstGeom prst="rect">
            <a:avLst/>
          </a:prstGeom>
          <a:ln w="0">
            <a:noFill/>
          </a:ln>
        </p:spPr>
      </p:pic>
      <p:pic>
        <p:nvPicPr>
          <p:cNvPr id="828" name="" descr=""/>
          <p:cNvPicPr/>
          <p:nvPr/>
        </p:nvPicPr>
        <p:blipFill>
          <a:blip r:embed="rId8"/>
          <a:stretch/>
        </p:blipFill>
        <p:spPr>
          <a:xfrm>
            <a:off x="8583480" y="2248920"/>
            <a:ext cx="907560" cy="5760"/>
          </a:xfrm>
          <a:prstGeom prst="rect">
            <a:avLst/>
          </a:prstGeom>
          <a:ln w="0">
            <a:noFill/>
          </a:ln>
        </p:spPr>
      </p:pic>
      <p:pic>
        <p:nvPicPr>
          <p:cNvPr id="829" name="" descr=""/>
          <p:cNvPicPr/>
          <p:nvPr/>
        </p:nvPicPr>
        <p:blipFill>
          <a:blip r:embed="rId9"/>
          <a:stretch/>
        </p:blipFill>
        <p:spPr>
          <a:xfrm>
            <a:off x="8556840" y="2255760"/>
            <a:ext cx="934200" cy="5760"/>
          </a:xfrm>
          <a:prstGeom prst="rect">
            <a:avLst/>
          </a:prstGeom>
          <a:ln w="0">
            <a:noFill/>
          </a:ln>
        </p:spPr>
      </p:pic>
      <p:pic>
        <p:nvPicPr>
          <p:cNvPr id="830" name="" descr=""/>
          <p:cNvPicPr/>
          <p:nvPr/>
        </p:nvPicPr>
        <p:blipFill>
          <a:blip r:embed="rId10"/>
          <a:stretch/>
        </p:blipFill>
        <p:spPr>
          <a:xfrm>
            <a:off x="8495280" y="2262600"/>
            <a:ext cx="995760" cy="5760"/>
          </a:xfrm>
          <a:prstGeom prst="rect">
            <a:avLst/>
          </a:prstGeom>
          <a:ln w="0">
            <a:noFill/>
          </a:ln>
        </p:spPr>
      </p:pic>
      <p:pic>
        <p:nvPicPr>
          <p:cNvPr id="831" name="" descr=""/>
          <p:cNvPicPr/>
          <p:nvPr/>
        </p:nvPicPr>
        <p:blipFill>
          <a:blip r:embed="rId11"/>
          <a:stretch/>
        </p:blipFill>
        <p:spPr>
          <a:xfrm>
            <a:off x="8442720" y="2269440"/>
            <a:ext cx="1048680" cy="5760"/>
          </a:xfrm>
          <a:prstGeom prst="rect">
            <a:avLst/>
          </a:prstGeom>
          <a:ln w="0">
            <a:noFill/>
          </a:ln>
        </p:spPr>
      </p:pic>
      <p:pic>
        <p:nvPicPr>
          <p:cNvPr id="832" name="" descr=""/>
          <p:cNvPicPr/>
          <p:nvPr/>
        </p:nvPicPr>
        <p:blipFill>
          <a:blip r:embed="rId12"/>
          <a:stretch/>
        </p:blipFill>
        <p:spPr>
          <a:xfrm>
            <a:off x="8424720" y="2276280"/>
            <a:ext cx="1066320" cy="5760"/>
          </a:xfrm>
          <a:prstGeom prst="rect">
            <a:avLst/>
          </a:prstGeom>
          <a:ln w="0">
            <a:noFill/>
          </a:ln>
        </p:spPr>
      </p:pic>
      <p:pic>
        <p:nvPicPr>
          <p:cNvPr id="833" name="" descr=""/>
          <p:cNvPicPr/>
          <p:nvPr/>
        </p:nvPicPr>
        <p:blipFill>
          <a:blip r:embed="rId13"/>
          <a:stretch/>
        </p:blipFill>
        <p:spPr>
          <a:xfrm>
            <a:off x="8354160" y="2283480"/>
            <a:ext cx="1137240" cy="5760"/>
          </a:xfrm>
          <a:prstGeom prst="rect">
            <a:avLst/>
          </a:prstGeom>
          <a:ln w="0">
            <a:noFill/>
          </a:ln>
        </p:spPr>
      </p:pic>
      <p:pic>
        <p:nvPicPr>
          <p:cNvPr id="834" name="" descr=""/>
          <p:cNvPicPr/>
          <p:nvPr/>
        </p:nvPicPr>
        <p:blipFill>
          <a:blip r:embed="rId14"/>
          <a:stretch/>
        </p:blipFill>
        <p:spPr>
          <a:xfrm>
            <a:off x="8336520" y="2290320"/>
            <a:ext cx="1154520" cy="5760"/>
          </a:xfrm>
          <a:prstGeom prst="rect">
            <a:avLst/>
          </a:prstGeom>
          <a:ln w="0">
            <a:noFill/>
          </a:ln>
        </p:spPr>
      </p:pic>
      <p:pic>
        <p:nvPicPr>
          <p:cNvPr id="835" name="" descr=""/>
          <p:cNvPicPr/>
          <p:nvPr/>
        </p:nvPicPr>
        <p:blipFill>
          <a:blip r:embed="rId15"/>
          <a:stretch/>
        </p:blipFill>
        <p:spPr>
          <a:xfrm>
            <a:off x="8327880" y="2297160"/>
            <a:ext cx="1163160" cy="12960"/>
          </a:xfrm>
          <a:prstGeom prst="rect">
            <a:avLst/>
          </a:prstGeom>
          <a:ln w="0">
            <a:noFill/>
          </a:ln>
        </p:spPr>
      </p:pic>
      <p:pic>
        <p:nvPicPr>
          <p:cNvPr id="836" name="" descr=""/>
          <p:cNvPicPr/>
          <p:nvPr/>
        </p:nvPicPr>
        <p:blipFill>
          <a:blip r:embed="rId16"/>
          <a:stretch/>
        </p:blipFill>
        <p:spPr>
          <a:xfrm>
            <a:off x="8318880" y="2311200"/>
            <a:ext cx="1172520" cy="12960"/>
          </a:xfrm>
          <a:prstGeom prst="rect">
            <a:avLst/>
          </a:prstGeom>
          <a:ln w="0">
            <a:noFill/>
          </a:ln>
        </p:spPr>
      </p:pic>
      <p:pic>
        <p:nvPicPr>
          <p:cNvPr id="837" name="" descr=""/>
          <p:cNvPicPr/>
          <p:nvPr/>
        </p:nvPicPr>
        <p:blipFill>
          <a:blip r:embed="rId17"/>
          <a:stretch/>
        </p:blipFill>
        <p:spPr>
          <a:xfrm>
            <a:off x="8327880" y="2324880"/>
            <a:ext cx="1163160" cy="61200"/>
          </a:xfrm>
          <a:prstGeom prst="rect">
            <a:avLst/>
          </a:prstGeom>
          <a:ln w="0">
            <a:noFill/>
          </a:ln>
        </p:spPr>
      </p:pic>
      <p:pic>
        <p:nvPicPr>
          <p:cNvPr id="838" name="" descr=""/>
          <p:cNvPicPr/>
          <p:nvPr/>
        </p:nvPicPr>
        <p:blipFill>
          <a:blip r:embed="rId18"/>
          <a:stretch/>
        </p:blipFill>
        <p:spPr>
          <a:xfrm>
            <a:off x="8327880" y="2387160"/>
            <a:ext cx="1154520" cy="33480"/>
          </a:xfrm>
          <a:prstGeom prst="rect">
            <a:avLst/>
          </a:prstGeom>
          <a:ln w="0">
            <a:noFill/>
          </a:ln>
        </p:spPr>
      </p:pic>
      <p:pic>
        <p:nvPicPr>
          <p:cNvPr id="839" name="" descr=""/>
          <p:cNvPicPr/>
          <p:nvPr/>
        </p:nvPicPr>
        <p:blipFill>
          <a:blip r:embed="rId19"/>
          <a:stretch/>
        </p:blipFill>
        <p:spPr>
          <a:xfrm>
            <a:off x="8336520" y="2421720"/>
            <a:ext cx="1145880" cy="81720"/>
          </a:xfrm>
          <a:prstGeom prst="rect">
            <a:avLst/>
          </a:prstGeom>
          <a:ln w="0">
            <a:noFill/>
          </a:ln>
        </p:spPr>
      </p:pic>
      <p:pic>
        <p:nvPicPr>
          <p:cNvPr id="840" name="" descr=""/>
          <p:cNvPicPr/>
          <p:nvPr/>
        </p:nvPicPr>
        <p:blipFill>
          <a:blip r:embed="rId20"/>
          <a:stretch/>
        </p:blipFill>
        <p:spPr>
          <a:xfrm>
            <a:off x="8336520" y="2504520"/>
            <a:ext cx="1137240" cy="47520"/>
          </a:xfrm>
          <a:prstGeom prst="rect">
            <a:avLst/>
          </a:prstGeom>
          <a:ln w="0">
            <a:noFill/>
          </a:ln>
        </p:spPr>
      </p:pic>
      <p:pic>
        <p:nvPicPr>
          <p:cNvPr id="841" name="" descr=""/>
          <p:cNvPicPr/>
          <p:nvPr/>
        </p:nvPicPr>
        <p:blipFill>
          <a:blip r:embed="rId21"/>
          <a:stretch/>
        </p:blipFill>
        <p:spPr>
          <a:xfrm>
            <a:off x="8345160" y="2553120"/>
            <a:ext cx="1127880" cy="116640"/>
          </a:xfrm>
          <a:prstGeom prst="rect">
            <a:avLst/>
          </a:prstGeom>
          <a:ln w="0">
            <a:noFill/>
          </a:ln>
        </p:spPr>
      </p:pic>
      <p:pic>
        <p:nvPicPr>
          <p:cNvPr id="842" name="" descr=""/>
          <p:cNvPicPr/>
          <p:nvPr/>
        </p:nvPicPr>
        <p:blipFill>
          <a:blip r:embed="rId22"/>
          <a:stretch/>
        </p:blipFill>
        <p:spPr>
          <a:xfrm>
            <a:off x="8354160" y="2670480"/>
            <a:ext cx="1119240" cy="47520"/>
          </a:xfrm>
          <a:prstGeom prst="rect">
            <a:avLst/>
          </a:prstGeom>
          <a:ln w="0">
            <a:noFill/>
          </a:ln>
        </p:spPr>
      </p:pic>
      <p:pic>
        <p:nvPicPr>
          <p:cNvPr id="843" name="" descr=""/>
          <p:cNvPicPr/>
          <p:nvPr/>
        </p:nvPicPr>
        <p:blipFill>
          <a:blip r:embed="rId23"/>
          <a:stretch/>
        </p:blipFill>
        <p:spPr>
          <a:xfrm rot="5400000">
            <a:off x="8713800" y="2313000"/>
            <a:ext cx="393120" cy="1163160"/>
          </a:xfrm>
          <a:prstGeom prst="rect">
            <a:avLst/>
          </a:prstGeom>
          <a:ln w="0">
            <a:noFill/>
          </a:ln>
        </p:spPr>
      </p:pic>
      <p:sp>
        <p:nvSpPr>
          <p:cNvPr id="844" name="CustomShape 26"/>
          <p:cNvSpPr/>
          <p:nvPr/>
        </p:nvSpPr>
        <p:spPr>
          <a:xfrm>
            <a:off x="133200" y="4976640"/>
            <a:ext cx="9357480" cy="267120"/>
          </a:xfrm>
          <a:custGeom>
            <a:avLst/>
            <a:gdLst/>
            <a:ahLst/>
            <a:rect l="l" t="t" r="r" b="b"/>
            <a:pathLst>
              <a:path w="25995" h="744">
                <a:moveTo>
                  <a:pt x="0" y="0"/>
                </a:moveTo>
                <a:lnTo>
                  <a:pt x="0" y="743"/>
                </a:lnTo>
                <a:lnTo>
                  <a:pt x="25994" y="743"/>
                </a:lnTo>
                <a:lnTo>
                  <a:pt x="25994" y="0"/>
                </a:lnTo>
                <a:lnTo>
                  <a:pt x="0" y="0"/>
                </a:lnTo>
                <a:close/>
              </a:path>
            </a:pathLst>
          </a:custGeom>
          <a:solidFill>
            <a:srgbClr val="dbeef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45" name="CustomShape 27"/>
          <p:cNvSpPr/>
          <p:nvPr/>
        </p:nvSpPr>
        <p:spPr>
          <a:xfrm>
            <a:off x="113040" y="4960800"/>
            <a:ext cx="9397080" cy="298440"/>
          </a:xfrm>
          <a:custGeom>
            <a:avLst/>
            <a:gdLst/>
            <a:ahLst/>
            <a:rect l="l" t="t" r="r" b="b"/>
            <a:pathLst>
              <a:path w="26105" h="831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26050" y="0"/>
                </a:lnTo>
                <a:cubicBezTo>
                  <a:pt x="26080" y="0"/>
                  <a:pt x="26104" y="19"/>
                  <a:pt x="26104" y="44"/>
                </a:cubicBezTo>
                <a:lnTo>
                  <a:pt x="26104" y="786"/>
                </a:lnTo>
                <a:cubicBezTo>
                  <a:pt x="26104" y="810"/>
                  <a:pt x="26080" y="830"/>
                  <a:pt x="26050" y="830"/>
                </a:cubicBezTo>
                <a:lnTo>
                  <a:pt x="56" y="830"/>
                </a:lnTo>
                <a:cubicBezTo>
                  <a:pt x="25" y="830"/>
                  <a:pt x="0" y="810"/>
                  <a:pt x="0" y="786"/>
                </a:cubicBezTo>
                <a:lnTo>
                  <a:pt x="0" y="44"/>
                </a:lnTo>
                <a:moveTo>
                  <a:pt x="112" y="786"/>
                </a:moveTo>
                <a:lnTo>
                  <a:pt x="56" y="742"/>
                </a:lnTo>
                <a:lnTo>
                  <a:pt x="26050" y="742"/>
                </a:lnTo>
                <a:lnTo>
                  <a:pt x="25994" y="786"/>
                </a:lnTo>
                <a:lnTo>
                  <a:pt x="25994" y="44"/>
                </a:lnTo>
                <a:lnTo>
                  <a:pt x="2605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78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46" name="CustomShape 28"/>
          <p:cNvSpPr/>
          <p:nvPr/>
        </p:nvSpPr>
        <p:spPr>
          <a:xfrm>
            <a:off x="608400" y="5369400"/>
            <a:ext cx="221364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Lecture 1 –  Big Data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847" name="CustomShape 29"/>
          <p:cNvSpPr/>
          <p:nvPr/>
        </p:nvSpPr>
        <p:spPr>
          <a:xfrm>
            <a:off x="228960" y="502020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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48" name="CustomShape 30"/>
          <p:cNvSpPr/>
          <p:nvPr/>
        </p:nvSpPr>
        <p:spPr>
          <a:xfrm>
            <a:off x="589680" y="5045040"/>
            <a:ext cx="820476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Complementary HPC course offers shared memory &amp; message passing parallel programming </a:t>
            </a:r>
            <a:endParaRPr b="0" lang="en-GB" sz="16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" name="CustomShape 1"/>
          <p:cNvSpPr/>
          <p:nvPr/>
        </p:nvSpPr>
        <p:spPr>
          <a:xfrm>
            <a:off x="19440" y="20160"/>
            <a:ext cx="9624240" cy="565560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50" name="CustomShape 2"/>
          <p:cNvSpPr/>
          <p:nvPr/>
        </p:nvSpPr>
        <p:spPr>
          <a:xfrm>
            <a:off x="136440" y="370440"/>
            <a:ext cx="9391680" cy="354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  <a:ea typeface="DejaVu Sans"/>
              </a:rPr>
              <a:t>Parallel Computing: Shared Memory vs. Distributed Memory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851" name="CustomShape 3"/>
          <p:cNvSpPr/>
          <p:nvPr/>
        </p:nvSpPr>
        <p:spPr>
          <a:xfrm>
            <a:off x="596880" y="994680"/>
            <a:ext cx="319680" cy="338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852" name="CustomShape 4"/>
          <p:cNvSpPr/>
          <p:nvPr/>
        </p:nvSpPr>
        <p:spPr>
          <a:xfrm>
            <a:off x="957960" y="1032120"/>
            <a:ext cx="98316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  <a:ea typeface="DejaVu Sans"/>
              </a:rPr>
              <a:t>Shared 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853" name="CustomShape 5"/>
          <p:cNvSpPr/>
          <p:nvPr/>
        </p:nvSpPr>
        <p:spPr>
          <a:xfrm>
            <a:off x="957960" y="1333800"/>
            <a:ext cx="111816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  <a:ea typeface="DejaVu Sans"/>
              </a:rPr>
              <a:t>Memory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854" name="CustomShape 6"/>
          <p:cNvSpPr/>
          <p:nvPr/>
        </p:nvSpPr>
        <p:spPr>
          <a:xfrm>
            <a:off x="133200" y="4976640"/>
            <a:ext cx="9357480" cy="267120"/>
          </a:xfrm>
          <a:custGeom>
            <a:avLst/>
            <a:gdLst/>
            <a:ahLst/>
            <a:rect l="l" t="t" r="r" b="b"/>
            <a:pathLst>
              <a:path w="25995" h="744">
                <a:moveTo>
                  <a:pt x="0" y="0"/>
                </a:moveTo>
                <a:lnTo>
                  <a:pt x="0" y="743"/>
                </a:lnTo>
                <a:lnTo>
                  <a:pt x="25994" y="743"/>
                </a:lnTo>
                <a:lnTo>
                  <a:pt x="25994" y="0"/>
                </a:lnTo>
                <a:lnTo>
                  <a:pt x="0" y="0"/>
                </a:lnTo>
                <a:close/>
              </a:path>
            </a:pathLst>
          </a:custGeom>
          <a:solidFill>
            <a:srgbClr val="dbeef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55" name="CustomShape 7"/>
          <p:cNvSpPr/>
          <p:nvPr/>
        </p:nvSpPr>
        <p:spPr>
          <a:xfrm>
            <a:off x="113040" y="4960800"/>
            <a:ext cx="9397080" cy="298440"/>
          </a:xfrm>
          <a:custGeom>
            <a:avLst/>
            <a:gdLst/>
            <a:ahLst/>
            <a:rect l="l" t="t" r="r" b="b"/>
            <a:pathLst>
              <a:path w="26105" h="831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26050" y="0"/>
                </a:lnTo>
                <a:cubicBezTo>
                  <a:pt x="26080" y="0"/>
                  <a:pt x="26104" y="19"/>
                  <a:pt x="26104" y="44"/>
                </a:cubicBezTo>
                <a:lnTo>
                  <a:pt x="26104" y="786"/>
                </a:lnTo>
                <a:cubicBezTo>
                  <a:pt x="26104" y="810"/>
                  <a:pt x="26080" y="830"/>
                  <a:pt x="26050" y="830"/>
                </a:cubicBezTo>
                <a:lnTo>
                  <a:pt x="56" y="830"/>
                </a:lnTo>
                <a:cubicBezTo>
                  <a:pt x="25" y="830"/>
                  <a:pt x="0" y="810"/>
                  <a:pt x="0" y="786"/>
                </a:cubicBezTo>
                <a:lnTo>
                  <a:pt x="0" y="44"/>
                </a:lnTo>
                <a:moveTo>
                  <a:pt x="112" y="786"/>
                </a:moveTo>
                <a:lnTo>
                  <a:pt x="56" y="742"/>
                </a:lnTo>
                <a:lnTo>
                  <a:pt x="26050" y="742"/>
                </a:lnTo>
                <a:lnTo>
                  <a:pt x="25994" y="786"/>
                </a:lnTo>
                <a:lnTo>
                  <a:pt x="25994" y="44"/>
                </a:lnTo>
                <a:lnTo>
                  <a:pt x="2605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78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56" name="CustomShape 8"/>
          <p:cNvSpPr/>
          <p:nvPr/>
        </p:nvSpPr>
        <p:spPr>
          <a:xfrm>
            <a:off x="608400" y="5369400"/>
            <a:ext cx="221364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Lecture 1 –  Big Data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857" name="CustomShape 9"/>
          <p:cNvSpPr/>
          <p:nvPr/>
        </p:nvSpPr>
        <p:spPr>
          <a:xfrm>
            <a:off x="228960" y="502020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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858" name="" descr=""/>
          <p:cNvPicPr/>
          <p:nvPr/>
        </p:nvPicPr>
        <p:blipFill>
          <a:blip r:embed="rId1"/>
          <a:stretch/>
        </p:blipFill>
        <p:spPr>
          <a:xfrm>
            <a:off x="966960" y="1779480"/>
            <a:ext cx="1999080" cy="1355760"/>
          </a:xfrm>
          <a:prstGeom prst="rect">
            <a:avLst/>
          </a:prstGeom>
          <a:ln w="0">
            <a:noFill/>
          </a:ln>
        </p:spPr>
      </p:pic>
      <p:pic>
        <p:nvPicPr>
          <p:cNvPr id="859" name="" descr=""/>
          <p:cNvPicPr/>
          <p:nvPr/>
        </p:nvPicPr>
        <p:blipFill>
          <a:blip r:embed="rId2"/>
          <a:stretch/>
        </p:blipFill>
        <p:spPr>
          <a:xfrm>
            <a:off x="966960" y="1779480"/>
            <a:ext cx="1999080" cy="1355760"/>
          </a:xfrm>
          <a:prstGeom prst="rect">
            <a:avLst/>
          </a:prstGeom>
          <a:ln w="0">
            <a:noFill/>
          </a:ln>
        </p:spPr>
      </p:pic>
      <p:sp>
        <p:nvSpPr>
          <p:cNvPr id="860" name="CustomShape 10"/>
          <p:cNvSpPr/>
          <p:nvPr/>
        </p:nvSpPr>
        <p:spPr>
          <a:xfrm>
            <a:off x="589680" y="5045040"/>
            <a:ext cx="834732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Complementary HPC course offers more details on shared &amp; distributed memory architectures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61" name="CustomShape 11"/>
          <p:cNvSpPr/>
          <p:nvPr/>
        </p:nvSpPr>
        <p:spPr>
          <a:xfrm>
            <a:off x="1517760" y="3455640"/>
            <a:ext cx="594468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[2] Introduction to High Performance Computing for Scientists and Engineers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862" name="CustomShape 12"/>
          <p:cNvSpPr/>
          <p:nvPr/>
        </p:nvSpPr>
        <p:spPr>
          <a:xfrm>
            <a:off x="5068440" y="1120320"/>
            <a:ext cx="319680" cy="338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863" name="CustomShape 13"/>
          <p:cNvSpPr/>
          <p:nvPr/>
        </p:nvSpPr>
        <p:spPr>
          <a:xfrm>
            <a:off x="5429160" y="1158120"/>
            <a:ext cx="146304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  <a:ea typeface="DejaVu Sans"/>
              </a:rPr>
              <a:t>Distributed</a:t>
            </a:r>
            <a:endParaRPr b="0" lang="en-GB" sz="2400" spc="-1" strike="noStrike">
              <a:latin typeface="Arial"/>
            </a:endParaRPr>
          </a:p>
        </p:txBody>
      </p:sp>
      <p:pic>
        <p:nvPicPr>
          <p:cNvPr id="864" name="" descr=""/>
          <p:cNvPicPr/>
          <p:nvPr/>
        </p:nvPicPr>
        <p:blipFill>
          <a:blip r:embed="rId3"/>
          <a:stretch/>
        </p:blipFill>
        <p:spPr>
          <a:xfrm>
            <a:off x="5455080" y="1779480"/>
            <a:ext cx="2640600" cy="1355760"/>
          </a:xfrm>
          <a:prstGeom prst="rect">
            <a:avLst/>
          </a:prstGeom>
          <a:ln w="0">
            <a:noFill/>
          </a:ln>
        </p:spPr>
      </p:pic>
      <p:pic>
        <p:nvPicPr>
          <p:cNvPr id="865" name="" descr=""/>
          <p:cNvPicPr/>
          <p:nvPr/>
        </p:nvPicPr>
        <p:blipFill>
          <a:blip r:embed="rId4"/>
          <a:stretch/>
        </p:blipFill>
        <p:spPr>
          <a:xfrm>
            <a:off x="5455080" y="1779480"/>
            <a:ext cx="2640600" cy="1355760"/>
          </a:xfrm>
          <a:prstGeom prst="rect">
            <a:avLst/>
          </a:prstGeom>
          <a:ln w="0">
            <a:noFill/>
          </a:ln>
        </p:spPr>
      </p:pic>
      <p:sp>
        <p:nvSpPr>
          <p:cNvPr id="866" name="CustomShape 14"/>
          <p:cNvSpPr/>
          <p:nvPr/>
        </p:nvSpPr>
        <p:spPr>
          <a:xfrm>
            <a:off x="1421640" y="3751920"/>
            <a:ext cx="6593400" cy="937440"/>
          </a:xfrm>
          <a:custGeom>
            <a:avLst/>
            <a:gdLst/>
            <a:ahLst/>
            <a:rect l="l" t="t" r="r" b="b"/>
            <a:pathLst>
              <a:path w="18317" h="2606">
                <a:moveTo>
                  <a:pt x="0" y="0"/>
                </a:moveTo>
                <a:lnTo>
                  <a:pt x="0" y="2605"/>
                </a:lnTo>
                <a:lnTo>
                  <a:pt x="18316" y="2605"/>
                </a:lnTo>
                <a:lnTo>
                  <a:pt x="1831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67" name="CustomShape 15"/>
          <p:cNvSpPr/>
          <p:nvPr/>
        </p:nvSpPr>
        <p:spPr>
          <a:xfrm>
            <a:off x="1401480" y="3736080"/>
            <a:ext cx="6633360" cy="969120"/>
          </a:xfrm>
          <a:custGeom>
            <a:avLst/>
            <a:gdLst/>
            <a:ahLst/>
            <a:rect l="l" t="t" r="r" b="b"/>
            <a:pathLst>
              <a:path w="18428" h="2694">
                <a:moveTo>
                  <a:pt x="0" y="44"/>
                </a:moveTo>
                <a:cubicBezTo>
                  <a:pt x="0" y="19"/>
                  <a:pt x="24" y="0"/>
                  <a:pt x="56" y="0"/>
                </a:cubicBezTo>
                <a:lnTo>
                  <a:pt x="18372" y="0"/>
                </a:lnTo>
                <a:cubicBezTo>
                  <a:pt x="18403" y="0"/>
                  <a:pt x="18427" y="19"/>
                  <a:pt x="18427" y="44"/>
                </a:cubicBezTo>
                <a:lnTo>
                  <a:pt x="18427" y="2649"/>
                </a:lnTo>
                <a:cubicBezTo>
                  <a:pt x="18427" y="2673"/>
                  <a:pt x="18403" y="2693"/>
                  <a:pt x="18372" y="2693"/>
                </a:cubicBezTo>
                <a:lnTo>
                  <a:pt x="56" y="2693"/>
                </a:lnTo>
                <a:cubicBezTo>
                  <a:pt x="24" y="2693"/>
                  <a:pt x="0" y="2673"/>
                  <a:pt x="0" y="2649"/>
                </a:cubicBezTo>
                <a:lnTo>
                  <a:pt x="0" y="44"/>
                </a:lnTo>
                <a:moveTo>
                  <a:pt x="112" y="2649"/>
                </a:moveTo>
                <a:lnTo>
                  <a:pt x="56" y="2605"/>
                </a:lnTo>
                <a:lnTo>
                  <a:pt x="18372" y="2605"/>
                </a:lnTo>
                <a:lnTo>
                  <a:pt x="18316" y="2649"/>
                </a:lnTo>
                <a:lnTo>
                  <a:pt x="18316" y="44"/>
                </a:lnTo>
                <a:lnTo>
                  <a:pt x="18372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264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68" name="CustomShape 16"/>
          <p:cNvSpPr/>
          <p:nvPr/>
        </p:nvSpPr>
        <p:spPr>
          <a:xfrm>
            <a:off x="5429160" y="1459800"/>
            <a:ext cx="111816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  <a:ea typeface="DejaVu Sans"/>
              </a:rPr>
              <a:t>Memory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869" name="CustomShape 17"/>
          <p:cNvSpPr/>
          <p:nvPr/>
        </p:nvSpPr>
        <p:spPr>
          <a:xfrm>
            <a:off x="1517760" y="379512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70" name="CustomShape 18"/>
          <p:cNvSpPr/>
          <p:nvPr/>
        </p:nvSpPr>
        <p:spPr>
          <a:xfrm>
            <a:off x="1878840" y="3820320"/>
            <a:ext cx="597204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A shared-memory parallel computer is a system in which a number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71" name="CustomShape 19"/>
          <p:cNvSpPr/>
          <p:nvPr/>
        </p:nvSpPr>
        <p:spPr>
          <a:xfrm>
            <a:off x="1878840" y="4021560"/>
            <a:ext cx="519552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of CPUs work on a common, shared physical address space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72" name="CustomShape 20"/>
          <p:cNvSpPr/>
          <p:nvPr/>
        </p:nvSpPr>
        <p:spPr>
          <a:xfrm>
            <a:off x="1517760" y="423756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73" name="CustomShape 21"/>
          <p:cNvSpPr/>
          <p:nvPr/>
        </p:nvSpPr>
        <p:spPr>
          <a:xfrm>
            <a:off x="1878840" y="4262760"/>
            <a:ext cx="607752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A distributed-memory parallel computer establishes a ‘system view’ 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874" name="" descr=""/>
          <p:cNvPicPr/>
          <p:nvPr/>
        </p:nvPicPr>
        <p:blipFill>
          <a:blip r:embed="rId5"/>
          <a:stretch/>
        </p:blipFill>
        <p:spPr>
          <a:xfrm>
            <a:off x="4345200" y="2074320"/>
            <a:ext cx="27720" cy="4680"/>
          </a:xfrm>
          <a:prstGeom prst="rect">
            <a:avLst/>
          </a:prstGeom>
          <a:ln w="0">
            <a:noFill/>
          </a:ln>
        </p:spPr>
      </p:pic>
      <p:pic>
        <p:nvPicPr>
          <p:cNvPr id="875" name="" descr=""/>
          <p:cNvPicPr/>
          <p:nvPr/>
        </p:nvPicPr>
        <p:blipFill>
          <a:blip r:embed="rId6"/>
          <a:stretch/>
        </p:blipFill>
        <p:spPr>
          <a:xfrm>
            <a:off x="4323240" y="2079720"/>
            <a:ext cx="92880" cy="4680"/>
          </a:xfrm>
          <a:prstGeom prst="rect">
            <a:avLst/>
          </a:prstGeom>
          <a:ln w="0">
            <a:noFill/>
          </a:ln>
        </p:spPr>
      </p:pic>
      <p:pic>
        <p:nvPicPr>
          <p:cNvPr id="876" name="" descr=""/>
          <p:cNvPicPr/>
          <p:nvPr/>
        </p:nvPicPr>
        <p:blipFill>
          <a:blip r:embed="rId7"/>
          <a:stretch/>
        </p:blipFill>
        <p:spPr>
          <a:xfrm>
            <a:off x="4215240" y="2085480"/>
            <a:ext cx="273240" cy="4680"/>
          </a:xfrm>
          <a:prstGeom prst="rect">
            <a:avLst/>
          </a:prstGeom>
          <a:ln w="0">
            <a:noFill/>
          </a:ln>
        </p:spPr>
      </p:pic>
      <p:pic>
        <p:nvPicPr>
          <p:cNvPr id="877" name="" descr=""/>
          <p:cNvPicPr/>
          <p:nvPr/>
        </p:nvPicPr>
        <p:blipFill>
          <a:blip r:embed="rId8"/>
          <a:stretch/>
        </p:blipFill>
        <p:spPr>
          <a:xfrm>
            <a:off x="4178880" y="2091240"/>
            <a:ext cx="381600" cy="4680"/>
          </a:xfrm>
          <a:prstGeom prst="rect">
            <a:avLst/>
          </a:prstGeom>
          <a:ln w="0">
            <a:noFill/>
          </a:ln>
        </p:spPr>
      </p:pic>
      <p:pic>
        <p:nvPicPr>
          <p:cNvPr id="878" name="" descr=""/>
          <p:cNvPicPr/>
          <p:nvPr/>
        </p:nvPicPr>
        <p:blipFill>
          <a:blip r:embed="rId9"/>
          <a:stretch/>
        </p:blipFill>
        <p:spPr>
          <a:xfrm>
            <a:off x="4157280" y="2096640"/>
            <a:ext cx="453600" cy="4680"/>
          </a:xfrm>
          <a:prstGeom prst="rect">
            <a:avLst/>
          </a:prstGeom>
          <a:ln w="0">
            <a:noFill/>
          </a:ln>
        </p:spPr>
      </p:pic>
      <p:pic>
        <p:nvPicPr>
          <p:cNvPr id="879" name="" descr=""/>
          <p:cNvPicPr/>
          <p:nvPr/>
        </p:nvPicPr>
        <p:blipFill>
          <a:blip r:embed="rId10"/>
          <a:stretch/>
        </p:blipFill>
        <p:spPr>
          <a:xfrm>
            <a:off x="4135680" y="2102400"/>
            <a:ext cx="518760" cy="4680"/>
          </a:xfrm>
          <a:prstGeom prst="rect">
            <a:avLst/>
          </a:prstGeom>
          <a:ln w="0">
            <a:noFill/>
          </a:ln>
        </p:spPr>
      </p:pic>
      <p:pic>
        <p:nvPicPr>
          <p:cNvPr id="880" name="" descr=""/>
          <p:cNvPicPr/>
          <p:nvPr/>
        </p:nvPicPr>
        <p:blipFill>
          <a:blip r:embed="rId11"/>
          <a:stretch/>
        </p:blipFill>
        <p:spPr>
          <a:xfrm>
            <a:off x="4114080" y="2108160"/>
            <a:ext cx="597960" cy="4680"/>
          </a:xfrm>
          <a:prstGeom prst="rect">
            <a:avLst/>
          </a:prstGeom>
          <a:ln w="0">
            <a:noFill/>
          </a:ln>
        </p:spPr>
      </p:pic>
      <p:pic>
        <p:nvPicPr>
          <p:cNvPr id="881" name="" descr=""/>
          <p:cNvPicPr/>
          <p:nvPr/>
        </p:nvPicPr>
        <p:blipFill>
          <a:blip r:embed="rId12"/>
          <a:stretch/>
        </p:blipFill>
        <p:spPr>
          <a:xfrm>
            <a:off x="4041720" y="2113560"/>
            <a:ext cx="706320" cy="4680"/>
          </a:xfrm>
          <a:prstGeom prst="rect">
            <a:avLst/>
          </a:prstGeom>
          <a:ln w="0">
            <a:noFill/>
          </a:ln>
        </p:spPr>
      </p:pic>
      <p:pic>
        <p:nvPicPr>
          <p:cNvPr id="882" name="" descr=""/>
          <p:cNvPicPr/>
          <p:nvPr/>
        </p:nvPicPr>
        <p:blipFill>
          <a:blip r:embed="rId13"/>
          <a:stretch/>
        </p:blipFill>
        <p:spPr>
          <a:xfrm>
            <a:off x="3998520" y="2119320"/>
            <a:ext cx="749520" cy="4680"/>
          </a:xfrm>
          <a:prstGeom prst="rect">
            <a:avLst/>
          </a:prstGeom>
          <a:ln w="0">
            <a:noFill/>
          </a:ln>
        </p:spPr>
      </p:pic>
      <p:pic>
        <p:nvPicPr>
          <p:cNvPr id="883" name="" descr=""/>
          <p:cNvPicPr/>
          <p:nvPr/>
        </p:nvPicPr>
        <p:blipFill>
          <a:blip r:embed="rId14"/>
          <a:stretch/>
        </p:blipFill>
        <p:spPr>
          <a:xfrm>
            <a:off x="3976920" y="2125080"/>
            <a:ext cx="771120" cy="4680"/>
          </a:xfrm>
          <a:prstGeom prst="rect">
            <a:avLst/>
          </a:prstGeom>
          <a:ln w="0">
            <a:noFill/>
          </a:ln>
        </p:spPr>
      </p:pic>
      <p:pic>
        <p:nvPicPr>
          <p:cNvPr id="884" name="" descr=""/>
          <p:cNvPicPr/>
          <p:nvPr/>
        </p:nvPicPr>
        <p:blipFill>
          <a:blip r:embed="rId15"/>
          <a:stretch/>
        </p:blipFill>
        <p:spPr>
          <a:xfrm>
            <a:off x="3926520" y="2130480"/>
            <a:ext cx="821880" cy="4680"/>
          </a:xfrm>
          <a:prstGeom prst="rect">
            <a:avLst/>
          </a:prstGeom>
          <a:ln w="0">
            <a:noFill/>
          </a:ln>
        </p:spPr>
      </p:pic>
      <p:pic>
        <p:nvPicPr>
          <p:cNvPr id="885" name="" descr=""/>
          <p:cNvPicPr/>
          <p:nvPr/>
        </p:nvPicPr>
        <p:blipFill>
          <a:blip r:embed="rId16"/>
          <a:stretch/>
        </p:blipFill>
        <p:spPr>
          <a:xfrm>
            <a:off x="3875760" y="2136240"/>
            <a:ext cx="872280" cy="4680"/>
          </a:xfrm>
          <a:prstGeom prst="rect">
            <a:avLst/>
          </a:prstGeom>
          <a:ln w="0">
            <a:noFill/>
          </a:ln>
        </p:spPr>
      </p:pic>
      <p:pic>
        <p:nvPicPr>
          <p:cNvPr id="886" name="" descr=""/>
          <p:cNvPicPr/>
          <p:nvPr/>
        </p:nvPicPr>
        <p:blipFill>
          <a:blip r:embed="rId17"/>
          <a:stretch/>
        </p:blipFill>
        <p:spPr>
          <a:xfrm>
            <a:off x="3861360" y="2142000"/>
            <a:ext cx="886680" cy="4680"/>
          </a:xfrm>
          <a:prstGeom prst="rect">
            <a:avLst/>
          </a:prstGeom>
          <a:ln w="0">
            <a:noFill/>
          </a:ln>
        </p:spPr>
      </p:pic>
      <p:pic>
        <p:nvPicPr>
          <p:cNvPr id="887" name="" descr=""/>
          <p:cNvPicPr/>
          <p:nvPr/>
        </p:nvPicPr>
        <p:blipFill>
          <a:blip r:embed="rId18"/>
          <a:stretch/>
        </p:blipFill>
        <p:spPr>
          <a:xfrm>
            <a:off x="3803760" y="2147400"/>
            <a:ext cx="944640" cy="4680"/>
          </a:xfrm>
          <a:prstGeom prst="rect">
            <a:avLst/>
          </a:prstGeom>
          <a:ln w="0">
            <a:noFill/>
          </a:ln>
        </p:spPr>
      </p:pic>
      <p:pic>
        <p:nvPicPr>
          <p:cNvPr id="888" name="" descr=""/>
          <p:cNvPicPr/>
          <p:nvPr/>
        </p:nvPicPr>
        <p:blipFill>
          <a:blip r:embed="rId19"/>
          <a:stretch/>
        </p:blipFill>
        <p:spPr>
          <a:xfrm>
            <a:off x="3789360" y="2153160"/>
            <a:ext cx="959040" cy="4680"/>
          </a:xfrm>
          <a:prstGeom prst="rect">
            <a:avLst/>
          </a:prstGeom>
          <a:ln w="0">
            <a:noFill/>
          </a:ln>
        </p:spPr>
      </p:pic>
      <p:pic>
        <p:nvPicPr>
          <p:cNvPr id="889" name="" descr=""/>
          <p:cNvPicPr/>
          <p:nvPr/>
        </p:nvPicPr>
        <p:blipFill>
          <a:blip r:embed="rId20"/>
          <a:stretch/>
        </p:blipFill>
        <p:spPr>
          <a:xfrm>
            <a:off x="3782160" y="2158920"/>
            <a:ext cx="966240" cy="72720"/>
          </a:xfrm>
          <a:prstGeom prst="rect">
            <a:avLst/>
          </a:prstGeom>
          <a:ln w="0">
            <a:noFill/>
          </a:ln>
        </p:spPr>
      </p:pic>
      <p:pic>
        <p:nvPicPr>
          <p:cNvPr id="890" name="" descr=""/>
          <p:cNvPicPr/>
          <p:nvPr/>
        </p:nvPicPr>
        <p:blipFill>
          <a:blip r:embed="rId21"/>
          <a:stretch/>
        </p:blipFill>
        <p:spPr>
          <a:xfrm>
            <a:off x="3782160" y="2232360"/>
            <a:ext cx="951840" cy="27360"/>
          </a:xfrm>
          <a:prstGeom prst="rect">
            <a:avLst/>
          </a:prstGeom>
          <a:ln w="0">
            <a:noFill/>
          </a:ln>
        </p:spPr>
      </p:pic>
      <p:pic>
        <p:nvPicPr>
          <p:cNvPr id="891" name="" descr=""/>
          <p:cNvPicPr/>
          <p:nvPr/>
        </p:nvPicPr>
        <p:blipFill>
          <a:blip r:embed="rId22"/>
          <a:stretch/>
        </p:blipFill>
        <p:spPr>
          <a:xfrm>
            <a:off x="3789360" y="2260800"/>
            <a:ext cx="944640" cy="66960"/>
          </a:xfrm>
          <a:prstGeom prst="rect">
            <a:avLst/>
          </a:prstGeom>
          <a:ln w="0">
            <a:noFill/>
          </a:ln>
        </p:spPr>
      </p:pic>
      <p:pic>
        <p:nvPicPr>
          <p:cNvPr id="892" name="" descr=""/>
          <p:cNvPicPr/>
          <p:nvPr/>
        </p:nvPicPr>
        <p:blipFill>
          <a:blip r:embed="rId23"/>
          <a:stretch/>
        </p:blipFill>
        <p:spPr>
          <a:xfrm>
            <a:off x="3789360" y="2328480"/>
            <a:ext cx="937440" cy="38520"/>
          </a:xfrm>
          <a:prstGeom prst="rect">
            <a:avLst/>
          </a:prstGeom>
          <a:ln w="0">
            <a:noFill/>
          </a:ln>
        </p:spPr>
      </p:pic>
      <p:pic>
        <p:nvPicPr>
          <p:cNvPr id="893" name="" descr=""/>
          <p:cNvPicPr/>
          <p:nvPr/>
        </p:nvPicPr>
        <p:blipFill>
          <a:blip r:embed="rId24"/>
          <a:stretch/>
        </p:blipFill>
        <p:spPr>
          <a:xfrm>
            <a:off x="3796560" y="2368080"/>
            <a:ext cx="929880" cy="95040"/>
          </a:xfrm>
          <a:prstGeom prst="rect">
            <a:avLst/>
          </a:prstGeom>
          <a:ln w="0">
            <a:noFill/>
          </a:ln>
        </p:spPr>
      </p:pic>
      <p:pic>
        <p:nvPicPr>
          <p:cNvPr id="894" name="" descr=""/>
          <p:cNvPicPr/>
          <p:nvPr/>
        </p:nvPicPr>
        <p:blipFill>
          <a:blip r:embed="rId25"/>
          <a:stretch/>
        </p:blipFill>
        <p:spPr>
          <a:xfrm>
            <a:off x="3803760" y="2464200"/>
            <a:ext cx="922680" cy="38520"/>
          </a:xfrm>
          <a:prstGeom prst="rect">
            <a:avLst/>
          </a:prstGeom>
          <a:ln w="0">
            <a:noFill/>
          </a:ln>
        </p:spPr>
      </p:pic>
      <p:pic>
        <p:nvPicPr>
          <p:cNvPr id="895" name="" descr=""/>
          <p:cNvPicPr/>
          <p:nvPr/>
        </p:nvPicPr>
        <p:blipFill>
          <a:blip r:embed="rId26"/>
          <a:stretch/>
        </p:blipFill>
        <p:spPr>
          <a:xfrm rot="5400000">
            <a:off x="4101480" y="2167920"/>
            <a:ext cx="321480" cy="959040"/>
          </a:xfrm>
          <a:prstGeom prst="rect">
            <a:avLst/>
          </a:prstGeom>
          <a:ln w="0">
            <a:noFill/>
          </a:ln>
        </p:spPr>
      </p:pic>
      <p:sp>
        <p:nvSpPr>
          <p:cNvPr id="896" name="CustomShape 22"/>
          <p:cNvSpPr/>
          <p:nvPr/>
        </p:nvSpPr>
        <p:spPr>
          <a:xfrm>
            <a:off x="1878840" y="4464000"/>
            <a:ext cx="556776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where no process can access another process’ memory directly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97" name="CustomShape 23"/>
          <p:cNvSpPr/>
          <p:nvPr/>
        </p:nvSpPr>
        <p:spPr>
          <a:xfrm>
            <a:off x="3830760" y="1412280"/>
            <a:ext cx="77148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Massively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898" name="CustomShape 24"/>
          <p:cNvSpPr/>
          <p:nvPr/>
        </p:nvSpPr>
        <p:spPr>
          <a:xfrm>
            <a:off x="3830760" y="1588320"/>
            <a:ext cx="62856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Parallel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899" name="CustomShape 25"/>
          <p:cNvSpPr/>
          <p:nvPr/>
        </p:nvSpPr>
        <p:spPr>
          <a:xfrm>
            <a:off x="3830760" y="1764360"/>
            <a:ext cx="85824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Computers</a:t>
            </a:r>
            <a:endParaRPr b="0" lang="en-GB" sz="14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0" name="CustomShape 1"/>
          <p:cNvSpPr/>
          <p:nvPr/>
        </p:nvSpPr>
        <p:spPr>
          <a:xfrm>
            <a:off x="19440" y="20160"/>
            <a:ext cx="9624240" cy="565560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01" name="CustomShape 2"/>
          <p:cNvSpPr/>
          <p:nvPr/>
        </p:nvSpPr>
        <p:spPr>
          <a:xfrm>
            <a:off x="2407320" y="370440"/>
            <a:ext cx="4850640" cy="354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  <a:ea typeface="DejaVu Sans"/>
              </a:rPr>
              <a:t>Python Programming Language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902" name="CustomShape 3"/>
          <p:cNvSpPr/>
          <p:nvPr/>
        </p:nvSpPr>
        <p:spPr>
          <a:xfrm>
            <a:off x="596880" y="994680"/>
            <a:ext cx="319680" cy="338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903" name="CustomShape 4"/>
          <p:cNvSpPr/>
          <p:nvPr/>
        </p:nvSpPr>
        <p:spPr>
          <a:xfrm>
            <a:off x="957960" y="1032120"/>
            <a:ext cx="225360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  <a:ea typeface="DejaVu Sans"/>
              </a:rPr>
              <a:t>Selected Benefits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904" name="CustomShape 5"/>
          <p:cNvSpPr/>
          <p:nvPr/>
        </p:nvSpPr>
        <p:spPr>
          <a:xfrm>
            <a:off x="1078200" y="134568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05" name="CustomShape 6"/>
          <p:cNvSpPr/>
          <p:nvPr/>
        </p:nvSpPr>
        <p:spPr>
          <a:xfrm>
            <a:off x="1379160" y="1376640"/>
            <a:ext cx="441108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Simple &amp; flexible programming language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06" name="CustomShape 7"/>
          <p:cNvSpPr/>
          <p:nvPr/>
        </p:nvSpPr>
        <p:spPr>
          <a:xfrm>
            <a:off x="1078200" y="164736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07" name="CustomShape 8"/>
          <p:cNvSpPr/>
          <p:nvPr/>
        </p:nvSpPr>
        <p:spPr>
          <a:xfrm>
            <a:off x="1379160" y="1678320"/>
            <a:ext cx="544428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Is an interpreted powerful programming language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08" name="CustomShape 9"/>
          <p:cNvSpPr/>
          <p:nvPr/>
        </p:nvSpPr>
        <p:spPr>
          <a:xfrm>
            <a:off x="1078200" y="194904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09" name="CustomShape 10"/>
          <p:cNvSpPr/>
          <p:nvPr/>
        </p:nvSpPr>
        <p:spPr>
          <a:xfrm>
            <a:off x="1379160" y="1980000"/>
            <a:ext cx="424260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Has Efficient high-level data structures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10" name="CustomShape 11"/>
          <p:cNvSpPr/>
          <p:nvPr/>
        </p:nvSpPr>
        <p:spPr>
          <a:xfrm>
            <a:off x="1078200" y="225072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11" name="CustomShape 12"/>
          <p:cNvSpPr/>
          <p:nvPr/>
        </p:nvSpPr>
        <p:spPr>
          <a:xfrm>
            <a:off x="1379160" y="2281680"/>
            <a:ext cx="447840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Provides a simple but effective approach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12" name="CustomShape 13"/>
          <p:cNvSpPr/>
          <p:nvPr/>
        </p:nvSpPr>
        <p:spPr>
          <a:xfrm>
            <a:off x="1379160" y="2532960"/>
            <a:ext cx="353052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to object-oriented programming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13" name="CustomShape 14"/>
          <p:cNvSpPr/>
          <p:nvPr/>
        </p:nvSpPr>
        <p:spPr>
          <a:xfrm>
            <a:off x="1078200" y="280332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14" name="CustomShape 15"/>
          <p:cNvSpPr/>
          <p:nvPr/>
        </p:nvSpPr>
        <p:spPr>
          <a:xfrm>
            <a:off x="1379160" y="2834640"/>
            <a:ext cx="426060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Powerful libraries like ‘math’ library for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15" name="CustomShape 16"/>
          <p:cNvSpPr/>
          <p:nvPr/>
        </p:nvSpPr>
        <p:spPr>
          <a:xfrm>
            <a:off x="1379160" y="3085920"/>
            <a:ext cx="408528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inputs of functions with real numbers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16" name="CustomShape 17"/>
          <p:cNvSpPr/>
          <p:nvPr/>
        </p:nvSpPr>
        <p:spPr>
          <a:xfrm>
            <a:off x="1078200" y="335628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17" name="CustomShape 18"/>
          <p:cNvSpPr/>
          <p:nvPr/>
        </p:nvSpPr>
        <p:spPr>
          <a:xfrm>
            <a:off x="1379160" y="3387600"/>
            <a:ext cx="455724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Python script support is offered in almost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18" name="CustomShape 19"/>
          <p:cNvSpPr/>
          <p:nvPr/>
        </p:nvSpPr>
        <p:spPr>
          <a:xfrm>
            <a:off x="1379160" y="3639240"/>
            <a:ext cx="431316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every cloud computing environment as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19" name="CustomShape 20"/>
          <p:cNvSpPr/>
          <p:nvPr/>
        </p:nvSpPr>
        <p:spPr>
          <a:xfrm>
            <a:off x="1379160" y="3890160"/>
            <a:ext cx="339876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a programming language today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20" name="CustomShape 21"/>
          <p:cNvSpPr/>
          <p:nvPr/>
        </p:nvSpPr>
        <p:spPr>
          <a:xfrm>
            <a:off x="133200" y="4273560"/>
            <a:ext cx="9386280" cy="532080"/>
          </a:xfrm>
          <a:custGeom>
            <a:avLst/>
            <a:gdLst/>
            <a:ahLst/>
            <a:rect l="l" t="t" r="r" b="b"/>
            <a:pathLst>
              <a:path w="26075" h="1480">
                <a:moveTo>
                  <a:pt x="0" y="0"/>
                </a:moveTo>
                <a:lnTo>
                  <a:pt x="0" y="1479"/>
                </a:lnTo>
                <a:lnTo>
                  <a:pt x="26074" y="1479"/>
                </a:lnTo>
                <a:lnTo>
                  <a:pt x="2607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21" name="CustomShape 22"/>
          <p:cNvSpPr/>
          <p:nvPr/>
        </p:nvSpPr>
        <p:spPr>
          <a:xfrm>
            <a:off x="113040" y="4257720"/>
            <a:ext cx="9426240" cy="563400"/>
          </a:xfrm>
          <a:custGeom>
            <a:avLst/>
            <a:gdLst/>
            <a:ahLst/>
            <a:rect l="l" t="t" r="r" b="b"/>
            <a:pathLst>
              <a:path w="26186" h="1567">
                <a:moveTo>
                  <a:pt x="0" y="44"/>
                </a:moveTo>
                <a:cubicBezTo>
                  <a:pt x="0" y="21"/>
                  <a:pt x="25" y="0"/>
                  <a:pt x="56" y="0"/>
                </a:cubicBezTo>
                <a:lnTo>
                  <a:pt x="26130" y="0"/>
                </a:lnTo>
                <a:cubicBezTo>
                  <a:pt x="26158" y="0"/>
                  <a:pt x="26185" y="21"/>
                  <a:pt x="26185" y="44"/>
                </a:cubicBezTo>
                <a:lnTo>
                  <a:pt x="26185" y="1522"/>
                </a:lnTo>
                <a:cubicBezTo>
                  <a:pt x="26185" y="1547"/>
                  <a:pt x="26158" y="1566"/>
                  <a:pt x="26130" y="1566"/>
                </a:cubicBezTo>
                <a:lnTo>
                  <a:pt x="56" y="1566"/>
                </a:lnTo>
                <a:cubicBezTo>
                  <a:pt x="25" y="1566"/>
                  <a:pt x="0" y="1547"/>
                  <a:pt x="0" y="1522"/>
                </a:cubicBezTo>
                <a:lnTo>
                  <a:pt x="0" y="44"/>
                </a:lnTo>
                <a:moveTo>
                  <a:pt x="112" y="1522"/>
                </a:moveTo>
                <a:lnTo>
                  <a:pt x="56" y="1479"/>
                </a:lnTo>
                <a:lnTo>
                  <a:pt x="26130" y="1479"/>
                </a:lnTo>
                <a:lnTo>
                  <a:pt x="26074" y="1522"/>
                </a:lnTo>
                <a:lnTo>
                  <a:pt x="26074" y="44"/>
                </a:lnTo>
                <a:lnTo>
                  <a:pt x="2613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52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22" name="CustomShape 23"/>
          <p:cNvSpPr/>
          <p:nvPr/>
        </p:nvSpPr>
        <p:spPr>
          <a:xfrm>
            <a:off x="608400" y="5369400"/>
            <a:ext cx="221364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Lecture 1 – Big Data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923" name="CustomShape 24"/>
          <p:cNvSpPr/>
          <p:nvPr/>
        </p:nvSpPr>
        <p:spPr>
          <a:xfrm>
            <a:off x="228960" y="431748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924" name="CustomShape 25"/>
          <p:cNvSpPr/>
          <p:nvPr/>
        </p:nvSpPr>
        <p:spPr>
          <a:xfrm>
            <a:off x="589680" y="4342320"/>
            <a:ext cx="874512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Python is an ideal language for fast scripting and rapid application development that in turn makes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925" name="CustomShape 26"/>
          <p:cNvSpPr/>
          <p:nvPr/>
        </p:nvSpPr>
        <p:spPr>
          <a:xfrm>
            <a:off x="133200" y="4976640"/>
            <a:ext cx="9397080" cy="267120"/>
          </a:xfrm>
          <a:custGeom>
            <a:avLst/>
            <a:gdLst/>
            <a:ahLst/>
            <a:rect l="l" t="t" r="r" b="b"/>
            <a:pathLst>
              <a:path w="26105" h="744">
                <a:moveTo>
                  <a:pt x="0" y="0"/>
                </a:moveTo>
                <a:lnTo>
                  <a:pt x="0" y="743"/>
                </a:lnTo>
                <a:lnTo>
                  <a:pt x="26104" y="743"/>
                </a:lnTo>
                <a:lnTo>
                  <a:pt x="26104" y="0"/>
                </a:lnTo>
                <a:lnTo>
                  <a:pt x="0" y="0"/>
                </a:lnTo>
                <a:close/>
              </a:path>
            </a:pathLst>
          </a:custGeom>
          <a:solidFill>
            <a:srgbClr val="dbeef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26" name="CustomShape 27"/>
          <p:cNvSpPr/>
          <p:nvPr/>
        </p:nvSpPr>
        <p:spPr>
          <a:xfrm>
            <a:off x="113040" y="4960800"/>
            <a:ext cx="9437400" cy="298440"/>
          </a:xfrm>
          <a:custGeom>
            <a:avLst/>
            <a:gdLst/>
            <a:ahLst/>
            <a:rect l="l" t="t" r="r" b="b"/>
            <a:pathLst>
              <a:path w="26217" h="831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26160" y="0"/>
                </a:lnTo>
                <a:cubicBezTo>
                  <a:pt x="26192" y="0"/>
                  <a:pt x="26216" y="19"/>
                  <a:pt x="26216" y="44"/>
                </a:cubicBezTo>
                <a:lnTo>
                  <a:pt x="26216" y="786"/>
                </a:lnTo>
                <a:cubicBezTo>
                  <a:pt x="26216" y="810"/>
                  <a:pt x="26192" y="830"/>
                  <a:pt x="26160" y="830"/>
                </a:cubicBezTo>
                <a:lnTo>
                  <a:pt x="56" y="830"/>
                </a:lnTo>
                <a:cubicBezTo>
                  <a:pt x="25" y="830"/>
                  <a:pt x="0" y="810"/>
                  <a:pt x="0" y="786"/>
                </a:cubicBezTo>
                <a:lnTo>
                  <a:pt x="0" y="44"/>
                </a:lnTo>
                <a:moveTo>
                  <a:pt x="112" y="786"/>
                </a:moveTo>
                <a:lnTo>
                  <a:pt x="56" y="742"/>
                </a:lnTo>
                <a:lnTo>
                  <a:pt x="26160" y="742"/>
                </a:lnTo>
                <a:lnTo>
                  <a:pt x="26104" y="786"/>
                </a:lnTo>
                <a:lnTo>
                  <a:pt x="26104" y="44"/>
                </a:lnTo>
                <a:lnTo>
                  <a:pt x="2616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78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27" name="CustomShape 28"/>
          <p:cNvSpPr/>
          <p:nvPr/>
        </p:nvSpPr>
        <p:spPr>
          <a:xfrm>
            <a:off x="589680" y="4543560"/>
            <a:ext cx="807156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it interesting for the machine learning modeling process and easy access to cloud resources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928" name="CustomShape 29"/>
          <p:cNvSpPr/>
          <p:nvPr/>
        </p:nvSpPr>
        <p:spPr>
          <a:xfrm>
            <a:off x="228960" y="502020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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929" name="CustomShape 30"/>
          <p:cNvSpPr/>
          <p:nvPr/>
        </p:nvSpPr>
        <p:spPr>
          <a:xfrm>
            <a:off x="589680" y="5045040"/>
            <a:ext cx="843912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Our course assignments take advantage of Python, but nobody needs to be a full Python Expert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930" name="" descr=""/>
          <p:cNvPicPr/>
          <p:nvPr/>
        </p:nvPicPr>
        <p:blipFill>
          <a:blip r:embed="rId1"/>
          <a:stretch/>
        </p:blipFill>
        <p:spPr>
          <a:xfrm>
            <a:off x="7800840" y="916560"/>
            <a:ext cx="1841760" cy="425520"/>
          </a:xfrm>
          <a:prstGeom prst="rect">
            <a:avLst/>
          </a:prstGeom>
          <a:ln w="0">
            <a:noFill/>
          </a:ln>
        </p:spPr>
      </p:pic>
      <p:pic>
        <p:nvPicPr>
          <p:cNvPr id="931" name="" descr=""/>
          <p:cNvPicPr/>
          <p:nvPr/>
        </p:nvPicPr>
        <p:blipFill>
          <a:blip r:embed="rId2"/>
          <a:stretch/>
        </p:blipFill>
        <p:spPr>
          <a:xfrm>
            <a:off x="6272280" y="2259000"/>
            <a:ext cx="3142800" cy="1785600"/>
          </a:xfrm>
          <a:prstGeom prst="rect">
            <a:avLst/>
          </a:prstGeom>
          <a:ln w="0">
            <a:noFill/>
          </a:ln>
        </p:spPr>
      </p:pic>
      <p:sp>
        <p:nvSpPr>
          <p:cNvPr id="932" name="CustomShape 31"/>
          <p:cNvSpPr/>
          <p:nvPr/>
        </p:nvSpPr>
        <p:spPr>
          <a:xfrm>
            <a:off x="7731720" y="1407240"/>
            <a:ext cx="169704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[16] Webpage Python</a:t>
            </a:r>
            <a:endParaRPr b="0" lang="en-GB" sz="14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3" name="CustomShape 1"/>
          <p:cNvSpPr/>
          <p:nvPr/>
        </p:nvSpPr>
        <p:spPr>
          <a:xfrm>
            <a:off x="19440" y="20160"/>
            <a:ext cx="9624240" cy="565560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934" name="" descr=""/>
          <p:cNvPicPr/>
          <p:nvPr/>
        </p:nvPicPr>
        <p:blipFill>
          <a:blip r:embed="rId1"/>
          <a:stretch/>
        </p:blipFill>
        <p:spPr>
          <a:xfrm>
            <a:off x="7097400" y="1059120"/>
            <a:ext cx="1884240" cy="499320"/>
          </a:xfrm>
          <a:prstGeom prst="rect">
            <a:avLst/>
          </a:prstGeom>
          <a:ln w="0">
            <a:noFill/>
          </a:ln>
        </p:spPr>
      </p:pic>
      <p:sp>
        <p:nvSpPr>
          <p:cNvPr id="935" name="CustomShape 2"/>
          <p:cNvSpPr/>
          <p:nvPr/>
        </p:nvSpPr>
        <p:spPr>
          <a:xfrm>
            <a:off x="2342880" y="370440"/>
            <a:ext cx="4975920" cy="354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  <a:ea typeface="DejaVu Sans"/>
              </a:rPr>
              <a:t>Powerful NumPy Python Library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936" name="CustomShape 3"/>
          <p:cNvSpPr/>
          <p:nvPr/>
        </p:nvSpPr>
        <p:spPr>
          <a:xfrm>
            <a:off x="608400" y="5369400"/>
            <a:ext cx="221364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Lecture 1 –  Big Data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937" name="CustomShape 4"/>
          <p:cNvSpPr/>
          <p:nvPr/>
        </p:nvSpPr>
        <p:spPr>
          <a:xfrm>
            <a:off x="133200" y="4035600"/>
            <a:ext cx="9386280" cy="769680"/>
          </a:xfrm>
          <a:custGeom>
            <a:avLst/>
            <a:gdLst/>
            <a:ahLst/>
            <a:rect l="l" t="t" r="r" b="b"/>
            <a:pathLst>
              <a:path w="26075" h="2140">
                <a:moveTo>
                  <a:pt x="0" y="0"/>
                </a:moveTo>
                <a:lnTo>
                  <a:pt x="0" y="2139"/>
                </a:lnTo>
                <a:lnTo>
                  <a:pt x="26074" y="2139"/>
                </a:lnTo>
                <a:lnTo>
                  <a:pt x="2607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38" name="CustomShape 5"/>
          <p:cNvSpPr/>
          <p:nvPr/>
        </p:nvSpPr>
        <p:spPr>
          <a:xfrm>
            <a:off x="113040" y="4020480"/>
            <a:ext cx="9426240" cy="801000"/>
          </a:xfrm>
          <a:custGeom>
            <a:avLst/>
            <a:gdLst/>
            <a:ahLst/>
            <a:rect l="l" t="t" r="r" b="b"/>
            <a:pathLst>
              <a:path w="26186" h="2227">
                <a:moveTo>
                  <a:pt x="0" y="43"/>
                </a:moveTo>
                <a:cubicBezTo>
                  <a:pt x="0" y="21"/>
                  <a:pt x="25" y="0"/>
                  <a:pt x="56" y="0"/>
                </a:cubicBezTo>
                <a:lnTo>
                  <a:pt x="26130" y="0"/>
                </a:lnTo>
                <a:cubicBezTo>
                  <a:pt x="26158" y="0"/>
                  <a:pt x="26185" y="21"/>
                  <a:pt x="26185" y="43"/>
                </a:cubicBezTo>
                <a:lnTo>
                  <a:pt x="26185" y="2182"/>
                </a:lnTo>
                <a:cubicBezTo>
                  <a:pt x="26185" y="2207"/>
                  <a:pt x="26158" y="2226"/>
                  <a:pt x="26130" y="2226"/>
                </a:cubicBezTo>
                <a:lnTo>
                  <a:pt x="56" y="2226"/>
                </a:lnTo>
                <a:cubicBezTo>
                  <a:pt x="25" y="2226"/>
                  <a:pt x="0" y="2207"/>
                  <a:pt x="0" y="2182"/>
                </a:cubicBezTo>
                <a:lnTo>
                  <a:pt x="0" y="43"/>
                </a:lnTo>
                <a:moveTo>
                  <a:pt x="112" y="2182"/>
                </a:moveTo>
                <a:lnTo>
                  <a:pt x="56" y="2138"/>
                </a:lnTo>
                <a:lnTo>
                  <a:pt x="26130" y="2138"/>
                </a:lnTo>
                <a:lnTo>
                  <a:pt x="26074" y="2182"/>
                </a:lnTo>
                <a:lnTo>
                  <a:pt x="26074" y="43"/>
                </a:lnTo>
                <a:lnTo>
                  <a:pt x="26130" y="87"/>
                </a:lnTo>
                <a:lnTo>
                  <a:pt x="56" y="87"/>
                </a:lnTo>
                <a:lnTo>
                  <a:pt x="112" y="43"/>
                </a:lnTo>
                <a:lnTo>
                  <a:pt x="112" y="218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39" name="CustomShape 6"/>
          <p:cNvSpPr/>
          <p:nvPr/>
        </p:nvSpPr>
        <p:spPr>
          <a:xfrm>
            <a:off x="6978240" y="1666440"/>
            <a:ext cx="233424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[17] NumPy Library Web Page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940" name="CustomShape 7"/>
          <p:cNvSpPr/>
          <p:nvPr/>
        </p:nvSpPr>
        <p:spPr>
          <a:xfrm>
            <a:off x="228960" y="407988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941" name="CustomShape 8"/>
          <p:cNvSpPr/>
          <p:nvPr/>
        </p:nvSpPr>
        <p:spPr>
          <a:xfrm>
            <a:off x="589680" y="4105080"/>
            <a:ext cx="878832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NumPy is one of the most important Python libraries used in cloud computing and big data analysis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942" name="CustomShape 9"/>
          <p:cNvSpPr/>
          <p:nvPr/>
        </p:nvSpPr>
        <p:spPr>
          <a:xfrm>
            <a:off x="228960" y="432144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943" name="CustomShape 10"/>
          <p:cNvSpPr/>
          <p:nvPr/>
        </p:nvSpPr>
        <p:spPr>
          <a:xfrm>
            <a:off x="589680" y="4346280"/>
            <a:ext cx="856404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NumPy is used as an efficient multi-dimensional container of generic data, vectors, matrices, etc.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944" name="CustomShape 11"/>
          <p:cNvSpPr/>
          <p:nvPr/>
        </p:nvSpPr>
        <p:spPr>
          <a:xfrm>
            <a:off x="228960" y="456264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945" name="CustomShape 12"/>
          <p:cNvSpPr/>
          <p:nvPr/>
        </p:nvSpPr>
        <p:spPr>
          <a:xfrm>
            <a:off x="589680" y="4587480"/>
            <a:ext cx="871632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Instead of math library used for functions with real numbers we use NumPy for vectors &amp; matrices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946" name="CustomShape 13"/>
          <p:cNvSpPr/>
          <p:nvPr/>
        </p:nvSpPr>
        <p:spPr>
          <a:xfrm>
            <a:off x="596880" y="994680"/>
            <a:ext cx="319680" cy="338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947" name="CustomShape 14"/>
          <p:cNvSpPr/>
          <p:nvPr/>
        </p:nvSpPr>
        <p:spPr>
          <a:xfrm>
            <a:off x="957960" y="1032120"/>
            <a:ext cx="227304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  <a:ea typeface="DejaVu Sans"/>
              </a:rPr>
              <a:t>Selected features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948" name="CustomShape 15"/>
          <p:cNvSpPr/>
          <p:nvPr/>
        </p:nvSpPr>
        <p:spPr>
          <a:xfrm>
            <a:off x="1078200" y="134568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49" name="CustomShape 16"/>
          <p:cNvSpPr/>
          <p:nvPr/>
        </p:nvSpPr>
        <p:spPr>
          <a:xfrm>
            <a:off x="1379160" y="1376640"/>
            <a:ext cx="277668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Useful linear algebra and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50" name="CustomShape 17"/>
          <p:cNvSpPr/>
          <p:nvPr/>
        </p:nvSpPr>
        <p:spPr>
          <a:xfrm>
            <a:off x="1379160" y="1627920"/>
            <a:ext cx="306540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random number capabilities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51" name="CustomShape 18"/>
          <p:cNvSpPr/>
          <p:nvPr/>
        </p:nvSpPr>
        <p:spPr>
          <a:xfrm>
            <a:off x="1078200" y="189828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52" name="CustomShape 19"/>
          <p:cNvSpPr/>
          <p:nvPr/>
        </p:nvSpPr>
        <p:spPr>
          <a:xfrm>
            <a:off x="1379160" y="1929600"/>
            <a:ext cx="513612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Supports powerful N-dimensional array objects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53" name="CustomShape 20"/>
          <p:cNvSpPr/>
          <p:nvPr/>
        </p:nvSpPr>
        <p:spPr>
          <a:xfrm>
            <a:off x="1078200" y="219996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54" name="CustomShape 21"/>
          <p:cNvSpPr/>
          <p:nvPr/>
        </p:nvSpPr>
        <p:spPr>
          <a:xfrm>
            <a:off x="1379160" y="2231280"/>
            <a:ext cx="372312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Interesting broadcasting functions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55" name="CustomShape 22"/>
          <p:cNvSpPr/>
          <p:nvPr/>
        </p:nvSpPr>
        <p:spPr>
          <a:xfrm>
            <a:off x="1078200" y="250164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56" name="CustomShape 23"/>
          <p:cNvSpPr/>
          <p:nvPr/>
        </p:nvSpPr>
        <p:spPr>
          <a:xfrm>
            <a:off x="1379160" y="2532960"/>
            <a:ext cx="485532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Tools for integrating C/C++ and Fortran code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57" name="CustomShape 24"/>
          <p:cNvSpPr/>
          <p:nvPr/>
        </p:nvSpPr>
        <p:spPr>
          <a:xfrm>
            <a:off x="1078200" y="280332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58" name="CustomShape 25"/>
          <p:cNvSpPr/>
          <p:nvPr/>
        </p:nvSpPr>
        <p:spPr>
          <a:xfrm>
            <a:off x="1379160" y="2834640"/>
            <a:ext cx="480708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Particularly nicely supports work on vectors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59" name="CustomShape 26"/>
          <p:cNvSpPr/>
          <p:nvPr/>
        </p:nvSpPr>
        <p:spPr>
          <a:xfrm>
            <a:off x="1379160" y="3085920"/>
            <a:ext cx="449460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&amp; matrices that are useful when working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60" name="CustomShape 27"/>
          <p:cNvSpPr/>
          <p:nvPr/>
        </p:nvSpPr>
        <p:spPr>
          <a:xfrm>
            <a:off x="133200" y="4976640"/>
            <a:ext cx="9397080" cy="267120"/>
          </a:xfrm>
          <a:custGeom>
            <a:avLst/>
            <a:gdLst/>
            <a:ahLst/>
            <a:rect l="l" t="t" r="r" b="b"/>
            <a:pathLst>
              <a:path w="26105" h="744">
                <a:moveTo>
                  <a:pt x="0" y="0"/>
                </a:moveTo>
                <a:lnTo>
                  <a:pt x="0" y="743"/>
                </a:lnTo>
                <a:lnTo>
                  <a:pt x="26104" y="743"/>
                </a:lnTo>
                <a:lnTo>
                  <a:pt x="26104" y="0"/>
                </a:lnTo>
                <a:lnTo>
                  <a:pt x="0" y="0"/>
                </a:lnTo>
                <a:close/>
              </a:path>
            </a:pathLst>
          </a:custGeom>
          <a:solidFill>
            <a:srgbClr val="dbeef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61" name="CustomShape 28"/>
          <p:cNvSpPr/>
          <p:nvPr/>
        </p:nvSpPr>
        <p:spPr>
          <a:xfrm>
            <a:off x="113040" y="4960800"/>
            <a:ext cx="9437400" cy="298440"/>
          </a:xfrm>
          <a:custGeom>
            <a:avLst/>
            <a:gdLst/>
            <a:ahLst/>
            <a:rect l="l" t="t" r="r" b="b"/>
            <a:pathLst>
              <a:path w="26217" h="831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26160" y="0"/>
                </a:lnTo>
                <a:cubicBezTo>
                  <a:pt x="26192" y="0"/>
                  <a:pt x="26216" y="19"/>
                  <a:pt x="26216" y="44"/>
                </a:cubicBezTo>
                <a:lnTo>
                  <a:pt x="26216" y="786"/>
                </a:lnTo>
                <a:cubicBezTo>
                  <a:pt x="26216" y="810"/>
                  <a:pt x="26192" y="830"/>
                  <a:pt x="26160" y="830"/>
                </a:cubicBezTo>
                <a:lnTo>
                  <a:pt x="56" y="830"/>
                </a:lnTo>
                <a:cubicBezTo>
                  <a:pt x="25" y="830"/>
                  <a:pt x="0" y="810"/>
                  <a:pt x="0" y="786"/>
                </a:cubicBezTo>
                <a:lnTo>
                  <a:pt x="0" y="44"/>
                </a:lnTo>
                <a:moveTo>
                  <a:pt x="112" y="786"/>
                </a:moveTo>
                <a:lnTo>
                  <a:pt x="56" y="742"/>
                </a:lnTo>
                <a:lnTo>
                  <a:pt x="26160" y="742"/>
                </a:lnTo>
                <a:lnTo>
                  <a:pt x="26104" y="786"/>
                </a:lnTo>
                <a:lnTo>
                  <a:pt x="26104" y="44"/>
                </a:lnTo>
                <a:lnTo>
                  <a:pt x="2616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78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62" name="CustomShape 29"/>
          <p:cNvSpPr/>
          <p:nvPr/>
        </p:nvSpPr>
        <p:spPr>
          <a:xfrm>
            <a:off x="1379160" y="3337560"/>
            <a:ext cx="360432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with machine learning &amp; big data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63" name="CustomShape 30"/>
          <p:cNvSpPr/>
          <p:nvPr/>
        </p:nvSpPr>
        <p:spPr>
          <a:xfrm>
            <a:off x="228960" y="502020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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964" name="" descr=""/>
          <p:cNvPicPr/>
          <p:nvPr/>
        </p:nvPicPr>
        <p:blipFill>
          <a:blip r:embed="rId2"/>
          <a:stretch/>
        </p:blipFill>
        <p:spPr>
          <a:xfrm>
            <a:off x="6586560" y="2257200"/>
            <a:ext cx="2952720" cy="851040"/>
          </a:xfrm>
          <a:prstGeom prst="rect">
            <a:avLst/>
          </a:prstGeom>
          <a:ln w="0">
            <a:noFill/>
          </a:ln>
        </p:spPr>
      </p:pic>
      <p:sp>
        <p:nvSpPr>
          <p:cNvPr id="965" name="CustomShape 31"/>
          <p:cNvSpPr/>
          <p:nvPr/>
        </p:nvSpPr>
        <p:spPr>
          <a:xfrm>
            <a:off x="589680" y="5045040"/>
            <a:ext cx="853020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Our course assignments take advantage of NumPy for various aspectcs like working with vectors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966" name="CustomShape 32"/>
          <p:cNvSpPr/>
          <p:nvPr/>
        </p:nvSpPr>
        <p:spPr>
          <a:xfrm>
            <a:off x="6773400" y="3261960"/>
            <a:ext cx="236448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(small number of code lines to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967" name="CustomShape 33"/>
          <p:cNvSpPr/>
          <p:nvPr/>
        </p:nvSpPr>
        <p:spPr>
          <a:xfrm>
            <a:off x="6746040" y="3437640"/>
            <a:ext cx="243036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create &amp; print a 1x3 row vector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968" name="CustomShape 34"/>
          <p:cNvSpPr/>
          <p:nvPr/>
        </p:nvSpPr>
        <p:spPr>
          <a:xfrm>
            <a:off x="7083000" y="3613680"/>
            <a:ext cx="174528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with 3 random values)</a:t>
            </a:r>
            <a:endParaRPr b="0" lang="en-GB" sz="14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9" name="CustomShape 1"/>
          <p:cNvSpPr/>
          <p:nvPr/>
        </p:nvSpPr>
        <p:spPr>
          <a:xfrm>
            <a:off x="19440" y="20160"/>
            <a:ext cx="9624240" cy="565560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70" name="CustomShape 2"/>
          <p:cNvSpPr/>
          <p:nvPr/>
        </p:nvSpPr>
        <p:spPr>
          <a:xfrm>
            <a:off x="1817640" y="370440"/>
            <a:ext cx="6037560" cy="354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  <a:ea typeface="DejaVu Sans"/>
              </a:rPr>
              <a:t>Simple Python/NumPy &amp; Vectorization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971" name="CustomShape 3"/>
          <p:cNvSpPr/>
          <p:nvPr/>
        </p:nvSpPr>
        <p:spPr>
          <a:xfrm>
            <a:off x="596880" y="994680"/>
            <a:ext cx="319680" cy="338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972" name="CustomShape 4"/>
          <p:cNvSpPr/>
          <p:nvPr/>
        </p:nvSpPr>
        <p:spPr>
          <a:xfrm>
            <a:off x="957960" y="1032120"/>
            <a:ext cx="696816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  <a:ea typeface="DejaVu Sans"/>
              </a:rPr>
              <a:t>‘</a:t>
            </a:r>
            <a:r>
              <a:rPr b="0" lang="en-GB" sz="2400" spc="-1" strike="noStrike">
                <a:solidFill>
                  <a:srgbClr val="000000"/>
                </a:solidFill>
                <a:latin typeface="Calibri"/>
                <a:ea typeface="DejaVu Sans"/>
              </a:rPr>
              <a:t>Small-scale example‘ of the power of ‘parallelization‘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973" name="CustomShape 5"/>
          <p:cNvSpPr/>
          <p:nvPr/>
        </p:nvSpPr>
        <p:spPr>
          <a:xfrm>
            <a:off x="1078200" y="134568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74" name="CustomShape 6"/>
          <p:cNvSpPr/>
          <p:nvPr/>
        </p:nvSpPr>
        <p:spPr>
          <a:xfrm>
            <a:off x="1379160" y="1376640"/>
            <a:ext cx="757728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Enables element-wise computations at the same time (aka in parallel)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75" name="CustomShape 7"/>
          <p:cNvSpPr/>
          <p:nvPr/>
        </p:nvSpPr>
        <p:spPr>
          <a:xfrm>
            <a:off x="1078200" y="164736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76" name="CustomShape 8"/>
          <p:cNvSpPr/>
          <p:nvPr/>
        </p:nvSpPr>
        <p:spPr>
          <a:xfrm>
            <a:off x="1379160" y="1678320"/>
            <a:ext cx="711108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‘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small-scale‘ since we are still within one computer – but perform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77" name="CustomShape 9"/>
          <p:cNvSpPr/>
          <p:nvPr/>
        </p:nvSpPr>
        <p:spPr>
          <a:xfrm>
            <a:off x="1379160" y="1929600"/>
            <a:ext cx="420444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operations in parallel on different data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78" name="CustomShape 10"/>
          <p:cNvSpPr/>
          <p:nvPr/>
        </p:nvSpPr>
        <p:spPr>
          <a:xfrm>
            <a:off x="1078200" y="219996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79" name="CustomShape 11"/>
          <p:cNvSpPr/>
          <p:nvPr/>
        </p:nvSpPr>
        <p:spPr>
          <a:xfrm>
            <a:off x="1379160" y="2231280"/>
            <a:ext cx="355320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Supported on thehardware-level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80" name="CustomShape 12"/>
          <p:cNvSpPr/>
          <p:nvPr/>
        </p:nvSpPr>
        <p:spPr>
          <a:xfrm>
            <a:off x="1379160" y="2482560"/>
            <a:ext cx="406296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(i.e. register, etc.) &amp; less lines of code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81" name="CustomShape 13"/>
          <p:cNvSpPr/>
          <p:nvPr/>
        </p:nvSpPr>
        <p:spPr>
          <a:xfrm>
            <a:off x="1078200" y="275328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82" name="CustomShape 14"/>
          <p:cNvSpPr/>
          <p:nvPr/>
        </p:nvSpPr>
        <p:spPr>
          <a:xfrm>
            <a:off x="1379160" y="2784240"/>
            <a:ext cx="232776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Impact matters much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83" name="CustomShape 15"/>
          <p:cNvSpPr/>
          <p:nvPr/>
        </p:nvSpPr>
        <p:spPr>
          <a:xfrm>
            <a:off x="1379160" y="3035880"/>
            <a:ext cx="261792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for ‘big data‘ computing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84" name="CustomShape 16"/>
          <p:cNvSpPr/>
          <p:nvPr/>
        </p:nvSpPr>
        <p:spPr>
          <a:xfrm>
            <a:off x="1379160" y="3287160"/>
            <a:ext cx="328500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(e.g. Machine learning &amp; deep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85" name="CustomShape 17"/>
          <p:cNvSpPr/>
          <p:nvPr/>
        </p:nvSpPr>
        <p:spPr>
          <a:xfrm>
            <a:off x="1379160" y="3538440"/>
            <a:ext cx="432432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learning : matrix/vector multiplications)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86" name="CustomShape 18"/>
          <p:cNvSpPr/>
          <p:nvPr/>
        </p:nvSpPr>
        <p:spPr>
          <a:xfrm>
            <a:off x="133200" y="4976640"/>
            <a:ext cx="9397080" cy="267120"/>
          </a:xfrm>
          <a:custGeom>
            <a:avLst/>
            <a:gdLst/>
            <a:ahLst/>
            <a:rect l="l" t="t" r="r" b="b"/>
            <a:pathLst>
              <a:path w="26105" h="744">
                <a:moveTo>
                  <a:pt x="0" y="0"/>
                </a:moveTo>
                <a:lnTo>
                  <a:pt x="0" y="743"/>
                </a:lnTo>
                <a:lnTo>
                  <a:pt x="26104" y="743"/>
                </a:lnTo>
                <a:lnTo>
                  <a:pt x="26104" y="0"/>
                </a:lnTo>
                <a:lnTo>
                  <a:pt x="0" y="0"/>
                </a:lnTo>
                <a:close/>
              </a:path>
            </a:pathLst>
          </a:custGeom>
          <a:solidFill>
            <a:srgbClr val="dbeef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87" name="CustomShape 19"/>
          <p:cNvSpPr/>
          <p:nvPr/>
        </p:nvSpPr>
        <p:spPr>
          <a:xfrm>
            <a:off x="113040" y="4960800"/>
            <a:ext cx="9437400" cy="298440"/>
          </a:xfrm>
          <a:custGeom>
            <a:avLst/>
            <a:gdLst/>
            <a:ahLst/>
            <a:rect l="l" t="t" r="r" b="b"/>
            <a:pathLst>
              <a:path w="26217" h="831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26160" y="0"/>
                </a:lnTo>
                <a:cubicBezTo>
                  <a:pt x="26192" y="0"/>
                  <a:pt x="26216" y="19"/>
                  <a:pt x="26216" y="44"/>
                </a:cubicBezTo>
                <a:lnTo>
                  <a:pt x="26216" y="786"/>
                </a:lnTo>
                <a:cubicBezTo>
                  <a:pt x="26216" y="810"/>
                  <a:pt x="26192" y="830"/>
                  <a:pt x="26160" y="830"/>
                </a:cubicBezTo>
                <a:lnTo>
                  <a:pt x="56" y="830"/>
                </a:lnTo>
                <a:cubicBezTo>
                  <a:pt x="25" y="830"/>
                  <a:pt x="0" y="810"/>
                  <a:pt x="0" y="786"/>
                </a:cubicBezTo>
                <a:lnTo>
                  <a:pt x="0" y="44"/>
                </a:lnTo>
                <a:moveTo>
                  <a:pt x="112" y="786"/>
                </a:moveTo>
                <a:lnTo>
                  <a:pt x="56" y="742"/>
                </a:lnTo>
                <a:lnTo>
                  <a:pt x="26160" y="742"/>
                </a:lnTo>
                <a:lnTo>
                  <a:pt x="26104" y="786"/>
                </a:lnTo>
                <a:lnTo>
                  <a:pt x="26104" y="44"/>
                </a:lnTo>
                <a:lnTo>
                  <a:pt x="2616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78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88" name="CustomShape 20"/>
          <p:cNvSpPr/>
          <p:nvPr/>
        </p:nvSpPr>
        <p:spPr>
          <a:xfrm>
            <a:off x="608400" y="5369400"/>
            <a:ext cx="221364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Lecture 1 – Big Data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989" name="CustomShape 21"/>
          <p:cNvSpPr/>
          <p:nvPr/>
        </p:nvSpPr>
        <p:spPr>
          <a:xfrm>
            <a:off x="228960" y="502020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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990" name="CustomShape 22"/>
          <p:cNvSpPr/>
          <p:nvPr/>
        </p:nvSpPr>
        <p:spPr>
          <a:xfrm>
            <a:off x="133200" y="3857760"/>
            <a:ext cx="9386280" cy="947520"/>
          </a:xfrm>
          <a:custGeom>
            <a:avLst/>
            <a:gdLst/>
            <a:ahLst/>
            <a:rect l="l" t="t" r="r" b="b"/>
            <a:pathLst>
              <a:path w="26075" h="2634">
                <a:moveTo>
                  <a:pt x="0" y="0"/>
                </a:moveTo>
                <a:lnTo>
                  <a:pt x="0" y="2633"/>
                </a:lnTo>
                <a:lnTo>
                  <a:pt x="26074" y="2633"/>
                </a:lnTo>
                <a:lnTo>
                  <a:pt x="2607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91" name="CustomShape 23"/>
          <p:cNvSpPr/>
          <p:nvPr/>
        </p:nvSpPr>
        <p:spPr>
          <a:xfrm>
            <a:off x="113040" y="3842640"/>
            <a:ext cx="9426240" cy="978840"/>
          </a:xfrm>
          <a:custGeom>
            <a:avLst/>
            <a:gdLst/>
            <a:ahLst/>
            <a:rect l="l" t="t" r="r" b="b"/>
            <a:pathLst>
              <a:path w="26186" h="2721">
                <a:moveTo>
                  <a:pt x="0" y="43"/>
                </a:moveTo>
                <a:cubicBezTo>
                  <a:pt x="0" y="19"/>
                  <a:pt x="25" y="0"/>
                  <a:pt x="56" y="0"/>
                </a:cubicBezTo>
                <a:lnTo>
                  <a:pt x="26130" y="0"/>
                </a:lnTo>
                <a:cubicBezTo>
                  <a:pt x="26158" y="0"/>
                  <a:pt x="26185" y="19"/>
                  <a:pt x="26185" y="43"/>
                </a:cubicBezTo>
                <a:lnTo>
                  <a:pt x="26185" y="2676"/>
                </a:lnTo>
                <a:cubicBezTo>
                  <a:pt x="26185" y="2701"/>
                  <a:pt x="26158" y="2720"/>
                  <a:pt x="26130" y="2720"/>
                </a:cubicBezTo>
                <a:lnTo>
                  <a:pt x="56" y="2720"/>
                </a:lnTo>
                <a:cubicBezTo>
                  <a:pt x="25" y="2720"/>
                  <a:pt x="0" y="2701"/>
                  <a:pt x="0" y="2676"/>
                </a:cubicBezTo>
                <a:lnTo>
                  <a:pt x="0" y="43"/>
                </a:lnTo>
                <a:moveTo>
                  <a:pt x="112" y="2676"/>
                </a:moveTo>
                <a:lnTo>
                  <a:pt x="56" y="2632"/>
                </a:lnTo>
                <a:lnTo>
                  <a:pt x="26130" y="2632"/>
                </a:lnTo>
                <a:lnTo>
                  <a:pt x="26074" y="2676"/>
                </a:lnTo>
                <a:lnTo>
                  <a:pt x="26074" y="43"/>
                </a:lnTo>
                <a:lnTo>
                  <a:pt x="26130" y="87"/>
                </a:lnTo>
                <a:lnTo>
                  <a:pt x="56" y="87"/>
                </a:lnTo>
                <a:lnTo>
                  <a:pt x="112" y="43"/>
                </a:lnTo>
                <a:lnTo>
                  <a:pt x="112" y="267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92" name="CustomShape 24"/>
          <p:cNvSpPr/>
          <p:nvPr/>
        </p:nvSpPr>
        <p:spPr>
          <a:xfrm>
            <a:off x="589680" y="5045040"/>
            <a:ext cx="824472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Lecture 2 shows more examples of using vectorization for numpy vectors in machine learning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993" name="CustomShape 25"/>
          <p:cNvSpPr/>
          <p:nvPr/>
        </p:nvSpPr>
        <p:spPr>
          <a:xfrm>
            <a:off x="228960" y="390204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994" name="CustomShape 26"/>
          <p:cNvSpPr/>
          <p:nvPr/>
        </p:nvSpPr>
        <p:spPr>
          <a:xfrm>
            <a:off x="589680" y="3927240"/>
            <a:ext cx="843552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Vectorization in Python uses optimized &amp; pre-compiled C code to perform operations over data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995" name="CustomShape 27"/>
          <p:cNvSpPr/>
          <p:nvPr/>
        </p:nvSpPr>
        <p:spPr>
          <a:xfrm>
            <a:off x="589680" y="4128480"/>
            <a:ext cx="803916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sequences of the same data type (i.e. numpy array/vector instead of Python tuples or lists)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996" name="CustomShape 28"/>
          <p:cNvSpPr/>
          <p:nvPr/>
        </p:nvSpPr>
        <p:spPr>
          <a:xfrm>
            <a:off x="228960" y="434448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997" name="CustomShape 29"/>
          <p:cNvSpPr/>
          <p:nvPr/>
        </p:nvSpPr>
        <p:spPr>
          <a:xfrm>
            <a:off x="589680" y="4369320"/>
            <a:ext cx="874512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Vectorized functions are multiple times faster than using operations in explicit for-loop statements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998" name="CustomShape 30"/>
          <p:cNvSpPr/>
          <p:nvPr/>
        </p:nvSpPr>
        <p:spPr>
          <a:xfrm>
            <a:off x="228960" y="458604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999" name="" descr=""/>
          <p:cNvPicPr/>
          <p:nvPr/>
        </p:nvPicPr>
        <p:blipFill>
          <a:blip r:embed="rId1"/>
          <a:stretch/>
        </p:blipFill>
        <p:spPr>
          <a:xfrm rot="5400000">
            <a:off x="6664320" y="1708560"/>
            <a:ext cx="1661400" cy="2300760"/>
          </a:xfrm>
          <a:prstGeom prst="rect">
            <a:avLst/>
          </a:prstGeom>
          <a:ln w="0">
            <a:noFill/>
          </a:ln>
        </p:spPr>
      </p:pic>
      <p:pic>
        <p:nvPicPr>
          <p:cNvPr id="1000" name="" descr=""/>
          <p:cNvPicPr/>
          <p:nvPr/>
        </p:nvPicPr>
        <p:blipFill>
          <a:blip r:embed="rId2"/>
          <a:stretch/>
        </p:blipFill>
        <p:spPr>
          <a:xfrm>
            <a:off x="8067960" y="3679200"/>
            <a:ext cx="6840" cy="2160"/>
          </a:xfrm>
          <a:prstGeom prst="rect">
            <a:avLst/>
          </a:prstGeom>
          <a:ln w="0">
            <a:noFill/>
          </a:ln>
        </p:spPr>
      </p:pic>
      <p:sp>
        <p:nvSpPr>
          <p:cNvPr id="1001" name="CustomShape 31"/>
          <p:cNvSpPr/>
          <p:nvPr/>
        </p:nvSpPr>
        <p:spPr>
          <a:xfrm>
            <a:off x="589680" y="4610880"/>
            <a:ext cx="862956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Avoid explicit for-loops via vectorized Single Instruction Multiple Data (SIMD) functions in NumPy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002" name="CustomShape 32"/>
          <p:cNvSpPr/>
          <p:nvPr/>
        </p:nvSpPr>
        <p:spPr>
          <a:xfrm>
            <a:off x="5113080" y="3094200"/>
            <a:ext cx="70416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[18] Blog</a:t>
            </a:r>
            <a:endParaRPr b="0" lang="en-GB" sz="14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" name="CustomShape 1"/>
          <p:cNvSpPr/>
          <p:nvPr/>
        </p:nvSpPr>
        <p:spPr>
          <a:xfrm>
            <a:off x="19440" y="20160"/>
            <a:ext cx="9624240" cy="565560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04" name="CustomShape 2"/>
          <p:cNvSpPr/>
          <p:nvPr/>
        </p:nvSpPr>
        <p:spPr>
          <a:xfrm>
            <a:off x="1115280" y="370440"/>
            <a:ext cx="7445880" cy="354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  <a:ea typeface="DejaVu Sans"/>
              </a:rPr>
              <a:t>Simple Python/NumPy &amp; Vectorization Example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1005" name="" descr=""/>
          <p:cNvPicPr/>
          <p:nvPr/>
        </p:nvPicPr>
        <p:blipFill>
          <a:blip r:embed="rId1"/>
          <a:stretch/>
        </p:blipFill>
        <p:spPr>
          <a:xfrm>
            <a:off x="815400" y="962280"/>
            <a:ext cx="7881120" cy="2123640"/>
          </a:xfrm>
          <a:prstGeom prst="rect">
            <a:avLst/>
          </a:prstGeom>
          <a:ln w="0">
            <a:noFill/>
          </a:ln>
        </p:spPr>
      </p:pic>
      <p:pic>
        <p:nvPicPr>
          <p:cNvPr id="1006" name="" descr=""/>
          <p:cNvPicPr/>
          <p:nvPr/>
        </p:nvPicPr>
        <p:blipFill>
          <a:blip r:embed="rId2"/>
          <a:stretch/>
        </p:blipFill>
        <p:spPr>
          <a:xfrm>
            <a:off x="815400" y="3087000"/>
            <a:ext cx="7881120" cy="2123640"/>
          </a:xfrm>
          <a:prstGeom prst="rect">
            <a:avLst/>
          </a:prstGeom>
          <a:ln w="0">
            <a:noFill/>
          </a:ln>
        </p:spPr>
      </p:pic>
      <p:sp>
        <p:nvSpPr>
          <p:cNvPr id="1007" name="CustomShape 3"/>
          <p:cNvSpPr/>
          <p:nvPr/>
        </p:nvSpPr>
        <p:spPr>
          <a:xfrm>
            <a:off x="795240" y="2891520"/>
            <a:ext cx="5268960" cy="442800"/>
          </a:xfrm>
          <a:custGeom>
            <a:avLst/>
            <a:gdLst/>
            <a:ahLst/>
            <a:rect l="l" t="t" r="r" b="b"/>
            <a:pathLst>
              <a:path w="14638" h="1232">
                <a:moveTo>
                  <a:pt x="0" y="44"/>
                </a:moveTo>
                <a:cubicBezTo>
                  <a:pt x="0" y="19"/>
                  <a:pt x="24" y="0"/>
                  <a:pt x="56" y="0"/>
                </a:cubicBezTo>
                <a:lnTo>
                  <a:pt x="14582" y="0"/>
                </a:lnTo>
                <a:cubicBezTo>
                  <a:pt x="14613" y="0"/>
                  <a:pt x="14637" y="19"/>
                  <a:pt x="14637" y="44"/>
                </a:cubicBezTo>
                <a:lnTo>
                  <a:pt x="14637" y="1188"/>
                </a:lnTo>
                <a:cubicBezTo>
                  <a:pt x="14637" y="1212"/>
                  <a:pt x="14613" y="1231"/>
                  <a:pt x="14582" y="1231"/>
                </a:cubicBezTo>
                <a:lnTo>
                  <a:pt x="56" y="1231"/>
                </a:lnTo>
                <a:cubicBezTo>
                  <a:pt x="24" y="1231"/>
                  <a:pt x="0" y="1212"/>
                  <a:pt x="0" y="1188"/>
                </a:cubicBezTo>
                <a:lnTo>
                  <a:pt x="0" y="44"/>
                </a:lnTo>
                <a:moveTo>
                  <a:pt x="111" y="1188"/>
                </a:moveTo>
                <a:lnTo>
                  <a:pt x="56" y="1144"/>
                </a:lnTo>
                <a:lnTo>
                  <a:pt x="14582" y="1144"/>
                </a:lnTo>
                <a:lnTo>
                  <a:pt x="14526" y="1188"/>
                </a:lnTo>
                <a:lnTo>
                  <a:pt x="14526" y="44"/>
                </a:lnTo>
                <a:lnTo>
                  <a:pt x="14582" y="87"/>
                </a:lnTo>
                <a:lnTo>
                  <a:pt x="56" y="87"/>
                </a:lnTo>
                <a:lnTo>
                  <a:pt x="111" y="44"/>
                </a:lnTo>
                <a:lnTo>
                  <a:pt x="111" y="1188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08" name="CustomShape 4"/>
          <p:cNvSpPr/>
          <p:nvPr/>
        </p:nvSpPr>
        <p:spPr>
          <a:xfrm>
            <a:off x="759960" y="4784040"/>
            <a:ext cx="5683680" cy="443160"/>
          </a:xfrm>
          <a:custGeom>
            <a:avLst/>
            <a:gdLst/>
            <a:ahLst/>
            <a:rect l="l" t="t" r="r" b="b"/>
            <a:pathLst>
              <a:path w="15790" h="1233">
                <a:moveTo>
                  <a:pt x="0" y="44"/>
                </a:moveTo>
                <a:cubicBezTo>
                  <a:pt x="0" y="20"/>
                  <a:pt x="24" y="0"/>
                  <a:pt x="55" y="0"/>
                </a:cubicBezTo>
                <a:lnTo>
                  <a:pt x="15733" y="0"/>
                </a:lnTo>
                <a:cubicBezTo>
                  <a:pt x="15765" y="0"/>
                  <a:pt x="15789" y="20"/>
                  <a:pt x="15789" y="44"/>
                </a:cubicBezTo>
                <a:lnTo>
                  <a:pt x="15789" y="1188"/>
                </a:lnTo>
                <a:cubicBezTo>
                  <a:pt x="15789" y="1212"/>
                  <a:pt x="15765" y="1232"/>
                  <a:pt x="15733" y="1232"/>
                </a:cubicBezTo>
                <a:lnTo>
                  <a:pt x="55" y="1232"/>
                </a:lnTo>
                <a:cubicBezTo>
                  <a:pt x="24" y="1232"/>
                  <a:pt x="0" y="1212"/>
                  <a:pt x="0" y="1188"/>
                </a:cubicBezTo>
                <a:lnTo>
                  <a:pt x="0" y="44"/>
                </a:lnTo>
                <a:moveTo>
                  <a:pt x="111" y="1188"/>
                </a:moveTo>
                <a:lnTo>
                  <a:pt x="55" y="1145"/>
                </a:lnTo>
                <a:lnTo>
                  <a:pt x="15733" y="1145"/>
                </a:lnTo>
                <a:lnTo>
                  <a:pt x="15677" y="1188"/>
                </a:lnTo>
                <a:lnTo>
                  <a:pt x="15677" y="44"/>
                </a:lnTo>
                <a:lnTo>
                  <a:pt x="15733" y="87"/>
                </a:lnTo>
                <a:lnTo>
                  <a:pt x="55" y="87"/>
                </a:lnTo>
                <a:lnTo>
                  <a:pt x="111" y="44"/>
                </a:lnTo>
                <a:lnTo>
                  <a:pt x="111" y="1188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09" name="CustomShape 5"/>
          <p:cNvSpPr/>
          <p:nvPr/>
        </p:nvSpPr>
        <p:spPr>
          <a:xfrm>
            <a:off x="795240" y="1896120"/>
            <a:ext cx="5496840" cy="442800"/>
          </a:xfrm>
          <a:custGeom>
            <a:avLst/>
            <a:gdLst/>
            <a:ahLst/>
            <a:rect l="l" t="t" r="r" b="b"/>
            <a:pathLst>
              <a:path w="15271" h="1232">
                <a:moveTo>
                  <a:pt x="0" y="44"/>
                </a:moveTo>
                <a:cubicBezTo>
                  <a:pt x="0" y="19"/>
                  <a:pt x="24" y="0"/>
                  <a:pt x="56" y="0"/>
                </a:cubicBezTo>
                <a:lnTo>
                  <a:pt x="15214" y="0"/>
                </a:lnTo>
                <a:cubicBezTo>
                  <a:pt x="15246" y="0"/>
                  <a:pt x="15270" y="19"/>
                  <a:pt x="15270" y="44"/>
                </a:cubicBezTo>
                <a:lnTo>
                  <a:pt x="15270" y="1188"/>
                </a:lnTo>
                <a:cubicBezTo>
                  <a:pt x="15270" y="1211"/>
                  <a:pt x="15246" y="1231"/>
                  <a:pt x="15214" y="1231"/>
                </a:cubicBezTo>
                <a:lnTo>
                  <a:pt x="56" y="1231"/>
                </a:lnTo>
                <a:cubicBezTo>
                  <a:pt x="24" y="1231"/>
                  <a:pt x="0" y="1211"/>
                  <a:pt x="0" y="1188"/>
                </a:cubicBezTo>
                <a:lnTo>
                  <a:pt x="0" y="44"/>
                </a:lnTo>
                <a:moveTo>
                  <a:pt x="111" y="1188"/>
                </a:moveTo>
                <a:lnTo>
                  <a:pt x="56" y="1145"/>
                </a:lnTo>
                <a:lnTo>
                  <a:pt x="15214" y="1145"/>
                </a:lnTo>
                <a:lnTo>
                  <a:pt x="15158" y="1188"/>
                </a:lnTo>
                <a:lnTo>
                  <a:pt x="15158" y="44"/>
                </a:lnTo>
                <a:lnTo>
                  <a:pt x="15214" y="87"/>
                </a:lnTo>
                <a:lnTo>
                  <a:pt x="56" y="87"/>
                </a:lnTo>
                <a:lnTo>
                  <a:pt x="111" y="44"/>
                </a:lnTo>
                <a:lnTo>
                  <a:pt x="111" y="1188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10" name="CustomShape 6"/>
          <p:cNvSpPr/>
          <p:nvPr/>
        </p:nvSpPr>
        <p:spPr>
          <a:xfrm>
            <a:off x="795240" y="3485880"/>
            <a:ext cx="5496840" cy="789840"/>
          </a:xfrm>
          <a:custGeom>
            <a:avLst/>
            <a:gdLst/>
            <a:ahLst/>
            <a:rect l="l" t="t" r="r" b="b"/>
            <a:pathLst>
              <a:path w="15271" h="2196">
                <a:moveTo>
                  <a:pt x="0" y="44"/>
                </a:moveTo>
                <a:cubicBezTo>
                  <a:pt x="0" y="20"/>
                  <a:pt x="24" y="0"/>
                  <a:pt x="56" y="0"/>
                </a:cubicBezTo>
                <a:lnTo>
                  <a:pt x="15214" y="0"/>
                </a:lnTo>
                <a:cubicBezTo>
                  <a:pt x="15246" y="0"/>
                  <a:pt x="15270" y="20"/>
                  <a:pt x="15270" y="44"/>
                </a:cubicBezTo>
                <a:lnTo>
                  <a:pt x="15270" y="2152"/>
                </a:lnTo>
                <a:cubicBezTo>
                  <a:pt x="15270" y="2176"/>
                  <a:pt x="15246" y="2195"/>
                  <a:pt x="15214" y="2195"/>
                </a:cubicBezTo>
                <a:lnTo>
                  <a:pt x="56" y="2195"/>
                </a:lnTo>
                <a:cubicBezTo>
                  <a:pt x="24" y="2195"/>
                  <a:pt x="0" y="2176"/>
                  <a:pt x="0" y="2152"/>
                </a:cubicBezTo>
                <a:lnTo>
                  <a:pt x="0" y="44"/>
                </a:lnTo>
                <a:moveTo>
                  <a:pt x="111" y="2152"/>
                </a:moveTo>
                <a:lnTo>
                  <a:pt x="56" y="2108"/>
                </a:lnTo>
                <a:lnTo>
                  <a:pt x="15214" y="2108"/>
                </a:lnTo>
                <a:lnTo>
                  <a:pt x="15158" y="2152"/>
                </a:lnTo>
                <a:lnTo>
                  <a:pt x="15158" y="44"/>
                </a:lnTo>
                <a:lnTo>
                  <a:pt x="15214" y="87"/>
                </a:lnTo>
                <a:lnTo>
                  <a:pt x="56" y="87"/>
                </a:lnTo>
                <a:lnTo>
                  <a:pt x="111" y="44"/>
                </a:lnTo>
                <a:lnTo>
                  <a:pt x="111" y="2152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11" name="CustomShape 7"/>
          <p:cNvSpPr/>
          <p:nvPr/>
        </p:nvSpPr>
        <p:spPr>
          <a:xfrm>
            <a:off x="608400" y="5369400"/>
            <a:ext cx="221364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Lecture 1 –  Big Data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2" name="CustomShape 1"/>
          <p:cNvSpPr/>
          <p:nvPr/>
        </p:nvSpPr>
        <p:spPr>
          <a:xfrm>
            <a:off x="19440" y="20160"/>
            <a:ext cx="9624240" cy="565560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13" name="CustomShape 2"/>
          <p:cNvSpPr/>
          <p:nvPr/>
        </p:nvSpPr>
        <p:spPr>
          <a:xfrm>
            <a:off x="325440" y="370800"/>
            <a:ext cx="9027360" cy="354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  <a:ea typeface="DejaVu Sans"/>
              </a:rPr>
              <a:t>Terminologies: Distributed Computing &amp; Cloud Computing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014" name="CustomShape 3"/>
          <p:cNvSpPr/>
          <p:nvPr/>
        </p:nvSpPr>
        <p:spPr>
          <a:xfrm>
            <a:off x="596880" y="995400"/>
            <a:ext cx="319680" cy="338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015" name="CustomShape 4"/>
          <p:cNvSpPr/>
          <p:nvPr/>
        </p:nvSpPr>
        <p:spPr>
          <a:xfrm>
            <a:off x="957960" y="1032840"/>
            <a:ext cx="820152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  <a:ea typeface="DejaVu Sans"/>
              </a:rPr>
              <a:t>Distributed Computing (‘parallel computing across computers‘)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016" name="CustomShape 5"/>
          <p:cNvSpPr/>
          <p:nvPr/>
        </p:nvSpPr>
        <p:spPr>
          <a:xfrm>
            <a:off x="1078200" y="134604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17" name="CustomShape 6"/>
          <p:cNvSpPr/>
          <p:nvPr/>
        </p:nvSpPr>
        <p:spPr>
          <a:xfrm>
            <a:off x="1379160" y="1377360"/>
            <a:ext cx="772380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Field of computer science/engineering that studies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 distributed systems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18" name="CustomShape 7"/>
          <p:cNvSpPr/>
          <p:nvPr/>
        </p:nvSpPr>
        <p:spPr>
          <a:xfrm>
            <a:off x="1078200" y="164772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19" name="CustomShape 8"/>
          <p:cNvSpPr/>
          <p:nvPr/>
        </p:nvSpPr>
        <p:spPr>
          <a:xfrm>
            <a:off x="1379160" y="1679040"/>
            <a:ext cx="688932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Distributed systems consist of multiple autonomous computers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20" name="CustomShape 9"/>
          <p:cNvSpPr/>
          <p:nvPr/>
        </p:nvSpPr>
        <p:spPr>
          <a:xfrm>
            <a:off x="1379160" y="1930320"/>
            <a:ext cx="781020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(each having its own memory and stroage; communication via network)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21" name="CustomShape 10"/>
          <p:cNvSpPr/>
          <p:nvPr/>
        </p:nvSpPr>
        <p:spPr>
          <a:xfrm>
            <a:off x="1078200" y="220068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22" name="CustomShape 11"/>
          <p:cNvSpPr/>
          <p:nvPr/>
        </p:nvSpPr>
        <p:spPr>
          <a:xfrm>
            <a:off x="1379160" y="2232000"/>
            <a:ext cx="410184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Information exchange in a distributed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23" name="CustomShape 12"/>
          <p:cNvSpPr/>
          <p:nvPr/>
        </p:nvSpPr>
        <p:spPr>
          <a:xfrm>
            <a:off x="1379160" y="2483280"/>
            <a:ext cx="385272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system is done via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message passing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24" name="CustomShape 13"/>
          <p:cNvSpPr/>
          <p:nvPr/>
        </p:nvSpPr>
        <p:spPr>
          <a:xfrm>
            <a:off x="1078200" y="275364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25" name="CustomShape 14"/>
          <p:cNvSpPr/>
          <p:nvPr/>
        </p:nvSpPr>
        <p:spPr>
          <a:xfrm>
            <a:off x="1379160" y="2784960"/>
            <a:ext cx="369396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Program that runs in a distributed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26" name="CustomShape 15"/>
          <p:cNvSpPr/>
          <p:nvPr/>
        </p:nvSpPr>
        <p:spPr>
          <a:xfrm>
            <a:off x="1379160" y="3036240"/>
            <a:ext cx="343764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system is a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distributed program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27" name="CustomShape 16"/>
          <p:cNvSpPr/>
          <p:nvPr/>
        </p:nvSpPr>
        <p:spPr>
          <a:xfrm>
            <a:off x="1078200" y="330696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28" name="CustomShape 17"/>
          <p:cNvSpPr/>
          <p:nvPr/>
        </p:nvSpPr>
        <p:spPr>
          <a:xfrm>
            <a:off x="1379160" y="3337920"/>
            <a:ext cx="429408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Process of writing distributed programs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29" name="CustomShape 18"/>
          <p:cNvSpPr/>
          <p:nvPr/>
        </p:nvSpPr>
        <p:spPr>
          <a:xfrm>
            <a:off x="1379160" y="3589200"/>
            <a:ext cx="405360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is known as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 distributed programming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30" name="CustomShape 19"/>
          <p:cNvSpPr/>
          <p:nvPr/>
        </p:nvSpPr>
        <p:spPr>
          <a:xfrm>
            <a:off x="133200" y="4357080"/>
            <a:ext cx="9397080" cy="770760"/>
          </a:xfrm>
          <a:custGeom>
            <a:avLst/>
            <a:gdLst/>
            <a:ahLst/>
            <a:rect l="l" t="t" r="r" b="b"/>
            <a:pathLst>
              <a:path w="26105" h="2143">
                <a:moveTo>
                  <a:pt x="0" y="0"/>
                </a:moveTo>
                <a:lnTo>
                  <a:pt x="0" y="2142"/>
                </a:lnTo>
                <a:lnTo>
                  <a:pt x="26104" y="2142"/>
                </a:lnTo>
                <a:lnTo>
                  <a:pt x="2610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31" name="CustomShape 20"/>
          <p:cNvSpPr/>
          <p:nvPr/>
        </p:nvSpPr>
        <p:spPr>
          <a:xfrm>
            <a:off x="113040" y="4341240"/>
            <a:ext cx="9437400" cy="802440"/>
          </a:xfrm>
          <a:custGeom>
            <a:avLst/>
            <a:gdLst/>
            <a:ahLst/>
            <a:rect l="l" t="t" r="r" b="b"/>
            <a:pathLst>
              <a:path w="26217" h="2231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26160" y="0"/>
                </a:lnTo>
                <a:cubicBezTo>
                  <a:pt x="26192" y="0"/>
                  <a:pt x="26216" y="19"/>
                  <a:pt x="26216" y="44"/>
                </a:cubicBezTo>
                <a:lnTo>
                  <a:pt x="26216" y="2186"/>
                </a:lnTo>
                <a:cubicBezTo>
                  <a:pt x="26216" y="2209"/>
                  <a:pt x="26192" y="2230"/>
                  <a:pt x="26160" y="2230"/>
                </a:cubicBezTo>
                <a:lnTo>
                  <a:pt x="56" y="2230"/>
                </a:lnTo>
                <a:cubicBezTo>
                  <a:pt x="25" y="2230"/>
                  <a:pt x="0" y="2209"/>
                  <a:pt x="0" y="2186"/>
                </a:cubicBezTo>
                <a:lnTo>
                  <a:pt x="0" y="44"/>
                </a:lnTo>
                <a:moveTo>
                  <a:pt x="112" y="2186"/>
                </a:moveTo>
                <a:lnTo>
                  <a:pt x="56" y="2143"/>
                </a:lnTo>
                <a:lnTo>
                  <a:pt x="26160" y="2143"/>
                </a:lnTo>
                <a:lnTo>
                  <a:pt x="26104" y="2186"/>
                </a:lnTo>
                <a:lnTo>
                  <a:pt x="26104" y="44"/>
                </a:lnTo>
                <a:lnTo>
                  <a:pt x="2616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218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32" name="CustomShape 21"/>
          <p:cNvSpPr/>
          <p:nvPr/>
        </p:nvSpPr>
        <p:spPr>
          <a:xfrm>
            <a:off x="608400" y="5370120"/>
            <a:ext cx="221364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Lecture 1 – Big Data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033" name="CustomShape 22"/>
          <p:cNvSpPr/>
          <p:nvPr/>
        </p:nvSpPr>
        <p:spPr>
          <a:xfrm>
            <a:off x="228960" y="440136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034" name="CustomShape 23"/>
          <p:cNvSpPr/>
          <p:nvPr/>
        </p:nvSpPr>
        <p:spPr>
          <a:xfrm>
            <a:off x="589680" y="4426200"/>
            <a:ext cx="817740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An Internet Cloud of resources can be either a centralized or a distributed computing system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035" name="CustomShape 24"/>
          <p:cNvSpPr/>
          <p:nvPr/>
        </p:nvSpPr>
        <p:spPr>
          <a:xfrm>
            <a:off x="228960" y="464220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036" name="CustomShape 25"/>
          <p:cNvSpPr/>
          <p:nvPr/>
        </p:nvSpPr>
        <p:spPr>
          <a:xfrm>
            <a:off x="589680" y="4667400"/>
            <a:ext cx="636012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Clouds apply parallel or distributed computing or a combination of both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037" name="CustomShape 26"/>
          <p:cNvSpPr/>
          <p:nvPr/>
        </p:nvSpPr>
        <p:spPr>
          <a:xfrm>
            <a:off x="228960" y="488376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038" name="CustomShape 27"/>
          <p:cNvSpPr/>
          <p:nvPr/>
        </p:nvSpPr>
        <p:spPr>
          <a:xfrm>
            <a:off x="589680" y="4908600"/>
            <a:ext cx="851580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Clouds are using physical or virtualized resources over large centralized/distributed data centers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1039" name="" descr=""/>
          <p:cNvPicPr/>
          <p:nvPr/>
        </p:nvPicPr>
        <p:blipFill>
          <a:blip r:embed="rId1"/>
          <a:stretch/>
        </p:blipFill>
        <p:spPr>
          <a:xfrm>
            <a:off x="6113520" y="2131200"/>
            <a:ext cx="2829960" cy="1854000"/>
          </a:xfrm>
          <a:prstGeom prst="rect">
            <a:avLst/>
          </a:prstGeom>
          <a:ln w="0">
            <a:noFill/>
          </a:ln>
        </p:spPr>
      </p:pic>
      <p:sp>
        <p:nvSpPr>
          <p:cNvPr id="1040" name="CustomShape 28"/>
          <p:cNvSpPr/>
          <p:nvPr/>
        </p:nvSpPr>
        <p:spPr>
          <a:xfrm>
            <a:off x="228960" y="4168080"/>
            <a:ext cx="312156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[1] Distributed &amp; Cloud Computing Book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041" name="CustomShape 29"/>
          <p:cNvSpPr/>
          <p:nvPr/>
        </p:nvSpPr>
        <p:spPr>
          <a:xfrm>
            <a:off x="6402960" y="4047480"/>
            <a:ext cx="247500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towards Internet of Things (IoT)</a:t>
            </a:r>
            <a:endParaRPr b="0" lang="en-GB" sz="14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2" name="CustomShape 1"/>
          <p:cNvSpPr/>
          <p:nvPr/>
        </p:nvSpPr>
        <p:spPr>
          <a:xfrm>
            <a:off x="19440" y="20160"/>
            <a:ext cx="9624240" cy="565560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43" name="CustomShape 2"/>
          <p:cNvSpPr/>
          <p:nvPr/>
        </p:nvSpPr>
        <p:spPr>
          <a:xfrm>
            <a:off x="1678320" y="370440"/>
            <a:ext cx="6303960" cy="354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  <a:ea typeface="DejaVu Sans"/>
              </a:rPr>
              <a:t>Distributed Computing – BOINC Example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044" name="CustomShape 3"/>
          <p:cNvSpPr/>
          <p:nvPr/>
        </p:nvSpPr>
        <p:spPr>
          <a:xfrm>
            <a:off x="596880" y="994680"/>
            <a:ext cx="319680" cy="338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045" name="CustomShape 4"/>
          <p:cNvSpPr/>
          <p:nvPr/>
        </p:nvSpPr>
        <p:spPr>
          <a:xfrm>
            <a:off x="957960" y="1032120"/>
            <a:ext cx="399096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  <a:ea typeface="DejaVu Sans"/>
              </a:rPr>
              <a:t>Tool for distributed computing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046" name="CustomShape 5"/>
          <p:cNvSpPr/>
          <p:nvPr/>
        </p:nvSpPr>
        <p:spPr>
          <a:xfrm>
            <a:off x="1078200" y="134568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47" name="CustomShape 6"/>
          <p:cNvSpPr/>
          <p:nvPr/>
        </p:nvSpPr>
        <p:spPr>
          <a:xfrm>
            <a:off x="1378800" y="1376640"/>
            <a:ext cx="800100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BOINC is one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middleware tool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in distributed computing, e.g.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SETI@Home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48" name="CustomShape 7"/>
          <p:cNvSpPr/>
          <p:nvPr/>
        </p:nvSpPr>
        <p:spPr>
          <a:xfrm>
            <a:off x="1078200" y="164736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49" name="CustomShape 8"/>
          <p:cNvSpPr/>
          <p:nvPr/>
        </p:nvSpPr>
        <p:spPr>
          <a:xfrm>
            <a:off x="1379160" y="1678320"/>
            <a:ext cx="691956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Provides functionalities to work with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compute and big data sets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50" name="CustomShape 9"/>
          <p:cNvSpPr/>
          <p:nvPr/>
        </p:nvSpPr>
        <p:spPr>
          <a:xfrm>
            <a:off x="1078200" y="194904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51" name="CustomShape 10"/>
          <p:cNvSpPr/>
          <p:nvPr/>
        </p:nvSpPr>
        <p:spPr>
          <a:xfrm>
            <a:off x="1379160" y="1980000"/>
            <a:ext cx="800568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Different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geographically distributed nodes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in a distributed system consist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52" name="CustomShape 11"/>
          <p:cNvSpPr/>
          <p:nvPr/>
        </p:nvSpPr>
        <p:spPr>
          <a:xfrm>
            <a:off x="1379160" y="2231280"/>
            <a:ext cx="671112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of a large number of heterogenous nodes used for computing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53" name="CustomShape 12"/>
          <p:cNvSpPr/>
          <p:nvPr/>
        </p:nvSpPr>
        <p:spPr>
          <a:xfrm>
            <a:off x="1078200" y="250164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54" name="CustomShape 13"/>
          <p:cNvSpPr/>
          <p:nvPr/>
        </p:nvSpPr>
        <p:spPr>
          <a:xfrm>
            <a:off x="1379160" y="2532960"/>
            <a:ext cx="462456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Architecture consists of a large number of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55" name="CustomShape 14"/>
          <p:cNvSpPr/>
          <p:nvPr/>
        </p:nvSpPr>
        <p:spPr>
          <a:xfrm>
            <a:off x="1379160" y="2784240"/>
            <a:ext cx="382572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rather ordinary desktop computers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56" name="CustomShape 15"/>
          <p:cNvSpPr/>
          <p:nvPr/>
        </p:nvSpPr>
        <p:spPr>
          <a:xfrm>
            <a:off x="596880" y="3066120"/>
            <a:ext cx="319680" cy="338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057" name="CustomShape 16"/>
          <p:cNvSpPr/>
          <p:nvPr/>
        </p:nvSpPr>
        <p:spPr>
          <a:xfrm>
            <a:off x="957960" y="3103560"/>
            <a:ext cx="341496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  <a:ea typeface="DejaVu Sans"/>
              </a:rPr>
              <a:t>Unique selling proposition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058" name="CustomShape 17"/>
          <p:cNvSpPr/>
          <p:nvPr/>
        </p:nvSpPr>
        <p:spPr>
          <a:xfrm>
            <a:off x="1078200" y="341676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59" name="CustomShape 18"/>
          <p:cNvSpPr/>
          <p:nvPr/>
        </p:nvSpPr>
        <p:spPr>
          <a:xfrm>
            <a:off x="1378800" y="3447720"/>
            <a:ext cx="595584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BOINC implements concept of using unused resources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60" name="CustomShape 19"/>
          <p:cNvSpPr/>
          <p:nvPr/>
        </p:nvSpPr>
        <p:spPr>
          <a:xfrm>
            <a:off x="1078200" y="371844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61" name="CustomShape 20"/>
          <p:cNvSpPr/>
          <p:nvPr/>
        </p:nvSpPr>
        <p:spPr>
          <a:xfrm>
            <a:off x="1379160" y="3749400"/>
            <a:ext cx="589644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Use ‘free’ unused computing power or storage during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62" name="CustomShape 21"/>
          <p:cNvSpPr/>
          <p:nvPr/>
        </p:nvSpPr>
        <p:spPr>
          <a:xfrm>
            <a:off x="1379160" y="4001040"/>
            <a:ext cx="528048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the night or during longer inactive usage periods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63" name="CustomShape 22"/>
          <p:cNvSpPr/>
          <p:nvPr/>
        </p:nvSpPr>
        <p:spPr>
          <a:xfrm>
            <a:off x="133200" y="4570560"/>
            <a:ext cx="9397080" cy="557280"/>
          </a:xfrm>
          <a:custGeom>
            <a:avLst/>
            <a:gdLst/>
            <a:ahLst/>
            <a:rect l="l" t="t" r="r" b="b"/>
            <a:pathLst>
              <a:path w="26105" h="1550">
                <a:moveTo>
                  <a:pt x="0" y="0"/>
                </a:moveTo>
                <a:lnTo>
                  <a:pt x="0" y="1549"/>
                </a:lnTo>
                <a:lnTo>
                  <a:pt x="26104" y="1549"/>
                </a:lnTo>
                <a:lnTo>
                  <a:pt x="2610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64" name="CustomShape 23"/>
          <p:cNvSpPr/>
          <p:nvPr/>
        </p:nvSpPr>
        <p:spPr>
          <a:xfrm>
            <a:off x="113040" y="4555080"/>
            <a:ext cx="9437400" cy="588600"/>
          </a:xfrm>
          <a:custGeom>
            <a:avLst/>
            <a:gdLst/>
            <a:ahLst/>
            <a:rect l="l" t="t" r="r" b="b"/>
            <a:pathLst>
              <a:path w="26217" h="1637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26160" y="0"/>
                </a:lnTo>
                <a:cubicBezTo>
                  <a:pt x="26192" y="0"/>
                  <a:pt x="26216" y="19"/>
                  <a:pt x="26216" y="44"/>
                </a:cubicBezTo>
                <a:lnTo>
                  <a:pt x="26216" y="1592"/>
                </a:lnTo>
                <a:cubicBezTo>
                  <a:pt x="26216" y="1616"/>
                  <a:pt x="26192" y="1636"/>
                  <a:pt x="26160" y="1636"/>
                </a:cubicBezTo>
                <a:lnTo>
                  <a:pt x="56" y="1636"/>
                </a:lnTo>
                <a:cubicBezTo>
                  <a:pt x="25" y="1636"/>
                  <a:pt x="0" y="1616"/>
                  <a:pt x="0" y="1592"/>
                </a:cubicBezTo>
                <a:lnTo>
                  <a:pt x="0" y="44"/>
                </a:lnTo>
                <a:moveTo>
                  <a:pt x="112" y="1592"/>
                </a:moveTo>
                <a:lnTo>
                  <a:pt x="56" y="1549"/>
                </a:lnTo>
                <a:lnTo>
                  <a:pt x="26160" y="1549"/>
                </a:lnTo>
                <a:lnTo>
                  <a:pt x="26104" y="1592"/>
                </a:lnTo>
                <a:lnTo>
                  <a:pt x="26104" y="44"/>
                </a:lnTo>
                <a:lnTo>
                  <a:pt x="2616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59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65" name="CustomShape 24"/>
          <p:cNvSpPr/>
          <p:nvPr/>
        </p:nvSpPr>
        <p:spPr>
          <a:xfrm>
            <a:off x="608400" y="5369400"/>
            <a:ext cx="221364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Lecture 1 –  Big Data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066" name="CustomShape 25"/>
          <p:cNvSpPr/>
          <p:nvPr/>
        </p:nvSpPr>
        <p:spPr>
          <a:xfrm>
            <a:off x="228960" y="461412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067" name="CustomShape 26"/>
          <p:cNvSpPr/>
          <p:nvPr/>
        </p:nvSpPr>
        <p:spPr>
          <a:xfrm>
            <a:off x="589680" y="4638960"/>
            <a:ext cx="860580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Berkely Open Infrastructure for Network Computing (BOINC) is distributed computing framework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068" name="CustomShape 27"/>
          <p:cNvSpPr/>
          <p:nvPr/>
        </p:nvSpPr>
        <p:spPr>
          <a:xfrm>
            <a:off x="228960" y="485532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1069" name="" descr=""/>
          <p:cNvPicPr/>
          <p:nvPr/>
        </p:nvPicPr>
        <p:blipFill>
          <a:blip r:embed="rId1"/>
          <a:stretch/>
        </p:blipFill>
        <p:spPr>
          <a:xfrm>
            <a:off x="8021160" y="3249720"/>
            <a:ext cx="1516320" cy="996120"/>
          </a:xfrm>
          <a:prstGeom prst="rect">
            <a:avLst/>
          </a:prstGeom>
          <a:ln w="0">
            <a:noFill/>
          </a:ln>
        </p:spPr>
      </p:pic>
      <p:pic>
        <p:nvPicPr>
          <p:cNvPr id="1070" name="" descr=""/>
          <p:cNvPicPr/>
          <p:nvPr/>
        </p:nvPicPr>
        <p:blipFill>
          <a:blip r:embed="rId2"/>
          <a:stretch/>
        </p:blipFill>
        <p:spPr>
          <a:xfrm>
            <a:off x="7851600" y="3872880"/>
            <a:ext cx="30960" cy="2880"/>
          </a:xfrm>
          <a:prstGeom prst="rect">
            <a:avLst/>
          </a:prstGeom>
          <a:ln w="0">
            <a:noFill/>
          </a:ln>
        </p:spPr>
      </p:pic>
      <p:pic>
        <p:nvPicPr>
          <p:cNvPr id="1071" name="" descr=""/>
          <p:cNvPicPr/>
          <p:nvPr/>
        </p:nvPicPr>
        <p:blipFill>
          <a:blip r:embed="rId3"/>
          <a:stretch/>
        </p:blipFill>
        <p:spPr>
          <a:xfrm>
            <a:off x="7843320" y="3876480"/>
            <a:ext cx="66960" cy="2880"/>
          </a:xfrm>
          <a:prstGeom prst="rect">
            <a:avLst/>
          </a:prstGeom>
          <a:ln w="0">
            <a:noFill/>
          </a:ln>
        </p:spPr>
      </p:pic>
      <p:pic>
        <p:nvPicPr>
          <p:cNvPr id="1072" name="" descr=""/>
          <p:cNvPicPr/>
          <p:nvPr/>
        </p:nvPicPr>
        <p:blipFill>
          <a:blip r:embed="rId4"/>
          <a:stretch/>
        </p:blipFill>
        <p:spPr>
          <a:xfrm>
            <a:off x="7835040" y="3880080"/>
            <a:ext cx="107280" cy="2880"/>
          </a:xfrm>
          <a:prstGeom prst="rect">
            <a:avLst/>
          </a:prstGeom>
          <a:ln w="0">
            <a:noFill/>
          </a:ln>
        </p:spPr>
      </p:pic>
      <p:pic>
        <p:nvPicPr>
          <p:cNvPr id="1073" name="" descr=""/>
          <p:cNvPicPr/>
          <p:nvPr/>
        </p:nvPicPr>
        <p:blipFill>
          <a:blip r:embed="rId5"/>
          <a:stretch/>
        </p:blipFill>
        <p:spPr>
          <a:xfrm>
            <a:off x="7823160" y="3884040"/>
            <a:ext cx="151200" cy="2880"/>
          </a:xfrm>
          <a:prstGeom prst="rect">
            <a:avLst/>
          </a:prstGeom>
          <a:ln w="0">
            <a:noFill/>
          </a:ln>
        </p:spPr>
      </p:pic>
      <p:pic>
        <p:nvPicPr>
          <p:cNvPr id="1074" name="" descr=""/>
          <p:cNvPicPr/>
          <p:nvPr/>
        </p:nvPicPr>
        <p:blipFill>
          <a:blip r:embed="rId6"/>
          <a:stretch/>
        </p:blipFill>
        <p:spPr>
          <a:xfrm>
            <a:off x="7815240" y="3887640"/>
            <a:ext cx="187200" cy="2880"/>
          </a:xfrm>
          <a:prstGeom prst="rect">
            <a:avLst/>
          </a:prstGeom>
          <a:ln w="0">
            <a:noFill/>
          </a:ln>
        </p:spPr>
      </p:pic>
      <p:pic>
        <p:nvPicPr>
          <p:cNvPr id="1075" name="" descr=""/>
          <p:cNvPicPr/>
          <p:nvPr/>
        </p:nvPicPr>
        <p:blipFill>
          <a:blip r:embed="rId7"/>
          <a:stretch/>
        </p:blipFill>
        <p:spPr>
          <a:xfrm>
            <a:off x="7807320" y="3891600"/>
            <a:ext cx="199440" cy="2880"/>
          </a:xfrm>
          <a:prstGeom prst="rect">
            <a:avLst/>
          </a:prstGeom>
          <a:ln w="0">
            <a:noFill/>
          </a:ln>
        </p:spPr>
      </p:pic>
      <p:pic>
        <p:nvPicPr>
          <p:cNvPr id="1076" name="" descr=""/>
          <p:cNvPicPr/>
          <p:nvPr/>
        </p:nvPicPr>
        <p:blipFill>
          <a:blip r:embed="rId8"/>
          <a:stretch/>
        </p:blipFill>
        <p:spPr>
          <a:xfrm>
            <a:off x="7795080" y="3895200"/>
            <a:ext cx="211320" cy="2880"/>
          </a:xfrm>
          <a:prstGeom prst="rect">
            <a:avLst/>
          </a:prstGeom>
          <a:ln w="0">
            <a:noFill/>
          </a:ln>
        </p:spPr>
      </p:pic>
      <p:pic>
        <p:nvPicPr>
          <p:cNvPr id="1077" name="" descr=""/>
          <p:cNvPicPr/>
          <p:nvPr/>
        </p:nvPicPr>
        <p:blipFill>
          <a:blip r:embed="rId9"/>
          <a:stretch/>
        </p:blipFill>
        <p:spPr>
          <a:xfrm>
            <a:off x="7783200" y="3899160"/>
            <a:ext cx="223560" cy="2880"/>
          </a:xfrm>
          <a:prstGeom prst="rect">
            <a:avLst/>
          </a:prstGeom>
          <a:ln w="0">
            <a:noFill/>
          </a:ln>
        </p:spPr>
      </p:pic>
      <p:pic>
        <p:nvPicPr>
          <p:cNvPr id="1078" name="" descr=""/>
          <p:cNvPicPr/>
          <p:nvPr/>
        </p:nvPicPr>
        <p:blipFill>
          <a:blip r:embed="rId10"/>
          <a:stretch/>
        </p:blipFill>
        <p:spPr>
          <a:xfrm>
            <a:off x="7774920" y="3902760"/>
            <a:ext cx="231480" cy="2880"/>
          </a:xfrm>
          <a:prstGeom prst="rect">
            <a:avLst/>
          </a:prstGeom>
          <a:ln w="0">
            <a:noFill/>
          </a:ln>
        </p:spPr>
      </p:pic>
      <p:pic>
        <p:nvPicPr>
          <p:cNvPr id="1079" name="" descr=""/>
          <p:cNvPicPr/>
          <p:nvPr/>
        </p:nvPicPr>
        <p:blipFill>
          <a:blip r:embed="rId11"/>
          <a:stretch/>
        </p:blipFill>
        <p:spPr>
          <a:xfrm>
            <a:off x="7767000" y="3906720"/>
            <a:ext cx="239400" cy="2880"/>
          </a:xfrm>
          <a:prstGeom prst="rect">
            <a:avLst/>
          </a:prstGeom>
          <a:ln w="0">
            <a:noFill/>
          </a:ln>
        </p:spPr>
      </p:pic>
      <p:pic>
        <p:nvPicPr>
          <p:cNvPr id="1080" name="" descr=""/>
          <p:cNvPicPr/>
          <p:nvPr/>
        </p:nvPicPr>
        <p:blipFill>
          <a:blip r:embed="rId12"/>
          <a:stretch/>
        </p:blipFill>
        <p:spPr>
          <a:xfrm>
            <a:off x="7755120" y="3910320"/>
            <a:ext cx="251640" cy="2880"/>
          </a:xfrm>
          <a:prstGeom prst="rect">
            <a:avLst/>
          </a:prstGeom>
          <a:ln w="0">
            <a:noFill/>
          </a:ln>
        </p:spPr>
      </p:pic>
      <p:pic>
        <p:nvPicPr>
          <p:cNvPr id="1081" name="" descr=""/>
          <p:cNvPicPr/>
          <p:nvPr/>
        </p:nvPicPr>
        <p:blipFill>
          <a:blip r:embed="rId13"/>
          <a:stretch/>
        </p:blipFill>
        <p:spPr>
          <a:xfrm>
            <a:off x="7746840" y="3913920"/>
            <a:ext cx="259560" cy="2880"/>
          </a:xfrm>
          <a:prstGeom prst="rect">
            <a:avLst/>
          </a:prstGeom>
          <a:ln w="0">
            <a:noFill/>
          </a:ln>
        </p:spPr>
      </p:pic>
      <p:pic>
        <p:nvPicPr>
          <p:cNvPr id="1082" name="" descr=""/>
          <p:cNvPicPr/>
          <p:nvPr/>
        </p:nvPicPr>
        <p:blipFill>
          <a:blip r:embed="rId14"/>
          <a:stretch/>
        </p:blipFill>
        <p:spPr>
          <a:xfrm>
            <a:off x="7738920" y="3917880"/>
            <a:ext cx="267480" cy="2880"/>
          </a:xfrm>
          <a:prstGeom prst="rect">
            <a:avLst/>
          </a:prstGeom>
          <a:ln w="0">
            <a:noFill/>
          </a:ln>
        </p:spPr>
      </p:pic>
      <p:pic>
        <p:nvPicPr>
          <p:cNvPr id="1083" name="" descr=""/>
          <p:cNvPicPr/>
          <p:nvPr/>
        </p:nvPicPr>
        <p:blipFill>
          <a:blip r:embed="rId15"/>
          <a:stretch/>
        </p:blipFill>
        <p:spPr>
          <a:xfrm>
            <a:off x="7726680" y="3921840"/>
            <a:ext cx="279720" cy="2880"/>
          </a:xfrm>
          <a:prstGeom prst="rect">
            <a:avLst/>
          </a:prstGeom>
          <a:ln w="0">
            <a:noFill/>
          </a:ln>
        </p:spPr>
      </p:pic>
      <p:pic>
        <p:nvPicPr>
          <p:cNvPr id="1084" name="" descr=""/>
          <p:cNvPicPr/>
          <p:nvPr/>
        </p:nvPicPr>
        <p:blipFill>
          <a:blip r:embed="rId16"/>
          <a:stretch/>
        </p:blipFill>
        <p:spPr>
          <a:xfrm>
            <a:off x="7718760" y="3925440"/>
            <a:ext cx="287640" cy="2880"/>
          </a:xfrm>
          <a:prstGeom prst="rect">
            <a:avLst/>
          </a:prstGeom>
          <a:ln w="0">
            <a:noFill/>
          </a:ln>
        </p:spPr>
      </p:pic>
      <p:pic>
        <p:nvPicPr>
          <p:cNvPr id="1085" name="" descr=""/>
          <p:cNvPicPr/>
          <p:nvPr/>
        </p:nvPicPr>
        <p:blipFill>
          <a:blip r:embed="rId17"/>
          <a:stretch/>
        </p:blipFill>
        <p:spPr>
          <a:xfrm>
            <a:off x="7710840" y="3929040"/>
            <a:ext cx="295560" cy="2880"/>
          </a:xfrm>
          <a:prstGeom prst="rect">
            <a:avLst/>
          </a:prstGeom>
          <a:ln w="0">
            <a:noFill/>
          </a:ln>
        </p:spPr>
      </p:pic>
      <p:pic>
        <p:nvPicPr>
          <p:cNvPr id="1086" name="" descr=""/>
          <p:cNvPicPr/>
          <p:nvPr/>
        </p:nvPicPr>
        <p:blipFill>
          <a:blip r:embed="rId18"/>
          <a:stretch/>
        </p:blipFill>
        <p:spPr>
          <a:xfrm>
            <a:off x="7702920" y="3933000"/>
            <a:ext cx="303480" cy="2880"/>
          </a:xfrm>
          <a:prstGeom prst="rect">
            <a:avLst/>
          </a:prstGeom>
          <a:ln w="0">
            <a:noFill/>
          </a:ln>
        </p:spPr>
      </p:pic>
      <p:pic>
        <p:nvPicPr>
          <p:cNvPr id="1087" name="" descr=""/>
          <p:cNvPicPr/>
          <p:nvPr/>
        </p:nvPicPr>
        <p:blipFill>
          <a:blip r:embed="rId19"/>
          <a:stretch/>
        </p:blipFill>
        <p:spPr>
          <a:xfrm>
            <a:off x="7687080" y="3936960"/>
            <a:ext cx="319680" cy="142560"/>
          </a:xfrm>
          <a:prstGeom prst="rect">
            <a:avLst/>
          </a:prstGeom>
          <a:ln w="0">
            <a:noFill/>
          </a:ln>
        </p:spPr>
      </p:pic>
      <p:pic>
        <p:nvPicPr>
          <p:cNvPr id="1088" name="" descr=""/>
          <p:cNvPicPr/>
          <p:nvPr/>
        </p:nvPicPr>
        <p:blipFill>
          <a:blip r:embed="rId20"/>
          <a:stretch/>
        </p:blipFill>
        <p:spPr>
          <a:xfrm>
            <a:off x="7690680" y="4079880"/>
            <a:ext cx="315720" cy="108360"/>
          </a:xfrm>
          <a:prstGeom prst="rect">
            <a:avLst/>
          </a:prstGeom>
          <a:ln w="0">
            <a:noFill/>
          </a:ln>
        </p:spPr>
      </p:pic>
      <p:pic>
        <p:nvPicPr>
          <p:cNvPr id="1089" name="" descr=""/>
          <p:cNvPicPr/>
          <p:nvPr/>
        </p:nvPicPr>
        <p:blipFill>
          <a:blip r:embed="rId21"/>
          <a:stretch/>
        </p:blipFill>
        <p:spPr>
          <a:xfrm>
            <a:off x="7690680" y="4189320"/>
            <a:ext cx="307800" cy="2880"/>
          </a:xfrm>
          <a:prstGeom prst="rect">
            <a:avLst/>
          </a:prstGeom>
          <a:ln w="0">
            <a:noFill/>
          </a:ln>
        </p:spPr>
      </p:pic>
      <p:pic>
        <p:nvPicPr>
          <p:cNvPr id="1090" name="" descr=""/>
          <p:cNvPicPr/>
          <p:nvPr/>
        </p:nvPicPr>
        <p:blipFill>
          <a:blip r:embed="rId22"/>
          <a:stretch/>
        </p:blipFill>
        <p:spPr>
          <a:xfrm>
            <a:off x="7690680" y="4192920"/>
            <a:ext cx="299880" cy="2880"/>
          </a:xfrm>
          <a:prstGeom prst="rect">
            <a:avLst/>
          </a:prstGeom>
          <a:ln w="0">
            <a:noFill/>
          </a:ln>
        </p:spPr>
      </p:pic>
      <p:pic>
        <p:nvPicPr>
          <p:cNvPr id="1091" name="" descr=""/>
          <p:cNvPicPr/>
          <p:nvPr/>
        </p:nvPicPr>
        <p:blipFill>
          <a:blip r:embed="rId23"/>
          <a:stretch/>
        </p:blipFill>
        <p:spPr>
          <a:xfrm>
            <a:off x="7690680" y="4196880"/>
            <a:ext cx="295560" cy="2880"/>
          </a:xfrm>
          <a:prstGeom prst="rect">
            <a:avLst/>
          </a:prstGeom>
          <a:ln w="0">
            <a:noFill/>
          </a:ln>
        </p:spPr>
      </p:pic>
      <p:pic>
        <p:nvPicPr>
          <p:cNvPr id="1092" name="" descr=""/>
          <p:cNvPicPr/>
          <p:nvPr/>
        </p:nvPicPr>
        <p:blipFill>
          <a:blip r:embed="rId24"/>
          <a:stretch/>
        </p:blipFill>
        <p:spPr>
          <a:xfrm>
            <a:off x="7690680" y="4200840"/>
            <a:ext cx="287640" cy="2880"/>
          </a:xfrm>
          <a:prstGeom prst="rect">
            <a:avLst/>
          </a:prstGeom>
          <a:ln w="0">
            <a:noFill/>
          </a:ln>
        </p:spPr>
      </p:pic>
      <p:pic>
        <p:nvPicPr>
          <p:cNvPr id="1093" name="" descr=""/>
          <p:cNvPicPr/>
          <p:nvPr/>
        </p:nvPicPr>
        <p:blipFill>
          <a:blip r:embed="rId25"/>
          <a:stretch/>
        </p:blipFill>
        <p:spPr>
          <a:xfrm>
            <a:off x="7690680" y="4204440"/>
            <a:ext cx="283320" cy="2880"/>
          </a:xfrm>
          <a:prstGeom prst="rect">
            <a:avLst/>
          </a:prstGeom>
          <a:ln w="0">
            <a:noFill/>
          </a:ln>
        </p:spPr>
      </p:pic>
      <p:pic>
        <p:nvPicPr>
          <p:cNvPr id="1094" name="" descr=""/>
          <p:cNvPicPr/>
          <p:nvPr/>
        </p:nvPicPr>
        <p:blipFill>
          <a:blip r:embed="rId26"/>
          <a:stretch/>
        </p:blipFill>
        <p:spPr>
          <a:xfrm>
            <a:off x="7690680" y="4208400"/>
            <a:ext cx="271800" cy="2880"/>
          </a:xfrm>
          <a:prstGeom prst="rect">
            <a:avLst/>
          </a:prstGeom>
          <a:ln w="0">
            <a:noFill/>
          </a:ln>
        </p:spPr>
      </p:pic>
      <p:pic>
        <p:nvPicPr>
          <p:cNvPr id="1095" name="" descr=""/>
          <p:cNvPicPr/>
          <p:nvPr/>
        </p:nvPicPr>
        <p:blipFill>
          <a:blip r:embed="rId27"/>
          <a:stretch/>
        </p:blipFill>
        <p:spPr>
          <a:xfrm>
            <a:off x="7690680" y="4212000"/>
            <a:ext cx="267480" cy="2880"/>
          </a:xfrm>
          <a:prstGeom prst="rect">
            <a:avLst/>
          </a:prstGeom>
          <a:ln w="0">
            <a:noFill/>
          </a:ln>
        </p:spPr>
      </p:pic>
      <p:pic>
        <p:nvPicPr>
          <p:cNvPr id="1096" name="" descr=""/>
          <p:cNvPicPr/>
          <p:nvPr/>
        </p:nvPicPr>
        <p:blipFill>
          <a:blip r:embed="rId28"/>
          <a:stretch/>
        </p:blipFill>
        <p:spPr>
          <a:xfrm>
            <a:off x="7690680" y="4215600"/>
            <a:ext cx="259560" cy="2880"/>
          </a:xfrm>
          <a:prstGeom prst="rect">
            <a:avLst/>
          </a:prstGeom>
          <a:ln w="0">
            <a:noFill/>
          </a:ln>
        </p:spPr>
      </p:pic>
      <p:pic>
        <p:nvPicPr>
          <p:cNvPr id="1097" name="" descr=""/>
          <p:cNvPicPr/>
          <p:nvPr/>
        </p:nvPicPr>
        <p:blipFill>
          <a:blip r:embed="rId29"/>
          <a:stretch/>
        </p:blipFill>
        <p:spPr>
          <a:xfrm>
            <a:off x="7690680" y="4219560"/>
            <a:ext cx="255240" cy="2880"/>
          </a:xfrm>
          <a:prstGeom prst="rect">
            <a:avLst/>
          </a:prstGeom>
          <a:ln w="0">
            <a:noFill/>
          </a:ln>
        </p:spPr>
      </p:pic>
      <p:pic>
        <p:nvPicPr>
          <p:cNvPr id="1098" name="" descr=""/>
          <p:cNvPicPr/>
          <p:nvPr/>
        </p:nvPicPr>
        <p:blipFill>
          <a:blip r:embed="rId30"/>
          <a:stretch/>
        </p:blipFill>
        <p:spPr>
          <a:xfrm>
            <a:off x="7690680" y="4223520"/>
            <a:ext cx="247320" cy="2880"/>
          </a:xfrm>
          <a:prstGeom prst="rect">
            <a:avLst/>
          </a:prstGeom>
          <a:ln w="0">
            <a:noFill/>
          </a:ln>
        </p:spPr>
      </p:pic>
      <p:pic>
        <p:nvPicPr>
          <p:cNvPr id="1099" name="" descr=""/>
          <p:cNvPicPr/>
          <p:nvPr/>
        </p:nvPicPr>
        <p:blipFill>
          <a:blip r:embed="rId31"/>
          <a:stretch/>
        </p:blipFill>
        <p:spPr>
          <a:xfrm>
            <a:off x="7698960" y="4226760"/>
            <a:ext cx="235440" cy="2880"/>
          </a:xfrm>
          <a:prstGeom prst="rect">
            <a:avLst/>
          </a:prstGeom>
          <a:ln w="0">
            <a:noFill/>
          </a:ln>
        </p:spPr>
      </p:pic>
      <p:pic>
        <p:nvPicPr>
          <p:cNvPr id="1100" name="" descr=""/>
          <p:cNvPicPr/>
          <p:nvPr/>
        </p:nvPicPr>
        <p:blipFill>
          <a:blip r:embed="rId32"/>
          <a:stretch/>
        </p:blipFill>
        <p:spPr>
          <a:xfrm>
            <a:off x="7710840" y="4230720"/>
            <a:ext cx="215640" cy="2880"/>
          </a:xfrm>
          <a:prstGeom prst="rect">
            <a:avLst/>
          </a:prstGeom>
          <a:ln w="0">
            <a:noFill/>
          </a:ln>
        </p:spPr>
      </p:pic>
      <p:pic>
        <p:nvPicPr>
          <p:cNvPr id="1101" name="" descr=""/>
          <p:cNvPicPr/>
          <p:nvPr/>
        </p:nvPicPr>
        <p:blipFill>
          <a:blip r:embed="rId33"/>
          <a:stretch/>
        </p:blipFill>
        <p:spPr>
          <a:xfrm>
            <a:off x="7723080" y="4234680"/>
            <a:ext cx="199440" cy="2880"/>
          </a:xfrm>
          <a:prstGeom prst="rect">
            <a:avLst/>
          </a:prstGeom>
          <a:ln w="0">
            <a:noFill/>
          </a:ln>
        </p:spPr>
      </p:pic>
      <p:pic>
        <p:nvPicPr>
          <p:cNvPr id="1102" name="" descr=""/>
          <p:cNvPicPr/>
          <p:nvPr/>
        </p:nvPicPr>
        <p:blipFill>
          <a:blip r:embed="rId34"/>
          <a:stretch/>
        </p:blipFill>
        <p:spPr>
          <a:xfrm>
            <a:off x="7735320" y="4238640"/>
            <a:ext cx="179280" cy="2880"/>
          </a:xfrm>
          <a:prstGeom prst="rect">
            <a:avLst/>
          </a:prstGeom>
          <a:ln w="0">
            <a:noFill/>
          </a:ln>
        </p:spPr>
      </p:pic>
      <p:pic>
        <p:nvPicPr>
          <p:cNvPr id="1103" name="" descr=""/>
          <p:cNvPicPr/>
          <p:nvPr/>
        </p:nvPicPr>
        <p:blipFill>
          <a:blip r:embed="rId35"/>
          <a:stretch/>
        </p:blipFill>
        <p:spPr>
          <a:xfrm>
            <a:off x="7746840" y="4242240"/>
            <a:ext cx="163440" cy="2880"/>
          </a:xfrm>
          <a:prstGeom prst="rect">
            <a:avLst/>
          </a:prstGeom>
          <a:ln w="0">
            <a:noFill/>
          </a:ln>
        </p:spPr>
      </p:pic>
      <p:pic>
        <p:nvPicPr>
          <p:cNvPr id="1104" name="" descr=""/>
          <p:cNvPicPr/>
          <p:nvPr/>
        </p:nvPicPr>
        <p:blipFill>
          <a:blip r:embed="rId36"/>
          <a:stretch/>
        </p:blipFill>
        <p:spPr>
          <a:xfrm>
            <a:off x="7759080" y="4245840"/>
            <a:ext cx="143280" cy="2880"/>
          </a:xfrm>
          <a:prstGeom prst="rect">
            <a:avLst/>
          </a:prstGeom>
          <a:ln w="0">
            <a:noFill/>
          </a:ln>
        </p:spPr>
      </p:pic>
      <p:pic>
        <p:nvPicPr>
          <p:cNvPr id="1105" name="" descr=""/>
          <p:cNvPicPr/>
          <p:nvPr/>
        </p:nvPicPr>
        <p:blipFill>
          <a:blip r:embed="rId37"/>
          <a:stretch/>
        </p:blipFill>
        <p:spPr>
          <a:xfrm>
            <a:off x="7783200" y="4249800"/>
            <a:ext cx="107280" cy="2880"/>
          </a:xfrm>
          <a:prstGeom prst="rect">
            <a:avLst/>
          </a:prstGeom>
          <a:ln w="0">
            <a:noFill/>
          </a:ln>
        </p:spPr>
      </p:pic>
      <p:pic>
        <p:nvPicPr>
          <p:cNvPr id="1106" name="" descr=""/>
          <p:cNvPicPr/>
          <p:nvPr/>
        </p:nvPicPr>
        <p:blipFill>
          <a:blip r:embed="rId38"/>
          <a:stretch/>
        </p:blipFill>
        <p:spPr>
          <a:xfrm>
            <a:off x="7799040" y="4253400"/>
            <a:ext cx="87120" cy="2880"/>
          </a:xfrm>
          <a:prstGeom prst="rect">
            <a:avLst/>
          </a:prstGeom>
          <a:ln w="0">
            <a:noFill/>
          </a:ln>
        </p:spPr>
      </p:pic>
      <p:pic>
        <p:nvPicPr>
          <p:cNvPr id="1107" name="" descr=""/>
          <p:cNvPicPr/>
          <p:nvPr/>
        </p:nvPicPr>
        <p:blipFill>
          <a:blip r:embed="rId39"/>
          <a:stretch/>
        </p:blipFill>
        <p:spPr>
          <a:xfrm>
            <a:off x="7811280" y="4257360"/>
            <a:ext cx="66960" cy="2880"/>
          </a:xfrm>
          <a:prstGeom prst="rect">
            <a:avLst/>
          </a:prstGeom>
          <a:ln w="0">
            <a:noFill/>
          </a:ln>
        </p:spPr>
      </p:pic>
      <p:pic>
        <p:nvPicPr>
          <p:cNvPr id="1108" name="" descr=""/>
          <p:cNvPicPr/>
          <p:nvPr/>
        </p:nvPicPr>
        <p:blipFill>
          <a:blip r:embed="rId40"/>
          <a:stretch/>
        </p:blipFill>
        <p:spPr>
          <a:xfrm>
            <a:off x="7823160" y="4260960"/>
            <a:ext cx="47160" cy="2880"/>
          </a:xfrm>
          <a:prstGeom prst="rect">
            <a:avLst/>
          </a:prstGeom>
          <a:ln w="0">
            <a:noFill/>
          </a:ln>
        </p:spPr>
      </p:pic>
      <p:pic>
        <p:nvPicPr>
          <p:cNvPr id="1109" name="" descr=""/>
          <p:cNvPicPr/>
          <p:nvPr/>
        </p:nvPicPr>
        <p:blipFill>
          <a:blip r:embed="rId41"/>
          <a:stretch/>
        </p:blipFill>
        <p:spPr>
          <a:xfrm>
            <a:off x="7835040" y="4264560"/>
            <a:ext cx="27000" cy="2880"/>
          </a:xfrm>
          <a:prstGeom prst="rect">
            <a:avLst/>
          </a:prstGeom>
          <a:ln w="0">
            <a:noFill/>
          </a:ln>
        </p:spPr>
      </p:pic>
      <p:pic>
        <p:nvPicPr>
          <p:cNvPr id="1110" name="" descr=""/>
          <p:cNvPicPr/>
          <p:nvPr/>
        </p:nvPicPr>
        <p:blipFill>
          <a:blip r:embed="rId42"/>
          <a:stretch/>
        </p:blipFill>
        <p:spPr>
          <a:xfrm>
            <a:off x="7847280" y="4268520"/>
            <a:ext cx="6840" cy="2880"/>
          </a:xfrm>
          <a:prstGeom prst="rect">
            <a:avLst/>
          </a:prstGeom>
          <a:ln w="0">
            <a:noFill/>
          </a:ln>
        </p:spPr>
      </p:pic>
      <p:sp>
        <p:nvSpPr>
          <p:cNvPr id="1111" name="CustomShape 28"/>
          <p:cNvSpPr/>
          <p:nvPr/>
        </p:nvSpPr>
        <p:spPr>
          <a:xfrm>
            <a:off x="589680" y="4880520"/>
            <a:ext cx="850788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BOINC implements CPU scavenging that means using unused resources in distributed computing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1112" name="" descr=""/>
          <p:cNvPicPr/>
          <p:nvPr/>
        </p:nvPicPr>
        <p:blipFill>
          <a:blip r:embed="rId43"/>
          <a:stretch/>
        </p:blipFill>
        <p:spPr>
          <a:xfrm>
            <a:off x="8695080" y="2700000"/>
            <a:ext cx="71280" cy="2880"/>
          </a:xfrm>
          <a:prstGeom prst="rect">
            <a:avLst/>
          </a:prstGeom>
          <a:ln w="0">
            <a:noFill/>
          </a:ln>
        </p:spPr>
      </p:pic>
      <p:pic>
        <p:nvPicPr>
          <p:cNvPr id="1113" name="" descr=""/>
          <p:cNvPicPr/>
          <p:nvPr/>
        </p:nvPicPr>
        <p:blipFill>
          <a:blip r:embed="rId44"/>
          <a:stretch/>
        </p:blipFill>
        <p:spPr>
          <a:xfrm>
            <a:off x="8685360" y="2703960"/>
            <a:ext cx="119520" cy="2880"/>
          </a:xfrm>
          <a:prstGeom prst="rect">
            <a:avLst/>
          </a:prstGeom>
          <a:ln w="0">
            <a:noFill/>
          </a:ln>
        </p:spPr>
      </p:pic>
      <p:pic>
        <p:nvPicPr>
          <p:cNvPr id="1114" name="" descr=""/>
          <p:cNvPicPr/>
          <p:nvPr/>
        </p:nvPicPr>
        <p:blipFill>
          <a:blip r:embed="rId45"/>
          <a:stretch/>
        </p:blipFill>
        <p:spPr>
          <a:xfrm>
            <a:off x="8670960" y="2707560"/>
            <a:ext cx="167400" cy="2880"/>
          </a:xfrm>
          <a:prstGeom prst="rect">
            <a:avLst/>
          </a:prstGeom>
          <a:ln w="0">
            <a:noFill/>
          </a:ln>
        </p:spPr>
      </p:pic>
      <p:pic>
        <p:nvPicPr>
          <p:cNvPr id="1115" name="" descr=""/>
          <p:cNvPicPr/>
          <p:nvPr/>
        </p:nvPicPr>
        <p:blipFill>
          <a:blip r:embed="rId46"/>
          <a:stretch/>
        </p:blipFill>
        <p:spPr>
          <a:xfrm>
            <a:off x="8661240" y="2711160"/>
            <a:ext cx="210600" cy="2880"/>
          </a:xfrm>
          <a:prstGeom prst="rect">
            <a:avLst/>
          </a:prstGeom>
          <a:ln w="0">
            <a:noFill/>
          </a:ln>
        </p:spPr>
      </p:pic>
      <p:pic>
        <p:nvPicPr>
          <p:cNvPr id="1116" name="" descr=""/>
          <p:cNvPicPr/>
          <p:nvPr/>
        </p:nvPicPr>
        <p:blipFill>
          <a:blip r:embed="rId47"/>
          <a:stretch/>
        </p:blipFill>
        <p:spPr>
          <a:xfrm>
            <a:off x="8651880" y="2715120"/>
            <a:ext cx="225000" cy="2880"/>
          </a:xfrm>
          <a:prstGeom prst="rect">
            <a:avLst/>
          </a:prstGeom>
          <a:ln w="0">
            <a:noFill/>
          </a:ln>
        </p:spPr>
      </p:pic>
      <p:pic>
        <p:nvPicPr>
          <p:cNvPr id="1117" name="" descr=""/>
          <p:cNvPicPr/>
          <p:nvPr/>
        </p:nvPicPr>
        <p:blipFill>
          <a:blip r:embed="rId48"/>
          <a:stretch/>
        </p:blipFill>
        <p:spPr>
          <a:xfrm>
            <a:off x="8637480" y="2718720"/>
            <a:ext cx="239400" cy="2880"/>
          </a:xfrm>
          <a:prstGeom prst="rect">
            <a:avLst/>
          </a:prstGeom>
          <a:ln w="0">
            <a:noFill/>
          </a:ln>
        </p:spPr>
      </p:pic>
      <p:pic>
        <p:nvPicPr>
          <p:cNvPr id="1118" name="" descr=""/>
          <p:cNvPicPr/>
          <p:nvPr/>
        </p:nvPicPr>
        <p:blipFill>
          <a:blip r:embed="rId49"/>
          <a:stretch/>
        </p:blipFill>
        <p:spPr>
          <a:xfrm>
            <a:off x="8627400" y="2722680"/>
            <a:ext cx="249120" cy="2880"/>
          </a:xfrm>
          <a:prstGeom prst="rect">
            <a:avLst/>
          </a:prstGeom>
          <a:ln w="0">
            <a:noFill/>
          </a:ln>
        </p:spPr>
      </p:pic>
      <p:pic>
        <p:nvPicPr>
          <p:cNvPr id="1119" name="" descr=""/>
          <p:cNvPicPr/>
          <p:nvPr/>
        </p:nvPicPr>
        <p:blipFill>
          <a:blip r:embed="rId50"/>
          <a:stretch/>
        </p:blipFill>
        <p:spPr>
          <a:xfrm>
            <a:off x="8618040" y="2726280"/>
            <a:ext cx="258840" cy="2880"/>
          </a:xfrm>
          <a:prstGeom prst="rect">
            <a:avLst/>
          </a:prstGeom>
          <a:ln w="0">
            <a:noFill/>
          </a:ln>
        </p:spPr>
      </p:pic>
      <p:pic>
        <p:nvPicPr>
          <p:cNvPr id="1120" name="" descr=""/>
          <p:cNvPicPr/>
          <p:nvPr/>
        </p:nvPicPr>
        <p:blipFill>
          <a:blip r:embed="rId51"/>
          <a:stretch/>
        </p:blipFill>
        <p:spPr>
          <a:xfrm>
            <a:off x="8608680" y="2730240"/>
            <a:ext cx="268200" cy="2880"/>
          </a:xfrm>
          <a:prstGeom prst="rect">
            <a:avLst/>
          </a:prstGeom>
          <a:ln w="0">
            <a:noFill/>
          </a:ln>
        </p:spPr>
      </p:pic>
      <p:pic>
        <p:nvPicPr>
          <p:cNvPr id="1121" name="" descr=""/>
          <p:cNvPicPr/>
          <p:nvPr/>
        </p:nvPicPr>
        <p:blipFill>
          <a:blip r:embed="rId52"/>
          <a:stretch/>
        </p:blipFill>
        <p:spPr>
          <a:xfrm>
            <a:off x="8594280" y="2733840"/>
            <a:ext cx="282600" cy="2880"/>
          </a:xfrm>
          <a:prstGeom prst="rect">
            <a:avLst/>
          </a:prstGeom>
          <a:ln w="0">
            <a:noFill/>
          </a:ln>
        </p:spPr>
      </p:pic>
      <p:pic>
        <p:nvPicPr>
          <p:cNvPr id="1122" name="" descr=""/>
          <p:cNvPicPr/>
          <p:nvPr/>
        </p:nvPicPr>
        <p:blipFill>
          <a:blip r:embed="rId53"/>
          <a:stretch/>
        </p:blipFill>
        <p:spPr>
          <a:xfrm>
            <a:off x="8584200" y="2737800"/>
            <a:ext cx="292680" cy="2880"/>
          </a:xfrm>
          <a:prstGeom prst="rect">
            <a:avLst/>
          </a:prstGeom>
          <a:ln w="0">
            <a:noFill/>
          </a:ln>
        </p:spPr>
      </p:pic>
      <p:pic>
        <p:nvPicPr>
          <p:cNvPr id="1123" name="" descr=""/>
          <p:cNvPicPr/>
          <p:nvPr/>
        </p:nvPicPr>
        <p:blipFill>
          <a:blip r:embed="rId54"/>
          <a:stretch/>
        </p:blipFill>
        <p:spPr>
          <a:xfrm>
            <a:off x="8574840" y="2741760"/>
            <a:ext cx="302040" cy="2880"/>
          </a:xfrm>
          <a:prstGeom prst="rect">
            <a:avLst/>
          </a:prstGeom>
          <a:ln w="0">
            <a:noFill/>
          </a:ln>
        </p:spPr>
      </p:pic>
      <p:pic>
        <p:nvPicPr>
          <p:cNvPr id="1124" name="" descr=""/>
          <p:cNvPicPr/>
          <p:nvPr/>
        </p:nvPicPr>
        <p:blipFill>
          <a:blip r:embed="rId55"/>
          <a:stretch/>
        </p:blipFill>
        <p:spPr>
          <a:xfrm>
            <a:off x="8560440" y="2745000"/>
            <a:ext cx="316440" cy="2880"/>
          </a:xfrm>
          <a:prstGeom prst="rect">
            <a:avLst/>
          </a:prstGeom>
          <a:ln w="0">
            <a:noFill/>
          </a:ln>
        </p:spPr>
      </p:pic>
      <p:pic>
        <p:nvPicPr>
          <p:cNvPr id="1125" name="" descr=""/>
          <p:cNvPicPr/>
          <p:nvPr/>
        </p:nvPicPr>
        <p:blipFill>
          <a:blip r:embed="rId56"/>
          <a:stretch/>
        </p:blipFill>
        <p:spPr>
          <a:xfrm>
            <a:off x="8550720" y="2748960"/>
            <a:ext cx="326160" cy="2880"/>
          </a:xfrm>
          <a:prstGeom prst="rect">
            <a:avLst/>
          </a:prstGeom>
          <a:ln w="0">
            <a:noFill/>
          </a:ln>
        </p:spPr>
      </p:pic>
      <p:pic>
        <p:nvPicPr>
          <p:cNvPr id="1126" name="" descr=""/>
          <p:cNvPicPr/>
          <p:nvPr/>
        </p:nvPicPr>
        <p:blipFill>
          <a:blip r:embed="rId57"/>
          <a:stretch/>
        </p:blipFill>
        <p:spPr>
          <a:xfrm>
            <a:off x="8541000" y="2752920"/>
            <a:ext cx="335880" cy="2880"/>
          </a:xfrm>
          <a:prstGeom prst="rect">
            <a:avLst/>
          </a:prstGeom>
          <a:ln w="0">
            <a:noFill/>
          </a:ln>
        </p:spPr>
      </p:pic>
      <p:pic>
        <p:nvPicPr>
          <p:cNvPr id="1127" name="" descr=""/>
          <p:cNvPicPr/>
          <p:nvPr/>
        </p:nvPicPr>
        <p:blipFill>
          <a:blip r:embed="rId58"/>
          <a:stretch/>
        </p:blipFill>
        <p:spPr>
          <a:xfrm>
            <a:off x="8531640" y="2756520"/>
            <a:ext cx="345240" cy="2880"/>
          </a:xfrm>
          <a:prstGeom prst="rect">
            <a:avLst/>
          </a:prstGeom>
          <a:ln w="0">
            <a:noFill/>
          </a:ln>
        </p:spPr>
      </p:pic>
      <p:pic>
        <p:nvPicPr>
          <p:cNvPr id="1128" name="" descr=""/>
          <p:cNvPicPr/>
          <p:nvPr/>
        </p:nvPicPr>
        <p:blipFill>
          <a:blip r:embed="rId59"/>
          <a:stretch/>
        </p:blipFill>
        <p:spPr>
          <a:xfrm>
            <a:off x="8521920" y="2760480"/>
            <a:ext cx="354960" cy="251640"/>
          </a:xfrm>
          <a:prstGeom prst="rect">
            <a:avLst/>
          </a:prstGeom>
          <a:ln w="0">
            <a:noFill/>
          </a:ln>
        </p:spPr>
      </p:pic>
      <p:pic>
        <p:nvPicPr>
          <p:cNvPr id="1129" name="" descr=""/>
          <p:cNvPicPr/>
          <p:nvPr/>
        </p:nvPicPr>
        <p:blipFill>
          <a:blip r:embed="rId60"/>
          <a:stretch/>
        </p:blipFill>
        <p:spPr>
          <a:xfrm>
            <a:off x="8521920" y="3012840"/>
            <a:ext cx="345240" cy="2880"/>
          </a:xfrm>
          <a:prstGeom prst="rect">
            <a:avLst/>
          </a:prstGeom>
          <a:ln w="0">
            <a:noFill/>
          </a:ln>
        </p:spPr>
      </p:pic>
      <p:pic>
        <p:nvPicPr>
          <p:cNvPr id="1130" name="" descr=""/>
          <p:cNvPicPr/>
          <p:nvPr/>
        </p:nvPicPr>
        <p:blipFill>
          <a:blip r:embed="rId61"/>
          <a:stretch/>
        </p:blipFill>
        <p:spPr>
          <a:xfrm>
            <a:off x="8521920" y="3016800"/>
            <a:ext cx="335880" cy="2880"/>
          </a:xfrm>
          <a:prstGeom prst="rect">
            <a:avLst/>
          </a:prstGeom>
          <a:ln w="0">
            <a:noFill/>
          </a:ln>
        </p:spPr>
      </p:pic>
      <p:pic>
        <p:nvPicPr>
          <p:cNvPr id="1131" name="" descr=""/>
          <p:cNvPicPr/>
          <p:nvPr/>
        </p:nvPicPr>
        <p:blipFill>
          <a:blip r:embed="rId62"/>
          <a:stretch/>
        </p:blipFill>
        <p:spPr>
          <a:xfrm>
            <a:off x="8521920" y="3020400"/>
            <a:ext cx="330840" cy="2880"/>
          </a:xfrm>
          <a:prstGeom prst="rect">
            <a:avLst/>
          </a:prstGeom>
          <a:ln w="0">
            <a:noFill/>
          </a:ln>
        </p:spPr>
      </p:pic>
      <p:pic>
        <p:nvPicPr>
          <p:cNvPr id="1132" name="" descr=""/>
          <p:cNvPicPr/>
          <p:nvPr/>
        </p:nvPicPr>
        <p:blipFill>
          <a:blip r:embed="rId63"/>
          <a:stretch/>
        </p:blipFill>
        <p:spPr>
          <a:xfrm>
            <a:off x="8521920" y="3024360"/>
            <a:ext cx="321480" cy="2880"/>
          </a:xfrm>
          <a:prstGeom prst="rect">
            <a:avLst/>
          </a:prstGeom>
          <a:ln w="0">
            <a:noFill/>
          </a:ln>
        </p:spPr>
      </p:pic>
      <p:pic>
        <p:nvPicPr>
          <p:cNvPr id="1133" name="" descr=""/>
          <p:cNvPicPr/>
          <p:nvPr/>
        </p:nvPicPr>
        <p:blipFill>
          <a:blip r:embed="rId64"/>
          <a:stretch/>
        </p:blipFill>
        <p:spPr>
          <a:xfrm>
            <a:off x="8521920" y="3027960"/>
            <a:ext cx="316440" cy="2880"/>
          </a:xfrm>
          <a:prstGeom prst="rect">
            <a:avLst/>
          </a:prstGeom>
          <a:ln w="0">
            <a:noFill/>
          </a:ln>
        </p:spPr>
      </p:pic>
      <p:pic>
        <p:nvPicPr>
          <p:cNvPr id="1134" name="" descr=""/>
          <p:cNvPicPr/>
          <p:nvPr/>
        </p:nvPicPr>
        <p:blipFill>
          <a:blip r:embed="rId65"/>
          <a:stretch/>
        </p:blipFill>
        <p:spPr>
          <a:xfrm>
            <a:off x="8521920" y="3031920"/>
            <a:ext cx="307080" cy="2880"/>
          </a:xfrm>
          <a:prstGeom prst="rect">
            <a:avLst/>
          </a:prstGeom>
          <a:ln w="0">
            <a:noFill/>
          </a:ln>
        </p:spPr>
      </p:pic>
      <p:pic>
        <p:nvPicPr>
          <p:cNvPr id="1135" name="" descr=""/>
          <p:cNvPicPr/>
          <p:nvPr/>
        </p:nvPicPr>
        <p:blipFill>
          <a:blip r:embed="rId66"/>
          <a:stretch/>
        </p:blipFill>
        <p:spPr>
          <a:xfrm>
            <a:off x="8521920" y="3035520"/>
            <a:ext cx="302040" cy="2880"/>
          </a:xfrm>
          <a:prstGeom prst="rect">
            <a:avLst/>
          </a:prstGeom>
          <a:ln w="0">
            <a:noFill/>
          </a:ln>
        </p:spPr>
      </p:pic>
      <p:pic>
        <p:nvPicPr>
          <p:cNvPr id="1136" name="" descr=""/>
          <p:cNvPicPr/>
          <p:nvPr/>
        </p:nvPicPr>
        <p:blipFill>
          <a:blip r:embed="rId67"/>
          <a:stretch/>
        </p:blipFill>
        <p:spPr>
          <a:xfrm>
            <a:off x="8521920" y="3039480"/>
            <a:ext cx="292680" cy="2880"/>
          </a:xfrm>
          <a:prstGeom prst="rect">
            <a:avLst/>
          </a:prstGeom>
          <a:ln w="0">
            <a:noFill/>
          </a:ln>
        </p:spPr>
      </p:pic>
      <p:pic>
        <p:nvPicPr>
          <p:cNvPr id="1137" name="" descr=""/>
          <p:cNvPicPr/>
          <p:nvPr/>
        </p:nvPicPr>
        <p:blipFill>
          <a:blip r:embed="rId68"/>
          <a:stretch/>
        </p:blipFill>
        <p:spPr>
          <a:xfrm>
            <a:off x="8521920" y="3043080"/>
            <a:ext cx="287640" cy="2880"/>
          </a:xfrm>
          <a:prstGeom prst="rect">
            <a:avLst/>
          </a:prstGeom>
          <a:ln w="0">
            <a:noFill/>
          </a:ln>
        </p:spPr>
      </p:pic>
      <p:pic>
        <p:nvPicPr>
          <p:cNvPr id="1138" name="" descr=""/>
          <p:cNvPicPr/>
          <p:nvPr/>
        </p:nvPicPr>
        <p:blipFill>
          <a:blip r:embed="rId69"/>
          <a:stretch/>
        </p:blipFill>
        <p:spPr>
          <a:xfrm>
            <a:off x="8521920" y="3046680"/>
            <a:ext cx="278280" cy="2880"/>
          </a:xfrm>
          <a:prstGeom prst="rect">
            <a:avLst/>
          </a:prstGeom>
          <a:ln w="0">
            <a:noFill/>
          </a:ln>
        </p:spPr>
      </p:pic>
      <p:pic>
        <p:nvPicPr>
          <p:cNvPr id="1139" name="" descr=""/>
          <p:cNvPicPr/>
          <p:nvPr/>
        </p:nvPicPr>
        <p:blipFill>
          <a:blip r:embed="rId70"/>
          <a:stretch/>
        </p:blipFill>
        <p:spPr>
          <a:xfrm>
            <a:off x="8526600" y="3050640"/>
            <a:ext cx="268200" cy="2880"/>
          </a:xfrm>
          <a:prstGeom prst="rect">
            <a:avLst/>
          </a:prstGeom>
          <a:ln w="0">
            <a:noFill/>
          </a:ln>
        </p:spPr>
      </p:pic>
      <p:pic>
        <p:nvPicPr>
          <p:cNvPr id="1140" name="" descr=""/>
          <p:cNvPicPr/>
          <p:nvPr/>
        </p:nvPicPr>
        <p:blipFill>
          <a:blip r:embed="rId71"/>
          <a:stretch/>
        </p:blipFill>
        <p:spPr>
          <a:xfrm>
            <a:off x="8541000" y="3054600"/>
            <a:ext cx="244440" cy="2880"/>
          </a:xfrm>
          <a:prstGeom prst="rect">
            <a:avLst/>
          </a:prstGeom>
          <a:ln w="0">
            <a:noFill/>
          </a:ln>
        </p:spPr>
      </p:pic>
      <p:pic>
        <p:nvPicPr>
          <p:cNvPr id="1141" name="" descr=""/>
          <p:cNvPicPr/>
          <p:nvPr/>
        </p:nvPicPr>
        <p:blipFill>
          <a:blip r:embed="rId72"/>
          <a:stretch/>
        </p:blipFill>
        <p:spPr>
          <a:xfrm>
            <a:off x="8555400" y="3058200"/>
            <a:ext cx="225000" cy="2880"/>
          </a:xfrm>
          <a:prstGeom prst="rect">
            <a:avLst/>
          </a:prstGeom>
          <a:ln w="0">
            <a:noFill/>
          </a:ln>
        </p:spPr>
      </p:pic>
      <p:pic>
        <p:nvPicPr>
          <p:cNvPr id="1142" name="" descr=""/>
          <p:cNvPicPr/>
          <p:nvPr/>
        </p:nvPicPr>
        <p:blipFill>
          <a:blip r:embed="rId73"/>
          <a:stretch/>
        </p:blipFill>
        <p:spPr>
          <a:xfrm>
            <a:off x="8569800" y="3061800"/>
            <a:ext cx="200880" cy="2880"/>
          </a:xfrm>
          <a:prstGeom prst="rect">
            <a:avLst/>
          </a:prstGeom>
          <a:ln w="0">
            <a:noFill/>
          </a:ln>
        </p:spPr>
      </p:pic>
      <p:pic>
        <p:nvPicPr>
          <p:cNvPr id="1143" name="" descr=""/>
          <p:cNvPicPr/>
          <p:nvPr/>
        </p:nvPicPr>
        <p:blipFill>
          <a:blip r:embed="rId74"/>
          <a:stretch/>
        </p:blipFill>
        <p:spPr>
          <a:xfrm>
            <a:off x="8584200" y="3065760"/>
            <a:ext cx="181800" cy="2880"/>
          </a:xfrm>
          <a:prstGeom prst="rect">
            <a:avLst/>
          </a:prstGeom>
          <a:ln w="0">
            <a:noFill/>
          </a:ln>
        </p:spPr>
      </p:pic>
      <p:pic>
        <p:nvPicPr>
          <p:cNvPr id="1144" name="" descr=""/>
          <p:cNvPicPr/>
          <p:nvPr/>
        </p:nvPicPr>
        <p:blipFill>
          <a:blip r:embed="rId75"/>
          <a:stretch/>
        </p:blipFill>
        <p:spPr>
          <a:xfrm>
            <a:off x="8598600" y="3069720"/>
            <a:ext cx="157680" cy="2880"/>
          </a:xfrm>
          <a:prstGeom prst="rect">
            <a:avLst/>
          </a:prstGeom>
          <a:ln w="0">
            <a:noFill/>
          </a:ln>
        </p:spPr>
      </p:pic>
      <p:pic>
        <p:nvPicPr>
          <p:cNvPr id="1145" name="" descr=""/>
          <p:cNvPicPr/>
          <p:nvPr/>
        </p:nvPicPr>
        <p:blipFill>
          <a:blip r:embed="rId76"/>
          <a:stretch/>
        </p:blipFill>
        <p:spPr>
          <a:xfrm>
            <a:off x="8613000" y="3073320"/>
            <a:ext cx="138240" cy="2880"/>
          </a:xfrm>
          <a:prstGeom prst="rect">
            <a:avLst/>
          </a:prstGeom>
          <a:ln w="0">
            <a:noFill/>
          </a:ln>
        </p:spPr>
      </p:pic>
      <p:pic>
        <p:nvPicPr>
          <p:cNvPr id="1146" name="" descr=""/>
          <p:cNvPicPr/>
          <p:nvPr/>
        </p:nvPicPr>
        <p:blipFill>
          <a:blip r:embed="rId77"/>
          <a:stretch/>
        </p:blipFill>
        <p:spPr>
          <a:xfrm>
            <a:off x="8642160" y="3076920"/>
            <a:ext cx="95040" cy="2880"/>
          </a:xfrm>
          <a:prstGeom prst="rect">
            <a:avLst/>
          </a:prstGeom>
          <a:ln w="0">
            <a:noFill/>
          </a:ln>
        </p:spPr>
      </p:pic>
      <p:pic>
        <p:nvPicPr>
          <p:cNvPr id="1147" name="" descr=""/>
          <p:cNvPicPr/>
          <p:nvPr/>
        </p:nvPicPr>
        <p:blipFill>
          <a:blip r:embed="rId78"/>
          <a:stretch/>
        </p:blipFill>
        <p:spPr>
          <a:xfrm>
            <a:off x="8656560" y="3080880"/>
            <a:ext cx="71280" cy="2880"/>
          </a:xfrm>
          <a:prstGeom prst="rect">
            <a:avLst/>
          </a:prstGeom>
          <a:ln w="0">
            <a:noFill/>
          </a:ln>
        </p:spPr>
      </p:pic>
      <p:pic>
        <p:nvPicPr>
          <p:cNvPr id="1148" name="" descr=""/>
          <p:cNvPicPr/>
          <p:nvPr/>
        </p:nvPicPr>
        <p:blipFill>
          <a:blip r:embed="rId79"/>
          <a:stretch/>
        </p:blipFill>
        <p:spPr>
          <a:xfrm>
            <a:off x="8670960" y="3084480"/>
            <a:ext cx="51840" cy="2880"/>
          </a:xfrm>
          <a:prstGeom prst="rect">
            <a:avLst/>
          </a:prstGeom>
          <a:ln w="0">
            <a:noFill/>
          </a:ln>
        </p:spPr>
      </p:pic>
      <p:pic>
        <p:nvPicPr>
          <p:cNvPr id="1149" name="" descr=""/>
          <p:cNvPicPr/>
          <p:nvPr/>
        </p:nvPicPr>
        <p:blipFill>
          <a:blip r:embed="rId80"/>
          <a:stretch/>
        </p:blipFill>
        <p:spPr>
          <a:xfrm>
            <a:off x="8685360" y="3088440"/>
            <a:ext cx="27720" cy="2880"/>
          </a:xfrm>
          <a:prstGeom prst="rect">
            <a:avLst/>
          </a:prstGeom>
          <a:ln w="0">
            <a:noFill/>
          </a:ln>
        </p:spPr>
      </p:pic>
      <p:pic>
        <p:nvPicPr>
          <p:cNvPr id="1150" name="" descr=""/>
          <p:cNvPicPr/>
          <p:nvPr/>
        </p:nvPicPr>
        <p:blipFill>
          <a:blip r:embed="rId81"/>
          <a:stretch/>
        </p:blipFill>
        <p:spPr>
          <a:xfrm>
            <a:off x="8699760" y="3092400"/>
            <a:ext cx="8280" cy="2880"/>
          </a:xfrm>
          <a:prstGeom prst="rect">
            <a:avLst/>
          </a:prstGeom>
          <a:ln w="0">
            <a:noFill/>
          </a:ln>
        </p:spPr>
      </p:pic>
      <p:pic>
        <p:nvPicPr>
          <p:cNvPr id="1151" name="" descr=""/>
          <p:cNvPicPr/>
          <p:nvPr/>
        </p:nvPicPr>
        <p:blipFill>
          <a:blip r:embed="rId82"/>
          <a:stretch/>
        </p:blipFill>
        <p:spPr>
          <a:xfrm>
            <a:off x="9320400" y="2895840"/>
            <a:ext cx="32760" cy="2880"/>
          </a:xfrm>
          <a:prstGeom prst="rect">
            <a:avLst/>
          </a:prstGeom>
          <a:ln w="0">
            <a:noFill/>
          </a:ln>
        </p:spPr>
      </p:pic>
      <p:pic>
        <p:nvPicPr>
          <p:cNvPr id="1152" name="" descr=""/>
          <p:cNvPicPr/>
          <p:nvPr/>
        </p:nvPicPr>
        <p:blipFill>
          <a:blip r:embed="rId83"/>
          <a:stretch/>
        </p:blipFill>
        <p:spPr>
          <a:xfrm>
            <a:off x="9311040" y="2899800"/>
            <a:ext cx="71280" cy="2880"/>
          </a:xfrm>
          <a:prstGeom prst="rect">
            <a:avLst/>
          </a:prstGeom>
          <a:ln w="0">
            <a:noFill/>
          </a:ln>
        </p:spPr>
      </p:pic>
      <p:pic>
        <p:nvPicPr>
          <p:cNvPr id="1153" name="" descr=""/>
          <p:cNvPicPr/>
          <p:nvPr/>
        </p:nvPicPr>
        <p:blipFill>
          <a:blip r:embed="rId84"/>
          <a:stretch/>
        </p:blipFill>
        <p:spPr>
          <a:xfrm>
            <a:off x="9301680" y="2903760"/>
            <a:ext cx="119520" cy="2880"/>
          </a:xfrm>
          <a:prstGeom prst="rect">
            <a:avLst/>
          </a:prstGeom>
          <a:ln w="0">
            <a:noFill/>
          </a:ln>
        </p:spPr>
      </p:pic>
      <p:pic>
        <p:nvPicPr>
          <p:cNvPr id="1154" name="" descr=""/>
          <p:cNvPicPr/>
          <p:nvPr/>
        </p:nvPicPr>
        <p:blipFill>
          <a:blip r:embed="rId85"/>
          <a:stretch/>
        </p:blipFill>
        <p:spPr>
          <a:xfrm>
            <a:off x="9286920" y="2907360"/>
            <a:ext cx="167400" cy="2880"/>
          </a:xfrm>
          <a:prstGeom prst="rect">
            <a:avLst/>
          </a:prstGeom>
          <a:ln w="0">
            <a:noFill/>
          </a:ln>
        </p:spPr>
      </p:pic>
      <p:pic>
        <p:nvPicPr>
          <p:cNvPr id="1155" name="" descr=""/>
          <p:cNvPicPr/>
          <p:nvPr/>
        </p:nvPicPr>
        <p:blipFill>
          <a:blip r:embed="rId86"/>
          <a:stretch/>
        </p:blipFill>
        <p:spPr>
          <a:xfrm>
            <a:off x="9267840" y="2910960"/>
            <a:ext cx="220320" cy="2880"/>
          </a:xfrm>
          <a:prstGeom prst="rect">
            <a:avLst/>
          </a:prstGeom>
          <a:ln w="0">
            <a:noFill/>
          </a:ln>
        </p:spPr>
      </p:pic>
      <p:pic>
        <p:nvPicPr>
          <p:cNvPr id="1156" name="" descr=""/>
          <p:cNvPicPr/>
          <p:nvPr/>
        </p:nvPicPr>
        <p:blipFill>
          <a:blip r:embed="rId87"/>
          <a:stretch/>
        </p:blipFill>
        <p:spPr>
          <a:xfrm>
            <a:off x="9258120" y="2914920"/>
            <a:ext cx="230040" cy="2880"/>
          </a:xfrm>
          <a:prstGeom prst="rect">
            <a:avLst/>
          </a:prstGeom>
          <a:ln w="0">
            <a:noFill/>
          </a:ln>
        </p:spPr>
      </p:pic>
      <p:pic>
        <p:nvPicPr>
          <p:cNvPr id="1157" name="" descr=""/>
          <p:cNvPicPr/>
          <p:nvPr/>
        </p:nvPicPr>
        <p:blipFill>
          <a:blip r:embed="rId88"/>
          <a:stretch/>
        </p:blipFill>
        <p:spPr>
          <a:xfrm>
            <a:off x="9248400" y="2918880"/>
            <a:ext cx="239400" cy="2880"/>
          </a:xfrm>
          <a:prstGeom prst="rect">
            <a:avLst/>
          </a:prstGeom>
          <a:ln w="0">
            <a:noFill/>
          </a:ln>
        </p:spPr>
      </p:pic>
      <p:pic>
        <p:nvPicPr>
          <p:cNvPr id="1158" name="" descr=""/>
          <p:cNvPicPr/>
          <p:nvPr/>
        </p:nvPicPr>
        <p:blipFill>
          <a:blip r:embed="rId89"/>
          <a:stretch/>
        </p:blipFill>
        <p:spPr>
          <a:xfrm>
            <a:off x="9238680" y="2922480"/>
            <a:ext cx="249120" cy="2880"/>
          </a:xfrm>
          <a:prstGeom prst="rect">
            <a:avLst/>
          </a:prstGeom>
          <a:ln w="0">
            <a:noFill/>
          </a:ln>
        </p:spPr>
      </p:pic>
      <p:pic>
        <p:nvPicPr>
          <p:cNvPr id="1159" name="" descr=""/>
          <p:cNvPicPr/>
          <p:nvPr/>
        </p:nvPicPr>
        <p:blipFill>
          <a:blip r:embed="rId90"/>
          <a:stretch/>
        </p:blipFill>
        <p:spPr>
          <a:xfrm>
            <a:off x="9229320" y="2926440"/>
            <a:ext cx="258840" cy="2880"/>
          </a:xfrm>
          <a:prstGeom prst="rect">
            <a:avLst/>
          </a:prstGeom>
          <a:ln w="0">
            <a:noFill/>
          </a:ln>
        </p:spPr>
      </p:pic>
      <p:pic>
        <p:nvPicPr>
          <p:cNvPr id="1160" name="" descr=""/>
          <p:cNvPicPr/>
          <p:nvPr/>
        </p:nvPicPr>
        <p:blipFill>
          <a:blip r:embed="rId91"/>
          <a:stretch/>
        </p:blipFill>
        <p:spPr>
          <a:xfrm>
            <a:off x="9214920" y="2930040"/>
            <a:ext cx="273240" cy="2880"/>
          </a:xfrm>
          <a:prstGeom prst="rect">
            <a:avLst/>
          </a:prstGeom>
          <a:ln w="0">
            <a:noFill/>
          </a:ln>
        </p:spPr>
      </p:pic>
      <p:pic>
        <p:nvPicPr>
          <p:cNvPr id="1161" name="" descr=""/>
          <p:cNvPicPr/>
          <p:nvPr/>
        </p:nvPicPr>
        <p:blipFill>
          <a:blip r:embed="rId92"/>
          <a:stretch/>
        </p:blipFill>
        <p:spPr>
          <a:xfrm>
            <a:off x="9205200" y="2933640"/>
            <a:ext cx="282600" cy="2880"/>
          </a:xfrm>
          <a:prstGeom prst="rect">
            <a:avLst/>
          </a:prstGeom>
          <a:ln w="0">
            <a:noFill/>
          </a:ln>
        </p:spPr>
      </p:pic>
      <p:pic>
        <p:nvPicPr>
          <p:cNvPr id="1162" name="" descr=""/>
          <p:cNvPicPr/>
          <p:nvPr/>
        </p:nvPicPr>
        <p:blipFill>
          <a:blip r:embed="rId93"/>
          <a:stretch/>
        </p:blipFill>
        <p:spPr>
          <a:xfrm>
            <a:off x="9195480" y="2937600"/>
            <a:ext cx="292680" cy="2880"/>
          </a:xfrm>
          <a:prstGeom prst="rect">
            <a:avLst/>
          </a:prstGeom>
          <a:ln w="0">
            <a:noFill/>
          </a:ln>
        </p:spPr>
      </p:pic>
      <p:pic>
        <p:nvPicPr>
          <p:cNvPr id="1163" name="" descr=""/>
          <p:cNvPicPr/>
          <p:nvPr/>
        </p:nvPicPr>
        <p:blipFill>
          <a:blip r:embed="rId94"/>
          <a:stretch/>
        </p:blipFill>
        <p:spPr>
          <a:xfrm>
            <a:off x="9181080" y="2941560"/>
            <a:ext cx="307080" cy="2880"/>
          </a:xfrm>
          <a:prstGeom prst="rect">
            <a:avLst/>
          </a:prstGeom>
          <a:ln w="0">
            <a:noFill/>
          </a:ln>
        </p:spPr>
      </p:pic>
      <p:pic>
        <p:nvPicPr>
          <p:cNvPr id="1164" name="" descr=""/>
          <p:cNvPicPr/>
          <p:nvPr/>
        </p:nvPicPr>
        <p:blipFill>
          <a:blip r:embed="rId95"/>
          <a:stretch/>
        </p:blipFill>
        <p:spPr>
          <a:xfrm>
            <a:off x="9171720" y="2944800"/>
            <a:ext cx="316440" cy="2880"/>
          </a:xfrm>
          <a:prstGeom prst="rect">
            <a:avLst/>
          </a:prstGeom>
          <a:ln w="0">
            <a:noFill/>
          </a:ln>
        </p:spPr>
      </p:pic>
      <p:pic>
        <p:nvPicPr>
          <p:cNvPr id="1165" name="" descr=""/>
          <p:cNvPicPr/>
          <p:nvPr/>
        </p:nvPicPr>
        <p:blipFill>
          <a:blip r:embed="rId96"/>
          <a:stretch/>
        </p:blipFill>
        <p:spPr>
          <a:xfrm>
            <a:off x="9166680" y="2948760"/>
            <a:ext cx="321480" cy="2880"/>
          </a:xfrm>
          <a:prstGeom prst="rect">
            <a:avLst/>
          </a:prstGeom>
          <a:ln w="0">
            <a:noFill/>
          </a:ln>
        </p:spPr>
      </p:pic>
      <p:pic>
        <p:nvPicPr>
          <p:cNvPr id="1166" name="" descr=""/>
          <p:cNvPicPr/>
          <p:nvPr/>
        </p:nvPicPr>
        <p:blipFill>
          <a:blip r:embed="rId97"/>
          <a:stretch/>
        </p:blipFill>
        <p:spPr>
          <a:xfrm>
            <a:off x="9142560" y="2952720"/>
            <a:ext cx="345240" cy="142560"/>
          </a:xfrm>
          <a:prstGeom prst="rect">
            <a:avLst/>
          </a:prstGeom>
          <a:ln w="0">
            <a:noFill/>
          </a:ln>
        </p:spPr>
      </p:pic>
      <p:pic>
        <p:nvPicPr>
          <p:cNvPr id="1167" name="" descr=""/>
          <p:cNvPicPr/>
          <p:nvPr/>
        </p:nvPicPr>
        <p:blipFill>
          <a:blip r:embed="rId98"/>
          <a:stretch/>
        </p:blipFill>
        <p:spPr>
          <a:xfrm>
            <a:off x="9147240" y="3095640"/>
            <a:ext cx="340560" cy="104760"/>
          </a:xfrm>
          <a:prstGeom prst="rect">
            <a:avLst/>
          </a:prstGeom>
          <a:ln w="0">
            <a:noFill/>
          </a:ln>
        </p:spPr>
      </p:pic>
      <p:pic>
        <p:nvPicPr>
          <p:cNvPr id="1168" name="" descr=""/>
          <p:cNvPicPr/>
          <p:nvPr/>
        </p:nvPicPr>
        <p:blipFill>
          <a:blip r:embed="rId99"/>
          <a:stretch/>
        </p:blipFill>
        <p:spPr>
          <a:xfrm>
            <a:off x="9147240" y="3201480"/>
            <a:ext cx="330840" cy="2880"/>
          </a:xfrm>
          <a:prstGeom prst="rect">
            <a:avLst/>
          </a:prstGeom>
          <a:ln w="0">
            <a:noFill/>
          </a:ln>
        </p:spPr>
      </p:pic>
      <p:pic>
        <p:nvPicPr>
          <p:cNvPr id="1169" name="" descr=""/>
          <p:cNvPicPr/>
          <p:nvPr/>
        </p:nvPicPr>
        <p:blipFill>
          <a:blip r:embed="rId100"/>
          <a:stretch/>
        </p:blipFill>
        <p:spPr>
          <a:xfrm>
            <a:off x="9147240" y="3205440"/>
            <a:ext cx="321480" cy="2880"/>
          </a:xfrm>
          <a:prstGeom prst="rect">
            <a:avLst/>
          </a:prstGeom>
          <a:ln w="0">
            <a:noFill/>
          </a:ln>
        </p:spPr>
      </p:pic>
      <p:pic>
        <p:nvPicPr>
          <p:cNvPr id="1170" name="" descr=""/>
          <p:cNvPicPr/>
          <p:nvPr/>
        </p:nvPicPr>
        <p:blipFill>
          <a:blip r:embed="rId101"/>
          <a:stretch/>
        </p:blipFill>
        <p:spPr>
          <a:xfrm>
            <a:off x="9147240" y="3209040"/>
            <a:ext cx="316440" cy="2880"/>
          </a:xfrm>
          <a:prstGeom prst="rect">
            <a:avLst/>
          </a:prstGeom>
          <a:ln w="0">
            <a:noFill/>
          </a:ln>
        </p:spPr>
      </p:pic>
      <p:pic>
        <p:nvPicPr>
          <p:cNvPr id="1171" name="" descr=""/>
          <p:cNvPicPr/>
          <p:nvPr/>
        </p:nvPicPr>
        <p:blipFill>
          <a:blip r:embed="rId102"/>
          <a:stretch/>
        </p:blipFill>
        <p:spPr>
          <a:xfrm>
            <a:off x="9147240" y="3212640"/>
            <a:ext cx="307080" cy="6480"/>
          </a:xfrm>
          <a:prstGeom prst="rect">
            <a:avLst/>
          </a:prstGeom>
          <a:ln w="0">
            <a:noFill/>
          </a:ln>
        </p:spPr>
      </p:pic>
      <p:pic>
        <p:nvPicPr>
          <p:cNvPr id="1172" name="" descr=""/>
          <p:cNvPicPr/>
          <p:nvPr/>
        </p:nvPicPr>
        <p:blipFill>
          <a:blip r:embed="rId103"/>
          <a:stretch/>
        </p:blipFill>
        <p:spPr>
          <a:xfrm>
            <a:off x="9147240" y="3220560"/>
            <a:ext cx="297000" cy="2880"/>
          </a:xfrm>
          <a:prstGeom prst="rect">
            <a:avLst/>
          </a:prstGeom>
          <a:ln w="0">
            <a:noFill/>
          </a:ln>
        </p:spPr>
      </p:pic>
      <p:pic>
        <p:nvPicPr>
          <p:cNvPr id="1173" name="" descr=""/>
          <p:cNvPicPr/>
          <p:nvPr/>
        </p:nvPicPr>
        <p:blipFill>
          <a:blip r:embed="rId104"/>
          <a:stretch/>
        </p:blipFill>
        <p:spPr>
          <a:xfrm>
            <a:off x="9147240" y="3224160"/>
            <a:ext cx="292680" cy="2880"/>
          </a:xfrm>
          <a:prstGeom prst="rect">
            <a:avLst/>
          </a:prstGeom>
          <a:ln w="0">
            <a:noFill/>
          </a:ln>
        </p:spPr>
      </p:pic>
      <p:pic>
        <p:nvPicPr>
          <p:cNvPr id="1174" name="" descr=""/>
          <p:cNvPicPr/>
          <p:nvPr/>
        </p:nvPicPr>
        <p:blipFill>
          <a:blip r:embed="rId105"/>
          <a:stretch/>
        </p:blipFill>
        <p:spPr>
          <a:xfrm>
            <a:off x="9147240" y="3227760"/>
            <a:ext cx="282600" cy="2880"/>
          </a:xfrm>
          <a:prstGeom prst="rect">
            <a:avLst/>
          </a:prstGeom>
          <a:ln w="0">
            <a:noFill/>
          </a:ln>
        </p:spPr>
      </p:pic>
      <p:pic>
        <p:nvPicPr>
          <p:cNvPr id="1175" name="" descr=""/>
          <p:cNvPicPr/>
          <p:nvPr/>
        </p:nvPicPr>
        <p:blipFill>
          <a:blip r:embed="rId106"/>
          <a:stretch/>
        </p:blipFill>
        <p:spPr>
          <a:xfrm>
            <a:off x="9147240" y="3231720"/>
            <a:ext cx="278280" cy="2880"/>
          </a:xfrm>
          <a:prstGeom prst="rect">
            <a:avLst/>
          </a:prstGeom>
          <a:ln w="0">
            <a:noFill/>
          </a:ln>
        </p:spPr>
      </p:pic>
      <p:pic>
        <p:nvPicPr>
          <p:cNvPr id="1176" name="" descr=""/>
          <p:cNvPicPr/>
          <p:nvPr/>
        </p:nvPicPr>
        <p:blipFill>
          <a:blip r:embed="rId107"/>
          <a:stretch/>
        </p:blipFill>
        <p:spPr>
          <a:xfrm>
            <a:off x="9147240" y="3235320"/>
            <a:ext cx="268200" cy="2880"/>
          </a:xfrm>
          <a:prstGeom prst="rect">
            <a:avLst/>
          </a:prstGeom>
          <a:ln w="0">
            <a:noFill/>
          </a:ln>
        </p:spPr>
      </p:pic>
      <p:pic>
        <p:nvPicPr>
          <p:cNvPr id="1177" name="" descr=""/>
          <p:cNvPicPr/>
          <p:nvPr/>
        </p:nvPicPr>
        <p:blipFill>
          <a:blip r:embed="rId108"/>
          <a:stretch/>
        </p:blipFill>
        <p:spPr>
          <a:xfrm>
            <a:off x="9152280" y="3239280"/>
            <a:ext cx="258840" cy="2880"/>
          </a:xfrm>
          <a:prstGeom prst="rect">
            <a:avLst/>
          </a:prstGeom>
          <a:ln w="0">
            <a:noFill/>
          </a:ln>
        </p:spPr>
      </p:pic>
      <p:pic>
        <p:nvPicPr>
          <p:cNvPr id="1178" name="" descr=""/>
          <p:cNvPicPr/>
          <p:nvPr/>
        </p:nvPicPr>
        <p:blipFill>
          <a:blip r:embed="rId109"/>
          <a:stretch/>
        </p:blipFill>
        <p:spPr>
          <a:xfrm>
            <a:off x="9176040" y="3242880"/>
            <a:ext cx="220320" cy="2880"/>
          </a:xfrm>
          <a:prstGeom prst="rect">
            <a:avLst/>
          </a:prstGeom>
          <a:ln w="0">
            <a:noFill/>
          </a:ln>
        </p:spPr>
      </p:pic>
      <p:pic>
        <p:nvPicPr>
          <p:cNvPr id="1179" name="" descr=""/>
          <p:cNvPicPr/>
          <p:nvPr/>
        </p:nvPicPr>
        <p:blipFill>
          <a:blip r:embed="rId110"/>
          <a:stretch/>
        </p:blipFill>
        <p:spPr>
          <a:xfrm>
            <a:off x="9190440" y="3246480"/>
            <a:ext cx="196200" cy="2880"/>
          </a:xfrm>
          <a:prstGeom prst="rect">
            <a:avLst/>
          </a:prstGeom>
          <a:ln w="0">
            <a:noFill/>
          </a:ln>
        </p:spPr>
      </p:pic>
      <p:pic>
        <p:nvPicPr>
          <p:cNvPr id="1180" name="" descr=""/>
          <p:cNvPicPr/>
          <p:nvPr/>
        </p:nvPicPr>
        <p:blipFill>
          <a:blip r:embed="rId111"/>
          <a:stretch/>
        </p:blipFill>
        <p:spPr>
          <a:xfrm>
            <a:off x="9205200" y="3250440"/>
            <a:ext cx="177120" cy="2880"/>
          </a:xfrm>
          <a:prstGeom prst="rect">
            <a:avLst/>
          </a:prstGeom>
          <a:ln w="0">
            <a:noFill/>
          </a:ln>
        </p:spPr>
      </p:pic>
      <p:pic>
        <p:nvPicPr>
          <p:cNvPr id="1181" name="" descr=""/>
          <p:cNvPicPr/>
          <p:nvPr/>
        </p:nvPicPr>
        <p:blipFill>
          <a:blip r:embed="rId112"/>
          <a:stretch/>
        </p:blipFill>
        <p:spPr>
          <a:xfrm>
            <a:off x="9219600" y="3254400"/>
            <a:ext cx="152640" cy="2880"/>
          </a:xfrm>
          <a:prstGeom prst="rect">
            <a:avLst/>
          </a:prstGeom>
          <a:ln w="0">
            <a:noFill/>
          </a:ln>
        </p:spPr>
      </p:pic>
      <p:pic>
        <p:nvPicPr>
          <p:cNvPr id="1182" name="" descr=""/>
          <p:cNvPicPr/>
          <p:nvPr/>
        </p:nvPicPr>
        <p:blipFill>
          <a:blip r:embed="rId113"/>
          <a:stretch/>
        </p:blipFill>
        <p:spPr>
          <a:xfrm>
            <a:off x="9234000" y="3258360"/>
            <a:ext cx="133920" cy="2880"/>
          </a:xfrm>
          <a:prstGeom prst="rect">
            <a:avLst/>
          </a:prstGeom>
          <a:ln w="0">
            <a:noFill/>
          </a:ln>
        </p:spPr>
      </p:pic>
      <p:pic>
        <p:nvPicPr>
          <p:cNvPr id="1183" name="" descr=""/>
          <p:cNvPicPr/>
          <p:nvPr/>
        </p:nvPicPr>
        <p:blipFill>
          <a:blip r:embed="rId114"/>
          <a:stretch/>
        </p:blipFill>
        <p:spPr>
          <a:xfrm>
            <a:off x="9248400" y="3261600"/>
            <a:ext cx="109440" cy="2880"/>
          </a:xfrm>
          <a:prstGeom prst="rect">
            <a:avLst/>
          </a:prstGeom>
          <a:ln w="0">
            <a:noFill/>
          </a:ln>
        </p:spPr>
      </p:pic>
      <p:pic>
        <p:nvPicPr>
          <p:cNvPr id="1184" name="" descr=""/>
          <p:cNvPicPr/>
          <p:nvPr/>
        </p:nvPicPr>
        <p:blipFill>
          <a:blip r:embed="rId115"/>
          <a:stretch/>
        </p:blipFill>
        <p:spPr>
          <a:xfrm>
            <a:off x="9262800" y="3265560"/>
            <a:ext cx="95040" cy="2880"/>
          </a:xfrm>
          <a:prstGeom prst="rect">
            <a:avLst/>
          </a:prstGeom>
          <a:ln w="0">
            <a:noFill/>
          </a:ln>
        </p:spPr>
      </p:pic>
      <p:pic>
        <p:nvPicPr>
          <p:cNvPr id="1185" name="" descr=""/>
          <p:cNvPicPr/>
          <p:nvPr/>
        </p:nvPicPr>
        <p:blipFill>
          <a:blip r:embed="rId116"/>
          <a:stretch/>
        </p:blipFill>
        <p:spPr>
          <a:xfrm>
            <a:off x="9272520" y="3269520"/>
            <a:ext cx="75960" cy="2880"/>
          </a:xfrm>
          <a:prstGeom prst="rect">
            <a:avLst/>
          </a:prstGeom>
          <a:ln w="0">
            <a:noFill/>
          </a:ln>
        </p:spPr>
      </p:pic>
      <p:pic>
        <p:nvPicPr>
          <p:cNvPr id="1186" name="" descr=""/>
          <p:cNvPicPr/>
          <p:nvPr/>
        </p:nvPicPr>
        <p:blipFill>
          <a:blip r:embed="rId117"/>
          <a:stretch/>
        </p:blipFill>
        <p:spPr>
          <a:xfrm>
            <a:off x="9286920" y="3273120"/>
            <a:ext cx="56520" cy="2880"/>
          </a:xfrm>
          <a:prstGeom prst="rect">
            <a:avLst/>
          </a:prstGeom>
          <a:ln w="0">
            <a:noFill/>
          </a:ln>
        </p:spPr>
      </p:pic>
      <p:pic>
        <p:nvPicPr>
          <p:cNvPr id="1187" name="" descr=""/>
          <p:cNvPicPr/>
          <p:nvPr/>
        </p:nvPicPr>
        <p:blipFill>
          <a:blip r:embed="rId118"/>
          <a:stretch/>
        </p:blipFill>
        <p:spPr>
          <a:xfrm>
            <a:off x="9301680" y="3276720"/>
            <a:ext cx="32760" cy="2880"/>
          </a:xfrm>
          <a:prstGeom prst="rect">
            <a:avLst/>
          </a:prstGeom>
          <a:ln w="0">
            <a:noFill/>
          </a:ln>
        </p:spPr>
      </p:pic>
      <p:pic>
        <p:nvPicPr>
          <p:cNvPr id="1188" name="" descr=""/>
          <p:cNvPicPr/>
          <p:nvPr/>
        </p:nvPicPr>
        <p:blipFill>
          <a:blip r:embed="rId119"/>
          <a:stretch/>
        </p:blipFill>
        <p:spPr>
          <a:xfrm>
            <a:off x="9316080" y="3280680"/>
            <a:ext cx="8280" cy="2880"/>
          </a:xfrm>
          <a:prstGeom prst="rect">
            <a:avLst/>
          </a:prstGeom>
          <a:ln w="0">
            <a:noFill/>
          </a:ln>
        </p:spPr>
      </p:pic>
      <p:pic>
        <p:nvPicPr>
          <p:cNvPr id="1189" name="" descr=""/>
          <p:cNvPicPr/>
          <p:nvPr/>
        </p:nvPicPr>
        <p:blipFill>
          <a:blip r:embed="rId120"/>
          <a:stretch/>
        </p:blipFill>
        <p:spPr>
          <a:xfrm>
            <a:off x="9132840" y="4087800"/>
            <a:ext cx="32760" cy="2880"/>
          </a:xfrm>
          <a:prstGeom prst="rect">
            <a:avLst/>
          </a:prstGeom>
          <a:ln w="0">
            <a:noFill/>
          </a:ln>
        </p:spPr>
      </p:pic>
      <p:pic>
        <p:nvPicPr>
          <p:cNvPr id="1190" name="" descr=""/>
          <p:cNvPicPr/>
          <p:nvPr/>
        </p:nvPicPr>
        <p:blipFill>
          <a:blip r:embed="rId121"/>
          <a:stretch/>
        </p:blipFill>
        <p:spPr>
          <a:xfrm>
            <a:off x="9123480" y="4091400"/>
            <a:ext cx="75960" cy="2880"/>
          </a:xfrm>
          <a:prstGeom prst="rect">
            <a:avLst/>
          </a:prstGeom>
          <a:ln w="0">
            <a:noFill/>
          </a:ln>
        </p:spPr>
      </p:pic>
      <p:pic>
        <p:nvPicPr>
          <p:cNvPr id="1191" name="" descr=""/>
          <p:cNvPicPr/>
          <p:nvPr/>
        </p:nvPicPr>
        <p:blipFill>
          <a:blip r:embed="rId122"/>
          <a:stretch/>
        </p:blipFill>
        <p:spPr>
          <a:xfrm>
            <a:off x="9113760" y="4095000"/>
            <a:ext cx="119520" cy="2880"/>
          </a:xfrm>
          <a:prstGeom prst="rect">
            <a:avLst/>
          </a:prstGeom>
          <a:ln w="0">
            <a:noFill/>
          </a:ln>
        </p:spPr>
      </p:pic>
      <p:pic>
        <p:nvPicPr>
          <p:cNvPr id="1192" name="" descr=""/>
          <p:cNvPicPr/>
          <p:nvPr/>
        </p:nvPicPr>
        <p:blipFill>
          <a:blip r:embed="rId123"/>
          <a:stretch/>
        </p:blipFill>
        <p:spPr>
          <a:xfrm>
            <a:off x="9099360" y="4098960"/>
            <a:ext cx="167400" cy="2880"/>
          </a:xfrm>
          <a:prstGeom prst="rect">
            <a:avLst/>
          </a:prstGeom>
          <a:ln w="0">
            <a:noFill/>
          </a:ln>
        </p:spPr>
      </p:pic>
      <p:pic>
        <p:nvPicPr>
          <p:cNvPr id="1193" name="" descr=""/>
          <p:cNvPicPr/>
          <p:nvPr/>
        </p:nvPicPr>
        <p:blipFill>
          <a:blip r:embed="rId124"/>
          <a:stretch/>
        </p:blipFill>
        <p:spPr>
          <a:xfrm>
            <a:off x="9089640" y="4102560"/>
            <a:ext cx="210600" cy="2880"/>
          </a:xfrm>
          <a:prstGeom prst="rect">
            <a:avLst/>
          </a:prstGeom>
          <a:ln w="0">
            <a:noFill/>
          </a:ln>
        </p:spPr>
      </p:pic>
      <p:pic>
        <p:nvPicPr>
          <p:cNvPr id="1194" name="" descr=""/>
          <p:cNvPicPr/>
          <p:nvPr/>
        </p:nvPicPr>
        <p:blipFill>
          <a:blip r:embed="rId125"/>
          <a:stretch/>
        </p:blipFill>
        <p:spPr>
          <a:xfrm>
            <a:off x="9079920" y="4106520"/>
            <a:ext cx="225000" cy="2880"/>
          </a:xfrm>
          <a:prstGeom prst="rect">
            <a:avLst/>
          </a:prstGeom>
          <a:ln w="0">
            <a:noFill/>
          </a:ln>
        </p:spPr>
      </p:pic>
      <p:pic>
        <p:nvPicPr>
          <p:cNvPr id="1195" name="" descr=""/>
          <p:cNvPicPr/>
          <p:nvPr/>
        </p:nvPicPr>
        <p:blipFill>
          <a:blip r:embed="rId126"/>
          <a:stretch/>
        </p:blipFill>
        <p:spPr>
          <a:xfrm>
            <a:off x="9065520" y="4110120"/>
            <a:ext cx="239400" cy="2880"/>
          </a:xfrm>
          <a:prstGeom prst="rect">
            <a:avLst/>
          </a:prstGeom>
          <a:ln w="0">
            <a:noFill/>
          </a:ln>
        </p:spPr>
      </p:pic>
      <p:pic>
        <p:nvPicPr>
          <p:cNvPr id="1196" name="" descr=""/>
          <p:cNvPicPr/>
          <p:nvPr/>
        </p:nvPicPr>
        <p:blipFill>
          <a:blip r:embed="rId127"/>
          <a:stretch/>
        </p:blipFill>
        <p:spPr>
          <a:xfrm>
            <a:off x="9056160" y="4113720"/>
            <a:ext cx="249120" cy="2880"/>
          </a:xfrm>
          <a:prstGeom prst="rect">
            <a:avLst/>
          </a:prstGeom>
          <a:ln w="0">
            <a:noFill/>
          </a:ln>
        </p:spPr>
      </p:pic>
      <p:pic>
        <p:nvPicPr>
          <p:cNvPr id="1197" name="" descr=""/>
          <p:cNvPicPr/>
          <p:nvPr/>
        </p:nvPicPr>
        <p:blipFill>
          <a:blip r:embed="rId128"/>
          <a:stretch/>
        </p:blipFill>
        <p:spPr>
          <a:xfrm>
            <a:off x="9046080" y="4117680"/>
            <a:ext cx="258840" cy="2880"/>
          </a:xfrm>
          <a:prstGeom prst="rect">
            <a:avLst/>
          </a:prstGeom>
          <a:ln w="0">
            <a:noFill/>
          </a:ln>
        </p:spPr>
      </p:pic>
      <p:pic>
        <p:nvPicPr>
          <p:cNvPr id="1198" name="" descr=""/>
          <p:cNvPicPr/>
          <p:nvPr/>
        </p:nvPicPr>
        <p:blipFill>
          <a:blip r:embed="rId129"/>
          <a:stretch/>
        </p:blipFill>
        <p:spPr>
          <a:xfrm>
            <a:off x="9036720" y="4121640"/>
            <a:ext cx="268200" cy="2880"/>
          </a:xfrm>
          <a:prstGeom prst="rect">
            <a:avLst/>
          </a:prstGeom>
          <a:ln w="0">
            <a:noFill/>
          </a:ln>
        </p:spPr>
      </p:pic>
      <p:pic>
        <p:nvPicPr>
          <p:cNvPr id="1199" name="" descr=""/>
          <p:cNvPicPr/>
          <p:nvPr/>
        </p:nvPicPr>
        <p:blipFill>
          <a:blip r:embed="rId130"/>
          <a:stretch/>
        </p:blipFill>
        <p:spPr>
          <a:xfrm>
            <a:off x="9017280" y="4125240"/>
            <a:ext cx="287640" cy="2880"/>
          </a:xfrm>
          <a:prstGeom prst="rect">
            <a:avLst/>
          </a:prstGeom>
          <a:ln w="0">
            <a:noFill/>
          </a:ln>
        </p:spPr>
      </p:pic>
      <p:pic>
        <p:nvPicPr>
          <p:cNvPr id="1200" name="" descr=""/>
          <p:cNvPicPr/>
          <p:nvPr/>
        </p:nvPicPr>
        <p:blipFill>
          <a:blip r:embed="rId131"/>
          <a:stretch/>
        </p:blipFill>
        <p:spPr>
          <a:xfrm>
            <a:off x="9007920" y="4128840"/>
            <a:ext cx="297000" cy="2880"/>
          </a:xfrm>
          <a:prstGeom prst="rect">
            <a:avLst/>
          </a:prstGeom>
          <a:ln w="0">
            <a:noFill/>
          </a:ln>
        </p:spPr>
      </p:pic>
      <p:pic>
        <p:nvPicPr>
          <p:cNvPr id="1201" name="" descr=""/>
          <p:cNvPicPr/>
          <p:nvPr/>
        </p:nvPicPr>
        <p:blipFill>
          <a:blip r:embed="rId132"/>
          <a:stretch/>
        </p:blipFill>
        <p:spPr>
          <a:xfrm>
            <a:off x="8993520" y="4132800"/>
            <a:ext cx="311760" cy="2880"/>
          </a:xfrm>
          <a:prstGeom prst="rect">
            <a:avLst/>
          </a:prstGeom>
          <a:ln w="0">
            <a:noFill/>
          </a:ln>
        </p:spPr>
      </p:pic>
      <p:pic>
        <p:nvPicPr>
          <p:cNvPr id="1202" name="" descr=""/>
          <p:cNvPicPr/>
          <p:nvPr/>
        </p:nvPicPr>
        <p:blipFill>
          <a:blip r:embed="rId133"/>
          <a:stretch/>
        </p:blipFill>
        <p:spPr>
          <a:xfrm>
            <a:off x="8983800" y="4136760"/>
            <a:ext cx="321480" cy="2880"/>
          </a:xfrm>
          <a:prstGeom prst="rect">
            <a:avLst/>
          </a:prstGeom>
          <a:ln w="0">
            <a:noFill/>
          </a:ln>
        </p:spPr>
      </p:pic>
      <p:pic>
        <p:nvPicPr>
          <p:cNvPr id="1203" name="" descr=""/>
          <p:cNvPicPr/>
          <p:nvPr/>
        </p:nvPicPr>
        <p:blipFill>
          <a:blip r:embed="rId134"/>
          <a:stretch/>
        </p:blipFill>
        <p:spPr>
          <a:xfrm>
            <a:off x="8974080" y="4140360"/>
            <a:ext cx="330840" cy="2880"/>
          </a:xfrm>
          <a:prstGeom prst="rect">
            <a:avLst/>
          </a:prstGeom>
          <a:ln w="0">
            <a:noFill/>
          </a:ln>
        </p:spPr>
      </p:pic>
      <p:pic>
        <p:nvPicPr>
          <p:cNvPr id="1204" name="" descr=""/>
          <p:cNvPicPr/>
          <p:nvPr/>
        </p:nvPicPr>
        <p:blipFill>
          <a:blip r:embed="rId135"/>
          <a:stretch/>
        </p:blipFill>
        <p:spPr>
          <a:xfrm>
            <a:off x="8964720" y="4143960"/>
            <a:ext cx="340560" cy="2880"/>
          </a:xfrm>
          <a:prstGeom prst="rect">
            <a:avLst/>
          </a:prstGeom>
          <a:ln w="0">
            <a:noFill/>
          </a:ln>
        </p:spPr>
      </p:pic>
      <p:pic>
        <p:nvPicPr>
          <p:cNvPr id="1205" name="" descr=""/>
          <p:cNvPicPr/>
          <p:nvPr/>
        </p:nvPicPr>
        <p:blipFill>
          <a:blip r:embed="rId136"/>
          <a:stretch/>
        </p:blipFill>
        <p:spPr>
          <a:xfrm>
            <a:off x="8949960" y="4147920"/>
            <a:ext cx="354960" cy="145800"/>
          </a:xfrm>
          <a:prstGeom prst="rect">
            <a:avLst/>
          </a:prstGeom>
          <a:ln w="0">
            <a:noFill/>
          </a:ln>
        </p:spPr>
      </p:pic>
      <p:pic>
        <p:nvPicPr>
          <p:cNvPr id="1206" name="" descr=""/>
          <p:cNvPicPr/>
          <p:nvPr/>
        </p:nvPicPr>
        <p:blipFill>
          <a:blip r:embed="rId137"/>
          <a:stretch/>
        </p:blipFill>
        <p:spPr>
          <a:xfrm>
            <a:off x="8955000" y="4294800"/>
            <a:ext cx="350280" cy="104760"/>
          </a:xfrm>
          <a:prstGeom prst="rect">
            <a:avLst/>
          </a:prstGeom>
          <a:ln w="0">
            <a:noFill/>
          </a:ln>
        </p:spPr>
      </p:pic>
      <p:pic>
        <p:nvPicPr>
          <p:cNvPr id="1207" name="" descr=""/>
          <p:cNvPicPr/>
          <p:nvPr/>
        </p:nvPicPr>
        <p:blipFill>
          <a:blip r:embed="rId138"/>
          <a:stretch/>
        </p:blipFill>
        <p:spPr>
          <a:xfrm>
            <a:off x="8955000" y="4400640"/>
            <a:ext cx="345240" cy="2880"/>
          </a:xfrm>
          <a:prstGeom prst="rect">
            <a:avLst/>
          </a:prstGeom>
          <a:ln w="0">
            <a:noFill/>
          </a:ln>
        </p:spPr>
      </p:pic>
      <p:pic>
        <p:nvPicPr>
          <p:cNvPr id="1208" name="" descr=""/>
          <p:cNvPicPr/>
          <p:nvPr/>
        </p:nvPicPr>
        <p:blipFill>
          <a:blip r:embed="rId139"/>
          <a:stretch/>
        </p:blipFill>
        <p:spPr>
          <a:xfrm>
            <a:off x="8955000" y="4404240"/>
            <a:ext cx="340560" cy="2880"/>
          </a:xfrm>
          <a:prstGeom prst="rect">
            <a:avLst/>
          </a:prstGeom>
          <a:ln w="0">
            <a:noFill/>
          </a:ln>
        </p:spPr>
      </p:pic>
      <p:pic>
        <p:nvPicPr>
          <p:cNvPr id="1209" name="" descr=""/>
          <p:cNvPicPr/>
          <p:nvPr/>
        </p:nvPicPr>
        <p:blipFill>
          <a:blip r:embed="rId140"/>
          <a:stretch/>
        </p:blipFill>
        <p:spPr>
          <a:xfrm>
            <a:off x="8955000" y="4408200"/>
            <a:ext cx="330840" cy="2880"/>
          </a:xfrm>
          <a:prstGeom prst="rect">
            <a:avLst/>
          </a:prstGeom>
          <a:ln w="0">
            <a:noFill/>
          </a:ln>
        </p:spPr>
      </p:pic>
      <p:pic>
        <p:nvPicPr>
          <p:cNvPr id="1210" name="" descr=""/>
          <p:cNvPicPr/>
          <p:nvPr/>
        </p:nvPicPr>
        <p:blipFill>
          <a:blip r:embed="rId141"/>
          <a:stretch/>
        </p:blipFill>
        <p:spPr>
          <a:xfrm>
            <a:off x="8955000" y="4411800"/>
            <a:ext cx="326160" cy="2880"/>
          </a:xfrm>
          <a:prstGeom prst="rect">
            <a:avLst/>
          </a:prstGeom>
          <a:ln w="0">
            <a:noFill/>
          </a:ln>
        </p:spPr>
      </p:pic>
      <p:pic>
        <p:nvPicPr>
          <p:cNvPr id="1211" name="" descr=""/>
          <p:cNvPicPr/>
          <p:nvPr/>
        </p:nvPicPr>
        <p:blipFill>
          <a:blip r:embed="rId142"/>
          <a:stretch/>
        </p:blipFill>
        <p:spPr>
          <a:xfrm>
            <a:off x="8955000" y="4415400"/>
            <a:ext cx="316440" cy="2880"/>
          </a:xfrm>
          <a:prstGeom prst="rect">
            <a:avLst/>
          </a:prstGeom>
          <a:ln w="0">
            <a:noFill/>
          </a:ln>
        </p:spPr>
      </p:pic>
      <p:pic>
        <p:nvPicPr>
          <p:cNvPr id="1212" name="" descr=""/>
          <p:cNvPicPr/>
          <p:nvPr/>
        </p:nvPicPr>
        <p:blipFill>
          <a:blip r:embed="rId143"/>
          <a:stretch/>
        </p:blipFill>
        <p:spPr>
          <a:xfrm>
            <a:off x="8955000" y="4419360"/>
            <a:ext cx="311760" cy="2880"/>
          </a:xfrm>
          <a:prstGeom prst="rect">
            <a:avLst/>
          </a:prstGeom>
          <a:ln w="0">
            <a:noFill/>
          </a:ln>
        </p:spPr>
      </p:pic>
      <p:pic>
        <p:nvPicPr>
          <p:cNvPr id="1213" name="" descr=""/>
          <p:cNvPicPr/>
          <p:nvPr/>
        </p:nvPicPr>
        <p:blipFill>
          <a:blip r:embed="rId144"/>
          <a:stretch/>
        </p:blipFill>
        <p:spPr>
          <a:xfrm>
            <a:off x="8955000" y="4423320"/>
            <a:ext cx="302040" cy="2880"/>
          </a:xfrm>
          <a:prstGeom prst="rect">
            <a:avLst/>
          </a:prstGeom>
          <a:ln w="0">
            <a:noFill/>
          </a:ln>
        </p:spPr>
      </p:pic>
      <p:pic>
        <p:nvPicPr>
          <p:cNvPr id="1214" name="" descr=""/>
          <p:cNvPicPr/>
          <p:nvPr/>
        </p:nvPicPr>
        <p:blipFill>
          <a:blip r:embed="rId145"/>
          <a:stretch/>
        </p:blipFill>
        <p:spPr>
          <a:xfrm>
            <a:off x="8955000" y="4426920"/>
            <a:ext cx="297000" cy="2880"/>
          </a:xfrm>
          <a:prstGeom prst="rect">
            <a:avLst/>
          </a:prstGeom>
          <a:ln w="0">
            <a:noFill/>
          </a:ln>
        </p:spPr>
      </p:pic>
      <p:pic>
        <p:nvPicPr>
          <p:cNvPr id="1215" name="" descr=""/>
          <p:cNvPicPr/>
          <p:nvPr/>
        </p:nvPicPr>
        <p:blipFill>
          <a:blip r:embed="rId146"/>
          <a:stretch/>
        </p:blipFill>
        <p:spPr>
          <a:xfrm>
            <a:off x="8955000" y="4430520"/>
            <a:ext cx="287640" cy="2880"/>
          </a:xfrm>
          <a:prstGeom prst="rect">
            <a:avLst/>
          </a:prstGeom>
          <a:ln w="0">
            <a:noFill/>
          </a:ln>
        </p:spPr>
      </p:pic>
      <p:pic>
        <p:nvPicPr>
          <p:cNvPr id="1216" name="" descr=""/>
          <p:cNvPicPr/>
          <p:nvPr/>
        </p:nvPicPr>
        <p:blipFill>
          <a:blip r:embed="rId147"/>
          <a:stretch/>
        </p:blipFill>
        <p:spPr>
          <a:xfrm>
            <a:off x="8955000" y="4434480"/>
            <a:ext cx="282600" cy="2880"/>
          </a:xfrm>
          <a:prstGeom prst="rect">
            <a:avLst/>
          </a:prstGeom>
          <a:ln w="0">
            <a:noFill/>
          </a:ln>
        </p:spPr>
      </p:pic>
      <p:pic>
        <p:nvPicPr>
          <p:cNvPr id="1217" name="" descr=""/>
          <p:cNvPicPr/>
          <p:nvPr/>
        </p:nvPicPr>
        <p:blipFill>
          <a:blip r:embed="rId148"/>
          <a:stretch/>
        </p:blipFill>
        <p:spPr>
          <a:xfrm>
            <a:off x="8959680" y="4438440"/>
            <a:ext cx="263880" cy="2880"/>
          </a:xfrm>
          <a:prstGeom prst="rect">
            <a:avLst/>
          </a:prstGeom>
          <a:ln w="0">
            <a:noFill/>
          </a:ln>
        </p:spPr>
      </p:pic>
      <p:pic>
        <p:nvPicPr>
          <p:cNvPr id="1218" name="" descr=""/>
          <p:cNvPicPr/>
          <p:nvPr/>
        </p:nvPicPr>
        <p:blipFill>
          <a:blip r:embed="rId149"/>
          <a:stretch/>
        </p:blipFill>
        <p:spPr>
          <a:xfrm>
            <a:off x="8974080" y="4442040"/>
            <a:ext cx="239400" cy="2880"/>
          </a:xfrm>
          <a:prstGeom prst="rect">
            <a:avLst/>
          </a:prstGeom>
          <a:ln w="0">
            <a:noFill/>
          </a:ln>
        </p:spPr>
      </p:pic>
      <p:pic>
        <p:nvPicPr>
          <p:cNvPr id="1219" name="" descr=""/>
          <p:cNvPicPr/>
          <p:nvPr/>
        </p:nvPicPr>
        <p:blipFill>
          <a:blip r:embed="rId150"/>
          <a:stretch/>
        </p:blipFill>
        <p:spPr>
          <a:xfrm>
            <a:off x="8988480" y="4445640"/>
            <a:ext cx="220320" cy="2880"/>
          </a:xfrm>
          <a:prstGeom prst="rect">
            <a:avLst/>
          </a:prstGeom>
          <a:ln w="0">
            <a:noFill/>
          </a:ln>
        </p:spPr>
      </p:pic>
      <p:pic>
        <p:nvPicPr>
          <p:cNvPr id="1220" name="" descr=""/>
          <p:cNvPicPr/>
          <p:nvPr/>
        </p:nvPicPr>
        <p:blipFill>
          <a:blip r:embed="rId151"/>
          <a:stretch/>
        </p:blipFill>
        <p:spPr>
          <a:xfrm>
            <a:off x="9002880" y="4449600"/>
            <a:ext cx="200880" cy="2880"/>
          </a:xfrm>
          <a:prstGeom prst="rect">
            <a:avLst/>
          </a:prstGeom>
          <a:ln w="0">
            <a:noFill/>
          </a:ln>
        </p:spPr>
      </p:pic>
      <p:pic>
        <p:nvPicPr>
          <p:cNvPr id="1221" name="" descr=""/>
          <p:cNvPicPr/>
          <p:nvPr/>
        </p:nvPicPr>
        <p:blipFill>
          <a:blip r:embed="rId152"/>
          <a:stretch/>
        </p:blipFill>
        <p:spPr>
          <a:xfrm>
            <a:off x="9017280" y="4453200"/>
            <a:ext cx="181800" cy="2880"/>
          </a:xfrm>
          <a:prstGeom prst="rect">
            <a:avLst/>
          </a:prstGeom>
          <a:ln w="0">
            <a:noFill/>
          </a:ln>
        </p:spPr>
      </p:pic>
      <p:pic>
        <p:nvPicPr>
          <p:cNvPr id="1222" name="" descr=""/>
          <p:cNvPicPr/>
          <p:nvPr/>
        </p:nvPicPr>
        <p:blipFill>
          <a:blip r:embed="rId153"/>
          <a:stretch/>
        </p:blipFill>
        <p:spPr>
          <a:xfrm>
            <a:off x="9027360" y="4457160"/>
            <a:ext cx="162720" cy="2880"/>
          </a:xfrm>
          <a:prstGeom prst="rect">
            <a:avLst/>
          </a:prstGeom>
          <a:ln w="0">
            <a:noFill/>
          </a:ln>
        </p:spPr>
      </p:pic>
      <p:pic>
        <p:nvPicPr>
          <p:cNvPr id="1223" name="" descr=""/>
          <p:cNvPicPr/>
          <p:nvPr/>
        </p:nvPicPr>
        <p:blipFill>
          <a:blip r:embed="rId154"/>
          <a:stretch/>
        </p:blipFill>
        <p:spPr>
          <a:xfrm>
            <a:off x="9041760" y="4460760"/>
            <a:ext cx="143280" cy="2880"/>
          </a:xfrm>
          <a:prstGeom prst="rect">
            <a:avLst/>
          </a:prstGeom>
          <a:ln w="0">
            <a:noFill/>
          </a:ln>
        </p:spPr>
      </p:pic>
      <p:pic>
        <p:nvPicPr>
          <p:cNvPr id="1224" name="" descr=""/>
          <p:cNvPicPr/>
          <p:nvPr/>
        </p:nvPicPr>
        <p:blipFill>
          <a:blip r:embed="rId155"/>
          <a:stretch/>
        </p:blipFill>
        <p:spPr>
          <a:xfrm>
            <a:off x="9056160" y="4464720"/>
            <a:ext cx="119520" cy="2880"/>
          </a:xfrm>
          <a:prstGeom prst="rect">
            <a:avLst/>
          </a:prstGeom>
          <a:ln w="0">
            <a:noFill/>
          </a:ln>
        </p:spPr>
      </p:pic>
      <p:pic>
        <p:nvPicPr>
          <p:cNvPr id="1225" name="" descr=""/>
          <p:cNvPicPr/>
          <p:nvPr/>
        </p:nvPicPr>
        <p:blipFill>
          <a:blip r:embed="rId156"/>
          <a:stretch/>
        </p:blipFill>
        <p:spPr>
          <a:xfrm>
            <a:off x="9070560" y="4468320"/>
            <a:ext cx="100080" cy="2880"/>
          </a:xfrm>
          <a:prstGeom prst="rect">
            <a:avLst/>
          </a:prstGeom>
          <a:ln w="0">
            <a:noFill/>
          </a:ln>
        </p:spPr>
      </p:pic>
      <p:pic>
        <p:nvPicPr>
          <p:cNvPr id="1226" name="" descr=""/>
          <p:cNvPicPr/>
          <p:nvPr/>
        </p:nvPicPr>
        <p:blipFill>
          <a:blip r:embed="rId157"/>
          <a:stretch/>
        </p:blipFill>
        <p:spPr>
          <a:xfrm>
            <a:off x="9084960" y="4472280"/>
            <a:ext cx="75960" cy="2880"/>
          </a:xfrm>
          <a:prstGeom prst="rect">
            <a:avLst/>
          </a:prstGeom>
          <a:ln w="0">
            <a:noFill/>
          </a:ln>
        </p:spPr>
      </p:pic>
      <p:pic>
        <p:nvPicPr>
          <p:cNvPr id="1227" name="" descr=""/>
          <p:cNvPicPr/>
          <p:nvPr/>
        </p:nvPicPr>
        <p:blipFill>
          <a:blip r:embed="rId158"/>
          <a:stretch/>
        </p:blipFill>
        <p:spPr>
          <a:xfrm>
            <a:off x="9099360" y="4475880"/>
            <a:ext cx="56520" cy="2880"/>
          </a:xfrm>
          <a:prstGeom prst="rect">
            <a:avLst/>
          </a:prstGeom>
          <a:ln w="0">
            <a:noFill/>
          </a:ln>
        </p:spPr>
      </p:pic>
      <p:pic>
        <p:nvPicPr>
          <p:cNvPr id="1228" name="" descr=""/>
          <p:cNvPicPr/>
          <p:nvPr/>
        </p:nvPicPr>
        <p:blipFill>
          <a:blip r:embed="rId159"/>
          <a:stretch/>
        </p:blipFill>
        <p:spPr>
          <a:xfrm>
            <a:off x="9113760" y="4479480"/>
            <a:ext cx="32760" cy="2880"/>
          </a:xfrm>
          <a:prstGeom prst="rect">
            <a:avLst/>
          </a:prstGeom>
          <a:ln w="0">
            <a:noFill/>
          </a:ln>
        </p:spPr>
      </p:pic>
      <p:pic>
        <p:nvPicPr>
          <p:cNvPr id="1229" name="" descr=""/>
          <p:cNvPicPr/>
          <p:nvPr/>
        </p:nvPicPr>
        <p:blipFill>
          <a:blip r:embed="rId160"/>
          <a:stretch/>
        </p:blipFill>
        <p:spPr>
          <a:xfrm>
            <a:off x="9128160" y="4483440"/>
            <a:ext cx="8280" cy="2880"/>
          </a:xfrm>
          <a:prstGeom prst="rect">
            <a:avLst/>
          </a:prstGeom>
          <a:ln w="0">
            <a:noFill/>
          </a:ln>
        </p:spPr>
      </p:pic>
      <p:sp>
        <p:nvSpPr>
          <p:cNvPr id="1230" name="CustomShape 29"/>
          <p:cNvSpPr/>
          <p:nvPr/>
        </p:nvSpPr>
        <p:spPr>
          <a:xfrm>
            <a:off x="9279000" y="3928680"/>
            <a:ext cx="328680" cy="17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200" spc="-1" strike="noStrike">
                <a:solidFill>
                  <a:srgbClr val="000000"/>
                </a:solidFill>
                <a:latin typeface="Arial"/>
                <a:ea typeface="DejaVu Sans"/>
              </a:rPr>
              <a:t>HTC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1231" name="CustomShape 30"/>
          <p:cNvSpPr/>
          <p:nvPr/>
        </p:nvSpPr>
        <p:spPr>
          <a:xfrm>
            <a:off x="228960" y="4391640"/>
            <a:ext cx="312156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[1] Distributed &amp; Cloud Computing Book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232" name="CustomShape 31"/>
          <p:cNvSpPr/>
          <p:nvPr/>
        </p:nvSpPr>
        <p:spPr>
          <a:xfrm>
            <a:off x="7315560" y="1072440"/>
            <a:ext cx="208512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[3] BOINC middleware tool</a:t>
            </a:r>
            <a:endParaRPr b="0" lang="en-GB" sz="14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3" name="CustomShape 1"/>
          <p:cNvSpPr/>
          <p:nvPr/>
        </p:nvSpPr>
        <p:spPr>
          <a:xfrm>
            <a:off x="19440" y="20160"/>
            <a:ext cx="9624240" cy="565560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234" name="" descr=""/>
          <p:cNvPicPr/>
          <p:nvPr/>
        </p:nvPicPr>
        <p:blipFill>
          <a:blip r:embed="rId1"/>
          <a:stretch/>
        </p:blipFill>
        <p:spPr>
          <a:xfrm>
            <a:off x="511920" y="1368360"/>
            <a:ext cx="7653240" cy="2988360"/>
          </a:xfrm>
          <a:prstGeom prst="rect">
            <a:avLst/>
          </a:prstGeom>
          <a:ln w="0">
            <a:noFill/>
          </a:ln>
        </p:spPr>
      </p:pic>
      <p:sp>
        <p:nvSpPr>
          <p:cNvPr id="1235" name="CustomShape 2"/>
          <p:cNvSpPr/>
          <p:nvPr/>
        </p:nvSpPr>
        <p:spPr>
          <a:xfrm>
            <a:off x="637200" y="370440"/>
            <a:ext cx="8413200" cy="354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  <a:ea typeface="DejaVu Sans"/>
              </a:rPr>
              <a:t>Cloud Enabling Technology Advances – CPU / Network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236" name="CustomShape 3"/>
          <p:cNvSpPr/>
          <p:nvPr/>
        </p:nvSpPr>
        <p:spPr>
          <a:xfrm>
            <a:off x="608400" y="5369400"/>
            <a:ext cx="221364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Lecture 1 –  Big Data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237" name="CustomShape 4"/>
          <p:cNvSpPr/>
          <p:nvPr/>
        </p:nvSpPr>
        <p:spPr>
          <a:xfrm>
            <a:off x="7656480" y="3922920"/>
            <a:ext cx="183024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[1] Distributed &amp; Cloud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238" name="CustomShape 5"/>
          <p:cNvSpPr/>
          <p:nvPr/>
        </p:nvSpPr>
        <p:spPr>
          <a:xfrm>
            <a:off x="133200" y="4570560"/>
            <a:ext cx="9397080" cy="557280"/>
          </a:xfrm>
          <a:custGeom>
            <a:avLst/>
            <a:gdLst/>
            <a:ahLst/>
            <a:rect l="l" t="t" r="r" b="b"/>
            <a:pathLst>
              <a:path w="26105" h="1550">
                <a:moveTo>
                  <a:pt x="0" y="0"/>
                </a:moveTo>
                <a:lnTo>
                  <a:pt x="0" y="1549"/>
                </a:lnTo>
                <a:lnTo>
                  <a:pt x="26104" y="1549"/>
                </a:lnTo>
                <a:lnTo>
                  <a:pt x="2610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39" name="CustomShape 6"/>
          <p:cNvSpPr/>
          <p:nvPr/>
        </p:nvSpPr>
        <p:spPr>
          <a:xfrm>
            <a:off x="113040" y="4555080"/>
            <a:ext cx="9437400" cy="588600"/>
          </a:xfrm>
          <a:custGeom>
            <a:avLst/>
            <a:gdLst/>
            <a:ahLst/>
            <a:rect l="l" t="t" r="r" b="b"/>
            <a:pathLst>
              <a:path w="26217" h="1637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26160" y="0"/>
                </a:lnTo>
                <a:cubicBezTo>
                  <a:pt x="26192" y="0"/>
                  <a:pt x="26216" y="19"/>
                  <a:pt x="26216" y="44"/>
                </a:cubicBezTo>
                <a:lnTo>
                  <a:pt x="26216" y="1592"/>
                </a:lnTo>
                <a:cubicBezTo>
                  <a:pt x="26216" y="1616"/>
                  <a:pt x="26192" y="1636"/>
                  <a:pt x="26160" y="1636"/>
                </a:cubicBezTo>
                <a:lnTo>
                  <a:pt x="56" y="1636"/>
                </a:lnTo>
                <a:cubicBezTo>
                  <a:pt x="25" y="1636"/>
                  <a:pt x="0" y="1616"/>
                  <a:pt x="0" y="1592"/>
                </a:cubicBezTo>
                <a:lnTo>
                  <a:pt x="0" y="44"/>
                </a:lnTo>
                <a:moveTo>
                  <a:pt x="112" y="1592"/>
                </a:moveTo>
                <a:lnTo>
                  <a:pt x="56" y="1549"/>
                </a:lnTo>
                <a:lnTo>
                  <a:pt x="26160" y="1549"/>
                </a:lnTo>
                <a:lnTo>
                  <a:pt x="26104" y="1592"/>
                </a:lnTo>
                <a:lnTo>
                  <a:pt x="26104" y="44"/>
                </a:lnTo>
                <a:lnTo>
                  <a:pt x="2616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59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40" name="CustomShape 7"/>
          <p:cNvSpPr/>
          <p:nvPr/>
        </p:nvSpPr>
        <p:spPr>
          <a:xfrm>
            <a:off x="7656480" y="4098960"/>
            <a:ext cx="129132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Computing Book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241" name="CustomShape 8"/>
          <p:cNvSpPr/>
          <p:nvPr/>
        </p:nvSpPr>
        <p:spPr>
          <a:xfrm>
            <a:off x="228960" y="461412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42" name="CustomShape 9"/>
          <p:cNvSpPr/>
          <p:nvPr/>
        </p:nvSpPr>
        <p:spPr>
          <a:xfrm>
            <a:off x="589680" y="4638960"/>
            <a:ext cx="753732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Millions of instructions per second (MIPS) is a measure for the processor / CPU speed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43" name="CustomShape 10"/>
          <p:cNvSpPr/>
          <p:nvPr/>
        </p:nvSpPr>
        <p:spPr>
          <a:xfrm>
            <a:off x="228960" y="485532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44" name="CustomShape 11"/>
          <p:cNvSpPr/>
          <p:nvPr/>
        </p:nvSpPr>
        <p:spPr>
          <a:xfrm>
            <a:off x="589680" y="4880520"/>
            <a:ext cx="867132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Megabits per second (Mbps) and Gigabits per second (Gbps) are measures for network bandwidth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45" name="CustomShape 12"/>
          <p:cNvSpPr/>
          <p:nvPr/>
        </p:nvSpPr>
        <p:spPr>
          <a:xfrm>
            <a:off x="596880" y="994680"/>
            <a:ext cx="319680" cy="338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246" name="CustomShape 13"/>
          <p:cNvSpPr/>
          <p:nvPr/>
        </p:nvSpPr>
        <p:spPr>
          <a:xfrm>
            <a:off x="957960" y="1032120"/>
            <a:ext cx="690876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  <a:ea typeface="DejaVu Sans"/>
              </a:rPr>
              <a:t>Improvement in processor and network technologies</a:t>
            </a:r>
            <a:endParaRPr b="0" lang="en-GB" sz="24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7" name="CustomShape 1"/>
          <p:cNvSpPr/>
          <p:nvPr/>
        </p:nvSpPr>
        <p:spPr>
          <a:xfrm>
            <a:off x="19440" y="20160"/>
            <a:ext cx="9624240" cy="565560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48" name="CustomShape 2"/>
          <p:cNvSpPr/>
          <p:nvPr/>
        </p:nvSpPr>
        <p:spPr>
          <a:xfrm>
            <a:off x="596880" y="994680"/>
            <a:ext cx="319680" cy="338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249" name="CustomShape 3"/>
          <p:cNvSpPr/>
          <p:nvPr/>
        </p:nvSpPr>
        <p:spPr>
          <a:xfrm>
            <a:off x="957960" y="1032120"/>
            <a:ext cx="363492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  <a:ea typeface="DejaVu Sans"/>
              </a:rPr>
              <a:t>Significant advances in CPU 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250" name="CustomShape 4"/>
          <p:cNvSpPr/>
          <p:nvPr/>
        </p:nvSpPr>
        <p:spPr>
          <a:xfrm>
            <a:off x="957960" y="1333800"/>
            <a:ext cx="331740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  <a:ea typeface="DejaVu Sans"/>
              </a:rPr>
              <a:t>(or microprocessor chips)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251" name="CustomShape 5"/>
          <p:cNvSpPr/>
          <p:nvPr/>
        </p:nvSpPr>
        <p:spPr>
          <a:xfrm>
            <a:off x="1078200" y="164736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52" name="CustomShape 6"/>
          <p:cNvSpPr/>
          <p:nvPr/>
        </p:nvSpPr>
        <p:spPr>
          <a:xfrm>
            <a:off x="1379160" y="1678320"/>
            <a:ext cx="374076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Multi-core architecture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with dual,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53" name="CustomShape 7"/>
          <p:cNvSpPr/>
          <p:nvPr/>
        </p:nvSpPr>
        <p:spPr>
          <a:xfrm>
            <a:off x="1379160" y="1929600"/>
            <a:ext cx="339264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quad, six, or n processing cores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54" name="CustomShape 8"/>
          <p:cNvSpPr/>
          <p:nvPr/>
        </p:nvSpPr>
        <p:spPr>
          <a:xfrm>
            <a:off x="1078200" y="219996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55" name="CustomShape 9"/>
          <p:cNvSpPr/>
          <p:nvPr/>
        </p:nvSpPr>
        <p:spPr>
          <a:xfrm>
            <a:off x="1379160" y="2231280"/>
            <a:ext cx="386748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Processing cores are all on one chip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56" name="CustomShape 10"/>
          <p:cNvSpPr/>
          <p:nvPr/>
        </p:nvSpPr>
        <p:spPr>
          <a:xfrm>
            <a:off x="596880" y="2513160"/>
            <a:ext cx="319680" cy="338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  <a:ea typeface="DejaVu San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257" name="CustomShape 11"/>
          <p:cNvSpPr/>
          <p:nvPr/>
        </p:nvSpPr>
        <p:spPr>
          <a:xfrm>
            <a:off x="957960" y="2550240"/>
            <a:ext cx="441720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  <a:ea typeface="DejaVu Sans"/>
              </a:rPr>
              <a:t>Multi-core CPU chip </a:t>
            </a:r>
            <a:r>
              <a:rPr b="0" lang="en-GB" sz="2400" spc="-1" strike="noStrike">
                <a:solidFill>
                  <a:srgbClr val="000000"/>
                </a:solidFill>
                <a:latin typeface="Calibri"/>
                <a:ea typeface="DejaVu Sans"/>
              </a:rPr>
              <a:t>architecture  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258" name="CustomShape 12"/>
          <p:cNvSpPr/>
          <p:nvPr/>
        </p:nvSpPr>
        <p:spPr>
          <a:xfrm>
            <a:off x="1078200" y="286380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59" name="CustomShape 13"/>
          <p:cNvSpPr/>
          <p:nvPr/>
        </p:nvSpPr>
        <p:spPr>
          <a:xfrm>
            <a:off x="1379160" y="2895120"/>
            <a:ext cx="355788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Hierarchy of caches (on/off chip)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60" name="CustomShape 14"/>
          <p:cNvSpPr/>
          <p:nvPr/>
        </p:nvSpPr>
        <p:spPr>
          <a:xfrm>
            <a:off x="1078200" y="316548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61" name="CustomShape 15"/>
          <p:cNvSpPr/>
          <p:nvPr/>
        </p:nvSpPr>
        <p:spPr>
          <a:xfrm>
            <a:off x="1379160" y="3196800"/>
            <a:ext cx="435960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L1 cache is private to each core; on-chip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62" name="CustomShape 16"/>
          <p:cNvSpPr/>
          <p:nvPr/>
        </p:nvSpPr>
        <p:spPr>
          <a:xfrm>
            <a:off x="1078200" y="346716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63" name="CustomShape 17"/>
          <p:cNvSpPr/>
          <p:nvPr/>
        </p:nvSpPr>
        <p:spPr>
          <a:xfrm>
            <a:off x="1379160" y="3498480"/>
            <a:ext cx="292248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L2 cache is shared; on-chip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64" name="CustomShape 18"/>
          <p:cNvSpPr/>
          <p:nvPr/>
        </p:nvSpPr>
        <p:spPr>
          <a:xfrm>
            <a:off x="1078200" y="376848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65" name="CustomShape 19"/>
          <p:cNvSpPr/>
          <p:nvPr/>
        </p:nvSpPr>
        <p:spPr>
          <a:xfrm>
            <a:off x="1379160" y="3800160"/>
            <a:ext cx="678492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L3 cache or Dynamic random access memory (DRAM); off-chip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66" name="CustomShape 20"/>
          <p:cNvSpPr/>
          <p:nvPr/>
        </p:nvSpPr>
        <p:spPr>
          <a:xfrm>
            <a:off x="2783880" y="370440"/>
            <a:ext cx="4098240" cy="354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  <a:ea typeface="DejaVu Sans"/>
              </a:rPr>
              <a:t>Multi-core CPU Processors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1267" name="" descr=""/>
          <p:cNvPicPr/>
          <p:nvPr/>
        </p:nvPicPr>
        <p:blipFill>
          <a:blip r:embed="rId1"/>
          <a:stretch/>
        </p:blipFill>
        <p:spPr>
          <a:xfrm>
            <a:off x="5398200" y="948600"/>
            <a:ext cx="4019400" cy="2151360"/>
          </a:xfrm>
          <a:prstGeom prst="rect">
            <a:avLst/>
          </a:prstGeom>
          <a:ln w="0">
            <a:noFill/>
          </a:ln>
        </p:spPr>
      </p:pic>
      <p:sp>
        <p:nvSpPr>
          <p:cNvPr id="1268" name="CustomShape 21"/>
          <p:cNvSpPr/>
          <p:nvPr/>
        </p:nvSpPr>
        <p:spPr>
          <a:xfrm>
            <a:off x="608400" y="5369400"/>
            <a:ext cx="221364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Lecture 1 –  Big Data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269" name="CustomShape 22"/>
          <p:cNvSpPr/>
          <p:nvPr/>
        </p:nvSpPr>
        <p:spPr>
          <a:xfrm>
            <a:off x="133200" y="4333320"/>
            <a:ext cx="9397080" cy="794880"/>
          </a:xfrm>
          <a:custGeom>
            <a:avLst/>
            <a:gdLst/>
            <a:ahLst/>
            <a:rect l="l" t="t" r="r" b="b"/>
            <a:pathLst>
              <a:path w="26105" h="2210">
                <a:moveTo>
                  <a:pt x="0" y="0"/>
                </a:moveTo>
                <a:lnTo>
                  <a:pt x="0" y="2209"/>
                </a:lnTo>
                <a:lnTo>
                  <a:pt x="26104" y="2209"/>
                </a:lnTo>
                <a:lnTo>
                  <a:pt x="2610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70" name="CustomShape 23"/>
          <p:cNvSpPr/>
          <p:nvPr/>
        </p:nvSpPr>
        <p:spPr>
          <a:xfrm>
            <a:off x="113040" y="4317480"/>
            <a:ext cx="9437400" cy="826200"/>
          </a:xfrm>
          <a:custGeom>
            <a:avLst/>
            <a:gdLst/>
            <a:ahLst/>
            <a:rect l="l" t="t" r="r" b="b"/>
            <a:pathLst>
              <a:path w="26217" h="2297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26160" y="0"/>
                </a:lnTo>
                <a:cubicBezTo>
                  <a:pt x="26192" y="0"/>
                  <a:pt x="26216" y="19"/>
                  <a:pt x="26216" y="44"/>
                </a:cubicBezTo>
                <a:lnTo>
                  <a:pt x="26216" y="2252"/>
                </a:lnTo>
                <a:cubicBezTo>
                  <a:pt x="26216" y="2275"/>
                  <a:pt x="26192" y="2296"/>
                  <a:pt x="26160" y="2296"/>
                </a:cubicBezTo>
                <a:lnTo>
                  <a:pt x="56" y="2296"/>
                </a:lnTo>
                <a:cubicBezTo>
                  <a:pt x="25" y="2296"/>
                  <a:pt x="0" y="2275"/>
                  <a:pt x="0" y="2252"/>
                </a:cubicBezTo>
                <a:lnTo>
                  <a:pt x="0" y="44"/>
                </a:lnTo>
                <a:moveTo>
                  <a:pt x="112" y="2252"/>
                </a:moveTo>
                <a:lnTo>
                  <a:pt x="56" y="2209"/>
                </a:lnTo>
                <a:lnTo>
                  <a:pt x="26160" y="2209"/>
                </a:lnTo>
                <a:lnTo>
                  <a:pt x="26104" y="2252"/>
                </a:lnTo>
                <a:lnTo>
                  <a:pt x="26104" y="44"/>
                </a:lnTo>
                <a:lnTo>
                  <a:pt x="2616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225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71" name="CustomShape 24"/>
          <p:cNvSpPr/>
          <p:nvPr/>
        </p:nvSpPr>
        <p:spPr>
          <a:xfrm>
            <a:off x="8442720" y="2365560"/>
            <a:ext cx="66564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one chip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272" name="CustomShape 25"/>
          <p:cNvSpPr/>
          <p:nvPr/>
        </p:nvSpPr>
        <p:spPr>
          <a:xfrm>
            <a:off x="228960" y="437652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73" name="CustomShape 26"/>
          <p:cNvSpPr/>
          <p:nvPr/>
        </p:nvSpPr>
        <p:spPr>
          <a:xfrm>
            <a:off x="589680" y="4401360"/>
            <a:ext cx="869688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Clock-rate for single processors increased from 10 MHz (Intel 286) to 4 GHz (Pentium 4) in 30 years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74" name="CustomShape 27"/>
          <p:cNvSpPr/>
          <p:nvPr/>
        </p:nvSpPr>
        <p:spPr>
          <a:xfrm>
            <a:off x="228960" y="461808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75" name="CustomShape 28"/>
          <p:cNvSpPr/>
          <p:nvPr/>
        </p:nvSpPr>
        <p:spPr>
          <a:xfrm>
            <a:off x="589680" y="4642920"/>
            <a:ext cx="876456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Clock rate increase with higher 5 GHz unfortunately reached a limit due to power limitations / heat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76" name="CustomShape 29"/>
          <p:cNvSpPr/>
          <p:nvPr/>
        </p:nvSpPr>
        <p:spPr>
          <a:xfrm>
            <a:off x="228960" y="485928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77" name="CustomShape 30"/>
          <p:cNvSpPr/>
          <p:nvPr/>
        </p:nvSpPr>
        <p:spPr>
          <a:xfrm>
            <a:off x="589680" y="4884120"/>
            <a:ext cx="852552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Multi-core CPU chips have quad, six, or n processing cores on one chip and use cache hierarchies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78" name="CustomShape 31"/>
          <p:cNvSpPr/>
          <p:nvPr/>
        </p:nvSpPr>
        <p:spPr>
          <a:xfrm>
            <a:off x="7656480" y="3188520"/>
            <a:ext cx="183024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[1] Distributed &amp; Cloud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279" name="CustomShape 32"/>
          <p:cNvSpPr/>
          <p:nvPr/>
        </p:nvSpPr>
        <p:spPr>
          <a:xfrm>
            <a:off x="7656480" y="3364560"/>
            <a:ext cx="129132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Computing Book</a:t>
            </a:r>
            <a:endParaRPr b="0" lang="en-GB" sz="14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" name="CustomShape 1"/>
          <p:cNvSpPr/>
          <p:nvPr/>
        </p:nvSpPr>
        <p:spPr>
          <a:xfrm>
            <a:off x="19440" y="20160"/>
            <a:ext cx="9624240" cy="565560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81" name="CustomShape 2"/>
          <p:cNvSpPr/>
          <p:nvPr/>
        </p:nvSpPr>
        <p:spPr>
          <a:xfrm>
            <a:off x="3536640" y="370440"/>
            <a:ext cx="2595600" cy="354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  <a:ea typeface="DejaVu Sans"/>
              </a:rPr>
              <a:t>Many-core GPUs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282" name="CustomShape 3"/>
          <p:cNvSpPr/>
          <p:nvPr/>
        </p:nvSpPr>
        <p:spPr>
          <a:xfrm>
            <a:off x="596880" y="1707120"/>
            <a:ext cx="319680" cy="338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283" name="CustomShape 4"/>
          <p:cNvSpPr/>
          <p:nvPr/>
        </p:nvSpPr>
        <p:spPr>
          <a:xfrm>
            <a:off x="957960" y="1744920"/>
            <a:ext cx="396684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  <a:ea typeface="DejaVu Sans"/>
              </a:rPr>
              <a:t>Use of very many simple cores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284" name="CustomShape 5"/>
          <p:cNvSpPr/>
          <p:nvPr/>
        </p:nvSpPr>
        <p:spPr>
          <a:xfrm>
            <a:off x="1078200" y="205812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85" name="CustomShape 6"/>
          <p:cNvSpPr/>
          <p:nvPr/>
        </p:nvSpPr>
        <p:spPr>
          <a:xfrm>
            <a:off x="1379160" y="2089440"/>
            <a:ext cx="550044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High throughput computing-oriented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architecture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86" name="CustomShape 7"/>
          <p:cNvSpPr/>
          <p:nvPr/>
        </p:nvSpPr>
        <p:spPr>
          <a:xfrm>
            <a:off x="1078200" y="235980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87" name="CustomShape 8"/>
          <p:cNvSpPr/>
          <p:nvPr/>
        </p:nvSpPr>
        <p:spPr>
          <a:xfrm>
            <a:off x="1379160" y="2391120"/>
            <a:ext cx="774108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Use massive parallelism by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executing a lot of concurrent threads slowly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88" name="CustomShape 9"/>
          <p:cNvSpPr/>
          <p:nvPr/>
        </p:nvSpPr>
        <p:spPr>
          <a:xfrm>
            <a:off x="1078200" y="266148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89" name="CustomShape 10"/>
          <p:cNvSpPr/>
          <p:nvPr/>
        </p:nvSpPr>
        <p:spPr>
          <a:xfrm>
            <a:off x="1379160" y="2692440"/>
            <a:ext cx="709632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Handle an ever increasing amount of multiple instruction threads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90" name="CustomShape 11"/>
          <p:cNvSpPr/>
          <p:nvPr/>
        </p:nvSpPr>
        <p:spPr>
          <a:xfrm>
            <a:off x="1078200" y="296316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91" name="CustomShape 12"/>
          <p:cNvSpPr/>
          <p:nvPr/>
        </p:nvSpPr>
        <p:spPr>
          <a:xfrm>
            <a:off x="1379160" y="2994120"/>
            <a:ext cx="749412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CPUs instead typically execute a single long thread as fast as possible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92" name="CustomShape 13"/>
          <p:cNvSpPr/>
          <p:nvPr/>
        </p:nvSpPr>
        <p:spPr>
          <a:xfrm>
            <a:off x="596880" y="3276000"/>
            <a:ext cx="319680" cy="338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293" name="CustomShape 14"/>
          <p:cNvSpPr/>
          <p:nvPr/>
        </p:nvSpPr>
        <p:spPr>
          <a:xfrm>
            <a:off x="957960" y="3313440"/>
            <a:ext cx="449136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  <a:ea typeface="DejaVu Sans"/>
              </a:rPr>
              <a:t>Many-core GPUs are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  <a:ea typeface="DejaVu Sans"/>
              </a:rPr>
              <a:t>used in large 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294" name="CustomShape 15"/>
          <p:cNvSpPr/>
          <p:nvPr/>
        </p:nvSpPr>
        <p:spPr>
          <a:xfrm>
            <a:off x="957960" y="3615120"/>
            <a:ext cx="386892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  <a:ea typeface="DejaVu Sans"/>
              </a:rPr>
              <a:t>clusters</a:t>
            </a:r>
            <a:r>
              <a:rPr b="0" lang="en-GB" sz="2400" spc="-1" strike="noStrike">
                <a:solidFill>
                  <a:srgbClr val="000000"/>
                </a:solidFill>
                <a:latin typeface="Calibri"/>
                <a:ea typeface="DejaVu Sans"/>
              </a:rPr>
              <a:t> and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  <a:ea typeface="DejaVu Sans"/>
              </a:rPr>
              <a:t>within massively 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295" name="CustomShape 16"/>
          <p:cNvSpPr/>
          <p:nvPr/>
        </p:nvSpPr>
        <p:spPr>
          <a:xfrm>
            <a:off x="957960" y="3916800"/>
            <a:ext cx="399744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  <a:ea typeface="DejaVu Sans"/>
              </a:rPr>
              <a:t>parallel supercomputers</a:t>
            </a:r>
            <a:r>
              <a:rPr b="0" lang="en-GB" sz="2400" spc="-1" strike="noStrike">
                <a:solidFill>
                  <a:srgbClr val="000000"/>
                </a:solidFill>
                <a:latin typeface="Calibri"/>
                <a:ea typeface="DejaVu Sans"/>
              </a:rPr>
              <a:t> today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296" name="CustomShape 17"/>
          <p:cNvSpPr/>
          <p:nvPr/>
        </p:nvSpPr>
        <p:spPr>
          <a:xfrm>
            <a:off x="1078200" y="423000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97" name="CustomShape 18"/>
          <p:cNvSpPr/>
          <p:nvPr/>
        </p:nvSpPr>
        <p:spPr>
          <a:xfrm>
            <a:off x="1379160" y="4260960"/>
            <a:ext cx="274284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Named General-Purpose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98" name="CustomShape 19"/>
          <p:cNvSpPr/>
          <p:nvPr/>
        </p:nvSpPr>
        <p:spPr>
          <a:xfrm>
            <a:off x="1379160" y="4512600"/>
            <a:ext cx="319176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Computing on GPUs (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GPGPU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)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1299" name="" descr=""/>
          <p:cNvPicPr/>
          <p:nvPr/>
        </p:nvPicPr>
        <p:blipFill>
          <a:blip r:embed="rId1"/>
          <a:stretch/>
        </p:blipFill>
        <p:spPr>
          <a:xfrm>
            <a:off x="5635440" y="3383280"/>
            <a:ext cx="3976920" cy="1263960"/>
          </a:xfrm>
          <a:prstGeom prst="rect">
            <a:avLst/>
          </a:prstGeom>
          <a:ln w="0">
            <a:noFill/>
          </a:ln>
        </p:spPr>
      </p:pic>
      <p:sp>
        <p:nvSpPr>
          <p:cNvPr id="1300" name="CustomShape 20"/>
          <p:cNvSpPr/>
          <p:nvPr/>
        </p:nvSpPr>
        <p:spPr>
          <a:xfrm>
            <a:off x="133200" y="4976640"/>
            <a:ext cx="9357480" cy="267120"/>
          </a:xfrm>
          <a:custGeom>
            <a:avLst/>
            <a:gdLst/>
            <a:ahLst/>
            <a:rect l="l" t="t" r="r" b="b"/>
            <a:pathLst>
              <a:path w="25995" h="744">
                <a:moveTo>
                  <a:pt x="0" y="0"/>
                </a:moveTo>
                <a:lnTo>
                  <a:pt x="0" y="743"/>
                </a:lnTo>
                <a:lnTo>
                  <a:pt x="25994" y="743"/>
                </a:lnTo>
                <a:lnTo>
                  <a:pt x="25994" y="0"/>
                </a:lnTo>
                <a:lnTo>
                  <a:pt x="0" y="0"/>
                </a:lnTo>
                <a:close/>
              </a:path>
            </a:pathLst>
          </a:custGeom>
          <a:solidFill>
            <a:srgbClr val="dbeef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01" name="CustomShape 21"/>
          <p:cNvSpPr/>
          <p:nvPr/>
        </p:nvSpPr>
        <p:spPr>
          <a:xfrm>
            <a:off x="113040" y="4960800"/>
            <a:ext cx="9397080" cy="298440"/>
          </a:xfrm>
          <a:custGeom>
            <a:avLst/>
            <a:gdLst/>
            <a:ahLst/>
            <a:rect l="l" t="t" r="r" b="b"/>
            <a:pathLst>
              <a:path w="26105" h="831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26050" y="0"/>
                </a:lnTo>
                <a:cubicBezTo>
                  <a:pt x="26080" y="0"/>
                  <a:pt x="26104" y="19"/>
                  <a:pt x="26104" y="44"/>
                </a:cubicBezTo>
                <a:lnTo>
                  <a:pt x="26104" y="786"/>
                </a:lnTo>
                <a:cubicBezTo>
                  <a:pt x="26104" y="810"/>
                  <a:pt x="26080" y="830"/>
                  <a:pt x="26050" y="830"/>
                </a:cubicBezTo>
                <a:lnTo>
                  <a:pt x="56" y="830"/>
                </a:lnTo>
                <a:cubicBezTo>
                  <a:pt x="25" y="830"/>
                  <a:pt x="0" y="810"/>
                  <a:pt x="0" y="786"/>
                </a:cubicBezTo>
                <a:lnTo>
                  <a:pt x="0" y="44"/>
                </a:lnTo>
                <a:moveTo>
                  <a:pt x="112" y="786"/>
                </a:moveTo>
                <a:lnTo>
                  <a:pt x="56" y="742"/>
                </a:lnTo>
                <a:lnTo>
                  <a:pt x="26050" y="742"/>
                </a:lnTo>
                <a:lnTo>
                  <a:pt x="25994" y="786"/>
                </a:lnTo>
                <a:lnTo>
                  <a:pt x="25994" y="44"/>
                </a:lnTo>
                <a:lnTo>
                  <a:pt x="2605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78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02" name="CustomShape 22"/>
          <p:cNvSpPr/>
          <p:nvPr/>
        </p:nvSpPr>
        <p:spPr>
          <a:xfrm>
            <a:off x="608400" y="5369400"/>
            <a:ext cx="221364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Lecture 1 –  Big Data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303" name="CustomShape 23"/>
          <p:cNvSpPr/>
          <p:nvPr/>
        </p:nvSpPr>
        <p:spPr>
          <a:xfrm>
            <a:off x="228960" y="502020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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04" name="CustomShape 24"/>
          <p:cNvSpPr/>
          <p:nvPr/>
        </p:nvSpPr>
        <p:spPr>
          <a:xfrm>
            <a:off x="663840" y="829800"/>
            <a:ext cx="7957440" cy="711720"/>
          </a:xfrm>
          <a:custGeom>
            <a:avLst/>
            <a:gdLst/>
            <a:ahLst/>
            <a:rect l="l" t="t" r="r" b="b"/>
            <a:pathLst>
              <a:path w="22106" h="1979">
                <a:moveTo>
                  <a:pt x="0" y="0"/>
                </a:moveTo>
                <a:lnTo>
                  <a:pt x="0" y="1978"/>
                </a:lnTo>
                <a:lnTo>
                  <a:pt x="22105" y="1978"/>
                </a:lnTo>
                <a:lnTo>
                  <a:pt x="2210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05" name="CustomShape 25"/>
          <p:cNvSpPr/>
          <p:nvPr/>
        </p:nvSpPr>
        <p:spPr>
          <a:xfrm>
            <a:off x="643680" y="813960"/>
            <a:ext cx="7997400" cy="743400"/>
          </a:xfrm>
          <a:custGeom>
            <a:avLst/>
            <a:gdLst/>
            <a:ahLst/>
            <a:rect l="l" t="t" r="r" b="b"/>
            <a:pathLst>
              <a:path w="22217" h="2067">
                <a:moveTo>
                  <a:pt x="0" y="44"/>
                </a:moveTo>
                <a:cubicBezTo>
                  <a:pt x="0" y="20"/>
                  <a:pt x="24" y="0"/>
                  <a:pt x="56" y="0"/>
                </a:cubicBezTo>
                <a:lnTo>
                  <a:pt x="22161" y="0"/>
                </a:lnTo>
                <a:cubicBezTo>
                  <a:pt x="22192" y="0"/>
                  <a:pt x="22216" y="20"/>
                  <a:pt x="22216" y="44"/>
                </a:cubicBezTo>
                <a:lnTo>
                  <a:pt x="22216" y="2022"/>
                </a:lnTo>
                <a:cubicBezTo>
                  <a:pt x="22216" y="2047"/>
                  <a:pt x="22192" y="2066"/>
                  <a:pt x="22161" y="2066"/>
                </a:cubicBezTo>
                <a:lnTo>
                  <a:pt x="56" y="2066"/>
                </a:lnTo>
                <a:cubicBezTo>
                  <a:pt x="24" y="2066"/>
                  <a:pt x="0" y="2047"/>
                  <a:pt x="0" y="2022"/>
                </a:cubicBezTo>
                <a:lnTo>
                  <a:pt x="0" y="44"/>
                </a:lnTo>
                <a:moveTo>
                  <a:pt x="111" y="2022"/>
                </a:moveTo>
                <a:lnTo>
                  <a:pt x="56" y="1978"/>
                </a:lnTo>
                <a:lnTo>
                  <a:pt x="22161" y="1978"/>
                </a:lnTo>
                <a:lnTo>
                  <a:pt x="22105" y="2022"/>
                </a:lnTo>
                <a:lnTo>
                  <a:pt x="22105" y="44"/>
                </a:lnTo>
                <a:lnTo>
                  <a:pt x="22161" y="87"/>
                </a:lnTo>
                <a:lnTo>
                  <a:pt x="56" y="87"/>
                </a:lnTo>
                <a:lnTo>
                  <a:pt x="111" y="44"/>
                </a:lnTo>
                <a:lnTo>
                  <a:pt x="111" y="202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06" name="CustomShape 26"/>
          <p:cNvSpPr/>
          <p:nvPr/>
        </p:nvSpPr>
        <p:spPr>
          <a:xfrm>
            <a:off x="589680" y="5045040"/>
            <a:ext cx="820620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Lecture 6 &amp; 7 provide more details on how GPUs are used as key technology in deep learning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07" name="CustomShape 27"/>
          <p:cNvSpPr/>
          <p:nvPr/>
        </p:nvSpPr>
        <p:spPr>
          <a:xfrm>
            <a:off x="759960" y="87336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08" name="CustomShape 28"/>
          <p:cNvSpPr/>
          <p:nvPr/>
        </p:nvSpPr>
        <p:spPr>
          <a:xfrm>
            <a:off x="1121040" y="898200"/>
            <a:ext cx="710892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Graphics Processing Unit (GPU) is great for data parallelism and task parallelism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09" name="CustomShape 29"/>
          <p:cNvSpPr/>
          <p:nvPr/>
        </p:nvSpPr>
        <p:spPr>
          <a:xfrm>
            <a:off x="759960" y="111420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10" name="CustomShape 30"/>
          <p:cNvSpPr/>
          <p:nvPr/>
        </p:nvSpPr>
        <p:spPr>
          <a:xfrm>
            <a:off x="1121040" y="1139400"/>
            <a:ext cx="686700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Compared to multi-core CPUs, GPUs consist of a many-core architecture with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11" name="CustomShape 31"/>
          <p:cNvSpPr/>
          <p:nvPr/>
        </p:nvSpPr>
        <p:spPr>
          <a:xfrm>
            <a:off x="1121040" y="1340640"/>
            <a:ext cx="718308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hundreds to even thousands of very simple cores executing threads rather slowly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12" name="CustomShape 32"/>
          <p:cNvSpPr/>
          <p:nvPr/>
        </p:nvSpPr>
        <p:spPr>
          <a:xfrm>
            <a:off x="5884560" y="4644360"/>
            <a:ext cx="312156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[1] Distributed &amp; Cloud Computing Book</a:t>
            </a:r>
            <a:endParaRPr b="0" lang="en-GB" sz="14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3" name="CustomShape 1"/>
          <p:cNvSpPr/>
          <p:nvPr/>
        </p:nvSpPr>
        <p:spPr>
          <a:xfrm>
            <a:off x="19440" y="20160"/>
            <a:ext cx="9624240" cy="565560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14" name="CustomShape 2"/>
          <p:cNvSpPr/>
          <p:nvPr/>
        </p:nvSpPr>
        <p:spPr>
          <a:xfrm>
            <a:off x="3477960" y="370800"/>
            <a:ext cx="2709360" cy="354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  <a:ea typeface="DejaVu Sans"/>
              </a:rPr>
              <a:t>GPU Acceleration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315" name="CustomShape 3"/>
          <p:cNvSpPr/>
          <p:nvPr/>
        </p:nvSpPr>
        <p:spPr>
          <a:xfrm>
            <a:off x="596880" y="1827000"/>
            <a:ext cx="319680" cy="338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316" name="CustomShape 4"/>
          <p:cNvSpPr/>
          <p:nvPr/>
        </p:nvSpPr>
        <p:spPr>
          <a:xfrm>
            <a:off x="957960" y="1864440"/>
            <a:ext cx="743940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  <a:ea typeface="DejaVu Sans"/>
              </a:rPr>
              <a:t>GPU accelerator architecture example (e.g. NVIDEA card)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317" name="CustomShape 5"/>
          <p:cNvSpPr/>
          <p:nvPr/>
        </p:nvSpPr>
        <p:spPr>
          <a:xfrm>
            <a:off x="1078200" y="217764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18" name="CustomShape 6"/>
          <p:cNvSpPr/>
          <p:nvPr/>
        </p:nvSpPr>
        <p:spPr>
          <a:xfrm>
            <a:off x="1379160" y="2208600"/>
            <a:ext cx="529128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GPUs can have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128 cores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on one single GPU chip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19" name="CustomShape 7"/>
          <p:cNvSpPr/>
          <p:nvPr/>
        </p:nvSpPr>
        <p:spPr>
          <a:xfrm>
            <a:off x="1078200" y="247932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20" name="CustomShape 8"/>
          <p:cNvSpPr/>
          <p:nvPr/>
        </p:nvSpPr>
        <p:spPr>
          <a:xfrm>
            <a:off x="1379160" y="2510280"/>
            <a:ext cx="578304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Each core can work with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eight threads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of instructions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21" name="CustomShape 9"/>
          <p:cNvSpPr/>
          <p:nvPr/>
        </p:nvSpPr>
        <p:spPr>
          <a:xfrm>
            <a:off x="1078200" y="278064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22" name="CustomShape 10"/>
          <p:cNvSpPr/>
          <p:nvPr/>
        </p:nvSpPr>
        <p:spPr>
          <a:xfrm>
            <a:off x="1379160" y="2811960"/>
            <a:ext cx="644040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GPU is able to concurrently execute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128 * 8 = 1024 threads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23" name="CustomShape 11"/>
          <p:cNvSpPr/>
          <p:nvPr/>
        </p:nvSpPr>
        <p:spPr>
          <a:xfrm>
            <a:off x="1078200" y="308232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24" name="CustomShape 12"/>
          <p:cNvSpPr/>
          <p:nvPr/>
        </p:nvSpPr>
        <p:spPr>
          <a:xfrm>
            <a:off x="1379160" y="3113640"/>
            <a:ext cx="436968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Interaction and thus major (bandwidth)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25" name="CustomShape 13"/>
          <p:cNvSpPr/>
          <p:nvPr/>
        </p:nvSpPr>
        <p:spPr>
          <a:xfrm>
            <a:off x="1379160" y="3364920"/>
            <a:ext cx="376488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bottleneck between CPU and GPU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26" name="CustomShape 14"/>
          <p:cNvSpPr/>
          <p:nvPr/>
        </p:nvSpPr>
        <p:spPr>
          <a:xfrm>
            <a:off x="1379160" y="3616200"/>
            <a:ext cx="286992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is via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memory interactions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27" name="CustomShape 15"/>
          <p:cNvSpPr/>
          <p:nvPr/>
        </p:nvSpPr>
        <p:spPr>
          <a:xfrm>
            <a:off x="1078200" y="388656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28" name="CustomShape 16"/>
          <p:cNvSpPr/>
          <p:nvPr/>
        </p:nvSpPr>
        <p:spPr>
          <a:xfrm>
            <a:off x="1379160" y="3917880"/>
            <a:ext cx="182556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E.g. applications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29" name="CustomShape 17"/>
          <p:cNvSpPr/>
          <p:nvPr/>
        </p:nvSpPr>
        <p:spPr>
          <a:xfrm>
            <a:off x="1379160" y="4169160"/>
            <a:ext cx="184464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that use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matrix –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30" name="CustomShape 18"/>
          <p:cNvSpPr/>
          <p:nvPr/>
        </p:nvSpPr>
        <p:spPr>
          <a:xfrm>
            <a:off x="1379160" y="4420800"/>
            <a:ext cx="225360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vector multiplication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31" name="CustomShape 19"/>
          <p:cNvSpPr/>
          <p:nvPr/>
        </p:nvSpPr>
        <p:spPr>
          <a:xfrm>
            <a:off x="588240" y="829800"/>
            <a:ext cx="8715240" cy="771480"/>
          </a:xfrm>
          <a:custGeom>
            <a:avLst/>
            <a:gdLst/>
            <a:ahLst/>
            <a:rect l="l" t="t" r="r" b="b"/>
            <a:pathLst>
              <a:path w="24211" h="2145">
                <a:moveTo>
                  <a:pt x="0" y="0"/>
                </a:moveTo>
                <a:lnTo>
                  <a:pt x="0" y="2144"/>
                </a:lnTo>
                <a:lnTo>
                  <a:pt x="24210" y="2144"/>
                </a:lnTo>
                <a:lnTo>
                  <a:pt x="2421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32" name="CustomShape 20"/>
          <p:cNvSpPr/>
          <p:nvPr/>
        </p:nvSpPr>
        <p:spPr>
          <a:xfrm>
            <a:off x="568080" y="813960"/>
            <a:ext cx="8755200" cy="803160"/>
          </a:xfrm>
          <a:custGeom>
            <a:avLst/>
            <a:gdLst/>
            <a:ahLst/>
            <a:rect l="l" t="t" r="r" b="b"/>
            <a:pathLst>
              <a:path w="24322" h="2233">
                <a:moveTo>
                  <a:pt x="0" y="44"/>
                </a:moveTo>
                <a:cubicBezTo>
                  <a:pt x="0" y="20"/>
                  <a:pt x="24" y="0"/>
                  <a:pt x="56" y="0"/>
                </a:cubicBezTo>
                <a:lnTo>
                  <a:pt x="24266" y="0"/>
                </a:lnTo>
                <a:cubicBezTo>
                  <a:pt x="24297" y="0"/>
                  <a:pt x="24321" y="20"/>
                  <a:pt x="24321" y="44"/>
                </a:cubicBezTo>
                <a:lnTo>
                  <a:pt x="24321" y="2188"/>
                </a:lnTo>
                <a:cubicBezTo>
                  <a:pt x="24321" y="2213"/>
                  <a:pt x="24297" y="2232"/>
                  <a:pt x="24266" y="2232"/>
                </a:cubicBezTo>
                <a:lnTo>
                  <a:pt x="56" y="2232"/>
                </a:lnTo>
                <a:cubicBezTo>
                  <a:pt x="24" y="2232"/>
                  <a:pt x="0" y="2213"/>
                  <a:pt x="0" y="2188"/>
                </a:cubicBezTo>
                <a:lnTo>
                  <a:pt x="0" y="44"/>
                </a:lnTo>
                <a:moveTo>
                  <a:pt x="111" y="2188"/>
                </a:moveTo>
                <a:lnTo>
                  <a:pt x="56" y="2145"/>
                </a:lnTo>
                <a:lnTo>
                  <a:pt x="24266" y="2145"/>
                </a:lnTo>
                <a:lnTo>
                  <a:pt x="24210" y="2188"/>
                </a:lnTo>
                <a:lnTo>
                  <a:pt x="24210" y="44"/>
                </a:lnTo>
                <a:lnTo>
                  <a:pt x="24266" y="87"/>
                </a:lnTo>
                <a:lnTo>
                  <a:pt x="56" y="87"/>
                </a:lnTo>
                <a:lnTo>
                  <a:pt x="111" y="44"/>
                </a:lnTo>
                <a:lnTo>
                  <a:pt x="111" y="218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33" name="CustomShape 21"/>
          <p:cNvSpPr/>
          <p:nvPr/>
        </p:nvSpPr>
        <p:spPr>
          <a:xfrm>
            <a:off x="608400" y="5370120"/>
            <a:ext cx="221364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Lecture 1 –  Big Data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334" name="CustomShape 22"/>
          <p:cNvSpPr/>
          <p:nvPr/>
        </p:nvSpPr>
        <p:spPr>
          <a:xfrm>
            <a:off x="683640" y="87372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35" name="CustomShape 23"/>
          <p:cNvSpPr/>
          <p:nvPr/>
        </p:nvSpPr>
        <p:spPr>
          <a:xfrm>
            <a:off x="1044360" y="898920"/>
            <a:ext cx="808920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CPU acceleration means that GPUs accelerate computing due to a massive parallelism with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36" name="CustomShape 24"/>
          <p:cNvSpPr/>
          <p:nvPr/>
        </p:nvSpPr>
        <p:spPr>
          <a:xfrm>
            <a:off x="1044360" y="1099800"/>
            <a:ext cx="717948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thousands of threads compared to only a few threads used by conventional CPUs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37" name="CustomShape 25"/>
          <p:cNvSpPr/>
          <p:nvPr/>
        </p:nvSpPr>
        <p:spPr>
          <a:xfrm>
            <a:off x="683640" y="131616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1338" name="" descr=""/>
          <p:cNvPicPr/>
          <p:nvPr/>
        </p:nvPicPr>
        <p:blipFill>
          <a:blip r:embed="rId1"/>
          <a:stretch/>
        </p:blipFill>
        <p:spPr>
          <a:xfrm>
            <a:off x="5635440" y="3383280"/>
            <a:ext cx="3976920" cy="1263960"/>
          </a:xfrm>
          <a:prstGeom prst="rect">
            <a:avLst/>
          </a:prstGeom>
          <a:ln w="0">
            <a:noFill/>
          </a:ln>
        </p:spPr>
      </p:pic>
      <p:sp>
        <p:nvSpPr>
          <p:cNvPr id="1339" name="CustomShape 26"/>
          <p:cNvSpPr/>
          <p:nvPr/>
        </p:nvSpPr>
        <p:spPr>
          <a:xfrm>
            <a:off x="1044360" y="1341000"/>
            <a:ext cx="746388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GPUs are designed to compute large numbers of floating point operations in parallel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40" name="CustomShape 27"/>
          <p:cNvSpPr/>
          <p:nvPr/>
        </p:nvSpPr>
        <p:spPr>
          <a:xfrm>
            <a:off x="133200" y="4976640"/>
            <a:ext cx="9357480" cy="267120"/>
          </a:xfrm>
          <a:custGeom>
            <a:avLst/>
            <a:gdLst/>
            <a:ahLst/>
            <a:rect l="l" t="t" r="r" b="b"/>
            <a:pathLst>
              <a:path w="25995" h="744">
                <a:moveTo>
                  <a:pt x="0" y="0"/>
                </a:moveTo>
                <a:lnTo>
                  <a:pt x="0" y="743"/>
                </a:lnTo>
                <a:lnTo>
                  <a:pt x="25994" y="743"/>
                </a:lnTo>
                <a:lnTo>
                  <a:pt x="25994" y="0"/>
                </a:lnTo>
                <a:lnTo>
                  <a:pt x="0" y="0"/>
                </a:lnTo>
                <a:close/>
              </a:path>
            </a:pathLst>
          </a:custGeom>
          <a:solidFill>
            <a:srgbClr val="dbeef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41" name="CustomShape 28"/>
          <p:cNvSpPr/>
          <p:nvPr/>
        </p:nvSpPr>
        <p:spPr>
          <a:xfrm>
            <a:off x="113040" y="4960800"/>
            <a:ext cx="9397080" cy="298440"/>
          </a:xfrm>
          <a:custGeom>
            <a:avLst/>
            <a:gdLst/>
            <a:ahLst/>
            <a:rect l="l" t="t" r="r" b="b"/>
            <a:pathLst>
              <a:path w="26105" h="831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26050" y="0"/>
                </a:lnTo>
                <a:cubicBezTo>
                  <a:pt x="26080" y="0"/>
                  <a:pt x="26104" y="19"/>
                  <a:pt x="26104" y="44"/>
                </a:cubicBezTo>
                <a:lnTo>
                  <a:pt x="26104" y="786"/>
                </a:lnTo>
                <a:cubicBezTo>
                  <a:pt x="26104" y="810"/>
                  <a:pt x="26080" y="830"/>
                  <a:pt x="26050" y="830"/>
                </a:cubicBezTo>
                <a:lnTo>
                  <a:pt x="56" y="830"/>
                </a:lnTo>
                <a:cubicBezTo>
                  <a:pt x="25" y="830"/>
                  <a:pt x="0" y="810"/>
                  <a:pt x="0" y="786"/>
                </a:cubicBezTo>
                <a:lnTo>
                  <a:pt x="0" y="44"/>
                </a:lnTo>
                <a:moveTo>
                  <a:pt x="112" y="786"/>
                </a:moveTo>
                <a:lnTo>
                  <a:pt x="56" y="742"/>
                </a:lnTo>
                <a:lnTo>
                  <a:pt x="26050" y="742"/>
                </a:lnTo>
                <a:lnTo>
                  <a:pt x="25994" y="786"/>
                </a:lnTo>
                <a:lnTo>
                  <a:pt x="25994" y="44"/>
                </a:lnTo>
                <a:lnTo>
                  <a:pt x="2605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78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42" name="CustomShape 29"/>
          <p:cNvSpPr/>
          <p:nvPr/>
        </p:nvSpPr>
        <p:spPr>
          <a:xfrm>
            <a:off x="5884560" y="4645080"/>
            <a:ext cx="312156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[1] Distributed &amp; Cloud Computing Book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343" name="CustomShape 30"/>
          <p:cNvSpPr/>
          <p:nvPr/>
        </p:nvSpPr>
        <p:spPr>
          <a:xfrm>
            <a:off x="228960" y="502092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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1344" name="" descr=""/>
          <p:cNvPicPr/>
          <p:nvPr/>
        </p:nvPicPr>
        <p:blipFill>
          <a:blip r:embed="rId2"/>
          <a:stretch/>
        </p:blipFill>
        <p:spPr>
          <a:xfrm>
            <a:off x="3908520" y="3890160"/>
            <a:ext cx="1652760" cy="897840"/>
          </a:xfrm>
          <a:prstGeom prst="rect">
            <a:avLst/>
          </a:prstGeom>
          <a:ln w="0">
            <a:noFill/>
          </a:ln>
        </p:spPr>
      </p:pic>
      <p:sp>
        <p:nvSpPr>
          <p:cNvPr id="1345" name="CustomShape 31"/>
          <p:cNvSpPr/>
          <p:nvPr/>
        </p:nvSpPr>
        <p:spPr>
          <a:xfrm>
            <a:off x="589680" y="5045760"/>
            <a:ext cx="820620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Lecture 6 &amp; 7 provide more details on how GPUs are used as key technology in deep learning</a:t>
            </a:r>
            <a:endParaRPr b="0" lang="en-GB" sz="16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6" name="CustomShape 1"/>
          <p:cNvSpPr/>
          <p:nvPr/>
        </p:nvSpPr>
        <p:spPr>
          <a:xfrm>
            <a:off x="19440" y="20160"/>
            <a:ext cx="9624240" cy="565560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47" name="CustomShape 2"/>
          <p:cNvSpPr/>
          <p:nvPr/>
        </p:nvSpPr>
        <p:spPr>
          <a:xfrm>
            <a:off x="592560" y="370800"/>
            <a:ext cx="8504640" cy="354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  <a:ea typeface="DejaVu Sans"/>
              </a:rPr>
              <a:t>Parallel Matrix-Vector Multiplication Example on GPUs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348" name="CustomShape 3"/>
          <p:cNvSpPr/>
          <p:nvPr/>
        </p:nvSpPr>
        <p:spPr>
          <a:xfrm>
            <a:off x="596880" y="995400"/>
            <a:ext cx="319680" cy="338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349" name="CustomShape 4"/>
          <p:cNvSpPr/>
          <p:nvPr/>
        </p:nvSpPr>
        <p:spPr>
          <a:xfrm>
            <a:off x="957960" y="1032840"/>
            <a:ext cx="293400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  <a:ea typeface="DejaVu Sans"/>
              </a:rPr>
              <a:t>PO – P4 are processes 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350" name="CustomShape 5"/>
          <p:cNvSpPr/>
          <p:nvPr/>
        </p:nvSpPr>
        <p:spPr>
          <a:xfrm>
            <a:off x="957960" y="1334160"/>
            <a:ext cx="237564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  <a:ea typeface="DejaVu Sans"/>
              </a:rPr>
              <a:t>on four GPU cores</a:t>
            </a:r>
            <a:endParaRPr b="0" lang="en-GB" sz="2400" spc="-1" strike="noStrike">
              <a:latin typeface="Arial"/>
            </a:endParaRPr>
          </a:p>
        </p:txBody>
      </p:sp>
      <p:pic>
        <p:nvPicPr>
          <p:cNvPr id="1351" name="" descr=""/>
          <p:cNvPicPr/>
          <p:nvPr/>
        </p:nvPicPr>
        <p:blipFill>
          <a:blip r:embed="rId1"/>
          <a:stretch/>
        </p:blipFill>
        <p:spPr>
          <a:xfrm>
            <a:off x="959760" y="1600200"/>
            <a:ext cx="1955160" cy="1062000"/>
          </a:xfrm>
          <a:prstGeom prst="rect">
            <a:avLst/>
          </a:prstGeom>
          <a:ln w="0">
            <a:noFill/>
          </a:ln>
        </p:spPr>
      </p:pic>
      <p:sp>
        <p:nvSpPr>
          <p:cNvPr id="1352" name="CustomShape 6"/>
          <p:cNvSpPr/>
          <p:nvPr/>
        </p:nvSpPr>
        <p:spPr>
          <a:xfrm>
            <a:off x="436320" y="2782800"/>
            <a:ext cx="7351560" cy="556560"/>
          </a:xfrm>
          <a:custGeom>
            <a:avLst/>
            <a:gdLst/>
            <a:ahLst/>
            <a:rect l="l" t="t" r="r" b="b"/>
            <a:pathLst>
              <a:path w="20423" h="1548">
                <a:moveTo>
                  <a:pt x="0" y="0"/>
                </a:moveTo>
                <a:lnTo>
                  <a:pt x="0" y="1547"/>
                </a:lnTo>
                <a:lnTo>
                  <a:pt x="20422" y="1547"/>
                </a:lnTo>
                <a:lnTo>
                  <a:pt x="20422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53" name="CustomShape 7"/>
          <p:cNvSpPr/>
          <p:nvPr/>
        </p:nvSpPr>
        <p:spPr>
          <a:xfrm>
            <a:off x="416520" y="2766960"/>
            <a:ext cx="7391160" cy="588240"/>
          </a:xfrm>
          <a:custGeom>
            <a:avLst/>
            <a:gdLst/>
            <a:ahLst/>
            <a:rect l="l" t="t" r="r" b="b"/>
            <a:pathLst>
              <a:path w="20533" h="1636">
                <a:moveTo>
                  <a:pt x="0" y="44"/>
                </a:moveTo>
                <a:cubicBezTo>
                  <a:pt x="0" y="19"/>
                  <a:pt x="24" y="0"/>
                  <a:pt x="55" y="0"/>
                </a:cubicBezTo>
                <a:lnTo>
                  <a:pt x="20477" y="0"/>
                </a:lnTo>
                <a:cubicBezTo>
                  <a:pt x="20507" y="0"/>
                  <a:pt x="20532" y="19"/>
                  <a:pt x="20532" y="44"/>
                </a:cubicBezTo>
                <a:lnTo>
                  <a:pt x="20532" y="1591"/>
                </a:lnTo>
                <a:cubicBezTo>
                  <a:pt x="20532" y="1616"/>
                  <a:pt x="20507" y="1635"/>
                  <a:pt x="20477" y="1635"/>
                </a:cubicBezTo>
                <a:lnTo>
                  <a:pt x="55" y="1635"/>
                </a:lnTo>
                <a:cubicBezTo>
                  <a:pt x="24" y="1635"/>
                  <a:pt x="0" y="1616"/>
                  <a:pt x="0" y="1591"/>
                </a:cubicBezTo>
                <a:lnTo>
                  <a:pt x="0" y="44"/>
                </a:lnTo>
                <a:moveTo>
                  <a:pt x="111" y="1591"/>
                </a:moveTo>
                <a:lnTo>
                  <a:pt x="55" y="1547"/>
                </a:lnTo>
                <a:lnTo>
                  <a:pt x="20477" y="1547"/>
                </a:lnTo>
                <a:lnTo>
                  <a:pt x="20421" y="1591"/>
                </a:lnTo>
                <a:lnTo>
                  <a:pt x="20421" y="44"/>
                </a:lnTo>
                <a:lnTo>
                  <a:pt x="20477" y="87"/>
                </a:lnTo>
                <a:lnTo>
                  <a:pt x="55" y="87"/>
                </a:lnTo>
                <a:lnTo>
                  <a:pt x="111" y="44"/>
                </a:lnTo>
                <a:lnTo>
                  <a:pt x="111" y="1591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54" name="CustomShape 8"/>
          <p:cNvSpPr/>
          <p:nvPr/>
        </p:nvSpPr>
        <p:spPr>
          <a:xfrm>
            <a:off x="608400" y="5370120"/>
            <a:ext cx="221364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Lecture 1 –  Big Data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355" name="CustomShape 9"/>
          <p:cNvSpPr/>
          <p:nvPr/>
        </p:nvSpPr>
        <p:spPr>
          <a:xfrm>
            <a:off x="532080" y="282672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56" name="CustomShape 10"/>
          <p:cNvSpPr/>
          <p:nvPr/>
        </p:nvSpPr>
        <p:spPr>
          <a:xfrm>
            <a:off x="892800" y="2851920"/>
            <a:ext cx="599112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Step one: each GPU core has a column of matrix B (named as Bpart)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57" name="CustomShape 11"/>
          <p:cNvSpPr/>
          <p:nvPr/>
        </p:nvSpPr>
        <p:spPr>
          <a:xfrm>
            <a:off x="532080" y="306828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58" name="CustomShape 12"/>
          <p:cNvSpPr/>
          <p:nvPr/>
        </p:nvSpPr>
        <p:spPr>
          <a:xfrm>
            <a:off x="436320" y="3477240"/>
            <a:ext cx="4320000" cy="700560"/>
          </a:xfrm>
          <a:custGeom>
            <a:avLst/>
            <a:gdLst/>
            <a:ahLst/>
            <a:rect l="l" t="t" r="r" b="b"/>
            <a:pathLst>
              <a:path w="12002" h="1948">
                <a:moveTo>
                  <a:pt x="0" y="0"/>
                </a:moveTo>
                <a:lnTo>
                  <a:pt x="0" y="1947"/>
                </a:lnTo>
                <a:lnTo>
                  <a:pt x="12001" y="1947"/>
                </a:lnTo>
                <a:lnTo>
                  <a:pt x="12001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59" name="CustomShape 13"/>
          <p:cNvSpPr/>
          <p:nvPr/>
        </p:nvSpPr>
        <p:spPr>
          <a:xfrm>
            <a:off x="416520" y="3461400"/>
            <a:ext cx="4359600" cy="732240"/>
          </a:xfrm>
          <a:custGeom>
            <a:avLst/>
            <a:gdLst/>
            <a:ahLst/>
            <a:rect l="l" t="t" r="r" b="b"/>
            <a:pathLst>
              <a:path w="12112" h="2036">
                <a:moveTo>
                  <a:pt x="0" y="44"/>
                </a:moveTo>
                <a:cubicBezTo>
                  <a:pt x="0" y="19"/>
                  <a:pt x="24" y="0"/>
                  <a:pt x="55" y="0"/>
                </a:cubicBezTo>
                <a:lnTo>
                  <a:pt x="12055" y="0"/>
                </a:lnTo>
                <a:cubicBezTo>
                  <a:pt x="12086" y="0"/>
                  <a:pt x="12111" y="19"/>
                  <a:pt x="12111" y="44"/>
                </a:cubicBezTo>
                <a:lnTo>
                  <a:pt x="12111" y="1991"/>
                </a:lnTo>
                <a:cubicBezTo>
                  <a:pt x="12111" y="2015"/>
                  <a:pt x="12086" y="2035"/>
                  <a:pt x="12055" y="2035"/>
                </a:cubicBezTo>
                <a:lnTo>
                  <a:pt x="55" y="2035"/>
                </a:lnTo>
                <a:cubicBezTo>
                  <a:pt x="24" y="2035"/>
                  <a:pt x="0" y="2015"/>
                  <a:pt x="0" y="1991"/>
                </a:cubicBezTo>
                <a:lnTo>
                  <a:pt x="0" y="44"/>
                </a:lnTo>
                <a:moveTo>
                  <a:pt x="111" y="1991"/>
                </a:moveTo>
                <a:lnTo>
                  <a:pt x="55" y="1947"/>
                </a:lnTo>
                <a:lnTo>
                  <a:pt x="12055" y="1947"/>
                </a:lnTo>
                <a:lnTo>
                  <a:pt x="12000" y="1991"/>
                </a:lnTo>
                <a:lnTo>
                  <a:pt x="12000" y="44"/>
                </a:lnTo>
                <a:lnTo>
                  <a:pt x="12055" y="87"/>
                </a:lnTo>
                <a:lnTo>
                  <a:pt x="55" y="87"/>
                </a:lnTo>
                <a:lnTo>
                  <a:pt x="111" y="44"/>
                </a:lnTo>
                <a:lnTo>
                  <a:pt x="111" y="1991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60" name="CustomShape 14"/>
          <p:cNvSpPr/>
          <p:nvPr/>
        </p:nvSpPr>
        <p:spPr>
          <a:xfrm>
            <a:off x="892800" y="3093120"/>
            <a:ext cx="661824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Step one: each GPU core has an element of column vector C (named Cpart)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61" name="CustomShape 15"/>
          <p:cNvSpPr/>
          <p:nvPr/>
        </p:nvSpPr>
        <p:spPr>
          <a:xfrm>
            <a:off x="532080" y="352188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62" name="CustomShape 16"/>
          <p:cNvSpPr/>
          <p:nvPr/>
        </p:nvSpPr>
        <p:spPr>
          <a:xfrm>
            <a:off x="892800" y="3547080"/>
            <a:ext cx="336564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Step two: Each GPU core performs an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63" name="CustomShape 17"/>
          <p:cNvSpPr/>
          <p:nvPr/>
        </p:nvSpPr>
        <p:spPr>
          <a:xfrm>
            <a:off x="892800" y="3747960"/>
            <a:ext cx="360756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independent vector-scalar multiplication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64" name="CustomShape 18"/>
          <p:cNvSpPr/>
          <p:nvPr/>
        </p:nvSpPr>
        <p:spPr>
          <a:xfrm>
            <a:off x="436320" y="4328280"/>
            <a:ext cx="3027960" cy="836280"/>
          </a:xfrm>
          <a:custGeom>
            <a:avLst/>
            <a:gdLst/>
            <a:ahLst/>
            <a:rect l="l" t="t" r="r" b="b"/>
            <a:pathLst>
              <a:path w="8413" h="2325">
                <a:moveTo>
                  <a:pt x="0" y="0"/>
                </a:moveTo>
                <a:lnTo>
                  <a:pt x="0" y="2324"/>
                </a:lnTo>
                <a:lnTo>
                  <a:pt x="8412" y="2324"/>
                </a:lnTo>
                <a:lnTo>
                  <a:pt x="8412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65" name="CustomShape 19"/>
          <p:cNvSpPr/>
          <p:nvPr/>
        </p:nvSpPr>
        <p:spPr>
          <a:xfrm>
            <a:off x="416520" y="4312440"/>
            <a:ext cx="3067560" cy="867600"/>
          </a:xfrm>
          <a:custGeom>
            <a:avLst/>
            <a:gdLst/>
            <a:ahLst/>
            <a:rect l="l" t="t" r="r" b="b"/>
            <a:pathLst>
              <a:path w="8523" h="2412">
                <a:moveTo>
                  <a:pt x="0" y="44"/>
                </a:moveTo>
                <a:cubicBezTo>
                  <a:pt x="0" y="21"/>
                  <a:pt x="24" y="0"/>
                  <a:pt x="55" y="0"/>
                </a:cubicBezTo>
                <a:lnTo>
                  <a:pt x="8466" y="0"/>
                </a:lnTo>
                <a:cubicBezTo>
                  <a:pt x="8498" y="0"/>
                  <a:pt x="8522" y="21"/>
                  <a:pt x="8522" y="44"/>
                </a:cubicBezTo>
                <a:lnTo>
                  <a:pt x="8522" y="2368"/>
                </a:lnTo>
                <a:cubicBezTo>
                  <a:pt x="8522" y="2392"/>
                  <a:pt x="8498" y="2411"/>
                  <a:pt x="8466" y="2411"/>
                </a:cubicBezTo>
                <a:lnTo>
                  <a:pt x="55" y="2411"/>
                </a:lnTo>
                <a:cubicBezTo>
                  <a:pt x="24" y="2411"/>
                  <a:pt x="0" y="2392"/>
                  <a:pt x="0" y="2368"/>
                </a:cubicBezTo>
                <a:lnTo>
                  <a:pt x="0" y="44"/>
                </a:lnTo>
                <a:moveTo>
                  <a:pt x="111" y="2368"/>
                </a:moveTo>
                <a:lnTo>
                  <a:pt x="55" y="2324"/>
                </a:lnTo>
                <a:lnTo>
                  <a:pt x="8466" y="2324"/>
                </a:lnTo>
                <a:lnTo>
                  <a:pt x="8411" y="2368"/>
                </a:lnTo>
                <a:lnTo>
                  <a:pt x="8411" y="44"/>
                </a:lnTo>
                <a:lnTo>
                  <a:pt x="8466" y="87"/>
                </a:lnTo>
                <a:lnTo>
                  <a:pt x="55" y="87"/>
                </a:lnTo>
                <a:lnTo>
                  <a:pt x="111" y="44"/>
                </a:lnTo>
                <a:lnTo>
                  <a:pt x="111" y="236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66" name="CustomShape 20"/>
          <p:cNvSpPr/>
          <p:nvPr/>
        </p:nvSpPr>
        <p:spPr>
          <a:xfrm>
            <a:off x="892800" y="3949200"/>
            <a:ext cx="367668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(based on their Bpart and Cpart contents)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67" name="CustomShape 21"/>
          <p:cNvSpPr/>
          <p:nvPr/>
        </p:nvSpPr>
        <p:spPr>
          <a:xfrm>
            <a:off x="532080" y="437256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68" name="CustomShape 22"/>
          <p:cNvSpPr/>
          <p:nvPr/>
        </p:nvSpPr>
        <p:spPr>
          <a:xfrm>
            <a:off x="892800" y="4398120"/>
            <a:ext cx="236592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Step three: Each GPU core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69" name="CustomShape 23"/>
          <p:cNvSpPr/>
          <p:nvPr/>
        </p:nvSpPr>
        <p:spPr>
          <a:xfrm>
            <a:off x="892800" y="4599000"/>
            <a:ext cx="205488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has a part of the result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70" name="CustomShape 24"/>
          <p:cNvSpPr/>
          <p:nvPr/>
        </p:nvSpPr>
        <p:spPr>
          <a:xfrm>
            <a:off x="892800" y="4799880"/>
            <a:ext cx="251172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vector A (named Apart) and 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1371" name="" descr=""/>
          <p:cNvPicPr/>
          <p:nvPr/>
        </p:nvPicPr>
        <p:blipFill>
          <a:blip r:embed="rId2"/>
          <a:stretch/>
        </p:blipFill>
        <p:spPr>
          <a:xfrm>
            <a:off x="5360040" y="1044720"/>
            <a:ext cx="4020120" cy="1689480"/>
          </a:xfrm>
          <a:prstGeom prst="rect">
            <a:avLst/>
          </a:prstGeom>
          <a:ln w="0">
            <a:noFill/>
          </a:ln>
        </p:spPr>
      </p:pic>
      <p:sp>
        <p:nvSpPr>
          <p:cNvPr id="1372" name="CustomShape 25"/>
          <p:cNvSpPr/>
          <p:nvPr/>
        </p:nvSpPr>
        <p:spPr>
          <a:xfrm>
            <a:off x="6785280" y="1114920"/>
            <a:ext cx="194760" cy="1515960"/>
          </a:xfrm>
          <a:custGeom>
            <a:avLst/>
            <a:gdLst/>
            <a:ahLst/>
            <a:rect l="l" t="t" r="r" b="b"/>
            <a:pathLst>
              <a:path w="543" h="4213">
                <a:moveTo>
                  <a:pt x="0" y="44"/>
                </a:moveTo>
                <a:cubicBezTo>
                  <a:pt x="0" y="19"/>
                  <a:pt x="24" y="0"/>
                  <a:pt x="56" y="0"/>
                </a:cubicBezTo>
                <a:lnTo>
                  <a:pt x="486" y="0"/>
                </a:lnTo>
                <a:cubicBezTo>
                  <a:pt x="518" y="0"/>
                  <a:pt x="542" y="19"/>
                  <a:pt x="542" y="44"/>
                </a:cubicBezTo>
                <a:lnTo>
                  <a:pt x="542" y="4168"/>
                </a:lnTo>
                <a:cubicBezTo>
                  <a:pt x="542" y="4192"/>
                  <a:pt x="518" y="4212"/>
                  <a:pt x="486" y="4212"/>
                </a:cubicBezTo>
                <a:lnTo>
                  <a:pt x="56" y="4212"/>
                </a:lnTo>
                <a:cubicBezTo>
                  <a:pt x="24" y="4212"/>
                  <a:pt x="0" y="4192"/>
                  <a:pt x="0" y="4168"/>
                </a:cubicBezTo>
                <a:lnTo>
                  <a:pt x="0" y="44"/>
                </a:lnTo>
                <a:moveTo>
                  <a:pt x="112" y="4168"/>
                </a:moveTo>
                <a:lnTo>
                  <a:pt x="56" y="4124"/>
                </a:lnTo>
                <a:lnTo>
                  <a:pt x="486" y="4124"/>
                </a:lnTo>
                <a:lnTo>
                  <a:pt x="432" y="4168"/>
                </a:lnTo>
                <a:lnTo>
                  <a:pt x="432" y="44"/>
                </a:lnTo>
                <a:lnTo>
                  <a:pt x="486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4168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73" name="CustomShape 26"/>
          <p:cNvSpPr/>
          <p:nvPr/>
        </p:nvSpPr>
        <p:spPr>
          <a:xfrm>
            <a:off x="7515000" y="1107360"/>
            <a:ext cx="195840" cy="1516320"/>
          </a:xfrm>
          <a:custGeom>
            <a:avLst/>
            <a:gdLst/>
            <a:ahLst/>
            <a:rect l="l" t="t" r="r" b="b"/>
            <a:pathLst>
              <a:path w="546" h="4214">
                <a:moveTo>
                  <a:pt x="0" y="44"/>
                </a:moveTo>
                <a:cubicBezTo>
                  <a:pt x="0" y="21"/>
                  <a:pt x="24" y="0"/>
                  <a:pt x="56" y="0"/>
                </a:cubicBezTo>
                <a:lnTo>
                  <a:pt x="488" y="0"/>
                </a:lnTo>
                <a:cubicBezTo>
                  <a:pt x="517" y="0"/>
                  <a:pt x="545" y="21"/>
                  <a:pt x="545" y="44"/>
                </a:cubicBezTo>
                <a:lnTo>
                  <a:pt x="545" y="4169"/>
                </a:lnTo>
                <a:cubicBezTo>
                  <a:pt x="545" y="4194"/>
                  <a:pt x="517" y="4213"/>
                  <a:pt x="488" y="4213"/>
                </a:cubicBezTo>
                <a:lnTo>
                  <a:pt x="56" y="4213"/>
                </a:lnTo>
                <a:cubicBezTo>
                  <a:pt x="24" y="4213"/>
                  <a:pt x="0" y="4194"/>
                  <a:pt x="0" y="4169"/>
                </a:cubicBezTo>
                <a:lnTo>
                  <a:pt x="0" y="44"/>
                </a:lnTo>
                <a:moveTo>
                  <a:pt x="112" y="4169"/>
                </a:moveTo>
                <a:lnTo>
                  <a:pt x="56" y="4125"/>
                </a:lnTo>
                <a:lnTo>
                  <a:pt x="488" y="4125"/>
                </a:lnTo>
                <a:lnTo>
                  <a:pt x="433" y="4169"/>
                </a:lnTo>
                <a:lnTo>
                  <a:pt x="433" y="44"/>
                </a:lnTo>
                <a:lnTo>
                  <a:pt x="488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4169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74" name="CustomShape 27"/>
          <p:cNvSpPr/>
          <p:nvPr/>
        </p:nvSpPr>
        <p:spPr>
          <a:xfrm>
            <a:off x="8280000" y="1101960"/>
            <a:ext cx="195840" cy="1516320"/>
          </a:xfrm>
          <a:custGeom>
            <a:avLst/>
            <a:gdLst/>
            <a:ahLst/>
            <a:rect l="l" t="t" r="r" b="b"/>
            <a:pathLst>
              <a:path w="546" h="4214">
                <a:moveTo>
                  <a:pt x="0" y="44"/>
                </a:moveTo>
                <a:cubicBezTo>
                  <a:pt x="0" y="19"/>
                  <a:pt x="27" y="0"/>
                  <a:pt x="57" y="0"/>
                </a:cubicBezTo>
                <a:lnTo>
                  <a:pt x="489" y="0"/>
                </a:lnTo>
                <a:cubicBezTo>
                  <a:pt x="521" y="0"/>
                  <a:pt x="545" y="19"/>
                  <a:pt x="545" y="44"/>
                </a:cubicBezTo>
                <a:lnTo>
                  <a:pt x="545" y="4169"/>
                </a:lnTo>
                <a:cubicBezTo>
                  <a:pt x="545" y="4192"/>
                  <a:pt x="521" y="4213"/>
                  <a:pt x="489" y="4213"/>
                </a:cubicBezTo>
                <a:lnTo>
                  <a:pt x="57" y="4213"/>
                </a:lnTo>
                <a:cubicBezTo>
                  <a:pt x="27" y="4213"/>
                  <a:pt x="0" y="4192"/>
                  <a:pt x="0" y="4169"/>
                </a:cubicBezTo>
                <a:lnTo>
                  <a:pt x="0" y="44"/>
                </a:lnTo>
                <a:moveTo>
                  <a:pt x="113" y="4169"/>
                </a:moveTo>
                <a:lnTo>
                  <a:pt x="57" y="4125"/>
                </a:lnTo>
                <a:lnTo>
                  <a:pt x="489" y="4125"/>
                </a:lnTo>
                <a:lnTo>
                  <a:pt x="434" y="4169"/>
                </a:lnTo>
                <a:lnTo>
                  <a:pt x="434" y="44"/>
                </a:lnTo>
                <a:lnTo>
                  <a:pt x="489" y="87"/>
                </a:lnTo>
                <a:lnTo>
                  <a:pt x="57" y="87"/>
                </a:lnTo>
                <a:lnTo>
                  <a:pt x="113" y="44"/>
                </a:lnTo>
                <a:lnTo>
                  <a:pt x="113" y="4169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75" name="CustomShape 28"/>
          <p:cNvSpPr/>
          <p:nvPr/>
        </p:nvSpPr>
        <p:spPr>
          <a:xfrm>
            <a:off x="3233160" y="1691280"/>
            <a:ext cx="2053440" cy="399600"/>
          </a:xfrm>
          <a:custGeom>
            <a:avLst/>
            <a:gdLst/>
            <a:ahLst/>
            <a:rect l="l" t="t" r="r" b="b"/>
            <a:pathLst>
              <a:path w="5706" h="1112">
                <a:moveTo>
                  <a:pt x="0" y="278"/>
                </a:moveTo>
                <a:lnTo>
                  <a:pt x="4996" y="278"/>
                </a:lnTo>
                <a:lnTo>
                  <a:pt x="4996" y="0"/>
                </a:lnTo>
                <a:lnTo>
                  <a:pt x="5705" y="555"/>
                </a:lnTo>
                <a:lnTo>
                  <a:pt x="4996" y="1111"/>
                </a:lnTo>
                <a:lnTo>
                  <a:pt x="4996" y="834"/>
                </a:lnTo>
                <a:lnTo>
                  <a:pt x="0" y="834"/>
                </a:lnTo>
                <a:lnTo>
                  <a:pt x="0" y="278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76" name="CustomShape 29"/>
          <p:cNvSpPr/>
          <p:nvPr/>
        </p:nvSpPr>
        <p:spPr>
          <a:xfrm>
            <a:off x="3220200" y="1666080"/>
            <a:ext cx="2085480" cy="450000"/>
          </a:xfrm>
          <a:custGeom>
            <a:avLst/>
            <a:gdLst/>
            <a:ahLst/>
            <a:rect l="l" t="t" r="r" b="b"/>
            <a:pathLst>
              <a:path w="5795" h="1252">
                <a:moveTo>
                  <a:pt x="0" y="319"/>
                </a:moveTo>
                <a:lnTo>
                  <a:pt x="5032" y="319"/>
                </a:lnTo>
                <a:lnTo>
                  <a:pt x="4996" y="349"/>
                </a:lnTo>
                <a:lnTo>
                  <a:pt x="4996" y="0"/>
                </a:lnTo>
                <a:lnTo>
                  <a:pt x="5794" y="626"/>
                </a:lnTo>
                <a:lnTo>
                  <a:pt x="4996" y="1251"/>
                </a:lnTo>
                <a:lnTo>
                  <a:pt x="4996" y="904"/>
                </a:lnTo>
                <a:lnTo>
                  <a:pt x="5032" y="933"/>
                </a:lnTo>
                <a:lnTo>
                  <a:pt x="0" y="933"/>
                </a:lnTo>
                <a:lnTo>
                  <a:pt x="0" y="319"/>
                </a:lnTo>
                <a:moveTo>
                  <a:pt x="74" y="904"/>
                </a:moveTo>
                <a:lnTo>
                  <a:pt x="36" y="874"/>
                </a:lnTo>
                <a:lnTo>
                  <a:pt x="5070" y="874"/>
                </a:lnTo>
                <a:lnTo>
                  <a:pt x="5070" y="1181"/>
                </a:lnTo>
                <a:lnTo>
                  <a:pt x="5008" y="1160"/>
                </a:lnTo>
                <a:lnTo>
                  <a:pt x="5716" y="605"/>
                </a:lnTo>
                <a:lnTo>
                  <a:pt x="5716" y="647"/>
                </a:lnTo>
                <a:lnTo>
                  <a:pt x="5008" y="91"/>
                </a:lnTo>
                <a:lnTo>
                  <a:pt x="5070" y="70"/>
                </a:lnTo>
                <a:lnTo>
                  <a:pt x="5070" y="378"/>
                </a:lnTo>
                <a:lnTo>
                  <a:pt x="36" y="378"/>
                </a:lnTo>
                <a:lnTo>
                  <a:pt x="74" y="349"/>
                </a:lnTo>
                <a:lnTo>
                  <a:pt x="74" y="904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77" name="CustomShape 30"/>
          <p:cNvSpPr/>
          <p:nvPr/>
        </p:nvSpPr>
        <p:spPr>
          <a:xfrm>
            <a:off x="3233160" y="1691280"/>
            <a:ext cx="2053440" cy="399600"/>
          </a:xfrm>
          <a:custGeom>
            <a:avLst/>
            <a:gdLst/>
            <a:ahLst/>
            <a:rect l="l" t="t" r="r" b="b"/>
            <a:pathLst>
              <a:path w="5706" h="1112">
                <a:moveTo>
                  <a:pt x="0" y="278"/>
                </a:moveTo>
                <a:lnTo>
                  <a:pt x="4996" y="278"/>
                </a:lnTo>
                <a:lnTo>
                  <a:pt x="4996" y="0"/>
                </a:lnTo>
                <a:lnTo>
                  <a:pt x="5705" y="555"/>
                </a:lnTo>
                <a:lnTo>
                  <a:pt x="4996" y="1111"/>
                </a:lnTo>
                <a:lnTo>
                  <a:pt x="4996" y="834"/>
                </a:lnTo>
                <a:lnTo>
                  <a:pt x="0" y="834"/>
                </a:lnTo>
                <a:lnTo>
                  <a:pt x="0" y="278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78" name="CustomShape 31"/>
          <p:cNvSpPr/>
          <p:nvPr/>
        </p:nvSpPr>
        <p:spPr>
          <a:xfrm>
            <a:off x="3220200" y="1666080"/>
            <a:ext cx="2085480" cy="450000"/>
          </a:xfrm>
          <a:custGeom>
            <a:avLst/>
            <a:gdLst/>
            <a:ahLst/>
            <a:rect l="l" t="t" r="r" b="b"/>
            <a:pathLst>
              <a:path w="5795" h="1252">
                <a:moveTo>
                  <a:pt x="0" y="319"/>
                </a:moveTo>
                <a:lnTo>
                  <a:pt x="5032" y="319"/>
                </a:lnTo>
                <a:lnTo>
                  <a:pt x="4996" y="349"/>
                </a:lnTo>
                <a:lnTo>
                  <a:pt x="4996" y="0"/>
                </a:lnTo>
                <a:lnTo>
                  <a:pt x="5794" y="626"/>
                </a:lnTo>
                <a:lnTo>
                  <a:pt x="4996" y="1251"/>
                </a:lnTo>
                <a:lnTo>
                  <a:pt x="4996" y="904"/>
                </a:lnTo>
                <a:lnTo>
                  <a:pt x="5032" y="933"/>
                </a:lnTo>
                <a:lnTo>
                  <a:pt x="0" y="933"/>
                </a:lnTo>
                <a:lnTo>
                  <a:pt x="0" y="319"/>
                </a:lnTo>
                <a:moveTo>
                  <a:pt x="74" y="904"/>
                </a:moveTo>
                <a:lnTo>
                  <a:pt x="36" y="874"/>
                </a:lnTo>
                <a:lnTo>
                  <a:pt x="5070" y="874"/>
                </a:lnTo>
                <a:lnTo>
                  <a:pt x="5070" y="1181"/>
                </a:lnTo>
                <a:lnTo>
                  <a:pt x="5008" y="1160"/>
                </a:lnTo>
                <a:lnTo>
                  <a:pt x="5716" y="605"/>
                </a:lnTo>
                <a:lnTo>
                  <a:pt x="5716" y="647"/>
                </a:lnTo>
                <a:lnTo>
                  <a:pt x="5008" y="91"/>
                </a:lnTo>
                <a:lnTo>
                  <a:pt x="5070" y="70"/>
                </a:lnTo>
                <a:lnTo>
                  <a:pt x="5070" y="378"/>
                </a:lnTo>
                <a:lnTo>
                  <a:pt x="36" y="378"/>
                </a:lnTo>
                <a:lnTo>
                  <a:pt x="74" y="349"/>
                </a:lnTo>
                <a:lnTo>
                  <a:pt x="74" y="904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79" name="CustomShape 32"/>
          <p:cNvSpPr/>
          <p:nvPr/>
        </p:nvSpPr>
        <p:spPr>
          <a:xfrm>
            <a:off x="892800" y="5001120"/>
            <a:ext cx="246384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is written in device memory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80" name="CustomShape 33"/>
          <p:cNvSpPr/>
          <p:nvPr/>
        </p:nvSpPr>
        <p:spPr>
          <a:xfrm>
            <a:off x="3076200" y="2293560"/>
            <a:ext cx="221868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(nice parallelization possible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1381" name="" descr=""/>
          <p:cNvPicPr/>
          <p:nvPr/>
        </p:nvPicPr>
        <p:blipFill>
          <a:blip r:embed="rId3"/>
          <a:stretch/>
        </p:blipFill>
        <p:spPr>
          <a:xfrm>
            <a:off x="5365080" y="3548160"/>
            <a:ext cx="4277520" cy="1358640"/>
          </a:xfrm>
          <a:prstGeom prst="rect">
            <a:avLst/>
          </a:prstGeom>
          <a:ln w="0">
            <a:noFill/>
          </a:ln>
        </p:spPr>
      </p:pic>
      <p:sp>
        <p:nvSpPr>
          <p:cNvPr id="1382" name="CustomShape 34"/>
          <p:cNvSpPr/>
          <p:nvPr/>
        </p:nvSpPr>
        <p:spPr>
          <a:xfrm>
            <a:off x="3076200" y="2469600"/>
            <a:ext cx="220428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via independent computing)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383" name="CustomShape 35"/>
          <p:cNvSpPr/>
          <p:nvPr/>
        </p:nvSpPr>
        <p:spPr>
          <a:xfrm>
            <a:off x="6135120" y="4973040"/>
            <a:ext cx="312156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[1] Distributed &amp; Cloud Computing Book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384" name="CustomShape 36"/>
          <p:cNvSpPr/>
          <p:nvPr/>
        </p:nvSpPr>
        <p:spPr>
          <a:xfrm>
            <a:off x="3560400" y="4442760"/>
            <a:ext cx="172440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(GPUs are designed to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385" name="CustomShape 37"/>
          <p:cNvSpPr/>
          <p:nvPr/>
        </p:nvSpPr>
        <p:spPr>
          <a:xfrm>
            <a:off x="3560400" y="4618800"/>
            <a:ext cx="186084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compute large numbers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386" name="CustomShape 38"/>
          <p:cNvSpPr/>
          <p:nvPr/>
        </p:nvSpPr>
        <p:spPr>
          <a:xfrm>
            <a:off x="3560400" y="4794480"/>
            <a:ext cx="129780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of floating point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387" name="CustomShape 39"/>
          <p:cNvSpPr/>
          <p:nvPr/>
        </p:nvSpPr>
        <p:spPr>
          <a:xfrm>
            <a:off x="3560400" y="4970520"/>
            <a:ext cx="176256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operations in parallel) </a:t>
            </a:r>
            <a:endParaRPr b="0" lang="en-GB" sz="14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8" name="CustomShape 1"/>
          <p:cNvSpPr/>
          <p:nvPr/>
        </p:nvSpPr>
        <p:spPr>
          <a:xfrm>
            <a:off x="19440" y="20160"/>
            <a:ext cx="9624240" cy="565560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89" name="CustomShape 2"/>
          <p:cNvSpPr/>
          <p:nvPr/>
        </p:nvSpPr>
        <p:spPr>
          <a:xfrm>
            <a:off x="3172320" y="370800"/>
            <a:ext cx="3328200" cy="354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  <a:ea typeface="DejaVu Sans"/>
              </a:rPr>
              <a:t>Amazon EC2 Example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390" name="CustomShape 3"/>
          <p:cNvSpPr/>
          <p:nvPr/>
        </p:nvSpPr>
        <p:spPr>
          <a:xfrm>
            <a:off x="133200" y="4976640"/>
            <a:ext cx="9357480" cy="267120"/>
          </a:xfrm>
          <a:custGeom>
            <a:avLst/>
            <a:gdLst/>
            <a:ahLst/>
            <a:rect l="l" t="t" r="r" b="b"/>
            <a:pathLst>
              <a:path w="25995" h="744">
                <a:moveTo>
                  <a:pt x="0" y="0"/>
                </a:moveTo>
                <a:lnTo>
                  <a:pt x="0" y="743"/>
                </a:lnTo>
                <a:lnTo>
                  <a:pt x="25994" y="743"/>
                </a:lnTo>
                <a:lnTo>
                  <a:pt x="25994" y="0"/>
                </a:lnTo>
                <a:lnTo>
                  <a:pt x="0" y="0"/>
                </a:lnTo>
                <a:close/>
              </a:path>
            </a:pathLst>
          </a:custGeom>
          <a:solidFill>
            <a:srgbClr val="dbeef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91" name="CustomShape 4"/>
          <p:cNvSpPr/>
          <p:nvPr/>
        </p:nvSpPr>
        <p:spPr>
          <a:xfrm>
            <a:off x="113040" y="4960800"/>
            <a:ext cx="9397080" cy="298440"/>
          </a:xfrm>
          <a:custGeom>
            <a:avLst/>
            <a:gdLst/>
            <a:ahLst/>
            <a:rect l="l" t="t" r="r" b="b"/>
            <a:pathLst>
              <a:path w="26105" h="831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26050" y="0"/>
                </a:lnTo>
                <a:cubicBezTo>
                  <a:pt x="26080" y="0"/>
                  <a:pt x="26104" y="19"/>
                  <a:pt x="26104" y="44"/>
                </a:cubicBezTo>
                <a:lnTo>
                  <a:pt x="26104" y="786"/>
                </a:lnTo>
                <a:cubicBezTo>
                  <a:pt x="26104" y="810"/>
                  <a:pt x="26080" y="830"/>
                  <a:pt x="26050" y="830"/>
                </a:cubicBezTo>
                <a:lnTo>
                  <a:pt x="56" y="830"/>
                </a:lnTo>
                <a:cubicBezTo>
                  <a:pt x="25" y="830"/>
                  <a:pt x="0" y="810"/>
                  <a:pt x="0" y="786"/>
                </a:cubicBezTo>
                <a:lnTo>
                  <a:pt x="0" y="44"/>
                </a:lnTo>
                <a:moveTo>
                  <a:pt x="112" y="786"/>
                </a:moveTo>
                <a:lnTo>
                  <a:pt x="56" y="742"/>
                </a:lnTo>
                <a:lnTo>
                  <a:pt x="26050" y="742"/>
                </a:lnTo>
                <a:lnTo>
                  <a:pt x="25994" y="786"/>
                </a:lnTo>
                <a:lnTo>
                  <a:pt x="25994" y="44"/>
                </a:lnTo>
                <a:lnTo>
                  <a:pt x="2605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78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92" name="CustomShape 5"/>
          <p:cNvSpPr/>
          <p:nvPr/>
        </p:nvSpPr>
        <p:spPr>
          <a:xfrm>
            <a:off x="608400" y="5370120"/>
            <a:ext cx="221364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Lecture 1 – Big Data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393" name="CustomShape 6"/>
          <p:cNvSpPr/>
          <p:nvPr/>
        </p:nvSpPr>
        <p:spPr>
          <a:xfrm>
            <a:off x="228960" y="502092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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1394" name="" descr=""/>
          <p:cNvPicPr/>
          <p:nvPr/>
        </p:nvPicPr>
        <p:blipFill>
          <a:blip r:embed="rId1"/>
          <a:stretch/>
        </p:blipFill>
        <p:spPr>
          <a:xfrm>
            <a:off x="3339720" y="2189520"/>
            <a:ext cx="6154200" cy="2673720"/>
          </a:xfrm>
          <a:prstGeom prst="rect">
            <a:avLst/>
          </a:prstGeom>
          <a:ln w="0">
            <a:noFill/>
          </a:ln>
        </p:spPr>
      </p:pic>
      <p:sp>
        <p:nvSpPr>
          <p:cNvPr id="1395" name="CustomShape 7"/>
          <p:cNvSpPr/>
          <p:nvPr/>
        </p:nvSpPr>
        <p:spPr>
          <a:xfrm>
            <a:off x="589680" y="5045760"/>
            <a:ext cx="824328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Lecture 8 provides more details about Amazon EC2 and its Infrastructure-as-a-Service models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96" name="CustomShape 8"/>
          <p:cNvSpPr/>
          <p:nvPr/>
        </p:nvSpPr>
        <p:spPr>
          <a:xfrm>
            <a:off x="6140880" y="4752360"/>
            <a:ext cx="312156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[1] Distributed &amp; Cloud Computing Book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397" name="CustomShape 9"/>
          <p:cNvSpPr/>
          <p:nvPr/>
        </p:nvSpPr>
        <p:spPr>
          <a:xfrm>
            <a:off x="596880" y="995400"/>
            <a:ext cx="319680" cy="338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398" name="CustomShape 10"/>
          <p:cNvSpPr/>
          <p:nvPr/>
        </p:nvSpPr>
        <p:spPr>
          <a:xfrm>
            <a:off x="957960" y="1032840"/>
            <a:ext cx="689580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  <a:ea typeface="DejaVu Sans"/>
              </a:rPr>
              <a:t>Amazon EC2 provides an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  <a:ea typeface="DejaVu Sans"/>
              </a:rPr>
              <a:t>elastic compute cloud (EC2)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399" name="CustomShape 11"/>
          <p:cNvSpPr/>
          <p:nvPr/>
        </p:nvSpPr>
        <p:spPr>
          <a:xfrm>
            <a:off x="1078200" y="134604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00" name="CustomShape 12"/>
          <p:cNvSpPr/>
          <p:nvPr/>
        </p:nvSpPr>
        <p:spPr>
          <a:xfrm>
            <a:off x="1379160" y="1377360"/>
            <a:ext cx="612576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Elastic load balancing services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and so-called auto-scaling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01" name="CustomShape 13"/>
          <p:cNvSpPr/>
          <p:nvPr/>
        </p:nvSpPr>
        <p:spPr>
          <a:xfrm>
            <a:off x="1078200" y="164772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02" name="CustomShape 14"/>
          <p:cNvSpPr/>
          <p:nvPr/>
        </p:nvSpPr>
        <p:spPr>
          <a:xfrm>
            <a:off x="1379160" y="1679040"/>
            <a:ext cx="720576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E.g. great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during peak times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in business (e.g. x-mas shopping, etc.)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03" name="CustomShape 15"/>
          <p:cNvSpPr/>
          <p:nvPr/>
        </p:nvSpPr>
        <p:spPr>
          <a:xfrm>
            <a:off x="1078200" y="194940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04" name="CustomShape 16"/>
          <p:cNvSpPr/>
          <p:nvPr/>
        </p:nvSpPr>
        <p:spPr>
          <a:xfrm>
            <a:off x="1379160" y="1980720"/>
            <a:ext cx="160884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Ensures that a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05" name="CustomShape 17"/>
          <p:cNvSpPr/>
          <p:nvPr/>
        </p:nvSpPr>
        <p:spPr>
          <a:xfrm>
            <a:off x="1379160" y="2232000"/>
            <a:ext cx="198576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sufficient number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06" name="CustomShape 18"/>
          <p:cNvSpPr/>
          <p:nvPr/>
        </p:nvSpPr>
        <p:spPr>
          <a:xfrm>
            <a:off x="1379160" y="2483280"/>
            <a:ext cx="183348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of EC2 instances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07" name="CustomShape 19"/>
          <p:cNvSpPr/>
          <p:nvPr/>
        </p:nvSpPr>
        <p:spPr>
          <a:xfrm>
            <a:off x="1379160" y="2734920"/>
            <a:ext cx="175464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are provisioned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08" name="CustomShape 20"/>
          <p:cNvSpPr/>
          <p:nvPr/>
        </p:nvSpPr>
        <p:spPr>
          <a:xfrm>
            <a:off x="1379160" y="2985840"/>
            <a:ext cx="198432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to meet expected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09" name="CustomShape 21"/>
          <p:cNvSpPr/>
          <p:nvPr/>
        </p:nvSpPr>
        <p:spPr>
          <a:xfrm>
            <a:off x="1379160" y="3237480"/>
            <a:ext cx="141336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performance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10" name="CustomShape 22"/>
          <p:cNvSpPr/>
          <p:nvPr/>
        </p:nvSpPr>
        <p:spPr>
          <a:xfrm>
            <a:off x="1078200" y="350784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11" name="CustomShape 23"/>
          <p:cNvSpPr/>
          <p:nvPr/>
        </p:nvSpPr>
        <p:spPr>
          <a:xfrm>
            <a:off x="1379160" y="3539160"/>
            <a:ext cx="226188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E.g.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New York Times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12" name="CustomShape 24"/>
          <p:cNvSpPr/>
          <p:nvPr/>
        </p:nvSpPr>
        <p:spPr>
          <a:xfrm>
            <a:off x="1379160" y="3790440"/>
            <a:ext cx="176616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use it to quickly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13" name="CustomShape 25"/>
          <p:cNvSpPr/>
          <p:nvPr/>
        </p:nvSpPr>
        <p:spPr>
          <a:xfrm>
            <a:off x="1379160" y="4041720"/>
            <a:ext cx="186876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retrieve pictorial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14" name="CustomShape 26"/>
          <p:cNvSpPr/>
          <p:nvPr/>
        </p:nvSpPr>
        <p:spPr>
          <a:xfrm>
            <a:off x="1379160" y="4293000"/>
            <a:ext cx="194256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information from 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1415" name="" descr=""/>
          <p:cNvPicPr/>
          <p:nvPr/>
        </p:nvPicPr>
        <p:blipFill>
          <a:blip r:embed="rId2"/>
          <a:stretch/>
        </p:blipFill>
        <p:spPr>
          <a:xfrm rot="5400000">
            <a:off x="8564400" y="561600"/>
            <a:ext cx="580320" cy="1226160"/>
          </a:xfrm>
          <a:prstGeom prst="rect">
            <a:avLst/>
          </a:prstGeom>
          <a:ln w="0">
            <a:noFill/>
          </a:ln>
        </p:spPr>
      </p:pic>
      <p:pic>
        <p:nvPicPr>
          <p:cNvPr id="1416" name="" descr=""/>
          <p:cNvPicPr/>
          <p:nvPr/>
        </p:nvPicPr>
        <p:blipFill>
          <a:blip r:embed="rId3"/>
          <a:stretch/>
        </p:blipFill>
        <p:spPr>
          <a:xfrm>
            <a:off x="8645400" y="1457640"/>
            <a:ext cx="39240" cy="2160"/>
          </a:xfrm>
          <a:prstGeom prst="rect">
            <a:avLst/>
          </a:prstGeom>
          <a:ln w="0">
            <a:noFill/>
          </a:ln>
        </p:spPr>
      </p:pic>
      <p:sp>
        <p:nvSpPr>
          <p:cNvPr id="1417" name="CustomShape 27"/>
          <p:cNvSpPr/>
          <p:nvPr/>
        </p:nvSpPr>
        <p:spPr>
          <a:xfrm>
            <a:off x="1379160" y="4544640"/>
            <a:ext cx="197136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millions of articles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18" name="CustomShape 28"/>
          <p:cNvSpPr/>
          <p:nvPr/>
        </p:nvSpPr>
        <p:spPr>
          <a:xfrm>
            <a:off x="7353360" y="2133360"/>
            <a:ext cx="157032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e.g. multi-core CPUs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19" name="CustomShape 29"/>
          <p:cNvSpPr/>
          <p:nvPr/>
        </p:nvSpPr>
        <p:spPr>
          <a:xfrm>
            <a:off x="5114520" y="2318040"/>
            <a:ext cx="632880" cy="831960"/>
          </a:xfrm>
          <a:custGeom>
            <a:avLst/>
            <a:gdLst/>
            <a:ahLst/>
            <a:rect l="l" t="t" r="r" b="b"/>
            <a:pathLst>
              <a:path w="1760" h="2313">
                <a:moveTo>
                  <a:pt x="1730" y="2305"/>
                </a:moveTo>
                <a:lnTo>
                  <a:pt x="4" y="18"/>
                </a:lnTo>
                <a:cubicBezTo>
                  <a:pt x="0" y="12"/>
                  <a:pt x="2" y="6"/>
                  <a:pt x="8" y="4"/>
                </a:cubicBezTo>
                <a:cubicBezTo>
                  <a:pt x="16" y="0"/>
                  <a:pt x="24" y="2"/>
                  <a:pt x="29" y="7"/>
                </a:cubicBezTo>
                <a:lnTo>
                  <a:pt x="1755" y="2295"/>
                </a:lnTo>
                <a:cubicBezTo>
                  <a:pt x="1759" y="2300"/>
                  <a:pt x="1757" y="2307"/>
                  <a:pt x="1750" y="2309"/>
                </a:cubicBezTo>
                <a:cubicBezTo>
                  <a:pt x="1743" y="2312"/>
                  <a:pt x="1735" y="2311"/>
                  <a:pt x="1730" y="2305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20" name="CustomShape 30"/>
          <p:cNvSpPr/>
          <p:nvPr/>
        </p:nvSpPr>
        <p:spPr>
          <a:xfrm>
            <a:off x="6721200" y="2317680"/>
            <a:ext cx="1430640" cy="483480"/>
          </a:xfrm>
          <a:custGeom>
            <a:avLst/>
            <a:gdLst/>
            <a:ahLst/>
            <a:rect l="l" t="t" r="r" b="b"/>
            <a:pathLst>
              <a:path w="3976" h="1345">
                <a:moveTo>
                  <a:pt x="20" y="1342"/>
                </a:moveTo>
                <a:lnTo>
                  <a:pt x="3963" y="24"/>
                </a:lnTo>
                <a:cubicBezTo>
                  <a:pt x="3971" y="20"/>
                  <a:pt x="3975" y="15"/>
                  <a:pt x="3973" y="8"/>
                </a:cubicBezTo>
                <a:cubicBezTo>
                  <a:pt x="3968" y="3"/>
                  <a:pt x="3961" y="0"/>
                  <a:pt x="3953" y="3"/>
                </a:cubicBezTo>
                <a:lnTo>
                  <a:pt x="8" y="1322"/>
                </a:lnTo>
                <a:cubicBezTo>
                  <a:pt x="2" y="1325"/>
                  <a:pt x="0" y="1330"/>
                  <a:pt x="2" y="1336"/>
                </a:cubicBezTo>
                <a:cubicBezTo>
                  <a:pt x="6" y="1342"/>
                  <a:pt x="12" y="1344"/>
                  <a:pt x="20" y="1342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21" name="CustomShape 31"/>
          <p:cNvSpPr/>
          <p:nvPr/>
        </p:nvSpPr>
        <p:spPr>
          <a:xfrm>
            <a:off x="4473000" y="2131920"/>
            <a:ext cx="161676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e.g. many-core GPUs</a:t>
            </a:r>
            <a:endParaRPr b="0" lang="en-GB" sz="14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2" name="CustomShape 1"/>
          <p:cNvSpPr/>
          <p:nvPr/>
        </p:nvSpPr>
        <p:spPr>
          <a:xfrm>
            <a:off x="19440" y="20160"/>
            <a:ext cx="9624240" cy="565560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23" name="CustomShape 2"/>
          <p:cNvSpPr/>
          <p:nvPr/>
        </p:nvSpPr>
        <p:spPr>
          <a:xfrm>
            <a:off x="2074320" y="370440"/>
            <a:ext cx="5500080" cy="354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  <a:ea typeface="DejaVu Sans"/>
              </a:rPr>
              <a:t>[Video] Cloud Computing Explained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424" name="CustomShape 3"/>
          <p:cNvSpPr/>
          <p:nvPr/>
        </p:nvSpPr>
        <p:spPr>
          <a:xfrm>
            <a:off x="608400" y="5369400"/>
            <a:ext cx="221364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Lecture 1 –  Big Data</a:t>
            </a:r>
            <a:endParaRPr b="0" lang="en-GB" sz="1000" spc="-1" strike="noStrike">
              <a:latin typeface="Arial"/>
            </a:endParaRPr>
          </a:p>
        </p:txBody>
      </p:sp>
      <p:pic>
        <p:nvPicPr>
          <p:cNvPr id="1425" name="" descr=""/>
          <p:cNvPicPr/>
          <p:nvPr/>
        </p:nvPicPr>
        <p:blipFill>
          <a:blip r:embed="rId1"/>
          <a:stretch/>
        </p:blipFill>
        <p:spPr>
          <a:xfrm>
            <a:off x="1090440" y="1007640"/>
            <a:ext cx="7604280" cy="3562200"/>
          </a:xfrm>
          <a:prstGeom prst="rect">
            <a:avLst/>
          </a:prstGeom>
          <a:ln w="0">
            <a:noFill/>
          </a:ln>
        </p:spPr>
      </p:pic>
      <p:sp>
        <p:nvSpPr>
          <p:cNvPr id="1426" name="CustomShape 4"/>
          <p:cNvSpPr/>
          <p:nvPr/>
        </p:nvSpPr>
        <p:spPr>
          <a:xfrm>
            <a:off x="2805840" y="4699440"/>
            <a:ext cx="338004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[4] YouTube, Three Ways to Cloud Compute</a:t>
            </a:r>
            <a:endParaRPr b="0" lang="en-GB" sz="14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7" name="CustomShape 1"/>
          <p:cNvSpPr/>
          <p:nvPr/>
        </p:nvSpPr>
        <p:spPr>
          <a:xfrm>
            <a:off x="19440" y="20160"/>
            <a:ext cx="9624240" cy="565560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28" name="CustomShape 2"/>
          <p:cNvSpPr/>
          <p:nvPr/>
        </p:nvSpPr>
        <p:spPr>
          <a:xfrm>
            <a:off x="608400" y="5369400"/>
            <a:ext cx="221364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Lecture 1 –  Big Data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429" name="CustomShape 3"/>
          <p:cNvSpPr/>
          <p:nvPr/>
        </p:nvSpPr>
        <p:spPr>
          <a:xfrm>
            <a:off x="3466800" y="370440"/>
            <a:ext cx="2734920" cy="354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  <a:ea typeface="DejaVu Sans"/>
              </a:rPr>
              <a:t>What is Big Data?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430" name="CustomShape 4"/>
          <p:cNvSpPr/>
          <p:nvPr/>
        </p:nvSpPr>
        <p:spPr>
          <a:xfrm>
            <a:off x="596880" y="994680"/>
            <a:ext cx="319680" cy="338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431" name="CustomShape 5"/>
          <p:cNvSpPr/>
          <p:nvPr/>
        </p:nvSpPr>
        <p:spPr>
          <a:xfrm>
            <a:off x="957960" y="1032120"/>
            <a:ext cx="569916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  <a:ea typeface="DejaVu Sans"/>
              </a:rPr>
              <a:t>Some attempts of definitions for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  <a:ea typeface="DejaVu Sans"/>
              </a:rPr>
              <a:t>‘Big Data’</a:t>
            </a:r>
            <a:r>
              <a:rPr b="0" lang="en-GB" sz="2400" spc="-1" strike="noStrike">
                <a:solidFill>
                  <a:srgbClr val="000000"/>
                </a:solidFill>
                <a:latin typeface="Calibri"/>
                <a:ea typeface="DejaVu Sans"/>
              </a:rPr>
              <a:t> :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432" name="CustomShape 6"/>
          <p:cNvSpPr/>
          <p:nvPr/>
        </p:nvSpPr>
        <p:spPr>
          <a:xfrm>
            <a:off x="596880" y="3377880"/>
            <a:ext cx="319680" cy="338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  <a:ea typeface="DejaVu San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433" name="CustomShape 7"/>
          <p:cNvSpPr/>
          <p:nvPr/>
        </p:nvSpPr>
        <p:spPr>
          <a:xfrm>
            <a:off x="957960" y="3415320"/>
            <a:ext cx="797220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  <a:ea typeface="DejaVu Sans"/>
              </a:rPr>
              <a:t>Buzzword</a:t>
            </a:r>
            <a:r>
              <a:rPr b="0" lang="en-GB" sz="2400" spc="-1" strike="noStrike">
                <a:solidFill>
                  <a:srgbClr val="000000"/>
                </a:solidFill>
                <a:latin typeface="Calibri"/>
                <a:ea typeface="DejaVu Sans"/>
              </a:rPr>
              <a:t> in science and engineering – what does this mean?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434" name="CustomShape 8"/>
          <p:cNvSpPr/>
          <p:nvPr/>
        </p:nvSpPr>
        <p:spPr>
          <a:xfrm>
            <a:off x="1078200" y="372852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35" name="CustomShape 9"/>
          <p:cNvSpPr/>
          <p:nvPr/>
        </p:nvSpPr>
        <p:spPr>
          <a:xfrm>
            <a:off x="1379160" y="3759480"/>
            <a:ext cx="775044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When does ‘big data’ start – with hundreds of MB / GB / TB / PB … EB?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36" name="CustomShape 10"/>
          <p:cNvSpPr/>
          <p:nvPr/>
        </p:nvSpPr>
        <p:spPr>
          <a:xfrm>
            <a:off x="1078200" y="403020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37" name="CustomShape 11"/>
          <p:cNvSpPr/>
          <p:nvPr/>
        </p:nvSpPr>
        <p:spPr>
          <a:xfrm>
            <a:off x="1379160" y="4061160"/>
            <a:ext cx="693900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Exact definition (in terms of volume) of big data is hard to find…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38" name="CustomShape 12"/>
          <p:cNvSpPr/>
          <p:nvPr/>
        </p:nvSpPr>
        <p:spPr>
          <a:xfrm>
            <a:off x="1078200" y="433188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39" name="CustomShape 13"/>
          <p:cNvSpPr/>
          <p:nvPr/>
        </p:nvSpPr>
        <p:spPr>
          <a:xfrm>
            <a:off x="1379160" y="4362840"/>
            <a:ext cx="779724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We have to look on concrete examples to find answers in Cloud context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40" name="CustomShape 14"/>
          <p:cNvSpPr/>
          <p:nvPr/>
        </p:nvSpPr>
        <p:spPr>
          <a:xfrm>
            <a:off x="1078200" y="463320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41" name="CustomShape 15"/>
          <p:cNvSpPr/>
          <p:nvPr/>
        </p:nvSpPr>
        <p:spPr>
          <a:xfrm>
            <a:off x="1379160" y="4664520"/>
            <a:ext cx="554040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Initially referred to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VVV (Volume, Velocity, Variety)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42" name="CustomShape 16"/>
          <p:cNvSpPr/>
          <p:nvPr/>
        </p:nvSpPr>
        <p:spPr>
          <a:xfrm>
            <a:off x="1078200" y="493488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43" name="CustomShape 17"/>
          <p:cNvSpPr/>
          <p:nvPr/>
        </p:nvSpPr>
        <p:spPr>
          <a:xfrm>
            <a:off x="1063080" y="1423440"/>
            <a:ext cx="7406640" cy="712080"/>
          </a:xfrm>
          <a:custGeom>
            <a:avLst/>
            <a:gdLst/>
            <a:ahLst/>
            <a:rect l="l" t="t" r="r" b="b"/>
            <a:pathLst>
              <a:path w="20576" h="1980">
                <a:moveTo>
                  <a:pt x="0" y="0"/>
                </a:moveTo>
                <a:lnTo>
                  <a:pt x="0" y="1979"/>
                </a:lnTo>
                <a:lnTo>
                  <a:pt x="20575" y="1979"/>
                </a:lnTo>
                <a:lnTo>
                  <a:pt x="2057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44" name="CustomShape 18"/>
          <p:cNvSpPr/>
          <p:nvPr/>
        </p:nvSpPr>
        <p:spPr>
          <a:xfrm>
            <a:off x="1042920" y="1407960"/>
            <a:ext cx="7446600" cy="743400"/>
          </a:xfrm>
          <a:custGeom>
            <a:avLst/>
            <a:gdLst/>
            <a:ahLst/>
            <a:rect l="l" t="t" r="r" b="b"/>
            <a:pathLst>
              <a:path w="20687" h="2067">
                <a:moveTo>
                  <a:pt x="0" y="43"/>
                </a:moveTo>
                <a:cubicBezTo>
                  <a:pt x="0" y="19"/>
                  <a:pt x="24" y="0"/>
                  <a:pt x="56" y="0"/>
                </a:cubicBezTo>
                <a:lnTo>
                  <a:pt x="20630" y="0"/>
                </a:lnTo>
                <a:cubicBezTo>
                  <a:pt x="20662" y="0"/>
                  <a:pt x="20686" y="19"/>
                  <a:pt x="20686" y="43"/>
                </a:cubicBezTo>
                <a:lnTo>
                  <a:pt x="20686" y="2022"/>
                </a:lnTo>
                <a:cubicBezTo>
                  <a:pt x="20686" y="2046"/>
                  <a:pt x="20662" y="2066"/>
                  <a:pt x="20630" y="2066"/>
                </a:cubicBezTo>
                <a:lnTo>
                  <a:pt x="56" y="2066"/>
                </a:lnTo>
                <a:cubicBezTo>
                  <a:pt x="24" y="2066"/>
                  <a:pt x="0" y="2046"/>
                  <a:pt x="0" y="2022"/>
                </a:cubicBezTo>
                <a:lnTo>
                  <a:pt x="0" y="43"/>
                </a:lnTo>
                <a:moveTo>
                  <a:pt x="112" y="2022"/>
                </a:moveTo>
                <a:lnTo>
                  <a:pt x="56" y="1978"/>
                </a:lnTo>
                <a:lnTo>
                  <a:pt x="20630" y="1978"/>
                </a:lnTo>
                <a:lnTo>
                  <a:pt x="20575" y="2022"/>
                </a:lnTo>
                <a:lnTo>
                  <a:pt x="20575" y="43"/>
                </a:lnTo>
                <a:lnTo>
                  <a:pt x="20630" y="87"/>
                </a:lnTo>
                <a:lnTo>
                  <a:pt x="56" y="87"/>
                </a:lnTo>
                <a:lnTo>
                  <a:pt x="112" y="43"/>
                </a:lnTo>
                <a:lnTo>
                  <a:pt x="112" y="202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45" name="CustomShape 19"/>
          <p:cNvSpPr/>
          <p:nvPr/>
        </p:nvSpPr>
        <p:spPr>
          <a:xfrm>
            <a:off x="1379160" y="4966200"/>
            <a:ext cx="717948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Being constantly extended to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 n ‘Big Data Vs‘ (Veracity, Validity, …)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46" name="CustomShape 20"/>
          <p:cNvSpPr/>
          <p:nvPr/>
        </p:nvSpPr>
        <p:spPr>
          <a:xfrm>
            <a:off x="1158480" y="146700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447" name="CustomShape 21"/>
          <p:cNvSpPr/>
          <p:nvPr/>
        </p:nvSpPr>
        <p:spPr>
          <a:xfrm>
            <a:off x="1519200" y="1491840"/>
            <a:ext cx="686700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‘</a:t>
            </a: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Big Data’ is the term for a collection of data sets so large and complex that it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448" name="CustomShape 22"/>
          <p:cNvSpPr/>
          <p:nvPr/>
        </p:nvSpPr>
        <p:spPr>
          <a:xfrm>
            <a:off x="1519200" y="1693080"/>
            <a:ext cx="664236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becomes difficult to process using on-hand database management tools or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449" name="CustomShape 23"/>
          <p:cNvSpPr/>
          <p:nvPr/>
        </p:nvSpPr>
        <p:spPr>
          <a:xfrm>
            <a:off x="1519200" y="1894320"/>
            <a:ext cx="355140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traditional data processing applications.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450" name="CustomShape 24"/>
          <p:cNvSpPr/>
          <p:nvPr/>
        </p:nvSpPr>
        <p:spPr>
          <a:xfrm>
            <a:off x="1063080" y="2670480"/>
            <a:ext cx="5053320" cy="474840"/>
          </a:xfrm>
          <a:custGeom>
            <a:avLst/>
            <a:gdLst/>
            <a:ahLst/>
            <a:rect l="l" t="t" r="r" b="b"/>
            <a:pathLst>
              <a:path w="14039" h="1321">
                <a:moveTo>
                  <a:pt x="0" y="0"/>
                </a:moveTo>
                <a:lnTo>
                  <a:pt x="0" y="1320"/>
                </a:lnTo>
                <a:lnTo>
                  <a:pt x="14038" y="1320"/>
                </a:lnTo>
                <a:lnTo>
                  <a:pt x="14038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51" name="CustomShape 25"/>
          <p:cNvSpPr/>
          <p:nvPr/>
        </p:nvSpPr>
        <p:spPr>
          <a:xfrm>
            <a:off x="1042920" y="2654640"/>
            <a:ext cx="5093640" cy="506520"/>
          </a:xfrm>
          <a:custGeom>
            <a:avLst/>
            <a:gdLst/>
            <a:ahLst/>
            <a:rect l="l" t="t" r="r" b="b"/>
            <a:pathLst>
              <a:path w="14151" h="1409">
                <a:moveTo>
                  <a:pt x="0" y="44"/>
                </a:moveTo>
                <a:cubicBezTo>
                  <a:pt x="0" y="19"/>
                  <a:pt x="24" y="0"/>
                  <a:pt x="56" y="0"/>
                </a:cubicBezTo>
                <a:lnTo>
                  <a:pt x="14094" y="0"/>
                </a:lnTo>
                <a:cubicBezTo>
                  <a:pt x="14125" y="0"/>
                  <a:pt x="14150" y="19"/>
                  <a:pt x="14150" y="44"/>
                </a:cubicBezTo>
                <a:lnTo>
                  <a:pt x="14150" y="1364"/>
                </a:lnTo>
                <a:cubicBezTo>
                  <a:pt x="14150" y="1389"/>
                  <a:pt x="14125" y="1408"/>
                  <a:pt x="14094" y="1408"/>
                </a:cubicBezTo>
                <a:lnTo>
                  <a:pt x="56" y="1408"/>
                </a:lnTo>
                <a:cubicBezTo>
                  <a:pt x="24" y="1408"/>
                  <a:pt x="0" y="1389"/>
                  <a:pt x="0" y="1364"/>
                </a:cubicBezTo>
                <a:lnTo>
                  <a:pt x="0" y="44"/>
                </a:lnTo>
                <a:moveTo>
                  <a:pt x="112" y="1364"/>
                </a:moveTo>
                <a:lnTo>
                  <a:pt x="56" y="1320"/>
                </a:lnTo>
                <a:lnTo>
                  <a:pt x="14094" y="1320"/>
                </a:lnTo>
                <a:lnTo>
                  <a:pt x="14038" y="1364"/>
                </a:lnTo>
                <a:lnTo>
                  <a:pt x="14038" y="44"/>
                </a:lnTo>
                <a:lnTo>
                  <a:pt x="14094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36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52" name="CustomShape 26"/>
          <p:cNvSpPr/>
          <p:nvPr/>
        </p:nvSpPr>
        <p:spPr>
          <a:xfrm>
            <a:off x="5858280" y="2201760"/>
            <a:ext cx="241236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[5] Wikipedia ‘Big Data’ Online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53" name="CustomShape 27"/>
          <p:cNvSpPr/>
          <p:nvPr/>
        </p:nvSpPr>
        <p:spPr>
          <a:xfrm>
            <a:off x="1158480" y="271440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454" name="CustomShape 28"/>
          <p:cNvSpPr/>
          <p:nvPr/>
        </p:nvSpPr>
        <p:spPr>
          <a:xfrm>
            <a:off x="1519200" y="2739600"/>
            <a:ext cx="453636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‘</a:t>
            </a: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Big Data’is data that becomes large enough that it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455" name="CustomShape 29"/>
          <p:cNvSpPr/>
          <p:nvPr/>
        </p:nvSpPr>
        <p:spPr>
          <a:xfrm>
            <a:off x="1519200" y="2940480"/>
            <a:ext cx="448488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cannot be processed using conventional methods.’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456" name="CustomShape 30"/>
          <p:cNvSpPr/>
          <p:nvPr/>
        </p:nvSpPr>
        <p:spPr>
          <a:xfrm>
            <a:off x="6242760" y="2756880"/>
            <a:ext cx="315684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[6] O’Reilly Radar Team, ‘Big Data Now: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57" name="CustomShape 31"/>
          <p:cNvSpPr/>
          <p:nvPr/>
        </p:nvSpPr>
        <p:spPr>
          <a:xfrm>
            <a:off x="6242760" y="2932920"/>
            <a:ext cx="324180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Current Perspectives from O'Reilly Radar’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58" name="CustomShape 32"/>
          <p:cNvSpPr/>
          <p:nvPr/>
        </p:nvSpPr>
        <p:spPr>
          <a:xfrm>
            <a:off x="7642800" y="4696200"/>
            <a:ext cx="177408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[7] Top 10 Big Data V’s</a:t>
            </a:r>
            <a:endParaRPr b="0" lang="en-GB" sz="14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9" name="CustomShape 1"/>
          <p:cNvSpPr/>
          <p:nvPr/>
        </p:nvSpPr>
        <p:spPr>
          <a:xfrm>
            <a:off x="19440" y="20160"/>
            <a:ext cx="9624240" cy="565560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60" name="CustomShape 2"/>
          <p:cNvSpPr/>
          <p:nvPr/>
        </p:nvSpPr>
        <p:spPr>
          <a:xfrm>
            <a:off x="608400" y="5370120"/>
            <a:ext cx="221364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Lecture 1 – Big Data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461" name="CustomShape 3"/>
          <p:cNvSpPr/>
          <p:nvPr/>
        </p:nvSpPr>
        <p:spPr>
          <a:xfrm>
            <a:off x="208440" y="829800"/>
            <a:ext cx="6366240" cy="474840"/>
          </a:xfrm>
          <a:custGeom>
            <a:avLst/>
            <a:gdLst/>
            <a:ahLst/>
            <a:rect l="l" t="t" r="r" b="b"/>
            <a:pathLst>
              <a:path w="17686" h="1321">
                <a:moveTo>
                  <a:pt x="0" y="0"/>
                </a:moveTo>
                <a:lnTo>
                  <a:pt x="0" y="1320"/>
                </a:lnTo>
                <a:lnTo>
                  <a:pt x="17685" y="1320"/>
                </a:lnTo>
                <a:lnTo>
                  <a:pt x="1768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62" name="CustomShape 4"/>
          <p:cNvSpPr/>
          <p:nvPr/>
        </p:nvSpPr>
        <p:spPr>
          <a:xfrm>
            <a:off x="188640" y="813960"/>
            <a:ext cx="6406560" cy="506520"/>
          </a:xfrm>
          <a:custGeom>
            <a:avLst/>
            <a:gdLst/>
            <a:ahLst/>
            <a:rect l="l" t="t" r="r" b="b"/>
            <a:pathLst>
              <a:path w="17798" h="1409">
                <a:moveTo>
                  <a:pt x="0" y="44"/>
                </a:moveTo>
                <a:cubicBezTo>
                  <a:pt x="0" y="20"/>
                  <a:pt x="25" y="0"/>
                  <a:pt x="56" y="0"/>
                </a:cubicBezTo>
                <a:lnTo>
                  <a:pt x="17741" y="0"/>
                </a:lnTo>
                <a:cubicBezTo>
                  <a:pt x="17773" y="0"/>
                  <a:pt x="17797" y="20"/>
                  <a:pt x="17797" y="44"/>
                </a:cubicBezTo>
                <a:lnTo>
                  <a:pt x="17797" y="1364"/>
                </a:lnTo>
                <a:cubicBezTo>
                  <a:pt x="17797" y="1387"/>
                  <a:pt x="17773" y="1408"/>
                  <a:pt x="17741" y="1408"/>
                </a:cubicBezTo>
                <a:lnTo>
                  <a:pt x="56" y="1408"/>
                </a:lnTo>
                <a:cubicBezTo>
                  <a:pt x="25" y="1408"/>
                  <a:pt x="0" y="1387"/>
                  <a:pt x="0" y="1364"/>
                </a:cubicBezTo>
                <a:lnTo>
                  <a:pt x="0" y="44"/>
                </a:lnTo>
                <a:moveTo>
                  <a:pt x="112" y="1364"/>
                </a:moveTo>
                <a:lnTo>
                  <a:pt x="56" y="1320"/>
                </a:lnTo>
                <a:lnTo>
                  <a:pt x="17741" y="1320"/>
                </a:lnTo>
                <a:lnTo>
                  <a:pt x="17686" y="1364"/>
                </a:lnTo>
                <a:lnTo>
                  <a:pt x="17686" y="44"/>
                </a:lnTo>
                <a:lnTo>
                  <a:pt x="17741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36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63" name="CustomShape 5"/>
          <p:cNvSpPr/>
          <p:nvPr/>
        </p:nvSpPr>
        <p:spPr>
          <a:xfrm>
            <a:off x="601920" y="370800"/>
            <a:ext cx="8474400" cy="354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  <a:ea typeface="DejaVu Sans"/>
              </a:rPr>
              <a:t>Search for Concrete ‘Big Data’– Examples &amp; Challenges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464" name="CustomShape 6"/>
          <p:cNvSpPr/>
          <p:nvPr/>
        </p:nvSpPr>
        <p:spPr>
          <a:xfrm>
            <a:off x="305280" y="87372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465" name="CustomShape 7"/>
          <p:cNvSpPr/>
          <p:nvPr/>
        </p:nvSpPr>
        <p:spPr>
          <a:xfrm>
            <a:off x="666000" y="898920"/>
            <a:ext cx="434376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In commercial environments Big Data is all about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1466" name="" descr=""/>
          <p:cNvPicPr/>
          <p:nvPr/>
        </p:nvPicPr>
        <p:blipFill>
          <a:blip r:embed="rId1"/>
          <a:stretch/>
        </p:blipFill>
        <p:spPr>
          <a:xfrm rot="5400000">
            <a:off x="8410320" y="2598120"/>
            <a:ext cx="738000" cy="1096200"/>
          </a:xfrm>
          <a:prstGeom prst="rect">
            <a:avLst/>
          </a:prstGeom>
          <a:ln w="0">
            <a:noFill/>
          </a:ln>
        </p:spPr>
      </p:pic>
      <p:pic>
        <p:nvPicPr>
          <p:cNvPr id="1467" name="" descr=""/>
          <p:cNvPicPr/>
          <p:nvPr/>
        </p:nvPicPr>
        <p:blipFill>
          <a:blip r:embed="rId2"/>
          <a:stretch/>
        </p:blipFill>
        <p:spPr>
          <a:xfrm>
            <a:off x="8241840" y="2786040"/>
            <a:ext cx="1076040" cy="137160"/>
          </a:xfrm>
          <a:prstGeom prst="rect">
            <a:avLst/>
          </a:prstGeom>
          <a:ln w="0">
            <a:noFill/>
          </a:ln>
        </p:spPr>
      </p:pic>
      <p:pic>
        <p:nvPicPr>
          <p:cNvPr id="1468" name="" descr=""/>
          <p:cNvPicPr/>
          <p:nvPr/>
        </p:nvPicPr>
        <p:blipFill>
          <a:blip r:embed="rId3"/>
          <a:stretch/>
        </p:blipFill>
        <p:spPr>
          <a:xfrm>
            <a:off x="8241840" y="2924640"/>
            <a:ext cx="1076040" cy="137160"/>
          </a:xfrm>
          <a:prstGeom prst="rect">
            <a:avLst/>
          </a:prstGeom>
          <a:ln w="0">
            <a:noFill/>
          </a:ln>
        </p:spPr>
      </p:pic>
      <p:pic>
        <p:nvPicPr>
          <p:cNvPr id="1469" name="" descr=""/>
          <p:cNvPicPr/>
          <p:nvPr/>
        </p:nvPicPr>
        <p:blipFill>
          <a:blip r:embed="rId4"/>
          <a:stretch/>
        </p:blipFill>
        <p:spPr>
          <a:xfrm>
            <a:off x="8241840" y="3062520"/>
            <a:ext cx="1076040" cy="137160"/>
          </a:xfrm>
          <a:prstGeom prst="rect">
            <a:avLst/>
          </a:prstGeom>
          <a:ln w="0">
            <a:noFill/>
          </a:ln>
        </p:spPr>
      </p:pic>
      <p:pic>
        <p:nvPicPr>
          <p:cNvPr id="1470" name="" descr=""/>
          <p:cNvPicPr/>
          <p:nvPr/>
        </p:nvPicPr>
        <p:blipFill>
          <a:blip r:embed="rId5"/>
          <a:stretch/>
        </p:blipFill>
        <p:spPr>
          <a:xfrm>
            <a:off x="8241840" y="3200760"/>
            <a:ext cx="1076040" cy="137160"/>
          </a:xfrm>
          <a:prstGeom prst="rect">
            <a:avLst/>
          </a:prstGeom>
          <a:ln w="0">
            <a:noFill/>
          </a:ln>
        </p:spPr>
      </p:pic>
      <p:pic>
        <p:nvPicPr>
          <p:cNvPr id="1471" name="" descr=""/>
          <p:cNvPicPr/>
          <p:nvPr/>
        </p:nvPicPr>
        <p:blipFill>
          <a:blip r:embed="rId6"/>
          <a:stretch/>
        </p:blipFill>
        <p:spPr>
          <a:xfrm>
            <a:off x="8241840" y="3339360"/>
            <a:ext cx="1073520" cy="136800"/>
          </a:xfrm>
          <a:prstGeom prst="rect">
            <a:avLst/>
          </a:prstGeom>
          <a:ln w="0">
            <a:noFill/>
          </a:ln>
        </p:spPr>
      </p:pic>
      <p:pic>
        <p:nvPicPr>
          <p:cNvPr id="1472" name="" descr=""/>
          <p:cNvPicPr/>
          <p:nvPr/>
        </p:nvPicPr>
        <p:blipFill>
          <a:blip r:embed="rId7"/>
          <a:stretch/>
        </p:blipFill>
        <p:spPr>
          <a:xfrm>
            <a:off x="8229960" y="722880"/>
            <a:ext cx="1085760" cy="618120"/>
          </a:xfrm>
          <a:prstGeom prst="rect">
            <a:avLst/>
          </a:prstGeom>
          <a:ln w="0">
            <a:noFill/>
          </a:ln>
        </p:spPr>
      </p:pic>
      <p:pic>
        <p:nvPicPr>
          <p:cNvPr id="1473" name="" descr=""/>
          <p:cNvPicPr/>
          <p:nvPr/>
        </p:nvPicPr>
        <p:blipFill>
          <a:blip r:embed="rId8"/>
          <a:stretch/>
        </p:blipFill>
        <p:spPr>
          <a:xfrm>
            <a:off x="8250840" y="2099160"/>
            <a:ext cx="1064880" cy="606240"/>
          </a:xfrm>
          <a:prstGeom prst="rect">
            <a:avLst/>
          </a:prstGeom>
          <a:ln w="0">
            <a:noFill/>
          </a:ln>
        </p:spPr>
      </p:pic>
      <p:pic>
        <p:nvPicPr>
          <p:cNvPr id="1474" name="" descr=""/>
          <p:cNvPicPr/>
          <p:nvPr/>
        </p:nvPicPr>
        <p:blipFill>
          <a:blip r:embed="rId9"/>
          <a:stretch/>
        </p:blipFill>
        <p:spPr>
          <a:xfrm>
            <a:off x="8241840" y="3551400"/>
            <a:ext cx="1059120" cy="689040"/>
          </a:xfrm>
          <a:prstGeom prst="rect">
            <a:avLst/>
          </a:prstGeom>
          <a:ln w="0">
            <a:noFill/>
          </a:ln>
        </p:spPr>
      </p:pic>
      <p:pic>
        <p:nvPicPr>
          <p:cNvPr id="1475" name="" descr=""/>
          <p:cNvPicPr/>
          <p:nvPr/>
        </p:nvPicPr>
        <p:blipFill>
          <a:blip r:embed="rId10"/>
          <a:stretch/>
        </p:blipFill>
        <p:spPr>
          <a:xfrm>
            <a:off x="8930880" y="4138560"/>
            <a:ext cx="249120" cy="59400"/>
          </a:xfrm>
          <a:prstGeom prst="rect">
            <a:avLst/>
          </a:prstGeom>
          <a:ln w="0">
            <a:noFill/>
          </a:ln>
        </p:spPr>
      </p:pic>
      <p:pic>
        <p:nvPicPr>
          <p:cNvPr id="1476" name="" descr=""/>
          <p:cNvPicPr/>
          <p:nvPr/>
        </p:nvPicPr>
        <p:blipFill>
          <a:blip r:embed="rId11"/>
          <a:stretch/>
        </p:blipFill>
        <p:spPr>
          <a:xfrm>
            <a:off x="8241840" y="4328280"/>
            <a:ext cx="1046160" cy="689400"/>
          </a:xfrm>
          <a:prstGeom prst="rect">
            <a:avLst/>
          </a:prstGeom>
          <a:ln w="0">
            <a:noFill/>
          </a:ln>
        </p:spPr>
      </p:pic>
      <p:pic>
        <p:nvPicPr>
          <p:cNvPr id="1477" name="" descr=""/>
          <p:cNvPicPr/>
          <p:nvPr/>
        </p:nvPicPr>
        <p:blipFill>
          <a:blip r:embed="rId12"/>
          <a:stretch/>
        </p:blipFill>
        <p:spPr>
          <a:xfrm>
            <a:off x="8243640" y="1404720"/>
            <a:ext cx="1071360" cy="626760"/>
          </a:xfrm>
          <a:prstGeom prst="rect">
            <a:avLst/>
          </a:prstGeom>
          <a:ln w="0">
            <a:noFill/>
          </a:ln>
        </p:spPr>
      </p:pic>
      <p:pic>
        <p:nvPicPr>
          <p:cNvPr id="1478" name="" descr=""/>
          <p:cNvPicPr/>
          <p:nvPr/>
        </p:nvPicPr>
        <p:blipFill>
          <a:blip r:embed="rId13"/>
          <a:stretch/>
        </p:blipFill>
        <p:spPr>
          <a:xfrm>
            <a:off x="1573200" y="1511640"/>
            <a:ext cx="5001120" cy="2938320"/>
          </a:xfrm>
          <a:prstGeom prst="rect">
            <a:avLst/>
          </a:prstGeom>
          <a:ln w="0">
            <a:noFill/>
          </a:ln>
        </p:spPr>
      </p:pic>
      <p:pic>
        <p:nvPicPr>
          <p:cNvPr id="1479" name="" descr=""/>
          <p:cNvPicPr/>
          <p:nvPr/>
        </p:nvPicPr>
        <p:blipFill>
          <a:blip r:embed="rId14"/>
          <a:stretch/>
        </p:blipFill>
        <p:spPr>
          <a:xfrm>
            <a:off x="1573200" y="1511640"/>
            <a:ext cx="5001120" cy="2938320"/>
          </a:xfrm>
          <a:prstGeom prst="rect">
            <a:avLst/>
          </a:prstGeom>
          <a:ln w="0">
            <a:noFill/>
          </a:ln>
        </p:spPr>
      </p:pic>
      <p:sp>
        <p:nvSpPr>
          <p:cNvPr id="1480" name="CustomShape 8"/>
          <p:cNvSpPr/>
          <p:nvPr/>
        </p:nvSpPr>
        <p:spPr>
          <a:xfrm>
            <a:off x="208440" y="4673160"/>
            <a:ext cx="7579080" cy="474840"/>
          </a:xfrm>
          <a:custGeom>
            <a:avLst/>
            <a:gdLst/>
            <a:ahLst/>
            <a:rect l="l" t="t" r="r" b="b"/>
            <a:pathLst>
              <a:path w="21055" h="1321">
                <a:moveTo>
                  <a:pt x="0" y="0"/>
                </a:moveTo>
                <a:lnTo>
                  <a:pt x="0" y="1320"/>
                </a:lnTo>
                <a:lnTo>
                  <a:pt x="21054" y="1320"/>
                </a:lnTo>
                <a:lnTo>
                  <a:pt x="2105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81" name="CustomShape 9"/>
          <p:cNvSpPr/>
          <p:nvPr/>
        </p:nvSpPr>
        <p:spPr>
          <a:xfrm>
            <a:off x="188640" y="4657320"/>
            <a:ext cx="7619400" cy="506520"/>
          </a:xfrm>
          <a:custGeom>
            <a:avLst/>
            <a:gdLst/>
            <a:ahLst/>
            <a:rect l="l" t="t" r="r" b="b"/>
            <a:pathLst>
              <a:path w="21167" h="1409">
                <a:moveTo>
                  <a:pt x="0" y="44"/>
                </a:moveTo>
                <a:cubicBezTo>
                  <a:pt x="0" y="21"/>
                  <a:pt x="25" y="0"/>
                  <a:pt x="56" y="0"/>
                </a:cubicBezTo>
                <a:lnTo>
                  <a:pt x="21110" y="0"/>
                </a:lnTo>
                <a:cubicBezTo>
                  <a:pt x="21141" y="0"/>
                  <a:pt x="21166" y="21"/>
                  <a:pt x="21166" y="44"/>
                </a:cubicBezTo>
                <a:lnTo>
                  <a:pt x="21166" y="1364"/>
                </a:lnTo>
                <a:cubicBezTo>
                  <a:pt x="21166" y="1389"/>
                  <a:pt x="21141" y="1408"/>
                  <a:pt x="21110" y="1408"/>
                </a:cubicBezTo>
                <a:lnTo>
                  <a:pt x="56" y="1408"/>
                </a:lnTo>
                <a:cubicBezTo>
                  <a:pt x="25" y="1408"/>
                  <a:pt x="0" y="1389"/>
                  <a:pt x="0" y="1364"/>
                </a:cubicBezTo>
                <a:lnTo>
                  <a:pt x="0" y="44"/>
                </a:lnTo>
                <a:moveTo>
                  <a:pt x="112" y="1364"/>
                </a:moveTo>
                <a:lnTo>
                  <a:pt x="56" y="1320"/>
                </a:lnTo>
                <a:lnTo>
                  <a:pt x="21110" y="1320"/>
                </a:lnTo>
                <a:lnTo>
                  <a:pt x="21054" y="1364"/>
                </a:lnTo>
                <a:lnTo>
                  <a:pt x="21054" y="44"/>
                </a:lnTo>
                <a:lnTo>
                  <a:pt x="2111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36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82" name="CustomShape 10"/>
          <p:cNvSpPr/>
          <p:nvPr/>
        </p:nvSpPr>
        <p:spPr>
          <a:xfrm>
            <a:off x="666000" y="1099800"/>
            <a:ext cx="568332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Volume – Variety – Velocity, but concrete ‘sizes’ are rarely given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483" name="CustomShape 11"/>
          <p:cNvSpPr/>
          <p:nvPr/>
        </p:nvSpPr>
        <p:spPr>
          <a:xfrm>
            <a:off x="305280" y="471780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484" name="CustomShape 12"/>
          <p:cNvSpPr/>
          <p:nvPr/>
        </p:nvSpPr>
        <p:spPr>
          <a:xfrm>
            <a:off x="666000" y="4743000"/>
            <a:ext cx="588672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In ccience environments the term ‘Big Data’ is often related to one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485" name="CustomShape 13"/>
          <p:cNvSpPr/>
          <p:nvPr/>
        </p:nvSpPr>
        <p:spPr>
          <a:xfrm>
            <a:off x="666000" y="4944960"/>
            <a:ext cx="522576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concrete scientific experiment: e.g. square kilometre array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486" name="CustomShape 14"/>
          <p:cNvSpPr/>
          <p:nvPr/>
        </p:nvSpPr>
        <p:spPr>
          <a:xfrm>
            <a:off x="5875200" y="492012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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487" name="CustomShape 15"/>
          <p:cNvSpPr/>
          <p:nvPr/>
        </p:nvSpPr>
        <p:spPr>
          <a:xfrm>
            <a:off x="6086160" y="4944960"/>
            <a:ext cx="155124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1 PB / 20 seconds</a:t>
            </a:r>
            <a:endParaRPr b="0" lang="en-GB" sz="16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8" name="CustomShape 1"/>
          <p:cNvSpPr/>
          <p:nvPr/>
        </p:nvSpPr>
        <p:spPr>
          <a:xfrm>
            <a:off x="19440" y="20160"/>
            <a:ext cx="9624240" cy="565560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89" name="CustomShape 2"/>
          <p:cNvSpPr/>
          <p:nvPr/>
        </p:nvSpPr>
        <p:spPr>
          <a:xfrm>
            <a:off x="488880" y="370440"/>
            <a:ext cx="8706960" cy="354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  <a:ea typeface="DejaVu Sans"/>
              </a:rPr>
              <a:t>Challenge with Big Data: Fast Data Access for Processing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490" name="CustomShape 3"/>
          <p:cNvSpPr/>
          <p:nvPr/>
        </p:nvSpPr>
        <p:spPr>
          <a:xfrm>
            <a:off x="3943080" y="994680"/>
            <a:ext cx="319680" cy="338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491" name="CustomShape 4"/>
          <p:cNvSpPr/>
          <p:nvPr/>
        </p:nvSpPr>
        <p:spPr>
          <a:xfrm>
            <a:off x="4304160" y="1032120"/>
            <a:ext cx="468864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  <a:ea typeface="DejaVu Sans"/>
              </a:rPr>
              <a:t>Processor core elements &amp; Memory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492" name="CustomShape 5"/>
          <p:cNvSpPr/>
          <p:nvPr/>
        </p:nvSpPr>
        <p:spPr>
          <a:xfrm>
            <a:off x="4424400" y="134568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93" name="CustomShape 6"/>
          <p:cNvSpPr/>
          <p:nvPr/>
        </p:nvSpPr>
        <p:spPr>
          <a:xfrm>
            <a:off x="4725000" y="1376640"/>
            <a:ext cx="394092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Compute: floating points or integers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94" name="CustomShape 7"/>
          <p:cNvSpPr/>
          <p:nvPr/>
        </p:nvSpPr>
        <p:spPr>
          <a:xfrm>
            <a:off x="4424400" y="164736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95" name="CustomShape 8"/>
          <p:cNvSpPr/>
          <p:nvPr/>
        </p:nvSpPr>
        <p:spPr>
          <a:xfrm>
            <a:off x="4725000" y="1678320"/>
            <a:ext cx="417996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Arithmetic units (compute operations)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96" name="CustomShape 9"/>
          <p:cNvSpPr/>
          <p:nvPr/>
        </p:nvSpPr>
        <p:spPr>
          <a:xfrm>
            <a:off x="4424400" y="194904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97" name="CustomShape 10"/>
          <p:cNvSpPr/>
          <p:nvPr/>
        </p:nvSpPr>
        <p:spPr>
          <a:xfrm>
            <a:off x="4725000" y="1980000"/>
            <a:ext cx="460188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Registers (feed those units with operands)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98" name="CustomShape 11"/>
          <p:cNvSpPr/>
          <p:nvPr/>
        </p:nvSpPr>
        <p:spPr>
          <a:xfrm>
            <a:off x="3943080" y="2261520"/>
            <a:ext cx="319680" cy="338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  <a:ea typeface="DejaVu San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499" name="CustomShape 12"/>
          <p:cNvSpPr/>
          <p:nvPr/>
        </p:nvSpPr>
        <p:spPr>
          <a:xfrm>
            <a:off x="4304160" y="2298960"/>
            <a:ext cx="451044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  <a:ea typeface="DejaVu Sans"/>
              </a:rPr>
              <a:t>‘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  <a:ea typeface="DejaVu Sans"/>
              </a:rPr>
              <a:t>Data access‘</a:t>
            </a:r>
            <a:r>
              <a:rPr b="0" lang="en-GB" sz="2400" spc="-1" strike="noStrike">
                <a:solidFill>
                  <a:srgbClr val="000000"/>
                </a:solidFill>
                <a:latin typeface="Calibri"/>
                <a:ea typeface="DejaVu Sans"/>
              </a:rPr>
              <a:t> for application/levels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500" name="CustomShape 13"/>
          <p:cNvSpPr/>
          <p:nvPr/>
        </p:nvSpPr>
        <p:spPr>
          <a:xfrm>
            <a:off x="4424400" y="261252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01" name="CustomShape 14"/>
          <p:cNvSpPr/>
          <p:nvPr/>
        </p:nvSpPr>
        <p:spPr>
          <a:xfrm>
            <a:off x="4725000" y="2643480"/>
            <a:ext cx="382752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Registers: ‘accessed w/o any delay‘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02" name="CustomShape 15"/>
          <p:cNvSpPr/>
          <p:nvPr/>
        </p:nvSpPr>
        <p:spPr>
          <a:xfrm>
            <a:off x="4424400" y="291420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03" name="CustomShape 16"/>
          <p:cNvSpPr/>
          <p:nvPr/>
        </p:nvSpPr>
        <p:spPr>
          <a:xfrm>
            <a:off x="4725000" y="2945160"/>
            <a:ext cx="477540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L1D = Level 1 Cache – Data (fastest, normal)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04" name="CustomShape 17"/>
          <p:cNvSpPr/>
          <p:nvPr/>
        </p:nvSpPr>
        <p:spPr>
          <a:xfrm>
            <a:off x="4424400" y="321588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05" name="CustomShape 18"/>
          <p:cNvSpPr/>
          <p:nvPr/>
        </p:nvSpPr>
        <p:spPr>
          <a:xfrm>
            <a:off x="4725000" y="3246840"/>
            <a:ext cx="331884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L2 = Level 2 Cache (fast, often)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06" name="CustomShape 19"/>
          <p:cNvSpPr/>
          <p:nvPr/>
        </p:nvSpPr>
        <p:spPr>
          <a:xfrm>
            <a:off x="4424400" y="351720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07" name="CustomShape 20"/>
          <p:cNvSpPr/>
          <p:nvPr/>
        </p:nvSpPr>
        <p:spPr>
          <a:xfrm>
            <a:off x="4725000" y="3548520"/>
            <a:ext cx="421884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L3 = Level 3 Cache (still fast, less often)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08" name="CustomShape 21"/>
          <p:cNvSpPr/>
          <p:nvPr/>
        </p:nvSpPr>
        <p:spPr>
          <a:xfrm>
            <a:off x="4424400" y="381888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09" name="CustomShape 22"/>
          <p:cNvSpPr/>
          <p:nvPr/>
        </p:nvSpPr>
        <p:spPr>
          <a:xfrm>
            <a:off x="4725000" y="3850200"/>
            <a:ext cx="442872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Main memory,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Dynamic Random Access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10" name="CustomShape 23"/>
          <p:cNvSpPr/>
          <p:nvPr/>
        </p:nvSpPr>
        <p:spPr>
          <a:xfrm>
            <a:off x="4725000" y="4101480"/>
            <a:ext cx="440316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Memory (DRAM), slow, but larger in size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11" name="CustomShape 24"/>
          <p:cNvSpPr/>
          <p:nvPr/>
        </p:nvSpPr>
        <p:spPr>
          <a:xfrm>
            <a:off x="4424400" y="437184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12" name="CustomShape 25"/>
          <p:cNvSpPr/>
          <p:nvPr/>
        </p:nvSpPr>
        <p:spPr>
          <a:xfrm>
            <a:off x="4725000" y="4403160"/>
            <a:ext cx="460836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Too slow: storage like harddisk, tapes, etc.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1513" name="" descr=""/>
          <p:cNvPicPr/>
          <p:nvPr/>
        </p:nvPicPr>
        <p:blipFill>
          <a:blip r:embed="rId1"/>
          <a:stretch/>
        </p:blipFill>
        <p:spPr>
          <a:xfrm>
            <a:off x="1335240" y="1659960"/>
            <a:ext cx="2272680" cy="2940120"/>
          </a:xfrm>
          <a:prstGeom prst="rect">
            <a:avLst/>
          </a:prstGeom>
          <a:ln w="0">
            <a:noFill/>
          </a:ln>
        </p:spPr>
      </p:pic>
      <p:sp>
        <p:nvSpPr>
          <p:cNvPr id="1514" name="CustomShape 26"/>
          <p:cNvSpPr/>
          <p:nvPr/>
        </p:nvSpPr>
        <p:spPr>
          <a:xfrm>
            <a:off x="515160" y="4986000"/>
            <a:ext cx="8257320" cy="297000"/>
          </a:xfrm>
          <a:custGeom>
            <a:avLst/>
            <a:gdLst/>
            <a:ahLst/>
            <a:rect l="l" t="t" r="r" b="b"/>
            <a:pathLst>
              <a:path w="22939" h="827">
                <a:moveTo>
                  <a:pt x="0" y="0"/>
                </a:moveTo>
                <a:lnTo>
                  <a:pt x="0" y="826"/>
                </a:lnTo>
                <a:lnTo>
                  <a:pt x="22938" y="826"/>
                </a:lnTo>
                <a:lnTo>
                  <a:pt x="22938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15" name="CustomShape 27"/>
          <p:cNvSpPr/>
          <p:nvPr/>
        </p:nvSpPr>
        <p:spPr>
          <a:xfrm>
            <a:off x="495000" y="4970520"/>
            <a:ext cx="8297640" cy="328680"/>
          </a:xfrm>
          <a:custGeom>
            <a:avLst/>
            <a:gdLst/>
            <a:ahLst/>
            <a:rect l="l" t="t" r="r" b="b"/>
            <a:pathLst>
              <a:path w="23051" h="915">
                <a:moveTo>
                  <a:pt x="0" y="44"/>
                </a:moveTo>
                <a:cubicBezTo>
                  <a:pt x="0" y="21"/>
                  <a:pt x="24" y="0"/>
                  <a:pt x="56" y="0"/>
                </a:cubicBezTo>
                <a:lnTo>
                  <a:pt x="22994" y="0"/>
                </a:lnTo>
                <a:cubicBezTo>
                  <a:pt x="23026" y="0"/>
                  <a:pt x="23050" y="21"/>
                  <a:pt x="23050" y="44"/>
                </a:cubicBezTo>
                <a:lnTo>
                  <a:pt x="23050" y="870"/>
                </a:lnTo>
                <a:cubicBezTo>
                  <a:pt x="23050" y="895"/>
                  <a:pt x="23026" y="914"/>
                  <a:pt x="22994" y="914"/>
                </a:cubicBezTo>
                <a:lnTo>
                  <a:pt x="56" y="914"/>
                </a:lnTo>
                <a:cubicBezTo>
                  <a:pt x="24" y="914"/>
                  <a:pt x="0" y="895"/>
                  <a:pt x="0" y="870"/>
                </a:cubicBezTo>
                <a:lnTo>
                  <a:pt x="0" y="44"/>
                </a:lnTo>
                <a:moveTo>
                  <a:pt x="112" y="870"/>
                </a:moveTo>
                <a:lnTo>
                  <a:pt x="56" y="826"/>
                </a:lnTo>
                <a:lnTo>
                  <a:pt x="22994" y="826"/>
                </a:lnTo>
                <a:lnTo>
                  <a:pt x="22938" y="870"/>
                </a:lnTo>
                <a:lnTo>
                  <a:pt x="22938" y="44"/>
                </a:lnTo>
                <a:lnTo>
                  <a:pt x="22994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87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16" name="CustomShape 28"/>
          <p:cNvSpPr/>
          <p:nvPr/>
        </p:nvSpPr>
        <p:spPr>
          <a:xfrm>
            <a:off x="608400" y="5369400"/>
            <a:ext cx="221364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Lecture 1 –  Big Data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517" name="CustomShape 29"/>
          <p:cNvSpPr/>
          <p:nvPr/>
        </p:nvSpPr>
        <p:spPr>
          <a:xfrm>
            <a:off x="611280" y="502992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518" name="CustomShape 30"/>
          <p:cNvSpPr/>
          <p:nvPr/>
        </p:nvSpPr>
        <p:spPr>
          <a:xfrm>
            <a:off x="961920" y="1647720"/>
            <a:ext cx="139320" cy="2526120"/>
          </a:xfrm>
          <a:custGeom>
            <a:avLst/>
            <a:gdLst/>
            <a:ahLst/>
            <a:rect l="l" t="t" r="r" b="b"/>
            <a:pathLst>
              <a:path w="389" h="7019">
                <a:moveTo>
                  <a:pt x="236" y="33"/>
                </a:moveTo>
                <a:lnTo>
                  <a:pt x="236" y="6954"/>
                </a:lnTo>
                <a:cubicBezTo>
                  <a:pt x="236" y="6971"/>
                  <a:pt x="216" y="6985"/>
                  <a:pt x="194" y="6985"/>
                </a:cubicBezTo>
                <a:cubicBezTo>
                  <a:pt x="171" y="6985"/>
                  <a:pt x="151" y="6971"/>
                  <a:pt x="151" y="6954"/>
                </a:cubicBezTo>
                <a:lnTo>
                  <a:pt x="151" y="33"/>
                </a:lnTo>
                <a:cubicBezTo>
                  <a:pt x="151" y="16"/>
                  <a:pt x="171" y="0"/>
                  <a:pt x="194" y="0"/>
                </a:cubicBezTo>
                <a:cubicBezTo>
                  <a:pt x="216" y="0"/>
                  <a:pt x="236" y="16"/>
                  <a:pt x="236" y="33"/>
                </a:cubicBezTo>
                <a:moveTo>
                  <a:pt x="377" y="6774"/>
                </a:moveTo>
                <a:lnTo>
                  <a:pt x="194" y="7018"/>
                </a:lnTo>
                <a:lnTo>
                  <a:pt x="10" y="6774"/>
                </a:lnTo>
                <a:cubicBezTo>
                  <a:pt x="0" y="6758"/>
                  <a:pt x="6" y="6737"/>
                  <a:pt x="26" y="6729"/>
                </a:cubicBezTo>
                <a:cubicBezTo>
                  <a:pt x="46" y="6720"/>
                  <a:pt x="71" y="6725"/>
                  <a:pt x="84" y="6741"/>
                </a:cubicBezTo>
                <a:lnTo>
                  <a:pt x="230" y="6936"/>
                </a:lnTo>
                <a:lnTo>
                  <a:pt x="157" y="6936"/>
                </a:lnTo>
                <a:lnTo>
                  <a:pt x="304" y="6741"/>
                </a:lnTo>
                <a:cubicBezTo>
                  <a:pt x="316" y="6725"/>
                  <a:pt x="342" y="6720"/>
                  <a:pt x="362" y="6729"/>
                </a:cubicBezTo>
                <a:cubicBezTo>
                  <a:pt x="382" y="6737"/>
                  <a:pt x="388" y="6758"/>
                  <a:pt x="377" y="6774"/>
                </a:cubicBez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19" name="CustomShape 31"/>
          <p:cNvSpPr/>
          <p:nvPr/>
        </p:nvSpPr>
        <p:spPr>
          <a:xfrm>
            <a:off x="972360" y="5055120"/>
            <a:ext cx="758232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The DRAM gap is the large discrepancy between main memory and cache bandwidths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520" name="CustomShape 32"/>
          <p:cNvSpPr/>
          <p:nvPr/>
        </p:nvSpPr>
        <p:spPr>
          <a:xfrm>
            <a:off x="510480" y="1659600"/>
            <a:ext cx="139680" cy="2525400"/>
          </a:xfrm>
          <a:custGeom>
            <a:avLst/>
            <a:gdLst/>
            <a:ahLst/>
            <a:rect l="l" t="t" r="r" b="b"/>
            <a:pathLst>
              <a:path w="390" h="7017">
                <a:moveTo>
                  <a:pt x="237" y="6985"/>
                </a:moveTo>
                <a:lnTo>
                  <a:pt x="237" y="65"/>
                </a:lnTo>
                <a:cubicBezTo>
                  <a:pt x="237" y="47"/>
                  <a:pt x="217" y="31"/>
                  <a:pt x="194" y="31"/>
                </a:cubicBezTo>
                <a:cubicBezTo>
                  <a:pt x="171" y="31"/>
                  <a:pt x="151" y="47"/>
                  <a:pt x="151" y="65"/>
                </a:cubicBezTo>
                <a:lnTo>
                  <a:pt x="151" y="6985"/>
                </a:lnTo>
                <a:cubicBezTo>
                  <a:pt x="151" y="7002"/>
                  <a:pt x="171" y="7016"/>
                  <a:pt x="194" y="7016"/>
                </a:cubicBezTo>
                <a:cubicBezTo>
                  <a:pt x="217" y="7016"/>
                  <a:pt x="237" y="7002"/>
                  <a:pt x="237" y="6985"/>
                </a:cubicBezTo>
                <a:moveTo>
                  <a:pt x="378" y="245"/>
                </a:moveTo>
                <a:lnTo>
                  <a:pt x="194" y="0"/>
                </a:lnTo>
                <a:lnTo>
                  <a:pt x="12" y="245"/>
                </a:lnTo>
                <a:cubicBezTo>
                  <a:pt x="0" y="261"/>
                  <a:pt x="7" y="281"/>
                  <a:pt x="27" y="290"/>
                </a:cubicBezTo>
                <a:cubicBezTo>
                  <a:pt x="47" y="299"/>
                  <a:pt x="71" y="294"/>
                  <a:pt x="85" y="278"/>
                </a:cubicBezTo>
                <a:lnTo>
                  <a:pt x="229" y="82"/>
                </a:lnTo>
                <a:lnTo>
                  <a:pt x="159" y="82"/>
                </a:lnTo>
                <a:lnTo>
                  <a:pt x="303" y="278"/>
                </a:lnTo>
                <a:cubicBezTo>
                  <a:pt x="317" y="294"/>
                  <a:pt x="342" y="299"/>
                  <a:pt x="362" y="290"/>
                </a:cubicBezTo>
                <a:cubicBezTo>
                  <a:pt x="382" y="281"/>
                  <a:pt x="389" y="261"/>
                  <a:pt x="378" y="245"/>
                </a:cubicBez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21" name="CustomShape 33"/>
          <p:cNvSpPr/>
          <p:nvPr/>
        </p:nvSpPr>
        <p:spPr>
          <a:xfrm rot="16200000">
            <a:off x="626400" y="3638160"/>
            <a:ext cx="486000" cy="213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600" spc="-1" strike="noStrike">
                <a:solidFill>
                  <a:srgbClr val="ff0000"/>
                </a:solidFill>
                <a:latin typeface="Calibri"/>
                <a:ea typeface="DejaVu Sans"/>
              </a:rPr>
              <a:t>faster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522" name="CustomShape 34"/>
          <p:cNvSpPr/>
          <p:nvPr/>
        </p:nvSpPr>
        <p:spPr>
          <a:xfrm rot="16200000">
            <a:off x="27000" y="1797840"/>
            <a:ext cx="673560" cy="213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600" spc="-1" strike="noStrike">
                <a:solidFill>
                  <a:srgbClr val="ff0000"/>
                </a:solidFill>
                <a:latin typeface="Calibri"/>
                <a:ea typeface="DejaVu Sans"/>
              </a:rPr>
              <a:t>cheaper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1523" name="" descr=""/>
          <p:cNvPicPr/>
          <p:nvPr/>
        </p:nvPicPr>
        <p:blipFill>
          <a:blip r:embed="rId2"/>
          <a:stretch/>
        </p:blipFill>
        <p:spPr>
          <a:xfrm>
            <a:off x="1335240" y="879480"/>
            <a:ext cx="1026000" cy="602280"/>
          </a:xfrm>
          <a:prstGeom prst="rect">
            <a:avLst/>
          </a:prstGeom>
          <a:ln w="0">
            <a:noFill/>
          </a:ln>
        </p:spPr>
      </p:pic>
      <p:pic>
        <p:nvPicPr>
          <p:cNvPr id="1524" name="" descr=""/>
          <p:cNvPicPr/>
          <p:nvPr/>
        </p:nvPicPr>
        <p:blipFill>
          <a:blip r:embed="rId3"/>
          <a:stretch/>
        </p:blipFill>
        <p:spPr>
          <a:xfrm>
            <a:off x="2581200" y="879480"/>
            <a:ext cx="1026000" cy="602280"/>
          </a:xfrm>
          <a:prstGeom prst="rect">
            <a:avLst/>
          </a:prstGeom>
          <a:ln w="0">
            <a:noFill/>
          </a:ln>
        </p:spPr>
      </p:pic>
      <p:sp>
        <p:nvSpPr>
          <p:cNvPr id="1525" name="CustomShape 35"/>
          <p:cNvSpPr/>
          <p:nvPr/>
        </p:nvSpPr>
        <p:spPr>
          <a:xfrm>
            <a:off x="578160" y="4786560"/>
            <a:ext cx="594468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[2] Introduction to High Performance Computing for Scientists and Engineers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526" name="CustomShape 36"/>
          <p:cNvSpPr/>
          <p:nvPr/>
        </p:nvSpPr>
        <p:spPr>
          <a:xfrm>
            <a:off x="313200" y="1109880"/>
            <a:ext cx="75420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600" spc="-1" strike="noStrike">
                <a:solidFill>
                  <a:srgbClr val="ff0000"/>
                </a:solidFill>
                <a:latin typeface="Calibri"/>
                <a:ea typeface="DejaVu Sans"/>
              </a:rPr>
              <a:t>too slow</a:t>
            </a:r>
            <a:endParaRPr b="0" lang="en-GB" sz="16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7" name="CustomShape 1"/>
          <p:cNvSpPr/>
          <p:nvPr/>
        </p:nvSpPr>
        <p:spPr>
          <a:xfrm>
            <a:off x="19440" y="20160"/>
            <a:ext cx="9624240" cy="565560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28" name="CustomShape 2"/>
          <p:cNvSpPr/>
          <p:nvPr/>
        </p:nvSpPr>
        <p:spPr>
          <a:xfrm>
            <a:off x="608400" y="5369400"/>
            <a:ext cx="221364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Lecture 1 –  Big Data</a:t>
            </a:r>
            <a:endParaRPr b="0" lang="en-GB" sz="1000" spc="-1" strike="noStrike">
              <a:latin typeface="Arial"/>
            </a:endParaRPr>
          </a:p>
        </p:txBody>
      </p:sp>
      <p:pic>
        <p:nvPicPr>
          <p:cNvPr id="1529" name="" descr=""/>
          <p:cNvPicPr/>
          <p:nvPr/>
        </p:nvPicPr>
        <p:blipFill>
          <a:blip r:embed="rId1"/>
          <a:stretch/>
        </p:blipFill>
        <p:spPr>
          <a:xfrm>
            <a:off x="1538640" y="1364040"/>
            <a:ext cx="6585840" cy="3243240"/>
          </a:xfrm>
          <a:prstGeom prst="rect">
            <a:avLst/>
          </a:prstGeom>
          <a:ln w="0">
            <a:noFill/>
          </a:ln>
        </p:spPr>
      </p:pic>
      <p:sp>
        <p:nvSpPr>
          <p:cNvPr id="1530" name="CustomShape 3"/>
          <p:cNvSpPr/>
          <p:nvPr/>
        </p:nvSpPr>
        <p:spPr>
          <a:xfrm>
            <a:off x="1982160" y="370440"/>
            <a:ext cx="5735880" cy="354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  <a:ea typeface="DejaVu Sans"/>
              </a:rPr>
              <a:t>Storage Devices as Storage Hierarchy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531" name="CustomShape 4"/>
          <p:cNvSpPr/>
          <p:nvPr/>
        </p:nvSpPr>
        <p:spPr>
          <a:xfrm>
            <a:off x="4088160" y="3327120"/>
            <a:ext cx="165384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Solid State Disks &amp;</a:t>
            </a:r>
            <a:endParaRPr b="0" lang="en-GB" sz="16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2" name="CustomShape 1"/>
          <p:cNvSpPr/>
          <p:nvPr/>
        </p:nvSpPr>
        <p:spPr>
          <a:xfrm>
            <a:off x="19440" y="20160"/>
            <a:ext cx="9624240" cy="565560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33" name="CustomShape 2"/>
          <p:cNvSpPr/>
          <p:nvPr/>
        </p:nvSpPr>
        <p:spPr>
          <a:xfrm>
            <a:off x="596880" y="994680"/>
            <a:ext cx="319680" cy="338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534" name="CustomShape 3"/>
          <p:cNvSpPr/>
          <p:nvPr/>
        </p:nvSpPr>
        <p:spPr>
          <a:xfrm>
            <a:off x="957960" y="1032120"/>
            <a:ext cx="720360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  <a:ea typeface="DejaVu Sans"/>
              </a:rPr>
              <a:t>Improvement in memory and disk storage technologies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535" name="CustomShape 4"/>
          <p:cNvSpPr/>
          <p:nvPr/>
        </p:nvSpPr>
        <p:spPr>
          <a:xfrm>
            <a:off x="566640" y="370440"/>
            <a:ext cx="8552520" cy="354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  <a:ea typeface="DejaVu Sans"/>
              </a:rPr>
              <a:t>Cloud Enabling Technology Advances – Memory / Disks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536" name="CustomShape 5"/>
          <p:cNvSpPr/>
          <p:nvPr/>
        </p:nvSpPr>
        <p:spPr>
          <a:xfrm>
            <a:off x="133200" y="4570560"/>
            <a:ext cx="9397080" cy="557280"/>
          </a:xfrm>
          <a:custGeom>
            <a:avLst/>
            <a:gdLst/>
            <a:ahLst/>
            <a:rect l="l" t="t" r="r" b="b"/>
            <a:pathLst>
              <a:path w="26105" h="1550">
                <a:moveTo>
                  <a:pt x="0" y="0"/>
                </a:moveTo>
                <a:lnTo>
                  <a:pt x="0" y="1549"/>
                </a:lnTo>
                <a:lnTo>
                  <a:pt x="26104" y="1549"/>
                </a:lnTo>
                <a:lnTo>
                  <a:pt x="2610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37" name="CustomShape 6"/>
          <p:cNvSpPr/>
          <p:nvPr/>
        </p:nvSpPr>
        <p:spPr>
          <a:xfrm>
            <a:off x="113040" y="4555080"/>
            <a:ext cx="9437400" cy="588600"/>
          </a:xfrm>
          <a:custGeom>
            <a:avLst/>
            <a:gdLst/>
            <a:ahLst/>
            <a:rect l="l" t="t" r="r" b="b"/>
            <a:pathLst>
              <a:path w="26217" h="1637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26160" y="0"/>
                </a:lnTo>
                <a:cubicBezTo>
                  <a:pt x="26192" y="0"/>
                  <a:pt x="26216" y="19"/>
                  <a:pt x="26216" y="44"/>
                </a:cubicBezTo>
                <a:lnTo>
                  <a:pt x="26216" y="1592"/>
                </a:lnTo>
                <a:cubicBezTo>
                  <a:pt x="26216" y="1616"/>
                  <a:pt x="26192" y="1636"/>
                  <a:pt x="26160" y="1636"/>
                </a:cubicBezTo>
                <a:lnTo>
                  <a:pt x="56" y="1636"/>
                </a:lnTo>
                <a:cubicBezTo>
                  <a:pt x="25" y="1636"/>
                  <a:pt x="0" y="1616"/>
                  <a:pt x="0" y="1592"/>
                </a:cubicBezTo>
                <a:lnTo>
                  <a:pt x="0" y="44"/>
                </a:lnTo>
                <a:moveTo>
                  <a:pt x="112" y="1592"/>
                </a:moveTo>
                <a:lnTo>
                  <a:pt x="56" y="1549"/>
                </a:lnTo>
                <a:lnTo>
                  <a:pt x="26160" y="1549"/>
                </a:lnTo>
                <a:lnTo>
                  <a:pt x="26104" y="1592"/>
                </a:lnTo>
                <a:lnTo>
                  <a:pt x="26104" y="44"/>
                </a:lnTo>
                <a:lnTo>
                  <a:pt x="2616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59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38" name="CustomShape 7"/>
          <p:cNvSpPr/>
          <p:nvPr/>
        </p:nvSpPr>
        <p:spPr>
          <a:xfrm>
            <a:off x="608400" y="5369400"/>
            <a:ext cx="221364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Lecture 1 –  Big Data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539" name="CustomShape 8"/>
          <p:cNvSpPr/>
          <p:nvPr/>
        </p:nvSpPr>
        <p:spPr>
          <a:xfrm>
            <a:off x="228960" y="461412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540" name="CustomShape 9"/>
          <p:cNvSpPr/>
          <p:nvPr/>
        </p:nvSpPr>
        <p:spPr>
          <a:xfrm>
            <a:off x="589680" y="4638960"/>
            <a:ext cx="799740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Fast memory chip capacities are measured in Kilobyte (KB), Megabyte (MB), Gigabyte (GB)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541" name="CustomShape 10"/>
          <p:cNvSpPr/>
          <p:nvPr/>
        </p:nvSpPr>
        <p:spPr>
          <a:xfrm>
            <a:off x="228960" y="485532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1542" name="" descr=""/>
          <p:cNvPicPr/>
          <p:nvPr/>
        </p:nvPicPr>
        <p:blipFill>
          <a:blip r:embed="rId1"/>
          <a:stretch/>
        </p:blipFill>
        <p:spPr>
          <a:xfrm>
            <a:off x="663840" y="1357200"/>
            <a:ext cx="6790320" cy="3153240"/>
          </a:xfrm>
          <a:prstGeom prst="rect">
            <a:avLst/>
          </a:prstGeom>
          <a:ln w="0">
            <a:noFill/>
          </a:ln>
        </p:spPr>
      </p:pic>
      <p:sp>
        <p:nvSpPr>
          <p:cNvPr id="1543" name="CustomShape 11"/>
          <p:cNvSpPr/>
          <p:nvPr/>
        </p:nvSpPr>
        <p:spPr>
          <a:xfrm>
            <a:off x="589680" y="4880520"/>
            <a:ext cx="828324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Slower disk storage capacities are measured in Terabyte (TB), Petabyte (PB), and Exabyte (EB)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544" name="CustomShape 12"/>
          <p:cNvSpPr/>
          <p:nvPr/>
        </p:nvSpPr>
        <p:spPr>
          <a:xfrm>
            <a:off x="7391160" y="4042080"/>
            <a:ext cx="183024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[1] Distributed &amp; Cloud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545" name="CustomShape 13"/>
          <p:cNvSpPr/>
          <p:nvPr/>
        </p:nvSpPr>
        <p:spPr>
          <a:xfrm>
            <a:off x="7391160" y="4217760"/>
            <a:ext cx="129132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Computing Book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546" name="CustomShape 14"/>
          <p:cNvSpPr/>
          <p:nvPr/>
        </p:nvSpPr>
        <p:spPr>
          <a:xfrm>
            <a:off x="7201800" y="2148480"/>
            <a:ext cx="136512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~3 TB on one disk</a:t>
            </a:r>
            <a:endParaRPr b="0" lang="en-GB" sz="14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7" name="CustomShape 1"/>
          <p:cNvSpPr/>
          <p:nvPr/>
        </p:nvSpPr>
        <p:spPr>
          <a:xfrm>
            <a:off x="19440" y="20160"/>
            <a:ext cx="9624240" cy="565560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48" name="CustomShape 2"/>
          <p:cNvSpPr/>
          <p:nvPr/>
        </p:nvSpPr>
        <p:spPr>
          <a:xfrm>
            <a:off x="262800" y="370440"/>
            <a:ext cx="9135000" cy="354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  <a:ea typeface="DejaVu Sans"/>
              </a:rPr>
              <a:t>Dynamic Random Access Memory (DRAM) &amp; Memory Wall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549" name="CustomShape 3"/>
          <p:cNvSpPr/>
          <p:nvPr/>
        </p:nvSpPr>
        <p:spPr>
          <a:xfrm>
            <a:off x="596880" y="994680"/>
            <a:ext cx="319680" cy="338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  <a:ea typeface="DejaVu San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550" name="CustomShape 4"/>
          <p:cNvSpPr/>
          <p:nvPr/>
        </p:nvSpPr>
        <p:spPr>
          <a:xfrm>
            <a:off x="957960" y="1032120"/>
            <a:ext cx="292392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  <a:ea typeface="DejaVu Sans"/>
              </a:rPr>
              <a:t>Fast memory</a:t>
            </a:r>
            <a:r>
              <a:rPr b="0" lang="en-GB" sz="2400" spc="-1" strike="noStrike">
                <a:solidFill>
                  <a:srgbClr val="000000"/>
                </a:solidFill>
                <a:latin typeface="Calibri"/>
                <a:ea typeface="DejaVu Sans"/>
              </a:rPr>
              <a:t> used for 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551" name="CustomShape 5"/>
          <p:cNvSpPr/>
          <p:nvPr/>
        </p:nvSpPr>
        <p:spPr>
          <a:xfrm>
            <a:off x="957960" y="1333800"/>
            <a:ext cx="290952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  <a:ea typeface="DejaVu Sans"/>
              </a:rPr>
              <a:t>data or program code 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552" name="CustomShape 6"/>
          <p:cNvSpPr/>
          <p:nvPr/>
        </p:nvSpPr>
        <p:spPr>
          <a:xfrm>
            <a:off x="1078200" y="164736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53" name="CustomShape 7"/>
          <p:cNvSpPr/>
          <p:nvPr/>
        </p:nvSpPr>
        <p:spPr>
          <a:xfrm>
            <a:off x="1379160" y="1678320"/>
            <a:ext cx="299628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Computer processor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needs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54" name="CustomShape 8"/>
          <p:cNvSpPr/>
          <p:nvPr/>
        </p:nvSpPr>
        <p:spPr>
          <a:xfrm>
            <a:off x="1379160" y="1929600"/>
            <a:ext cx="217836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memory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 to function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55" name="CustomShape 9"/>
          <p:cNvSpPr/>
          <p:nvPr/>
        </p:nvSpPr>
        <p:spPr>
          <a:xfrm>
            <a:off x="1078200" y="219996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56" name="CustomShape 10"/>
          <p:cNvSpPr/>
          <p:nvPr/>
        </p:nvSpPr>
        <p:spPr>
          <a:xfrm>
            <a:off x="1379160" y="2231280"/>
            <a:ext cx="346608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Volatile memory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that loses data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57" name="CustomShape 11"/>
          <p:cNvSpPr/>
          <p:nvPr/>
        </p:nvSpPr>
        <p:spPr>
          <a:xfrm>
            <a:off x="1379160" y="2482560"/>
            <a:ext cx="262872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when power is removed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58" name="CustomShape 12"/>
          <p:cNvSpPr/>
          <p:nvPr/>
        </p:nvSpPr>
        <p:spPr>
          <a:xfrm>
            <a:off x="596880" y="3066120"/>
            <a:ext cx="319680" cy="338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559" name="CustomShape 13"/>
          <p:cNvSpPr/>
          <p:nvPr/>
        </p:nvSpPr>
        <p:spPr>
          <a:xfrm>
            <a:off x="957960" y="3103560"/>
            <a:ext cx="422964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  <a:ea typeface="DejaVu Sans"/>
              </a:rPr>
              <a:t>Towards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  <a:ea typeface="DejaVu Sans"/>
              </a:rPr>
              <a:t>‘memory wall problem‘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560" name="CustomShape 14"/>
          <p:cNvSpPr/>
          <p:nvPr/>
        </p:nvSpPr>
        <p:spPr>
          <a:xfrm>
            <a:off x="1078200" y="341676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61" name="CustomShape 15"/>
          <p:cNvSpPr/>
          <p:nvPr/>
        </p:nvSpPr>
        <p:spPr>
          <a:xfrm>
            <a:off x="1379160" y="3447720"/>
            <a:ext cx="312948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Faster CPU processor speeds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62" name="CustomShape 16"/>
          <p:cNvSpPr/>
          <p:nvPr/>
        </p:nvSpPr>
        <p:spPr>
          <a:xfrm>
            <a:off x="1078200" y="371844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63" name="CustomShape 17"/>
          <p:cNvSpPr/>
          <p:nvPr/>
        </p:nvSpPr>
        <p:spPr>
          <a:xfrm>
            <a:off x="1379160" y="3749400"/>
            <a:ext cx="620568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Larger memory capacity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but access time not much better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64" name="CustomShape 18"/>
          <p:cNvSpPr/>
          <p:nvPr/>
        </p:nvSpPr>
        <p:spPr>
          <a:xfrm>
            <a:off x="1078200" y="402012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65" name="CustomShape 19"/>
          <p:cNvSpPr/>
          <p:nvPr/>
        </p:nvSpPr>
        <p:spPr>
          <a:xfrm>
            <a:off x="1379160" y="4051080"/>
            <a:ext cx="379656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Result is a wide gap between them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1566" name="" descr=""/>
          <p:cNvPicPr/>
          <p:nvPr/>
        </p:nvPicPr>
        <p:blipFill>
          <a:blip r:embed="rId1"/>
          <a:stretch/>
        </p:blipFill>
        <p:spPr>
          <a:xfrm>
            <a:off x="5398200" y="948600"/>
            <a:ext cx="4019400" cy="2151360"/>
          </a:xfrm>
          <a:prstGeom prst="rect">
            <a:avLst/>
          </a:prstGeom>
          <a:ln w="0">
            <a:noFill/>
          </a:ln>
        </p:spPr>
      </p:pic>
      <p:sp>
        <p:nvSpPr>
          <p:cNvPr id="1567" name="CustomShape 20"/>
          <p:cNvSpPr/>
          <p:nvPr/>
        </p:nvSpPr>
        <p:spPr>
          <a:xfrm>
            <a:off x="608400" y="5369400"/>
            <a:ext cx="221364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Lecture 1 –  Big Data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568" name="CustomShape 21"/>
          <p:cNvSpPr/>
          <p:nvPr/>
        </p:nvSpPr>
        <p:spPr>
          <a:xfrm>
            <a:off x="133200" y="4570560"/>
            <a:ext cx="9397080" cy="557280"/>
          </a:xfrm>
          <a:custGeom>
            <a:avLst/>
            <a:gdLst/>
            <a:ahLst/>
            <a:rect l="l" t="t" r="r" b="b"/>
            <a:pathLst>
              <a:path w="26105" h="1550">
                <a:moveTo>
                  <a:pt x="0" y="0"/>
                </a:moveTo>
                <a:lnTo>
                  <a:pt x="0" y="1549"/>
                </a:lnTo>
                <a:lnTo>
                  <a:pt x="26104" y="1549"/>
                </a:lnTo>
                <a:lnTo>
                  <a:pt x="2610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69" name="CustomShape 22"/>
          <p:cNvSpPr/>
          <p:nvPr/>
        </p:nvSpPr>
        <p:spPr>
          <a:xfrm>
            <a:off x="113040" y="4555080"/>
            <a:ext cx="9437400" cy="588600"/>
          </a:xfrm>
          <a:custGeom>
            <a:avLst/>
            <a:gdLst/>
            <a:ahLst/>
            <a:rect l="l" t="t" r="r" b="b"/>
            <a:pathLst>
              <a:path w="26217" h="1637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26160" y="0"/>
                </a:lnTo>
                <a:cubicBezTo>
                  <a:pt x="26192" y="0"/>
                  <a:pt x="26216" y="19"/>
                  <a:pt x="26216" y="44"/>
                </a:cubicBezTo>
                <a:lnTo>
                  <a:pt x="26216" y="1592"/>
                </a:lnTo>
                <a:cubicBezTo>
                  <a:pt x="26216" y="1616"/>
                  <a:pt x="26192" y="1636"/>
                  <a:pt x="26160" y="1636"/>
                </a:cubicBezTo>
                <a:lnTo>
                  <a:pt x="56" y="1636"/>
                </a:lnTo>
                <a:cubicBezTo>
                  <a:pt x="25" y="1636"/>
                  <a:pt x="0" y="1616"/>
                  <a:pt x="0" y="1592"/>
                </a:cubicBezTo>
                <a:lnTo>
                  <a:pt x="0" y="44"/>
                </a:lnTo>
                <a:moveTo>
                  <a:pt x="112" y="1592"/>
                </a:moveTo>
                <a:lnTo>
                  <a:pt x="56" y="1549"/>
                </a:lnTo>
                <a:lnTo>
                  <a:pt x="26160" y="1549"/>
                </a:lnTo>
                <a:lnTo>
                  <a:pt x="26104" y="1592"/>
                </a:lnTo>
                <a:lnTo>
                  <a:pt x="26104" y="44"/>
                </a:lnTo>
                <a:lnTo>
                  <a:pt x="2616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59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70" name="CustomShape 23"/>
          <p:cNvSpPr/>
          <p:nvPr/>
        </p:nvSpPr>
        <p:spPr>
          <a:xfrm>
            <a:off x="8442720" y="2365560"/>
            <a:ext cx="66564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one chip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571" name="CustomShape 24"/>
          <p:cNvSpPr/>
          <p:nvPr/>
        </p:nvSpPr>
        <p:spPr>
          <a:xfrm>
            <a:off x="228960" y="461412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572" name="CustomShape 25"/>
          <p:cNvSpPr/>
          <p:nvPr/>
        </p:nvSpPr>
        <p:spPr>
          <a:xfrm>
            <a:off x="589680" y="4638960"/>
            <a:ext cx="848520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Huge growth of DRAM chip capacity in the last 30 years;  16 KB (1976) to 64 GB (2011) and more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573" name="CustomShape 26"/>
          <p:cNvSpPr/>
          <p:nvPr/>
        </p:nvSpPr>
        <p:spPr>
          <a:xfrm>
            <a:off x="228960" y="485532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574" name="CustomShape 27"/>
          <p:cNvSpPr/>
          <p:nvPr/>
        </p:nvSpPr>
        <p:spPr>
          <a:xfrm>
            <a:off x="6251760" y="2616840"/>
            <a:ext cx="2314080" cy="499680"/>
          </a:xfrm>
          <a:custGeom>
            <a:avLst/>
            <a:gdLst/>
            <a:ahLst/>
            <a:rect l="l" t="t" r="r" b="b"/>
            <a:pathLst>
              <a:path w="6430" h="1390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6373" y="0"/>
                </a:lnTo>
                <a:cubicBezTo>
                  <a:pt x="6405" y="0"/>
                  <a:pt x="6429" y="19"/>
                  <a:pt x="6429" y="44"/>
                </a:cubicBezTo>
                <a:lnTo>
                  <a:pt x="6429" y="1345"/>
                </a:lnTo>
                <a:cubicBezTo>
                  <a:pt x="6429" y="1367"/>
                  <a:pt x="6405" y="1389"/>
                  <a:pt x="6373" y="1389"/>
                </a:cubicBezTo>
                <a:lnTo>
                  <a:pt x="56" y="1389"/>
                </a:lnTo>
                <a:cubicBezTo>
                  <a:pt x="25" y="1389"/>
                  <a:pt x="0" y="1367"/>
                  <a:pt x="0" y="1345"/>
                </a:cubicBezTo>
                <a:lnTo>
                  <a:pt x="0" y="44"/>
                </a:lnTo>
                <a:moveTo>
                  <a:pt x="112" y="1345"/>
                </a:moveTo>
                <a:lnTo>
                  <a:pt x="56" y="1301"/>
                </a:lnTo>
                <a:lnTo>
                  <a:pt x="6373" y="1301"/>
                </a:lnTo>
                <a:lnTo>
                  <a:pt x="6317" y="1345"/>
                </a:lnTo>
                <a:lnTo>
                  <a:pt x="6317" y="44"/>
                </a:lnTo>
                <a:lnTo>
                  <a:pt x="6373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345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75" name="CustomShape 28"/>
          <p:cNvSpPr/>
          <p:nvPr/>
        </p:nvSpPr>
        <p:spPr>
          <a:xfrm>
            <a:off x="589680" y="4880520"/>
            <a:ext cx="867780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DRAM access time did not improve much contributing to ‘memory wall problem‘ with better CPUs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576" name="CustomShape 29"/>
          <p:cNvSpPr/>
          <p:nvPr/>
        </p:nvSpPr>
        <p:spPr>
          <a:xfrm>
            <a:off x="7656480" y="3269520"/>
            <a:ext cx="183024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[1] Distributed &amp; Cloud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577" name="CustomShape 30"/>
          <p:cNvSpPr/>
          <p:nvPr/>
        </p:nvSpPr>
        <p:spPr>
          <a:xfrm>
            <a:off x="7656480" y="3445560"/>
            <a:ext cx="129132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Computing Book</a:t>
            </a:r>
            <a:endParaRPr b="0" lang="en-GB" sz="14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8" name="CustomShape 1"/>
          <p:cNvSpPr/>
          <p:nvPr/>
        </p:nvSpPr>
        <p:spPr>
          <a:xfrm>
            <a:off x="19440" y="20160"/>
            <a:ext cx="9624240" cy="565560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79" name="CustomShape 2"/>
          <p:cNvSpPr/>
          <p:nvPr/>
        </p:nvSpPr>
        <p:spPr>
          <a:xfrm>
            <a:off x="3199680" y="370440"/>
            <a:ext cx="3301200" cy="354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  <a:ea typeface="DejaVu Sans"/>
              </a:rPr>
              <a:t>Storage Technologies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580" name="CustomShape 3"/>
          <p:cNvSpPr/>
          <p:nvPr/>
        </p:nvSpPr>
        <p:spPr>
          <a:xfrm>
            <a:off x="608400" y="5369400"/>
            <a:ext cx="221364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Lecture 1 –  Big Data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581" name="CustomShape 4"/>
          <p:cNvSpPr/>
          <p:nvPr/>
        </p:nvSpPr>
        <p:spPr>
          <a:xfrm>
            <a:off x="596880" y="994680"/>
            <a:ext cx="319680" cy="338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  <a:ea typeface="DejaVu San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582" name="CustomShape 5"/>
          <p:cNvSpPr/>
          <p:nvPr/>
        </p:nvSpPr>
        <p:spPr>
          <a:xfrm>
            <a:off x="957960" y="1032120"/>
            <a:ext cx="374544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  <a:ea typeface="DejaVu Sans"/>
              </a:rPr>
              <a:t>Slower disk storage </a:t>
            </a:r>
            <a:r>
              <a:rPr b="0" lang="en-GB" sz="2400" spc="-1" strike="noStrike">
                <a:solidFill>
                  <a:srgbClr val="000000"/>
                </a:solidFill>
                <a:latin typeface="Calibri"/>
                <a:ea typeface="DejaVu Sans"/>
              </a:rPr>
              <a:t>used for 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583" name="CustomShape 6"/>
          <p:cNvSpPr/>
          <p:nvPr/>
        </p:nvSpPr>
        <p:spPr>
          <a:xfrm>
            <a:off x="957960" y="1333800"/>
            <a:ext cx="363780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  <a:ea typeface="DejaVu Sans"/>
              </a:rPr>
              <a:t>data used by program code 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584" name="CustomShape 7"/>
          <p:cNvSpPr/>
          <p:nvPr/>
        </p:nvSpPr>
        <p:spPr>
          <a:xfrm>
            <a:off x="1078200" y="164736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85" name="CustomShape 8"/>
          <p:cNvSpPr/>
          <p:nvPr/>
        </p:nvSpPr>
        <p:spPr>
          <a:xfrm>
            <a:off x="1379160" y="1678320"/>
            <a:ext cx="282816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Magnetic disks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in the past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86" name="CustomShape 9"/>
          <p:cNvSpPr/>
          <p:nvPr/>
        </p:nvSpPr>
        <p:spPr>
          <a:xfrm>
            <a:off x="1078200" y="194904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87" name="CustomShape 10"/>
          <p:cNvSpPr/>
          <p:nvPr/>
        </p:nvSpPr>
        <p:spPr>
          <a:xfrm>
            <a:off x="1379160" y="1980000"/>
            <a:ext cx="435960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Rapid growth of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Solid State Disks (SDDs)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88" name="CustomShape 11"/>
          <p:cNvSpPr/>
          <p:nvPr/>
        </p:nvSpPr>
        <p:spPr>
          <a:xfrm>
            <a:off x="1078200" y="225072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89" name="CustomShape 12"/>
          <p:cNvSpPr/>
          <p:nvPr/>
        </p:nvSpPr>
        <p:spPr>
          <a:xfrm>
            <a:off x="1379160" y="2281680"/>
            <a:ext cx="361872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But SDDs are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still quite expensive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90" name="CustomShape 13"/>
          <p:cNvSpPr/>
          <p:nvPr/>
        </p:nvSpPr>
        <p:spPr>
          <a:xfrm>
            <a:off x="1078200" y="255204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91" name="CustomShape 14"/>
          <p:cNvSpPr/>
          <p:nvPr/>
        </p:nvSpPr>
        <p:spPr>
          <a:xfrm>
            <a:off x="1379160" y="2583360"/>
            <a:ext cx="337140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Flash memory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is a (solid-state)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92" name="CustomShape 15"/>
          <p:cNvSpPr/>
          <p:nvPr/>
        </p:nvSpPr>
        <p:spPr>
          <a:xfrm>
            <a:off x="1379160" y="2834640"/>
            <a:ext cx="425412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non-volatile storage for persistent data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93" name="CustomShape 16"/>
          <p:cNvSpPr/>
          <p:nvPr/>
        </p:nvSpPr>
        <p:spPr>
          <a:xfrm>
            <a:off x="596880" y="3116160"/>
            <a:ext cx="319680" cy="338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594" name="CustomShape 17"/>
          <p:cNvSpPr/>
          <p:nvPr/>
        </p:nvSpPr>
        <p:spPr>
          <a:xfrm>
            <a:off x="957960" y="3153600"/>
            <a:ext cx="447372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  <a:ea typeface="DejaVu Sans"/>
              </a:rPr>
              <a:t>Huge disk storage capacity growth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595" name="CustomShape 18"/>
          <p:cNvSpPr/>
          <p:nvPr/>
        </p:nvSpPr>
        <p:spPr>
          <a:xfrm>
            <a:off x="1078200" y="346716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96" name="CustomShape 19"/>
          <p:cNvSpPr/>
          <p:nvPr/>
        </p:nvSpPr>
        <p:spPr>
          <a:xfrm>
            <a:off x="1379160" y="3498480"/>
            <a:ext cx="793836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Capacity increase last 30 years and continues for disk arrays in the future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97" name="CustomShape 20"/>
          <p:cNvSpPr/>
          <p:nvPr/>
        </p:nvSpPr>
        <p:spPr>
          <a:xfrm>
            <a:off x="1078200" y="376884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1598" name="" descr=""/>
          <p:cNvPicPr/>
          <p:nvPr/>
        </p:nvPicPr>
        <p:blipFill>
          <a:blip r:embed="rId1"/>
          <a:stretch/>
        </p:blipFill>
        <p:spPr>
          <a:xfrm>
            <a:off x="6018840" y="1067400"/>
            <a:ext cx="3409920" cy="2058120"/>
          </a:xfrm>
          <a:prstGeom prst="rect">
            <a:avLst/>
          </a:prstGeom>
          <a:ln w="0">
            <a:noFill/>
          </a:ln>
        </p:spPr>
      </p:pic>
      <p:sp>
        <p:nvSpPr>
          <p:cNvPr id="1599" name="CustomShape 21"/>
          <p:cNvSpPr/>
          <p:nvPr/>
        </p:nvSpPr>
        <p:spPr>
          <a:xfrm>
            <a:off x="133200" y="4333680"/>
            <a:ext cx="9357480" cy="557280"/>
          </a:xfrm>
          <a:custGeom>
            <a:avLst/>
            <a:gdLst/>
            <a:ahLst/>
            <a:rect l="l" t="t" r="r" b="b"/>
            <a:pathLst>
              <a:path w="25995" h="1550">
                <a:moveTo>
                  <a:pt x="0" y="0"/>
                </a:moveTo>
                <a:lnTo>
                  <a:pt x="0" y="1549"/>
                </a:lnTo>
                <a:lnTo>
                  <a:pt x="25994" y="1549"/>
                </a:lnTo>
                <a:lnTo>
                  <a:pt x="2599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00" name="CustomShape 22"/>
          <p:cNvSpPr/>
          <p:nvPr/>
        </p:nvSpPr>
        <p:spPr>
          <a:xfrm>
            <a:off x="113040" y="4318200"/>
            <a:ext cx="9397080" cy="588600"/>
          </a:xfrm>
          <a:custGeom>
            <a:avLst/>
            <a:gdLst/>
            <a:ahLst/>
            <a:rect l="l" t="t" r="r" b="b"/>
            <a:pathLst>
              <a:path w="26105" h="1637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26050" y="0"/>
                </a:lnTo>
                <a:cubicBezTo>
                  <a:pt x="26080" y="0"/>
                  <a:pt x="26104" y="19"/>
                  <a:pt x="26104" y="44"/>
                </a:cubicBezTo>
                <a:lnTo>
                  <a:pt x="26104" y="1592"/>
                </a:lnTo>
                <a:cubicBezTo>
                  <a:pt x="26104" y="1617"/>
                  <a:pt x="26080" y="1636"/>
                  <a:pt x="26050" y="1636"/>
                </a:cubicBezTo>
                <a:lnTo>
                  <a:pt x="56" y="1636"/>
                </a:lnTo>
                <a:cubicBezTo>
                  <a:pt x="25" y="1636"/>
                  <a:pt x="0" y="1617"/>
                  <a:pt x="0" y="1592"/>
                </a:cubicBezTo>
                <a:lnTo>
                  <a:pt x="0" y="44"/>
                </a:lnTo>
                <a:moveTo>
                  <a:pt x="112" y="1592"/>
                </a:moveTo>
                <a:lnTo>
                  <a:pt x="56" y="1549"/>
                </a:lnTo>
                <a:lnTo>
                  <a:pt x="26050" y="1549"/>
                </a:lnTo>
                <a:lnTo>
                  <a:pt x="25994" y="1592"/>
                </a:lnTo>
                <a:lnTo>
                  <a:pt x="25994" y="44"/>
                </a:lnTo>
                <a:lnTo>
                  <a:pt x="2605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59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01" name="CustomShape 23"/>
          <p:cNvSpPr/>
          <p:nvPr/>
        </p:nvSpPr>
        <p:spPr>
          <a:xfrm>
            <a:off x="1379160" y="3800160"/>
            <a:ext cx="675612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Cloud data centres work with ‘big data‘ in PBs, EBs, and above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02" name="CustomShape 24"/>
          <p:cNvSpPr/>
          <p:nvPr/>
        </p:nvSpPr>
        <p:spPr>
          <a:xfrm>
            <a:off x="228960" y="437760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603" name="CustomShape 25"/>
          <p:cNvSpPr/>
          <p:nvPr/>
        </p:nvSpPr>
        <p:spPr>
          <a:xfrm>
            <a:off x="589680" y="4403160"/>
            <a:ext cx="819180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Huge growth of disk capacity in the last 30 years; 260 MB (1981), 250 GB (2004), 3 TB (2011) 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604" name="CustomShape 26"/>
          <p:cNvSpPr/>
          <p:nvPr/>
        </p:nvSpPr>
        <p:spPr>
          <a:xfrm>
            <a:off x="228960" y="461916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605" name="CustomShape 27"/>
          <p:cNvSpPr/>
          <p:nvPr/>
        </p:nvSpPr>
        <p:spPr>
          <a:xfrm>
            <a:off x="589680" y="4644000"/>
            <a:ext cx="822564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Rapid growth of flash memory and solid state disks (SDDs) impacts cloud computing storages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606" name="CustomShape 28"/>
          <p:cNvSpPr/>
          <p:nvPr/>
        </p:nvSpPr>
        <p:spPr>
          <a:xfrm>
            <a:off x="5985000" y="3191760"/>
            <a:ext cx="348048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array of disks used within cloud data centres</a:t>
            </a:r>
            <a:endParaRPr b="0" lang="en-GB" sz="14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7" name="CustomShape 1"/>
          <p:cNvSpPr/>
          <p:nvPr/>
        </p:nvSpPr>
        <p:spPr>
          <a:xfrm>
            <a:off x="19440" y="20160"/>
            <a:ext cx="9624240" cy="565560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08" name="CustomShape 2"/>
          <p:cNvSpPr/>
          <p:nvPr/>
        </p:nvSpPr>
        <p:spPr>
          <a:xfrm>
            <a:off x="2855160" y="370440"/>
            <a:ext cx="3947400" cy="354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  <a:ea typeface="DejaVu Sans"/>
              </a:rPr>
              <a:t>OpenStack Swift Example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609" name="CustomShape 3"/>
          <p:cNvSpPr/>
          <p:nvPr/>
        </p:nvSpPr>
        <p:spPr>
          <a:xfrm>
            <a:off x="596880" y="994680"/>
            <a:ext cx="319680" cy="338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610" name="CustomShape 4"/>
          <p:cNvSpPr/>
          <p:nvPr/>
        </p:nvSpPr>
        <p:spPr>
          <a:xfrm>
            <a:off x="957960" y="1032120"/>
            <a:ext cx="461484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  <a:ea typeface="DejaVu Sans"/>
              </a:rPr>
              <a:t>OpenStack Cloud Operating System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611" name="CustomShape 5"/>
          <p:cNvSpPr/>
          <p:nvPr/>
        </p:nvSpPr>
        <p:spPr>
          <a:xfrm>
            <a:off x="1078200" y="134568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12" name="CustomShape 6"/>
          <p:cNvSpPr/>
          <p:nvPr/>
        </p:nvSpPr>
        <p:spPr>
          <a:xfrm>
            <a:off x="1379160" y="1376640"/>
            <a:ext cx="418644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Manages and controls cloud resources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13" name="CustomShape 7"/>
          <p:cNvSpPr/>
          <p:nvPr/>
        </p:nvSpPr>
        <p:spPr>
          <a:xfrm>
            <a:off x="596880" y="1658160"/>
            <a:ext cx="319680" cy="338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614" name="CustomShape 8"/>
          <p:cNvSpPr/>
          <p:nvPr/>
        </p:nvSpPr>
        <p:spPr>
          <a:xfrm>
            <a:off x="957960" y="1695600"/>
            <a:ext cx="409536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  <a:ea typeface="DejaVu Sans"/>
              </a:rPr>
              <a:t>Swift is one of the core services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615" name="CustomShape 9"/>
          <p:cNvSpPr/>
          <p:nvPr/>
        </p:nvSpPr>
        <p:spPr>
          <a:xfrm>
            <a:off x="1078200" y="200916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16" name="CustomShape 10"/>
          <p:cNvSpPr/>
          <p:nvPr/>
        </p:nvSpPr>
        <p:spPr>
          <a:xfrm>
            <a:off x="1379160" y="2040480"/>
            <a:ext cx="746172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Manages and provides object storage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as distributed system platform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17" name="CustomShape 11"/>
          <p:cNvSpPr/>
          <p:nvPr/>
        </p:nvSpPr>
        <p:spPr>
          <a:xfrm>
            <a:off x="1078200" y="231084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18" name="CustomShape 12"/>
          <p:cNvSpPr/>
          <p:nvPr/>
        </p:nvSpPr>
        <p:spPr>
          <a:xfrm>
            <a:off x="1379160" y="2342160"/>
            <a:ext cx="648828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Includes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scale-out storage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and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 highly fault tolerant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features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19" name="CustomShape 13"/>
          <p:cNvSpPr/>
          <p:nvPr/>
        </p:nvSpPr>
        <p:spPr>
          <a:xfrm>
            <a:off x="1078200" y="261252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20" name="CustomShape 14"/>
          <p:cNvSpPr/>
          <p:nvPr/>
        </p:nvSpPr>
        <p:spPr>
          <a:xfrm>
            <a:off x="1379160" y="2643480"/>
            <a:ext cx="692928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E.g. storage tasks such as backup, archiving, data retention, etc.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21" name="CustomShape 15"/>
          <p:cNvSpPr/>
          <p:nvPr/>
        </p:nvSpPr>
        <p:spPr>
          <a:xfrm>
            <a:off x="133200" y="4976640"/>
            <a:ext cx="9357480" cy="267120"/>
          </a:xfrm>
          <a:custGeom>
            <a:avLst/>
            <a:gdLst/>
            <a:ahLst/>
            <a:rect l="l" t="t" r="r" b="b"/>
            <a:pathLst>
              <a:path w="25995" h="744">
                <a:moveTo>
                  <a:pt x="0" y="0"/>
                </a:moveTo>
                <a:lnTo>
                  <a:pt x="0" y="743"/>
                </a:lnTo>
                <a:lnTo>
                  <a:pt x="25994" y="743"/>
                </a:lnTo>
                <a:lnTo>
                  <a:pt x="25994" y="0"/>
                </a:lnTo>
                <a:lnTo>
                  <a:pt x="0" y="0"/>
                </a:lnTo>
                <a:close/>
              </a:path>
            </a:pathLst>
          </a:custGeom>
          <a:solidFill>
            <a:srgbClr val="dbeef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22" name="CustomShape 16"/>
          <p:cNvSpPr/>
          <p:nvPr/>
        </p:nvSpPr>
        <p:spPr>
          <a:xfrm>
            <a:off x="113040" y="4960800"/>
            <a:ext cx="9397080" cy="298440"/>
          </a:xfrm>
          <a:custGeom>
            <a:avLst/>
            <a:gdLst/>
            <a:ahLst/>
            <a:rect l="l" t="t" r="r" b="b"/>
            <a:pathLst>
              <a:path w="26105" h="831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26050" y="0"/>
                </a:lnTo>
                <a:cubicBezTo>
                  <a:pt x="26080" y="0"/>
                  <a:pt x="26104" y="19"/>
                  <a:pt x="26104" y="44"/>
                </a:cubicBezTo>
                <a:lnTo>
                  <a:pt x="26104" y="786"/>
                </a:lnTo>
                <a:cubicBezTo>
                  <a:pt x="26104" y="810"/>
                  <a:pt x="26080" y="830"/>
                  <a:pt x="26050" y="830"/>
                </a:cubicBezTo>
                <a:lnTo>
                  <a:pt x="56" y="830"/>
                </a:lnTo>
                <a:cubicBezTo>
                  <a:pt x="25" y="830"/>
                  <a:pt x="0" y="810"/>
                  <a:pt x="0" y="786"/>
                </a:cubicBezTo>
                <a:lnTo>
                  <a:pt x="0" y="44"/>
                </a:lnTo>
                <a:moveTo>
                  <a:pt x="112" y="786"/>
                </a:moveTo>
                <a:lnTo>
                  <a:pt x="56" y="742"/>
                </a:lnTo>
                <a:lnTo>
                  <a:pt x="26050" y="742"/>
                </a:lnTo>
                <a:lnTo>
                  <a:pt x="25994" y="786"/>
                </a:lnTo>
                <a:lnTo>
                  <a:pt x="25994" y="44"/>
                </a:lnTo>
                <a:lnTo>
                  <a:pt x="2605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78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23" name="CustomShape 17"/>
          <p:cNvSpPr/>
          <p:nvPr/>
        </p:nvSpPr>
        <p:spPr>
          <a:xfrm>
            <a:off x="608400" y="5369400"/>
            <a:ext cx="221364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Lecture 1 –  Big Data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624" name="CustomShape 18"/>
          <p:cNvSpPr/>
          <p:nvPr/>
        </p:nvSpPr>
        <p:spPr>
          <a:xfrm>
            <a:off x="228960" y="502020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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1625" name="" descr=""/>
          <p:cNvPicPr/>
          <p:nvPr/>
        </p:nvPicPr>
        <p:blipFill>
          <a:blip r:embed="rId1"/>
          <a:stretch/>
        </p:blipFill>
        <p:spPr>
          <a:xfrm>
            <a:off x="6820920" y="997560"/>
            <a:ext cx="2635920" cy="711360"/>
          </a:xfrm>
          <a:prstGeom prst="rect">
            <a:avLst/>
          </a:prstGeom>
          <a:ln w="0">
            <a:noFill/>
          </a:ln>
        </p:spPr>
      </p:pic>
      <p:pic>
        <p:nvPicPr>
          <p:cNvPr id="1626" name="" descr=""/>
          <p:cNvPicPr/>
          <p:nvPr/>
        </p:nvPicPr>
        <p:blipFill>
          <a:blip r:embed="rId2"/>
          <a:stretch/>
        </p:blipFill>
        <p:spPr>
          <a:xfrm>
            <a:off x="3255120" y="3080880"/>
            <a:ext cx="2878920" cy="174600"/>
          </a:xfrm>
          <a:prstGeom prst="rect">
            <a:avLst/>
          </a:prstGeom>
          <a:ln w="0">
            <a:noFill/>
          </a:ln>
        </p:spPr>
      </p:pic>
      <p:pic>
        <p:nvPicPr>
          <p:cNvPr id="1627" name="" descr=""/>
          <p:cNvPicPr/>
          <p:nvPr/>
        </p:nvPicPr>
        <p:blipFill>
          <a:blip r:embed="rId3"/>
          <a:stretch/>
        </p:blipFill>
        <p:spPr>
          <a:xfrm>
            <a:off x="4763520" y="3273120"/>
            <a:ext cx="6120" cy="4680"/>
          </a:xfrm>
          <a:prstGeom prst="rect">
            <a:avLst/>
          </a:prstGeom>
          <a:ln w="0">
            <a:noFill/>
          </a:ln>
        </p:spPr>
      </p:pic>
      <p:pic>
        <p:nvPicPr>
          <p:cNvPr id="1628" name="" descr=""/>
          <p:cNvPicPr/>
          <p:nvPr/>
        </p:nvPicPr>
        <p:blipFill>
          <a:blip r:embed="rId4"/>
          <a:stretch/>
        </p:blipFill>
        <p:spPr>
          <a:xfrm>
            <a:off x="4756320" y="3278520"/>
            <a:ext cx="20520" cy="4680"/>
          </a:xfrm>
          <a:prstGeom prst="rect">
            <a:avLst/>
          </a:prstGeom>
          <a:ln w="0">
            <a:noFill/>
          </a:ln>
        </p:spPr>
      </p:pic>
      <p:pic>
        <p:nvPicPr>
          <p:cNvPr id="1629" name="" descr=""/>
          <p:cNvPicPr/>
          <p:nvPr/>
        </p:nvPicPr>
        <p:blipFill>
          <a:blip r:embed="rId5"/>
          <a:stretch/>
        </p:blipFill>
        <p:spPr>
          <a:xfrm>
            <a:off x="4749120" y="3284280"/>
            <a:ext cx="34920" cy="4680"/>
          </a:xfrm>
          <a:prstGeom prst="rect">
            <a:avLst/>
          </a:prstGeom>
          <a:ln w="0">
            <a:noFill/>
          </a:ln>
        </p:spPr>
      </p:pic>
      <p:pic>
        <p:nvPicPr>
          <p:cNvPr id="1630" name="" descr=""/>
          <p:cNvPicPr/>
          <p:nvPr/>
        </p:nvPicPr>
        <p:blipFill>
          <a:blip r:embed="rId6"/>
          <a:stretch/>
        </p:blipFill>
        <p:spPr>
          <a:xfrm>
            <a:off x="4741920" y="3290040"/>
            <a:ext cx="49320" cy="4680"/>
          </a:xfrm>
          <a:prstGeom prst="rect">
            <a:avLst/>
          </a:prstGeom>
          <a:ln w="0">
            <a:noFill/>
          </a:ln>
        </p:spPr>
      </p:pic>
      <p:pic>
        <p:nvPicPr>
          <p:cNvPr id="1631" name="" descr=""/>
          <p:cNvPicPr/>
          <p:nvPr/>
        </p:nvPicPr>
        <p:blipFill>
          <a:blip r:embed="rId7"/>
          <a:stretch/>
        </p:blipFill>
        <p:spPr>
          <a:xfrm>
            <a:off x="4734720" y="3295800"/>
            <a:ext cx="63720" cy="4680"/>
          </a:xfrm>
          <a:prstGeom prst="rect">
            <a:avLst/>
          </a:prstGeom>
          <a:ln w="0">
            <a:noFill/>
          </a:ln>
        </p:spPr>
      </p:pic>
      <p:pic>
        <p:nvPicPr>
          <p:cNvPr id="1632" name="" descr=""/>
          <p:cNvPicPr/>
          <p:nvPr/>
        </p:nvPicPr>
        <p:blipFill>
          <a:blip r:embed="rId8"/>
          <a:stretch/>
        </p:blipFill>
        <p:spPr>
          <a:xfrm>
            <a:off x="4727520" y="3301560"/>
            <a:ext cx="42120" cy="4680"/>
          </a:xfrm>
          <a:prstGeom prst="rect">
            <a:avLst/>
          </a:prstGeom>
          <a:ln w="0">
            <a:noFill/>
          </a:ln>
        </p:spPr>
      </p:pic>
      <p:pic>
        <p:nvPicPr>
          <p:cNvPr id="1633" name="" descr=""/>
          <p:cNvPicPr/>
          <p:nvPr/>
        </p:nvPicPr>
        <p:blipFill>
          <a:blip r:embed="rId9"/>
          <a:stretch/>
        </p:blipFill>
        <p:spPr>
          <a:xfrm>
            <a:off x="4778280" y="3301560"/>
            <a:ext cx="27720" cy="4680"/>
          </a:xfrm>
          <a:prstGeom prst="rect">
            <a:avLst/>
          </a:prstGeom>
          <a:ln w="0">
            <a:noFill/>
          </a:ln>
        </p:spPr>
      </p:pic>
      <p:pic>
        <p:nvPicPr>
          <p:cNvPr id="1634" name="" descr=""/>
          <p:cNvPicPr/>
          <p:nvPr/>
        </p:nvPicPr>
        <p:blipFill>
          <a:blip r:embed="rId10"/>
          <a:stretch/>
        </p:blipFill>
        <p:spPr>
          <a:xfrm>
            <a:off x="4727520" y="3307320"/>
            <a:ext cx="20520" cy="4680"/>
          </a:xfrm>
          <a:prstGeom prst="rect">
            <a:avLst/>
          </a:prstGeom>
          <a:ln w="0">
            <a:noFill/>
          </a:ln>
        </p:spPr>
      </p:pic>
      <p:pic>
        <p:nvPicPr>
          <p:cNvPr id="1635" name="" descr=""/>
          <p:cNvPicPr/>
          <p:nvPr/>
        </p:nvPicPr>
        <p:blipFill>
          <a:blip r:embed="rId11"/>
          <a:stretch/>
        </p:blipFill>
        <p:spPr>
          <a:xfrm>
            <a:off x="4756320" y="3307320"/>
            <a:ext cx="13320" cy="4680"/>
          </a:xfrm>
          <a:prstGeom prst="rect">
            <a:avLst/>
          </a:prstGeom>
          <a:ln w="0">
            <a:noFill/>
          </a:ln>
        </p:spPr>
      </p:pic>
      <p:pic>
        <p:nvPicPr>
          <p:cNvPr id="1636" name="" descr=""/>
          <p:cNvPicPr/>
          <p:nvPr/>
        </p:nvPicPr>
        <p:blipFill>
          <a:blip r:embed="rId12"/>
          <a:stretch/>
        </p:blipFill>
        <p:spPr>
          <a:xfrm>
            <a:off x="4785480" y="3307320"/>
            <a:ext cx="20520" cy="4680"/>
          </a:xfrm>
          <a:prstGeom prst="rect">
            <a:avLst/>
          </a:prstGeom>
          <a:ln w="0">
            <a:noFill/>
          </a:ln>
        </p:spPr>
      </p:pic>
      <p:pic>
        <p:nvPicPr>
          <p:cNvPr id="1637" name="" descr=""/>
          <p:cNvPicPr/>
          <p:nvPr/>
        </p:nvPicPr>
        <p:blipFill>
          <a:blip r:embed="rId13"/>
          <a:stretch/>
        </p:blipFill>
        <p:spPr>
          <a:xfrm>
            <a:off x="4734720" y="3312720"/>
            <a:ext cx="6120" cy="4680"/>
          </a:xfrm>
          <a:prstGeom prst="rect">
            <a:avLst/>
          </a:prstGeom>
          <a:ln w="0">
            <a:noFill/>
          </a:ln>
        </p:spPr>
      </p:pic>
      <p:pic>
        <p:nvPicPr>
          <p:cNvPr id="1638" name="" descr=""/>
          <p:cNvPicPr/>
          <p:nvPr/>
        </p:nvPicPr>
        <p:blipFill>
          <a:blip r:embed="rId14"/>
          <a:stretch/>
        </p:blipFill>
        <p:spPr>
          <a:xfrm>
            <a:off x="4756320" y="3312720"/>
            <a:ext cx="13320" cy="4680"/>
          </a:xfrm>
          <a:prstGeom prst="rect">
            <a:avLst/>
          </a:prstGeom>
          <a:ln w="0">
            <a:noFill/>
          </a:ln>
        </p:spPr>
      </p:pic>
      <p:pic>
        <p:nvPicPr>
          <p:cNvPr id="1639" name="" descr=""/>
          <p:cNvPicPr/>
          <p:nvPr/>
        </p:nvPicPr>
        <p:blipFill>
          <a:blip r:embed="rId15"/>
          <a:stretch/>
        </p:blipFill>
        <p:spPr>
          <a:xfrm>
            <a:off x="4792680" y="3312720"/>
            <a:ext cx="6120" cy="4680"/>
          </a:xfrm>
          <a:prstGeom prst="rect">
            <a:avLst/>
          </a:prstGeom>
          <a:ln w="0">
            <a:noFill/>
          </a:ln>
        </p:spPr>
      </p:pic>
      <p:pic>
        <p:nvPicPr>
          <p:cNvPr id="1640" name="" descr=""/>
          <p:cNvPicPr/>
          <p:nvPr/>
        </p:nvPicPr>
        <p:blipFill>
          <a:blip r:embed="rId16"/>
          <a:stretch/>
        </p:blipFill>
        <p:spPr>
          <a:xfrm>
            <a:off x="4756320" y="3318480"/>
            <a:ext cx="13320" cy="61200"/>
          </a:xfrm>
          <a:prstGeom prst="rect">
            <a:avLst/>
          </a:prstGeom>
          <a:ln w="0">
            <a:noFill/>
          </a:ln>
        </p:spPr>
      </p:pic>
      <p:pic>
        <p:nvPicPr>
          <p:cNvPr id="1641" name="" descr=""/>
          <p:cNvPicPr/>
          <p:nvPr/>
        </p:nvPicPr>
        <p:blipFill>
          <a:blip r:embed="rId17"/>
          <a:stretch/>
        </p:blipFill>
        <p:spPr>
          <a:xfrm>
            <a:off x="2107440" y="3380400"/>
            <a:ext cx="5419800" cy="4680"/>
          </a:xfrm>
          <a:prstGeom prst="rect">
            <a:avLst/>
          </a:prstGeom>
          <a:ln w="0">
            <a:noFill/>
          </a:ln>
        </p:spPr>
      </p:pic>
      <p:pic>
        <p:nvPicPr>
          <p:cNvPr id="1642" name="" descr=""/>
          <p:cNvPicPr/>
          <p:nvPr/>
        </p:nvPicPr>
        <p:blipFill>
          <a:blip r:embed="rId18"/>
          <a:stretch/>
        </p:blipFill>
        <p:spPr>
          <a:xfrm>
            <a:off x="2100240" y="3386160"/>
            <a:ext cx="5434200" cy="1067760"/>
          </a:xfrm>
          <a:prstGeom prst="rect">
            <a:avLst/>
          </a:prstGeom>
          <a:ln w="0">
            <a:noFill/>
          </a:ln>
        </p:spPr>
      </p:pic>
      <p:pic>
        <p:nvPicPr>
          <p:cNvPr id="1643" name="" descr=""/>
          <p:cNvPicPr/>
          <p:nvPr/>
        </p:nvPicPr>
        <p:blipFill>
          <a:blip r:embed="rId19"/>
          <a:stretch/>
        </p:blipFill>
        <p:spPr>
          <a:xfrm>
            <a:off x="2107440" y="4455360"/>
            <a:ext cx="5419800" cy="4680"/>
          </a:xfrm>
          <a:prstGeom prst="rect">
            <a:avLst/>
          </a:prstGeom>
          <a:ln w="0">
            <a:noFill/>
          </a:ln>
        </p:spPr>
      </p:pic>
      <p:pic>
        <p:nvPicPr>
          <p:cNvPr id="1644" name="" descr=""/>
          <p:cNvPicPr/>
          <p:nvPr/>
        </p:nvPicPr>
        <p:blipFill>
          <a:blip r:embed="rId20"/>
          <a:stretch/>
        </p:blipFill>
        <p:spPr>
          <a:xfrm>
            <a:off x="2879640" y="4460760"/>
            <a:ext cx="3781080" cy="38520"/>
          </a:xfrm>
          <a:prstGeom prst="rect">
            <a:avLst/>
          </a:prstGeom>
          <a:ln w="0">
            <a:noFill/>
          </a:ln>
        </p:spPr>
      </p:pic>
      <p:pic>
        <p:nvPicPr>
          <p:cNvPr id="1645" name="" descr=""/>
          <p:cNvPicPr/>
          <p:nvPr/>
        </p:nvPicPr>
        <p:blipFill>
          <a:blip r:embed="rId21"/>
          <a:stretch/>
        </p:blipFill>
        <p:spPr>
          <a:xfrm>
            <a:off x="2886840" y="4500360"/>
            <a:ext cx="3766680" cy="44280"/>
          </a:xfrm>
          <a:prstGeom prst="rect">
            <a:avLst/>
          </a:prstGeom>
          <a:ln w="0">
            <a:noFill/>
          </a:ln>
        </p:spPr>
      </p:pic>
      <p:pic>
        <p:nvPicPr>
          <p:cNvPr id="1646" name="" descr=""/>
          <p:cNvPicPr/>
          <p:nvPr/>
        </p:nvPicPr>
        <p:blipFill>
          <a:blip r:embed="rId22"/>
          <a:stretch/>
        </p:blipFill>
        <p:spPr>
          <a:xfrm>
            <a:off x="2894040" y="4545720"/>
            <a:ext cx="3752280" cy="10440"/>
          </a:xfrm>
          <a:prstGeom prst="rect">
            <a:avLst/>
          </a:prstGeom>
          <a:ln w="0">
            <a:noFill/>
          </a:ln>
        </p:spPr>
      </p:pic>
      <p:pic>
        <p:nvPicPr>
          <p:cNvPr id="1647" name="" descr=""/>
          <p:cNvPicPr/>
          <p:nvPr/>
        </p:nvPicPr>
        <p:blipFill>
          <a:blip r:embed="rId23"/>
          <a:stretch/>
        </p:blipFill>
        <p:spPr>
          <a:xfrm>
            <a:off x="2901600" y="4557240"/>
            <a:ext cx="3737880" cy="4680"/>
          </a:xfrm>
          <a:prstGeom prst="rect">
            <a:avLst/>
          </a:prstGeom>
          <a:ln w="0">
            <a:noFill/>
          </a:ln>
        </p:spPr>
      </p:pic>
      <p:pic>
        <p:nvPicPr>
          <p:cNvPr id="1648" name="" descr=""/>
          <p:cNvPicPr/>
          <p:nvPr/>
        </p:nvPicPr>
        <p:blipFill>
          <a:blip r:embed="rId24"/>
          <a:stretch/>
        </p:blipFill>
        <p:spPr>
          <a:xfrm>
            <a:off x="2908800" y="4562640"/>
            <a:ext cx="3723480" cy="4680"/>
          </a:xfrm>
          <a:prstGeom prst="rect">
            <a:avLst/>
          </a:prstGeom>
          <a:ln w="0">
            <a:noFill/>
          </a:ln>
        </p:spPr>
      </p:pic>
      <p:pic>
        <p:nvPicPr>
          <p:cNvPr id="1649" name="" descr=""/>
          <p:cNvPicPr/>
          <p:nvPr/>
        </p:nvPicPr>
        <p:blipFill>
          <a:blip r:embed="rId25"/>
          <a:stretch/>
        </p:blipFill>
        <p:spPr>
          <a:xfrm>
            <a:off x="2916000" y="4568400"/>
            <a:ext cx="3709080" cy="4680"/>
          </a:xfrm>
          <a:prstGeom prst="rect">
            <a:avLst/>
          </a:prstGeom>
          <a:ln w="0">
            <a:noFill/>
          </a:ln>
        </p:spPr>
      </p:pic>
      <p:pic>
        <p:nvPicPr>
          <p:cNvPr id="1650" name="" descr=""/>
          <p:cNvPicPr/>
          <p:nvPr/>
        </p:nvPicPr>
        <p:blipFill>
          <a:blip r:embed="rId26"/>
          <a:stretch/>
        </p:blipFill>
        <p:spPr>
          <a:xfrm>
            <a:off x="2930400" y="4574160"/>
            <a:ext cx="3680280" cy="4680"/>
          </a:xfrm>
          <a:prstGeom prst="rect">
            <a:avLst/>
          </a:prstGeom>
          <a:ln w="0">
            <a:noFill/>
          </a:ln>
        </p:spPr>
      </p:pic>
      <p:pic>
        <p:nvPicPr>
          <p:cNvPr id="1651" name="" descr=""/>
          <p:cNvPicPr/>
          <p:nvPr/>
        </p:nvPicPr>
        <p:blipFill>
          <a:blip r:embed="rId27"/>
          <a:stretch/>
        </p:blipFill>
        <p:spPr>
          <a:xfrm>
            <a:off x="2988000" y="4579560"/>
            <a:ext cx="3550320" cy="10440"/>
          </a:xfrm>
          <a:prstGeom prst="rect">
            <a:avLst/>
          </a:prstGeom>
          <a:ln w="0">
            <a:noFill/>
          </a:ln>
        </p:spPr>
      </p:pic>
      <p:pic>
        <p:nvPicPr>
          <p:cNvPr id="1652" name="" descr=""/>
          <p:cNvPicPr/>
          <p:nvPr/>
        </p:nvPicPr>
        <p:blipFill>
          <a:blip r:embed="rId28"/>
          <a:stretch/>
        </p:blipFill>
        <p:spPr>
          <a:xfrm>
            <a:off x="2980800" y="4591080"/>
            <a:ext cx="3564720" cy="4680"/>
          </a:xfrm>
          <a:prstGeom prst="rect">
            <a:avLst/>
          </a:prstGeom>
          <a:ln w="0">
            <a:noFill/>
          </a:ln>
        </p:spPr>
      </p:pic>
      <p:pic>
        <p:nvPicPr>
          <p:cNvPr id="1653" name="" descr=""/>
          <p:cNvPicPr/>
          <p:nvPr/>
        </p:nvPicPr>
        <p:blipFill>
          <a:blip r:embed="rId29"/>
          <a:stretch/>
        </p:blipFill>
        <p:spPr>
          <a:xfrm>
            <a:off x="2980800" y="4596480"/>
            <a:ext cx="3571920" cy="4680"/>
          </a:xfrm>
          <a:prstGeom prst="rect">
            <a:avLst/>
          </a:prstGeom>
          <a:ln w="0">
            <a:noFill/>
          </a:ln>
        </p:spPr>
      </p:pic>
      <p:pic>
        <p:nvPicPr>
          <p:cNvPr id="1654" name="" descr=""/>
          <p:cNvPicPr/>
          <p:nvPr/>
        </p:nvPicPr>
        <p:blipFill>
          <a:blip r:embed="rId30"/>
          <a:stretch/>
        </p:blipFill>
        <p:spPr>
          <a:xfrm>
            <a:off x="2973600" y="4602240"/>
            <a:ext cx="3586320" cy="4680"/>
          </a:xfrm>
          <a:prstGeom prst="rect">
            <a:avLst/>
          </a:prstGeom>
          <a:ln w="0">
            <a:noFill/>
          </a:ln>
        </p:spPr>
      </p:pic>
      <p:pic>
        <p:nvPicPr>
          <p:cNvPr id="1655" name="" descr=""/>
          <p:cNvPicPr/>
          <p:nvPr/>
        </p:nvPicPr>
        <p:blipFill>
          <a:blip r:embed="rId31"/>
          <a:stretch/>
        </p:blipFill>
        <p:spPr>
          <a:xfrm>
            <a:off x="2973600" y="4608000"/>
            <a:ext cx="3593520" cy="4680"/>
          </a:xfrm>
          <a:prstGeom prst="rect">
            <a:avLst/>
          </a:prstGeom>
          <a:ln w="0">
            <a:noFill/>
          </a:ln>
        </p:spPr>
      </p:pic>
      <p:pic>
        <p:nvPicPr>
          <p:cNvPr id="1656" name="" descr=""/>
          <p:cNvPicPr/>
          <p:nvPr/>
        </p:nvPicPr>
        <p:blipFill>
          <a:blip r:embed="rId32"/>
          <a:stretch/>
        </p:blipFill>
        <p:spPr>
          <a:xfrm>
            <a:off x="2966400" y="4613400"/>
            <a:ext cx="3600720" cy="4680"/>
          </a:xfrm>
          <a:prstGeom prst="rect">
            <a:avLst/>
          </a:prstGeom>
          <a:ln w="0">
            <a:noFill/>
          </a:ln>
        </p:spPr>
      </p:pic>
      <p:pic>
        <p:nvPicPr>
          <p:cNvPr id="1657" name="" descr=""/>
          <p:cNvPicPr/>
          <p:nvPr/>
        </p:nvPicPr>
        <p:blipFill>
          <a:blip r:embed="rId33"/>
          <a:stretch/>
        </p:blipFill>
        <p:spPr>
          <a:xfrm>
            <a:off x="2966400" y="4619160"/>
            <a:ext cx="3607920" cy="4680"/>
          </a:xfrm>
          <a:prstGeom prst="rect">
            <a:avLst/>
          </a:prstGeom>
          <a:ln w="0">
            <a:noFill/>
          </a:ln>
        </p:spPr>
      </p:pic>
      <p:pic>
        <p:nvPicPr>
          <p:cNvPr id="1658" name="" descr=""/>
          <p:cNvPicPr/>
          <p:nvPr/>
        </p:nvPicPr>
        <p:blipFill>
          <a:blip r:embed="rId34"/>
          <a:stretch/>
        </p:blipFill>
        <p:spPr>
          <a:xfrm>
            <a:off x="2959200" y="4624920"/>
            <a:ext cx="3622320" cy="4680"/>
          </a:xfrm>
          <a:prstGeom prst="rect">
            <a:avLst/>
          </a:prstGeom>
          <a:ln w="0">
            <a:noFill/>
          </a:ln>
        </p:spPr>
      </p:pic>
      <p:pic>
        <p:nvPicPr>
          <p:cNvPr id="1659" name="" descr=""/>
          <p:cNvPicPr/>
          <p:nvPr/>
        </p:nvPicPr>
        <p:blipFill>
          <a:blip r:embed="rId35"/>
          <a:stretch/>
        </p:blipFill>
        <p:spPr>
          <a:xfrm>
            <a:off x="2952000" y="4630320"/>
            <a:ext cx="3636720" cy="185760"/>
          </a:xfrm>
          <a:prstGeom prst="rect">
            <a:avLst/>
          </a:prstGeom>
          <a:ln w="0">
            <a:noFill/>
          </a:ln>
        </p:spPr>
      </p:pic>
      <p:pic>
        <p:nvPicPr>
          <p:cNvPr id="1660" name="" descr=""/>
          <p:cNvPicPr/>
          <p:nvPr/>
        </p:nvPicPr>
        <p:blipFill>
          <a:blip r:embed="rId36"/>
          <a:stretch/>
        </p:blipFill>
        <p:spPr>
          <a:xfrm>
            <a:off x="2959200" y="4817160"/>
            <a:ext cx="3629520" cy="4680"/>
          </a:xfrm>
          <a:prstGeom prst="rect">
            <a:avLst/>
          </a:prstGeom>
          <a:ln w="0">
            <a:noFill/>
          </a:ln>
        </p:spPr>
      </p:pic>
      <p:pic>
        <p:nvPicPr>
          <p:cNvPr id="1661" name="" descr=""/>
          <p:cNvPicPr/>
          <p:nvPr/>
        </p:nvPicPr>
        <p:blipFill>
          <a:blip r:embed="rId37"/>
          <a:stretch/>
        </p:blipFill>
        <p:spPr>
          <a:xfrm>
            <a:off x="2959200" y="4822920"/>
            <a:ext cx="3622320" cy="27360"/>
          </a:xfrm>
          <a:prstGeom prst="rect">
            <a:avLst/>
          </a:prstGeom>
          <a:ln w="0">
            <a:noFill/>
          </a:ln>
        </p:spPr>
      </p:pic>
      <p:sp>
        <p:nvSpPr>
          <p:cNvPr id="1662" name="CustomShape 19"/>
          <p:cNvSpPr/>
          <p:nvPr/>
        </p:nvSpPr>
        <p:spPr>
          <a:xfrm>
            <a:off x="589680" y="5045040"/>
            <a:ext cx="867636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Lecture 13 provides in-depth insights into other features of the OpenStack cloud operating system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663" name="CustomShape 20"/>
          <p:cNvSpPr/>
          <p:nvPr/>
        </p:nvSpPr>
        <p:spPr>
          <a:xfrm>
            <a:off x="683640" y="4511520"/>
            <a:ext cx="192636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[8] OpenStack Web page</a:t>
            </a:r>
            <a:endParaRPr b="0" lang="en-GB" sz="14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4" name="CustomShape 1"/>
          <p:cNvSpPr/>
          <p:nvPr/>
        </p:nvSpPr>
        <p:spPr>
          <a:xfrm>
            <a:off x="19440" y="20160"/>
            <a:ext cx="9624240" cy="565560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65" name="CustomShape 2"/>
          <p:cNvSpPr/>
          <p:nvPr/>
        </p:nvSpPr>
        <p:spPr>
          <a:xfrm>
            <a:off x="3271680" y="370440"/>
            <a:ext cx="3124800" cy="354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  <a:ea typeface="DejaVu Sans"/>
              </a:rPr>
              <a:t>Amazon S3 Example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666" name="CustomShape 3"/>
          <p:cNvSpPr/>
          <p:nvPr/>
        </p:nvSpPr>
        <p:spPr>
          <a:xfrm>
            <a:off x="683640" y="898560"/>
            <a:ext cx="319680" cy="338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667" name="CustomShape 4"/>
          <p:cNvSpPr/>
          <p:nvPr/>
        </p:nvSpPr>
        <p:spPr>
          <a:xfrm>
            <a:off x="1044360" y="936000"/>
            <a:ext cx="759816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  <a:ea typeface="DejaVu Sans"/>
              </a:rPr>
              <a:t>S3 is ‘storage as a service’ with a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  <a:ea typeface="DejaVu Sans"/>
              </a:rPr>
              <a:t>Web messaging interface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668" name="CustomShape 5"/>
          <p:cNvSpPr/>
          <p:nvPr/>
        </p:nvSpPr>
        <p:spPr>
          <a:xfrm>
            <a:off x="1164960" y="124956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69" name="CustomShape 6"/>
          <p:cNvSpPr/>
          <p:nvPr/>
        </p:nvSpPr>
        <p:spPr>
          <a:xfrm>
            <a:off x="1465920" y="1280520"/>
            <a:ext cx="584208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Using API with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Representational State Transfer (REST)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70" name="CustomShape 7"/>
          <p:cNvSpPr/>
          <p:nvPr/>
        </p:nvSpPr>
        <p:spPr>
          <a:xfrm>
            <a:off x="1164960" y="155124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71" name="CustomShape 8"/>
          <p:cNvSpPr/>
          <p:nvPr/>
        </p:nvSpPr>
        <p:spPr>
          <a:xfrm>
            <a:off x="1465920" y="1582200"/>
            <a:ext cx="573120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Using API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with Simple Object Access Protocol (SOAP)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72" name="CustomShape 9"/>
          <p:cNvSpPr/>
          <p:nvPr/>
        </p:nvSpPr>
        <p:spPr>
          <a:xfrm>
            <a:off x="683640" y="1863720"/>
            <a:ext cx="319680" cy="338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673" name="CustomShape 10"/>
          <p:cNvSpPr/>
          <p:nvPr/>
        </p:nvSpPr>
        <p:spPr>
          <a:xfrm>
            <a:off x="1044360" y="1901520"/>
            <a:ext cx="296928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  <a:ea typeface="DejaVu Sans"/>
              </a:rPr>
              <a:t>Remote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  <a:ea typeface="DejaVu Sans"/>
              </a:rPr>
              <a:t>object storage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674" name="CustomShape 11"/>
          <p:cNvSpPr/>
          <p:nvPr/>
        </p:nvSpPr>
        <p:spPr>
          <a:xfrm>
            <a:off x="1164960" y="221472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75" name="CustomShape 12"/>
          <p:cNvSpPr/>
          <p:nvPr/>
        </p:nvSpPr>
        <p:spPr>
          <a:xfrm>
            <a:off x="1465920" y="2245680"/>
            <a:ext cx="183672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Data considered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76" name="CustomShape 13"/>
          <p:cNvSpPr/>
          <p:nvPr/>
        </p:nvSpPr>
        <p:spPr>
          <a:xfrm>
            <a:off x="1465920" y="2497320"/>
            <a:ext cx="229356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objects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to be named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77" name="CustomShape 14"/>
          <p:cNvSpPr/>
          <p:nvPr/>
        </p:nvSpPr>
        <p:spPr>
          <a:xfrm>
            <a:off x="1465920" y="2748600"/>
            <a:ext cx="137628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by end users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78" name="CustomShape 15"/>
          <p:cNvSpPr/>
          <p:nvPr/>
        </p:nvSpPr>
        <p:spPr>
          <a:xfrm>
            <a:off x="1164960" y="301896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79" name="CustomShape 16"/>
          <p:cNvSpPr/>
          <p:nvPr/>
        </p:nvSpPr>
        <p:spPr>
          <a:xfrm>
            <a:off x="1465920" y="3049920"/>
            <a:ext cx="198432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Objects alongside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80" name="CustomShape 17"/>
          <p:cNvSpPr/>
          <p:nvPr/>
        </p:nvSpPr>
        <p:spPr>
          <a:xfrm>
            <a:off x="1465920" y="3301560"/>
            <a:ext cx="229212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metadata are stored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81" name="CustomShape 18"/>
          <p:cNvSpPr/>
          <p:nvPr/>
        </p:nvSpPr>
        <p:spPr>
          <a:xfrm>
            <a:off x="1465920" y="3552840"/>
            <a:ext cx="221220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in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bucket containers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82" name="CustomShape 19"/>
          <p:cNvSpPr/>
          <p:nvPr/>
        </p:nvSpPr>
        <p:spPr>
          <a:xfrm>
            <a:off x="1164960" y="382356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83" name="CustomShape 20"/>
          <p:cNvSpPr/>
          <p:nvPr/>
        </p:nvSpPr>
        <p:spPr>
          <a:xfrm>
            <a:off x="1465920" y="3854520"/>
            <a:ext cx="213516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Buckets enable the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84" name="CustomShape 21"/>
          <p:cNvSpPr/>
          <p:nvPr/>
        </p:nvSpPr>
        <p:spPr>
          <a:xfrm>
            <a:off x="1465920" y="4105800"/>
            <a:ext cx="196164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organization with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85" name="CustomShape 22"/>
          <p:cNvSpPr/>
          <p:nvPr/>
        </p:nvSpPr>
        <p:spPr>
          <a:xfrm>
            <a:off x="1465920" y="4357440"/>
            <a:ext cx="214632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namespace for user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86" name="CustomShape 23"/>
          <p:cNvSpPr/>
          <p:nvPr/>
        </p:nvSpPr>
        <p:spPr>
          <a:xfrm>
            <a:off x="1465920" y="4608720"/>
            <a:ext cx="294192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identification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&amp; accounting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87" name="CustomShape 24"/>
          <p:cNvSpPr/>
          <p:nvPr/>
        </p:nvSpPr>
        <p:spPr>
          <a:xfrm>
            <a:off x="133200" y="4976640"/>
            <a:ext cx="9357480" cy="267120"/>
          </a:xfrm>
          <a:custGeom>
            <a:avLst/>
            <a:gdLst/>
            <a:ahLst/>
            <a:rect l="l" t="t" r="r" b="b"/>
            <a:pathLst>
              <a:path w="25995" h="744">
                <a:moveTo>
                  <a:pt x="0" y="0"/>
                </a:moveTo>
                <a:lnTo>
                  <a:pt x="0" y="743"/>
                </a:lnTo>
                <a:lnTo>
                  <a:pt x="25994" y="743"/>
                </a:lnTo>
                <a:lnTo>
                  <a:pt x="25994" y="0"/>
                </a:lnTo>
                <a:lnTo>
                  <a:pt x="0" y="0"/>
                </a:lnTo>
                <a:close/>
              </a:path>
            </a:pathLst>
          </a:custGeom>
          <a:solidFill>
            <a:srgbClr val="dbeef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88" name="CustomShape 25"/>
          <p:cNvSpPr/>
          <p:nvPr/>
        </p:nvSpPr>
        <p:spPr>
          <a:xfrm>
            <a:off x="113040" y="4960800"/>
            <a:ext cx="9397080" cy="298440"/>
          </a:xfrm>
          <a:custGeom>
            <a:avLst/>
            <a:gdLst/>
            <a:ahLst/>
            <a:rect l="l" t="t" r="r" b="b"/>
            <a:pathLst>
              <a:path w="26105" h="831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26050" y="0"/>
                </a:lnTo>
                <a:cubicBezTo>
                  <a:pt x="26080" y="0"/>
                  <a:pt x="26104" y="19"/>
                  <a:pt x="26104" y="44"/>
                </a:cubicBezTo>
                <a:lnTo>
                  <a:pt x="26104" y="786"/>
                </a:lnTo>
                <a:cubicBezTo>
                  <a:pt x="26104" y="810"/>
                  <a:pt x="26080" y="830"/>
                  <a:pt x="26050" y="830"/>
                </a:cubicBezTo>
                <a:lnTo>
                  <a:pt x="56" y="830"/>
                </a:lnTo>
                <a:cubicBezTo>
                  <a:pt x="25" y="830"/>
                  <a:pt x="0" y="810"/>
                  <a:pt x="0" y="786"/>
                </a:cubicBezTo>
                <a:lnTo>
                  <a:pt x="0" y="44"/>
                </a:lnTo>
                <a:moveTo>
                  <a:pt x="112" y="786"/>
                </a:moveTo>
                <a:lnTo>
                  <a:pt x="56" y="742"/>
                </a:lnTo>
                <a:lnTo>
                  <a:pt x="26050" y="742"/>
                </a:lnTo>
                <a:lnTo>
                  <a:pt x="25994" y="786"/>
                </a:lnTo>
                <a:lnTo>
                  <a:pt x="25994" y="44"/>
                </a:lnTo>
                <a:lnTo>
                  <a:pt x="2605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78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89" name="CustomShape 26"/>
          <p:cNvSpPr/>
          <p:nvPr/>
        </p:nvSpPr>
        <p:spPr>
          <a:xfrm>
            <a:off x="608400" y="5369400"/>
            <a:ext cx="221364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Lecture 1 –  Big Data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690" name="CustomShape 27"/>
          <p:cNvSpPr/>
          <p:nvPr/>
        </p:nvSpPr>
        <p:spPr>
          <a:xfrm>
            <a:off x="228960" y="502020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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1691" name="" descr=""/>
          <p:cNvPicPr/>
          <p:nvPr/>
        </p:nvPicPr>
        <p:blipFill>
          <a:blip r:embed="rId1"/>
          <a:stretch/>
        </p:blipFill>
        <p:spPr>
          <a:xfrm>
            <a:off x="4453200" y="2034360"/>
            <a:ext cx="5036400" cy="2860560"/>
          </a:xfrm>
          <a:prstGeom prst="rect">
            <a:avLst/>
          </a:prstGeom>
          <a:ln w="0">
            <a:noFill/>
          </a:ln>
        </p:spPr>
      </p:pic>
      <p:sp>
        <p:nvSpPr>
          <p:cNvPr id="1692" name="CustomShape 28"/>
          <p:cNvSpPr/>
          <p:nvPr/>
        </p:nvSpPr>
        <p:spPr>
          <a:xfrm>
            <a:off x="589680" y="5045040"/>
            <a:ext cx="812772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Lecture 8 provides more details about Amazon S3 and its Infrastructure-as-a-Service models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693" name="CustomShape 29"/>
          <p:cNvSpPr/>
          <p:nvPr/>
        </p:nvSpPr>
        <p:spPr>
          <a:xfrm>
            <a:off x="8111160" y="3804120"/>
            <a:ext cx="134604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[1] Distributed &amp;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694" name="CustomShape 30"/>
          <p:cNvSpPr/>
          <p:nvPr/>
        </p:nvSpPr>
        <p:spPr>
          <a:xfrm>
            <a:off x="8111160" y="3980160"/>
            <a:ext cx="138132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Cloud Computing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695" name="CustomShape 31"/>
          <p:cNvSpPr/>
          <p:nvPr/>
        </p:nvSpPr>
        <p:spPr>
          <a:xfrm>
            <a:off x="8111160" y="4156200"/>
            <a:ext cx="39456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Book</a:t>
            </a:r>
            <a:endParaRPr b="0" lang="en-GB" sz="14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6" name="CustomShape 1"/>
          <p:cNvSpPr/>
          <p:nvPr/>
        </p:nvSpPr>
        <p:spPr>
          <a:xfrm>
            <a:off x="19440" y="20160"/>
            <a:ext cx="9624240" cy="565560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97" name="CustomShape 2"/>
          <p:cNvSpPr/>
          <p:nvPr/>
        </p:nvSpPr>
        <p:spPr>
          <a:xfrm>
            <a:off x="772920" y="370440"/>
            <a:ext cx="8123040" cy="354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  <a:ea typeface="DejaVu Sans"/>
              </a:rPr>
              <a:t>Big Data Source Example – Online Social Networking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698" name="CustomShape 3"/>
          <p:cNvSpPr/>
          <p:nvPr/>
        </p:nvSpPr>
        <p:spPr>
          <a:xfrm>
            <a:off x="133200" y="4976640"/>
            <a:ext cx="9357480" cy="267120"/>
          </a:xfrm>
          <a:custGeom>
            <a:avLst/>
            <a:gdLst/>
            <a:ahLst/>
            <a:rect l="l" t="t" r="r" b="b"/>
            <a:pathLst>
              <a:path w="25995" h="744">
                <a:moveTo>
                  <a:pt x="0" y="0"/>
                </a:moveTo>
                <a:lnTo>
                  <a:pt x="0" y="743"/>
                </a:lnTo>
                <a:lnTo>
                  <a:pt x="25994" y="743"/>
                </a:lnTo>
                <a:lnTo>
                  <a:pt x="25994" y="0"/>
                </a:lnTo>
                <a:lnTo>
                  <a:pt x="0" y="0"/>
                </a:lnTo>
                <a:close/>
              </a:path>
            </a:pathLst>
          </a:custGeom>
          <a:solidFill>
            <a:srgbClr val="dbeef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99" name="CustomShape 4"/>
          <p:cNvSpPr/>
          <p:nvPr/>
        </p:nvSpPr>
        <p:spPr>
          <a:xfrm>
            <a:off x="113040" y="4960800"/>
            <a:ext cx="9397080" cy="298440"/>
          </a:xfrm>
          <a:custGeom>
            <a:avLst/>
            <a:gdLst/>
            <a:ahLst/>
            <a:rect l="l" t="t" r="r" b="b"/>
            <a:pathLst>
              <a:path w="26105" h="831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26050" y="0"/>
                </a:lnTo>
                <a:cubicBezTo>
                  <a:pt x="26080" y="0"/>
                  <a:pt x="26104" y="19"/>
                  <a:pt x="26104" y="44"/>
                </a:cubicBezTo>
                <a:lnTo>
                  <a:pt x="26104" y="786"/>
                </a:lnTo>
                <a:cubicBezTo>
                  <a:pt x="26104" y="810"/>
                  <a:pt x="26080" y="830"/>
                  <a:pt x="26050" y="830"/>
                </a:cubicBezTo>
                <a:lnTo>
                  <a:pt x="56" y="830"/>
                </a:lnTo>
                <a:cubicBezTo>
                  <a:pt x="25" y="830"/>
                  <a:pt x="0" y="810"/>
                  <a:pt x="0" y="786"/>
                </a:cubicBezTo>
                <a:lnTo>
                  <a:pt x="0" y="44"/>
                </a:lnTo>
                <a:moveTo>
                  <a:pt x="112" y="786"/>
                </a:moveTo>
                <a:lnTo>
                  <a:pt x="56" y="742"/>
                </a:lnTo>
                <a:lnTo>
                  <a:pt x="26050" y="742"/>
                </a:lnTo>
                <a:lnTo>
                  <a:pt x="25994" y="786"/>
                </a:lnTo>
                <a:lnTo>
                  <a:pt x="25994" y="44"/>
                </a:lnTo>
                <a:lnTo>
                  <a:pt x="2605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78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00" name="CustomShape 5"/>
          <p:cNvSpPr/>
          <p:nvPr/>
        </p:nvSpPr>
        <p:spPr>
          <a:xfrm>
            <a:off x="608400" y="5369400"/>
            <a:ext cx="221364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Lecture 1 –  Big Data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701" name="CustomShape 6"/>
          <p:cNvSpPr/>
          <p:nvPr/>
        </p:nvSpPr>
        <p:spPr>
          <a:xfrm>
            <a:off x="228960" y="502020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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702" name="CustomShape 7"/>
          <p:cNvSpPr/>
          <p:nvPr/>
        </p:nvSpPr>
        <p:spPr>
          <a:xfrm>
            <a:off x="589680" y="5045040"/>
            <a:ext cx="866664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Lecture 14 provides insights into online social networking systems &amp; their cloud &amp; big data impact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703" name="CustomShape 8"/>
          <p:cNvSpPr/>
          <p:nvPr/>
        </p:nvSpPr>
        <p:spPr>
          <a:xfrm>
            <a:off x="7957080" y="4345920"/>
            <a:ext cx="126720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[6] Top 15 Most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04" name="CustomShape 9"/>
          <p:cNvSpPr/>
          <p:nvPr/>
        </p:nvSpPr>
        <p:spPr>
          <a:xfrm>
            <a:off x="7957080" y="4521960"/>
            <a:ext cx="114840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Popular Social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05" name="CustomShape 10"/>
          <p:cNvSpPr/>
          <p:nvPr/>
        </p:nvSpPr>
        <p:spPr>
          <a:xfrm>
            <a:off x="7181640" y="2314080"/>
            <a:ext cx="2309040" cy="2517120"/>
          </a:xfrm>
          <a:custGeom>
            <a:avLst/>
            <a:gdLst/>
            <a:ahLst/>
            <a:rect l="l" t="t" r="r" b="b"/>
            <a:pathLst>
              <a:path w="6416" h="6994">
                <a:moveTo>
                  <a:pt x="0" y="0"/>
                </a:moveTo>
                <a:lnTo>
                  <a:pt x="0" y="6993"/>
                </a:lnTo>
                <a:lnTo>
                  <a:pt x="6415" y="6993"/>
                </a:lnTo>
                <a:lnTo>
                  <a:pt x="641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06" name="CustomShape 11"/>
          <p:cNvSpPr/>
          <p:nvPr/>
        </p:nvSpPr>
        <p:spPr>
          <a:xfrm>
            <a:off x="7161480" y="2298240"/>
            <a:ext cx="2349000" cy="2548800"/>
          </a:xfrm>
          <a:custGeom>
            <a:avLst/>
            <a:gdLst/>
            <a:ahLst/>
            <a:rect l="l" t="t" r="r" b="b"/>
            <a:pathLst>
              <a:path w="6527" h="7082">
                <a:moveTo>
                  <a:pt x="0" y="44"/>
                </a:moveTo>
                <a:cubicBezTo>
                  <a:pt x="0" y="19"/>
                  <a:pt x="24" y="0"/>
                  <a:pt x="56" y="0"/>
                </a:cubicBezTo>
                <a:lnTo>
                  <a:pt x="6471" y="0"/>
                </a:lnTo>
                <a:cubicBezTo>
                  <a:pt x="6501" y="0"/>
                  <a:pt x="6526" y="19"/>
                  <a:pt x="6526" y="44"/>
                </a:cubicBezTo>
                <a:lnTo>
                  <a:pt x="6526" y="7037"/>
                </a:lnTo>
                <a:cubicBezTo>
                  <a:pt x="6526" y="7062"/>
                  <a:pt x="6501" y="7081"/>
                  <a:pt x="6471" y="7081"/>
                </a:cubicBezTo>
                <a:lnTo>
                  <a:pt x="56" y="7081"/>
                </a:lnTo>
                <a:cubicBezTo>
                  <a:pt x="24" y="7081"/>
                  <a:pt x="0" y="7062"/>
                  <a:pt x="0" y="7037"/>
                </a:cubicBezTo>
                <a:lnTo>
                  <a:pt x="0" y="44"/>
                </a:lnTo>
                <a:moveTo>
                  <a:pt x="112" y="7037"/>
                </a:moveTo>
                <a:lnTo>
                  <a:pt x="56" y="6993"/>
                </a:lnTo>
                <a:lnTo>
                  <a:pt x="6471" y="6993"/>
                </a:lnTo>
                <a:lnTo>
                  <a:pt x="6415" y="7037"/>
                </a:lnTo>
                <a:lnTo>
                  <a:pt x="6415" y="44"/>
                </a:lnTo>
                <a:lnTo>
                  <a:pt x="6471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7037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07" name="CustomShape 12"/>
          <p:cNvSpPr/>
          <p:nvPr/>
        </p:nvSpPr>
        <p:spPr>
          <a:xfrm>
            <a:off x="7957080" y="4697640"/>
            <a:ext cx="132660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Networking Sites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08" name="CustomShape 13"/>
          <p:cNvSpPr/>
          <p:nvPr/>
        </p:nvSpPr>
        <p:spPr>
          <a:xfrm>
            <a:off x="7277040" y="235800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709" name="CustomShape 14"/>
          <p:cNvSpPr/>
          <p:nvPr/>
        </p:nvSpPr>
        <p:spPr>
          <a:xfrm>
            <a:off x="7638120" y="2383200"/>
            <a:ext cx="108288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Most of the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710" name="CustomShape 15"/>
          <p:cNvSpPr/>
          <p:nvPr/>
        </p:nvSpPr>
        <p:spPr>
          <a:xfrm>
            <a:off x="7638120" y="2584080"/>
            <a:ext cx="146304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popular Onlince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711" name="CustomShape 16"/>
          <p:cNvSpPr/>
          <p:nvPr/>
        </p:nvSpPr>
        <p:spPr>
          <a:xfrm>
            <a:off x="7638120" y="2785320"/>
            <a:ext cx="165708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Social Networking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712" name="CustomShape 17"/>
          <p:cNvSpPr/>
          <p:nvPr/>
        </p:nvSpPr>
        <p:spPr>
          <a:xfrm>
            <a:off x="7638120" y="2986560"/>
            <a:ext cx="125280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Web sites are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713" name="CustomShape 18"/>
          <p:cNvSpPr/>
          <p:nvPr/>
        </p:nvSpPr>
        <p:spPr>
          <a:xfrm>
            <a:off x="7638120" y="3187440"/>
            <a:ext cx="140832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installed with a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714" name="CustomShape 19"/>
          <p:cNvSpPr/>
          <p:nvPr/>
        </p:nvSpPr>
        <p:spPr>
          <a:xfrm>
            <a:off x="7638120" y="3388680"/>
            <a:ext cx="118224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client/server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715" name="CustomShape 20"/>
          <p:cNvSpPr/>
          <p:nvPr/>
        </p:nvSpPr>
        <p:spPr>
          <a:xfrm>
            <a:off x="7638120" y="3589920"/>
            <a:ext cx="173880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architecture where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716" name="CustomShape 21"/>
          <p:cNvSpPr/>
          <p:nvPr/>
        </p:nvSpPr>
        <p:spPr>
          <a:xfrm>
            <a:off x="7638120" y="3790800"/>
            <a:ext cx="162180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a large number of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717" name="CustomShape 22"/>
          <p:cNvSpPr/>
          <p:nvPr/>
        </p:nvSpPr>
        <p:spPr>
          <a:xfrm>
            <a:off x="7638120" y="3991680"/>
            <a:ext cx="176616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servers form a data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718" name="CustomShape 23"/>
          <p:cNvSpPr/>
          <p:nvPr/>
        </p:nvSpPr>
        <p:spPr>
          <a:xfrm>
            <a:off x="7638120" y="4192920"/>
            <a:ext cx="136980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center or using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719" name="CustomShape 24"/>
          <p:cNvSpPr/>
          <p:nvPr/>
        </p:nvSpPr>
        <p:spPr>
          <a:xfrm>
            <a:off x="7638120" y="4394160"/>
            <a:ext cx="113112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several data 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1720" name="" descr=""/>
          <p:cNvPicPr/>
          <p:nvPr/>
        </p:nvPicPr>
        <p:blipFill>
          <a:blip r:embed="rId1"/>
          <a:stretch/>
        </p:blipFill>
        <p:spPr>
          <a:xfrm>
            <a:off x="514440" y="888840"/>
            <a:ext cx="5756760" cy="4052520"/>
          </a:xfrm>
          <a:prstGeom prst="rect">
            <a:avLst/>
          </a:prstGeom>
          <a:ln w="0">
            <a:noFill/>
          </a:ln>
        </p:spPr>
      </p:pic>
      <p:sp>
        <p:nvSpPr>
          <p:cNvPr id="1721" name="CustomShape 25"/>
          <p:cNvSpPr/>
          <p:nvPr/>
        </p:nvSpPr>
        <p:spPr>
          <a:xfrm>
            <a:off x="7638120" y="4595040"/>
            <a:ext cx="65304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centres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722" name="CustomShape 26"/>
          <p:cNvSpPr/>
          <p:nvPr/>
        </p:nvSpPr>
        <p:spPr>
          <a:xfrm>
            <a:off x="6973920" y="1072440"/>
            <a:ext cx="190548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[9] Top 15 most popular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23" name="CustomShape 27"/>
          <p:cNvSpPr/>
          <p:nvPr/>
        </p:nvSpPr>
        <p:spPr>
          <a:xfrm>
            <a:off x="6973920" y="1248480"/>
            <a:ext cx="177408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social networking sites</a:t>
            </a:r>
            <a:endParaRPr b="0" lang="en-GB" sz="14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4" name="CustomShape 1"/>
          <p:cNvSpPr/>
          <p:nvPr/>
        </p:nvSpPr>
        <p:spPr>
          <a:xfrm>
            <a:off x="19440" y="20160"/>
            <a:ext cx="9624240" cy="565560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25" name="CustomShape 2"/>
          <p:cNvSpPr/>
          <p:nvPr/>
        </p:nvSpPr>
        <p:spPr>
          <a:xfrm>
            <a:off x="1612440" y="370440"/>
            <a:ext cx="6440400" cy="354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  <a:ea typeface="DejaVu Sans"/>
              </a:rPr>
              <a:t>Role of Scalability &amp; Wide-Area Networks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726" name="CustomShape 3"/>
          <p:cNvSpPr/>
          <p:nvPr/>
        </p:nvSpPr>
        <p:spPr>
          <a:xfrm>
            <a:off x="596880" y="994680"/>
            <a:ext cx="319680" cy="338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  <a:ea typeface="DejaVu San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727" name="CustomShape 4"/>
          <p:cNvSpPr/>
          <p:nvPr/>
        </p:nvSpPr>
        <p:spPr>
          <a:xfrm>
            <a:off x="957960" y="1032120"/>
            <a:ext cx="685260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  <a:ea typeface="DejaVu Sans"/>
              </a:rPr>
              <a:t>High-bandwidth networking </a:t>
            </a:r>
            <a:r>
              <a:rPr b="0" lang="en-GB" sz="2400" spc="-1" strike="noStrike">
                <a:solidFill>
                  <a:srgbClr val="000000"/>
                </a:solidFill>
                <a:latin typeface="Calibri"/>
                <a:ea typeface="DejaVu Sans"/>
              </a:rPr>
              <a:t>increases the capability 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728" name="CustomShape 5"/>
          <p:cNvSpPr/>
          <p:nvPr/>
        </p:nvSpPr>
        <p:spPr>
          <a:xfrm>
            <a:off x="957960" y="1333800"/>
            <a:ext cx="533988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  <a:ea typeface="DejaVu Sans"/>
              </a:rPr>
              <a:t>of building massively distributed systems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729" name="CustomShape 6"/>
          <p:cNvSpPr/>
          <p:nvPr/>
        </p:nvSpPr>
        <p:spPr>
          <a:xfrm>
            <a:off x="1078200" y="164736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30" name="CustomShape 7"/>
          <p:cNvSpPr/>
          <p:nvPr/>
        </p:nvSpPr>
        <p:spPr>
          <a:xfrm>
            <a:off x="1379160" y="1678320"/>
            <a:ext cx="159120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Enables elastic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31" name="CustomShape 8"/>
          <p:cNvSpPr/>
          <p:nvPr/>
        </p:nvSpPr>
        <p:spPr>
          <a:xfrm>
            <a:off x="1379160" y="1929600"/>
            <a:ext cx="163908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computing and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32" name="CustomShape 9"/>
          <p:cNvSpPr/>
          <p:nvPr/>
        </p:nvSpPr>
        <p:spPr>
          <a:xfrm>
            <a:off x="1379160" y="2181240"/>
            <a:ext cx="195228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scalability beyond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33" name="CustomShape 10"/>
          <p:cNvSpPr/>
          <p:nvPr/>
        </p:nvSpPr>
        <p:spPr>
          <a:xfrm>
            <a:off x="1379160" y="2432520"/>
            <a:ext cx="192492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one server or one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34" name="CustomShape 11"/>
          <p:cNvSpPr/>
          <p:nvPr/>
        </p:nvSpPr>
        <p:spPr>
          <a:xfrm>
            <a:off x="1379160" y="2683800"/>
            <a:ext cx="125280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data center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35" name="CustomShape 12"/>
          <p:cNvSpPr/>
          <p:nvPr/>
        </p:nvSpPr>
        <p:spPr>
          <a:xfrm>
            <a:off x="1078200" y="295416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36" name="CustomShape 13"/>
          <p:cNvSpPr/>
          <p:nvPr/>
        </p:nvSpPr>
        <p:spPr>
          <a:xfrm>
            <a:off x="1379160" y="2985480"/>
            <a:ext cx="233208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Interconnected cloud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37" name="CustomShape 14"/>
          <p:cNvSpPr/>
          <p:nvPr/>
        </p:nvSpPr>
        <p:spPr>
          <a:xfrm>
            <a:off x="1379160" y="3236760"/>
            <a:ext cx="244296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data centers &amp; servers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38" name="CustomShape 15"/>
          <p:cNvSpPr/>
          <p:nvPr/>
        </p:nvSpPr>
        <p:spPr>
          <a:xfrm>
            <a:off x="133200" y="4214520"/>
            <a:ext cx="9397080" cy="913320"/>
          </a:xfrm>
          <a:custGeom>
            <a:avLst/>
            <a:gdLst/>
            <a:ahLst/>
            <a:rect l="l" t="t" r="r" b="b"/>
            <a:pathLst>
              <a:path w="26105" h="2539">
                <a:moveTo>
                  <a:pt x="0" y="0"/>
                </a:moveTo>
                <a:lnTo>
                  <a:pt x="0" y="2538"/>
                </a:lnTo>
                <a:lnTo>
                  <a:pt x="26104" y="2538"/>
                </a:lnTo>
                <a:lnTo>
                  <a:pt x="2610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39" name="CustomShape 16"/>
          <p:cNvSpPr/>
          <p:nvPr/>
        </p:nvSpPr>
        <p:spPr>
          <a:xfrm>
            <a:off x="113040" y="4198680"/>
            <a:ext cx="9437400" cy="945000"/>
          </a:xfrm>
          <a:custGeom>
            <a:avLst/>
            <a:gdLst/>
            <a:ahLst/>
            <a:rect l="l" t="t" r="r" b="b"/>
            <a:pathLst>
              <a:path w="26217" h="2627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26160" y="0"/>
                </a:lnTo>
                <a:cubicBezTo>
                  <a:pt x="26192" y="0"/>
                  <a:pt x="26216" y="19"/>
                  <a:pt x="26216" y="44"/>
                </a:cubicBezTo>
                <a:lnTo>
                  <a:pt x="26216" y="2582"/>
                </a:lnTo>
                <a:cubicBezTo>
                  <a:pt x="26216" y="2605"/>
                  <a:pt x="26192" y="2626"/>
                  <a:pt x="26160" y="2626"/>
                </a:cubicBezTo>
                <a:lnTo>
                  <a:pt x="56" y="2626"/>
                </a:lnTo>
                <a:cubicBezTo>
                  <a:pt x="25" y="2626"/>
                  <a:pt x="0" y="2605"/>
                  <a:pt x="0" y="2582"/>
                </a:cubicBezTo>
                <a:lnTo>
                  <a:pt x="0" y="44"/>
                </a:lnTo>
                <a:moveTo>
                  <a:pt x="112" y="2582"/>
                </a:moveTo>
                <a:lnTo>
                  <a:pt x="56" y="2538"/>
                </a:lnTo>
                <a:lnTo>
                  <a:pt x="26160" y="2538"/>
                </a:lnTo>
                <a:lnTo>
                  <a:pt x="26104" y="2582"/>
                </a:lnTo>
                <a:lnTo>
                  <a:pt x="26104" y="44"/>
                </a:lnTo>
                <a:lnTo>
                  <a:pt x="2616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258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40" name="CustomShape 17"/>
          <p:cNvSpPr/>
          <p:nvPr/>
        </p:nvSpPr>
        <p:spPr>
          <a:xfrm>
            <a:off x="608400" y="5369400"/>
            <a:ext cx="221364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Lecture 1 –  Big Data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741" name="CustomShape 18"/>
          <p:cNvSpPr/>
          <p:nvPr/>
        </p:nvSpPr>
        <p:spPr>
          <a:xfrm>
            <a:off x="228960" y="425844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742" name="CustomShape 19"/>
          <p:cNvSpPr/>
          <p:nvPr/>
        </p:nvSpPr>
        <p:spPr>
          <a:xfrm>
            <a:off x="589680" y="4283280"/>
            <a:ext cx="843912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We observe tremendous price/performance ratio of commodity hardware that is driven by the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743" name="CustomShape 20"/>
          <p:cNvSpPr/>
          <p:nvPr/>
        </p:nvSpPr>
        <p:spPr>
          <a:xfrm>
            <a:off x="589680" y="4484520"/>
            <a:ext cx="506700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desktop, notebook, and tablet computing markets today.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744" name="CustomShape 21"/>
          <p:cNvSpPr/>
          <p:nvPr/>
        </p:nvSpPr>
        <p:spPr>
          <a:xfrm>
            <a:off x="228960" y="470088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745" name="CustomShape 22"/>
          <p:cNvSpPr/>
          <p:nvPr/>
        </p:nvSpPr>
        <p:spPr>
          <a:xfrm>
            <a:off x="589680" y="4726080"/>
            <a:ext cx="841464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Price/performance ratio has also driven the adoption and use of commodity hardware in large-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746" name="CustomShape 23"/>
          <p:cNvSpPr/>
          <p:nvPr/>
        </p:nvSpPr>
        <p:spPr>
          <a:xfrm>
            <a:off x="589680" y="4926960"/>
            <a:ext cx="681876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scale and distributed computing including high-bandwidht network increases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1747" name="" descr=""/>
          <p:cNvPicPr/>
          <p:nvPr/>
        </p:nvPicPr>
        <p:blipFill>
          <a:blip r:embed="rId1"/>
          <a:stretch/>
        </p:blipFill>
        <p:spPr>
          <a:xfrm>
            <a:off x="4150080" y="1957320"/>
            <a:ext cx="5379840" cy="2100240"/>
          </a:xfrm>
          <a:prstGeom prst="rect">
            <a:avLst/>
          </a:prstGeom>
          <a:ln w="0">
            <a:noFill/>
          </a:ln>
        </p:spPr>
      </p:pic>
      <p:sp>
        <p:nvSpPr>
          <p:cNvPr id="1748" name="CustomShape 24"/>
          <p:cNvSpPr/>
          <p:nvPr/>
        </p:nvSpPr>
        <p:spPr>
          <a:xfrm>
            <a:off x="683640" y="3791160"/>
            <a:ext cx="312156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[1] Distributed &amp; Cloud Computing Book</a:t>
            </a:r>
            <a:endParaRPr b="0" lang="en-GB" sz="14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9" name="CustomShape 1"/>
          <p:cNvSpPr/>
          <p:nvPr/>
        </p:nvSpPr>
        <p:spPr>
          <a:xfrm>
            <a:off x="19440" y="20160"/>
            <a:ext cx="9624240" cy="565560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50" name="CustomShape 2"/>
          <p:cNvSpPr/>
          <p:nvPr/>
        </p:nvSpPr>
        <p:spPr>
          <a:xfrm>
            <a:off x="608400" y="5369400"/>
            <a:ext cx="221364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Lecture 1 –  Big Data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751" name="CustomShape 3"/>
          <p:cNvSpPr/>
          <p:nvPr/>
        </p:nvSpPr>
        <p:spPr>
          <a:xfrm>
            <a:off x="771120" y="370440"/>
            <a:ext cx="8110080" cy="354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  <a:ea typeface="DejaVu Sans"/>
              </a:rPr>
              <a:t>Networking &amp; Big Data Impacts on Cloud Computing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752" name="CustomShape 4"/>
          <p:cNvSpPr/>
          <p:nvPr/>
        </p:nvSpPr>
        <p:spPr>
          <a:xfrm>
            <a:off x="596880" y="994680"/>
            <a:ext cx="319680" cy="338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753" name="CustomShape 5"/>
          <p:cNvSpPr/>
          <p:nvPr/>
        </p:nvSpPr>
        <p:spPr>
          <a:xfrm>
            <a:off x="957960" y="1032120"/>
            <a:ext cx="755352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  <a:ea typeface="DejaVu Sans"/>
              </a:rPr>
              <a:t>Requirements for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  <a:ea typeface="DejaVu Sans"/>
              </a:rPr>
              <a:t>scalable programming models and tools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754" name="CustomShape 6"/>
          <p:cNvSpPr/>
          <p:nvPr/>
        </p:nvSpPr>
        <p:spPr>
          <a:xfrm>
            <a:off x="1078200" y="134568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55" name="CustomShape 7"/>
          <p:cNvSpPr/>
          <p:nvPr/>
        </p:nvSpPr>
        <p:spPr>
          <a:xfrm>
            <a:off x="1379160" y="1376640"/>
            <a:ext cx="729504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CPU speed has surpassed IO capabilities of existing cloud resources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56" name="CustomShape 8"/>
          <p:cNvSpPr/>
          <p:nvPr/>
        </p:nvSpPr>
        <p:spPr>
          <a:xfrm>
            <a:off x="1078200" y="164736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57" name="CustomShape 9"/>
          <p:cNvSpPr/>
          <p:nvPr/>
        </p:nvSpPr>
        <p:spPr>
          <a:xfrm>
            <a:off x="1379160" y="1678320"/>
            <a:ext cx="772956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Data-intensive clouds with advanced analytics and analysis capabilities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58" name="CustomShape 10"/>
          <p:cNvSpPr/>
          <p:nvPr/>
        </p:nvSpPr>
        <p:spPr>
          <a:xfrm>
            <a:off x="1078200" y="194904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59" name="CustomShape 11"/>
          <p:cNvSpPr/>
          <p:nvPr/>
        </p:nvSpPr>
        <p:spPr>
          <a:xfrm>
            <a:off x="1379160" y="1980000"/>
            <a:ext cx="762408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Considering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moving compute task to data vs. moving data to compute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60" name="CustomShape 12"/>
          <p:cNvSpPr/>
          <p:nvPr/>
        </p:nvSpPr>
        <p:spPr>
          <a:xfrm>
            <a:off x="596880" y="3347640"/>
            <a:ext cx="319680" cy="338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761" name="CustomShape 13"/>
          <p:cNvSpPr/>
          <p:nvPr/>
        </p:nvSpPr>
        <p:spPr>
          <a:xfrm>
            <a:off x="957960" y="3385080"/>
            <a:ext cx="497232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  <a:ea typeface="DejaVu Sans"/>
              </a:rPr>
              <a:t>Requirements for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  <a:ea typeface="DejaVu Sans"/>
              </a:rPr>
              <a:t>Reliable Filesystems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762" name="CustomShape 14"/>
          <p:cNvSpPr/>
          <p:nvPr/>
        </p:nvSpPr>
        <p:spPr>
          <a:xfrm>
            <a:off x="1078200" y="369864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63" name="CustomShape 15"/>
          <p:cNvSpPr/>
          <p:nvPr/>
        </p:nvSpPr>
        <p:spPr>
          <a:xfrm>
            <a:off x="1379160" y="3729600"/>
            <a:ext cx="765756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Traditional parallel filesystems need to prove their ‘big data’ feasibility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64" name="CustomShape 16"/>
          <p:cNvSpPr/>
          <p:nvPr/>
        </p:nvSpPr>
        <p:spPr>
          <a:xfrm>
            <a:off x="1078200" y="399996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65" name="CustomShape 17"/>
          <p:cNvSpPr/>
          <p:nvPr/>
        </p:nvSpPr>
        <p:spPr>
          <a:xfrm>
            <a:off x="1379160" y="4030920"/>
            <a:ext cx="817272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Emerging new forms of filesystems that assume hardware error constantly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66" name="CustomShape 18"/>
          <p:cNvSpPr/>
          <p:nvPr/>
        </p:nvSpPr>
        <p:spPr>
          <a:xfrm>
            <a:off x="1078200" y="430128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67" name="CustomShape 19"/>
          <p:cNvSpPr/>
          <p:nvPr/>
        </p:nvSpPr>
        <p:spPr>
          <a:xfrm>
            <a:off x="304920" y="4878720"/>
            <a:ext cx="8695440" cy="267840"/>
          </a:xfrm>
          <a:custGeom>
            <a:avLst/>
            <a:gdLst/>
            <a:ahLst/>
            <a:rect l="l" t="t" r="r" b="b"/>
            <a:pathLst>
              <a:path w="24156" h="746">
                <a:moveTo>
                  <a:pt x="0" y="0"/>
                </a:moveTo>
                <a:lnTo>
                  <a:pt x="0" y="745"/>
                </a:lnTo>
                <a:lnTo>
                  <a:pt x="24155" y="745"/>
                </a:lnTo>
                <a:lnTo>
                  <a:pt x="24155" y="0"/>
                </a:lnTo>
                <a:lnTo>
                  <a:pt x="0" y="0"/>
                </a:lnTo>
                <a:close/>
              </a:path>
            </a:pathLst>
          </a:custGeom>
          <a:solidFill>
            <a:srgbClr val="dbeef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68" name="CustomShape 20"/>
          <p:cNvSpPr/>
          <p:nvPr/>
        </p:nvSpPr>
        <p:spPr>
          <a:xfrm>
            <a:off x="284760" y="4862880"/>
            <a:ext cx="8735760" cy="299160"/>
          </a:xfrm>
          <a:custGeom>
            <a:avLst/>
            <a:gdLst/>
            <a:ahLst/>
            <a:rect l="l" t="t" r="r" b="b"/>
            <a:pathLst>
              <a:path w="24268" h="833">
                <a:moveTo>
                  <a:pt x="0" y="44"/>
                </a:moveTo>
                <a:cubicBezTo>
                  <a:pt x="0" y="21"/>
                  <a:pt x="25" y="0"/>
                  <a:pt x="56" y="0"/>
                </a:cubicBezTo>
                <a:lnTo>
                  <a:pt x="24211" y="0"/>
                </a:lnTo>
                <a:cubicBezTo>
                  <a:pt x="24243" y="0"/>
                  <a:pt x="24267" y="21"/>
                  <a:pt x="24267" y="44"/>
                </a:cubicBezTo>
                <a:lnTo>
                  <a:pt x="24267" y="788"/>
                </a:lnTo>
                <a:cubicBezTo>
                  <a:pt x="24267" y="811"/>
                  <a:pt x="24243" y="832"/>
                  <a:pt x="24211" y="832"/>
                </a:cubicBezTo>
                <a:lnTo>
                  <a:pt x="56" y="832"/>
                </a:lnTo>
                <a:cubicBezTo>
                  <a:pt x="25" y="832"/>
                  <a:pt x="0" y="811"/>
                  <a:pt x="0" y="788"/>
                </a:cubicBezTo>
                <a:lnTo>
                  <a:pt x="0" y="44"/>
                </a:lnTo>
                <a:moveTo>
                  <a:pt x="112" y="788"/>
                </a:moveTo>
                <a:lnTo>
                  <a:pt x="56" y="745"/>
                </a:lnTo>
                <a:lnTo>
                  <a:pt x="24211" y="745"/>
                </a:lnTo>
                <a:lnTo>
                  <a:pt x="24155" y="788"/>
                </a:lnTo>
                <a:lnTo>
                  <a:pt x="24155" y="44"/>
                </a:lnTo>
                <a:lnTo>
                  <a:pt x="24211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78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69" name="CustomShape 21"/>
          <p:cNvSpPr/>
          <p:nvPr/>
        </p:nvSpPr>
        <p:spPr>
          <a:xfrm>
            <a:off x="1379160" y="4332600"/>
            <a:ext cx="459864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E.g.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 Hadoop distributed file system (HDFS)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70" name="CustomShape 22"/>
          <p:cNvSpPr/>
          <p:nvPr/>
        </p:nvSpPr>
        <p:spPr>
          <a:xfrm>
            <a:off x="400680" y="492264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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771" name="CustomShape 23"/>
          <p:cNvSpPr/>
          <p:nvPr/>
        </p:nvSpPr>
        <p:spPr>
          <a:xfrm>
            <a:off x="260280" y="2472480"/>
            <a:ext cx="9206280" cy="267120"/>
          </a:xfrm>
          <a:custGeom>
            <a:avLst/>
            <a:gdLst/>
            <a:ahLst/>
            <a:rect l="l" t="t" r="r" b="b"/>
            <a:pathLst>
              <a:path w="25575" h="744">
                <a:moveTo>
                  <a:pt x="0" y="0"/>
                </a:moveTo>
                <a:lnTo>
                  <a:pt x="0" y="743"/>
                </a:lnTo>
                <a:lnTo>
                  <a:pt x="25574" y="743"/>
                </a:lnTo>
                <a:lnTo>
                  <a:pt x="25574" y="0"/>
                </a:lnTo>
                <a:lnTo>
                  <a:pt x="0" y="0"/>
                </a:lnTo>
                <a:close/>
              </a:path>
            </a:pathLst>
          </a:custGeom>
          <a:solidFill>
            <a:srgbClr val="dbeef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72" name="CustomShape 24"/>
          <p:cNvSpPr/>
          <p:nvPr/>
        </p:nvSpPr>
        <p:spPr>
          <a:xfrm>
            <a:off x="240120" y="2456640"/>
            <a:ext cx="9246600" cy="298440"/>
          </a:xfrm>
          <a:custGeom>
            <a:avLst/>
            <a:gdLst/>
            <a:ahLst/>
            <a:rect l="l" t="t" r="r" b="b"/>
            <a:pathLst>
              <a:path w="25687" h="831">
                <a:moveTo>
                  <a:pt x="0" y="44"/>
                </a:moveTo>
                <a:cubicBezTo>
                  <a:pt x="0" y="20"/>
                  <a:pt x="24" y="0"/>
                  <a:pt x="56" y="0"/>
                </a:cubicBezTo>
                <a:lnTo>
                  <a:pt x="25630" y="0"/>
                </a:lnTo>
                <a:cubicBezTo>
                  <a:pt x="25659" y="0"/>
                  <a:pt x="25686" y="20"/>
                  <a:pt x="25686" y="44"/>
                </a:cubicBezTo>
                <a:lnTo>
                  <a:pt x="25686" y="787"/>
                </a:lnTo>
                <a:cubicBezTo>
                  <a:pt x="25686" y="811"/>
                  <a:pt x="25659" y="830"/>
                  <a:pt x="25630" y="830"/>
                </a:cubicBezTo>
                <a:lnTo>
                  <a:pt x="56" y="830"/>
                </a:lnTo>
                <a:cubicBezTo>
                  <a:pt x="24" y="830"/>
                  <a:pt x="0" y="811"/>
                  <a:pt x="0" y="787"/>
                </a:cubicBezTo>
                <a:lnTo>
                  <a:pt x="0" y="44"/>
                </a:lnTo>
                <a:moveTo>
                  <a:pt x="112" y="787"/>
                </a:moveTo>
                <a:lnTo>
                  <a:pt x="56" y="743"/>
                </a:lnTo>
                <a:lnTo>
                  <a:pt x="25630" y="743"/>
                </a:lnTo>
                <a:lnTo>
                  <a:pt x="25574" y="787"/>
                </a:lnTo>
                <a:lnTo>
                  <a:pt x="25574" y="44"/>
                </a:lnTo>
                <a:lnTo>
                  <a:pt x="2563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787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73" name="CustomShape 25"/>
          <p:cNvSpPr/>
          <p:nvPr/>
        </p:nvSpPr>
        <p:spPr>
          <a:xfrm>
            <a:off x="761400" y="4947840"/>
            <a:ext cx="805860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Lecture 5 will give in-depth details on Map-Reduce &amp; implementation Hadoop &amp; filesystem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774" name="CustomShape 26"/>
          <p:cNvSpPr/>
          <p:nvPr/>
        </p:nvSpPr>
        <p:spPr>
          <a:xfrm>
            <a:off x="356400" y="251604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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775" name="CustomShape 27"/>
          <p:cNvSpPr/>
          <p:nvPr/>
        </p:nvSpPr>
        <p:spPr>
          <a:xfrm>
            <a:off x="717480" y="2540880"/>
            <a:ext cx="786312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Lecture 3 will provide details on data-intensive services &amp; computing using Apache Spark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776" name="CustomShape 28"/>
          <p:cNvSpPr/>
          <p:nvPr/>
        </p:nvSpPr>
        <p:spPr>
          <a:xfrm>
            <a:off x="6436800" y="4439520"/>
            <a:ext cx="226332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[10] HDFS Architecture Guide</a:t>
            </a:r>
            <a:endParaRPr b="0" lang="en-GB" sz="14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7" name="CustomShape 1"/>
          <p:cNvSpPr/>
          <p:nvPr/>
        </p:nvSpPr>
        <p:spPr>
          <a:xfrm>
            <a:off x="19440" y="20160"/>
            <a:ext cx="9624240" cy="565560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78" name="CustomShape 2"/>
          <p:cNvSpPr/>
          <p:nvPr/>
        </p:nvSpPr>
        <p:spPr>
          <a:xfrm>
            <a:off x="608400" y="5369400"/>
            <a:ext cx="221364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Lecture 1 – Big Data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779" name="CustomShape 3"/>
          <p:cNvSpPr/>
          <p:nvPr/>
        </p:nvSpPr>
        <p:spPr>
          <a:xfrm>
            <a:off x="1649160" y="948240"/>
            <a:ext cx="6365520" cy="474840"/>
          </a:xfrm>
          <a:custGeom>
            <a:avLst/>
            <a:gdLst/>
            <a:ahLst/>
            <a:rect l="l" t="t" r="r" b="b"/>
            <a:pathLst>
              <a:path w="17684" h="1321">
                <a:moveTo>
                  <a:pt x="0" y="0"/>
                </a:moveTo>
                <a:lnTo>
                  <a:pt x="0" y="1320"/>
                </a:lnTo>
                <a:lnTo>
                  <a:pt x="17683" y="1320"/>
                </a:lnTo>
                <a:lnTo>
                  <a:pt x="17683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80" name="CustomShape 4"/>
          <p:cNvSpPr/>
          <p:nvPr/>
        </p:nvSpPr>
        <p:spPr>
          <a:xfrm>
            <a:off x="1629000" y="932760"/>
            <a:ext cx="6405840" cy="506520"/>
          </a:xfrm>
          <a:custGeom>
            <a:avLst/>
            <a:gdLst/>
            <a:ahLst/>
            <a:rect l="l" t="t" r="r" b="b"/>
            <a:pathLst>
              <a:path w="17796" h="1409">
                <a:moveTo>
                  <a:pt x="0" y="44"/>
                </a:moveTo>
                <a:cubicBezTo>
                  <a:pt x="0" y="20"/>
                  <a:pt x="24" y="0"/>
                  <a:pt x="56" y="0"/>
                </a:cubicBezTo>
                <a:lnTo>
                  <a:pt x="17739" y="0"/>
                </a:lnTo>
                <a:cubicBezTo>
                  <a:pt x="17771" y="0"/>
                  <a:pt x="17795" y="20"/>
                  <a:pt x="17795" y="44"/>
                </a:cubicBezTo>
                <a:lnTo>
                  <a:pt x="17795" y="1364"/>
                </a:lnTo>
                <a:cubicBezTo>
                  <a:pt x="17795" y="1387"/>
                  <a:pt x="17771" y="1408"/>
                  <a:pt x="17739" y="1408"/>
                </a:cubicBezTo>
                <a:lnTo>
                  <a:pt x="56" y="1408"/>
                </a:lnTo>
                <a:cubicBezTo>
                  <a:pt x="24" y="1408"/>
                  <a:pt x="0" y="1387"/>
                  <a:pt x="0" y="1364"/>
                </a:cubicBezTo>
                <a:lnTo>
                  <a:pt x="0" y="44"/>
                </a:lnTo>
                <a:moveTo>
                  <a:pt x="112" y="1364"/>
                </a:moveTo>
                <a:lnTo>
                  <a:pt x="56" y="1321"/>
                </a:lnTo>
                <a:lnTo>
                  <a:pt x="17739" y="1321"/>
                </a:lnTo>
                <a:lnTo>
                  <a:pt x="17683" y="1364"/>
                </a:lnTo>
                <a:lnTo>
                  <a:pt x="17683" y="44"/>
                </a:lnTo>
                <a:lnTo>
                  <a:pt x="17739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36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81" name="CustomShape 5"/>
          <p:cNvSpPr/>
          <p:nvPr/>
        </p:nvSpPr>
        <p:spPr>
          <a:xfrm>
            <a:off x="2095200" y="370440"/>
            <a:ext cx="5469840" cy="354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  <a:ea typeface="DejaVu Sans"/>
              </a:rPr>
              <a:t>Big Data Analytics vs. Data Analysis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782" name="CustomShape 6"/>
          <p:cNvSpPr/>
          <p:nvPr/>
        </p:nvSpPr>
        <p:spPr>
          <a:xfrm>
            <a:off x="1744560" y="99216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783" name="CustomShape 7"/>
          <p:cNvSpPr/>
          <p:nvPr/>
        </p:nvSpPr>
        <p:spPr>
          <a:xfrm>
            <a:off x="2105640" y="1017000"/>
            <a:ext cx="496800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Analytics are powerful techniques to work on large data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784" name="CustomShape 8"/>
          <p:cNvSpPr/>
          <p:nvPr/>
        </p:nvSpPr>
        <p:spPr>
          <a:xfrm>
            <a:off x="1744560" y="123336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785" name="CustomShape 9"/>
          <p:cNvSpPr/>
          <p:nvPr/>
        </p:nvSpPr>
        <p:spPr>
          <a:xfrm>
            <a:off x="2105640" y="1258200"/>
            <a:ext cx="531756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Data Analysis is the in-depth interpretation of research data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786" name="CustomShape 10"/>
          <p:cNvSpPr/>
          <p:nvPr/>
        </p:nvSpPr>
        <p:spPr>
          <a:xfrm>
            <a:off x="596880" y="1825920"/>
            <a:ext cx="319680" cy="338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787" name="CustomShape 11"/>
          <p:cNvSpPr/>
          <p:nvPr/>
        </p:nvSpPr>
        <p:spPr>
          <a:xfrm>
            <a:off x="957960" y="1863720"/>
            <a:ext cx="621252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  <a:ea typeface="DejaVu Sans"/>
              </a:rPr>
              <a:t>Data Analysis supports the search for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  <a:ea typeface="DejaVu Sans"/>
              </a:rPr>
              <a:t>‘causality’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788" name="CustomShape 12"/>
          <p:cNvSpPr/>
          <p:nvPr/>
        </p:nvSpPr>
        <p:spPr>
          <a:xfrm>
            <a:off x="1078200" y="217692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89" name="CustomShape 13"/>
          <p:cNvSpPr/>
          <p:nvPr/>
        </p:nvSpPr>
        <p:spPr>
          <a:xfrm>
            <a:off x="1379160" y="2208240"/>
            <a:ext cx="521640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Describing exactly WHY something is happening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90" name="CustomShape 14"/>
          <p:cNvSpPr/>
          <p:nvPr/>
        </p:nvSpPr>
        <p:spPr>
          <a:xfrm>
            <a:off x="1078200" y="247860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91" name="CustomShape 15"/>
          <p:cNvSpPr/>
          <p:nvPr/>
        </p:nvSpPr>
        <p:spPr>
          <a:xfrm>
            <a:off x="1379160" y="2509560"/>
            <a:ext cx="570852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Understanding causality is hard and time-consuming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92" name="CustomShape 16"/>
          <p:cNvSpPr/>
          <p:nvPr/>
        </p:nvSpPr>
        <p:spPr>
          <a:xfrm>
            <a:off x="1078200" y="278028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93" name="CustomShape 17"/>
          <p:cNvSpPr/>
          <p:nvPr/>
        </p:nvSpPr>
        <p:spPr>
          <a:xfrm>
            <a:off x="1379160" y="2811240"/>
            <a:ext cx="537012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Searching it often leads us down the wrong paths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94" name="CustomShape 18"/>
          <p:cNvSpPr/>
          <p:nvPr/>
        </p:nvSpPr>
        <p:spPr>
          <a:xfrm>
            <a:off x="596880" y="3454920"/>
            <a:ext cx="319680" cy="338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795" name="CustomShape 19"/>
          <p:cNvSpPr/>
          <p:nvPr/>
        </p:nvSpPr>
        <p:spPr>
          <a:xfrm>
            <a:off x="957960" y="3492360"/>
            <a:ext cx="562068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  <a:ea typeface="DejaVu Sans"/>
              </a:rPr>
              <a:t>Big Data Analytics focussed on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  <a:ea typeface="DejaVu Sans"/>
              </a:rPr>
              <a:t>‘correlation’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796" name="CustomShape 20"/>
          <p:cNvSpPr/>
          <p:nvPr/>
        </p:nvSpPr>
        <p:spPr>
          <a:xfrm>
            <a:off x="1078200" y="380556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97" name="CustomShape 21"/>
          <p:cNvSpPr/>
          <p:nvPr/>
        </p:nvSpPr>
        <p:spPr>
          <a:xfrm>
            <a:off x="1379160" y="3836880"/>
            <a:ext cx="615636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Not focussed on causality – enough THAT it is happening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98" name="CustomShape 22"/>
          <p:cNvSpPr/>
          <p:nvPr/>
        </p:nvSpPr>
        <p:spPr>
          <a:xfrm>
            <a:off x="1078200" y="410724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99" name="CustomShape 23"/>
          <p:cNvSpPr/>
          <p:nvPr/>
        </p:nvSpPr>
        <p:spPr>
          <a:xfrm>
            <a:off x="1379160" y="4138560"/>
            <a:ext cx="669204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Discover novel patterns and WHAT is happening more quickly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00" name="CustomShape 24"/>
          <p:cNvSpPr/>
          <p:nvPr/>
        </p:nvSpPr>
        <p:spPr>
          <a:xfrm>
            <a:off x="1078200" y="440892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01" name="CustomShape 25"/>
          <p:cNvSpPr/>
          <p:nvPr/>
        </p:nvSpPr>
        <p:spPr>
          <a:xfrm>
            <a:off x="304920" y="4878720"/>
            <a:ext cx="8847000" cy="267840"/>
          </a:xfrm>
          <a:custGeom>
            <a:avLst/>
            <a:gdLst/>
            <a:ahLst/>
            <a:rect l="l" t="t" r="r" b="b"/>
            <a:pathLst>
              <a:path w="24577" h="746">
                <a:moveTo>
                  <a:pt x="0" y="0"/>
                </a:moveTo>
                <a:lnTo>
                  <a:pt x="0" y="745"/>
                </a:lnTo>
                <a:lnTo>
                  <a:pt x="24576" y="745"/>
                </a:lnTo>
                <a:lnTo>
                  <a:pt x="24576" y="0"/>
                </a:lnTo>
                <a:lnTo>
                  <a:pt x="0" y="0"/>
                </a:lnTo>
                <a:close/>
              </a:path>
            </a:pathLst>
          </a:custGeom>
          <a:solidFill>
            <a:srgbClr val="dbeef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02" name="CustomShape 26"/>
          <p:cNvSpPr/>
          <p:nvPr/>
        </p:nvSpPr>
        <p:spPr>
          <a:xfrm>
            <a:off x="284760" y="4862880"/>
            <a:ext cx="8887320" cy="299160"/>
          </a:xfrm>
          <a:custGeom>
            <a:avLst/>
            <a:gdLst/>
            <a:ahLst/>
            <a:rect l="l" t="t" r="r" b="b"/>
            <a:pathLst>
              <a:path w="24689" h="833">
                <a:moveTo>
                  <a:pt x="0" y="44"/>
                </a:moveTo>
                <a:cubicBezTo>
                  <a:pt x="0" y="21"/>
                  <a:pt x="25" y="0"/>
                  <a:pt x="56" y="0"/>
                </a:cubicBezTo>
                <a:lnTo>
                  <a:pt x="24632" y="0"/>
                </a:lnTo>
                <a:cubicBezTo>
                  <a:pt x="24664" y="0"/>
                  <a:pt x="24688" y="21"/>
                  <a:pt x="24688" y="44"/>
                </a:cubicBezTo>
                <a:lnTo>
                  <a:pt x="24688" y="788"/>
                </a:lnTo>
                <a:cubicBezTo>
                  <a:pt x="24688" y="811"/>
                  <a:pt x="24664" y="832"/>
                  <a:pt x="24632" y="832"/>
                </a:cubicBezTo>
                <a:lnTo>
                  <a:pt x="56" y="832"/>
                </a:lnTo>
                <a:cubicBezTo>
                  <a:pt x="25" y="832"/>
                  <a:pt x="0" y="811"/>
                  <a:pt x="0" y="788"/>
                </a:cubicBezTo>
                <a:lnTo>
                  <a:pt x="0" y="44"/>
                </a:lnTo>
                <a:moveTo>
                  <a:pt x="112" y="788"/>
                </a:moveTo>
                <a:lnTo>
                  <a:pt x="56" y="745"/>
                </a:lnTo>
                <a:lnTo>
                  <a:pt x="24632" y="745"/>
                </a:lnTo>
                <a:lnTo>
                  <a:pt x="24576" y="788"/>
                </a:lnTo>
                <a:lnTo>
                  <a:pt x="24576" y="44"/>
                </a:lnTo>
                <a:lnTo>
                  <a:pt x="24632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78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03" name="CustomShape 27"/>
          <p:cNvSpPr/>
          <p:nvPr/>
        </p:nvSpPr>
        <p:spPr>
          <a:xfrm>
            <a:off x="1379160" y="4440240"/>
            <a:ext cx="755640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Using correlations for invaluable insights – often data speaks for itself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04" name="CustomShape 28"/>
          <p:cNvSpPr/>
          <p:nvPr/>
        </p:nvSpPr>
        <p:spPr>
          <a:xfrm>
            <a:off x="400680" y="492264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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805" name="CustomShape 29"/>
          <p:cNvSpPr/>
          <p:nvPr/>
        </p:nvSpPr>
        <p:spPr>
          <a:xfrm>
            <a:off x="761400" y="4947840"/>
            <a:ext cx="826740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Lecture 11 will give in-depth details on differences between data analysis &amp; big data analytics</a:t>
            </a:r>
            <a:endParaRPr b="0" lang="en-GB" sz="16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6" name="CustomShape 1"/>
          <p:cNvSpPr/>
          <p:nvPr/>
        </p:nvSpPr>
        <p:spPr>
          <a:xfrm>
            <a:off x="19440" y="20160"/>
            <a:ext cx="9624240" cy="565560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07" name="CustomShape 2"/>
          <p:cNvSpPr/>
          <p:nvPr/>
        </p:nvSpPr>
        <p:spPr>
          <a:xfrm>
            <a:off x="2438280" y="370440"/>
            <a:ext cx="4794480" cy="354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  <a:ea typeface="DejaVu Sans"/>
              </a:rPr>
              <a:t>Big Data Analytics Frameworks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808" name="CustomShape 3"/>
          <p:cNvSpPr/>
          <p:nvPr/>
        </p:nvSpPr>
        <p:spPr>
          <a:xfrm>
            <a:off x="596880" y="1648080"/>
            <a:ext cx="319680" cy="338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809" name="CustomShape 4"/>
          <p:cNvSpPr/>
          <p:nvPr/>
        </p:nvSpPr>
        <p:spPr>
          <a:xfrm>
            <a:off x="957960" y="1685880"/>
            <a:ext cx="292104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  <a:ea typeface="DejaVu Sans"/>
              </a:rPr>
              <a:t>Distributed Processing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810" name="CustomShape 5"/>
          <p:cNvSpPr/>
          <p:nvPr/>
        </p:nvSpPr>
        <p:spPr>
          <a:xfrm>
            <a:off x="1078200" y="199908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11" name="CustomShape 6"/>
          <p:cNvSpPr/>
          <p:nvPr/>
        </p:nvSpPr>
        <p:spPr>
          <a:xfrm>
            <a:off x="1379160" y="2030400"/>
            <a:ext cx="730332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‘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Map-reduce via files‘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: Tackle large problems with many small tasks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12" name="CustomShape 7"/>
          <p:cNvSpPr/>
          <p:nvPr/>
        </p:nvSpPr>
        <p:spPr>
          <a:xfrm>
            <a:off x="1078200" y="230076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13" name="CustomShape 8"/>
          <p:cNvSpPr/>
          <p:nvPr/>
        </p:nvSpPr>
        <p:spPr>
          <a:xfrm>
            <a:off x="1379160" y="2331720"/>
            <a:ext cx="745272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Advantage of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‘data replication‘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 via specialized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distributed file system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14" name="CustomShape 9"/>
          <p:cNvSpPr/>
          <p:nvPr/>
        </p:nvSpPr>
        <p:spPr>
          <a:xfrm>
            <a:off x="1078200" y="260244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15" name="CustomShape 10"/>
          <p:cNvSpPr/>
          <p:nvPr/>
        </p:nvSpPr>
        <p:spPr>
          <a:xfrm>
            <a:off x="1379160" y="2633400"/>
            <a:ext cx="218772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E.g. Apache Hadoop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16" name="CustomShape 11"/>
          <p:cNvSpPr/>
          <p:nvPr/>
        </p:nvSpPr>
        <p:spPr>
          <a:xfrm>
            <a:off x="596880" y="3518640"/>
            <a:ext cx="319680" cy="338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817" name="CustomShape 12"/>
          <p:cNvSpPr/>
          <p:nvPr/>
        </p:nvSpPr>
        <p:spPr>
          <a:xfrm>
            <a:off x="957960" y="3556080"/>
            <a:ext cx="292248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  <a:ea typeface="DejaVu Sans"/>
              </a:rPr>
              <a:t>In-Memory Processing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818" name="CustomShape 13"/>
          <p:cNvSpPr/>
          <p:nvPr/>
        </p:nvSpPr>
        <p:spPr>
          <a:xfrm>
            <a:off x="1078200" y="386928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19" name="CustomShape 14"/>
          <p:cNvSpPr/>
          <p:nvPr/>
        </p:nvSpPr>
        <p:spPr>
          <a:xfrm>
            <a:off x="1379160" y="3900240"/>
            <a:ext cx="502380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Perform many operations fast via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‘in-memory‘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20" name="CustomShape 15"/>
          <p:cNvSpPr/>
          <p:nvPr/>
        </p:nvSpPr>
        <p:spPr>
          <a:xfrm>
            <a:off x="1078200" y="417096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21" name="CustomShape 16"/>
          <p:cNvSpPr/>
          <p:nvPr/>
        </p:nvSpPr>
        <p:spPr>
          <a:xfrm>
            <a:off x="1379160" y="4201920"/>
            <a:ext cx="497736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Enable tasks such as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‘map-reduce in-memory‘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22" name="CustomShape 17"/>
          <p:cNvSpPr/>
          <p:nvPr/>
        </p:nvSpPr>
        <p:spPr>
          <a:xfrm>
            <a:off x="1078200" y="447264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23" name="CustomShape 18"/>
          <p:cNvSpPr/>
          <p:nvPr/>
        </p:nvSpPr>
        <p:spPr>
          <a:xfrm>
            <a:off x="1379160" y="4503600"/>
            <a:ext cx="344700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E.g. Apache Spark, Apache Flink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24" name="CustomShape 19"/>
          <p:cNvSpPr/>
          <p:nvPr/>
        </p:nvSpPr>
        <p:spPr>
          <a:xfrm>
            <a:off x="1270080" y="948240"/>
            <a:ext cx="6972480" cy="474840"/>
          </a:xfrm>
          <a:custGeom>
            <a:avLst/>
            <a:gdLst/>
            <a:ahLst/>
            <a:rect l="l" t="t" r="r" b="b"/>
            <a:pathLst>
              <a:path w="19370" h="1321">
                <a:moveTo>
                  <a:pt x="0" y="0"/>
                </a:moveTo>
                <a:lnTo>
                  <a:pt x="0" y="1320"/>
                </a:lnTo>
                <a:lnTo>
                  <a:pt x="19369" y="1320"/>
                </a:lnTo>
                <a:lnTo>
                  <a:pt x="19369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25" name="CustomShape 20"/>
          <p:cNvSpPr/>
          <p:nvPr/>
        </p:nvSpPr>
        <p:spPr>
          <a:xfrm>
            <a:off x="1249920" y="932760"/>
            <a:ext cx="7012800" cy="506520"/>
          </a:xfrm>
          <a:custGeom>
            <a:avLst/>
            <a:gdLst/>
            <a:ahLst/>
            <a:rect l="l" t="t" r="r" b="b"/>
            <a:pathLst>
              <a:path w="19482" h="1409">
                <a:moveTo>
                  <a:pt x="0" y="44"/>
                </a:moveTo>
                <a:cubicBezTo>
                  <a:pt x="0" y="20"/>
                  <a:pt x="24" y="0"/>
                  <a:pt x="56" y="0"/>
                </a:cubicBezTo>
                <a:lnTo>
                  <a:pt x="19425" y="0"/>
                </a:lnTo>
                <a:cubicBezTo>
                  <a:pt x="19457" y="0"/>
                  <a:pt x="19481" y="20"/>
                  <a:pt x="19481" y="44"/>
                </a:cubicBezTo>
                <a:lnTo>
                  <a:pt x="19481" y="1364"/>
                </a:lnTo>
                <a:cubicBezTo>
                  <a:pt x="19481" y="1387"/>
                  <a:pt x="19457" y="1408"/>
                  <a:pt x="19425" y="1408"/>
                </a:cubicBezTo>
                <a:lnTo>
                  <a:pt x="56" y="1408"/>
                </a:lnTo>
                <a:cubicBezTo>
                  <a:pt x="24" y="1408"/>
                  <a:pt x="0" y="1387"/>
                  <a:pt x="0" y="1364"/>
                </a:cubicBezTo>
                <a:lnTo>
                  <a:pt x="0" y="44"/>
                </a:lnTo>
                <a:moveTo>
                  <a:pt x="112" y="1364"/>
                </a:moveTo>
                <a:lnTo>
                  <a:pt x="56" y="1321"/>
                </a:lnTo>
                <a:lnTo>
                  <a:pt x="19425" y="1321"/>
                </a:lnTo>
                <a:lnTo>
                  <a:pt x="19369" y="1364"/>
                </a:lnTo>
                <a:lnTo>
                  <a:pt x="19369" y="44"/>
                </a:lnTo>
                <a:lnTo>
                  <a:pt x="19425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36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26" name="CustomShape 21"/>
          <p:cNvSpPr/>
          <p:nvPr/>
        </p:nvSpPr>
        <p:spPr>
          <a:xfrm>
            <a:off x="608400" y="5369400"/>
            <a:ext cx="221364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Lecture 1 – Big Data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827" name="CustomShape 22"/>
          <p:cNvSpPr/>
          <p:nvPr/>
        </p:nvSpPr>
        <p:spPr>
          <a:xfrm>
            <a:off x="1366200" y="99216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828" name="CustomShape 23"/>
          <p:cNvSpPr/>
          <p:nvPr/>
        </p:nvSpPr>
        <p:spPr>
          <a:xfrm>
            <a:off x="1727280" y="1017000"/>
            <a:ext cx="611928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Big Data analytics frameworks shift the approach from ‘bring data to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829" name="CustomShape 24"/>
          <p:cNvSpPr/>
          <p:nvPr/>
        </p:nvSpPr>
        <p:spPr>
          <a:xfrm>
            <a:off x="1727280" y="1217880"/>
            <a:ext cx="528372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compute resources‘ into ‘bring compute tasks close to data‘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1830" name="" descr=""/>
          <p:cNvPicPr/>
          <p:nvPr/>
        </p:nvPicPr>
        <p:blipFill>
          <a:blip r:embed="rId1"/>
          <a:stretch/>
        </p:blipFill>
        <p:spPr>
          <a:xfrm>
            <a:off x="7120440" y="3283560"/>
            <a:ext cx="2255040" cy="1246680"/>
          </a:xfrm>
          <a:prstGeom prst="rect">
            <a:avLst/>
          </a:prstGeom>
          <a:ln w="0">
            <a:noFill/>
          </a:ln>
        </p:spPr>
      </p:pic>
      <p:sp>
        <p:nvSpPr>
          <p:cNvPr id="1831" name="CustomShape 25"/>
          <p:cNvSpPr/>
          <p:nvPr/>
        </p:nvSpPr>
        <p:spPr>
          <a:xfrm>
            <a:off x="242280" y="2937600"/>
            <a:ext cx="9205560" cy="266760"/>
          </a:xfrm>
          <a:custGeom>
            <a:avLst/>
            <a:gdLst/>
            <a:ahLst/>
            <a:rect l="l" t="t" r="r" b="b"/>
            <a:pathLst>
              <a:path w="25573" h="743">
                <a:moveTo>
                  <a:pt x="0" y="0"/>
                </a:moveTo>
                <a:lnTo>
                  <a:pt x="0" y="742"/>
                </a:lnTo>
                <a:lnTo>
                  <a:pt x="25572" y="742"/>
                </a:lnTo>
                <a:lnTo>
                  <a:pt x="25572" y="0"/>
                </a:lnTo>
                <a:lnTo>
                  <a:pt x="0" y="0"/>
                </a:lnTo>
                <a:close/>
              </a:path>
            </a:pathLst>
          </a:custGeom>
          <a:solidFill>
            <a:srgbClr val="dbeef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32" name="CustomShape 26"/>
          <p:cNvSpPr/>
          <p:nvPr/>
        </p:nvSpPr>
        <p:spPr>
          <a:xfrm>
            <a:off x="222120" y="2921760"/>
            <a:ext cx="9245520" cy="298080"/>
          </a:xfrm>
          <a:custGeom>
            <a:avLst/>
            <a:gdLst/>
            <a:ahLst/>
            <a:rect l="l" t="t" r="r" b="b"/>
            <a:pathLst>
              <a:path w="25684" h="830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25628" y="0"/>
                </a:lnTo>
                <a:cubicBezTo>
                  <a:pt x="25659" y="0"/>
                  <a:pt x="25683" y="19"/>
                  <a:pt x="25683" y="44"/>
                </a:cubicBezTo>
                <a:lnTo>
                  <a:pt x="25683" y="786"/>
                </a:lnTo>
                <a:cubicBezTo>
                  <a:pt x="25683" y="810"/>
                  <a:pt x="25659" y="829"/>
                  <a:pt x="25628" y="829"/>
                </a:cubicBezTo>
                <a:lnTo>
                  <a:pt x="56" y="829"/>
                </a:lnTo>
                <a:cubicBezTo>
                  <a:pt x="25" y="829"/>
                  <a:pt x="0" y="810"/>
                  <a:pt x="0" y="786"/>
                </a:cubicBezTo>
                <a:lnTo>
                  <a:pt x="0" y="44"/>
                </a:lnTo>
                <a:moveTo>
                  <a:pt x="112" y="786"/>
                </a:moveTo>
                <a:lnTo>
                  <a:pt x="56" y="742"/>
                </a:lnTo>
                <a:lnTo>
                  <a:pt x="25628" y="742"/>
                </a:lnTo>
                <a:lnTo>
                  <a:pt x="25572" y="786"/>
                </a:lnTo>
                <a:lnTo>
                  <a:pt x="25572" y="44"/>
                </a:lnTo>
                <a:lnTo>
                  <a:pt x="25628" y="86"/>
                </a:lnTo>
                <a:lnTo>
                  <a:pt x="56" y="86"/>
                </a:lnTo>
                <a:lnTo>
                  <a:pt x="112" y="44"/>
                </a:lnTo>
                <a:lnTo>
                  <a:pt x="112" y="78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33" name="CustomShape 27"/>
          <p:cNvSpPr/>
          <p:nvPr/>
        </p:nvSpPr>
        <p:spPr>
          <a:xfrm>
            <a:off x="7748640" y="4516560"/>
            <a:ext cx="141624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[12] Apache Spark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34" name="CustomShape 28"/>
          <p:cNvSpPr/>
          <p:nvPr/>
        </p:nvSpPr>
        <p:spPr>
          <a:xfrm>
            <a:off x="338040" y="298152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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835" name="CustomShape 29"/>
          <p:cNvSpPr/>
          <p:nvPr/>
        </p:nvSpPr>
        <p:spPr>
          <a:xfrm>
            <a:off x="698760" y="3006360"/>
            <a:ext cx="807156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Lecture 5 will give in-depth details on using the map-reduce paradigm for big data analytics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836" name="CustomShape 30"/>
          <p:cNvSpPr/>
          <p:nvPr/>
        </p:nvSpPr>
        <p:spPr>
          <a:xfrm>
            <a:off x="304920" y="4878720"/>
            <a:ext cx="9071640" cy="267840"/>
          </a:xfrm>
          <a:custGeom>
            <a:avLst/>
            <a:gdLst/>
            <a:ahLst/>
            <a:rect l="l" t="t" r="r" b="b"/>
            <a:pathLst>
              <a:path w="25201" h="746">
                <a:moveTo>
                  <a:pt x="0" y="0"/>
                </a:moveTo>
                <a:lnTo>
                  <a:pt x="0" y="745"/>
                </a:lnTo>
                <a:lnTo>
                  <a:pt x="25200" y="745"/>
                </a:lnTo>
                <a:lnTo>
                  <a:pt x="25200" y="0"/>
                </a:lnTo>
                <a:lnTo>
                  <a:pt x="0" y="0"/>
                </a:lnTo>
                <a:close/>
              </a:path>
            </a:pathLst>
          </a:custGeom>
          <a:solidFill>
            <a:srgbClr val="dbeef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37" name="CustomShape 31"/>
          <p:cNvSpPr/>
          <p:nvPr/>
        </p:nvSpPr>
        <p:spPr>
          <a:xfrm>
            <a:off x="284760" y="4862880"/>
            <a:ext cx="9111960" cy="299160"/>
          </a:xfrm>
          <a:custGeom>
            <a:avLst/>
            <a:gdLst/>
            <a:ahLst/>
            <a:rect l="l" t="t" r="r" b="b"/>
            <a:pathLst>
              <a:path w="25313" h="833">
                <a:moveTo>
                  <a:pt x="0" y="44"/>
                </a:moveTo>
                <a:cubicBezTo>
                  <a:pt x="0" y="21"/>
                  <a:pt x="25" y="0"/>
                  <a:pt x="56" y="0"/>
                </a:cubicBezTo>
                <a:lnTo>
                  <a:pt x="25256" y="0"/>
                </a:lnTo>
                <a:cubicBezTo>
                  <a:pt x="25288" y="0"/>
                  <a:pt x="25312" y="21"/>
                  <a:pt x="25312" y="44"/>
                </a:cubicBezTo>
                <a:lnTo>
                  <a:pt x="25312" y="788"/>
                </a:lnTo>
                <a:cubicBezTo>
                  <a:pt x="25312" y="811"/>
                  <a:pt x="25288" y="832"/>
                  <a:pt x="25256" y="832"/>
                </a:cubicBezTo>
                <a:lnTo>
                  <a:pt x="56" y="832"/>
                </a:lnTo>
                <a:cubicBezTo>
                  <a:pt x="25" y="832"/>
                  <a:pt x="0" y="811"/>
                  <a:pt x="0" y="788"/>
                </a:cubicBezTo>
                <a:lnTo>
                  <a:pt x="0" y="44"/>
                </a:lnTo>
                <a:moveTo>
                  <a:pt x="112" y="788"/>
                </a:moveTo>
                <a:lnTo>
                  <a:pt x="56" y="745"/>
                </a:lnTo>
                <a:lnTo>
                  <a:pt x="25256" y="745"/>
                </a:lnTo>
                <a:lnTo>
                  <a:pt x="25200" y="788"/>
                </a:lnTo>
                <a:lnTo>
                  <a:pt x="25200" y="44"/>
                </a:lnTo>
                <a:lnTo>
                  <a:pt x="25256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78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38" name="CustomShape 32"/>
          <p:cNvSpPr/>
          <p:nvPr/>
        </p:nvSpPr>
        <p:spPr>
          <a:xfrm>
            <a:off x="7892280" y="1785240"/>
            <a:ext cx="133812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[11] Map-Reduce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39" name="CustomShape 33"/>
          <p:cNvSpPr/>
          <p:nvPr/>
        </p:nvSpPr>
        <p:spPr>
          <a:xfrm>
            <a:off x="400680" y="492264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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840" name="CustomShape 34"/>
          <p:cNvSpPr/>
          <p:nvPr/>
        </p:nvSpPr>
        <p:spPr>
          <a:xfrm>
            <a:off x="761400" y="4947840"/>
            <a:ext cx="807480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Lecture 3 will give in-depth details on using in-memory processing &amp; Apache Spark &amp; MLLib</a:t>
            </a:r>
            <a:endParaRPr b="0" lang="en-GB" sz="16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1" name="CustomShape 1"/>
          <p:cNvSpPr/>
          <p:nvPr/>
        </p:nvSpPr>
        <p:spPr>
          <a:xfrm>
            <a:off x="19440" y="20160"/>
            <a:ext cx="9624240" cy="565560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42" name="CustomShape 2"/>
          <p:cNvSpPr/>
          <p:nvPr/>
        </p:nvSpPr>
        <p:spPr>
          <a:xfrm>
            <a:off x="1593000" y="370440"/>
            <a:ext cx="6470640" cy="354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  <a:ea typeface="DejaVu Sans"/>
              </a:rPr>
              <a:t>Big Data Analytics Applications – Example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843" name="CustomShape 3"/>
          <p:cNvSpPr/>
          <p:nvPr/>
        </p:nvSpPr>
        <p:spPr>
          <a:xfrm>
            <a:off x="596880" y="994680"/>
            <a:ext cx="319680" cy="338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844" name="CustomShape 4"/>
          <p:cNvSpPr/>
          <p:nvPr/>
        </p:nvSpPr>
        <p:spPr>
          <a:xfrm>
            <a:off x="957960" y="1032120"/>
            <a:ext cx="476388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  <a:ea typeface="DejaVu Sans"/>
              </a:rPr>
              <a:t>~2009 – H1N1 Virus Made Headlines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845" name="CustomShape 5"/>
          <p:cNvSpPr/>
          <p:nvPr/>
        </p:nvSpPr>
        <p:spPr>
          <a:xfrm>
            <a:off x="1078200" y="134568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46" name="CustomShape 6"/>
          <p:cNvSpPr/>
          <p:nvPr/>
        </p:nvSpPr>
        <p:spPr>
          <a:xfrm>
            <a:off x="1379160" y="1376640"/>
            <a:ext cx="333180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Google using ‘logged big data‘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47" name="CustomShape 7"/>
          <p:cNvSpPr/>
          <p:nvPr/>
        </p:nvSpPr>
        <p:spPr>
          <a:xfrm>
            <a:off x="1379160" y="159876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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48" name="CustomShape 8"/>
          <p:cNvSpPr/>
          <p:nvPr/>
        </p:nvSpPr>
        <p:spPr>
          <a:xfrm>
            <a:off x="1701360" y="1630080"/>
            <a:ext cx="158148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search queries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49" name="CustomShape 9"/>
          <p:cNvSpPr/>
          <p:nvPr/>
        </p:nvSpPr>
        <p:spPr>
          <a:xfrm>
            <a:off x="1078200" y="189828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50" name="CustomShape 10"/>
          <p:cNvSpPr/>
          <p:nvPr/>
        </p:nvSpPr>
        <p:spPr>
          <a:xfrm>
            <a:off x="1379160" y="1929600"/>
            <a:ext cx="335412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Explains how Google is able to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51" name="CustomShape 11"/>
          <p:cNvSpPr/>
          <p:nvPr/>
        </p:nvSpPr>
        <p:spPr>
          <a:xfrm>
            <a:off x="1379160" y="2181240"/>
            <a:ext cx="245556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predict fast winter flus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52" name="CustomShape 12"/>
          <p:cNvSpPr/>
          <p:nvPr/>
        </p:nvSpPr>
        <p:spPr>
          <a:xfrm>
            <a:off x="1078200" y="245160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53" name="CustomShape 13"/>
          <p:cNvSpPr/>
          <p:nvPr/>
        </p:nvSpPr>
        <p:spPr>
          <a:xfrm>
            <a:off x="1379160" y="2482560"/>
            <a:ext cx="515556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Not only on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national scale, but down to regions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54" name="CustomShape 14"/>
          <p:cNvSpPr/>
          <p:nvPr/>
        </p:nvSpPr>
        <p:spPr>
          <a:xfrm>
            <a:off x="596880" y="2764440"/>
            <a:ext cx="319680" cy="338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855" name="CustomShape 15"/>
          <p:cNvSpPr/>
          <p:nvPr/>
        </p:nvSpPr>
        <p:spPr>
          <a:xfrm>
            <a:off x="957960" y="2801880"/>
            <a:ext cx="445428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  <a:ea typeface="DejaVu Sans"/>
              </a:rPr>
              <a:t>~2014 – The Parable of Google Flu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856" name="CustomShape 16"/>
          <p:cNvSpPr/>
          <p:nvPr/>
        </p:nvSpPr>
        <p:spPr>
          <a:xfrm>
            <a:off x="1078200" y="311508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57" name="CustomShape 17"/>
          <p:cNvSpPr/>
          <p:nvPr/>
        </p:nvSpPr>
        <p:spPr>
          <a:xfrm>
            <a:off x="1379160" y="3146400"/>
            <a:ext cx="507996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Large errors in flu prediction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&amp; lessons learned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1858" name="" descr=""/>
          <p:cNvPicPr/>
          <p:nvPr/>
        </p:nvPicPr>
        <p:blipFill>
          <a:blip r:embed="rId1"/>
          <a:stretch/>
        </p:blipFill>
        <p:spPr>
          <a:xfrm>
            <a:off x="7268400" y="954360"/>
            <a:ext cx="2283840" cy="1130760"/>
          </a:xfrm>
          <a:prstGeom prst="rect">
            <a:avLst/>
          </a:prstGeom>
          <a:ln w="0">
            <a:noFill/>
          </a:ln>
        </p:spPr>
      </p:pic>
      <p:pic>
        <p:nvPicPr>
          <p:cNvPr id="1859" name="" descr=""/>
          <p:cNvPicPr/>
          <p:nvPr/>
        </p:nvPicPr>
        <p:blipFill>
          <a:blip r:embed="rId2"/>
          <a:stretch/>
        </p:blipFill>
        <p:spPr>
          <a:xfrm>
            <a:off x="7268400" y="954360"/>
            <a:ext cx="2283840" cy="1130760"/>
          </a:xfrm>
          <a:prstGeom prst="rect">
            <a:avLst/>
          </a:prstGeom>
          <a:ln w="0">
            <a:noFill/>
          </a:ln>
        </p:spPr>
      </p:pic>
      <p:pic>
        <p:nvPicPr>
          <p:cNvPr id="1860" name="" descr=""/>
          <p:cNvPicPr/>
          <p:nvPr/>
        </p:nvPicPr>
        <p:blipFill>
          <a:blip r:embed="rId3"/>
          <a:stretch/>
        </p:blipFill>
        <p:spPr>
          <a:xfrm>
            <a:off x="7113240" y="2928600"/>
            <a:ext cx="2438640" cy="1242000"/>
          </a:xfrm>
          <a:prstGeom prst="rect">
            <a:avLst/>
          </a:prstGeom>
          <a:ln w="0">
            <a:noFill/>
          </a:ln>
        </p:spPr>
      </p:pic>
      <p:pic>
        <p:nvPicPr>
          <p:cNvPr id="1861" name="" descr=""/>
          <p:cNvPicPr/>
          <p:nvPr/>
        </p:nvPicPr>
        <p:blipFill>
          <a:blip r:embed="rId4"/>
          <a:stretch/>
        </p:blipFill>
        <p:spPr>
          <a:xfrm>
            <a:off x="7113240" y="2928600"/>
            <a:ext cx="2438640" cy="1242000"/>
          </a:xfrm>
          <a:prstGeom prst="rect">
            <a:avLst/>
          </a:prstGeom>
          <a:ln w="0">
            <a:noFill/>
          </a:ln>
        </p:spPr>
      </p:pic>
      <p:sp>
        <p:nvSpPr>
          <p:cNvPr id="1862" name="CustomShape 18"/>
          <p:cNvSpPr/>
          <p:nvPr/>
        </p:nvSpPr>
        <p:spPr>
          <a:xfrm>
            <a:off x="608400" y="5369400"/>
            <a:ext cx="221364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Lecture 1 –  Big Data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863" name="CustomShape 19"/>
          <p:cNvSpPr/>
          <p:nvPr/>
        </p:nvSpPr>
        <p:spPr>
          <a:xfrm>
            <a:off x="7323840" y="2199240"/>
            <a:ext cx="217512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[13] Jeremy Ginsburg et al.,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64" name="CustomShape 20"/>
          <p:cNvSpPr/>
          <p:nvPr/>
        </p:nvSpPr>
        <p:spPr>
          <a:xfrm>
            <a:off x="7079040" y="2375280"/>
            <a:ext cx="241740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‘</a:t>
            </a:r>
            <a:r>
              <a:rPr b="1" i="1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Detecting influenza epidemics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65" name="CustomShape 21"/>
          <p:cNvSpPr/>
          <p:nvPr/>
        </p:nvSpPr>
        <p:spPr>
          <a:xfrm>
            <a:off x="6949800" y="2551320"/>
            <a:ext cx="256644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using search engine query data’,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66" name="CustomShape 22"/>
          <p:cNvSpPr/>
          <p:nvPr/>
        </p:nvSpPr>
        <p:spPr>
          <a:xfrm>
            <a:off x="8105760" y="2727000"/>
            <a:ext cx="133956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Nature 457, 2009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67" name="CustomShape 23"/>
          <p:cNvSpPr/>
          <p:nvPr/>
        </p:nvSpPr>
        <p:spPr>
          <a:xfrm>
            <a:off x="6989760" y="4228560"/>
            <a:ext cx="254412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[14] David Lazer, Ryan Kennedy,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68" name="CustomShape 24"/>
          <p:cNvSpPr/>
          <p:nvPr/>
        </p:nvSpPr>
        <p:spPr>
          <a:xfrm>
            <a:off x="7409880" y="4404600"/>
            <a:ext cx="209808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Gary King, and Alessandro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69" name="CustomShape 25"/>
          <p:cNvSpPr/>
          <p:nvPr/>
        </p:nvSpPr>
        <p:spPr>
          <a:xfrm>
            <a:off x="6744600" y="4580280"/>
            <a:ext cx="277164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Vespignani, ‘The Parable of Google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70" name="CustomShape 26"/>
          <p:cNvSpPr/>
          <p:nvPr/>
        </p:nvSpPr>
        <p:spPr>
          <a:xfrm>
            <a:off x="7053480" y="4756320"/>
            <a:ext cx="248436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Flu: Traps in Big Data Analysis’,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71" name="CustomShape 27"/>
          <p:cNvSpPr/>
          <p:nvPr/>
        </p:nvSpPr>
        <p:spPr>
          <a:xfrm>
            <a:off x="603360" y="3504960"/>
            <a:ext cx="5720760" cy="1622880"/>
          </a:xfrm>
          <a:custGeom>
            <a:avLst/>
            <a:gdLst/>
            <a:ahLst/>
            <a:rect l="l" t="t" r="r" b="b"/>
            <a:pathLst>
              <a:path w="15893" h="4510">
                <a:moveTo>
                  <a:pt x="0" y="0"/>
                </a:moveTo>
                <a:lnTo>
                  <a:pt x="0" y="4509"/>
                </a:lnTo>
                <a:lnTo>
                  <a:pt x="15892" y="4509"/>
                </a:lnTo>
                <a:lnTo>
                  <a:pt x="15892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72" name="CustomShape 28"/>
          <p:cNvSpPr/>
          <p:nvPr/>
        </p:nvSpPr>
        <p:spPr>
          <a:xfrm>
            <a:off x="583200" y="3489120"/>
            <a:ext cx="5760720" cy="1654560"/>
          </a:xfrm>
          <a:custGeom>
            <a:avLst/>
            <a:gdLst/>
            <a:ahLst/>
            <a:rect l="l" t="t" r="r" b="b"/>
            <a:pathLst>
              <a:path w="16004" h="4598">
                <a:moveTo>
                  <a:pt x="0" y="44"/>
                </a:moveTo>
                <a:cubicBezTo>
                  <a:pt x="0" y="21"/>
                  <a:pt x="24" y="0"/>
                  <a:pt x="56" y="0"/>
                </a:cubicBezTo>
                <a:lnTo>
                  <a:pt x="15948" y="0"/>
                </a:lnTo>
                <a:cubicBezTo>
                  <a:pt x="15979" y="0"/>
                  <a:pt x="16003" y="21"/>
                  <a:pt x="16003" y="44"/>
                </a:cubicBezTo>
                <a:lnTo>
                  <a:pt x="16003" y="4553"/>
                </a:lnTo>
                <a:cubicBezTo>
                  <a:pt x="16003" y="4576"/>
                  <a:pt x="15979" y="4597"/>
                  <a:pt x="15948" y="4597"/>
                </a:cubicBezTo>
                <a:lnTo>
                  <a:pt x="56" y="4597"/>
                </a:lnTo>
                <a:cubicBezTo>
                  <a:pt x="24" y="4597"/>
                  <a:pt x="0" y="4576"/>
                  <a:pt x="0" y="4553"/>
                </a:cubicBezTo>
                <a:lnTo>
                  <a:pt x="0" y="44"/>
                </a:lnTo>
                <a:moveTo>
                  <a:pt x="112" y="4553"/>
                </a:moveTo>
                <a:lnTo>
                  <a:pt x="56" y="4509"/>
                </a:lnTo>
                <a:lnTo>
                  <a:pt x="15948" y="4509"/>
                </a:lnTo>
                <a:lnTo>
                  <a:pt x="15892" y="4553"/>
                </a:lnTo>
                <a:lnTo>
                  <a:pt x="15892" y="44"/>
                </a:lnTo>
                <a:lnTo>
                  <a:pt x="15948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455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73" name="CustomShape 29"/>
          <p:cNvSpPr/>
          <p:nvPr/>
        </p:nvSpPr>
        <p:spPr>
          <a:xfrm>
            <a:off x="7685280" y="4932360"/>
            <a:ext cx="177732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Science Vol (343), 2014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74" name="CustomShape 30"/>
          <p:cNvSpPr/>
          <p:nvPr/>
        </p:nvSpPr>
        <p:spPr>
          <a:xfrm>
            <a:off x="698760" y="354888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875" name="CustomShape 31"/>
          <p:cNvSpPr/>
          <p:nvPr/>
        </p:nvSpPr>
        <p:spPr>
          <a:xfrm>
            <a:off x="1059840" y="3574080"/>
            <a:ext cx="508932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Large errors are possible when working with ‘big data‘ to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876" name="CustomShape 32"/>
          <p:cNvSpPr/>
          <p:nvPr/>
        </p:nvSpPr>
        <p:spPr>
          <a:xfrm>
            <a:off x="1059840" y="3774960"/>
            <a:ext cx="453132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infer insights with ‘statistical data mining‘ methods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877" name="CustomShape 33"/>
          <p:cNvSpPr/>
          <p:nvPr/>
        </p:nvSpPr>
        <p:spPr>
          <a:xfrm>
            <a:off x="698760" y="399168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878" name="CustomShape 34"/>
          <p:cNvSpPr/>
          <p:nvPr/>
        </p:nvSpPr>
        <p:spPr>
          <a:xfrm>
            <a:off x="1059840" y="4016520"/>
            <a:ext cx="466128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(1) Dataset: Transparency &amp; Replicability impossible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879" name="CustomShape 35"/>
          <p:cNvSpPr/>
          <p:nvPr/>
        </p:nvSpPr>
        <p:spPr>
          <a:xfrm>
            <a:off x="698760" y="423252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880" name="CustomShape 36"/>
          <p:cNvSpPr/>
          <p:nvPr/>
        </p:nvSpPr>
        <p:spPr>
          <a:xfrm>
            <a:off x="1059840" y="4257720"/>
            <a:ext cx="457164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(2) Study the algorithm since they keep changing in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881" name="CustomShape 37"/>
          <p:cNvSpPr/>
          <p:nvPr/>
        </p:nvSpPr>
        <p:spPr>
          <a:xfrm>
            <a:off x="1059840" y="4458960"/>
            <a:ext cx="379368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Google: making reproducability impossible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882" name="CustomShape 38"/>
          <p:cNvSpPr/>
          <p:nvPr/>
        </p:nvSpPr>
        <p:spPr>
          <a:xfrm>
            <a:off x="698760" y="467532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883" name="CustomShape 39"/>
          <p:cNvSpPr/>
          <p:nvPr/>
        </p:nvSpPr>
        <p:spPr>
          <a:xfrm>
            <a:off x="1059840" y="4700160"/>
            <a:ext cx="493884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(3) It‘s not just about the size of the data: elements like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884" name="CustomShape 40"/>
          <p:cNvSpPr/>
          <p:nvPr/>
        </p:nvSpPr>
        <p:spPr>
          <a:xfrm>
            <a:off x="1059840" y="4901040"/>
            <a:ext cx="450900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data quality and many other factors play a role too</a:t>
            </a:r>
            <a:endParaRPr b="0" lang="en-GB" sz="16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5" name="CustomShape 1"/>
          <p:cNvSpPr/>
          <p:nvPr/>
        </p:nvSpPr>
        <p:spPr>
          <a:xfrm>
            <a:off x="19440" y="20160"/>
            <a:ext cx="9624240" cy="565560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86" name="CustomShape 2"/>
          <p:cNvSpPr/>
          <p:nvPr/>
        </p:nvSpPr>
        <p:spPr>
          <a:xfrm>
            <a:off x="198360" y="370800"/>
            <a:ext cx="9344880" cy="354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  <a:ea typeface="DejaVu Sans"/>
              </a:rPr>
              <a:t>Big Data Motivation: Intertwine Clouds &amp; Machine Learning 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887" name="CustomShape 3"/>
          <p:cNvSpPr/>
          <p:nvPr/>
        </p:nvSpPr>
        <p:spPr>
          <a:xfrm>
            <a:off x="3488400" y="995400"/>
            <a:ext cx="319680" cy="338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888" name="CustomShape 4"/>
          <p:cNvSpPr/>
          <p:nvPr/>
        </p:nvSpPr>
        <p:spPr>
          <a:xfrm>
            <a:off x="3849120" y="1032840"/>
            <a:ext cx="496440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  <a:ea typeface="DejaVu Sans"/>
              </a:rPr>
              <a:t>Rapid advances in data collection and 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889" name="CustomShape 5"/>
          <p:cNvSpPr/>
          <p:nvPr/>
        </p:nvSpPr>
        <p:spPr>
          <a:xfrm>
            <a:off x="3849120" y="1334160"/>
            <a:ext cx="508788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  <a:ea typeface="DejaVu Sans"/>
              </a:rPr>
              <a:t>storage technologies in the last decade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890" name="CustomShape 6"/>
          <p:cNvSpPr/>
          <p:nvPr/>
        </p:nvSpPr>
        <p:spPr>
          <a:xfrm>
            <a:off x="3969720" y="164772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91" name="CustomShape 7"/>
          <p:cNvSpPr/>
          <p:nvPr/>
        </p:nvSpPr>
        <p:spPr>
          <a:xfrm>
            <a:off x="4270320" y="1679040"/>
            <a:ext cx="474156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Extracting useful information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is a challenge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92" name="CustomShape 8"/>
          <p:cNvSpPr/>
          <p:nvPr/>
        </p:nvSpPr>
        <p:spPr>
          <a:xfrm>
            <a:off x="4270320" y="1930320"/>
            <a:ext cx="486828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considering ever increasing massive datasets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93" name="CustomShape 9"/>
          <p:cNvSpPr/>
          <p:nvPr/>
        </p:nvSpPr>
        <p:spPr>
          <a:xfrm>
            <a:off x="3969720" y="220068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94" name="CustomShape 10"/>
          <p:cNvSpPr/>
          <p:nvPr/>
        </p:nvSpPr>
        <p:spPr>
          <a:xfrm>
            <a:off x="4270320" y="2232000"/>
            <a:ext cx="510732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Traditional data analysis techniques cannot be 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1895" name="" descr=""/>
          <p:cNvPicPr/>
          <p:nvPr/>
        </p:nvPicPr>
        <p:blipFill>
          <a:blip r:embed="rId1"/>
          <a:stretch/>
        </p:blipFill>
        <p:spPr>
          <a:xfrm>
            <a:off x="281880" y="1062360"/>
            <a:ext cx="3074400" cy="1610280"/>
          </a:xfrm>
          <a:prstGeom prst="rect">
            <a:avLst/>
          </a:prstGeom>
          <a:ln w="0">
            <a:noFill/>
          </a:ln>
        </p:spPr>
      </p:pic>
      <p:sp>
        <p:nvSpPr>
          <p:cNvPr id="1896" name="CustomShape 11"/>
          <p:cNvSpPr/>
          <p:nvPr/>
        </p:nvSpPr>
        <p:spPr>
          <a:xfrm>
            <a:off x="1109880" y="2785680"/>
            <a:ext cx="8268840" cy="950400"/>
          </a:xfrm>
          <a:custGeom>
            <a:avLst/>
            <a:gdLst/>
            <a:ahLst/>
            <a:rect l="l" t="t" r="r" b="b"/>
            <a:pathLst>
              <a:path w="22971" h="2642">
                <a:moveTo>
                  <a:pt x="0" y="0"/>
                </a:moveTo>
                <a:lnTo>
                  <a:pt x="0" y="2641"/>
                </a:lnTo>
                <a:lnTo>
                  <a:pt x="22970" y="2641"/>
                </a:lnTo>
                <a:lnTo>
                  <a:pt x="2297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97" name="CustomShape 12"/>
          <p:cNvSpPr/>
          <p:nvPr/>
        </p:nvSpPr>
        <p:spPr>
          <a:xfrm>
            <a:off x="1090440" y="2770200"/>
            <a:ext cx="8308800" cy="981720"/>
          </a:xfrm>
          <a:custGeom>
            <a:avLst/>
            <a:gdLst/>
            <a:ahLst/>
            <a:rect l="l" t="t" r="r" b="b"/>
            <a:pathLst>
              <a:path w="23082" h="2729">
                <a:moveTo>
                  <a:pt x="0" y="44"/>
                </a:moveTo>
                <a:cubicBezTo>
                  <a:pt x="0" y="20"/>
                  <a:pt x="24" y="0"/>
                  <a:pt x="55" y="0"/>
                </a:cubicBezTo>
                <a:lnTo>
                  <a:pt x="23025" y="0"/>
                </a:lnTo>
                <a:cubicBezTo>
                  <a:pt x="23056" y="0"/>
                  <a:pt x="23081" y="20"/>
                  <a:pt x="23081" y="44"/>
                </a:cubicBezTo>
                <a:lnTo>
                  <a:pt x="23081" y="2684"/>
                </a:lnTo>
                <a:cubicBezTo>
                  <a:pt x="23081" y="2708"/>
                  <a:pt x="23056" y="2728"/>
                  <a:pt x="23025" y="2728"/>
                </a:cubicBezTo>
                <a:lnTo>
                  <a:pt x="55" y="2728"/>
                </a:lnTo>
                <a:cubicBezTo>
                  <a:pt x="24" y="2728"/>
                  <a:pt x="0" y="2708"/>
                  <a:pt x="0" y="2684"/>
                </a:cubicBezTo>
                <a:lnTo>
                  <a:pt x="0" y="44"/>
                </a:lnTo>
                <a:moveTo>
                  <a:pt x="111" y="2684"/>
                </a:moveTo>
                <a:lnTo>
                  <a:pt x="55" y="2641"/>
                </a:lnTo>
                <a:lnTo>
                  <a:pt x="23025" y="2641"/>
                </a:lnTo>
                <a:lnTo>
                  <a:pt x="22969" y="2684"/>
                </a:lnTo>
                <a:lnTo>
                  <a:pt x="22969" y="44"/>
                </a:lnTo>
                <a:lnTo>
                  <a:pt x="23025" y="87"/>
                </a:lnTo>
                <a:lnTo>
                  <a:pt x="55" y="87"/>
                </a:lnTo>
                <a:lnTo>
                  <a:pt x="111" y="44"/>
                </a:lnTo>
                <a:lnTo>
                  <a:pt x="111" y="268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98" name="CustomShape 13"/>
          <p:cNvSpPr/>
          <p:nvPr/>
        </p:nvSpPr>
        <p:spPr>
          <a:xfrm>
            <a:off x="4270320" y="2483280"/>
            <a:ext cx="527868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used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in growing cases (e.g.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memory, speed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, etc.)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99" name="CustomShape 14"/>
          <p:cNvSpPr/>
          <p:nvPr/>
        </p:nvSpPr>
        <p:spPr>
          <a:xfrm>
            <a:off x="1206000" y="283068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900" name="CustomShape 15"/>
          <p:cNvSpPr/>
          <p:nvPr/>
        </p:nvSpPr>
        <p:spPr>
          <a:xfrm>
            <a:off x="1566720" y="2855520"/>
            <a:ext cx="747180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Machine learning / Data Mining is a technology that blends traditional data analysis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901" name="CustomShape 16"/>
          <p:cNvSpPr/>
          <p:nvPr/>
        </p:nvSpPr>
        <p:spPr>
          <a:xfrm>
            <a:off x="1566720" y="3056760"/>
            <a:ext cx="671904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methods with sophisticated algorithms for processing large volumes of data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902" name="CustomShape 17"/>
          <p:cNvSpPr/>
          <p:nvPr/>
        </p:nvSpPr>
        <p:spPr>
          <a:xfrm>
            <a:off x="1206000" y="327312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903" name="CustomShape 18"/>
          <p:cNvSpPr/>
          <p:nvPr/>
        </p:nvSpPr>
        <p:spPr>
          <a:xfrm>
            <a:off x="1566720" y="3297960"/>
            <a:ext cx="729360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Machine Learning / Data Mining is the process of automatically discovering useful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904" name="CustomShape 19"/>
          <p:cNvSpPr/>
          <p:nvPr/>
        </p:nvSpPr>
        <p:spPr>
          <a:xfrm>
            <a:off x="1566720" y="3499200"/>
            <a:ext cx="670320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information in large data repositories ideally following a systematic process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905" name="CustomShape 20"/>
          <p:cNvSpPr/>
          <p:nvPr/>
        </p:nvSpPr>
        <p:spPr>
          <a:xfrm>
            <a:off x="5686200" y="3801240"/>
            <a:ext cx="369576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modified from [11] Introduction to Data Mining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06" name="CustomShape 21"/>
          <p:cNvSpPr/>
          <p:nvPr/>
        </p:nvSpPr>
        <p:spPr>
          <a:xfrm>
            <a:off x="596880" y="4005360"/>
            <a:ext cx="319680" cy="338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907" name="CustomShape 22"/>
          <p:cNvSpPr/>
          <p:nvPr/>
        </p:nvSpPr>
        <p:spPr>
          <a:xfrm>
            <a:off x="957960" y="4042800"/>
            <a:ext cx="561384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  <a:ea typeface="DejaVu Sans"/>
              </a:rPr>
              <a:t>Machine Learning &amp;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  <a:ea typeface="DejaVu Sans"/>
              </a:rPr>
              <a:t>Statistical</a:t>
            </a:r>
            <a:r>
              <a:rPr b="0" lang="en-GB" sz="2400" spc="-1" strike="noStrike">
                <a:solidFill>
                  <a:srgbClr val="000000"/>
                </a:solidFill>
                <a:latin typeface="Calibri"/>
                <a:ea typeface="DejaVu Sans"/>
              </a:rPr>
              <a:t> Data Mining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908" name="CustomShape 23"/>
          <p:cNvSpPr/>
          <p:nvPr/>
        </p:nvSpPr>
        <p:spPr>
          <a:xfrm>
            <a:off x="1078200" y="435636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09" name="CustomShape 24"/>
          <p:cNvSpPr/>
          <p:nvPr/>
        </p:nvSpPr>
        <p:spPr>
          <a:xfrm>
            <a:off x="1379160" y="4387680"/>
            <a:ext cx="697644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Traditional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statistical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 approaches are still very useful to consider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10" name="CustomShape 25"/>
          <p:cNvSpPr/>
          <p:nvPr/>
        </p:nvSpPr>
        <p:spPr>
          <a:xfrm>
            <a:off x="1078200" y="465804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11" name="CustomShape 26"/>
          <p:cNvSpPr/>
          <p:nvPr/>
        </p:nvSpPr>
        <p:spPr>
          <a:xfrm>
            <a:off x="1379160" y="4689360"/>
            <a:ext cx="775404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Deep Learning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tools become effective and are available in Clouds today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12" name="CustomShape 27"/>
          <p:cNvSpPr/>
          <p:nvPr/>
        </p:nvSpPr>
        <p:spPr>
          <a:xfrm>
            <a:off x="608400" y="5370120"/>
            <a:ext cx="221364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Lecture 1 –  Big Data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3" name="CustomShape 1"/>
          <p:cNvSpPr/>
          <p:nvPr/>
        </p:nvSpPr>
        <p:spPr>
          <a:xfrm>
            <a:off x="19440" y="20160"/>
            <a:ext cx="9624240" cy="565560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914" name="" descr=""/>
          <p:cNvPicPr/>
          <p:nvPr/>
        </p:nvPicPr>
        <p:blipFill>
          <a:blip r:embed="rId1"/>
          <a:stretch/>
        </p:blipFill>
        <p:spPr>
          <a:xfrm>
            <a:off x="902880" y="630000"/>
            <a:ext cx="3101040" cy="1759320"/>
          </a:xfrm>
          <a:prstGeom prst="rect">
            <a:avLst/>
          </a:prstGeom>
          <a:ln w="0">
            <a:noFill/>
          </a:ln>
        </p:spPr>
      </p:pic>
      <p:sp>
        <p:nvSpPr>
          <p:cNvPr id="1915" name="CustomShape 2"/>
          <p:cNvSpPr/>
          <p:nvPr/>
        </p:nvSpPr>
        <p:spPr>
          <a:xfrm>
            <a:off x="7685280" y="632520"/>
            <a:ext cx="1851480" cy="1229760"/>
          </a:xfrm>
          <a:custGeom>
            <a:avLst/>
            <a:gdLst/>
            <a:ahLst/>
            <a:rect l="l" t="t" r="r" b="b"/>
            <a:pathLst>
              <a:path w="5145" h="3418">
                <a:moveTo>
                  <a:pt x="523" y="1140"/>
                </a:moveTo>
                <a:cubicBezTo>
                  <a:pt x="465" y="759"/>
                  <a:pt x="762" y="408"/>
                  <a:pt x="1187" y="357"/>
                </a:cubicBezTo>
                <a:cubicBezTo>
                  <a:pt x="1358" y="337"/>
                  <a:pt x="1534" y="368"/>
                  <a:pt x="1684" y="446"/>
                </a:cubicBezTo>
                <a:cubicBezTo>
                  <a:pt x="1842" y="177"/>
                  <a:pt x="2214" y="75"/>
                  <a:pt x="2513" y="218"/>
                </a:cubicBezTo>
                <a:cubicBezTo>
                  <a:pt x="2566" y="243"/>
                  <a:pt x="2613" y="274"/>
                  <a:pt x="2655" y="312"/>
                </a:cubicBezTo>
                <a:cubicBezTo>
                  <a:pt x="2780" y="89"/>
                  <a:pt x="3080" y="0"/>
                  <a:pt x="3328" y="110"/>
                </a:cubicBezTo>
                <a:cubicBezTo>
                  <a:pt x="3397" y="141"/>
                  <a:pt x="3457" y="185"/>
                  <a:pt x="3503" y="241"/>
                </a:cubicBezTo>
                <a:cubicBezTo>
                  <a:pt x="3702" y="30"/>
                  <a:pt x="4057" y="3"/>
                  <a:pt x="4292" y="182"/>
                </a:cubicBezTo>
                <a:cubicBezTo>
                  <a:pt x="4392" y="257"/>
                  <a:pt x="4456" y="360"/>
                  <a:pt x="4481" y="474"/>
                </a:cubicBezTo>
                <a:cubicBezTo>
                  <a:pt x="4807" y="555"/>
                  <a:pt x="5000" y="857"/>
                  <a:pt x="4911" y="1150"/>
                </a:cubicBezTo>
                <a:cubicBezTo>
                  <a:pt x="4904" y="1175"/>
                  <a:pt x="4893" y="1199"/>
                  <a:pt x="4882" y="1222"/>
                </a:cubicBezTo>
                <a:cubicBezTo>
                  <a:pt x="5144" y="1528"/>
                  <a:pt x="5080" y="1965"/>
                  <a:pt x="4739" y="2201"/>
                </a:cubicBezTo>
                <a:cubicBezTo>
                  <a:pt x="4632" y="2275"/>
                  <a:pt x="4508" y="2322"/>
                  <a:pt x="4376" y="2339"/>
                </a:cubicBezTo>
                <a:cubicBezTo>
                  <a:pt x="4372" y="2668"/>
                  <a:pt x="4073" y="2934"/>
                  <a:pt x="3705" y="2929"/>
                </a:cubicBezTo>
                <a:cubicBezTo>
                  <a:pt x="3582" y="2929"/>
                  <a:pt x="3461" y="2898"/>
                  <a:pt x="3357" y="2839"/>
                </a:cubicBezTo>
                <a:cubicBezTo>
                  <a:pt x="3232" y="3209"/>
                  <a:pt x="2800" y="3417"/>
                  <a:pt x="2390" y="3305"/>
                </a:cubicBezTo>
                <a:cubicBezTo>
                  <a:pt x="2216" y="3258"/>
                  <a:pt x="2069" y="3159"/>
                  <a:pt x="1969" y="3026"/>
                </a:cubicBezTo>
                <a:cubicBezTo>
                  <a:pt x="1548" y="3253"/>
                  <a:pt x="1005" y="3131"/>
                  <a:pt x="750" y="2751"/>
                </a:cubicBezTo>
                <a:cubicBezTo>
                  <a:pt x="748" y="2748"/>
                  <a:pt x="744" y="2743"/>
                  <a:pt x="742" y="2738"/>
                </a:cubicBezTo>
                <a:cubicBezTo>
                  <a:pt x="467" y="2767"/>
                  <a:pt x="218" y="2591"/>
                  <a:pt x="185" y="2344"/>
                </a:cubicBezTo>
                <a:cubicBezTo>
                  <a:pt x="169" y="2214"/>
                  <a:pt x="215" y="2083"/>
                  <a:pt x="315" y="1986"/>
                </a:cubicBezTo>
                <a:cubicBezTo>
                  <a:pt x="80" y="1861"/>
                  <a:pt x="0" y="1585"/>
                  <a:pt x="138" y="1370"/>
                </a:cubicBezTo>
                <a:cubicBezTo>
                  <a:pt x="218" y="1246"/>
                  <a:pt x="361" y="1164"/>
                  <a:pt x="519" y="1150"/>
                </a:cubicBezTo>
                <a:lnTo>
                  <a:pt x="523" y="1140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16" name="CustomShape 3"/>
          <p:cNvSpPr/>
          <p:nvPr/>
        </p:nvSpPr>
        <p:spPr>
          <a:xfrm>
            <a:off x="7697160" y="644400"/>
            <a:ext cx="1816560" cy="1198800"/>
          </a:xfrm>
          <a:custGeom>
            <a:avLst/>
            <a:gdLst/>
            <a:ahLst/>
            <a:rect l="l" t="t" r="r" b="b"/>
            <a:pathLst>
              <a:path w="5048" h="3332">
                <a:moveTo>
                  <a:pt x="454" y="1098"/>
                </a:moveTo>
                <a:lnTo>
                  <a:pt x="452" y="1110"/>
                </a:lnTo>
                <a:lnTo>
                  <a:pt x="447" y="1074"/>
                </a:lnTo>
                <a:lnTo>
                  <a:pt x="445" y="1037"/>
                </a:lnTo>
                <a:lnTo>
                  <a:pt x="445" y="1002"/>
                </a:lnTo>
                <a:lnTo>
                  <a:pt x="449" y="929"/>
                </a:lnTo>
                <a:lnTo>
                  <a:pt x="463" y="859"/>
                </a:lnTo>
                <a:lnTo>
                  <a:pt x="472" y="826"/>
                </a:lnTo>
                <a:lnTo>
                  <a:pt x="483" y="791"/>
                </a:lnTo>
                <a:lnTo>
                  <a:pt x="497" y="760"/>
                </a:lnTo>
                <a:lnTo>
                  <a:pt x="512" y="726"/>
                </a:lnTo>
                <a:lnTo>
                  <a:pt x="527" y="694"/>
                </a:lnTo>
                <a:lnTo>
                  <a:pt x="545" y="663"/>
                </a:lnTo>
                <a:lnTo>
                  <a:pt x="585" y="604"/>
                </a:lnTo>
                <a:lnTo>
                  <a:pt x="611" y="576"/>
                </a:lnTo>
                <a:lnTo>
                  <a:pt x="633" y="550"/>
                </a:lnTo>
                <a:lnTo>
                  <a:pt x="686" y="497"/>
                </a:lnTo>
                <a:lnTo>
                  <a:pt x="744" y="452"/>
                </a:lnTo>
                <a:lnTo>
                  <a:pt x="775" y="429"/>
                </a:lnTo>
                <a:lnTo>
                  <a:pt x="842" y="391"/>
                </a:lnTo>
                <a:lnTo>
                  <a:pt x="875" y="374"/>
                </a:lnTo>
                <a:lnTo>
                  <a:pt x="910" y="358"/>
                </a:lnTo>
                <a:lnTo>
                  <a:pt x="986" y="330"/>
                </a:lnTo>
                <a:lnTo>
                  <a:pt x="1024" y="319"/>
                </a:lnTo>
                <a:lnTo>
                  <a:pt x="1064" y="308"/>
                </a:lnTo>
                <a:lnTo>
                  <a:pt x="1105" y="302"/>
                </a:lnTo>
                <a:lnTo>
                  <a:pt x="1147" y="295"/>
                </a:lnTo>
                <a:lnTo>
                  <a:pt x="1180" y="291"/>
                </a:lnTo>
                <a:lnTo>
                  <a:pt x="1216" y="289"/>
                </a:lnTo>
                <a:lnTo>
                  <a:pt x="1249" y="288"/>
                </a:lnTo>
                <a:lnTo>
                  <a:pt x="1283" y="288"/>
                </a:lnTo>
                <a:lnTo>
                  <a:pt x="1317" y="289"/>
                </a:lnTo>
                <a:lnTo>
                  <a:pt x="1351" y="293"/>
                </a:lnTo>
                <a:lnTo>
                  <a:pt x="1385" y="297"/>
                </a:lnTo>
                <a:lnTo>
                  <a:pt x="1419" y="302"/>
                </a:lnTo>
                <a:lnTo>
                  <a:pt x="1453" y="308"/>
                </a:lnTo>
                <a:lnTo>
                  <a:pt x="1483" y="318"/>
                </a:lnTo>
                <a:lnTo>
                  <a:pt x="1517" y="327"/>
                </a:lnTo>
                <a:lnTo>
                  <a:pt x="1579" y="347"/>
                </a:lnTo>
                <a:lnTo>
                  <a:pt x="1610" y="360"/>
                </a:lnTo>
                <a:lnTo>
                  <a:pt x="1642" y="374"/>
                </a:lnTo>
                <a:lnTo>
                  <a:pt x="1670" y="389"/>
                </a:lnTo>
                <a:lnTo>
                  <a:pt x="1617" y="400"/>
                </a:lnTo>
                <a:lnTo>
                  <a:pt x="1632" y="375"/>
                </a:lnTo>
                <a:lnTo>
                  <a:pt x="1668" y="327"/>
                </a:lnTo>
                <a:lnTo>
                  <a:pt x="1688" y="303"/>
                </a:lnTo>
                <a:lnTo>
                  <a:pt x="1732" y="261"/>
                </a:lnTo>
                <a:lnTo>
                  <a:pt x="1756" y="242"/>
                </a:lnTo>
                <a:lnTo>
                  <a:pt x="1780" y="223"/>
                </a:lnTo>
                <a:lnTo>
                  <a:pt x="1804" y="206"/>
                </a:lnTo>
                <a:lnTo>
                  <a:pt x="1858" y="174"/>
                </a:lnTo>
                <a:lnTo>
                  <a:pt x="1884" y="161"/>
                </a:lnTo>
                <a:lnTo>
                  <a:pt x="1911" y="148"/>
                </a:lnTo>
                <a:lnTo>
                  <a:pt x="1940" y="136"/>
                </a:lnTo>
                <a:lnTo>
                  <a:pt x="1969" y="127"/>
                </a:lnTo>
                <a:lnTo>
                  <a:pt x="2000" y="119"/>
                </a:lnTo>
                <a:lnTo>
                  <a:pt x="2029" y="110"/>
                </a:lnTo>
                <a:lnTo>
                  <a:pt x="2091" y="99"/>
                </a:lnTo>
                <a:lnTo>
                  <a:pt x="2123" y="96"/>
                </a:lnTo>
                <a:lnTo>
                  <a:pt x="2153" y="92"/>
                </a:lnTo>
                <a:lnTo>
                  <a:pt x="2219" y="92"/>
                </a:lnTo>
                <a:lnTo>
                  <a:pt x="2249" y="94"/>
                </a:lnTo>
                <a:lnTo>
                  <a:pt x="2312" y="101"/>
                </a:lnTo>
                <a:lnTo>
                  <a:pt x="2343" y="108"/>
                </a:lnTo>
                <a:lnTo>
                  <a:pt x="2377" y="115"/>
                </a:lnTo>
                <a:lnTo>
                  <a:pt x="2408" y="124"/>
                </a:lnTo>
                <a:lnTo>
                  <a:pt x="2437" y="134"/>
                </a:lnTo>
                <a:lnTo>
                  <a:pt x="2468" y="147"/>
                </a:lnTo>
                <a:lnTo>
                  <a:pt x="2500" y="161"/>
                </a:lnTo>
                <a:lnTo>
                  <a:pt x="2540" y="181"/>
                </a:lnTo>
                <a:lnTo>
                  <a:pt x="2578" y="204"/>
                </a:lnTo>
                <a:lnTo>
                  <a:pt x="2616" y="230"/>
                </a:lnTo>
                <a:lnTo>
                  <a:pt x="2648" y="258"/>
                </a:lnTo>
                <a:lnTo>
                  <a:pt x="2588" y="267"/>
                </a:lnTo>
                <a:lnTo>
                  <a:pt x="2616" y="225"/>
                </a:lnTo>
                <a:lnTo>
                  <a:pt x="2662" y="167"/>
                </a:lnTo>
                <a:lnTo>
                  <a:pt x="2680" y="150"/>
                </a:lnTo>
                <a:lnTo>
                  <a:pt x="2700" y="133"/>
                </a:lnTo>
                <a:lnTo>
                  <a:pt x="2738" y="103"/>
                </a:lnTo>
                <a:lnTo>
                  <a:pt x="2760" y="89"/>
                </a:lnTo>
                <a:lnTo>
                  <a:pt x="2780" y="77"/>
                </a:lnTo>
                <a:lnTo>
                  <a:pt x="2805" y="64"/>
                </a:lnTo>
                <a:lnTo>
                  <a:pt x="2827" y="52"/>
                </a:lnTo>
                <a:lnTo>
                  <a:pt x="2849" y="44"/>
                </a:lnTo>
                <a:lnTo>
                  <a:pt x="2898" y="26"/>
                </a:lnTo>
                <a:lnTo>
                  <a:pt x="2923" y="19"/>
                </a:lnTo>
                <a:lnTo>
                  <a:pt x="2949" y="14"/>
                </a:lnTo>
                <a:lnTo>
                  <a:pt x="2973" y="8"/>
                </a:lnTo>
                <a:lnTo>
                  <a:pt x="3001" y="5"/>
                </a:lnTo>
                <a:lnTo>
                  <a:pt x="3025" y="2"/>
                </a:lnTo>
                <a:lnTo>
                  <a:pt x="3051" y="2"/>
                </a:lnTo>
                <a:lnTo>
                  <a:pt x="3079" y="0"/>
                </a:lnTo>
                <a:lnTo>
                  <a:pt x="3132" y="3"/>
                </a:lnTo>
                <a:lnTo>
                  <a:pt x="3157" y="7"/>
                </a:lnTo>
                <a:lnTo>
                  <a:pt x="3183" y="10"/>
                </a:lnTo>
                <a:lnTo>
                  <a:pt x="3237" y="24"/>
                </a:lnTo>
                <a:lnTo>
                  <a:pt x="3261" y="31"/>
                </a:lnTo>
                <a:lnTo>
                  <a:pt x="3288" y="42"/>
                </a:lnTo>
                <a:lnTo>
                  <a:pt x="3312" y="52"/>
                </a:lnTo>
                <a:lnTo>
                  <a:pt x="3340" y="64"/>
                </a:lnTo>
                <a:lnTo>
                  <a:pt x="3366" y="78"/>
                </a:lnTo>
                <a:lnTo>
                  <a:pt x="3392" y="94"/>
                </a:lnTo>
                <a:lnTo>
                  <a:pt x="3414" y="111"/>
                </a:lnTo>
                <a:lnTo>
                  <a:pt x="3440" y="129"/>
                </a:lnTo>
                <a:lnTo>
                  <a:pt x="3462" y="148"/>
                </a:lnTo>
                <a:lnTo>
                  <a:pt x="3502" y="191"/>
                </a:lnTo>
                <a:lnTo>
                  <a:pt x="3442" y="188"/>
                </a:lnTo>
                <a:lnTo>
                  <a:pt x="3460" y="169"/>
                </a:lnTo>
                <a:lnTo>
                  <a:pt x="3482" y="150"/>
                </a:lnTo>
                <a:lnTo>
                  <a:pt x="3526" y="115"/>
                </a:lnTo>
                <a:lnTo>
                  <a:pt x="3551" y="99"/>
                </a:lnTo>
                <a:lnTo>
                  <a:pt x="3600" y="72"/>
                </a:lnTo>
                <a:lnTo>
                  <a:pt x="3624" y="59"/>
                </a:lnTo>
                <a:lnTo>
                  <a:pt x="3678" y="38"/>
                </a:lnTo>
                <a:lnTo>
                  <a:pt x="3705" y="30"/>
                </a:lnTo>
                <a:lnTo>
                  <a:pt x="3733" y="22"/>
                </a:lnTo>
                <a:lnTo>
                  <a:pt x="3761" y="16"/>
                </a:lnTo>
                <a:lnTo>
                  <a:pt x="3789" y="10"/>
                </a:lnTo>
                <a:lnTo>
                  <a:pt x="3847" y="3"/>
                </a:lnTo>
                <a:lnTo>
                  <a:pt x="3874" y="2"/>
                </a:lnTo>
                <a:lnTo>
                  <a:pt x="3932" y="2"/>
                </a:lnTo>
                <a:lnTo>
                  <a:pt x="4019" y="12"/>
                </a:lnTo>
                <a:lnTo>
                  <a:pt x="4048" y="19"/>
                </a:lnTo>
                <a:lnTo>
                  <a:pt x="4074" y="26"/>
                </a:lnTo>
                <a:lnTo>
                  <a:pt x="4104" y="35"/>
                </a:lnTo>
                <a:lnTo>
                  <a:pt x="4130" y="44"/>
                </a:lnTo>
                <a:lnTo>
                  <a:pt x="4156" y="54"/>
                </a:lnTo>
                <a:lnTo>
                  <a:pt x="4185" y="66"/>
                </a:lnTo>
                <a:lnTo>
                  <a:pt x="4209" y="80"/>
                </a:lnTo>
                <a:lnTo>
                  <a:pt x="4235" y="94"/>
                </a:lnTo>
                <a:lnTo>
                  <a:pt x="4261" y="110"/>
                </a:lnTo>
                <a:lnTo>
                  <a:pt x="4285" y="127"/>
                </a:lnTo>
                <a:lnTo>
                  <a:pt x="4321" y="158"/>
                </a:lnTo>
                <a:lnTo>
                  <a:pt x="4356" y="192"/>
                </a:lnTo>
                <a:lnTo>
                  <a:pt x="4372" y="211"/>
                </a:lnTo>
                <a:lnTo>
                  <a:pt x="4387" y="228"/>
                </a:lnTo>
                <a:lnTo>
                  <a:pt x="4414" y="267"/>
                </a:lnTo>
                <a:lnTo>
                  <a:pt x="4425" y="286"/>
                </a:lnTo>
                <a:lnTo>
                  <a:pt x="4438" y="307"/>
                </a:lnTo>
                <a:lnTo>
                  <a:pt x="4465" y="370"/>
                </a:lnTo>
                <a:lnTo>
                  <a:pt x="4472" y="391"/>
                </a:lnTo>
                <a:lnTo>
                  <a:pt x="4478" y="413"/>
                </a:lnTo>
                <a:lnTo>
                  <a:pt x="4483" y="436"/>
                </a:lnTo>
                <a:lnTo>
                  <a:pt x="4458" y="413"/>
                </a:lnTo>
                <a:lnTo>
                  <a:pt x="4521" y="431"/>
                </a:lnTo>
                <a:lnTo>
                  <a:pt x="4552" y="443"/>
                </a:lnTo>
                <a:lnTo>
                  <a:pt x="4582" y="455"/>
                </a:lnTo>
                <a:lnTo>
                  <a:pt x="4610" y="469"/>
                </a:lnTo>
                <a:lnTo>
                  <a:pt x="4636" y="483"/>
                </a:lnTo>
                <a:lnTo>
                  <a:pt x="4664" y="501"/>
                </a:lnTo>
                <a:lnTo>
                  <a:pt x="4688" y="516"/>
                </a:lnTo>
                <a:lnTo>
                  <a:pt x="4712" y="536"/>
                </a:lnTo>
                <a:lnTo>
                  <a:pt x="4737" y="553"/>
                </a:lnTo>
                <a:lnTo>
                  <a:pt x="4760" y="574"/>
                </a:lnTo>
                <a:lnTo>
                  <a:pt x="4800" y="616"/>
                </a:lnTo>
                <a:lnTo>
                  <a:pt x="4835" y="661"/>
                </a:lnTo>
                <a:lnTo>
                  <a:pt x="4866" y="710"/>
                </a:lnTo>
                <a:lnTo>
                  <a:pt x="4880" y="735"/>
                </a:lnTo>
                <a:lnTo>
                  <a:pt x="4902" y="787"/>
                </a:lnTo>
                <a:lnTo>
                  <a:pt x="4919" y="840"/>
                </a:lnTo>
                <a:lnTo>
                  <a:pt x="4927" y="868"/>
                </a:lnTo>
                <a:lnTo>
                  <a:pt x="4931" y="896"/>
                </a:lnTo>
                <a:lnTo>
                  <a:pt x="4935" y="951"/>
                </a:lnTo>
                <a:lnTo>
                  <a:pt x="4935" y="1007"/>
                </a:lnTo>
                <a:lnTo>
                  <a:pt x="4933" y="1037"/>
                </a:lnTo>
                <a:lnTo>
                  <a:pt x="4929" y="1065"/>
                </a:lnTo>
                <a:lnTo>
                  <a:pt x="4922" y="1094"/>
                </a:lnTo>
                <a:lnTo>
                  <a:pt x="4913" y="1122"/>
                </a:lnTo>
                <a:lnTo>
                  <a:pt x="4902" y="1160"/>
                </a:lnTo>
                <a:lnTo>
                  <a:pt x="4884" y="1199"/>
                </a:lnTo>
                <a:lnTo>
                  <a:pt x="4882" y="1173"/>
                </a:lnTo>
                <a:lnTo>
                  <a:pt x="4904" y="1202"/>
                </a:lnTo>
                <a:lnTo>
                  <a:pt x="4949" y="1265"/>
                </a:lnTo>
                <a:lnTo>
                  <a:pt x="4967" y="1296"/>
                </a:lnTo>
                <a:lnTo>
                  <a:pt x="4997" y="1363"/>
                </a:lnTo>
                <a:lnTo>
                  <a:pt x="5011" y="1396"/>
                </a:lnTo>
                <a:lnTo>
                  <a:pt x="5023" y="1431"/>
                </a:lnTo>
                <a:lnTo>
                  <a:pt x="5031" y="1466"/>
                </a:lnTo>
                <a:lnTo>
                  <a:pt x="5037" y="1499"/>
                </a:lnTo>
                <a:lnTo>
                  <a:pt x="5047" y="1569"/>
                </a:lnTo>
                <a:lnTo>
                  <a:pt x="5047" y="1639"/>
                </a:lnTo>
                <a:lnTo>
                  <a:pt x="5045" y="1674"/>
                </a:lnTo>
                <a:lnTo>
                  <a:pt x="5041" y="1709"/>
                </a:lnTo>
                <a:lnTo>
                  <a:pt x="5035" y="1742"/>
                </a:lnTo>
                <a:lnTo>
                  <a:pt x="5027" y="1777"/>
                </a:lnTo>
                <a:lnTo>
                  <a:pt x="5017" y="1810"/>
                </a:lnTo>
                <a:lnTo>
                  <a:pt x="5007" y="1843"/>
                </a:lnTo>
                <a:lnTo>
                  <a:pt x="4993" y="1876"/>
                </a:lnTo>
                <a:lnTo>
                  <a:pt x="4977" y="1908"/>
                </a:lnTo>
                <a:lnTo>
                  <a:pt x="4962" y="1941"/>
                </a:lnTo>
                <a:lnTo>
                  <a:pt x="4942" y="1971"/>
                </a:lnTo>
                <a:lnTo>
                  <a:pt x="4922" y="2002"/>
                </a:lnTo>
                <a:lnTo>
                  <a:pt x="4899" y="2032"/>
                </a:lnTo>
                <a:lnTo>
                  <a:pt x="4877" y="2059"/>
                </a:lnTo>
                <a:lnTo>
                  <a:pt x="4824" y="2115"/>
                </a:lnTo>
                <a:lnTo>
                  <a:pt x="4795" y="2140"/>
                </a:lnTo>
                <a:lnTo>
                  <a:pt x="4764" y="2166"/>
                </a:lnTo>
                <a:lnTo>
                  <a:pt x="4730" y="2189"/>
                </a:lnTo>
                <a:lnTo>
                  <a:pt x="4688" y="2217"/>
                </a:lnTo>
                <a:lnTo>
                  <a:pt x="4646" y="2242"/>
                </a:lnTo>
                <a:lnTo>
                  <a:pt x="4598" y="2264"/>
                </a:lnTo>
                <a:lnTo>
                  <a:pt x="4574" y="2275"/>
                </a:lnTo>
                <a:lnTo>
                  <a:pt x="4501" y="2301"/>
                </a:lnTo>
                <a:lnTo>
                  <a:pt x="4452" y="2314"/>
                </a:lnTo>
                <a:lnTo>
                  <a:pt x="4427" y="2320"/>
                </a:lnTo>
                <a:lnTo>
                  <a:pt x="4374" y="2331"/>
                </a:lnTo>
                <a:lnTo>
                  <a:pt x="4349" y="2334"/>
                </a:lnTo>
                <a:lnTo>
                  <a:pt x="4379" y="2306"/>
                </a:lnTo>
                <a:lnTo>
                  <a:pt x="4379" y="2337"/>
                </a:lnTo>
                <a:lnTo>
                  <a:pt x="4369" y="2400"/>
                </a:lnTo>
                <a:lnTo>
                  <a:pt x="4365" y="2430"/>
                </a:lnTo>
                <a:lnTo>
                  <a:pt x="4347" y="2490"/>
                </a:lnTo>
                <a:lnTo>
                  <a:pt x="4336" y="2519"/>
                </a:lnTo>
                <a:lnTo>
                  <a:pt x="4309" y="2576"/>
                </a:lnTo>
                <a:lnTo>
                  <a:pt x="4293" y="2602"/>
                </a:lnTo>
                <a:lnTo>
                  <a:pt x="4276" y="2627"/>
                </a:lnTo>
                <a:lnTo>
                  <a:pt x="4259" y="2652"/>
                </a:lnTo>
                <a:lnTo>
                  <a:pt x="4217" y="2701"/>
                </a:lnTo>
                <a:lnTo>
                  <a:pt x="4195" y="2722"/>
                </a:lnTo>
                <a:lnTo>
                  <a:pt x="4171" y="2745"/>
                </a:lnTo>
                <a:lnTo>
                  <a:pt x="4146" y="2766"/>
                </a:lnTo>
                <a:lnTo>
                  <a:pt x="4121" y="2785"/>
                </a:lnTo>
                <a:lnTo>
                  <a:pt x="4094" y="2802"/>
                </a:lnTo>
                <a:lnTo>
                  <a:pt x="4066" y="2820"/>
                </a:lnTo>
                <a:lnTo>
                  <a:pt x="4039" y="2837"/>
                </a:lnTo>
                <a:lnTo>
                  <a:pt x="4008" y="2851"/>
                </a:lnTo>
                <a:lnTo>
                  <a:pt x="3979" y="2865"/>
                </a:lnTo>
                <a:lnTo>
                  <a:pt x="3947" y="2877"/>
                </a:lnTo>
                <a:lnTo>
                  <a:pt x="3914" y="2890"/>
                </a:lnTo>
                <a:lnTo>
                  <a:pt x="3883" y="2898"/>
                </a:lnTo>
                <a:lnTo>
                  <a:pt x="3847" y="2907"/>
                </a:lnTo>
                <a:lnTo>
                  <a:pt x="3813" y="2914"/>
                </a:lnTo>
                <a:lnTo>
                  <a:pt x="3779" y="2919"/>
                </a:lnTo>
                <a:lnTo>
                  <a:pt x="3743" y="2923"/>
                </a:lnTo>
                <a:lnTo>
                  <a:pt x="3707" y="2924"/>
                </a:lnTo>
                <a:lnTo>
                  <a:pt x="3671" y="2926"/>
                </a:lnTo>
                <a:lnTo>
                  <a:pt x="3647" y="2924"/>
                </a:lnTo>
                <a:lnTo>
                  <a:pt x="3622" y="2924"/>
                </a:lnTo>
                <a:lnTo>
                  <a:pt x="3598" y="2923"/>
                </a:lnTo>
                <a:lnTo>
                  <a:pt x="3573" y="2919"/>
                </a:lnTo>
                <a:lnTo>
                  <a:pt x="3551" y="2916"/>
                </a:lnTo>
                <a:lnTo>
                  <a:pt x="3526" y="2912"/>
                </a:lnTo>
                <a:lnTo>
                  <a:pt x="3502" y="2907"/>
                </a:lnTo>
                <a:lnTo>
                  <a:pt x="3480" y="2900"/>
                </a:lnTo>
                <a:lnTo>
                  <a:pt x="3455" y="2895"/>
                </a:lnTo>
                <a:lnTo>
                  <a:pt x="3432" y="2888"/>
                </a:lnTo>
                <a:lnTo>
                  <a:pt x="3388" y="2871"/>
                </a:lnTo>
                <a:lnTo>
                  <a:pt x="3346" y="2853"/>
                </a:lnTo>
                <a:lnTo>
                  <a:pt x="3304" y="2830"/>
                </a:lnTo>
                <a:lnTo>
                  <a:pt x="3360" y="2815"/>
                </a:lnTo>
                <a:lnTo>
                  <a:pt x="3346" y="2848"/>
                </a:lnTo>
                <a:lnTo>
                  <a:pt x="3332" y="2882"/>
                </a:lnTo>
                <a:lnTo>
                  <a:pt x="3297" y="2949"/>
                </a:lnTo>
                <a:lnTo>
                  <a:pt x="3277" y="2980"/>
                </a:lnTo>
                <a:lnTo>
                  <a:pt x="3257" y="3010"/>
                </a:lnTo>
                <a:lnTo>
                  <a:pt x="3232" y="3040"/>
                </a:lnTo>
                <a:lnTo>
                  <a:pt x="3208" y="3068"/>
                </a:lnTo>
                <a:lnTo>
                  <a:pt x="3183" y="3094"/>
                </a:lnTo>
                <a:lnTo>
                  <a:pt x="3154" y="3118"/>
                </a:lnTo>
                <a:lnTo>
                  <a:pt x="3127" y="3143"/>
                </a:lnTo>
                <a:lnTo>
                  <a:pt x="3097" y="3165"/>
                </a:lnTo>
                <a:lnTo>
                  <a:pt x="3067" y="3188"/>
                </a:lnTo>
                <a:lnTo>
                  <a:pt x="3001" y="3226"/>
                </a:lnTo>
                <a:lnTo>
                  <a:pt x="2967" y="3244"/>
                </a:lnTo>
                <a:lnTo>
                  <a:pt x="2931" y="3260"/>
                </a:lnTo>
                <a:lnTo>
                  <a:pt x="2896" y="3274"/>
                </a:lnTo>
                <a:lnTo>
                  <a:pt x="2860" y="3286"/>
                </a:lnTo>
                <a:lnTo>
                  <a:pt x="2822" y="3298"/>
                </a:lnTo>
                <a:lnTo>
                  <a:pt x="2746" y="3315"/>
                </a:lnTo>
                <a:lnTo>
                  <a:pt x="2709" y="3323"/>
                </a:lnTo>
                <a:lnTo>
                  <a:pt x="2628" y="3329"/>
                </a:lnTo>
                <a:lnTo>
                  <a:pt x="2588" y="3331"/>
                </a:lnTo>
                <a:lnTo>
                  <a:pt x="2548" y="3329"/>
                </a:lnTo>
                <a:lnTo>
                  <a:pt x="2508" y="3328"/>
                </a:lnTo>
                <a:lnTo>
                  <a:pt x="2466" y="3324"/>
                </a:lnTo>
                <a:lnTo>
                  <a:pt x="2426" y="3317"/>
                </a:lnTo>
                <a:lnTo>
                  <a:pt x="2386" y="3310"/>
                </a:lnTo>
                <a:lnTo>
                  <a:pt x="2345" y="3300"/>
                </a:lnTo>
                <a:lnTo>
                  <a:pt x="2310" y="3290"/>
                </a:lnTo>
                <a:lnTo>
                  <a:pt x="2279" y="3279"/>
                </a:lnTo>
                <a:lnTo>
                  <a:pt x="2245" y="3267"/>
                </a:lnTo>
                <a:lnTo>
                  <a:pt x="2183" y="3239"/>
                </a:lnTo>
                <a:lnTo>
                  <a:pt x="2151" y="3223"/>
                </a:lnTo>
                <a:lnTo>
                  <a:pt x="2123" y="3206"/>
                </a:lnTo>
                <a:lnTo>
                  <a:pt x="2096" y="3187"/>
                </a:lnTo>
                <a:lnTo>
                  <a:pt x="2067" y="3169"/>
                </a:lnTo>
                <a:lnTo>
                  <a:pt x="2041" y="3148"/>
                </a:lnTo>
                <a:lnTo>
                  <a:pt x="2016" y="3127"/>
                </a:lnTo>
                <a:lnTo>
                  <a:pt x="1967" y="3082"/>
                </a:lnTo>
                <a:lnTo>
                  <a:pt x="1944" y="3057"/>
                </a:lnTo>
                <a:lnTo>
                  <a:pt x="1924" y="3032"/>
                </a:lnTo>
                <a:lnTo>
                  <a:pt x="1904" y="3007"/>
                </a:lnTo>
                <a:lnTo>
                  <a:pt x="1956" y="3017"/>
                </a:lnTo>
                <a:lnTo>
                  <a:pt x="1916" y="3037"/>
                </a:lnTo>
                <a:lnTo>
                  <a:pt x="1874" y="3055"/>
                </a:lnTo>
                <a:lnTo>
                  <a:pt x="1831" y="3073"/>
                </a:lnTo>
                <a:lnTo>
                  <a:pt x="1788" y="3087"/>
                </a:lnTo>
                <a:lnTo>
                  <a:pt x="1744" y="3101"/>
                </a:lnTo>
                <a:lnTo>
                  <a:pt x="1700" y="3112"/>
                </a:lnTo>
                <a:lnTo>
                  <a:pt x="1655" y="3120"/>
                </a:lnTo>
                <a:lnTo>
                  <a:pt x="1610" y="3127"/>
                </a:lnTo>
                <a:lnTo>
                  <a:pt x="1566" y="3132"/>
                </a:lnTo>
                <a:lnTo>
                  <a:pt x="1521" y="3134"/>
                </a:lnTo>
                <a:lnTo>
                  <a:pt x="1477" y="3135"/>
                </a:lnTo>
                <a:lnTo>
                  <a:pt x="1430" y="3134"/>
                </a:lnTo>
                <a:lnTo>
                  <a:pt x="1385" y="3131"/>
                </a:lnTo>
                <a:lnTo>
                  <a:pt x="1341" y="3126"/>
                </a:lnTo>
                <a:lnTo>
                  <a:pt x="1299" y="3120"/>
                </a:lnTo>
                <a:lnTo>
                  <a:pt x="1254" y="3112"/>
                </a:lnTo>
                <a:lnTo>
                  <a:pt x="1169" y="3087"/>
                </a:lnTo>
                <a:lnTo>
                  <a:pt x="1127" y="3073"/>
                </a:lnTo>
                <a:lnTo>
                  <a:pt x="1087" y="3057"/>
                </a:lnTo>
                <a:lnTo>
                  <a:pt x="1046" y="3040"/>
                </a:lnTo>
                <a:lnTo>
                  <a:pt x="1006" y="3021"/>
                </a:lnTo>
                <a:lnTo>
                  <a:pt x="968" y="2999"/>
                </a:lnTo>
                <a:lnTo>
                  <a:pt x="898" y="2951"/>
                </a:lnTo>
                <a:lnTo>
                  <a:pt x="862" y="2924"/>
                </a:lnTo>
                <a:lnTo>
                  <a:pt x="828" y="2896"/>
                </a:lnTo>
                <a:lnTo>
                  <a:pt x="797" y="2867"/>
                </a:lnTo>
                <a:lnTo>
                  <a:pt x="766" y="2835"/>
                </a:lnTo>
                <a:lnTo>
                  <a:pt x="737" y="2804"/>
                </a:lnTo>
                <a:lnTo>
                  <a:pt x="710" y="2769"/>
                </a:lnTo>
                <a:lnTo>
                  <a:pt x="686" y="2732"/>
                </a:lnTo>
                <a:lnTo>
                  <a:pt x="675" y="2718"/>
                </a:lnTo>
                <a:lnTo>
                  <a:pt x="713" y="2734"/>
                </a:lnTo>
                <a:lnTo>
                  <a:pt x="686" y="2736"/>
                </a:lnTo>
                <a:lnTo>
                  <a:pt x="603" y="2736"/>
                </a:lnTo>
                <a:lnTo>
                  <a:pt x="577" y="2732"/>
                </a:lnTo>
                <a:lnTo>
                  <a:pt x="549" y="2729"/>
                </a:lnTo>
                <a:lnTo>
                  <a:pt x="525" y="2724"/>
                </a:lnTo>
                <a:lnTo>
                  <a:pt x="499" y="2718"/>
                </a:lnTo>
                <a:lnTo>
                  <a:pt x="474" y="2712"/>
                </a:lnTo>
                <a:lnTo>
                  <a:pt x="425" y="2694"/>
                </a:lnTo>
                <a:lnTo>
                  <a:pt x="401" y="2684"/>
                </a:lnTo>
                <a:lnTo>
                  <a:pt x="378" y="2671"/>
                </a:lnTo>
                <a:lnTo>
                  <a:pt x="356" y="2661"/>
                </a:lnTo>
                <a:lnTo>
                  <a:pt x="336" y="2647"/>
                </a:lnTo>
                <a:lnTo>
                  <a:pt x="314" y="2633"/>
                </a:lnTo>
                <a:lnTo>
                  <a:pt x="276" y="2604"/>
                </a:lnTo>
                <a:lnTo>
                  <a:pt x="258" y="2588"/>
                </a:lnTo>
                <a:lnTo>
                  <a:pt x="240" y="2571"/>
                </a:lnTo>
                <a:lnTo>
                  <a:pt x="224" y="2552"/>
                </a:lnTo>
                <a:lnTo>
                  <a:pt x="194" y="2514"/>
                </a:lnTo>
                <a:lnTo>
                  <a:pt x="180" y="2496"/>
                </a:lnTo>
                <a:lnTo>
                  <a:pt x="146" y="2431"/>
                </a:lnTo>
                <a:lnTo>
                  <a:pt x="138" y="2409"/>
                </a:lnTo>
                <a:lnTo>
                  <a:pt x="124" y="2364"/>
                </a:lnTo>
                <a:lnTo>
                  <a:pt x="118" y="2339"/>
                </a:lnTo>
                <a:lnTo>
                  <a:pt x="116" y="2314"/>
                </a:lnTo>
                <a:lnTo>
                  <a:pt x="111" y="2262"/>
                </a:lnTo>
                <a:lnTo>
                  <a:pt x="111" y="2237"/>
                </a:lnTo>
                <a:lnTo>
                  <a:pt x="114" y="2212"/>
                </a:lnTo>
                <a:lnTo>
                  <a:pt x="118" y="2187"/>
                </a:lnTo>
                <a:lnTo>
                  <a:pt x="122" y="2161"/>
                </a:lnTo>
                <a:lnTo>
                  <a:pt x="128" y="2137"/>
                </a:lnTo>
                <a:lnTo>
                  <a:pt x="146" y="2087"/>
                </a:lnTo>
                <a:lnTo>
                  <a:pt x="158" y="2065"/>
                </a:lnTo>
                <a:lnTo>
                  <a:pt x="172" y="2040"/>
                </a:lnTo>
                <a:lnTo>
                  <a:pt x="184" y="2018"/>
                </a:lnTo>
                <a:lnTo>
                  <a:pt x="216" y="1976"/>
                </a:lnTo>
                <a:lnTo>
                  <a:pt x="236" y="1955"/>
                </a:lnTo>
                <a:lnTo>
                  <a:pt x="254" y="1936"/>
                </a:lnTo>
                <a:lnTo>
                  <a:pt x="262" y="1976"/>
                </a:lnTo>
                <a:lnTo>
                  <a:pt x="240" y="1964"/>
                </a:lnTo>
                <a:lnTo>
                  <a:pt x="196" y="1936"/>
                </a:lnTo>
                <a:lnTo>
                  <a:pt x="156" y="1904"/>
                </a:lnTo>
                <a:lnTo>
                  <a:pt x="138" y="1887"/>
                </a:lnTo>
                <a:lnTo>
                  <a:pt x="122" y="1870"/>
                </a:lnTo>
                <a:lnTo>
                  <a:pt x="104" y="1850"/>
                </a:lnTo>
                <a:lnTo>
                  <a:pt x="91" y="1831"/>
                </a:lnTo>
                <a:lnTo>
                  <a:pt x="76" y="1812"/>
                </a:lnTo>
                <a:lnTo>
                  <a:pt x="64" y="1790"/>
                </a:lnTo>
                <a:lnTo>
                  <a:pt x="51" y="1771"/>
                </a:lnTo>
                <a:lnTo>
                  <a:pt x="33" y="1729"/>
                </a:lnTo>
                <a:lnTo>
                  <a:pt x="24" y="1707"/>
                </a:lnTo>
                <a:lnTo>
                  <a:pt x="18" y="1686"/>
                </a:lnTo>
                <a:lnTo>
                  <a:pt x="11" y="1663"/>
                </a:lnTo>
                <a:lnTo>
                  <a:pt x="2" y="1618"/>
                </a:lnTo>
                <a:lnTo>
                  <a:pt x="0" y="1595"/>
                </a:lnTo>
                <a:lnTo>
                  <a:pt x="0" y="1550"/>
                </a:lnTo>
                <a:lnTo>
                  <a:pt x="2" y="1527"/>
                </a:lnTo>
                <a:lnTo>
                  <a:pt x="4" y="1503"/>
                </a:lnTo>
                <a:lnTo>
                  <a:pt x="13" y="1457"/>
                </a:lnTo>
                <a:lnTo>
                  <a:pt x="26" y="1412"/>
                </a:lnTo>
                <a:lnTo>
                  <a:pt x="36" y="1390"/>
                </a:lnTo>
                <a:lnTo>
                  <a:pt x="46" y="1368"/>
                </a:lnTo>
                <a:lnTo>
                  <a:pt x="58" y="1346"/>
                </a:lnTo>
                <a:lnTo>
                  <a:pt x="71" y="1324"/>
                </a:lnTo>
                <a:lnTo>
                  <a:pt x="88" y="1301"/>
                </a:lnTo>
                <a:lnTo>
                  <a:pt x="106" y="1277"/>
                </a:lnTo>
                <a:lnTo>
                  <a:pt x="126" y="1255"/>
                </a:lnTo>
                <a:lnTo>
                  <a:pt x="146" y="1234"/>
                </a:lnTo>
                <a:lnTo>
                  <a:pt x="170" y="1215"/>
                </a:lnTo>
                <a:lnTo>
                  <a:pt x="194" y="1196"/>
                </a:lnTo>
                <a:lnTo>
                  <a:pt x="242" y="1164"/>
                </a:lnTo>
                <a:lnTo>
                  <a:pt x="269" y="1149"/>
                </a:lnTo>
                <a:lnTo>
                  <a:pt x="298" y="1136"/>
                </a:lnTo>
                <a:lnTo>
                  <a:pt x="325" y="1124"/>
                </a:lnTo>
                <a:lnTo>
                  <a:pt x="356" y="1113"/>
                </a:lnTo>
                <a:lnTo>
                  <a:pt x="385" y="1105"/>
                </a:lnTo>
                <a:lnTo>
                  <a:pt x="416" y="1098"/>
                </a:lnTo>
                <a:lnTo>
                  <a:pt x="479" y="1087"/>
                </a:lnTo>
                <a:lnTo>
                  <a:pt x="449" y="1108"/>
                </a:lnTo>
                <a:lnTo>
                  <a:pt x="454" y="1098"/>
                </a:lnTo>
                <a:moveTo>
                  <a:pt x="521" y="1126"/>
                </a:moveTo>
                <a:cubicBezTo>
                  <a:pt x="517" y="1136"/>
                  <a:pt x="505" y="1143"/>
                  <a:pt x="489" y="1145"/>
                </a:cubicBezTo>
                <a:lnTo>
                  <a:pt x="463" y="1149"/>
                </a:lnTo>
                <a:lnTo>
                  <a:pt x="437" y="1154"/>
                </a:lnTo>
                <a:lnTo>
                  <a:pt x="412" y="1159"/>
                </a:lnTo>
                <a:lnTo>
                  <a:pt x="385" y="1166"/>
                </a:lnTo>
                <a:lnTo>
                  <a:pt x="361" y="1176"/>
                </a:lnTo>
                <a:lnTo>
                  <a:pt x="336" y="1185"/>
                </a:lnTo>
                <a:lnTo>
                  <a:pt x="312" y="1197"/>
                </a:lnTo>
                <a:lnTo>
                  <a:pt x="289" y="1210"/>
                </a:lnTo>
                <a:lnTo>
                  <a:pt x="244" y="1238"/>
                </a:lnTo>
                <a:lnTo>
                  <a:pt x="224" y="1254"/>
                </a:lnTo>
                <a:lnTo>
                  <a:pt x="204" y="1271"/>
                </a:lnTo>
                <a:lnTo>
                  <a:pt x="186" y="1288"/>
                </a:lnTo>
                <a:lnTo>
                  <a:pt x="170" y="1307"/>
                </a:lnTo>
                <a:lnTo>
                  <a:pt x="138" y="1349"/>
                </a:lnTo>
                <a:lnTo>
                  <a:pt x="116" y="1388"/>
                </a:lnTo>
                <a:lnTo>
                  <a:pt x="106" y="1409"/>
                </a:lnTo>
                <a:lnTo>
                  <a:pt x="98" y="1428"/>
                </a:lnTo>
                <a:lnTo>
                  <a:pt x="91" y="1447"/>
                </a:lnTo>
                <a:lnTo>
                  <a:pt x="82" y="1489"/>
                </a:lnTo>
                <a:lnTo>
                  <a:pt x="78" y="1508"/>
                </a:lnTo>
                <a:lnTo>
                  <a:pt x="73" y="1550"/>
                </a:lnTo>
                <a:lnTo>
                  <a:pt x="73" y="1571"/>
                </a:lnTo>
                <a:lnTo>
                  <a:pt x="76" y="1592"/>
                </a:lnTo>
                <a:lnTo>
                  <a:pt x="78" y="1611"/>
                </a:lnTo>
                <a:lnTo>
                  <a:pt x="80" y="1632"/>
                </a:lnTo>
                <a:lnTo>
                  <a:pt x="84" y="1651"/>
                </a:lnTo>
                <a:lnTo>
                  <a:pt x="88" y="1672"/>
                </a:lnTo>
                <a:lnTo>
                  <a:pt x="102" y="1710"/>
                </a:lnTo>
                <a:lnTo>
                  <a:pt x="111" y="1729"/>
                </a:lnTo>
                <a:lnTo>
                  <a:pt x="120" y="1748"/>
                </a:lnTo>
                <a:lnTo>
                  <a:pt x="132" y="1766"/>
                </a:lnTo>
                <a:lnTo>
                  <a:pt x="154" y="1801"/>
                </a:lnTo>
                <a:lnTo>
                  <a:pt x="180" y="1832"/>
                </a:lnTo>
                <a:lnTo>
                  <a:pt x="212" y="1864"/>
                </a:lnTo>
                <a:lnTo>
                  <a:pt x="230" y="1878"/>
                </a:lnTo>
                <a:lnTo>
                  <a:pt x="244" y="1892"/>
                </a:lnTo>
                <a:lnTo>
                  <a:pt x="265" y="1904"/>
                </a:lnTo>
                <a:lnTo>
                  <a:pt x="282" y="1917"/>
                </a:lnTo>
                <a:lnTo>
                  <a:pt x="305" y="1929"/>
                </a:lnTo>
                <a:cubicBezTo>
                  <a:pt x="314" y="1934"/>
                  <a:pt x="318" y="1941"/>
                  <a:pt x="320" y="1948"/>
                </a:cubicBezTo>
                <a:cubicBezTo>
                  <a:pt x="323" y="1957"/>
                  <a:pt x="318" y="1964"/>
                  <a:pt x="314" y="1971"/>
                </a:cubicBezTo>
                <a:lnTo>
                  <a:pt x="296" y="1988"/>
                </a:lnTo>
                <a:lnTo>
                  <a:pt x="280" y="2006"/>
                </a:lnTo>
                <a:lnTo>
                  <a:pt x="265" y="2025"/>
                </a:lnTo>
                <a:lnTo>
                  <a:pt x="252" y="2044"/>
                </a:lnTo>
                <a:lnTo>
                  <a:pt x="240" y="2063"/>
                </a:lnTo>
                <a:lnTo>
                  <a:pt x="227" y="2084"/>
                </a:lnTo>
                <a:lnTo>
                  <a:pt x="210" y="2126"/>
                </a:lnTo>
                <a:lnTo>
                  <a:pt x="202" y="2148"/>
                </a:lnTo>
                <a:lnTo>
                  <a:pt x="196" y="2170"/>
                </a:lnTo>
                <a:lnTo>
                  <a:pt x="192" y="2192"/>
                </a:lnTo>
                <a:lnTo>
                  <a:pt x="186" y="2237"/>
                </a:lnTo>
                <a:lnTo>
                  <a:pt x="184" y="2262"/>
                </a:lnTo>
                <a:lnTo>
                  <a:pt x="190" y="2307"/>
                </a:lnTo>
                <a:lnTo>
                  <a:pt x="192" y="2328"/>
                </a:lnTo>
                <a:lnTo>
                  <a:pt x="196" y="2350"/>
                </a:lnTo>
                <a:lnTo>
                  <a:pt x="210" y="2392"/>
                </a:lnTo>
                <a:lnTo>
                  <a:pt x="236" y="2449"/>
                </a:lnTo>
                <a:lnTo>
                  <a:pt x="258" y="2485"/>
                </a:lnTo>
                <a:lnTo>
                  <a:pt x="272" y="2502"/>
                </a:lnTo>
                <a:lnTo>
                  <a:pt x="298" y="2533"/>
                </a:lnTo>
                <a:lnTo>
                  <a:pt x="314" y="2549"/>
                </a:lnTo>
                <a:lnTo>
                  <a:pt x="345" y="2577"/>
                </a:lnTo>
                <a:lnTo>
                  <a:pt x="381" y="2602"/>
                </a:lnTo>
                <a:lnTo>
                  <a:pt x="399" y="2612"/>
                </a:lnTo>
                <a:lnTo>
                  <a:pt x="439" y="2633"/>
                </a:lnTo>
                <a:lnTo>
                  <a:pt x="459" y="2641"/>
                </a:lnTo>
                <a:lnTo>
                  <a:pt x="499" y="2656"/>
                </a:lnTo>
                <a:lnTo>
                  <a:pt x="521" y="2663"/>
                </a:lnTo>
                <a:lnTo>
                  <a:pt x="541" y="2668"/>
                </a:lnTo>
                <a:lnTo>
                  <a:pt x="563" y="2671"/>
                </a:lnTo>
                <a:lnTo>
                  <a:pt x="585" y="2675"/>
                </a:lnTo>
                <a:lnTo>
                  <a:pt x="611" y="2677"/>
                </a:lnTo>
                <a:lnTo>
                  <a:pt x="633" y="2679"/>
                </a:lnTo>
                <a:lnTo>
                  <a:pt x="679" y="2679"/>
                </a:lnTo>
                <a:lnTo>
                  <a:pt x="704" y="2677"/>
                </a:lnTo>
                <a:cubicBezTo>
                  <a:pt x="719" y="2675"/>
                  <a:pt x="735" y="2680"/>
                  <a:pt x="741" y="2691"/>
                </a:cubicBezTo>
                <a:lnTo>
                  <a:pt x="750" y="2705"/>
                </a:lnTo>
                <a:lnTo>
                  <a:pt x="773" y="2738"/>
                </a:lnTo>
                <a:lnTo>
                  <a:pt x="800" y="2771"/>
                </a:lnTo>
                <a:lnTo>
                  <a:pt x="853" y="2830"/>
                </a:lnTo>
                <a:lnTo>
                  <a:pt x="884" y="2857"/>
                </a:lnTo>
                <a:lnTo>
                  <a:pt x="913" y="2882"/>
                </a:lnTo>
                <a:lnTo>
                  <a:pt x="946" y="2907"/>
                </a:lnTo>
                <a:lnTo>
                  <a:pt x="978" y="2930"/>
                </a:lnTo>
                <a:lnTo>
                  <a:pt x="1014" y="2951"/>
                </a:lnTo>
                <a:lnTo>
                  <a:pt x="1046" y="2971"/>
                </a:lnTo>
                <a:lnTo>
                  <a:pt x="1082" y="2990"/>
                </a:lnTo>
                <a:lnTo>
                  <a:pt x="1158" y="3021"/>
                </a:lnTo>
                <a:lnTo>
                  <a:pt x="1234" y="3045"/>
                </a:lnTo>
                <a:lnTo>
                  <a:pt x="1274" y="3054"/>
                </a:lnTo>
                <a:lnTo>
                  <a:pt x="1311" y="3062"/>
                </a:lnTo>
                <a:lnTo>
                  <a:pt x="1393" y="3073"/>
                </a:lnTo>
                <a:lnTo>
                  <a:pt x="1435" y="3076"/>
                </a:lnTo>
                <a:lnTo>
                  <a:pt x="1515" y="3076"/>
                </a:lnTo>
                <a:lnTo>
                  <a:pt x="1555" y="3074"/>
                </a:lnTo>
                <a:lnTo>
                  <a:pt x="1597" y="3070"/>
                </a:lnTo>
                <a:lnTo>
                  <a:pt x="1637" y="3065"/>
                </a:lnTo>
                <a:lnTo>
                  <a:pt x="1718" y="3046"/>
                </a:lnTo>
                <a:lnTo>
                  <a:pt x="1758" y="3035"/>
                </a:lnTo>
                <a:lnTo>
                  <a:pt x="1798" y="3021"/>
                </a:lnTo>
                <a:lnTo>
                  <a:pt x="1838" y="3005"/>
                </a:lnTo>
                <a:lnTo>
                  <a:pt x="1876" y="2987"/>
                </a:lnTo>
                <a:lnTo>
                  <a:pt x="1916" y="2968"/>
                </a:lnTo>
                <a:cubicBezTo>
                  <a:pt x="1924" y="2963"/>
                  <a:pt x="1934" y="2961"/>
                  <a:pt x="1944" y="2963"/>
                </a:cubicBezTo>
                <a:cubicBezTo>
                  <a:pt x="1954" y="2965"/>
                  <a:pt x="1962" y="2970"/>
                  <a:pt x="1967" y="2977"/>
                </a:cubicBezTo>
                <a:lnTo>
                  <a:pt x="1985" y="2999"/>
                </a:lnTo>
                <a:lnTo>
                  <a:pt x="2005" y="3024"/>
                </a:lnTo>
                <a:lnTo>
                  <a:pt x="2025" y="3045"/>
                </a:lnTo>
                <a:lnTo>
                  <a:pt x="2069" y="3087"/>
                </a:lnTo>
                <a:lnTo>
                  <a:pt x="2094" y="3106"/>
                </a:lnTo>
                <a:lnTo>
                  <a:pt x="2116" y="3126"/>
                </a:lnTo>
                <a:lnTo>
                  <a:pt x="2143" y="3143"/>
                </a:lnTo>
                <a:lnTo>
                  <a:pt x="2167" y="3159"/>
                </a:lnTo>
                <a:lnTo>
                  <a:pt x="2195" y="3174"/>
                </a:lnTo>
                <a:lnTo>
                  <a:pt x="2221" y="3188"/>
                </a:lnTo>
                <a:lnTo>
                  <a:pt x="2249" y="3202"/>
                </a:lnTo>
                <a:lnTo>
                  <a:pt x="2279" y="3215"/>
                </a:lnTo>
                <a:lnTo>
                  <a:pt x="2337" y="3235"/>
                </a:lnTo>
                <a:lnTo>
                  <a:pt x="2368" y="3244"/>
                </a:lnTo>
                <a:lnTo>
                  <a:pt x="2404" y="3253"/>
                </a:lnTo>
                <a:lnTo>
                  <a:pt x="2439" y="3260"/>
                </a:lnTo>
                <a:lnTo>
                  <a:pt x="2477" y="3267"/>
                </a:lnTo>
                <a:lnTo>
                  <a:pt x="2512" y="3270"/>
                </a:lnTo>
                <a:lnTo>
                  <a:pt x="2548" y="3272"/>
                </a:lnTo>
                <a:lnTo>
                  <a:pt x="2586" y="3274"/>
                </a:lnTo>
                <a:lnTo>
                  <a:pt x="2622" y="3272"/>
                </a:lnTo>
                <a:lnTo>
                  <a:pt x="2658" y="3268"/>
                </a:lnTo>
                <a:lnTo>
                  <a:pt x="2693" y="3265"/>
                </a:lnTo>
                <a:lnTo>
                  <a:pt x="2726" y="3260"/>
                </a:lnTo>
                <a:lnTo>
                  <a:pt x="2762" y="3253"/>
                </a:lnTo>
                <a:lnTo>
                  <a:pt x="2796" y="3244"/>
                </a:lnTo>
                <a:lnTo>
                  <a:pt x="2829" y="3234"/>
                </a:lnTo>
                <a:lnTo>
                  <a:pt x="2896" y="3209"/>
                </a:lnTo>
                <a:lnTo>
                  <a:pt x="2927" y="3195"/>
                </a:lnTo>
                <a:lnTo>
                  <a:pt x="2959" y="3179"/>
                </a:lnTo>
                <a:lnTo>
                  <a:pt x="3017" y="3145"/>
                </a:lnTo>
                <a:lnTo>
                  <a:pt x="3045" y="3124"/>
                </a:lnTo>
                <a:lnTo>
                  <a:pt x="3099" y="3082"/>
                </a:lnTo>
                <a:lnTo>
                  <a:pt x="3123" y="3059"/>
                </a:lnTo>
                <a:lnTo>
                  <a:pt x="3147" y="3035"/>
                </a:lnTo>
                <a:lnTo>
                  <a:pt x="3170" y="3008"/>
                </a:lnTo>
                <a:lnTo>
                  <a:pt x="3190" y="2982"/>
                </a:lnTo>
                <a:lnTo>
                  <a:pt x="3210" y="2954"/>
                </a:lnTo>
                <a:lnTo>
                  <a:pt x="3230" y="2924"/>
                </a:lnTo>
                <a:lnTo>
                  <a:pt x="3246" y="2895"/>
                </a:lnTo>
                <a:lnTo>
                  <a:pt x="3261" y="2863"/>
                </a:lnTo>
                <a:lnTo>
                  <a:pt x="3274" y="2832"/>
                </a:lnTo>
                <a:lnTo>
                  <a:pt x="3288" y="2799"/>
                </a:lnTo>
                <a:cubicBezTo>
                  <a:pt x="3290" y="2790"/>
                  <a:pt x="3299" y="2783"/>
                  <a:pt x="3310" y="2780"/>
                </a:cubicBezTo>
                <a:cubicBezTo>
                  <a:pt x="3322" y="2776"/>
                  <a:pt x="3334" y="2776"/>
                  <a:pt x="3344" y="2782"/>
                </a:cubicBezTo>
                <a:lnTo>
                  <a:pt x="3382" y="2802"/>
                </a:lnTo>
                <a:lnTo>
                  <a:pt x="3422" y="2818"/>
                </a:lnTo>
                <a:lnTo>
                  <a:pt x="3440" y="2827"/>
                </a:lnTo>
                <a:lnTo>
                  <a:pt x="3462" y="2834"/>
                </a:lnTo>
                <a:lnTo>
                  <a:pt x="3480" y="2839"/>
                </a:lnTo>
                <a:lnTo>
                  <a:pt x="3502" y="2846"/>
                </a:lnTo>
                <a:lnTo>
                  <a:pt x="3522" y="2849"/>
                </a:lnTo>
                <a:lnTo>
                  <a:pt x="3542" y="2855"/>
                </a:lnTo>
                <a:lnTo>
                  <a:pt x="3564" y="2858"/>
                </a:lnTo>
                <a:lnTo>
                  <a:pt x="3584" y="2862"/>
                </a:lnTo>
                <a:lnTo>
                  <a:pt x="3607" y="2863"/>
                </a:lnTo>
                <a:lnTo>
                  <a:pt x="3627" y="2865"/>
                </a:lnTo>
                <a:lnTo>
                  <a:pt x="3649" y="2867"/>
                </a:lnTo>
                <a:lnTo>
                  <a:pt x="3703" y="2867"/>
                </a:lnTo>
                <a:lnTo>
                  <a:pt x="3733" y="2865"/>
                </a:lnTo>
                <a:lnTo>
                  <a:pt x="3765" y="2862"/>
                </a:lnTo>
                <a:lnTo>
                  <a:pt x="3795" y="2858"/>
                </a:lnTo>
                <a:lnTo>
                  <a:pt x="3827" y="2851"/>
                </a:lnTo>
                <a:lnTo>
                  <a:pt x="3856" y="2844"/>
                </a:lnTo>
                <a:lnTo>
                  <a:pt x="3885" y="2835"/>
                </a:lnTo>
                <a:lnTo>
                  <a:pt x="3914" y="2825"/>
                </a:lnTo>
                <a:lnTo>
                  <a:pt x="3941" y="2815"/>
                </a:lnTo>
                <a:lnTo>
                  <a:pt x="3994" y="2790"/>
                </a:lnTo>
                <a:lnTo>
                  <a:pt x="4021" y="2774"/>
                </a:lnTo>
                <a:lnTo>
                  <a:pt x="4070" y="2743"/>
                </a:lnTo>
                <a:lnTo>
                  <a:pt x="4092" y="2726"/>
                </a:lnTo>
                <a:lnTo>
                  <a:pt x="4114" y="2707"/>
                </a:lnTo>
                <a:lnTo>
                  <a:pt x="4134" y="2687"/>
                </a:lnTo>
                <a:lnTo>
                  <a:pt x="4175" y="2646"/>
                </a:lnTo>
                <a:lnTo>
                  <a:pt x="4193" y="2624"/>
                </a:lnTo>
                <a:lnTo>
                  <a:pt x="4209" y="2602"/>
                </a:lnTo>
                <a:lnTo>
                  <a:pt x="4241" y="2552"/>
                </a:lnTo>
                <a:lnTo>
                  <a:pt x="4253" y="2529"/>
                </a:lnTo>
                <a:lnTo>
                  <a:pt x="4265" y="2502"/>
                </a:lnTo>
                <a:lnTo>
                  <a:pt x="4273" y="2476"/>
                </a:lnTo>
                <a:lnTo>
                  <a:pt x="4283" y="2447"/>
                </a:lnTo>
                <a:lnTo>
                  <a:pt x="4291" y="2421"/>
                </a:lnTo>
                <a:lnTo>
                  <a:pt x="4296" y="2393"/>
                </a:lnTo>
                <a:lnTo>
                  <a:pt x="4301" y="2364"/>
                </a:lnTo>
                <a:lnTo>
                  <a:pt x="4305" y="2336"/>
                </a:lnTo>
                <a:lnTo>
                  <a:pt x="4305" y="2304"/>
                </a:lnTo>
                <a:cubicBezTo>
                  <a:pt x="4305" y="2290"/>
                  <a:pt x="4319" y="2279"/>
                  <a:pt x="4336" y="2276"/>
                </a:cubicBezTo>
                <a:lnTo>
                  <a:pt x="4359" y="2273"/>
                </a:lnTo>
                <a:lnTo>
                  <a:pt x="4383" y="2269"/>
                </a:lnTo>
                <a:lnTo>
                  <a:pt x="4450" y="2253"/>
                </a:lnTo>
                <a:lnTo>
                  <a:pt x="4474" y="2246"/>
                </a:lnTo>
                <a:lnTo>
                  <a:pt x="4496" y="2239"/>
                </a:lnTo>
                <a:lnTo>
                  <a:pt x="4516" y="2231"/>
                </a:lnTo>
                <a:lnTo>
                  <a:pt x="4538" y="2223"/>
                </a:lnTo>
                <a:lnTo>
                  <a:pt x="4558" y="2215"/>
                </a:lnTo>
                <a:lnTo>
                  <a:pt x="4602" y="2194"/>
                </a:lnTo>
                <a:lnTo>
                  <a:pt x="4642" y="2171"/>
                </a:lnTo>
                <a:lnTo>
                  <a:pt x="4682" y="2147"/>
                </a:lnTo>
                <a:lnTo>
                  <a:pt x="4740" y="2101"/>
                </a:lnTo>
                <a:lnTo>
                  <a:pt x="4766" y="2079"/>
                </a:lnTo>
                <a:lnTo>
                  <a:pt x="4790" y="2054"/>
                </a:lnTo>
                <a:lnTo>
                  <a:pt x="4815" y="2028"/>
                </a:lnTo>
                <a:lnTo>
                  <a:pt x="4837" y="2002"/>
                </a:lnTo>
                <a:lnTo>
                  <a:pt x="4857" y="1974"/>
                </a:lnTo>
                <a:lnTo>
                  <a:pt x="4893" y="1918"/>
                </a:lnTo>
                <a:lnTo>
                  <a:pt x="4909" y="1889"/>
                </a:lnTo>
                <a:lnTo>
                  <a:pt x="4922" y="1859"/>
                </a:lnTo>
                <a:lnTo>
                  <a:pt x="4935" y="1828"/>
                </a:lnTo>
                <a:lnTo>
                  <a:pt x="4945" y="1798"/>
                </a:lnTo>
                <a:lnTo>
                  <a:pt x="4955" y="1766"/>
                </a:lnTo>
                <a:lnTo>
                  <a:pt x="4962" y="1735"/>
                </a:lnTo>
                <a:lnTo>
                  <a:pt x="4967" y="1702"/>
                </a:lnTo>
                <a:lnTo>
                  <a:pt x="4971" y="1670"/>
                </a:lnTo>
                <a:lnTo>
                  <a:pt x="4973" y="1639"/>
                </a:lnTo>
                <a:lnTo>
                  <a:pt x="4973" y="1573"/>
                </a:lnTo>
                <a:lnTo>
                  <a:pt x="4965" y="1510"/>
                </a:lnTo>
                <a:lnTo>
                  <a:pt x="4957" y="1476"/>
                </a:lnTo>
                <a:lnTo>
                  <a:pt x="4939" y="1414"/>
                </a:lnTo>
                <a:lnTo>
                  <a:pt x="4929" y="1382"/>
                </a:lnTo>
                <a:lnTo>
                  <a:pt x="4913" y="1351"/>
                </a:lnTo>
                <a:lnTo>
                  <a:pt x="4899" y="1321"/>
                </a:lnTo>
                <a:lnTo>
                  <a:pt x="4882" y="1291"/>
                </a:lnTo>
                <a:lnTo>
                  <a:pt x="4862" y="1262"/>
                </a:lnTo>
                <a:lnTo>
                  <a:pt x="4842" y="1234"/>
                </a:lnTo>
                <a:lnTo>
                  <a:pt x="4817" y="1204"/>
                </a:lnTo>
                <a:cubicBezTo>
                  <a:pt x="4813" y="1197"/>
                  <a:pt x="4811" y="1188"/>
                  <a:pt x="4815" y="1180"/>
                </a:cubicBezTo>
                <a:lnTo>
                  <a:pt x="4828" y="1146"/>
                </a:lnTo>
                <a:lnTo>
                  <a:pt x="4842" y="1110"/>
                </a:lnTo>
                <a:lnTo>
                  <a:pt x="4855" y="1057"/>
                </a:lnTo>
                <a:lnTo>
                  <a:pt x="4857" y="1032"/>
                </a:lnTo>
                <a:lnTo>
                  <a:pt x="4862" y="1005"/>
                </a:lnTo>
                <a:lnTo>
                  <a:pt x="4862" y="955"/>
                </a:lnTo>
                <a:lnTo>
                  <a:pt x="4857" y="902"/>
                </a:lnTo>
                <a:lnTo>
                  <a:pt x="4853" y="877"/>
                </a:lnTo>
                <a:lnTo>
                  <a:pt x="4840" y="829"/>
                </a:lnTo>
                <a:lnTo>
                  <a:pt x="4822" y="780"/>
                </a:lnTo>
                <a:lnTo>
                  <a:pt x="4800" y="735"/>
                </a:lnTo>
                <a:lnTo>
                  <a:pt x="4786" y="712"/>
                </a:lnTo>
                <a:lnTo>
                  <a:pt x="4755" y="670"/>
                </a:lnTo>
                <a:lnTo>
                  <a:pt x="4740" y="651"/>
                </a:lnTo>
                <a:lnTo>
                  <a:pt x="4722" y="630"/>
                </a:lnTo>
                <a:lnTo>
                  <a:pt x="4702" y="613"/>
                </a:lnTo>
                <a:lnTo>
                  <a:pt x="4684" y="595"/>
                </a:lnTo>
                <a:lnTo>
                  <a:pt x="4642" y="562"/>
                </a:lnTo>
                <a:lnTo>
                  <a:pt x="4618" y="546"/>
                </a:lnTo>
                <a:lnTo>
                  <a:pt x="4570" y="518"/>
                </a:lnTo>
                <a:lnTo>
                  <a:pt x="4546" y="506"/>
                </a:lnTo>
                <a:lnTo>
                  <a:pt x="4492" y="485"/>
                </a:lnTo>
                <a:lnTo>
                  <a:pt x="4465" y="477"/>
                </a:lnTo>
                <a:lnTo>
                  <a:pt x="4434" y="469"/>
                </a:lnTo>
                <a:cubicBezTo>
                  <a:pt x="4423" y="466"/>
                  <a:pt x="4414" y="457"/>
                  <a:pt x="4410" y="447"/>
                </a:cubicBezTo>
                <a:lnTo>
                  <a:pt x="4405" y="426"/>
                </a:lnTo>
                <a:lnTo>
                  <a:pt x="4401" y="407"/>
                </a:lnTo>
                <a:lnTo>
                  <a:pt x="4387" y="368"/>
                </a:lnTo>
                <a:lnTo>
                  <a:pt x="4369" y="330"/>
                </a:lnTo>
                <a:lnTo>
                  <a:pt x="4359" y="313"/>
                </a:lnTo>
                <a:lnTo>
                  <a:pt x="4349" y="295"/>
                </a:lnTo>
                <a:lnTo>
                  <a:pt x="4336" y="277"/>
                </a:lnTo>
                <a:lnTo>
                  <a:pt x="4325" y="260"/>
                </a:lnTo>
                <a:lnTo>
                  <a:pt x="4299" y="228"/>
                </a:lnTo>
                <a:lnTo>
                  <a:pt x="4267" y="197"/>
                </a:lnTo>
                <a:lnTo>
                  <a:pt x="4213" y="155"/>
                </a:lnTo>
                <a:lnTo>
                  <a:pt x="4191" y="141"/>
                </a:lnTo>
                <a:lnTo>
                  <a:pt x="4146" y="117"/>
                </a:lnTo>
                <a:lnTo>
                  <a:pt x="4124" y="106"/>
                </a:lnTo>
                <a:lnTo>
                  <a:pt x="4099" y="96"/>
                </a:lnTo>
                <a:lnTo>
                  <a:pt x="4076" y="89"/>
                </a:lnTo>
                <a:lnTo>
                  <a:pt x="4052" y="80"/>
                </a:lnTo>
                <a:lnTo>
                  <a:pt x="4028" y="75"/>
                </a:lnTo>
                <a:lnTo>
                  <a:pt x="4003" y="69"/>
                </a:lnTo>
                <a:lnTo>
                  <a:pt x="3979" y="66"/>
                </a:lnTo>
                <a:lnTo>
                  <a:pt x="3954" y="63"/>
                </a:lnTo>
                <a:lnTo>
                  <a:pt x="3929" y="61"/>
                </a:lnTo>
                <a:lnTo>
                  <a:pt x="3905" y="59"/>
                </a:lnTo>
                <a:lnTo>
                  <a:pt x="3881" y="59"/>
                </a:lnTo>
                <a:lnTo>
                  <a:pt x="3856" y="61"/>
                </a:lnTo>
                <a:lnTo>
                  <a:pt x="3831" y="63"/>
                </a:lnTo>
                <a:lnTo>
                  <a:pt x="3807" y="66"/>
                </a:lnTo>
                <a:lnTo>
                  <a:pt x="3758" y="77"/>
                </a:lnTo>
                <a:lnTo>
                  <a:pt x="3709" y="91"/>
                </a:lnTo>
                <a:lnTo>
                  <a:pt x="3687" y="99"/>
                </a:lnTo>
                <a:lnTo>
                  <a:pt x="3620" y="131"/>
                </a:lnTo>
                <a:lnTo>
                  <a:pt x="3598" y="144"/>
                </a:lnTo>
                <a:lnTo>
                  <a:pt x="3558" y="172"/>
                </a:lnTo>
                <a:lnTo>
                  <a:pt x="3538" y="188"/>
                </a:lnTo>
                <a:lnTo>
                  <a:pt x="3520" y="206"/>
                </a:lnTo>
                <a:lnTo>
                  <a:pt x="3500" y="225"/>
                </a:lnTo>
                <a:cubicBezTo>
                  <a:pt x="3493" y="232"/>
                  <a:pt x="3482" y="236"/>
                  <a:pt x="3470" y="236"/>
                </a:cubicBezTo>
                <a:cubicBezTo>
                  <a:pt x="3458" y="236"/>
                  <a:pt x="3446" y="232"/>
                  <a:pt x="3440" y="223"/>
                </a:cubicBezTo>
                <a:lnTo>
                  <a:pt x="3424" y="204"/>
                </a:lnTo>
                <a:lnTo>
                  <a:pt x="3406" y="186"/>
                </a:lnTo>
                <a:lnTo>
                  <a:pt x="3346" y="139"/>
                </a:lnTo>
                <a:lnTo>
                  <a:pt x="3324" y="127"/>
                </a:lnTo>
                <a:lnTo>
                  <a:pt x="3302" y="113"/>
                </a:lnTo>
                <a:lnTo>
                  <a:pt x="3279" y="103"/>
                </a:lnTo>
                <a:lnTo>
                  <a:pt x="3234" y="86"/>
                </a:lnTo>
                <a:lnTo>
                  <a:pt x="3212" y="78"/>
                </a:lnTo>
                <a:lnTo>
                  <a:pt x="3168" y="68"/>
                </a:lnTo>
                <a:lnTo>
                  <a:pt x="3145" y="64"/>
                </a:lnTo>
                <a:lnTo>
                  <a:pt x="3123" y="61"/>
                </a:lnTo>
                <a:lnTo>
                  <a:pt x="3101" y="59"/>
                </a:lnTo>
                <a:lnTo>
                  <a:pt x="3057" y="59"/>
                </a:lnTo>
                <a:lnTo>
                  <a:pt x="3034" y="61"/>
                </a:lnTo>
                <a:lnTo>
                  <a:pt x="3013" y="63"/>
                </a:lnTo>
                <a:lnTo>
                  <a:pt x="2991" y="64"/>
                </a:lnTo>
                <a:lnTo>
                  <a:pt x="2969" y="69"/>
                </a:lnTo>
                <a:lnTo>
                  <a:pt x="2947" y="75"/>
                </a:lnTo>
                <a:lnTo>
                  <a:pt x="2927" y="80"/>
                </a:lnTo>
                <a:lnTo>
                  <a:pt x="2905" y="87"/>
                </a:lnTo>
                <a:lnTo>
                  <a:pt x="2885" y="94"/>
                </a:lnTo>
                <a:lnTo>
                  <a:pt x="2845" y="111"/>
                </a:lnTo>
                <a:lnTo>
                  <a:pt x="2827" y="122"/>
                </a:lnTo>
                <a:lnTo>
                  <a:pt x="2807" y="134"/>
                </a:lnTo>
                <a:lnTo>
                  <a:pt x="2789" y="144"/>
                </a:lnTo>
                <a:lnTo>
                  <a:pt x="2771" y="158"/>
                </a:lnTo>
                <a:lnTo>
                  <a:pt x="2756" y="172"/>
                </a:lnTo>
                <a:lnTo>
                  <a:pt x="2738" y="186"/>
                </a:lnTo>
                <a:lnTo>
                  <a:pt x="2722" y="202"/>
                </a:lnTo>
                <a:lnTo>
                  <a:pt x="2709" y="218"/>
                </a:lnTo>
                <a:lnTo>
                  <a:pt x="2693" y="233"/>
                </a:lnTo>
                <a:lnTo>
                  <a:pt x="2680" y="253"/>
                </a:lnTo>
                <a:lnTo>
                  <a:pt x="2656" y="291"/>
                </a:lnTo>
                <a:cubicBezTo>
                  <a:pt x="2650" y="300"/>
                  <a:pt x="2640" y="305"/>
                  <a:pt x="2628" y="307"/>
                </a:cubicBezTo>
                <a:cubicBezTo>
                  <a:pt x="2618" y="308"/>
                  <a:pt x="2604" y="305"/>
                  <a:pt x="2596" y="299"/>
                </a:cubicBezTo>
                <a:lnTo>
                  <a:pt x="2564" y="274"/>
                </a:lnTo>
                <a:lnTo>
                  <a:pt x="2532" y="252"/>
                </a:lnTo>
                <a:lnTo>
                  <a:pt x="2497" y="228"/>
                </a:lnTo>
                <a:lnTo>
                  <a:pt x="2462" y="211"/>
                </a:lnTo>
                <a:lnTo>
                  <a:pt x="2435" y="199"/>
                </a:lnTo>
                <a:lnTo>
                  <a:pt x="2381" y="178"/>
                </a:lnTo>
                <a:lnTo>
                  <a:pt x="2328" y="164"/>
                </a:lnTo>
                <a:lnTo>
                  <a:pt x="2299" y="158"/>
                </a:lnTo>
                <a:lnTo>
                  <a:pt x="2272" y="155"/>
                </a:lnTo>
                <a:lnTo>
                  <a:pt x="2243" y="152"/>
                </a:lnTo>
                <a:lnTo>
                  <a:pt x="2217" y="150"/>
                </a:lnTo>
                <a:lnTo>
                  <a:pt x="2161" y="150"/>
                </a:lnTo>
                <a:lnTo>
                  <a:pt x="2133" y="153"/>
                </a:lnTo>
                <a:lnTo>
                  <a:pt x="2107" y="155"/>
                </a:lnTo>
                <a:lnTo>
                  <a:pt x="2078" y="161"/>
                </a:lnTo>
                <a:lnTo>
                  <a:pt x="2054" y="166"/>
                </a:lnTo>
                <a:lnTo>
                  <a:pt x="2000" y="180"/>
                </a:lnTo>
                <a:lnTo>
                  <a:pt x="1974" y="188"/>
                </a:lnTo>
                <a:lnTo>
                  <a:pt x="1924" y="209"/>
                </a:lnTo>
                <a:lnTo>
                  <a:pt x="1900" y="222"/>
                </a:lnTo>
                <a:lnTo>
                  <a:pt x="1876" y="236"/>
                </a:lnTo>
                <a:lnTo>
                  <a:pt x="1854" y="249"/>
                </a:lnTo>
                <a:lnTo>
                  <a:pt x="1831" y="266"/>
                </a:lnTo>
                <a:lnTo>
                  <a:pt x="1788" y="299"/>
                </a:lnTo>
                <a:lnTo>
                  <a:pt x="1768" y="318"/>
                </a:lnTo>
                <a:lnTo>
                  <a:pt x="1750" y="336"/>
                </a:lnTo>
                <a:lnTo>
                  <a:pt x="1715" y="379"/>
                </a:lnTo>
                <a:lnTo>
                  <a:pt x="1700" y="402"/>
                </a:lnTo>
                <a:lnTo>
                  <a:pt x="1684" y="426"/>
                </a:lnTo>
                <a:cubicBezTo>
                  <a:pt x="1680" y="433"/>
                  <a:pt x="1670" y="438"/>
                  <a:pt x="1662" y="441"/>
                </a:cubicBezTo>
                <a:cubicBezTo>
                  <a:pt x="1650" y="443"/>
                  <a:pt x="1640" y="441"/>
                  <a:pt x="1630" y="438"/>
                </a:cubicBezTo>
                <a:lnTo>
                  <a:pt x="1604" y="424"/>
                </a:lnTo>
                <a:lnTo>
                  <a:pt x="1577" y="412"/>
                </a:lnTo>
                <a:lnTo>
                  <a:pt x="1548" y="400"/>
                </a:lnTo>
                <a:lnTo>
                  <a:pt x="1519" y="389"/>
                </a:lnTo>
                <a:lnTo>
                  <a:pt x="1493" y="380"/>
                </a:lnTo>
                <a:lnTo>
                  <a:pt x="1461" y="372"/>
                </a:lnTo>
                <a:lnTo>
                  <a:pt x="1433" y="365"/>
                </a:lnTo>
                <a:lnTo>
                  <a:pt x="1375" y="354"/>
                </a:lnTo>
                <a:lnTo>
                  <a:pt x="1343" y="350"/>
                </a:lnTo>
                <a:lnTo>
                  <a:pt x="1311" y="349"/>
                </a:lnTo>
                <a:lnTo>
                  <a:pt x="1283" y="347"/>
                </a:lnTo>
                <a:lnTo>
                  <a:pt x="1221" y="347"/>
                </a:lnTo>
                <a:lnTo>
                  <a:pt x="1191" y="349"/>
                </a:lnTo>
                <a:lnTo>
                  <a:pt x="1160" y="352"/>
                </a:lnTo>
                <a:lnTo>
                  <a:pt x="1122" y="358"/>
                </a:lnTo>
                <a:lnTo>
                  <a:pt x="1087" y="365"/>
                </a:lnTo>
                <a:lnTo>
                  <a:pt x="1052" y="374"/>
                </a:lnTo>
                <a:lnTo>
                  <a:pt x="1016" y="383"/>
                </a:lnTo>
                <a:lnTo>
                  <a:pt x="982" y="394"/>
                </a:lnTo>
                <a:lnTo>
                  <a:pt x="916" y="422"/>
                </a:lnTo>
                <a:lnTo>
                  <a:pt x="884" y="438"/>
                </a:lnTo>
                <a:lnTo>
                  <a:pt x="853" y="455"/>
                </a:lnTo>
                <a:lnTo>
                  <a:pt x="824" y="473"/>
                </a:lnTo>
                <a:lnTo>
                  <a:pt x="795" y="492"/>
                </a:lnTo>
                <a:lnTo>
                  <a:pt x="768" y="513"/>
                </a:lnTo>
                <a:lnTo>
                  <a:pt x="744" y="536"/>
                </a:lnTo>
                <a:lnTo>
                  <a:pt x="717" y="558"/>
                </a:lnTo>
                <a:lnTo>
                  <a:pt x="673" y="607"/>
                </a:lnTo>
                <a:lnTo>
                  <a:pt x="651" y="633"/>
                </a:lnTo>
                <a:lnTo>
                  <a:pt x="633" y="660"/>
                </a:lnTo>
                <a:lnTo>
                  <a:pt x="613" y="688"/>
                </a:lnTo>
                <a:lnTo>
                  <a:pt x="597" y="716"/>
                </a:lnTo>
                <a:lnTo>
                  <a:pt x="581" y="746"/>
                </a:lnTo>
                <a:lnTo>
                  <a:pt x="567" y="775"/>
                </a:lnTo>
                <a:lnTo>
                  <a:pt x="545" y="838"/>
                </a:lnTo>
                <a:lnTo>
                  <a:pt x="537" y="869"/>
                </a:lnTo>
                <a:lnTo>
                  <a:pt x="529" y="901"/>
                </a:lnTo>
                <a:lnTo>
                  <a:pt x="523" y="934"/>
                </a:lnTo>
                <a:lnTo>
                  <a:pt x="519" y="1000"/>
                </a:lnTo>
                <a:lnTo>
                  <a:pt x="519" y="1035"/>
                </a:lnTo>
                <a:lnTo>
                  <a:pt x="521" y="1068"/>
                </a:lnTo>
                <a:lnTo>
                  <a:pt x="525" y="1105"/>
                </a:lnTo>
                <a:cubicBezTo>
                  <a:pt x="527" y="1108"/>
                  <a:pt x="525" y="1112"/>
                  <a:pt x="525" y="1115"/>
                </a:cubicBezTo>
                <a:lnTo>
                  <a:pt x="521" y="112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17" name="CustomShape 4"/>
          <p:cNvSpPr/>
          <p:nvPr/>
        </p:nvSpPr>
        <p:spPr>
          <a:xfrm>
            <a:off x="7786080" y="703440"/>
            <a:ext cx="1670760" cy="1024560"/>
          </a:xfrm>
          <a:custGeom>
            <a:avLst/>
            <a:gdLst/>
            <a:ahLst/>
            <a:rect l="l" t="t" r="r" b="b"/>
            <a:pathLst>
              <a:path w="4643" h="2848">
                <a:moveTo>
                  <a:pt x="336" y="1866"/>
                </a:moveTo>
                <a:lnTo>
                  <a:pt x="316" y="1866"/>
                </a:lnTo>
                <a:lnTo>
                  <a:pt x="296" y="1868"/>
                </a:lnTo>
                <a:lnTo>
                  <a:pt x="256" y="1866"/>
                </a:lnTo>
                <a:lnTo>
                  <a:pt x="214" y="1863"/>
                </a:lnTo>
                <a:lnTo>
                  <a:pt x="174" y="1856"/>
                </a:lnTo>
                <a:lnTo>
                  <a:pt x="136" y="1845"/>
                </a:lnTo>
                <a:lnTo>
                  <a:pt x="96" y="1833"/>
                </a:lnTo>
                <a:lnTo>
                  <a:pt x="58" y="1819"/>
                </a:lnTo>
                <a:lnTo>
                  <a:pt x="22" y="1802"/>
                </a:lnTo>
                <a:cubicBezTo>
                  <a:pt x="4" y="1793"/>
                  <a:pt x="0" y="1775"/>
                  <a:pt x="11" y="1761"/>
                </a:cubicBezTo>
                <a:cubicBezTo>
                  <a:pt x="22" y="1748"/>
                  <a:pt x="44" y="1744"/>
                  <a:pt x="62" y="1751"/>
                </a:cubicBezTo>
                <a:lnTo>
                  <a:pt x="93" y="1767"/>
                </a:lnTo>
                <a:lnTo>
                  <a:pt x="124" y="1779"/>
                </a:lnTo>
                <a:lnTo>
                  <a:pt x="158" y="1789"/>
                </a:lnTo>
                <a:lnTo>
                  <a:pt x="192" y="1798"/>
                </a:lnTo>
                <a:lnTo>
                  <a:pt x="224" y="1803"/>
                </a:lnTo>
                <a:lnTo>
                  <a:pt x="258" y="1809"/>
                </a:lnTo>
                <a:lnTo>
                  <a:pt x="332" y="1809"/>
                </a:lnTo>
                <a:cubicBezTo>
                  <a:pt x="352" y="1807"/>
                  <a:pt x="370" y="1819"/>
                  <a:pt x="370" y="1835"/>
                </a:cubicBezTo>
                <a:cubicBezTo>
                  <a:pt x="372" y="1850"/>
                  <a:pt x="356" y="1864"/>
                  <a:pt x="336" y="1866"/>
                </a:cubicBezTo>
                <a:moveTo>
                  <a:pt x="603" y="2524"/>
                </a:moveTo>
                <a:lnTo>
                  <a:pt x="573" y="2533"/>
                </a:lnTo>
                <a:lnTo>
                  <a:pt x="539" y="2544"/>
                </a:lnTo>
                <a:lnTo>
                  <a:pt x="503" y="2549"/>
                </a:lnTo>
                <a:lnTo>
                  <a:pt x="470" y="2554"/>
                </a:lnTo>
                <a:cubicBezTo>
                  <a:pt x="450" y="2558"/>
                  <a:pt x="430" y="2547"/>
                  <a:pt x="425" y="2532"/>
                </a:cubicBezTo>
                <a:cubicBezTo>
                  <a:pt x="423" y="2516"/>
                  <a:pt x="436" y="2500"/>
                  <a:pt x="457" y="2497"/>
                </a:cubicBezTo>
                <a:lnTo>
                  <a:pt x="485" y="2493"/>
                </a:lnTo>
                <a:lnTo>
                  <a:pt x="517" y="2488"/>
                </a:lnTo>
                <a:lnTo>
                  <a:pt x="545" y="2481"/>
                </a:lnTo>
                <a:lnTo>
                  <a:pt x="577" y="2471"/>
                </a:lnTo>
                <a:cubicBezTo>
                  <a:pt x="595" y="2463"/>
                  <a:pt x="617" y="2472"/>
                  <a:pt x="623" y="2486"/>
                </a:cubicBezTo>
                <a:cubicBezTo>
                  <a:pt x="633" y="2502"/>
                  <a:pt x="623" y="2518"/>
                  <a:pt x="603" y="2524"/>
                </a:cubicBezTo>
                <a:moveTo>
                  <a:pt x="1656" y="2828"/>
                </a:moveTo>
                <a:lnTo>
                  <a:pt x="1634" y="2797"/>
                </a:lnTo>
                <a:lnTo>
                  <a:pt x="1613" y="2763"/>
                </a:lnTo>
                <a:lnTo>
                  <a:pt x="1593" y="2729"/>
                </a:lnTo>
                <a:lnTo>
                  <a:pt x="1577" y="2692"/>
                </a:lnTo>
                <a:cubicBezTo>
                  <a:pt x="1571" y="2678"/>
                  <a:pt x="1579" y="2661"/>
                  <a:pt x="1599" y="2655"/>
                </a:cubicBezTo>
                <a:cubicBezTo>
                  <a:pt x="1617" y="2650"/>
                  <a:pt x="1640" y="2657"/>
                  <a:pt x="1647" y="2673"/>
                </a:cubicBezTo>
                <a:lnTo>
                  <a:pt x="1663" y="2706"/>
                </a:lnTo>
                <a:lnTo>
                  <a:pt x="1698" y="2769"/>
                </a:lnTo>
                <a:lnTo>
                  <a:pt x="1721" y="2800"/>
                </a:lnTo>
                <a:cubicBezTo>
                  <a:pt x="1732" y="2814"/>
                  <a:pt x="1725" y="2832"/>
                  <a:pt x="1707" y="2841"/>
                </a:cubicBezTo>
                <a:cubicBezTo>
                  <a:pt x="1689" y="2847"/>
                  <a:pt x="1667" y="2842"/>
                  <a:pt x="1656" y="2828"/>
                </a:cubicBezTo>
                <a:moveTo>
                  <a:pt x="3146" y="2488"/>
                </a:moveTo>
                <a:lnTo>
                  <a:pt x="3142" y="2524"/>
                </a:lnTo>
                <a:lnTo>
                  <a:pt x="3136" y="2563"/>
                </a:lnTo>
                <a:lnTo>
                  <a:pt x="3126" y="2599"/>
                </a:lnTo>
                <a:lnTo>
                  <a:pt x="3114" y="2638"/>
                </a:lnTo>
                <a:cubicBezTo>
                  <a:pt x="3108" y="2654"/>
                  <a:pt x="3088" y="2663"/>
                  <a:pt x="3068" y="2659"/>
                </a:cubicBezTo>
                <a:cubicBezTo>
                  <a:pt x="3048" y="2655"/>
                  <a:pt x="3038" y="2640"/>
                  <a:pt x="3042" y="2624"/>
                </a:cubicBezTo>
                <a:lnTo>
                  <a:pt x="3053" y="2589"/>
                </a:lnTo>
                <a:lnTo>
                  <a:pt x="3062" y="2554"/>
                </a:lnTo>
                <a:lnTo>
                  <a:pt x="3066" y="2519"/>
                </a:lnTo>
                <a:lnTo>
                  <a:pt x="3070" y="2483"/>
                </a:lnTo>
                <a:cubicBezTo>
                  <a:pt x="3072" y="2467"/>
                  <a:pt x="3090" y="2455"/>
                  <a:pt x="3114" y="2457"/>
                </a:cubicBezTo>
                <a:cubicBezTo>
                  <a:pt x="3134" y="2458"/>
                  <a:pt x="3148" y="2472"/>
                  <a:pt x="3146" y="2488"/>
                </a:cubicBezTo>
                <a:moveTo>
                  <a:pt x="3737" y="1568"/>
                </a:moveTo>
                <a:lnTo>
                  <a:pt x="3779" y="1589"/>
                </a:lnTo>
                <a:lnTo>
                  <a:pt x="3822" y="1611"/>
                </a:lnTo>
                <a:lnTo>
                  <a:pt x="3862" y="1638"/>
                </a:lnTo>
                <a:lnTo>
                  <a:pt x="3900" y="1667"/>
                </a:lnTo>
                <a:lnTo>
                  <a:pt x="3936" y="1697"/>
                </a:lnTo>
                <a:lnTo>
                  <a:pt x="3968" y="1730"/>
                </a:lnTo>
                <a:lnTo>
                  <a:pt x="3998" y="1764"/>
                </a:lnTo>
                <a:lnTo>
                  <a:pt x="4024" y="1800"/>
                </a:lnTo>
                <a:lnTo>
                  <a:pt x="4049" y="1836"/>
                </a:lnTo>
                <a:lnTo>
                  <a:pt x="4089" y="1917"/>
                </a:lnTo>
                <a:lnTo>
                  <a:pt x="4102" y="1959"/>
                </a:lnTo>
                <a:lnTo>
                  <a:pt x="4113" y="2000"/>
                </a:lnTo>
                <a:lnTo>
                  <a:pt x="4122" y="2044"/>
                </a:lnTo>
                <a:lnTo>
                  <a:pt x="4127" y="2067"/>
                </a:lnTo>
                <a:lnTo>
                  <a:pt x="4127" y="2088"/>
                </a:lnTo>
                <a:lnTo>
                  <a:pt x="4129" y="2111"/>
                </a:lnTo>
                <a:lnTo>
                  <a:pt x="4129" y="2133"/>
                </a:lnTo>
                <a:cubicBezTo>
                  <a:pt x="4129" y="2149"/>
                  <a:pt x="4113" y="2161"/>
                  <a:pt x="4093" y="2161"/>
                </a:cubicBezTo>
                <a:cubicBezTo>
                  <a:pt x="4071" y="2163"/>
                  <a:pt x="4056" y="2149"/>
                  <a:pt x="4056" y="2133"/>
                </a:cubicBezTo>
                <a:lnTo>
                  <a:pt x="4056" y="2113"/>
                </a:lnTo>
                <a:lnTo>
                  <a:pt x="4053" y="2092"/>
                </a:lnTo>
                <a:lnTo>
                  <a:pt x="4049" y="2053"/>
                </a:lnTo>
                <a:lnTo>
                  <a:pt x="4042" y="2013"/>
                </a:lnTo>
                <a:lnTo>
                  <a:pt x="4031" y="1975"/>
                </a:lnTo>
                <a:lnTo>
                  <a:pt x="4018" y="1936"/>
                </a:lnTo>
                <a:lnTo>
                  <a:pt x="4002" y="1900"/>
                </a:lnTo>
                <a:lnTo>
                  <a:pt x="3982" y="1863"/>
                </a:lnTo>
                <a:lnTo>
                  <a:pt x="3960" y="1830"/>
                </a:lnTo>
                <a:lnTo>
                  <a:pt x="3936" y="1797"/>
                </a:lnTo>
                <a:lnTo>
                  <a:pt x="3908" y="1765"/>
                </a:lnTo>
                <a:lnTo>
                  <a:pt x="3880" y="1736"/>
                </a:lnTo>
                <a:lnTo>
                  <a:pt x="3848" y="1709"/>
                </a:lnTo>
                <a:lnTo>
                  <a:pt x="3815" y="1683"/>
                </a:lnTo>
                <a:lnTo>
                  <a:pt x="3779" y="1659"/>
                </a:lnTo>
                <a:lnTo>
                  <a:pt x="3741" y="1638"/>
                </a:lnTo>
                <a:lnTo>
                  <a:pt x="3699" y="1619"/>
                </a:lnTo>
                <a:cubicBezTo>
                  <a:pt x="3681" y="1610"/>
                  <a:pt x="3677" y="1592"/>
                  <a:pt x="3686" y="1578"/>
                </a:cubicBezTo>
                <a:cubicBezTo>
                  <a:pt x="3697" y="1564"/>
                  <a:pt x="3719" y="1558"/>
                  <a:pt x="3737" y="1568"/>
                </a:cubicBezTo>
                <a:moveTo>
                  <a:pt x="4634" y="1027"/>
                </a:moveTo>
                <a:lnTo>
                  <a:pt x="4619" y="1057"/>
                </a:lnTo>
                <a:lnTo>
                  <a:pt x="4602" y="1085"/>
                </a:lnTo>
                <a:lnTo>
                  <a:pt x="4584" y="1115"/>
                </a:lnTo>
                <a:lnTo>
                  <a:pt x="4539" y="1168"/>
                </a:lnTo>
                <a:lnTo>
                  <a:pt x="4514" y="1194"/>
                </a:lnTo>
                <a:lnTo>
                  <a:pt x="4488" y="1218"/>
                </a:lnTo>
                <a:lnTo>
                  <a:pt x="4461" y="1239"/>
                </a:lnTo>
                <a:cubicBezTo>
                  <a:pt x="4445" y="1251"/>
                  <a:pt x="4423" y="1251"/>
                  <a:pt x="4407" y="1241"/>
                </a:cubicBezTo>
                <a:cubicBezTo>
                  <a:pt x="4394" y="1229"/>
                  <a:pt x="4392" y="1211"/>
                  <a:pt x="4407" y="1199"/>
                </a:cubicBezTo>
                <a:lnTo>
                  <a:pt x="4432" y="1180"/>
                </a:lnTo>
                <a:lnTo>
                  <a:pt x="4454" y="1158"/>
                </a:lnTo>
                <a:lnTo>
                  <a:pt x="4477" y="1136"/>
                </a:lnTo>
                <a:lnTo>
                  <a:pt x="4499" y="1111"/>
                </a:lnTo>
                <a:lnTo>
                  <a:pt x="4517" y="1087"/>
                </a:lnTo>
                <a:lnTo>
                  <a:pt x="4534" y="1061"/>
                </a:lnTo>
                <a:lnTo>
                  <a:pt x="4550" y="1035"/>
                </a:lnTo>
                <a:lnTo>
                  <a:pt x="4566" y="1007"/>
                </a:lnTo>
                <a:cubicBezTo>
                  <a:pt x="4572" y="991"/>
                  <a:pt x="4594" y="984"/>
                  <a:pt x="4614" y="989"/>
                </a:cubicBezTo>
                <a:cubicBezTo>
                  <a:pt x="4632" y="996"/>
                  <a:pt x="4642" y="1014"/>
                  <a:pt x="4634" y="1027"/>
                </a:cubicBezTo>
                <a:moveTo>
                  <a:pt x="4238" y="261"/>
                </a:moveTo>
                <a:lnTo>
                  <a:pt x="4241" y="286"/>
                </a:lnTo>
                <a:lnTo>
                  <a:pt x="4245" y="311"/>
                </a:lnTo>
                <a:lnTo>
                  <a:pt x="4247" y="336"/>
                </a:lnTo>
                <a:lnTo>
                  <a:pt x="4247" y="361"/>
                </a:lnTo>
                <a:cubicBezTo>
                  <a:pt x="4247" y="377"/>
                  <a:pt x="4229" y="391"/>
                  <a:pt x="4209" y="391"/>
                </a:cubicBezTo>
                <a:cubicBezTo>
                  <a:pt x="4189" y="391"/>
                  <a:pt x="4173" y="377"/>
                  <a:pt x="4171" y="361"/>
                </a:cubicBezTo>
                <a:lnTo>
                  <a:pt x="4171" y="316"/>
                </a:lnTo>
                <a:lnTo>
                  <a:pt x="4167" y="293"/>
                </a:lnTo>
                <a:lnTo>
                  <a:pt x="4165" y="270"/>
                </a:lnTo>
                <a:cubicBezTo>
                  <a:pt x="4160" y="253"/>
                  <a:pt x="4176" y="239"/>
                  <a:pt x="4196" y="237"/>
                </a:cubicBezTo>
                <a:cubicBezTo>
                  <a:pt x="4216" y="236"/>
                  <a:pt x="4233" y="245"/>
                  <a:pt x="4238" y="261"/>
                </a:cubicBezTo>
                <a:moveTo>
                  <a:pt x="3104" y="142"/>
                </a:moveTo>
                <a:lnTo>
                  <a:pt x="3122" y="109"/>
                </a:lnTo>
                <a:lnTo>
                  <a:pt x="3142" y="76"/>
                </a:lnTo>
                <a:lnTo>
                  <a:pt x="3166" y="45"/>
                </a:lnTo>
                <a:lnTo>
                  <a:pt x="3194" y="15"/>
                </a:lnTo>
                <a:cubicBezTo>
                  <a:pt x="3204" y="1"/>
                  <a:pt x="3227" y="0"/>
                  <a:pt x="3244" y="8"/>
                </a:cubicBezTo>
                <a:cubicBezTo>
                  <a:pt x="3260" y="17"/>
                  <a:pt x="3265" y="34"/>
                  <a:pt x="3254" y="48"/>
                </a:cubicBezTo>
                <a:lnTo>
                  <a:pt x="3229" y="75"/>
                </a:lnTo>
                <a:lnTo>
                  <a:pt x="3209" y="103"/>
                </a:lnTo>
                <a:lnTo>
                  <a:pt x="3189" y="133"/>
                </a:lnTo>
                <a:lnTo>
                  <a:pt x="3171" y="166"/>
                </a:lnTo>
                <a:cubicBezTo>
                  <a:pt x="3164" y="180"/>
                  <a:pt x="3142" y="186"/>
                  <a:pt x="3122" y="181"/>
                </a:cubicBezTo>
                <a:cubicBezTo>
                  <a:pt x="3104" y="174"/>
                  <a:pt x="3096" y="156"/>
                  <a:pt x="3104" y="142"/>
                </a:cubicBezTo>
                <a:moveTo>
                  <a:pt x="2304" y="206"/>
                </a:moveTo>
                <a:lnTo>
                  <a:pt x="2312" y="180"/>
                </a:lnTo>
                <a:lnTo>
                  <a:pt x="2322" y="150"/>
                </a:lnTo>
                <a:lnTo>
                  <a:pt x="2334" y="123"/>
                </a:lnTo>
                <a:lnTo>
                  <a:pt x="2346" y="95"/>
                </a:lnTo>
                <a:cubicBezTo>
                  <a:pt x="2354" y="81"/>
                  <a:pt x="2376" y="75"/>
                  <a:pt x="2396" y="80"/>
                </a:cubicBezTo>
                <a:cubicBezTo>
                  <a:pt x="2414" y="85"/>
                  <a:pt x="2422" y="103"/>
                  <a:pt x="2416" y="118"/>
                </a:cubicBezTo>
                <a:lnTo>
                  <a:pt x="2404" y="141"/>
                </a:lnTo>
                <a:lnTo>
                  <a:pt x="2394" y="166"/>
                </a:lnTo>
                <a:lnTo>
                  <a:pt x="2376" y="217"/>
                </a:lnTo>
                <a:cubicBezTo>
                  <a:pt x="2372" y="233"/>
                  <a:pt x="2352" y="244"/>
                  <a:pt x="2332" y="241"/>
                </a:cubicBezTo>
                <a:cubicBezTo>
                  <a:pt x="2314" y="237"/>
                  <a:pt x="2300" y="222"/>
                  <a:pt x="2304" y="206"/>
                </a:cubicBezTo>
                <a:moveTo>
                  <a:pt x="1425" y="225"/>
                </a:moveTo>
                <a:lnTo>
                  <a:pt x="1465" y="247"/>
                </a:lnTo>
                <a:lnTo>
                  <a:pt x="1505" y="272"/>
                </a:lnTo>
                <a:lnTo>
                  <a:pt x="1543" y="300"/>
                </a:lnTo>
                <a:lnTo>
                  <a:pt x="1579" y="330"/>
                </a:lnTo>
                <a:cubicBezTo>
                  <a:pt x="1593" y="342"/>
                  <a:pt x="1593" y="359"/>
                  <a:pt x="1577" y="372"/>
                </a:cubicBezTo>
                <a:cubicBezTo>
                  <a:pt x="1563" y="382"/>
                  <a:pt x="1539" y="382"/>
                  <a:pt x="1526" y="369"/>
                </a:cubicBezTo>
                <a:lnTo>
                  <a:pt x="1493" y="344"/>
                </a:lnTo>
                <a:lnTo>
                  <a:pt x="1457" y="317"/>
                </a:lnTo>
                <a:lnTo>
                  <a:pt x="1421" y="294"/>
                </a:lnTo>
                <a:lnTo>
                  <a:pt x="1381" y="272"/>
                </a:lnTo>
                <a:cubicBezTo>
                  <a:pt x="1365" y="261"/>
                  <a:pt x="1361" y="244"/>
                  <a:pt x="1372" y="230"/>
                </a:cubicBezTo>
                <a:cubicBezTo>
                  <a:pt x="1385" y="217"/>
                  <a:pt x="1407" y="214"/>
                  <a:pt x="1425" y="225"/>
                </a:cubicBezTo>
                <a:moveTo>
                  <a:pt x="232" y="1057"/>
                </a:moveTo>
                <a:lnTo>
                  <a:pt x="222" y="1031"/>
                </a:lnTo>
                <a:lnTo>
                  <a:pt x="210" y="975"/>
                </a:lnTo>
                <a:lnTo>
                  <a:pt x="204" y="946"/>
                </a:lnTo>
                <a:cubicBezTo>
                  <a:pt x="202" y="930"/>
                  <a:pt x="216" y="916"/>
                  <a:pt x="236" y="914"/>
                </a:cubicBezTo>
                <a:cubicBezTo>
                  <a:pt x="258" y="911"/>
                  <a:pt x="276" y="923"/>
                  <a:pt x="278" y="939"/>
                </a:cubicBezTo>
                <a:lnTo>
                  <a:pt x="282" y="965"/>
                </a:lnTo>
                <a:lnTo>
                  <a:pt x="296" y="1017"/>
                </a:lnTo>
                <a:lnTo>
                  <a:pt x="305" y="1044"/>
                </a:lnTo>
                <a:cubicBezTo>
                  <a:pt x="310" y="1059"/>
                  <a:pt x="296" y="1075"/>
                  <a:pt x="276" y="1078"/>
                </a:cubicBezTo>
                <a:cubicBezTo>
                  <a:pt x="256" y="1082"/>
                  <a:pt x="236" y="1073"/>
                  <a:pt x="232" y="1057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18" name="CustomShape 5"/>
          <p:cNvSpPr/>
          <p:nvPr/>
        </p:nvSpPr>
        <p:spPr>
          <a:xfrm>
            <a:off x="345240" y="370800"/>
            <a:ext cx="8961840" cy="354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  <a:ea typeface="DejaVu Sans"/>
              </a:rPr>
              <a:t>Relationship Machine/Deep Learning &amp; Big Data &amp; Clouds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1919" name="" descr=""/>
          <p:cNvPicPr/>
          <p:nvPr/>
        </p:nvPicPr>
        <p:blipFill>
          <a:blip r:embed="rId2"/>
          <a:stretch/>
        </p:blipFill>
        <p:spPr>
          <a:xfrm>
            <a:off x="5350680" y="3992040"/>
            <a:ext cx="1553040" cy="619200"/>
          </a:xfrm>
          <a:prstGeom prst="rect">
            <a:avLst/>
          </a:prstGeom>
          <a:ln w="0">
            <a:noFill/>
          </a:ln>
        </p:spPr>
      </p:pic>
      <p:sp>
        <p:nvSpPr>
          <p:cNvPr id="1920" name="CustomShape 6"/>
          <p:cNvSpPr/>
          <p:nvPr/>
        </p:nvSpPr>
        <p:spPr>
          <a:xfrm>
            <a:off x="608400" y="5370120"/>
            <a:ext cx="221364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Lecture 1 – Big Data</a:t>
            </a:r>
            <a:endParaRPr b="0" lang="en-GB" sz="1000" spc="-1" strike="noStrike">
              <a:latin typeface="Arial"/>
            </a:endParaRPr>
          </a:p>
        </p:txBody>
      </p:sp>
      <p:pic>
        <p:nvPicPr>
          <p:cNvPr id="1921" name="" descr=""/>
          <p:cNvPicPr/>
          <p:nvPr/>
        </p:nvPicPr>
        <p:blipFill>
          <a:blip r:embed="rId3"/>
          <a:stretch/>
        </p:blipFill>
        <p:spPr>
          <a:xfrm>
            <a:off x="3782880" y="3908520"/>
            <a:ext cx="1517760" cy="719280"/>
          </a:xfrm>
          <a:prstGeom prst="rect">
            <a:avLst/>
          </a:prstGeom>
          <a:ln w="0">
            <a:noFill/>
          </a:ln>
        </p:spPr>
      </p:pic>
      <p:sp>
        <p:nvSpPr>
          <p:cNvPr id="1922" name="CustomShape 7"/>
          <p:cNvSpPr/>
          <p:nvPr/>
        </p:nvSpPr>
        <p:spPr>
          <a:xfrm>
            <a:off x="5428440" y="4071240"/>
            <a:ext cx="371880" cy="152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200" spc="-1" strike="noStrike">
                <a:solidFill>
                  <a:srgbClr val="000000"/>
                </a:solidFill>
                <a:latin typeface="Calibri"/>
                <a:ea typeface="DejaVu Sans"/>
              </a:rPr>
              <a:t>SVMs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1923" name="CustomShape 8"/>
          <p:cNvSpPr/>
          <p:nvPr/>
        </p:nvSpPr>
        <p:spPr>
          <a:xfrm>
            <a:off x="3278160" y="4181040"/>
            <a:ext cx="558000" cy="152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200" spc="-1" strike="noStrike">
                <a:solidFill>
                  <a:srgbClr val="000000"/>
                </a:solidFill>
                <a:latin typeface="Calibri"/>
                <a:ea typeface="DejaVu Sans"/>
              </a:rPr>
              <a:t>Random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1924" name="CustomShape 9"/>
          <p:cNvSpPr/>
          <p:nvPr/>
        </p:nvSpPr>
        <p:spPr>
          <a:xfrm>
            <a:off x="427680" y="4662000"/>
            <a:ext cx="8951400" cy="62640"/>
          </a:xfrm>
          <a:custGeom>
            <a:avLst/>
            <a:gdLst/>
            <a:ahLst/>
            <a:rect l="l" t="t" r="r" b="b"/>
            <a:pathLst>
              <a:path w="24867" h="176">
                <a:moveTo>
                  <a:pt x="20" y="172"/>
                </a:moveTo>
                <a:lnTo>
                  <a:pt x="24681" y="103"/>
                </a:lnTo>
                <a:cubicBezTo>
                  <a:pt x="24692" y="103"/>
                  <a:pt x="24699" y="96"/>
                  <a:pt x="24699" y="87"/>
                </a:cubicBezTo>
                <a:cubicBezTo>
                  <a:pt x="24699" y="80"/>
                  <a:pt x="24692" y="73"/>
                  <a:pt x="24681" y="73"/>
                </a:cubicBezTo>
                <a:lnTo>
                  <a:pt x="20" y="143"/>
                </a:lnTo>
                <a:cubicBezTo>
                  <a:pt x="9" y="143"/>
                  <a:pt x="0" y="149"/>
                  <a:pt x="0" y="158"/>
                </a:cubicBezTo>
                <a:cubicBezTo>
                  <a:pt x="0" y="167"/>
                  <a:pt x="9" y="172"/>
                  <a:pt x="20" y="172"/>
                </a:cubicBezTo>
                <a:moveTo>
                  <a:pt x="24646" y="175"/>
                </a:moveTo>
                <a:lnTo>
                  <a:pt x="24866" y="87"/>
                </a:lnTo>
                <a:lnTo>
                  <a:pt x="24644" y="0"/>
                </a:lnTo>
                <a:lnTo>
                  <a:pt x="24646" y="175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25" name="CustomShape 10"/>
          <p:cNvSpPr/>
          <p:nvPr/>
        </p:nvSpPr>
        <p:spPr>
          <a:xfrm>
            <a:off x="394560" y="1036440"/>
            <a:ext cx="80280" cy="3686760"/>
          </a:xfrm>
          <a:custGeom>
            <a:avLst/>
            <a:gdLst/>
            <a:ahLst/>
            <a:rect l="l" t="t" r="r" b="b"/>
            <a:pathLst>
              <a:path w="225" h="10243">
                <a:moveTo>
                  <a:pt x="129" y="10228"/>
                </a:moveTo>
                <a:lnTo>
                  <a:pt x="129" y="144"/>
                </a:lnTo>
                <a:cubicBezTo>
                  <a:pt x="129" y="138"/>
                  <a:pt x="121" y="130"/>
                  <a:pt x="112" y="130"/>
                </a:cubicBezTo>
                <a:cubicBezTo>
                  <a:pt x="101" y="130"/>
                  <a:pt x="92" y="138"/>
                  <a:pt x="92" y="144"/>
                </a:cubicBezTo>
                <a:lnTo>
                  <a:pt x="92" y="10228"/>
                </a:lnTo>
                <a:cubicBezTo>
                  <a:pt x="92" y="10237"/>
                  <a:pt x="101" y="10242"/>
                  <a:pt x="112" y="10242"/>
                </a:cubicBezTo>
                <a:cubicBezTo>
                  <a:pt x="121" y="10242"/>
                  <a:pt x="129" y="10237"/>
                  <a:pt x="129" y="10228"/>
                </a:cubicBezTo>
                <a:moveTo>
                  <a:pt x="224" y="174"/>
                </a:moveTo>
                <a:lnTo>
                  <a:pt x="112" y="0"/>
                </a:lnTo>
                <a:lnTo>
                  <a:pt x="0" y="174"/>
                </a:lnTo>
                <a:lnTo>
                  <a:pt x="224" y="174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26" name="CustomShape 11"/>
          <p:cNvSpPr/>
          <p:nvPr/>
        </p:nvSpPr>
        <p:spPr>
          <a:xfrm>
            <a:off x="3278160" y="4324320"/>
            <a:ext cx="474840" cy="152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200" spc="-1" strike="noStrike">
                <a:solidFill>
                  <a:srgbClr val="000000"/>
                </a:solidFill>
                <a:latin typeface="Calibri"/>
                <a:ea typeface="DejaVu Sans"/>
              </a:rPr>
              <a:t>Forests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1927" name="CustomShape 12"/>
          <p:cNvSpPr/>
          <p:nvPr/>
        </p:nvSpPr>
        <p:spPr>
          <a:xfrm rot="16200000">
            <a:off x="-1012680" y="2698920"/>
            <a:ext cx="2604600" cy="213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Model Performance / Accuracy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928" name="CustomShape 13"/>
          <p:cNvSpPr/>
          <p:nvPr/>
        </p:nvSpPr>
        <p:spPr>
          <a:xfrm>
            <a:off x="2231280" y="3844080"/>
            <a:ext cx="9153360" cy="357480"/>
          </a:xfrm>
          <a:custGeom>
            <a:avLst/>
            <a:gdLst/>
            <a:ahLst/>
            <a:rect l="l" t="t" r="r" b="b"/>
            <a:pathLst>
              <a:path w="25428" h="995">
                <a:moveTo>
                  <a:pt x="42" y="902"/>
                </a:moveTo>
                <a:lnTo>
                  <a:pt x="238" y="849"/>
                </a:lnTo>
                <a:lnTo>
                  <a:pt x="336" y="822"/>
                </a:lnTo>
                <a:lnTo>
                  <a:pt x="436" y="794"/>
                </a:lnTo>
                <a:lnTo>
                  <a:pt x="539" y="768"/>
                </a:lnTo>
                <a:lnTo>
                  <a:pt x="645" y="740"/>
                </a:lnTo>
                <a:lnTo>
                  <a:pt x="755" y="714"/>
                </a:lnTo>
                <a:lnTo>
                  <a:pt x="868" y="688"/>
                </a:lnTo>
                <a:lnTo>
                  <a:pt x="986" y="661"/>
                </a:lnTo>
                <a:lnTo>
                  <a:pt x="1112" y="635"/>
                </a:lnTo>
                <a:lnTo>
                  <a:pt x="1241" y="609"/>
                </a:lnTo>
                <a:lnTo>
                  <a:pt x="1377" y="585"/>
                </a:lnTo>
                <a:lnTo>
                  <a:pt x="1519" y="558"/>
                </a:lnTo>
                <a:lnTo>
                  <a:pt x="1670" y="534"/>
                </a:lnTo>
                <a:lnTo>
                  <a:pt x="1828" y="510"/>
                </a:lnTo>
                <a:lnTo>
                  <a:pt x="1998" y="485"/>
                </a:lnTo>
                <a:lnTo>
                  <a:pt x="2085" y="473"/>
                </a:lnTo>
                <a:lnTo>
                  <a:pt x="2174" y="463"/>
                </a:lnTo>
                <a:lnTo>
                  <a:pt x="2265" y="450"/>
                </a:lnTo>
                <a:lnTo>
                  <a:pt x="2361" y="438"/>
                </a:lnTo>
                <a:lnTo>
                  <a:pt x="2459" y="427"/>
                </a:lnTo>
                <a:lnTo>
                  <a:pt x="2558" y="416"/>
                </a:lnTo>
                <a:lnTo>
                  <a:pt x="2660" y="405"/>
                </a:lnTo>
                <a:lnTo>
                  <a:pt x="2766" y="393"/>
                </a:lnTo>
                <a:lnTo>
                  <a:pt x="2876" y="382"/>
                </a:lnTo>
                <a:lnTo>
                  <a:pt x="2987" y="372"/>
                </a:lnTo>
                <a:lnTo>
                  <a:pt x="3101" y="361"/>
                </a:lnTo>
                <a:lnTo>
                  <a:pt x="3219" y="350"/>
                </a:lnTo>
                <a:lnTo>
                  <a:pt x="3339" y="341"/>
                </a:lnTo>
                <a:lnTo>
                  <a:pt x="3464" y="330"/>
                </a:lnTo>
                <a:lnTo>
                  <a:pt x="3591" y="319"/>
                </a:lnTo>
                <a:lnTo>
                  <a:pt x="3723" y="311"/>
                </a:lnTo>
                <a:lnTo>
                  <a:pt x="3857" y="300"/>
                </a:lnTo>
                <a:lnTo>
                  <a:pt x="3994" y="289"/>
                </a:lnTo>
                <a:lnTo>
                  <a:pt x="4134" y="281"/>
                </a:lnTo>
                <a:lnTo>
                  <a:pt x="4282" y="272"/>
                </a:lnTo>
                <a:lnTo>
                  <a:pt x="4430" y="261"/>
                </a:lnTo>
                <a:lnTo>
                  <a:pt x="4584" y="253"/>
                </a:lnTo>
                <a:lnTo>
                  <a:pt x="4740" y="244"/>
                </a:lnTo>
                <a:lnTo>
                  <a:pt x="4902" y="236"/>
                </a:lnTo>
                <a:lnTo>
                  <a:pt x="5067" y="227"/>
                </a:lnTo>
                <a:lnTo>
                  <a:pt x="5236" y="220"/>
                </a:lnTo>
                <a:lnTo>
                  <a:pt x="5408" y="211"/>
                </a:lnTo>
                <a:lnTo>
                  <a:pt x="5586" y="202"/>
                </a:lnTo>
                <a:lnTo>
                  <a:pt x="5769" y="195"/>
                </a:lnTo>
                <a:lnTo>
                  <a:pt x="5953" y="188"/>
                </a:lnTo>
                <a:lnTo>
                  <a:pt x="6145" y="181"/>
                </a:lnTo>
                <a:lnTo>
                  <a:pt x="6342" y="172"/>
                </a:lnTo>
                <a:lnTo>
                  <a:pt x="6542" y="167"/>
                </a:lnTo>
                <a:lnTo>
                  <a:pt x="6747" y="161"/>
                </a:lnTo>
                <a:lnTo>
                  <a:pt x="6956" y="153"/>
                </a:lnTo>
                <a:lnTo>
                  <a:pt x="7170" y="147"/>
                </a:lnTo>
                <a:lnTo>
                  <a:pt x="7386" y="141"/>
                </a:lnTo>
                <a:lnTo>
                  <a:pt x="7609" y="134"/>
                </a:lnTo>
                <a:lnTo>
                  <a:pt x="7836" y="129"/>
                </a:lnTo>
                <a:lnTo>
                  <a:pt x="8068" y="124"/>
                </a:lnTo>
                <a:lnTo>
                  <a:pt x="8301" y="119"/>
                </a:lnTo>
                <a:lnTo>
                  <a:pt x="8540" y="113"/>
                </a:lnTo>
                <a:lnTo>
                  <a:pt x="8782" y="108"/>
                </a:lnTo>
                <a:lnTo>
                  <a:pt x="9030" y="103"/>
                </a:lnTo>
                <a:lnTo>
                  <a:pt x="9280" y="97"/>
                </a:lnTo>
                <a:lnTo>
                  <a:pt x="9534" y="94"/>
                </a:lnTo>
                <a:lnTo>
                  <a:pt x="9792" y="89"/>
                </a:lnTo>
                <a:lnTo>
                  <a:pt x="10053" y="86"/>
                </a:lnTo>
                <a:lnTo>
                  <a:pt x="10318" y="80"/>
                </a:lnTo>
                <a:lnTo>
                  <a:pt x="10587" y="77"/>
                </a:lnTo>
                <a:lnTo>
                  <a:pt x="10859" y="73"/>
                </a:lnTo>
                <a:lnTo>
                  <a:pt x="11134" y="70"/>
                </a:lnTo>
                <a:lnTo>
                  <a:pt x="11411" y="66"/>
                </a:lnTo>
                <a:lnTo>
                  <a:pt x="11693" y="63"/>
                </a:lnTo>
                <a:lnTo>
                  <a:pt x="11978" y="59"/>
                </a:lnTo>
                <a:lnTo>
                  <a:pt x="12265" y="56"/>
                </a:lnTo>
                <a:lnTo>
                  <a:pt x="12555" y="52"/>
                </a:lnTo>
                <a:lnTo>
                  <a:pt x="12848" y="50"/>
                </a:lnTo>
                <a:lnTo>
                  <a:pt x="13143" y="47"/>
                </a:lnTo>
                <a:lnTo>
                  <a:pt x="13441" y="45"/>
                </a:lnTo>
                <a:lnTo>
                  <a:pt x="13742" y="42"/>
                </a:lnTo>
                <a:lnTo>
                  <a:pt x="14047" y="40"/>
                </a:lnTo>
                <a:lnTo>
                  <a:pt x="14352" y="36"/>
                </a:lnTo>
                <a:lnTo>
                  <a:pt x="14662" y="35"/>
                </a:lnTo>
                <a:lnTo>
                  <a:pt x="14972" y="33"/>
                </a:lnTo>
                <a:lnTo>
                  <a:pt x="15286" y="31"/>
                </a:lnTo>
                <a:lnTo>
                  <a:pt x="15918" y="28"/>
                </a:lnTo>
                <a:lnTo>
                  <a:pt x="16560" y="24"/>
                </a:lnTo>
                <a:lnTo>
                  <a:pt x="17209" y="21"/>
                </a:lnTo>
                <a:lnTo>
                  <a:pt x="17863" y="17"/>
                </a:lnTo>
                <a:lnTo>
                  <a:pt x="18525" y="16"/>
                </a:lnTo>
                <a:lnTo>
                  <a:pt x="19194" y="14"/>
                </a:lnTo>
                <a:lnTo>
                  <a:pt x="19866" y="12"/>
                </a:lnTo>
                <a:lnTo>
                  <a:pt x="20543" y="11"/>
                </a:lnTo>
                <a:lnTo>
                  <a:pt x="21225" y="8"/>
                </a:lnTo>
                <a:lnTo>
                  <a:pt x="21911" y="7"/>
                </a:lnTo>
                <a:lnTo>
                  <a:pt x="22600" y="5"/>
                </a:lnTo>
                <a:lnTo>
                  <a:pt x="23290" y="3"/>
                </a:lnTo>
                <a:lnTo>
                  <a:pt x="23984" y="3"/>
                </a:lnTo>
                <a:lnTo>
                  <a:pt x="25371" y="0"/>
                </a:lnTo>
                <a:cubicBezTo>
                  <a:pt x="25400" y="0"/>
                  <a:pt x="25427" y="21"/>
                  <a:pt x="25427" y="44"/>
                </a:cubicBezTo>
                <a:cubicBezTo>
                  <a:pt x="25427" y="68"/>
                  <a:pt x="25400" y="87"/>
                  <a:pt x="25371" y="87"/>
                </a:cubicBezTo>
                <a:lnTo>
                  <a:pt x="23984" y="91"/>
                </a:lnTo>
                <a:lnTo>
                  <a:pt x="23290" y="91"/>
                </a:lnTo>
                <a:lnTo>
                  <a:pt x="22600" y="92"/>
                </a:lnTo>
                <a:lnTo>
                  <a:pt x="21911" y="94"/>
                </a:lnTo>
                <a:lnTo>
                  <a:pt x="21227" y="96"/>
                </a:lnTo>
                <a:lnTo>
                  <a:pt x="20545" y="97"/>
                </a:lnTo>
                <a:lnTo>
                  <a:pt x="19866" y="100"/>
                </a:lnTo>
                <a:lnTo>
                  <a:pt x="19194" y="101"/>
                </a:lnTo>
                <a:lnTo>
                  <a:pt x="18528" y="103"/>
                </a:lnTo>
                <a:lnTo>
                  <a:pt x="17863" y="105"/>
                </a:lnTo>
                <a:lnTo>
                  <a:pt x="17209" y="108"/>
                </a:lnTo>
                <a:lnTo>
                  <a:pt x="16560" y="111"/>
                </a:lnTo>
                <a:lnTo>
                  <a:pt x="15918" y="115"/>
                </a:lnTo>
                <a:lnTo>
                  <a:pt x="15286" y="119"/>
                </a:lnTo>
                <a:lnTo>
                  <a:pt x="14974" y="120"/>
                </a:lnTo>
                <a:lnTo>
                  <a:pt x="14662" y="122"/>
                </a:lnTo>
                <a:lnTo>
                  <a:pt x="14354" y="124"/>
                </a:lnTo>
                <a:lnTo>
                  <a:pt x="14047" y="127"/>
                </a:lnTo>
                <a:lnTo>
                  <a:pt x="13744" y="129"/>
                </a:lnTo>
                <a:lnTo>
                  <a:pt x="13444" y="133"/>
                </a:lnTo>
                <a:lnTo>
                  <a:pt x="13145" y="134"/>
                </a:lnTo>
                <a:lnTo>
                  <a:pt x="12848" y="138"/>
                </a:lnTo>
                <a:lnTo>
                  <a:pt x="12557" y="139"/>
                </a:lnTo>
                <a:lnTo>
                  <a:pt x="12265" y="143"/>
                </a:lnTo>
                <a:lnTo>
                  <a:pt x="11980" y="147"/>
                </a:lnTo>
                <a:lnTo>
                  <a:pt x="11695" y="150"/>
                </a:lnTo>
                <a:lnTo>
                  <a:pt x="11414" y="153"/>
                </a:lnTo>
                <a:lnTo>
                  <a:pt x="11136" y="157"/>
                </a:lnTo>
                <a:lnTo>
                  <a:pt x="10861" y="161"/>
                </a:lnTo>
                <a:lnTo>
                  <a:pt x="10589" y="164"/>
                </a:lnTo>
                <a:lnTo>
                  <a:pt x="10320" y="167"/>
                </a:lnTo>
                <a:lnTo>
                  <a:pt x="10055" y="172"/>
                </a:lnTo>
                <a:lnTo>
                  <a:pt x="9794" y="176"/>
                </a:lnTo>
                <a:lnTo>
                  <a:pt x="9538" y="181"/>
                </a:lnTo>
                <a:lnTo>
                  <a:pt x="9284" y="185"/>
                </a:lnTo>
                <a:lnTo>
                  <a:pt x="9033" y="191"/>
                </a:lnTo>
                <a:lnTo>
                  <a:pt x="8788" y="195"/>
                </a:lnTo>
                <a:lnTo>
                  <a:pt x="8544" y="200"/>
                </a:lnTo>
                <a:lnTo>
                  <a:pt x="8307" y="206"/>
                </a:lnTo>
                <a:lnTo>
                  <a:pt x="8070" y="211"/>
                </a:lnTo>
                <a:lnTo>
                  <a:pt x="7840" y="216"/>
                </a:lnTo>
                <a:lnTo>
                  <a:pt x="7613" y="222"/>
                </a:lnTo>
                <a:lnTo>
                  <a:pt x="7391" y="228"/>
                </a:lnTo>
                <a:lnTo>
                  <a:pt x="7174" y="233"/>
                </a:lnTo>
                <a:lnTo>
                  <a:pt x="6960" y="241"/>
                </a:lnTo>
                <a:lnTo>
                  <a:pt x="6751" y="247"/>
                </a:lnTo>
                <a:lnTo>
                  <a:pt x="6546" y="253"/>
                </a:lnTo>
                <a:lnTo>
                  <a:pt x="6346" y="260"/>
                </a:lnTo>
                <a:lnTo>
                  <a:pt x="6152" y="267"/>
                </a:lnTo>
                <a:lnTo>
                  <a:pt x="5961" y="275"/>
                </a:lnTo>
                <a:lnTo>
                  <a:pt x="5775" y="283"/>
                </a:lnTo>
                <a:lnTo>
                  <a:pt x="5592" y="289"/>
                </a:lnTo>
                <a:lnTo>
                  <a:pt x="5414" y="299"/>
                </a:lnTo>
                <a:lnTo>
                  <a:pt x="5243" y="307"/>
                </a:lnTo>
                <a:lnTo>
                  <a:pt x="5073" y="314"/>
                </a:lnTo>
                <a:lnTo>
                  <a:pt x="4909" y="322"/>
                </a:lnTo>
                <a:lnTo>
                  <a:pt x="4748" y="332"/>
                </a:lnTo>
                <a:lnTo>
                  <a:pt x="4592" y="341"/>
                </a:lnTo>
                <a:lnTo>
                  <a:pt x="4439" y="349"/>
                </a:lnTo>
                <a:lnTo>
                  <a:pt x="4290" y="358"/>
                </a:lnTo>
                <a:lnTo>
                  <a:pt x="4146" y="368"/>
                </a:lnTo>
                <a:lnTo>
                  <a:pt x="4003" y="377"/>
                </a:lnTo>
                <a:lnTo>
                  <a:pt x="3867" y="388"/>
                </a:lnTo>
                <a:lnTo>
                  <a:pt x="3731" y="396"/>
                </a:lnTo>
                <a:lnTo>
                  <a:pt x="3602" y="407"/>
                </a:lnTo>
                <a:lnTo>
                  <a:pt x="3476" y="417"/>
                </a:lnTo>
                <a:lnTo>
                  <a:pt x="3350" y="427"/>
                </a:lnTo>
                <a:lnTo>
                  <a:pt x="3230" y="438"/>
                </a:lnTo>
                <a:lnTo>
                  <a:pt x="3115" y="449"/>
                </a:lnTo>
                <a:lnTo>
                  <a:pt x="3001" y="459"/>
                </a:lnTo>
                <a:lnTo>
                  <a:pt x="2889" y="469"/>
                </a:lnTo>
                <a:lnTo>
                  <a:pt x="2780" y="480"/>
                </a:lnTo>
                <a:lnTo>
                  <a:pt x="2676" y="491"/>
                </a:lnTo>
                <a:lnTo>
                  <a:pt x="2572" y="502"/>
                </a:lnTo>
                <a:lnTo>
                  <a:pt x="2475" y="513"/>
                </a:lnTo>
                <a:lnTo>
                  <a:pt x="2379" y="525"/>
                </a:lnTo>
                <a:lnTo>
                  <a:pt x="2283" y="536"/>
                </a:lnTo>
                <a:lnTo>
                  <a:pt x="2191" y="548"/>
                </a:lnTo>
                <a:lnTo>
                  <a:pt x="2103" y="560"/>
                </a:lnTo>
                <a:lnTo>
                  <a:pt x="2016" y="571"/>
                </a:lnTo>
                <a:lnTo>
                  <a:pt x="1852" y="595"/>
                </a:lnTo>
                <a:lnTo>
                  <a:pt x="1693" y="619"/>
                </a:lnTo>
                <a:lnTo>
                  <a:pt x="1543" y="644"/>
                </a:lnTo>
                <a:lnTo>
                  <a:pt x="1403" y="669"/>
                </a:lnTo>
                <a:lnTo>
                  <a:pt x="1267" y="694"/>
                </a:lnTo>
                <a:lnTo>
                  <a:pt x="1140" y="719"/>
                </a:lnTo>
                <a:lnTo>
                  <a:pt x="1018" y="746"/>
                </a:lnTo>
                <a:lnTo>
                  <a:pt x="900" y="771"/>
                </a:lnTo>
                <a:lnTo>
                  <a:pt x="788" y="797"/>
                </a:lnTo>
                <a:lnTo>
                  <a:pt x="679" y="824"/>
                </a:lnTo>
                <a:lnTo>
                  <a:pt x="575" y="850"/>
                </a:lnTo>
                <a:lnTo>
                  <a:pt x="472" y="876"/>
                </a:lnTo>
                <a:lnTo>
                  <a:pt x="372" y="904"/>
                </a:lnTo>
                <a:lnTo>
                  <a:pt x="274" y="931"/>
                </a:lnTo>
                <a:lnTo>
                  <a:pt x="80" y="986"/>
                </a:lnTo>
                <a:cubicBezTo>
                  <a:pt x="51" y="994"/>
                  <a:pt x="20" y="981"/>
                  <a:pt x="9" y="959"/>
                </a:cubicBezTo>
                <a:cubicBezTo>
                  <a:pt x="0" y="936"/>
                  <a:pt x="13" y="911"/>
                  <a:pt x="42" y="902"/>
                </a:cubicBezTo>
                <a:close/>
              </a:path>
            </a:pathLst>
          </a:custGeom>
          <a:solidFill>
            <a:srgbClr val="00b0f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29" name="CustomShape 14"/>
          <p:cNvSpPr/>
          <p:nvPr/>
        </p:nvSpPr>
        <p:spPr>
          <a:xfrm>
            <a:off x="411840" y="4165920"/>
            <a:ext cx="1864440" cy="569880"/>
          </a:xfrm>
          <a:custGeom>
            <a:avLst/>
            <a:gdLst/>
            <a:ahLst/>
            <a:rect l="l" t="t" r="r" b="b"/>
            <a:pathLst>
              <a:path w="5181" h="1585">
                <a:moveTo>
                  <a:pt x="84" y="1576"/>
                </a:moveTo>
                <a:lnTo>
                  <a:pt x="5136" y="91"/>
                </a:lnTo>
                <a:cubicBezTo>
                  <a:pt x="5164" y="82"/>
                  <a:pt x="5180" y="57"/>
                  <a:pt x="5170" y="35"/>
                </a:cubicBezTo>
                <a:cubicBezTo>
                  <a:pt x="5158" y="12"/>
                  <a:pt x="5127" y="0"/>
                  <a:pt x="5098" y="9"/>
                </a:cubicBezTo>
                <a:lnTo>
                  <a:pt x="44" y="1495"/>
                </a:lnTo>
                <a:cubicBezTo>
                  <a:pt x="16" y="1502"/>
                  <a:pt x="0" y="1529"/>
                  <a:pt x="10" y="1551"/>
                </a:cubicBezTo>
                <a:cubicBezTo>
                  <a:pt x="22" y="1574"/>
                  <a:pt x="56" y="1584"/>
                  <a:pt x="84" y="1576"/>
                </a:cubicBezTo>
                <a:close/>
              </a:path>
            </a:pathLst>
          </a:custGeom>
          <a:solidFill>
            <a:srgbClr val="00b0f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30" name="CustomShape 15"/>
          <p:cNvSpPr/>
          <p:nvPr/>
        </p:nvSpPr>
        <p:spPr>
          <a:xfrm>
            <a:off x="390240" y="4047120"/>
            <a:ext cx="1734480" cy="688320"/>
          </a:xfrm>
          <a:custGeom>
            <a:avLst/>
            <a:gdLst/>
            <a:ahLst/>
            <a:rect l="l" t="t" r="r" b="b"/>
            <a:pathLst>
              <a:path w="4820" h="1914">
                <a:moveTo>
                  <a:pt x="88" y="1903"/>
                </a:moveTo>
                <a:lnTo>
                  <a:pt x="4781" y="88"/>
                </a:lnTo>
                <a:cubicBezTo>
                  <a:pt x="4808" y="78"/>
                  <a:pt x="4819" y="52"/>
                  <a:pt x="4805" y="30"/>
                </a:cubicBezTo>
                <a:cubicBezTo>
                  <a:pt x="4793" y="8"/>
                  <a:pt x="4759" y="0"/>
                  <a:pt x="4733" y="10"/>
                </a:cubicBezTo>
                <a:lnTo>
                  <a:pt x="38" y="1827"/>
                </a:lnTo>
                <a:cubicBezTo>
                  <a:pt x="10" y="1837"/>
                  <a:pt x="0" y="1863"/>
                  <a:pt x="12" y="1884"/>
                </a:cubicBezTo>
                <a:cubicBezTo>
                  <a:pt x="26" y="1905"/>
                  <a:pt x="60" y="1913"/>
                  <a:pt x="88" y="1903"/>
                </a:cubicBez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31" name="CustomShape 16"/>
          <p:cNvSpPr/>
          <p:nvPr/>
        </p:nvSpPr>
        <p:spPr>
          <a:xfrm>
            <a:off x="2079000" y="3578400"/>
            <a:ext cx="9306000" cy="508320"/>
          </a:xfrm>
          <a:custGeom>
            <a:avLst/>
            <a:gdLst/>
            <a:ahLst/>
            <a:rect l="l" t="t" r="r" b="b"/>
            <a:pathLst>
              <a:path w="25852" h="1414">
                <a:moveTo>
                  <a:pt x="38" y="1325"/>
                </a:moveTo>
                <a:lnTo>
                  <a:pt x="237" y="1244"/>
                </a:lnTo>
                <a:lnTo>
                  <a:pt x="337" y="1204"/>
                </a:lnTo>
                <a:lnTo>
                  <a:pt x="439" y="1165"/>
                </a:lnTo>
                <a:lnTo>
                  <a:pt x="544" y="1126"/>
                </a:lnTo>
                <a:lnTo>
                  <a:pt x="654" y="1087"/>
                </a:lnTo>
                <a:lnTo>
                  <a:pt x="764" y="1047"/>
                </a:lnTo>
                <a:lnTo>
                  <a:pt x="881" y="1009"/>
                </a:lnTo>
                <a:lnTo>
                  <a:pt x="1001" y="970"/>
                </a:lnTo>
                <a:lnTo>
                  <a:pt x="1125" y="932"/>
                </a:lnTo>
                <a:lnTo>
                  <a:pt x="1259" y="893"/>
                </a:lnTo>
                <a:lnTo>
                  <a:pt x="1398" y="857"/>
                </a:lnTo>
                <a:lnTo>
                  <a:pt x="1542" y="820"/>
                </a:lnTo>
                <a:lnTo>
                  <a:pt x="1696" y="783"/>
                </a:lnTo>
                <a:lnTo>
                  <a:pt x="1859" y="746"/>
                </a:lnTo>
                <a:lnTo>
                  <a:pt x="2028" y="712"/>
                </a:lnTo>
                <a:lnTo>
                  <a:pt x="2117" y="694"/>
                </a:lnTo>
                <a:lnTo>
                  <a:pt x="2208" y="677"/>
                </a:lnTo>
                <a:lnTo>
                  <a:pt x="2302" y="660"/>
                </a:lnTo>
                <a:lnTo>
                  <a:pt x="2398" y="642"/>
                </a:lnTo>
                <a:lnTo>
                  <a:pt x="2498" y="626"/>
                </a:lnTo>
                <a:lnTo>
                  <a:pt x="2601" y="609"/>
                </a:lnTo>
                <a:lnTo>
                  <a:pt x="2703" y="593"/>
                </a:lnTo>
                <a:lnTo>
                  <a:pt x="2812" y="576"/>
                </a:lnTo>
                <a:lnTo>
                  <a:pt x="2921" y="560"/>
                </a:lnTo>
                <a:lnTo>
                  <a:pt x="3035" y="544"/>
                </a:lnTo>
                <a:lnTo>
                  <a:pt x="3150" y="529"/>
                </a:lnTo>
                <a:lnTo>
                  <a:pt x="3271" y="513"/>
                </a:lnTo>
                <a:lnTo>
                  <a:pt x="3393" y="499"/>
                </a:lnTo>
                <a:lnTo>
                  <a:pt x="3521" y="483"/>
                </a:lnTo>
                <a:lnTo>
                  <a:pt x="3650" y="468"/>
                </a:lnTo>
                <a:lnTo>
                  <a:pt x="3784" y="454"/>
                </a:lnTo>
                <a:lnTo>
                  <a:pt x="3920" y="440"/>
                </a:lnTo>
                <a:lnTo>
                  <a:pt x="4060" y="426"/>
                </a:lnTo>
                <a:lnTo>
                  <a:pt x="4205" y="412"/>
                </a:lnTo>
                <a:lnTo>
                  <a:pt x="4351" y="398"/>
                </a:lnTo>
                <a:lnTo>
                  <a:pt x="4503" y="383"/>
                </a:lnTo>
                <a:lnTo>
                  <a:pt x="4659" y="371"/>
                </a:lnTo>
                <a:lnTo>
                  <a:pt x="4820" y="357"/>
                </a:lnTo>
                <a:lnTo>
                  <a:pt x="4983" y="346"/>
                </a:lnTo>
                <a:lnTo>
                  <a:pt x="5150" y="333"/>
                </a:lnTo>
                <a:lnTo>
                  <a:pt x="5324" y="321"/>
                </a:lnTo>
                <a:lnTo>
                  <a:pt x="5500" y="308"/>
                </a:lnTo>
                <a:lnTo>
                  <a:pt x="5681" y="296"/>
                </a:lnTo>
                <a:lnTo>
                  <a:pt x="5865" y="286"/>
                </a:lnTo>
                <a:lnTo>
                  <a:pt x="6054" y="275"/>
                </a:lnTo>
                <a:lnTo>
                  <a:pt x="6249" y="263"/>
                </a:lnTo>
                <a:lnTo>
                  <a:pt x="6447" y="252"/>
                </a:lnTo>
                <a:lnTo>
                  <a:pt x="6652" y="244"/>
                </a:lnTo>
                <a:lnTo>
                  <a:pt x="6859" y="233"/>
                </a:lnTo>
                <a:lnTo>
                  <a:pt x="7073" y="223"/>
                </a:lnTo>
                <a:lnTo>
                  <a:pt x="7289" y="214"/>
                </a:lnTo>
                <a:lnTo>
                  <a:pt x="7512" y="205"/>
                </a:lnTo>
                <a:lnTo>
                  <a:pt x="7736" y="197"/>
                </a:lnTo>
                <a:lnTo>
                  <a:pt x="7969" y="188"/>
                </a:lnTo>
                <a:lnTo>
                  <a:pt x="8202" y="180"/>
                </a:lnTo>
                <a:lnTo>
                  <a:pt x="8440" y="172"/>
                </a:lnTo>
                <a:lnTo>
                  <a:pt x="8683" y="163"/>
                </a:lnTo>
                <a:lnTo>
                  <a:pt x="8931" y="157"/>
                </a:lnTo>
                <a:lnTo>
                  <a:pt x="9182" y="150"/>
                </a:lnTo>
                <a:lnTo>
                  <a:pt x="9437" y="143"/>
                </a:lnTo>
                <a:lnTo>
                  <a:pt x="9695" y="136"/>
                </a:lnTo>
                <a:lnTo>
                  <a:pt x="9958" y="129"/>
                </a:lnTo>
                <a:lnTo>
                  <a:pt x="10223" y="124"/>
                </a:lnTo>
                <a:lnTo>
                  <a:pt x="10493" y="116"/>
                </a:lnTo>
                <a:lnTo>
                  <a:pt x="10764" y="111"/>
                </a:lnTo>
                <a:lnTo>
                  <a:pt x="11041" y="106"/>
                </a:lnTo>
                <a:lnTo>
                  <a:pt x="11321" y="101"/>
                </a:lnTo>
                <a:lnTo>
                  <a:pt x="11602" y="96"/>
                </a:lnTo>
                <a:lnTo>
                  <a:pt x="11889" y="91"/>
                </a:lnTo>
                <a:lnTo>
                  <a:pt x="12179" y="85"/>
                </a:lnTo>
                <a:lnTo>
                  <a:pt x="12470" y="82"/>
                </a:lnTo>
                <a:lnTo>
                  <a:pt x="12765" y="77"/>
                </a:lnTo>
                <a:lnTo>
                  <a:pt x="13063" y="73"/>
                </a:lnTo>
                <a:lnTo>
                  <a:pt x="13364" y="68"/>
                </a:lnTo>
                <a:lnTo>
                  <a:pt x="13667" y="64"/>
                </a:lnTo>
                <a:lnTo>
                  <a:pt x="13974" y="61"/>
                </a:lnTo>
                <a:lnTo>
                  <a:pt x="14282" y="57"/>
                </a:lnTo>
                <a:lnTo>
                  <a:pt x="14594" y="54"/>
                </a:lnTo>
                <a:lnTo>
                  <a:pt x="14908" y="50"/>
                </a:lnTo>
                <a:lnTo>
                  <a:pt x="15225" y="47"/>
                </a:lnTo>
                <a:lnTo>
                  <a:pt x="15543" y="45"/>
                </a:lnTo>
                <a:lnTo>
                  <a:pt x="16185" y="38"/>
                </a:lnTo>
                <a:lnTo>
                  <a:pt x="16837" y="35"/>
                </a:lnTo>
                <a:lnTo>
                  <a:pt x="17497" y="29"/>
                </a:lnTo>
                <a:lnTo>
                  <a:pt x="18162" y="26"/>
                </a:lnTo>
                <a:lnTo>
                  <a:pt x="18836" y="22"/>
                </a:lnTo>
                <a:lnTo>
                  <a:pt x="19515" y="19"/>
                </a:lnTo>
                <a:lnTo>
                  <a:pt x="20199" y="16"/>
                </a:lnTo>
                <a:lnTo>
                  <a:pt x="20887" y="13"/>
                </a:lnTo>
                <a:lnTo>
                  <a:pt x="21580" y="10"/>
                </a:lnTo>
                <a:lnTo>
                  <a:pt x="22278" y="8"/>
                </a:lnTo>
                <a:lnTo>
                  <a:pt x="22978" y="7"/>
                </a:lnTo>
                <a:lnTo>
                  <a:pt x="23679" y="5"/>
                </a:lnTo>
                <a:lnTo>
                  <a:pt x="24383" y="3"/>
                </a:lnTo>
                <a:lnTo>
                  <a:pt x="25795" y="0"/>
                </a:lnTo>
                <a:cubicBezTo>
                  <a:pt x="25825" y="0"/>
                  <a:pt x="25851" y="19"/>
                  <a:pt x="25851" y="43"/>
                </a:cubicBezTo>
                <a:cubicBezTo>
                  <a:pt x="25851" y="68"/>
                  <a:pt x="25825" y="87"/>
                  <a:pt x="25795" y="87"/>
                </a:cubicBezTo>
                <a:lnTo>
                  <a:pt x="24383" y="91"/>
                </a:lnTo>
                <a:lnTo>
                  <a:pt x="23681" y="92"/>
                </a:lnTo>
                <a:lnTo>
                  <a:pt x="22978" y="94"/>
                </a:lnTo>
                <a:lnTo>
                  <a:pt x="22278" y="96"/>
                </a:lnTo>
                <a:lnTo>
                  <a:pt x="21583" y="97"/>
                </a:lnTo>
                <a:lnTo>
                  <a:pt x="20889" y="101"/>
                </a:lnTo>
                <a:lnTo>
                  <a:pt x="20199" y="102"/>
                </a:lnTo>
                <a:lnTo>
                  <a:pt x="19515" y="106"/>
                </a:lnTo>
                <a:lnTo>
                  <a:pt x="18836" y="110"/>
                </a:lnTo>
                <a:lnTo>
                  <a:pt x="18162" y="113"/>
                </a:lnTo>
                <a:lnTo>
                  <a:pt x="17497" y="116"/>
                </a:lnTo>
                <a:lnTo>
                  <a:pt x="16837" y="122"/>
                </a:lnTo>
                <a:lnTo>
                  <a:pt x="16187" y="125"/>
                </a:lnTo>
                <a:lnTo>
                  <a:pt x="15543" y="132"/>
                </a:lnTo>
                <a:lnTo>
                  <a:pt x="15225" y="134"/>
                </a:lnTo>
                <a:lnTo>
                  <a:pt x="14908" y="138"/>
                </a:lnTo>
                <a:lnTo>
                  <a:pt x="14596" y="141"/>
                </a:lnTo>
                <a:lnTo>
                  <a:pt x="14284" y="144"/>
                </a:lnTo>
                <a:lnTo>
                  <a:pt x="13974" y="148"/>
                </a:lnTo>
                <a:lnTo>
                  <a:pt x="13669" y="152"/>
                </a:lnTo>
                <a:lnTo>
                  <a:pt x="13366" y="155"/>
                </a:lnTo>
                <a:lnTo>
                  <a:pt x="13066" y="160"/>
                </a:lnTo>
                <a:lnTo>
                  <a:pt x="12767" y="163"/>
                </a:lnTo>
                <a:lnTo>
                  <a:pt x="12473" y="169"/>
                </a:lnTo>
                <a:lnTo>
                  <a:pt x="12181" y="172"/>
                </a:lnTo>
                <a:lnTo>
                  <a:pt x="11891" y="177"/>
                </a:lnTo>
                <a:lnTo>
                  <a:pt x="11606" y="183"/>
                </a:lnTo>
                <a:lnTo>
                  <a:pt x="11323" y="188"/>
                </a:lnTo>
                <a:lnTo>
                  <a:pt x="11043" y="193"/>
                </a:lnTo>
                <a:lnTo>
                  <a:pt x="10495" y="204"/>
                </a:lnTo>
                <a:lnTo>
                  <a:pt x="10225" y="211"/>
                </a:lnTo>
                <a:lnTo>
                  <a:pt x="9960" y="216"/>
                </a:lnTo>
                <a:lnTo>
                  <a:pt x="9699" y="223"/>
                </a:lnTo>
                <a:lnTo>
                  <a:pt x="9441" y="230"/>
                </a:lnTo>
                <a:lnTo>
                  <a:pt x="9184" y="237"/>
                </a:lnTo>
                <a:lnTo>
                  <a:pt x="8935" y="244"/>
                </a:lnTo>
                <a:lnTo>
                  <a:pt x="8688" y="251"/>
                </a:lnTo>
                <a:lnTo>
                  <a:pt x="8446" y="260"/>
                </a:lnTo>
                <a:lnTo>
                  <a:pt x="8207" y="266"/>
                </a:lnTo>
                <a:lnTo>
                  <a:pt x="7973" y="275"/>
                </a:lnTo>
                <a:lnTo>
                  <a:pt x="7743" y="285"/>
                </a:lnTo>
                <a:lnTo>
                  <a:pt x="7516" y="293"/>
                </a:lnTo>
                <a:lnTo>
                  <a:pt x="7295" y="302"/>
                </a:lnTo>
                <a:lnTo>
                  <a:pt x="7079" y="310"/>
                </a:lnTo>
                <a:lnTo>
                  <a:pt x="6866" y="321"/>
                </a:lnTo>
                <a:lnTo>
                  <a:pt x="6658" y="330"/>
                </a:lnTo>
                <a:lnTo>
                  <a:pt x="6455" y="340"/>
                </a:lnTo>
                <a:lnTo>
                  <a:pt x="6257" y="350"/>
                </a:lnTo>
                <a:lnTo>
                  <a:pt x="6064" y="361"/>
                </a:lnTo>
                <a:lnTo>
                  <a:pt x="5874" y="373"/>
                </a:lnTo>
                <a:lnTo>
                  <a:pt x="5689" y="383"/>
                </a:lnTo>
                <a:lnTo>
                  <a:pt x="5509" y="396"/>
                </a:lnTo>
                <a:lnTo>
                  <a:pt x="5333" y="408"/>
                </a:lnTo>
                <a:lnTo>
                  <a:pt x="5162" y="421"/>
                </a:lnTo>
                <a:lnTo>
                  <a:pt x="4994" y="432"/>
                </a:lnTo>
                <a:lnTo>
                  <a:pt x="4830" y="445"/>
                </a:lnTo>
                <a:lnTo>
                  <a:pt x="4670" y="457"/>
                </a:lnTo>
                <a:lnTo>
                  <a:pt x="4516" y="471"/>
                </a:lnTo>
                <a:lnTo>
                  <a:pt x="4365" y="483"/>
                </a:lnTo>
                <a:lnTo>
                  <a:pt x="4218" y="497"/>
                </a:lnTo>
                <a:lnTo>
                  <a:pt x="4075" y="511"/>
                </a:lnTo>
                <a:lnTo>
                  <a:pt x="3934" y="525"/>
                </a:lnTo>
                <a:lnTo>
                  <a:pt x="3799" y="541"/>
                </a:lnTo>
                <a:lnTo>
                  <a:pt x="3665" y="555"/>
                </a:lnTo>
                <a:lnTo>
                  <a:pt x="3537" y="569"/>
                </a:lnTo>
                <a:lnTo>
                  <a:pt x="3411" y="585"/>
                </a:lnTo>
                <a:lnTo>
                  <a:pt x="3289" y="600"/>
                </a:lnTo>
                <a:lnTo>
                  <a:pt x="3170" y="614"/>
                </a:lnTo>
                <a:lnTo>
                  <a:pt x="3055" y="630"/>
                </a:lnTo>
                <a:lnTo>
                  <a:pt x="2941" y="646"/>
                </a:lnTo>
                <a:lnTo>
                  <a:pt x="2832" y="663"/>
                </a:lnTo>
                <a:lnTo>
                  <a:pt x="2725" y="679"/>
                </a:lnTo>
                <a:lnTo>
                  <a:pt x="2623" y="694"/>
                </a:lnTo>
                <a:lnTo>
                  <a:pt x="2520" y="712"/>
                </a:lnTo>
                <a:lnTo>
                  <a:pt x="2422" y="727"/>
                </a:lnTo>
                <a:lnTo>
                  <a:pt x="2328" y="745"/>
                </a:lnTo>
                <a:lnTo>
                  <a:pt x="2235" y="760"/>
                </a:lnTo>
                <a:lnTo>
                  <a:pt x="2144" y="779"/>
                </a:lnTo>
                <a:lnTo>
                  <a:pt x="2057" y="796"/>
                </a:lnTo>
                <a:lnTo>
                  <a:pt x="1887" y="830"/>
                </a:lnTo>
                <a:lnTo>
                  <a:pt x="1729" y="867"/>
                </a:lnTo>
                <a:lnTo>
                  <a:pt x="1578" y="902"/>
                </a:lnTo>
                <a:lnTo>
                  <a:pt x="1433" y="939"/>
                </a:lnTo>
                <a:lnTo>
                  <a:pt x="1297" y="976"/>
                </a:lnTo>
                <a:lnTo>
                  <a:pt x="1165" y="1014"/>
                </a:lnTo>
                <a:lnTo>
                  <a:pt x="1043" y="1051"/>
                </a:lnTo>
                <a:lnTo>
                  <a:pt x="923" y="1089"/>
                </a:lnTo>
                <a:lnTo>
                  <a:pt x="810" y="1127"/>
                </a:lnTo>
                <a:lnTo>
                  <a:pt x="700" y="1165"/>
                </a:lnTo>
                <a:lnTo>
                  <a:pt x="593" y="1204"/>
                </a:lnTo>
                <a:lnTo>
                  <a:pt x="489" y="1244"/>
                </a:lnTo>
                <a:lnTo>
                  <a:pt x="389" y="1283"/>
                </a:lnTo>
                <a:lnTo>
                  <a:pt x="287" y="1324"/>
                </a:lnTo>
                <a:lnTo>
                  <a:pt x="90" y="1402"/>
                </a:lnTo>
                <a:cubicBezTo>
                  <a:pt x="63" y="1413"/>
                  <a:pt x="30" y="1404"/>
                  <a:pt x="14" y="1383"/>
                </a:cubicBezTo>
                <a:cubicBezTo>
                  <a:pt x="0" y="1362"/>
                  <a:pt x="12" y="1336"/>
                  <a:pt x="38" y="1325"/>
                </a:cubicBez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32" name="CustomShape 17"/>
          <p:cNvSpPr/>
          <p:nvPr/>
        </p:nvSpPr>
        <p:spPr>
          <a:xfrm>
            <a:off x="434160" y="3842280"/>
            <a:ext cx="1539000" cy="892800"/>
          </a:xfrm>
          <a:custGeom>
            <a:avLst/>
            <a:gdLst/>
            <a:ahLst/>
            <a:rect l="l" t="t" r="r" b="b"/>
            <a:pathLst>
              <a:path w="4277" h="2482">
                <a:moveTo>
                  <a:pt x="96" y="2467"/>
                </a:moveTo>
                <a:lnTo>
                  <a:pt x="4245" y="85"/>
                </a:lnTo>
                <a:cubicBezTo>
                  <a:pt x="4272" y="69"/>
                  <a:pt x="4276" y="43"/>
                  <a:pt x="4259" y="24"/>
                </a:cubicBezTo>
                <a:cubicBezTo>
                  <a:pt x="4241" y="5"/>
                  <a:pt x="4205" y="0"/>
                  <a:pt x="4181" y="13"/>
                </a:cubicBezTo>
                <a:lnTo>
                  <a:pt x="30" y="2396"/>
                </a:lnTo>
                <a:cubicBezTo>
                  <a:pt x="4" y="2411"/>
                  <a:pt x="0" y="2437"/>
                  <a:pt x="18" y="2457"/>
                </a:cubicBezTo>
                <a:cubicBezTo>
                  <a:pt x="36" y="2477"/>
                  <a:pt x="72" y="2481"/>
                  <a:pt x="96" y="2467"/>
                </a:cubicBezTo>
                <a:close/>
              </a:path>
            </a:pathLst>
          </a:custGeom>
          <a:solidFill>
            <a:srgbClr val="ffc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33" name="CustomShape 18"/>
          <p:cNvSpPr/>
          <p:nvPr/>
        </p:nvSpPr>
        <p:spPr>
          <a:xfrm>
            <a:off x="1919160" y="3039840"/>
            <a:ext cx="9465480" cy="844200"/>
          </a:xfrm>
          <a:custGeom>
            <a:avLst/>
            <a:gdLst/>
            <a:ahLst/>
            <a:rect l="l" t="t" r="r" b="b"/>
            <a:pathLst>
              <a:path w="26295" h="2347">
                <a:moveTo>
                  <a:pt x="28" y="2265"/>
                </a:moveTo>
                <a:lnTo>
                  <a:pt x="228" y="2130"/>
                </a:lnTo>
                <a:lnTo>
                  <a:pt x="433" y="1994"/>
                </a:lnTo>
                <a:lnTo>
                  <a:pt x="539" y="1926"/>
                </a:lnTo>
                <a:lnTo>
                  <a:pt x="651" y="1860"/>
                </a:lnTo>
                <a:lnTo>
                  <a:pt x="765" y="1793"/>
                </a:lnTo>
                <a:lnTo>
                  <a:pt x="882" y="1725"/>
                </a:lnTo>
                <a:lnTo>
                  <a:pt x="1006" y="1660"/>
                </a:lnTo>
                <a:lnTo>
                  <a:pt x="1132" y="1594"/>
                </a:lnTo>
                <a:lnTo>
                  <a:pt x="1269" y="1530"/>
                </a:lnTo>
                <a:lnTo>
                  <a:pt x="1409" y="1465"/>
                </a:lnTo>
                <a:lnTo>
                  <a:pt x="1558" y="1402"/>
                </a:lnTo>
                <a:lnTo>
                  <a:pt x="1714" y="1338"/>
                </a:lnTo>
                <a:lnTo>
                  <a:pt x="1796" y="1307"/>
                </a:lnTo>
                <a:lnTo>
                  <a:pt x="1879" y="1277"/>
                </a:lnTo>
                <a:lnTo>
                  <a:pt x="1966" y="1246"/>
                </a:lnTo>
                <a:lnTo>
                  <a:pt x="2053" y="1216"/>
                </a:lnTo>
                <a:lnTo>
                  <a:pt x="2235" y="1157"/>
                </a:lnTo>
                <a:lnTo>
                  <a:pt x="2331" y="1127"/>
                </a:lnTo>
                <a:lnTo>
                  <a:pt x="2429" y="1099"/>
                </a:lnTo>
                <a:lnTo>
                  <a:pt x="2532" y="1070"/>
                </a:lnTo>
                <a:lnTo>
                  <a:pt x="2634" y="1042"/>
                </a:lnTo>
                <a:lnTo>
                  <a:pt x="2741" y="1014"/>
                </a:lnTo>
                <a:lnTo>
                  <a:pt x="2850" y="986"/>
                </a:lnTo>
                <a:lnTo>
                  <a:pt x="2963" y="958"/>
                </a:lnTo>
                <a:lnTo>
                  <a:pt x="3079" y="930"/>
                </a:lnTo>
                <a:lnTo>
                  <a:pt x="3198" y="904"/>
                </a:lnTo>
                <a:lnTo>
                  <a:pt x="3320" y="877"/>
                </a:lnTo>
                <a:lnTo>
                  <a:pt x="3445" y="851"/>
                </a:lnTo>
                <a:lnTo>
                  <a:pt x="3574" y="826"/>
                </a:lnTo>
                <a:lnTo>
                  <a:pt x="3705" y="801"/>
                </a:lnTo>
                <a:lnTo>
                  <a:pt x="3841" y="774"/>
                </a:lnTo>
                <a:lnTo>
                  <a:pt x="3980" y="750"/>
                </a:lnTo>
                <a:lnTo>
                  <a:pt x="4122" y="726"/>
                </a:lnTo>
                <a:lnTo>
                  <a:pt x="4269" y="703"/>
                </a:lnTo>
                <a:lnTo>
                  <a:pt x="4421" y="679"/>
                </a:lnTo>
                <a:lnTo>
                  <a:pt x="4575" y="656"/>
                </a:lnTo>
                <a:lnTo>
                  <a:pt x="4733" y="633"/>
                </a:lnTo>
                <a:lnTo>
                  <a:pt x="4896" y="610"/>
                </a:lnTo>
                <a:lnTo>
                  <a:pt x="5062" y="590"/>
                </a:lnTo>
                <a:lnTo>
                  <a:pt x="5231" y="569"/>
                </a:lnTo>
                <a:lnTo>
                  <a:pt x="5407" y="548"/>
                </a:lnTo>
                <a:lnTo>
                  <a:pt x="5588" y="527"/>
                </a:lnTo>
                <a:lnTo>
                  <a:pt x="5771" y="507"/>
                </a:lnTo>
                <a:lnTo>
                  <a:pt x="5961" y="488"/>
                </a:lnTo>
                <a:lnTo>
                  <a:pt x="6152" y="469"/>
                </a:lnTo>
                <a:lnTo>
                  <a:pt x="6351" y="450"/>
                </a:lnTo>
                <a:lnTo>
                  <a:pt x="6553" y="432"/>
                </a:lnTo>
                <a:lnTo>
                  <a:pt x="6761" y="415"/>
                </a:lnTo>
                <a:lnTo>
                  <a:pt x="6972" y="399"/>
                </a:lnTo>
                <a:lnTo>
                  <a:pt x="7189" y="382"/>
                </a:lnTo>
                <a:lnTo>
                  <a:pt x="7411" y="366"/>
                </a:lnTo>
                <a:lnTo>
                  <a:pt x="7636" y="350"/>
                </a:lnTo>
                <a:lnTo>
                  <a:pt x="7866" y="336"/>
                </a:lnTo>
                <a:lnTo>
                  <a:pt x="8100" y="321"/>
                </a:lnTo>
                <a:lnTo>
                  <a:pt x="8341" y="307"/>
                </a:lnTo>
                <a:lnTo>
                  <a:pt x="8584" y="294"/>
                </a:lnTo>
                <a:lnTo>
                  <a:pt x="8831" y="280"/>
                </a:lnTo>
                <a:lnTo>
                  <a:pt x="9081" y="268"/>
                </a:lnTo>
                <a:lnTo>
                  <a:pt x="9336" y="256"/>
                </a:lnTo>
                <a:lnTo>
                  <a:pt x="9595" y="244"/>
                </a:lnTo>
                <a:lnTo>
                  <a:pt x="9857" y="232"/>
                </a:lnTo>
                <a:lnTo>
                  <a:pt x="10125" y="221"/>
                </a:lnTo>
                <a:lnTo>
                  <a:pt x="10394" y="211"/>
                </a:lnTo>
                <a:lnTo>
                  <a:pt x="10669" y="200"/>
                </a:lnTo>
                <a:lnTo>
                  <a:pt x="10947" y="190"/>
                </a:lnTo>
                <a:lnTo>
                  <a:pt x="11228" y="181"/>
                </a:lnTo>
                <a:lnTo>
                  <a:pt x="11513" y="172"/>
                </a:lnTo>
                <a:lnTo>
                  <a:pt x="11800" y="162"/>
                </a:lnTo>
                <a:lnTo>
                  <a:pt x="12090" y="155"/>
                </a:lnTo>
                <a:lnTo>
                  <a:pt x="12384" y="146"/>
                </a:lnTo>
                <a:lnTo>
                  <a:pt x="12682" y="138"/>
                </a:lnTo>
                <a:lnTo>
                  <a:pt x="12983" y="130"/>
                </a:lnTo>
                <a:lnTo>
                  <a:pt x="13286" y="124"/>
                </a:lnTo>
                <a:lnTo>
                  <a:pt x="13592" y="116"/>
                </a:lnTo>
                <a:lnTo>
                  <a:pt x="13901" y="110"/>
                </a:lnTo>
                <a:lnTo>
                  <a:pt x="14210" y="102"/>
                </a:lnTo>
                <a:lnTo>
                  <a:pt x="14525" y="97"/>
                </a:lnTo>
                <a:lnTo>
                  <a:pt x="14843" y="92"/>
                </a:lnTo>
                <a:lnTo>
                  <a:pt x="15162" y="87"/>
                </a:lnTo>
                <a:lnTo>
                  <a:pt x="15483" y="80"/>
                </a:lnTo>
                <a:lnTo>
                  <a:pt x="15808" y="77"/>
                </a:lnTo>
                <a:lnTo>
                  <a:pt x="16133" y="71"/>
                </a:lnTo>
                <a:lnTo>
                  <a:pt x="16463" y="66"/>
                </a:lnTo>
                <a:lnTo>
                  <a:pt x="17125" y="57"/>
                </a:lnTo>
                <a:lnTo>
                  <a:pt x="17795" y="50"/>
                </a:lnTo>
                <a:lnTo>
                  <a:pt x="18475" y="43"/>
                </a:lnTo>
                <a:lnTo>
                  <a:pt x="19158" y="36"/>
                </a:lnTo>
                <a:lnTo>
                  <a:pt x="19850" y="31"/>
                </a:lnTo>
                <a:lnTo>
                  <a:pt x="20544" y="26"/>
                </a:lnTo>
                <a:lnTo>
                  <a:pt x="21247" y="22"/>
                </a:lnTo>
                <a:lnTo>
                  <a:pt x="21953" y="19"/>
                </a:lnTo>
                <a:lnTo>
                  <a:pt x="22661" y="13"/>
                </a:lnTo>
                <a:lnTo>
                  <a:pt x="23372" y="12"/>
                </a:lnTo>
                <a:lnTo>
                  <a:pt x="24802" y="5"/>
                </a:lnTo>
                <a:lnTo>
                  <a:pt x="26236" y="0"/>
                </a:lnTo>
                <a:cubicBezTo>
                  <a:pt x="26268" y="0"/>
                  <a:pt x="26294" y="19"/>
                  <a:pt x="26294" y="43"/>
                </a:cubicBezTo>
                <a:cubicBezTo>
                  <a:pt x="26294" y="68"/>
                  <a:pt x="26268" y="87"/>
                  <a:pt x="26239" y="87"/>
                </a:cubicBezTo>
                <a:lnTo>
                  <a:pt x="24804" y="92"/>
                </a:lnTo>
                <a:lnTo>
                  <a:pt x="24086" y="96"/>
                </a:lnTo>
                <a:lnTo>
                  <a:pt x="23374" y="99"/>
                </a:lnTo>
                <a:lnTo>
                  <a:pt x="22661" y="101"/>
                </a:lnTo>
                <a:lnTo>
                  <a:pt x="21953" y="106"/>
                </a:lnTo>
                <a:lnTo>
                  <a:pt x="21249" y="110"/>
                </a:lnTo>
                <a:lnTo>
                  <a:pt x="20547" y="113"/>
                </a:lnTo>
                <a:lnTo>
                  <a:pt x="19852" y="118"/>
                </a:lnTo>
                <a:lnTo>
                  <a:pt x="19158" y="124"/>
                </a:lnTo>
                <a:lnTo>
                  <a:pt x="18475" y="130"/>
                </a:lnTo>
                <a:lnTo>
                  <a:pt x="17797" y="138"/>
                </a:lnTo>
                <a:lnTo>
                  <a:pt x="17127" y="144"/>
                </a:lnTo>
                <a:lnTo>
                  <a:pt x="16463" y="153"/>
                </a:lnTo>
                <a:lnTo>
                  <a:pt x="16135" y="158"/>
                </a:lnTo>
                <a:lnTo>
                  <a:pt x="15810" y="163"/>
                </a:lnTo>
                <a:lnTo>
                  <a:pt x="15485" y="167"/>
                </a:lnTo>
                <a:lnTo>
                  <a:pt x="15164" y="174"/>
                </a:lnTo>
                <a:lnTo>
                  <a:pt x="14846" y="180"/>
                </a:lnTo>
                <a:lnTo>
                  <a:pt x="14529" y="185"/>
                </a:lnTo>
                <a:lnTo>
                  <a:pt x="14216" y="190"/>
                </a:lnTo>
                <a:lnTo>
                  <a:pt x="13903" y="197"/>
                </a:lnTo>
                <a:lnTo>
                  <a:pt x="13594" y="204"/>
                </a:lnTo>
                <a:lnTo>
                  <a:pt x="13288" y="211"/>
                </a:lnTo>
                <a:lnTo>
                  <a:pt x="12985" y="218"/>
                </a:lnTo>
                <a:lnTo>
                  <a:pt x="12687" y="225"/>
                </a:lnTo>
                <a:lnTo>
                  <a:pt x="12389" y="233"/>
                </a:lnTo>
                <a:lnTo>
                  <a:pt x="12094" y="242"/>
                </a:lnTo>
                <a:lnTo>
                  <a:pt x="11804" y="249"/>
                </a:lnTo>
                <a:lnTo>
                  <a:pt x="11517" y="258"/>
                </a:lnTo>
                <a:lnTo>
                  <a:pt x="11232" y="268"/>
                </a:lnTo>
                <a:lnTo>
                  <a:pt x="10952" y="277"/>
                </a:lnTo>
                <a:lnTo>
                  <a:pt x="10675" y="288"/>
                </a:lnTo>
                <a:lnTo>
                  <a:pt x="10401" y="298"/>
                </a:lnTo>
                <a:lnTo>
                  <a:pt x="10132" y="308"/>
                </a:lnTo>
                <a:lnTo>
                  <a:pt x="9865" y="319"/>
                </a:lnTo>
                <a:lnTo>
                  <a:pt x="9601" y="332"/>
                </a:lnTo>
                <a:lnTo>
                  <a:pt x="9343" y="344"/>
                </a:lnTo>
                <a:lnTo>
                  <a:pt x="9089" y="355"/>
                </a:lnTo>
                <a:lnTo>
                  <a:pt x="8837" y="368"/>
                </a:lnTo>
                <a:lnTo>
                  <a:pt x="8590" y="380"/>
                </a:lnTo>
                <a:lnTo>
                  <a:pt x="8347" y="394"/>
                </a:lnTo>
                <a:lnTo>
                  <a:pt x="8109" y="408"/>
                </a:lnTo>
                <a:lnTo>
                  <a:pt x="7875" y="424"/>
                </a:lnTo>
                <a:lnTo>
                  <a:pt x="7645" y="438"/>
                </a:lnTo>
                <a:lnTo>
                  <a:pt x="7421" y="454"/>
                </a:lnTo>
                <a:lnTo>
                  <a:pt x="7200" y="469"/>
                </a:lnTo>
                <a:lnTo>
                  <a:pt x="6984" y="485"/>
                </a:lnTo>
                <a:lnTo>
                  <a:pt x="6772" y="502"/>
                </a:lnTo>
                <a:lnTo>
                  <a:pt x="6567" y="520"/>
                </a:lnTo>
                <a:lnTo>
                  <a:pt x="6364" y="537"/>
                </a:lnTo>
                <a:lnTo>
                  <a:pt x="6168" y="557"/>
                </a:lnTo>
                <a:lnTo>
                  <a:pt x="5975" y="574"/>
                </a:lnTo>
                <a:lnTo>
                  <a:pt x="5787" y="593"/>
                </a:lnTo>
                <a:lnTo>
                  <a:pt x="5605" y="614"/>
                </a:lnTo>
                <a:lnTo>
                  <a:pt x="5425" y="633"/>
                </a:lnTo>
                <a:lnTo>
                  <a:pt x="5249" y="654"/>
                </a:lnTo>
                <a:lnTo>
                  <a:pt x="5080" y="675"/>
                </a:lnTo>
                <a:lnTo>
                  <a:pt x="4916" y="698"/>
                </a:lnTo>
                <a:lnTo>
                  <a:pt x="4753" y="719"/>
                </a:lnTo>
                <a:lnTo>
                  <a:pt x="4595" y="741"/>
                </a:lnTo>
                <a:lnTo>
                  <a:pt x="4441" y="764"/>
                </a:lnTo>
                <a:lnTo>
                  <a:pt x="4292" y="788"/>
                </a:lnTo>
                <a:lnTo>
                  <a:pt x="4146" y="811"/>
                </a:lnTo>
                <a:lnTo>
                  <a:pt x="4004" y="835"/>
                </a:lnTo>
                <a:lnTo>
                  <a:pt x="3866" y="860"/>
                </a:lnTo>
                <a:lnTo>
                  <a:pt x="3733" y="885"/>
                </a:lnTo>
                <a:lnTo>
                  <a:pt x="3601" y="910"/>
                </a:lnTo>
                <a:lnTo>
                  <a:pt x="3474" y="935"/>
                </a:lnTo>
                <a:lnTo>
                  <a:pt x="3350" y="962"/>
                </a:lnTo>
                <a:lnTo>
                  <a:pt x="3229" y="988"/>
                </a:lnTo>
                <a:lnTo>
                  <a:pt x="3111" y="1014"/>
                </a:lnTo>
                <a:lnTo>
                  <a:pt x="2997" y="1042"/>
                </a:lnTo>
                <a:lnTo>
                  <a:pt x="2885" y="1068"/>
                </a:lnTo>
                <a:lnTo>
                  <a:pt x="2777" y="1096"/>
                </a:lnTo>
                <a:lnTo>
                  <a:pt x="2672" y="1124"/>
                </a:lnTo>
                <a:lnTo>
                  <a:pt x="2570" y="1152"/>
                </a:lnTo>
                <a:lnTo>
                  <a:pt x="2469" y="1179"/>
                </a:lnTo>
                <a:lnTo>
                  <a:pt x="2373" y="1209"/>
                </a:lnTo>
                <a:lnTo>
                  <a:pt x="2277" y="1237"/>
                </a:lnTo>
                <a:lnTo>
                  <a:pt x="2187" y="1267"/>
                </a:lnTo>
                <a:lnTo>
                  <a:pt x="2097" y="1296"/>
                </a:lnTo>
                <a:lnTo>
                  <a:pt x="2010" y="1326"/>
                </a:lnTo>
                <a:lnTo>
                  <a:pt x="1926" y="1357"/>
                </a:lnTo>
                <a:lnTo>
                  <a:pt x="1843" y="1386"/>
                </a:lnTo>
                <a:lnTo>
                  <a:pt x="1766" y="1418"/>
                </a:lnTo>
                <a:lnTo>
                  <a:pt x="1612" y="1479"/>
                </a:lnTo>
                <a:lnTo>
                  <a:pt x="1465" y="1542"/>
                </a:lnTo>
                <a:lnTo>
                  <a:pt x="1327" y="1605"/>
                </a:lnTo>
                <a:lnTo>
                  <a:pt x="1195" y="1668"/>
                </a:lnTo>
                <a:lnTo>
                  <a:pt x="1068" y="1732"/>
                </a:lnTo>
                <a:lnTo>
                  <a:pt x="948" y="1797"/>
                </a:lnTo>
                <a:lnTo>
                  <a:pt x="832" y="1861"/>
                </a:lnTo>
                <a:lnTo>
                  <a:pt x="718" y="1927"/>
                </a:lnTo>
                <a:lnTo>
                  <a:pt x="505" y="2060"/>
                </a:lnTo>
                <a:lnTo>
                  <a:pt x="401" y="2129"/>
                </a:lnTo>
                <a:lnTo>
                  <a:pt x="299" y="2195"/>
                </a:lnTo>
                <a:lnTo>
                  <a:pt x="98" y="2331"/>
                </a:lnTo>
                <a:cubicBezTo>
                  <a:pt x="76" y="2346"/>
                  <a:pt x="40" y="2345"/>
                  <a:pt x="20" y="2326"/>
                </a:cubicBezTo>
                <a:cubicBezTo>
                  <a:pt x="0" y="2308"/>
                  <a:pt x="3" y="2280"/>
                  <a:pt x="28" y="2265"/>
                </a:cubicBezTo>
                <a:close/>
              </a:path>
            </a:pathLst>
          </a:custGeom>
          <a:solidFill>
            <a:srgbClr val="ffc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34" name="CustomShape 19"/>
          <p:cNvSpPr/>
          <p:nvPr/>
        </p:nvSpPr>
        <p:spPr>
          <a:xfrm>
            <a:off x="442080" y="3457800"/>
            <a:ext cx="1491480" cy="1276920"/>
          </a:xfrm>
          <a:custGeom>
            <a:avLst/>
            <a:gdLst/>
            <a:ahLst/>
            <a:rect l="l" t="t" r="r" b="b"/>
            <a:pathLst>
              <a:path w="4145" h="3549">
                <a:moveTo>
                  <a:pt x="103" y="3530"/>
                </a:moveTo>
                <a:lnTo>
                  <a:pt x="4124" y="76"/>
                </a:lnTo>
                <a:cubicBezTo>
                  <a:pt x="4144" y="59"/>
                  <a:pt x="4144" y="31"/>
                  <a:pt x="4120" y="15"/>
                </a:cubicBezTo>
                <a:cubicBezTo>
                  <a:pt x="4098" y="0"/>
                  <a:pt x="4062" y="0"/>
                  <a:pt x="4042" y="19"/>
                </a:cubicBezTo>
                <a:lnTo>
                  <a:pt x="20" y="3471"/>
                </a:lnTo>
                <a:cubicBezTo>
                  <a:pt x="0" y="3488"/>
                  <a:pt x="2" y="3516"/>
                  <a:pt x="25" y="3532"/>
                </a:cubicBezTo>
                <a:cubicBezTo>
                  <a:pt x="47" y="3548"/>
                  <a:pt x="83" y="3548"/>
                  <a:pt x="103" y="3530"/>
                </a:cubicBez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35" name="CustomShape 20"/>
          <p:cNvSpPr/>
          <p:nvPr/>
        </p:nvSpPr>
        <p:spPr>
          <a:xfrm>
            <a:off x="1889280" y="2267280"/>
            <a:ext cx="9495720" cy="1225440"/>
          </a:xfrm>
          <a:custGeom>
            <a:avLst/>
            <a:gdLst/>
            <a:ahLst/>
            <a:rect l="l" t="t" r="r" b="b"/>
            <a:pathLst>
              <a:path w="26379" h="3406">
                <a:moveTo>
                  <a:pt x="20" y="3329"/>
                </a:moveTo>
                <a:lnTo>
                  <a:pt x="220" y="3129"/>
                </a:lnTo>
                <a:lnTo>
                  <a:pt x="323" y="3030"/>
                </a:lnTo>
                <a:lnTo>
                  <a:pt x="427" y="2930"/>
                </a:lnTo>
                <a:lnTo>
                  <a:pt x="534" y="2832"/>
                </a:lnTo>
                <a:lnTo>
                  <a:pt x="646" y="2733"/>
                </a:lnTo>
                <a:lnTo>
                  <a:pt x="760" y="2635"/>
                </a:lnTo>
                <a:lnTo>
                  <a:pt x="878" y="2538"/>
                </a:lnTo>
                <a:lnTo>
                  <a:pt x="1000" y="2441"/>
                </a:lnTo>
                <a:lnTo>
                  <a:pt x="1129" y="2344"/>
                </a:lnTo>
                <a:lnTo>
                  <a:pt x="1265" y="2249"/>
                </a:lnTo>
                <a:lnTo>
                  <a:pt x="1405" y="2155"/>
                </a:lnTo>
                <a:lnTo>
                  <a:pt x="1554" y="2063"/>
                </a:lnTo>
                <a:lnTo>
                  <a:pt x="1710" y="1970"/>
                </a:lnTo>
                <a:lnTo>
                  <a:pt x="1793" y="1925"/>
                </a:lnTo>
                <a:lnTo>
                  <a:pt x="1877" y="1880"/>
                </a:lnTo>
                <a:lnTo>
                  <a:pt x="1963" y="1836"/>
                </a:lnTo>
                <a:lnTo>
                  <a:pt x="2051" y="1791"/>
                </a:lnTo>
                <a:lnTo>
                  <a:pt x="2143" y="1747"/>
                </a:lnTo>
                <a:lnTo>
                  <a:pt x="2236" y="1703"/>
                </a:lnTo>
                <a:lnTo>
                  <a:pt x="2332" y="1660"/>
                </a:lnTo>
                <a:lnTo>
                  <a:pt x="2430" y="1617"/>
                </a:lnTo>
                <a:lnTo>
                  <a:pt x="2635" y="1534"/>
                </a:lnTo>
                <a:lnTo>
                  <a:pt x="2742" y="1492"/>
                </a:lnTo>
                <a:lnTo>
                  <a:pt x="2853" y="1450"/>
                </a:lnTo>
                <a:lnTo>
                  <a:pt x="2967" y="1409"/>
                </a:lnTo>
                <a:lnTo>
                  <a:pt x="3083" y="1369"/>
                </a:lnTo>
                <a:lnTo>
                  <a:pt x="3200" y="1330"/>
                </a:lnTo>
                <a:lnTo>
                  <a:pt x="3324" y="1292"/>
                </a:lnTo>
                <a:lnTo>
                  <a:pt x="3450" y="1254"/>
                </a:lnTo>
                <a:lnTo>
                  <a:pt x="3579" y="1215"/>
                </a:lnTo>
                <a:lnTo>
                  <a:pt x="3711" y="1177"/>
                </a:lnTo>
                <a:lnTo>
                  <a:pt x="3847" y="1140"/>
                </a:lnTo>
                <a:lnTo>
                  <a:pt x="3988" y="1105"/>
                </a:lnTo>
                <a:lnTo>
                  <a:pt x="4132" y="1069"/>
                </a:lnTo>
                <a:lnTo>
                  <a:pt x="4279" y="1034"/>
                </a:lnTo>
                <a:lnTo>
                  <a:pt x="4431" y="999"/>
                </a:lnTo>
                <a:lnTo>
                  <a:pt x="4585" y="966"/>
                </a:lnTo>
                <a:lnTo>
                  <a:pt x="4744" y="932"/>
                </a:lnTo>
                <a:lnTo>
                  <a:pt x="4908" y="899"/>
                </a:lnTo>
                <a:lnTo>
                  <a:pt x="5075" y="868"/>
                </a:lnTo>
                <a:lnTo>
                  <a:pt x="5247" y="837"/>
                </a:lnTo>
                <a:lnTo>
                  <a:pt x="5422" y="807"/>
                </a:lnTo>
                <a:lnTo>
                  <a:pt x="5602" y="777"/>
                </a:lnTo>
                <a:lnTo>
                  <a:pt x="5786" y="747"/>
                </a:lnTo>
                <a:lnTo>
                  <a:pt x="5976" y="719"/>
                </a:lnTo>
                <a:lnTo>
                  <a:pt x="6170" y="691"/>
                </a:lnTo>
                <a:lnTo>
                  <a:pt x="6367" y="663"/>
                </a:lnTo>
                <a:lnTo>
                  <a:pt x="6573" y="638"/>
                </a:lnTo>
                <a:lnTo>
                  <a:pt x="6780" y="611"/>
                </a:lnTo>
                <a:lnTo>
                  <a:pt x="6992" y="587"/>
                </a:lnTo>
                <a:lnTo>
                  <a:pt x="7209" y="564"/>
                </a:lnTo>
                <a:lnTo>
                  <a:pt x="7433" y="540"/>
                </a:lnTo>
                <a:lnTo>
                  <a:pt x="7658" y="517"/>
                </a:lnTo>
                <a:lnTo>
                  <a:pt x="7889" y="496"/>
                </a:lnTo>
                <a:lnTo>
                  <a:pt x="8125" y="474"/>
                </a:lnTo>
                <a:lnTo>
                  <a:pt x="8364" y="454"/>
                </a:lnTo>
                <a:lnTo>
                  <a:pt x="8609" y="433"/>
                </a:lnTo>
                <a:lnTo>
                  <a:pt x="8857" y="414"/>
                </a:lnTo>
                <a:lnTo>
                  <a:pt x="9108" y="395"/>
                </a:lnTo>
                <a:lnTo>
                  <a:pt x="9364" y="377"/>
                </a:lnTo>
                <a:lnTo>
                  <a:pt x="9625" y="360"/>
                </a:lnTo>
                <a:lnTo>
                  <a:pt x="9888" y="343"/>
                </a:lnTo>
                <a:lnTo>
                  <a:pt x="10155" y="327"/>
                </a:lnTo>
                <a:lnTo>
                  <a:pt x="10427" y="311"/>
                </a:lnTo>
                <a:lnTo>
                  <a:pt x="10703" y="296"/>
                </a:lnTo>
                <a:lnTo>
                  <a:pt x="10982" y="281"/>
                </a:lnTo>
                <a:lnTo>
                  <a:pt x="11263" y="267"/>
                </a:lnTo>
                <a:lnTo>
                  <a:pt x="11547" y="253"/>
                </a:lnTo>
                <a:lnTo>
                  <a:pt x="11837" y="241"/>
                </a:lnTo>
                <a:lnTo>
                  <a:pt x="12129" y="229"/>
                </a:lnTo>
                <a:lnTo>
                  <a:pt x="12423" y="217"/>
                </a:lnTo>
                <a:lnTo>
                  <a:pt x="12721" y="205"/>
                </a:lnTo>
                <a:lnTo>
                  <a:pt x="13023" y="194"/>
                </a:lnTo>
                <a:lnTo>
                  <a:pt x="13328" y="183"/>
                </a:lnTo>
                <a:lnTo>
                  <a:pt x="13635" y="173"/>
                </a:lnTo>
                <a:lnTo>
                  <a:pt x="13945" y="163"/>
                </a:lnTo>
                <a:lnTo>
                  <a:pt x="14256" y="154"/>
                </a:lnTo>
                <a:lnTo>
                  <a:pt x="14889" y="136"/>
                </a:lnTo>
                <a:lnTo>
                  <a:pt x="15210" y="128"/>
                </a:lnTo>
                <a:lnTo>
                  <a:pt x="15533" y="121"/>
                </a:lnTo>
                <a:lnTo>
                  <a:pt x="15858" y="114"/>
                </a:lnTo>
                <a:lnTo>
                  <a:pt x="16183" y="107"/>
                </a:lnTo>
                <a:lnTo>
                  <a:pt x="16514" y="100"/>
                </a:lnTo>
                <a:lnTo>
                  <a:pt x="17179" y="88"/>
                </a:lnTo>
                <a:lnTo>
                  <a:pt x="17852" y="75"/>
                </a:lnTo>
                <a:lnTo>
                  <a:pt x="18531" y="65"/>
                </a:lnTo>
                <a:lnTo>
                  <a:pt x="19220" y="56"/>
                </a:lnTo>
                <a:lnTo>
                  <a:pt x="19913" y="47"/>
                </a:lnTo>
                <a:lnTo>
                  <a:pt x="20610" y="41"/>
                </a:lnTo>
                <a:lnTo>
                  <a:pt x="21314" y="33"/>
                </a:lnTo>
                <a:lnTo>
                  <a:pt x="22020" y="28"/>
                </a:lnTo>
                <a:lnTo>
                  <a:pt x="22733" y="23"/>
                </a:lnTo>
                <a:lnTo>
                  <a:pt x="23447" y="18"/>
                </a:lnTo>
                <a:lnTo>
                  <a:pt x="24163" y="14"/>
                </a:lnTo>
                <a:lnTo>
                  <a:pt x="24881" y="9"/>
                </a:lnTo>
                <a:lnTo>
                  <a:pt x="26320" y="2"/>
                </a:lnTo>
                <a:cubicBezTo>
                  <a:pt x="26352" y="0"/>
                  <a:pt x="26376" y="22"/>
                  <a:pt x="26378" y="44"/>
                </a:cubicBezTo>
                <a:cubicBezTo>
                  <a:pt x="26378" y="69"/>
                  <a:pt x="26354" y="88"/>
                  <a:pt x="26322" y="89"/>
                </a:cubicBezTo>
                <a:lnTo>
                  <a:pt x="24883" y="97"/>
                </a:lnTo>
                <a:lnTo>
                  <a:pt x="24163" y="102"/>
                </a:lnTo>
                <a:lnTo>
                  <a:pt x="23449" y="105"/>
                </a:lnTo>
                <a:lnTo>
                  <a:pt x="22733" y="110"/>
                </a:lnTo>
                <a:lnTo>
                  <a:pt x="22023" y="116"/>
                </a:lnTo>
                <a:lnTo>
                  <a:pt x="21314" y="121"/>
                </a:lnTo>
                <a:lnTo>
                  <a:pt x="20612" y="128"/>
                </a:lnTo>
                <a:lnTo>
                  <a:pt x="19913" y="135"/>
                </a:lnTo>
                <a:lnTo>
                  <a:pt x="19222" y="144"/>
                </a:lnTo>
                <a:lnTo>
                  <a:pt x="18533" y="152"/>
                </a:lnTo>
                <a:lnTo>
                  <a:pt x="17855" y="163"/>
                </a:lnTo>
                <a:lnTo>
                  <a:pt x="17182" y="173"/>
                </a:lnTo>
                <a:lnTo>
                  <a:pt x="16518" y="187"/>
                </a:lnTo>
                <a:lnTo>
                  <a:pt x="16187" y="192"/>
                </a:lnTo>
                <a:lnTo>
                  <a:pt x="15860" y="201"/>
                </a:lnTo>
                <a:lnTo>
                  <a:pt x="15535" y="208"/>
                </a:lnTo>
                <a:lnTo>
                  <a:pt x="15212" y="215"/>
                </a:lnTo>
                <a:lnTo>
                  <a:pt x="14894" y="224"/>
                </a:lnTo>
                <a:lnTo>
                  <a:pt x="14575" y="233"/>
                </a:lnTo>
                <a:lnTo>
                  <a:pt x="14261" y="241"/>
                </a:lnTo>
                <a:lnTo>
                  <a:pt x="13949" y="250"/>
                </a:lnTo>
                <a:lnTo>
                  <a:pt x="13639" y="261"/>
                </a:lnTo>
                <a:lnTo>
                  <a:pt x="13332" y="271"/>
                </a:lnTo>
                <a:lnTo>
                  <a:pt x="13029" y="281"/>
                </a:lnTo>
                <a:lnTo>
                  <a:pt x="12728" y="292"/>
                </a:lnTo>
                <a:lnTo>
                  <a:pt x="12430" y="304"/>
                </a:lnTo>
                <a:lnTo>
                  <a:pt x="12135" y="316"/>
                </a:lnTo>
                <a:lnTo>
                  <a:pt x="11844" y="328"/>
                </a:lnTo>
                <a:lnTo>
                  <a:pt x="11554" y="341"/>
                </a:lnTo>
                <a:lnTo>
                  <a:pt x="11269" y="355"/>
                </a:lnTo>
                <a:lnTo>
                  <a:pt x="10988" y="369"/>
                </a:lnTo>
                <a:lnTo>
                  <a:pt x="10710" y="383"/>
                </a:lnTo>
                <a:lnTo>
                  <a:pt x="10435" y="399"/>
                </a:lnTo>
                <a:lnTo>
                  <a:pt x="10164" y="414"/>
                </a:lnTo>
                <a:lnTo>
                  <a:pt x="9897" y="430"/>
                </a:lnTo>
                <a:lnTo>
                  <a:pt x="9633" y="447"/>
                </a:lnTo>
                <a:lnTo>
                  <a:pt x="9376" y="465"/>
                </a:lnTo>
                <a:lnTo>
                  <a:pt x="9119" y="482"/>
                </a:lnTo>
                <a:lnTo>
                  <a:pt x="8867" y="502"/>
                </a:lnTo>
                <a:lnTo>
                  <a:pt x="8620" y="521"/>
                </a:lnTo>
                <a:lnTo>
                  <a:pt x="8377" y="540"/>
                </a:lnTo>
                <a:lnTo>
                  <a:pt x="8137" y="561"/>
                </a:lnTo>
                <a:lnTo>
                  <a:pt x="7903" y="582"/>
                </a:lnTo>
                <a:lnTo>
                  <a:pt x="7674" y="605"/>
                </a:lnTo>
                <a:lnTo>
                  <a:pt x="7446" y="627"/>
                </a:lnTo>
                <a:lnTo>
                  <a:pt x="7225" y="650"/>
                </a:lnTo>
                <a:lnTo>
                  <a:pt x="7009" y="674"/>
                </a:lnTo>
                <a:lnTo>
                  <a:pt x="6798" y="699"/>
                </a:lnTo>
                <a:lnTo>
                  <a:pt x="6591" y="723"/>
                </a:lnTo>
                <a:lnTo>
                  <a:pt x="6387" y="749"/>
                </a:lnTo>
                <a:lnTo>
                  <a:pt x="6190" y="777"/>
                </a:lnTo>
                <a:lnTo>
                  <a:pt x="5998" y="805"/>
                </a:lnTo>
                <a:lnTo>
                  <a:pt x="5809" y="833"/>
                </a:lnTo>
                <a:lnTo>
                  <a:pt x="5624" y="863"/>
                </a:lnTo>
                <a:lnTo>
                  <a:pt x="5447" y="893"/>
                </a:lnTo>
                <a:lnTo>
                  <a:pt x="5271" y="922"/>
                </a:lnTo>
                <a:lnTo>
                  <a:pt x="5101" y="954"/>
                </a:lnTo>
                <a:lnTo>
                  <a:pt x="4934" y="985"/>
                </a:lnTo>
                <a:lnTo>
                  <a:pt x="4772" y="1016"/>
                </a:lnTo>
                <a:lnTo>
                  <a:pt x="4459" y="1082"/>
                </a:lnTo>
                <a:lnTo>
                  <a:pt x="4311" y="1118"/>
                </a:lnTo>
                <a:lnTo>
                  <a:pt x="4166" y="1152"/>
                </a:lnTo>
                <a:lnTo>
                  <a:pt x="4022" y="1187"/>
                </a:lnTo>
                <a:lnTo>
                  <a:pt x="3885" y="1224"/>
                </a:lnTo>
                <a:lnTo>
                  <a:pt x="3749" y="1259"/>
                </a:lnTo>
                <a:lnTo>
                  <a:pt x="3617" y="1298"/>
                </a:lnTo>
                <a:lnTo>
                  <a:pt x="3491" y="1334"/>
                </a:lnTo>
                <a:lnTo>
                  <a:pt x="3366" y="1373"/>
                </a:lnTo>
                <a:lnTo>
                  <a:pt x="3246" y="1410"/>
                </a:lnTo>
                <a:lnTo>
                  <a:pt x="3128" y="1450"/>
                </a:lnTo>
                <a:lnTo>
                  <a:pt x="3012" y="1490"/>
                </a:lnTo>
                <a:lnTo>
                  <a:pt x="2900" y="1530"/>
                </a:lnTo>
                <a:lnTo>
                  <a:pt x="2686" y="1611"/>
                </a:lnTo>
                <a:lnTo>
                  <a:pt x="2584" y="1653"/>
                </a:lnTo>
                <a:lnTo>
                  <a:pt x="2484" y="1694"/>
                </a:lnTo>
                <a:lnTo>
                  <a:pt x="2292" y="1778"/>
                </a:lnTo>
                <a:lnTo>
                  <a:pt x="2201" y="1822"/>
                </a:lnTo>
                <a:lnTo>
                  <a:pt x="2111" y="1864"/>
                </a:lnTo>
                <a:lnTo>
                  <a:pt x="2025" y="1908"/>
                </a:lnTo>
                <a:lnTo>
                  <a:pt x="1940" y="1951"/>
                </a:lnTo>
                <a:lnTo>
                  <a:pt x="1857" y="1996"/>
                </a:lnTo>
                <a:lnTo>
                  <a:pt x="1777" y="2040"/>
                </a:lnTo>
                <a:lnTo>
                  <a:pt x="1624" y="2130"/>
                </a:lnTo>
                <a:lnTo>
                  <a:pt x="1476" y="2222"/>
                </a:lnTo>
                <a:lnTo>
                  <a:pt x="1339" y="2314"/>
                </a:lnTo>
                <a:lnTo>
                  <a:pt x="1205" y="2408"/>
                </a:lnTo>
                <a:lnTo>
                  <a:pt x="1080" y="2502"/>
                </a:lnTo>
                <a:lnTo>
                  <a:pt x="958" y="2597"/>
                </a:lnTo>
                <a:lnTo>
                  <a:pt x="842" y="2695"/>
                </a:lnTo>
                <a:lnTo>
                  <a:pt x="728" y="2791"/>
                </a:lnTo>
                <a:lnTo>
                  <a:pt x="619" y="2888"/>
                </a:lnTo>
                <a:lnTo>
                  <a:pt x="514" y="2986"/>
                </a:lnTo>
                <a:lnTo>
                  <a:pt x="409" y="3085"/>
                </a:lnTo>
                <a:lnTo>
                  <a:pt x="307" y="3184"/>
                </a:lnTo>
                <a:lnTo>
                  <a:pt x="106" y="3382"/>
                </a:lnTo>
                <a:cubicBezTo>
                  <a:pt x="86" y="3401"/>
                  <a:pt x="53" y="3405"/>
                  <a:pt x="28" y="3390"/>
                </a:cubicBezTo>
                <a:cubicBezTo>
                  <a:pt x="4" y="3376"/>
                  <a:pt x="0" y="3348"/>
                  <a:pt x="20" y="3329"/>
                </a:cubicBez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936" name="" descr=""/>
          <p:cNvPicPr/>
          <p:nvPr/>
        </p:nvPicPr>
        <p:blipFill>
          <a:blip r:embed="rId4"/>
          <a:stretch/>
        </p:blipFill>
        <p:spPr>
          <a:xfrm>
            <a:off x="4376880" y="846360"/>
            <a:ext cx="3060720" cy="919080"/>
          </a:xfrm>
          <a:prstGeom prst="rect">
            <a:avLst/>
          </a:prstGeom>
          <a:ln w="0">
            <a:noFill/>
          </a:ln>
        </p:spPr>
      </p:pic>
      <p:pic>
        <p:nvPicPr>
          <p:cNvPr id="1937" name="" descr=""/>
          <p:cNvPicPr/>
          <p:nvPr/>
        </p:nvPicPr>
        <p:blipFill>
          <a:blip r:embed="rId5"/>
          <a:stretch/>
        </p:blipFill>
        <p:spPr>
          <a:xfrm>
            <a:off x="7075800" y="2385000"/>
            <a:ext cx="1473840" cy="390600"/>
          </a:xfrm>
          <a:prstGeom prst="rect">
            <a:avLst/>
          </a:prstGeom>
          <a:ln w="0">
            <a:noFill/>
          </a:ln>
        </p:spPr>
      </p:pic>
      <p:sp>
        <p:nvSpPr>
          <p:cNvPr id="1938" name="CustomShape 21"/>
          <p:cNvSpPr/>
          <p:nvPr/>
        </p:nvSpPr>
        <p:spPr>
          <a:xfrm>
            <a:off x="454680" y="4780080"/>
            <a:ext cx="142452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Dataset Volume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939" name="CustomShape 22"/>
          <p:cNvSpPr/>
          <p:nvPr/>
        </p:nvSpPr>
        <p:spPr>
          <a:xfrm>
            <a:off x="5764320" y="2059200"/>
            <a:ext cx="262296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Large Deep Learning Network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940" name="CustomShape 23"/>
          <p:cNvSpPr/>
          <p:nvPr/>
        </p:nvSpPr>
        <p:spPr>
          <a:xfrm>
            <a:off x="5756400" y="2821680"/>
            <a:ext cx="289044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Medium Deep Learning Network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941" name="CustomShape 24"/>
          <p:cNvSpPr/>
          <p:nvPr/>
        </p:nvSpPr>
        <p:spPr>
          <a:xfrm>
            <a:off x="5764320" y="3330000"/>
            <a:ext cx="195372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Small Neural Network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942" name="CustomShape 25"/>
          <p:cNvSpPr/>
          <p:nvPr/>
        </p:nvSpPr>
        <p:spPr>
          <a:xfrm>
            <a:off x="5764320" y="3693600"/>
            <a:ext cx="248436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Traditional Learning Models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943" name="CustomShape 26"/>
          <p:cNvSpPr/>
          <p:nvPr/>
        </p:nvSpPr>
        <p:spPr>
          <a:xfrm>
            <a:off x="8180640" y="475128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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1944" name="" descr=""/>
          <p:cNvPicPr/>
          <p:nvPr/>
        </p:nvPicPr>
        <p:blipFill>
          <a:blip r:embed="rId6"/>
          <a:stretch/>
        </p:blipFill>
        <p:spPr>
          <a:xfrm rot="5400000">
            <a:off x="254160" y="2651040"/>
            <a:ext cx="2266200" cy="1814760"/>
          </a:xfrm>
          <a:prstGeom prst="rect">
            <a:avLst/>
          </a:prstGeom>
          <a:ln w="0">
            <a:noFill/>
          </a:ln>
        </p:spPr>
      </p:pic>
      <p:pic>
        <p:nvPicPr>
          <p:cNvPr id="1945" name="" descr=""/>
          <p:cNvPicPr/>
          <p:nvPr/>
        </p:nvPicPr>
        <p:blipFill>
          <a:blip r:embed="rId7"/>
          <a:stretch/>
        </p:blipFill>
        <p:spPr>
          <a:xfrm flipH="1" rot="10800000">
            <a:off x="2234880" y="4645800"/>
            <a:ext cx="50040" cy="39240"/>
          </a:xfrm>
          <a:prstGeom prst="rect">
            <a:avLst/>
          </a:prstGeom>
          <a:ln w="0">
            <a:noFill/>
          </a:ln>
        </p:spPr>
      </p:pic>
      <p:sp>
        <p:nvSpPr>
          <p:cNvPr id="1946" name="CustomShape 27"/>
          <p:cNvSpPr/>
          <p:nvPr/>
        </p:nvSpPr>
        <p:spPr>
          <a:xfrm>
            <a:off x="8438400" y="4776120"/>
            <a:ext cx="85176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‘</a:t>
            </a: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Big Data‘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1947" name="" descr=""/>
          <p:cNvPicPr/>
          <p:nvPr/>
        </p:nvPicPr>
        <p:blipFill>
          <a:blip r:embed="rId8"/>
          <a:stretch/>
        </p:blipFill>
        <p:spPr>
          <a:xfrm rot="5400000">
            <a:off x="8299080" y="538560"/>
            <a:ext cx="171720" cy="801000"/>
          </a:xfrm>
          <a:prstGeom prst="rect">
            <a:avLst/>
          </a:prstGeom>
          <a:ln w="0">
            <a:noFill/>
          </a:ln>
        </p:spPr>
      </p:pic>
      <p:pic>
        <p:nvPicPr>
          <p:cNvPr id="1948" name="" descr=""/>
          <p:cNvPicPr/>
          <p:nvPr/>
        </p:nvPicPr>
        <p:blipFill>
          <a:blip r:embed="rId9"/>
          <a:stretch/>
        </p:blipFill>
        <p:spPr>
          <a:xfrm>
            <a:off x="7995960" y="1017720"/>
            <a:ext cx="780840" cy="2160"/>
          </a:xfrm>
          <a:prstGeom prst="rect">
            <a:avLst/>
          </a:prstGeom>
          <a:ln w="0">
            <a:noFill/>
          </a:ln>
        </p:spPr>
      </p:pic>
      <p:pic>
        <p:nvPicPr>
          <p:cNvPr id="1949" name="" descr=""/>
          <p:cNvPicPr/>
          <p:nvPr/>
        </p:nvPicPr>
        <p:blipFill>
          <a:blip r:embed="rId10"/>
          <a:stretch/>
        </p:blipFill>
        <p:spPr>
          <a:xfrm>
            <a:off x="7995960" y="1020960"/>
            <a:ext cx="780840" cy="2160"/>
          </a:xfrm>
          <a:prstGeom prst="rect">
            <a:avLst/>
          </a:prstGeom>
          <a:ln w="0">
            <a:noFill/>
          </a:ln>
        </p:spPr>
      </p:pic>
      <p:pic>
        <p:nvPicPr>
          <p:cNvPr id="1950" name="" descr=""/>
          <p:cNvPicPr/>
          <p:nvPr/>
        </p:nvPicPr>
        <p:blipFill>
          <a:blip r:embed="rId11"/>
          <a:stretch/>
        </p:blipFill>
        <p:spPr>
          <a:xfrm>
            <a:off x="7995960" y="1024200"/>
            <a:ext cx="780840" cy="2160"/>
          </a:xfrm>
          <a:prstGeom prst="rect">
            <a:avLst/>
          </a:prstGeom>
          <a:ln w="0">
            <a:noFill/>
          </a:ln>
        </p:spPr>
      </p:pic>
      <p:pic>
        <p:nvPicPr>
          <p:cNvPr id="1951" name="" descr=""/>
          <p:cNvPicPr/>
          <p:nvPr/>
        </p:nvPicPr>
        <p:blipFill>
          <a:blip r:embed="rId12"/>
          <a:stretch/>
        </p:blipFill>
        <p:spPr>
          <a:xfrm>
            <a:off x="7995960" y="1027080"/>
            <a:ext cx="780840" cy="2160"/>
          </a:xfrm>
          <a:prstGeom prst="rect">
            <a:avLst/>
          </a:prstGeom>
          <a:ln w="0">
            <a:noFill/>
          </a:ln>
        </p:spPr>
      </p:pic>
      <p:pic>
        <p:nvPicPr>
          <p:cNvPr id="1952" name="" descr=""/>
          <p:cNvPicPr/>
          <p:nvPr/>
        </p:nvPicPr>
        <p:blipFill>
          <a:blip r:embed="rId13"/>
          <a:stretch/>
        </p:blipFill>
        <p:spPr>
          <a:xfrm>
            <a:off x="7995960" y="1030320"/>
            <a:ext cx="780840" cy="2160"/>
          </a:xfrm>
          <a:prstGeom prst="rect">
            <a:avLst/>
          </a:prstGeom>
          <a:ln w="0">
            <a:noFill/>
          </a:ln>
        </p:spPr>
      </p:pic>
      <p:pic>
        <p:nvPicPr>
          <p:cNvPr id="1953" name="" descr=""/>
          <p:cNvPicPr/>
          <p:nvPr/>
        </p:nvPicPr>
        <p:blipFill>
          <a:blip r:embed="rId14"/>
          <a:stretch/>
        </p:blipFill>
        <p:spPr>
          <a:xfrm>
            <a:off x="7995960" y="1033560"/>
            <a:ext cx="780840" cy="2160"/>
          </a:xfrm>
          <a:prstGeom prst="rect">
            <a:avLst/>
          </a:prstGeom>
          <a:ln w="0">
            <a:noFill/>
          </a:ln>
        </p:spPr>
      </p:pic>
      <p:pic>
        <p:nvPicPr>
          <p:cNvPr id="1954" name="" descr=""/>
          <p:cNvPicPr/>
          <p:nvPr/>
        </p:nvPicPr>
        <p:blipFill>
          <a:blip r:embed="rId15"/>
          <a:stretch/>
        </p:blipFill>
        <p:spPr>
          <a:xfrm>
            <a:off x="7995960" y="1036440"/>
            <a:ext cx="780840" cy="2160"/>
          </a:xfrm>
          <a:prstGeom prst="rect">
            <a:avLst/>
          </a:prstGeom>
          <a:ln w="0">
            <a:noFill/>
          </a:ln>
        </p:spPr>
      </p:pic>
      <p:pic>
        <p:nvPicPr>
          <p:cNvPr id="1955" name="" descr=""/>
          <p:cNvPicPr/>
          <p:nvPr/>
        </p:nvPicPr>
        <p:blipFill>
          <a:blip r:embed="rId16"/>
          <a:stretch/>
        </p:blipFill>
        <p:spPr>
          <a:xfrm>
            <a:off x="7995960" y="1039680"/>
            <a:ext cx="780840" cy="2160"/>
          </a:xfrm>
          <a:prstGeom prst="rect">
            <a:avLst/>
          </a:prstGeom>
          <a:ln w="0">
            <a:noFill/>
          </a:ln>
        </p:spPr>
      </p:pic>
      <p:pic>
        <p:nvPicPr>
          <p:cNvPr id="1956" name="" descr=""/>
          <p:cNvPicPr/>
          <p:nvPr/>
        </p:nvPicPr>
        <p:blipFill>
          <a:blip r:embed="rId17"/>
          <a:stretch/>
        </p:blipFill>
        <p:spPr>
          <a:xfrm>
            <a:off x="7995960" y="1042920"/>
            <a:ext cx="780840" cy="2160"/>
          </a:xfrm>
          <a:prstGeom prst="rect">
            <a:avLst/>
          </a:prstGeom>
          <a:ln w="0">
            <a:noFill/>
          </a:ln>
        </p:spPr>
      </p:pic>
      <p:pic>
        <p:nvPicPr>
          <p:cNvPr id="1957" name="" descr=""/>
          <p:cNvPicPr/>
          <p:nvPr/>
        </p:nvPicPr>
        <p:blipFill>
          <a:blip r:embed="rId18"/>
          <a:stretch/>
        </p:blipFill>
        <p:spPr>
          <a:xfrm>
            <a:off x="7995960" y="1046160"/>
            <a:ext cx="780840" cy="2160"/>
          </a:xfrm>
          <a:prstGeom prst="rect">
            <a:avLst/>
          </a:prstGeom>
          <a:ln w="0">
            <a:noFill/>
          </a:ln>
        </p:spPr>
      </p:pic>
      <p:pic>
        <p:nvPicPr>
          <p:cNvPr id="1958" name="" descr=""/>
          <p:cNvPicPr/>
          <p:nvPr/>
        </p:nvPicPr>
        <p:blipFill>
          <a:blip r:embed="rId19"/>
          <a:stretch/>
        </p:blipFill>
        <p:spPr>
          <a:xfrm>
            <a:off x="7995960" y="1049040"/>
            <a:ext cx="780840" cy="2160"/>
          </a:xfrm>
          <a:prstGeom prst="rect">
            <a:avLst/>
          </a:prstGeom>
          <a:ln w="0">
            <a:noFill/>
          </a:ln>
        </p:spPr>
      </p:pic>
      <p:pic>
        <p:nvPicPr>
          <p:cNvPr id="1959" name="" descr=""/>
          <p:cNvPicPr/>
          <p:nvPr/>
        </p:nvPicPr>
        <p:blipFill>
          <a:blip r:embed="rId20"/>
          <a:stretch/>
        </p:blipFill>
        <p:spPr>
          <a:xfrm>
            <a:off x="7995960" y="1052280"/>
            <a:ext cx="780840" cy="2160"/>
          </a:xfrm>
          <a:prstGeom prst="rect">
            <a:avLst/>
          </a:prstGeom>
          <a:ln w="0">
            <a:noFill/>
          </a:ln>
        </p:spPr>
      </p:pic>
      <p:pic>
        <p:nvPicPr>
          <p:cNvPr id="1960" name="" descr=""/>
          <p:cNvPicPr/>
          <p:nvPr/>
        </p:nvPicPr>
        <p:blipFill>
          <a:blip r:embed="rId21"/>
          <a:stretch/>
        </p:blipFill>
        <p:spPr>
          <a:xfrm>
            <a:off x="7995960" y="1055520"/>
            <a:ext cx="780840" cy="2160"/>
          </a:xfrm>
          <a:prstGeom prst="rect">
            <a:avLst/>
          </a:prstGeom>
          <a:ln w="0">
            <a:noFill/>
          </a:ln>
        </p:spPr>
      </p:pic>
      <p:pic>
        <p:nvPicPr>
          <p:cNvPr id="1961" name="" descr=""/>
          <p:cNvPicPr/>
          <p:nvPr/>
        </p:nvPicPr>
        <p:blipFill>
          <a:blip r:embed="rId22"/>
          <a:stretch/>
        </p:blipFill>
        <p:spPr>
          <a:xfrm>
            <a:off x="7995960" y="1058400"/>
            <a:ext cx="780840" cy="2160"/>
          </a:xfrm>
          <a:prstGeom prst="rect">
            <a:avLst/>
          </a:prstGeom>
          <a:ln w="0">
            <a:noFill/>
          </a:ln>
        </p:spPr>
      </p:pic>
      <p:pic>
        <p:nvPicPr>
          <p:cNvPr id="1962" name="" descr=""/>
          <p:cNvPicPr/>
          <p:nvPr/>
        </p:nvPicPr>
        <p:blipFill>
          <a:blip r:embed="rId23"/>
          <a:stretch/>
        </p:blipFill>
        <p:spPr>
          <a:xfrm>
            <a:off x="7995960" y="1061640"/>
            <a:ext cx="780840" cy="2160"/>
          </a:xfrm>
          <a:prstGeom prst="rect">
            <a:avLst/>
          </a:prstGeom>
          <a:ln w="0">
            <a:noFill/>
          </a:ln>
        </p:spPr>
      </p:pic>
      <p:pic>
        <p:nvPicPr>
          <p:cNvPr id="1963" name="" descr=""/>
          <p:cNvPicPr/>
          <p:nvPr/>
        </p:nvPicPr>
        <p:blipFill>
          <a:blip r:embed="rId24"/>
          <a:stretch/>
        </p:blipFill>
        <p:spPr>
          <a:xfrm>
            <a:off x="7995960" y="1064880"/>
            <a:ext cx="780840" cy="2160"/>
          </a:xfrm>
          <a:prstGeom prst="rect">
            <a:avLst/>
          </a:prstGeom>
          <a:ln w="0">
            <a:noFill/>
          </a:ln>
        </p:spPr>
      </p:pic>
      <p:pic>
        <p:nvPicPr>
          <p:cNvPr id="1964" name="" descr=""/>
          <p:cNvPicPr/>
          <p:nvPr/>
        </p:nvPicPr>
        <p:blipFill>
          <a:blip r:embed="rId25"/>
          <a:stretch/>
        </p:blipFill>
        <p:spPr>
          <a:xfrm>
            <a:off x="7995960" y="1068120"/>
            <a:ext cx="780840" cy="2160"/>
          </a:xfrm>
          <a:prstGeom prst="rect">
            <a:avLst/>
          </a:prstGeom>
          <a:ln w="0">
            <a:noFill/>
          </a:ln>
        </p:spPr>
      </p:pic>
      <p:pic>
        <p:nvPicPr>
          <p:cNvPr id="1965" name="" descr=""/>
          <p:cNvPicPr/>
          <p:nvPr/>
        </p:nvPicPr>
        <p:blipFill>
          <a:blip r:embed="rId26"/>
          <a:stretch/>
        </p:blipFill>
        <p:spPr>
          <a:xfrm>
            <a:off x="7995960" y="1071360"/>
            <a:ext cx="780840" cy="2160"/>
          </a:xfrm>
          <a:prstGeom prst="rect">
            <a:avLst/>
          </a:prstGeom>
          <a:ln w="0">
            <a:noFill/>
          </a:ln>
        </p:spPr>
      </p:pic>
      <p:pic>
        <p:nvPicPr>
          <p:cNvPr id="1966" name="" descr=""/>
          <p:cNvPicPr/>
          <p:nvPr/>
        </p:nvPicPr>
        <p:blipFill>
          <a:blip r:embed="rId27"/>
          <a:stretch/>
        </p:blipFill>
        <p:spPr>
          <a:xfrm>
            <a:off x="7995960" y="1074240"/>
            <a:ext cx="780840" cy="2160"/>
          </a:xfrm>
          <a:prstGeom prst="rect">
            <a:avLst/>
          </a:prstGeom>
          <a:ln w="0">
            <a:noFill/>
          </a:ln>
        </p:spPr>
      </p:pic>
      <p:pic>
        <p:nvPicPr>
          <p:cNvPr id="1967" name="" descr=""/>
          <p:cNvPicPr/>
          <p:nvPr/>
        </p:nvPicPr>
        <p:blipFill>
          <a:blip r:embed="rId28"/>
          <a:stretch/>
        </p:blipFill>
        <p:spPr>
          <a:xfrm>
            <a:off x="7995960" y="1077480"/>
            <a:ext cx="780840" cy="2160"/>
          </a:xfrm>
          <a:prstGeom prst="rect">
            <a:avLst/>
          </a:prstGeom>
          <a:ln w="0">
            <a:noFill/>
          </a:ln>
        </p:spPr>
      </p:pic>
      <p:pic>
        <p:nvPicPr>
          <p:cNvPr id="1968" name="" descr=""/>
          <p:cNvPicPr/>
          <p:nvPr/>
        </p:nvPicPr>
        <p:blipFill>
          <a:blip r:embed="rId29"/>
          <a:stretch/>
        </p:blipFill>
        <p:spPr>
          <a:xfrm>
            <a:off x="7995960" y="1080360"/>
            <a:ext cx="780840" cy="2160"/>
          </a:xfrm>
          <a:prstGeom prst="rect">
            <a:avLst/>
          </a:prstGeom>
          <a:ln w="0">
            <a:noFill/>
          </a:ln>
        </p:spPr>
      </p:pic>
      <p:pic>
        <p:nvPicPr>
          <p:cNvPr id="1969" name="" descr=""/>
          <p:cNvPicPr/>
          <p:nvPr/>
        </p:nvPicPr>
        <p:blipFill>
          <a:blip r:embed="rId30"/>
          <a:stretch/>
        </p:blipFill>
        <p:spPr>
          <a:xfrm>
            <a:off x="7995960" y="1083600"/>
            <a:ext cx="780840" cy="2160"/>
          </a:xfrm>
          <a:prstGeom prst="rect">
            <a:avLst/>
          </a:prstGeom>
          <a:ln w="0">
            <a:noFill/>
          </a:ln>
        </p:spPr>
      </p:pic>
      <p:pic>
        <p:nvPicPr>
          <p:cNvPr id="1970" name="" descr=""/>
          <p:cNvPicPr/>
          <p:nvPr/>
        </p:nvPicPr>
        <p:blipFill>
          <a:blip r:embed="rId31"/>
          <a:stretch/>
        </p:blipFill>
        <p:spPr>
          <a:xfrm>
            <a:off x="7995960" y="1086840"/>
            <a:ext cx="780840" cy="2160"/>
          </a:xfrm>
          <a:prstGeom prst="rect">
            <a:avLst/>
          </a:prstGeom>
          <a:ln w="0">
            <a:noFill/>
          </a:ln>
        </p:spPr>
      </p:pic>
      <p:pic>
        <p:nvPicPr>
          <p:cNvPr id="1971" name="" descr=""/>
          <p:cNvPicPr/>
          <p:nvPr/>
        </p:nvPicPr>
        <p:blipFill>
          <a:blip r:embed="rId32"/>
          <a:stretch/>
        </p:blipFill>
        <p:spPr>
          <a:xfrm>
            <a:off x="7995960" y="1090080"/>
            <a:ext cx="780840" cy="2160"/>
          </a:xfrm>
          <a:prstGeom prst="rect">
            <a:avLst/>
          </a:prstGeom>
          <a:ln w="0">
            <a:noFill/>
          </a:ln>
        </p:spPr>
      </p:pic>
      <p:pic>
        <p:nvPicPr>
          <p:cNvPr id="1972" name="" descr=""/>
          <p:cNvPicPr/>
          <p:nvPr/>
        </p:nvPicPr>
        <p:blipFill>
          <a:blip r:embed="rId33"/>
          <a:stretch/>
        </p:blipFill>
        <p:spPr>
          <a:xfrm>
            <a:off x="7995960" y="1093320"/>
            <a:ext cx="780840" cy="2160"/>
          </a:xfrm>
          <a:prstGeom prst="rect">
            <a:avLst/>
          </a:prstGeom>
          <a:ln w="0">
            <a:noFill/>
          </a:ln>
        </p:spPr>
      </p:pic>
      <p:pic>
        <p:nvPicPr>
          <p:cNvPr id="1973" name="" descr=""/>
          <p:cNvPicPr/>
          <p:nvPr/>
        </p:nvPicPr>
        <p:blipFill>
          <a:blip r:embed="rId34"/>
          <a:stretch/>
        </p:blipFill>
        <p:spPr>
          <a:xfrm>
            <a:off x="7995960" y="1096200"/>
            <a:ext cx="780840" cy="2160"/>
          </a:xfrm>
          <a:prstGeom prst="rect">
            <a:avLst/>
          </a:prstGeom>
          <a:ln w="0">
            <a:noFill/>
          </a:ln>
        </p:spPr>
      </p:pic>
      <p:pic>
        <p:nvPicPr>
          <p:cNvPr id="1974" name="" descr=""/>
          <p:cNvPicPr/>
          <p:nvPr/>
        </p:nvPicPr>
        <p:blipFill>
          <a:blip r:embed="rId35"/>
          <a:stretch/>
        </p:blipFill>
        <p:spPr>
          <a:xfrm>
            <a:off x="7995960" y="1099440"/>
            <a:ext cx="780840" cy="2160"/>
          </a:xfrm>
          <a:prstGeom prst="rect">
            <a:avLst/>
          </a:prstGeom>
          <a:ln w="0">
            <a:noFill/>
          </a:ln>
        </p:spPr>
      </p:pic>
      <p:pic>
        <p:nvPicPr>
          <p:cNvPr id="1975" name="" descr=""/>
          <p:cNvPicPr/>
          <p:nvPr/>
        </p:nvPicPr>
        <p:blipFill>
          <a:blip r:embed="rId36"/>
          <a:stretch/>
        </p:blipFill>
        <p:spPr>
          <a:xfrm>
            <a:off x="7995960" y="1102320"/>
            <a:ext cx="780840" cy="2160"/>
          </a:xfrm>
          <a:prstGeom prst="rect">
            <a:avLst/>
          </a:prstGeom>
          <a:ln w="0">
            <a:noFill/>
          </a:ln>
        </p:spPr>
      </p:pic>
      <p:pic>
        <p:nvPicPr>
          <p:cNvPr id="1976" name="" descr=""/>
          <p:cNvPicPr/>
          <p:nvPr/>
        </p:nvPicPr>
        <p:blipFill>
          <a:blip r:embed="rId37"/>
          <a:stretch/>
        </p:blipFill>
        <p:spPr>
          <a:xfrm>
            <a:off x="7995960" y="1105560"/>
            <a:ext cx="780840" cy="2160"/>
          </a:xfrm>
          <a:prstGeom prst="rect">
            <a:avLst/>
          </a:prstGeom>
          <a:ln w="0">
            <a:noFill/>
          </a:ln>
        </p:spPr>
      </p:pic>
      <p:pic>
        <p:nvPicPr>
          <p:cNvPr id="1977" name="" descr=""/>
          <p:cNvPicPr/>
          <p:nvPr/>
        </p:nvPicPr>
        <p:blipFill>
          <a:blip r:embed="rId38"/>
          <a:stretch/>
        </p:blipFill>
        <p:spPr>
          <a:xfrm>
            <a:off x="7995960" y="1109160"/>
            <a:ext cx="780840" cy="2160"/>
          </a:xfrm>
          <a:prstGeom prst="rect">
            <a:avLst/>
          </a:prstGeom>
          <a:ln w="0">
            <a:noFill/>
          </a:ln>
        </p:spPr>
      </p:pic>
      <p:pic>
        <p:nvPicPr>
          <p:cNvPr id="1978" name="" descr=""/>
          <p:cNvPicPr/>
          <p:nvPr/>
        </p:nvPicPr>
        <p:blipFill>
          <a:blip r:embed="rId39"/>
          <a:stretch/>
        </p:blipFill>
        <p:spPr>
          <a:xfrm>
            <a:off x="7995960" y="1112040"/>
            <a:ext cx="780840" cy="2160"/>
          </a:xfrm>
          <a:prstGeom prst="rect">
            <a:avLst/>
          </a:prstGeom>
          <a:ln w="0">
            <a:noFill/>
          </a:ln>
        </p:spPr>
      </p:pic>
      <p:pic>
        <p:nvPicPr>
          <p:cNvPr id="1979" name="" descr=""/>
          <p:cNvPicPr/>
          <p:nvPr/>
        </p:nvPicPr>
        <p:blipFill>
          <a:blip r:embed="rId40"/>
          <a:stretch/>
        </p:blipFill>
        <p:spPr>
          <a:xfrm>
            <a:off x="7995960" y="1115280"/>
            <a:ext cx="780840" cy="2160"/>
          </a:xfrm>
          <a:prstGeom prst="rect">
            <a:avLst/>
          </a:prstGeom>
          <a:ln w="0">
            <a:noFill/>
          </a:ln>
        </p:spPr>
      </p:pic>
      <p:pic>
        <p:nvPicPr>
          <p:cNvPr id="1980" name="" descr=""/>
          <p:cNvPicPr/>
          <p:nvPr/>
        </p:nvPicPr>
        <p:blipFill>
          <a:blip r:embed="rId41"/>
          <a:stretch/>
        </p:blipFill>
        <p:spPr>
          <a:xfrm>
            <a:off x="7995960" y="1118160"/>
            <a:ext cx="780840" cy="2160"/>
          </a:xfrm>
          <a:prstGeom prst="rect">
            <a:avLst/>
          </a:prstGeom>
          <a:ln w="0">
            <a:noFill/>
          </a:ln>
        </p:spPr>
      </p:pic>
      <p:pic>
        <p:nvPicPr>
          <p:cNvPr id="1981" name="" descr=""/>
          <p:cNvPicPr/>
          <p:nvPr/>
        </p:nvPicPr>
        <p:blipFill>
          <a:blip r:embed="rId42"/>
          <a:stretch/>
        </p:blipFill>
        <p:spPr>
          <a:xfrm>
            <a:off x="7995960" y="1121400"/>
            <a:ext cx="780840" cy="2160"/>
          </a:xfrm>
          <a:prstGeom prst="rect">
            <a:avLst/>
          </a:prstGeom>
          <a:ln w="0">
            <a:noFill/>
          </a:ln>
        </p:spPr>
      </p:pic>
      <p:pic>
        <p:nvPicPr>
          <p:cNvPr id="1982" name="" descr=""/>
          <p:cNvPicPr/>
          <p:nvPr/>
        </p:nvPicPr>
        <p:blipFill>
          <a:blip r:embed="rId43"/>
          <a:stretch/>
        </p:blipFill>
        <p:spPr>
          <a:xfrm>
            <a:off x="7995960" y="1124280"/>
            <a:ext cx="780840" cy="2160"/>
          </a:xfrm>
          <a:prstGeom prst="rect">
            <a:avLst/>
          </a:prstGeom>
          <a:ln w="0">
            <a:noFill/>
          </a:ln>
        </p:spPr>
      </p:pic>
      <p:pic>
        <p:nvPicPr>
          <p:cNvPr id="1983" name="" descr=""/>
          <p:cNvPicPr/>
          <p:nvPr/>
        </p:nvPicPr>
        <p:blipFill>
          <a:blip r:embed="rId44"/>
          <a:stretch/>
        </p:blipFill>
        <p:spPr>
          <a:xfrm>
            <a:off x="7995960" y="1127880"/>
            <a:ext cx="780840" cy="2160"/>
          </a:xfrm>
          <a:prstGeom prst="rect">
            <a:avLst/>
          </a:prstGeom>
          <a:ln w="0">
            <a:noFill/>
          </a:ln>
        </p:spPr>
      </p:pic>
      <p:pic>
        <p:nvPicPr>
          <p:cNvPr id="1984" name="" descr=""/>
          <p:cNvPicPr/>
          <p:nvPr/>
        </p:nvPicPr>
        <p:blipFill>
          <a:blip r:embed="rId45"/>
          <a:stretch/>
        </p:blipFill>
        <p:spPr>
          <a:xfrm>
            <a:off x="7995960" y="1131120"/>
            <a:ext cx="780840" cy="2160"/>
          </a:xfrm>
          <a:prstGeom prst="rect">
            <a:avLst/>
          </a:prstGeom>
          <a:ln w="0">
            <a:noFill/>
          </a:ln>
        </p:spPr>
      </p:pic>
      <p:pic>
        <p:nvPicPr>
          <p:cNvPr id="1985" name="" descr=""/>
          <p:cNvPicPr/>
          <p:nvPr/>
        </p:nvPicPr>
        <p:blipFill>
          <a:blip r:embed="rId46"/>
          <a:stretch/>
        </p:blipFill>
        <p:spPr>
          <a:xfrm>
            <a:off x="7995960" y="1134000"/>
            <a:ext cx="780840" cy="2160"/>
          </a:xfrm>
          <a:prstGeom prst="rect">
            <a:avLst/>
          </a:prstGeom>
          <a:ln w="0">
            <a:noFill/>
          </a:ln>
        </p:spPr>
      </p:pic>
      <p:pic>
        <p:nvPicPr>
          <p:cNvPr id="1986" name="" descr=""/>
          <p:cNvPicPr/>
          <p:nvPr/>
        </p:nvPicPr>
        <p:blipFill>
          <a:blip r:embed="rId47"/>
          <a:stretch/>
        </p:blipFill>
        <p:spPr>
          <a:xfrm>
            <a:off x="7995960" y="1137240"/>
            <a:ext cx="780840" cy="2160"/>
          </a:xfrm>
          <a:prstGeom prst="rect">
            <a:avLst/>
          </a:prstGeom>
          <a:ln w="0">
            <a:noFill/>
          </a:ln>
        </p:spPr>
      </p:pic>
      <p:pic>
        <p:nvPicPr>
          <p:cNvPr id="1987" name="" descr=""/>
          <p:cNvPicPr/>
          <p:nvPr/>
        </p:nvPicPr>
        <p:blipFill>
          <a:blip r:embed="rId48"/>
          <a:stretch/>
        </p:blipFill>
        <p:spPr>
          <a:xfrm>
            <a:off x="7995960" y="1140120"/>
            <a:ext cx="780840" cy="2160"/>
          </a:xfrm>
          <a:prstGeom prst="rect">
            <a:avLst/>
          </a:prstGeom>
          <a:ln w="0">
            <a:noFill/>
          </a:ln>
        </p:spPr>
      </p:pic>
      <p:pic>
        <p:nvPicPr>
          <p:cNvPr id="1988" name="" descr=""/>
          <p:cNvPicPr/>
          <p:nvPr/>
        </p:nvPicPr>
        <p:blipFill>
          <a:blip r:embed="rId49"/>
          <a:stretch/>
        </p:blipFill>
        <p:spPr>
          <a:xfrm>
            <a:off x="7995960" y="1143360"/>
            <a:ext cx="780840" cy="2160"/>
          </a:xfrm>
          <a:prstGeom prst="rect">
            <a:avLst/>
          </a:prstGeom>
          <a:ln w="0">
            <a:noFill/>
          </a:ln>
        </p:spPr>
      </p:pic>
      <p:pic>
        <p:nvPicPr>
          <p:cNvPr id="1989" name="" descr=""/>
          <p:cNvPicPr/>
          <p:nvPr/>
        </p:nvPicPr>
        <p:blipFill>
          <a:blip r:embed="rId50"/>
          <a:stretch/>
        </p:blipFill>
        <p:spPr>
          <a:xfrm>
            <a:off x="7995960" y="1146600"/>
            <a:ext cx="780840" cy="2160"/>
          </a:xfrm>
          <a:prstGeom prst="rect">
            <a:avLst/>
          </a:prstGeom>
          <a:ln w="0">
            <a:noFill/>
          </a:ln>
        </p:spPr>
      </p:pic>
      <p:pic>
        <p:nvPicPr>
          <p:cNvPr id="1990" name="" descr=""/>
          <p:cNvPicPr/>
          <p:nvPr/>
        </p:nvPicPr>
        <p:blipFill>
          <a:blip r:embed="rId51"/>
          <a:stretch/>
        </p:blipFill>
        <p:spPr>
          <a:xfrm>
            <a:off x="7995960" y="1149840"/>
            <a:ext cx="780840" cy="2160"/>
          </a:xfrm>
          <a:prstGeom prst="rect">
            <a:avLst/>
          </a:prstGeom>
          <a:ln w="0">
            <a:noFill/>
          </a:ln>
        </p:spPr>
      </p:pic>
      <p:pic>
        <p:nvPicPr>
          <p:cNvPr id="1991" name="" descr=""/>
          <p:cNvPicPr/>
          <p:nvPr/>
        </p:nvPicPr>
        <p:blipFill>
          <a:blip r:embed="rId52"/>
          <a:stretch/>
        </p:blipFill>
        <p:spPr>
          <a:xfrm>
            <a:off x="7995960" y="1153080"/>
            <a:ext cx="780840" cy="2160"/>
          </a:xfrm>
          <a:prstGeom prst="rect">
            <a:avLst/>
          </a:prstGeom>
          <a:ln w="0">
            <a:noFill/>
          </a:ln>
        </p:spPr>
      </p:pic>
      <p:pic>
        <p:nvPicPr>
          <p:cNvPr id="1992" name="" descr=""/>
          <p:cNvPicPr/>
          <p:nvPr/>
        </p:nvPicPr>
        <p:blipFill>
          <a:blip r:embed="rId53"/>
          <a:stretch/>
        </p:blipFill>
        <p:spPr>
          <a:xfrm>
            <a:off x="7995960" y="1155960"/>
            <a:ext cx="780840" cy="2160"/>
          </a:xfrm>
          <a:prstGeom prst="rect">
            <a:avLst/>
          </a:prstGeom>
          <a:ln w="0">
            <a:noFill/>
          </a:ln>
        </p:spPr>
      </p:pic>
      <p:pic>
        <p:nvPicPr>
          <p:cNvPr id="1993" name="" descr=""/>
          <p:cNvPicPr/>
          <p:nvPr/>
        </p:nvPicPr>
        <p:blipFill>
          <a:blip r:embed="rId54"/>
          <a:stretch/>
        </p:blipFill>
        <p:spPr>
          <a:xfrm>
            <a:off x="7995960" y="1159200"/>
            <a:ext cx="780840" cy="2160"/>
          </a:xfrm>
          <a:prstGeom prst="rect">
            <a:avLst/>
          </a:prstGeom>
          <a:ln w="0">
            <a:noFill/>
          </a:ln>
        </p:spPr>
      </p:pic>
      <p:pic>
        <p:nvPicPr>
          <p:cNvPr id="1994" name="" descr=""/>
          <p:cNvPicPr/>
          <p:nvPr/>
        </p:nvPicPr>
        <p:blipFill>
          <a:blip r:embed="rId55"/>
          <a:stretch/>
        </p:blipFill>
        <p:spPr>
          <a:xfrm>
            <a:off x="7995960" y="1162080"/>
            <a:ext cx="780840" cy="2160"/>
          </a:xfrm>
          <a:prstGeom prst="rect">
            <a:avLst/>
          </a:prstGeom>
          <a:ln w="0">
            <a:noFill/>
          </a:ln>
        </p:spPr>
      </p:pic>
      <p:pic>
        <p:nvPicPr>
          <p:cNvPr id="1995" name="" descr=""/>
          <p:cNvPicPr/>
          <p:nvPr/>
        </p:nvPicPr>
        <p:blipFill>
          <a:blip r:embed="rId56"/>
          <a:stretch/>
        </p:blipFill>
        <p:spPr>
          <a:xfrm>
            <a:off x="7995960" y="1165320"/>
            <a:ext cx="780840" cy="2160"/>
          </a:xfrm>
          <a:prstGeom prst="rect">
            <a:avLst/>
          </a:prstGeom>
          <a:ln w="0">
            <a:noFill/>
          </a:ln>
        </p:spPr>
      </p:pic>
      <p:pic>
        <p:nvPicPr>
          <p:cNvPr id="1996" name="" descr=""/>
          <p:cNvPicPr/>
          <p:nvPr/>
        </p:nvPicPr>
        <p:blipFill>
          <a:blip r:embed="rId57"/>
          <a:stretch/>
        </p:blipFill>
        <p:spPr>
          <a:xfrm>
            <a:off x="7995960" y="1168560"/>
            <a:ext cx="780840" cy="2160"/>
          </a:xfrm>
          <a:prstGeom prst="rect">
            <a:avLst/>
          </a:prstGeom>
          <a:ln w="0">
            <a:noFill/>
          </a:ln>
        </p:spPr>
      </p:pic>
      <p:pic>
        <p:nvPicPr>
          <p:cNvPr id="1997" name="" descr=""/>
          <p:cNvPicPr/>
          <p:nvPr/>
        </p:nvPicPr>
        <p:blipFill>
          <a:blip r:embed="rId58"/>
          <a:stretch/>
        </p:blipFill>
        <p:spPr>
          <a:xfrm>
            <a:off x="7995960" y="1171800"/>
            <a:ext cx="780840" cy="2160"/>
          </a:xfrm>
          <a:prstGeom prst="rect">
            <a:avLst/>
          </a:prstGeom>
          <a:ln w="0">
            <a:noFill/>
          </a:ln>
        </p:spPr>
      </p:pic>
      <p:pic>
        <p:nvPicPr>
          <p:cNvPr id="1998" name="" descr=""/>
          <p:cNvPicPr/>
          <p:nvPr/>
        </p:nvPicPr>
        <p:blipFill>
          <a:blip r:embed="rId59"/>
          <a:stretch/>
        </p:blipFill>
        <p:spPr>
          <a:xfrm>
            <a:off x="7995960" y="1175040"/>
            <a:ext cx="780840" cy="2160"/>
          </a:xfrm>
          <a:prstGeom prst="rect">
            <a:avLst/>
          </a:prstGeom>
          <a:ln w="0">
            <a:noFill/>
          </a:ln>
        </p:spPr>
      </p:pic>
      <p:pic>
        <p:nvPicPr>
          <p:cNvPr id="1999" name="" descr=""/>
          <p:cNvPicPr/>
          <p:nvPr/>
        </p:nvPicPr>
        <p:blipFill>
          <a:blip r:embed="rId60"/>
          <a:stretch/>
        </p:blipFill>
        <p:spPr>
          <a:xfrm>
            <a:off x="7995960" y="1177920"/>
            <a:ext cx="780840" cy="2160"/>
          </a:xfrm>
          <a:prstGeom prst="rect">
            <a:avLst/>
          </a:prstGeom>
          <a:ln w="0">
            <a:noFill/>
          </a:ln>
        </p:spPr>
      </p:pic>
      <p:pic>
        <p:nvPicPr>
          <p:cNvPr id="2000" name="" descr=""/>
          <p:cNvPicPr/>
          <p:nvPr/>
        </p:nvPicPr>
        <p:blipFill>
          <a:blip r:embed="rId61"/>
          <a:stretch/>
        </p:blipFill>
        <p:spPr>
          <a:xfrm>
            <a:off x="7995960" y="1181160"/>
            <a:ext cx="780840" cy="2160"/>
          </a:xfrm>
          <a:prstGeom prst="rect">
            <a:avLst/>
          </a:prstGeom>
          <a:ln w="0">
            <a:noFill/>
          </a:ln>
        </p:spPr>
      </p:pic>
      <p:pic>
        <p:nvPicPr>
          <p:cNvPr id="2001" name="" descr=""/>
          <p:cNvPicPr/>
          <p:nvPr/>
        </p:nvPicPr>
        <p:blipFill>
          <a:blip r:embed="rId62"/>
          <a:stretch/>
        </p:blipFill>
        <p:spPr>
          <a:xfrm>
            <a:off x="7995960" y="1184400"/>
            <a:ext cx="780840" cy="2160"/>
          </a:xfrm>
          <a:prstGeom prst="rect">
            <a:avLst/>
          </a:prstGeom>
          <a:ln w="0">
            <a:noFill/>
          </a:ln>
        </p:spPr>
      </p:pic>
      <p:pic>
        <p:nvPicPr>
          <p:cNvPr id="2002" name="" descr=""/>
          <p:cNvPicPr/>
          <p:nvPr/>
        </p:nvPicPr>
        <p:blipFill>
          <a:blip r:embed="rId63"/>
          <a:stretch/>
        </p:blipFill>
        <p:spPr>
          <a:xfrm>
            <a:off x="7995960" y="1187280"/>
            <a:ext cx="780840" cy="2160"/>
          </a:xfrm>
          <a:prstGeom prst="rect">
            <a:avLst/>
          </a:prstGeom>
          <a:ln w="0">
            <a:noFill/>
          </a:ln>
        </p:spPr>
      </p:pic>
      <p:pic>
        <p:nvPicPr>
          <p:cNvPr id="2003" name="" descr=""/>
          <p:cNvPicPr/>
          <p:nvPr/>
        </p:nvPicPr>
        <p:blipFill>
          <a:blip r:embed="rId64"/>
          <a:stretch/>
        </p:blipFill>
        <p:spPr>
          <a:xfrm>
            <a:off x="7995960" y="1190520"/>
            <a:ext cx="780840" cy="2160"/>
          </a:xfrm>
          <a:prstGeom prst="rect">
            <a:avLst/>
          </a:prstGeom>
          <a:ln w="0">
            <a:noFill/>
          </a:ln>
        </p:spPr>
      </p:pic>
      <p:pic>
        <p:nvPicPr>
          <p:cNvPr id="2004" name="" descr=""/>
          <p:cNvPicPr/>
          <p:nvPr/>
        </p:nvPicPr>
        <p:blipFill>
          <a:blip r:embed="rId65"/>
          <a:stretch/>
        </p:blipFill>
        <p:spPr>
          <a:xfrm>
            <a:off x="7995960" y="1193760"/>
            <a:ext cx="780840" cy="2160"/>
          </a:xfrm>
          <a:prstGeom prst="rect">
            <a:avLst/>
          </a:prstGeom>
          <a:ln w="0">
            <a:noFill/>
          </a:ln>
        </p:spPr>
      </p:pic>
      <p:pic>
        <p:nvPicPr>
          <p:cNvPr id="2005" name="" descr=""/>
          <p:cNvPicPr/>
          <p:nvPr/>
        </p:nvPicPr>
        <p:blipFill>
          <a:blip r:embed="rId66"/>
          <a:stretch/>
        </p:blipFill>
        <p:spPr>
          <a:xfrm>
            <a:off x="7995960" y="1197000"/>
            <a:ext cx="780840" cy="2160"/>
          </a:xfrm>
          <a:prstGeom prst="rect">
            <a:avLst/>
          </a:prstGeom>
          <a:ln w="0">
            <a:noFill/>
          </a:ln>
        </p:spPr>
      </p:pic>
      <p:pic>
        <p:nvPicPr>
          <p:cNvPr id="2006" name="" descr=""/>
          <p:cNvPicPr/>
          <p:nvPr/>
        </p:nvPicPr>
        <p:blipFill>
          <a:blip r:embed="rId67"/>
          <a:stretch/>
        </p:blipFill>
        <p:spPr>
          <a:xfrm>
            <a:off x="7995960" y="1199880"/>
            <a:ext cx="780840" cy="2160"/>
          </a:xfrm>
          <a:prstGeom prst="rect">
            <a:avLst/>
          </a:prstGeom>
          <a:ln w="0">
            <a:noFill/>
          </a:ln>
        </p:spPr>
      </p:pic>
      <p:pic>
        <p:nvPicPr>
          <p:cNvPr id="2007" name="" descr=""/>
          <p:cNvPicPr/>
          <p:nvPr/>
        </p:nvPicPr>
        <p:blipFill>
          <a:blip r:embed="rId68"/>
          <a:stretch/>
        </p:blipFill>
        <p:spPr>
          <a:xfrm>
            <a:off x="7995960" y="1203120"/>
            <a:ext cx="780840" cy="2160"/>
          </a:xfrm>
          <a:prstGeom prst="rect">
            <a:avLst/>
          </a:prstGeom>
          <a:ln w="0">
            <a:noFill/>
          </a:ln>
        </p:spPr>
      </p:pic>
      <p:pic>
        <p:nvPicPr>
          <p:cNvPr id="2008" name="" descr=""/>
          <p:cNvPicPr/>
          <p:nvPr/>
        </p:nvPicPr>
        <p:blipFill>
          <a:blip r:embed="rId69"/>
          <a:stretch/>
        </p:blipFill>
        <p:spPr>
          <a:xfrm>
            <a:off x="7995960" y="1206360"/>
            <a:ext cx="780840" cy="2160"/>
          </a:xfrm>
          <a:prstGeom prst="rect">
            <a:avLst/>
          </a:prstGeom>
          <a:ln w="0">
            <a:noFill/>
          </a:ln>
        </p:spPr>
      </p:pic>
      <p:pic>
        <p:nvPicPr>
          <p:cNvPr id="2009" name="" descr=""/>
          <p:cNvPicPr/>
          <p:nvPr/>
        </p:nvPicPr>
        <p:blipFill>
          <a:blip r:embed="rId70"/>
          <a:stretch/>
        </p:blipFill>
        <p:spPr>
          <a:xfrm>
            <a:off x="7995960" y="1209240"/>
            <a:ext cx="780840" cy="2160"/>
          </a:xfrm>
          <a:prstGeom prst="rect">
            <a:avLst/>
          </a:prstGeom>
          <a:ln w="0">
            <a:noFill/>
          </a:ln>
        </p:spPr>
      </p:pic>
      <p:pic>
        <p:nvPicPr>
          <p:cNvPr id="2010" name="" descr=""/>
          <p:cNvPicPr/>
          <p:nvPr/>
        </p:nvPicPr>
        <p:blipFill>
          <a:blip r:embed="rId71"/>
          <a:stretch/>
        </p:blipFill>
        <p:spPr>
          <a:xfrm>
            <a:off x="7995960" y="1212480"/>
            <a:ext cx="780840" cy="2160"/>
          </a:xfrm>
          <a:prstGeom prst="rect">
            <a:avLst/>
          </a:prstGeom>
          <a:ln w="0">
            <a:noFill/>
          </a:ln>
        </p:spPr>
      </p:pic>
      <p:pic>
        <p:nvPicPr>
          <p:cNvPr id="2011" name="" descr=""/>
          <p:cNvPicPr/>
          <p:nvPr/>
        </p:nvPicPr>
        <p:blipFill>
          <a:blip r:embed="rId72"/>
          <a:stretch/>
        </p:blipFill>
        <p:spPr>
          <a:xfrm rot="5400000">
            <a:off x="8287920" y="902520"/>
            <a:ext cx="193680" cy="801000"/>
          </a:xfrm>
          <a:prstGeom prst="rect">
            <a:avLst/>
          </a:prstGeom>
          <a:ln w="0">
            <a:noFill/>
          </a:ln>
        </p:spPr>
      </p:pic>
      <p:pic>
        <p:nvPicPr>
          <p:cNvPr id="2012" name="" descr=""/>
          <p:cNvPicPr/>
          <p:nvPr/>
        </p:nvPicPr>
        <p:blipFill>
          <a:blip r:embed="rId73"/>
          <a:stretch/>
        </p:blipFill>
        <p:spPr>
          <a:xfrm>
            <a:off x="8216280" y="1391760"/>
            <a:ext cx="14760" cy="2160"/>
          </a:xfrm>
          <a:prstGeom prst="rect">
            <a:avLst/>
          </a:prstGeom>
          <a:ln w="0">
            <a:noFill/>
          </a:ln>
        </p:spPr>
      </p:pic>
      <p:pic>
        <p:nvPicPr>
          <p:cNvPr id="2013" name="" descr=""/>
          <p:cNvPicPr/>
          <p:nvPr/>
        </p:nvPicPr>
        <p:blipFill>
          <a:blip r:embed="rId74"/>
          <a:stretch/>
        </p:blipFill>
        <p:spPr>
          <a:xfrm>
            <a:off x="8661240" y="937440"/>
            <a:ext cx="215640" cy="4680"/>
          </a:xfrm>
          <a:prstGeom prst="rect">
            <a:avLst/>
          </a:prstGeom>
          <a:ln w="0">
            <a:noFill/>
          </a:ln>
        </p:spPr>
      </p:pic>
      <p:pic>
        <p:nvPicPr>
          <p:cNvPr id="2014" name="" descr=""/>
          <p:cNvPicPr/>
          <p:nvPr/>
        </p:nvPicPr>
        <p:blipFill>
          <a:blip r:embed="rId75"/>
          <a:stretch/>
        </p:blipFill>
        <p:spPr>
          <a:xfrm>
            <a:off x="8618040" y="943200"/>
            <a:ext cx="294840" cy="4680"/>
          </a:xfrm>
          <a:prstGeom prst="rect">
            <a:avLst/>
          </a:prstGeom>
          <a:ln w="0">
            <a:noFill/>
          </a:ln>
        </p:spPr>
      </p:pic>
      <p:pic>
        <p:nvPicPr>
          <p:cNvPr id="2015" name="" descr=""/>
          <p:cNvPicPr/>
          <p:nvPr/>
        </p:nvPicPr>
        <p:blipFill>
          <a:blip r:embed="rId76"/>
          <a:stretch/>
        </p:blipFill>
        <p:spPr>
          <a:xfrm>
            <a:off x="8589240" y="948600"/>
            <a:ext cx="352440" cy="4680"/>
          </a:xfrm>
          <a:prstGeom prst="rect">
            <a:avLst/>
          </a:prstGeom>
          <a:ln w="0">
            <a:noFill/>
          </a:ln>
        </p:spPr>
      </p:pic>
      <p:pic>
        <p:nvPicPr>
          <p:cNvPr id="2016" name="" descr=""/>
          <p:cNvPicPr/>
          <p:nvPr/>
        </p:nvPicPr>
        <p:blipFill>
          <a:blip r:embed="rId77"/>
          <a:stretch/>
        </p:blipFill>
        <p:spPr>
          <a:xfrm>
            <a:off x="8560440" y="954360"/>
            <a:ext cx="403200" cy="4680"/>
          </a:xfrm>
          <a:prstGeom prst="rect">
            <a:avLst/>
          </a:prstGeom>
          <a:ln w="0">
            <a:noFill/>
          </a:ln>
        </p:spPr>
      </p:pic>
      <p:pic>
        <p:nvPicPr>
          <p:cNvPr id="2017" name="" descr=""/>
          <p:cNvPicPr/>
          <p:nvPr/>
        </p:nvPicPr>
        <p:blipFill>
          <a:blip r:embed="rId78"/>
          <a:stretch/>
        </p:blipFill>
        <p:spPr>
          <a:xfrm>
            <a:off x="8546040" y="960120"/>
            <a:ext cx="439200" cy="4680"/>
          </a:xfrm>
          <a:prstGeom prst="rect">
            <a:avLst/>
          </a:prstGeom>
          <a:ln w="0">
            <a:noFill/>
          </a:ln>
        </p:spPr>
      </p:pic>
      <p:pic>
        <p:nvPicPr>
          <p:cNvPr id="2018" name="" descr=""/>
          <p:cNvPicPr/>
          <p:nvPr/>
        </p:nvPicPr>
        <p:blipFill>
          <a:blip r:embed="rId79"/>
          <a:stretch/>
        </p:blipFill>
        <p:spPr>
          <a:xfrm>
            <a:off x="8531640" y="965520"/>
            <a:ext cx="468000" cy="4680"/>
          </a:xfrm>
          <a:prstGeom prst="rect">
            <a:avLst/>
          </a:prstGeom>
          <a:ln w="0">
            <a:noFill/>
          </a:ln>
        </p:spPr>
      </p:pic>
      <p:pic>
        <p:nvPicPr>
          <p:cNvPr id="2019" name="" descr=""/>
          <p:cNvPicPr/>
          <p:nvPr/>
        </p:nvPicPr>
        <p:blipFill>
          <a:blip r:embed="rId80"/>
          <a:stretch/>
        </p:blipFill>
        <p:spPr>
          <a:xfrm>
            <a:off x="8524080" y="971280"/>
            <a:ext cx="489600" cy="4680"/>
          </a:xfrm>
          <a:prstGeom prst="rect">
            <a:avLst/>
          </a:prstGeom>
          <a:ln w="0">
            <a:noFill/>
          </a:ln>
        </p:spPr>
      </p:pic>
      <p:pic>
        <p:nvPicPr>
          <p:cNvPr id="2020" name="" descr=""/>
          <p:cNvPicPr/>
          <p:nvPr/>
        </p:nvPicPr>
        <p:blipFill>
          <a:blip r:embed="rId81"/>
          <a:stretch/>
        </p:blipFill>
        <p:spPr>
          <a:xfrm>
            <a:off x="8516880" y="977040"/>
            <a:ext cx="504360" cy="4680"/>
          </a:xfrm>
          <a:prstGeom prst="rect">
            <a:avLst/>
          </a:prstGeom>
          <a:ln w="0">
            <a:noFill/>
          </a:ln>
        </p:spPr>
      </p:pic>
      <p:pic>
        <p:nvPicPr>
          <p:cNvPr id="2021" name="" descr=""/>
          <p:cNvPicPr/>
          <p:nvPr/>
        </p:nvPicPr>
        <p:blipFill>
          <a:blip r:embed="rId82"/>
          <a:stretch/>
        </p:blipFill>
        <p:spPr>
          <a:xfrm>
            <a:off x="8509680" y="982440"/>
            <a:ext cx="518760" cy="4680"/>
          </a:xfrm>
          <a:prstGeom prst="rect">
            <a:avLst/>
          </a:prstGeom>
          <a:ln w="0">
            <a:noFill/>
          </a:ln>
        </p:spPr>
      </p:pic>
      <p:pic>
        <p:nvPicPr>
          <p:cNvPr id="2022" name="" descr=""/>
          <p:cNvPicPr/>
          <p:nvPr/>
        </p:nvPicPr>
        <p:blipFill>
          <a:blip r:embed="rId83"/>
          <a:stretch/>
        </p:blipFill>
        <p:spPr>
          <a:xfrm>
            <a:off x="8502480" y="988200"/>
            <a:ext cx="533160" cy="10440"/>
          </a:xfrm>
          <a:prstGeom prst="rect">
            <a:avLst/>
          </a:prstGeom>
          <a:ln w="0">
            <a:noFill/>
          </a:ln>
        </p:spPr>
      </p:pic>
      <p:pic>
        <p:nvPicPr>
          <p:cNvPr id="2023" name="" descr=""/>
          <p:cNvPicPr/>
          <p:nvPr/>
        </p:nvPicPr>
        <p:blipFill>
          <a:blip r:embed="rId84"/>
          <a:stretch/>
        </p:blipFill>
        <p:spPr>
          <a:xfrm>
            <a:off x="8495280" y="999360"/>
            <a:ext cx="540360" cy="10440"/>
          </a:xfrm>
          <a:prstGeom prst="rect">
            <a:avLst/>
          </a:prstGeom>
          <a:ln w="0">
            <a:noFill/>
          </a:ln>
        </p:spPr>
      </p:pic>
      <p:pic>
        <p:nvPicPr>
          <p:cNvPr id="2024" name="" descr=""/>
          <p:cNvPicPr/>
          <p:nvPr/>
        </p:nvPicPr>
        <p:blipFill>
          <a:blip r:embed="rId85"/>
          <a:stretch/>
        </p:blipFill>
        <p:spPr>
          <a:xfrm>
            <a:off x="8502480" y="1010880"/>
            <a:ext cx="533160" cy="95040"/>
          </a:xfrm>
          <a:prstGeom prst="rect">
            <a:avLst/>
          </a:prstGeom>
          <a:ln w="0">
            <a:noFill/>
          </a:ln>
        </p:spPr>
      </p:pic>
      <p:pic>
        <p:nvPicPr>
          <p:cNvPr id="2025" name="" descr=""/>
          <p:cNvPicPr/>
          <p:nvPr/>
        </p:nvPicPr>
        <p:blipFill>
          <a:blip r:embed="rId86"/>
          <a:stretch/>
        </p:blipFill>
        <p:spPr>
          <a:xfrm rot="5400000">
            <a:off x="8619840" y="945000"/>
            <a:ext cx="423360" cy="713520"/>
          </a:xfrm>
          <a:prstGeom prst="rect">
            <a:avLst/>
          </a:prstGeom>
          <a:ln w="0">
            <a:noFill/>
          </a:ln>
        </p:spPr>
      </p:pic>
      <p:pic>
        <p:nvPicPr>
          <p:cNvPr id="2026" name="" descr=""/>
          <p:cNvPicPr/>
          <p:nvPr/>
        </p:nvPicPr>
        <p:blipFill>
          <a:blip r:embed="rId87"/>
          <a:stretch/>
        </p:blipFill>
        <p:spPr>
          <a:xfrm>
            <a:off x="8740800" y="1497240"/>
            <a:ext cx="49320" cy="4680"/>
          </a:xfrm>
          <a:prstGeom prst="rect">
            <a:avLst/>
          </a:prstGeom>
          <a:ln w="0">
            <a:noFill/>
          </a:ln>
        </p:spPr>
      </p:pic>
      <p:pic>
        <p:nvPicPr>
          <p:cNvPr id="2027" name="" descr=""/>
          <p:cNvPicPr/>
          <p:nvPr/>
        </p:nvPicPr>
        <p:blipFill>
          <a:blip r:embed="rId88"/>
          <a:stretch/>
        </p:blipFill>
        <p:spPr>
          <a:xfrm>
            <a:off x="8913960" y="1497240"/>
            <a:ext cx="56520" cy="4680"/>
          </a:xfrm>
          <a:prstGeom prst="rect">
            <a:avLst/>
          </a:prstGeom>
          <a:ln w="0">
            <a:noFill/>
          </a:ln>
        </p:spPr>
      </p:pic>
      <p:sp>
        <p:nvSpPr>
          <p:cNvPr id="2028" name="CustomShape 28"/>
          <p:cNvSpPr/>
          <p:nvPr/>
        </p:nvSpPr>
        <p:spPr>
          <a:xfrm>
            <a:off x="578880" y="2173320"/>
            <a:ext cx="171648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‘</a:t>
            </a: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small training sets‘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029" name="CustomShape 29"/>
          <p:cNvSpPr/>
          <p:nvPr/>
        </p:nvSpPr>
        <p:spPr>
          <a:xfrm>
            <a:off x="645840" y="2527560"/>
            <a:ext cx="137160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600" spc="-1" strike="noStrike">
                <a:solidFill>
                  <a:srgbClr val="ffffff"/>
                </a:solidFill>
                <a:latin typeface="Calibri"/>
                <a:ea typeface="DejaVu Sans"/>
              </a:rPr>
              <a:t>manual feature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030" name="CustomShape 30"/>
          <p:cNvSpPr/>
          <p:nvPr/>
        </p:nvSpPr>
        <p:spPr>
          <a:xfrm>
            <a:off x="780120" y="2718720"/>
            <a:ext cx="105552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600" spc="-1" strike="noStrike">
                <a:solidFill>
                  <a:srgbClr val="ffffff"/>
                </a:solidFill>
                <a:latin typeface="Calibri"/>
                <a:ea typeface="DejaVu Sans"/>
              </a:rPr>
              <a:t>engineering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031" name="CustomShape 31"/>
          <p:cNvSpPr/>
          <p:nvPr/>
        </p:nvSpPr>
        <p:spPr>
          <a:xfrm>
            <a:off x="970200" y="2909520"/>
            <a:ext cx="72504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600" spc="-1" strike="noStrike">
                <a:solidFill>
                  <a:srgbClr val="ffffff"/>
                </a:solidFill>
                <a:latin typeface="Calibri"/>
                <a:ea typeface="DejaVu Sans"/>
              </a:rPr>
              <a:t>changes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032" name="CustomShape 32"/>
          <p:cNvSpPr/>
          <p:nvPr/>
        </p:nvSpPr>
        <p:spPr>
          <a:xfrm>
            <a:off x="954720" y="3100680"/>
            <a:ext cx="75708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600" spc="-1" strike="noStrike">
                <a:solidFill>
                  <a:srgbClr val="ffffff"/>
                </a:solidFill>
                <a:latin typeface="Calibri"/>
                <a:ea typeface="DejaVu Sans"/>
              </a:rPr>
              <a:t>ordering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033" name="CustomShape 33"/>
          <p:cNvSpPr/>
          <p:nvPr/>
        </p:nvSpPr>
        <p:spPr>
          <a:xfrm>
            <a:off x="8083800" y="1398600"/>
            <a:ext cx="378720" cy="152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200" spc="-1" strike="noStrike">
                <a:solidFill>
                  <a:srgbClr val="000000"/>
                </a:solidFill>
                <a:latin typeface="Calibri"/>
                <a:ea typeface="DejaVu Sans"/>
              </a:rPr>
              <a:t>Cloud</a:t>
            </a:r>
            <a:endParaRPr b="0" lang="en-GB" sz="1200" spc="-1" strike="noStrike">
              <a:latin typeface="Arial"/>
            </a:endParaRPr>
          </a:p>
        </p:txBody>
      </p:sp>
      <p:pic>
        <p:nvPicPr>
          <p:cNvPr id="2034" name="" descr=""/>
          <p:cNvPicPr/>
          <p:nvPr/>
        </p:nvPicPr>
        <p:blipFill>
          <a:blip r:embed="rId89"/>
          <a:stretch/>
        </p:blipFill>
        <p:spPr>
          <a:xfrm rot="5400000">
            <a:off x="7700040" y="2486520"/>
            <a:ext cx="2588040" cy="1096200"/>
          </a:xfrm>
          <a:prstGeom prst="rect">
            <a:avLst/>
          </a:prstGeom>
          <a:ln w="0">
            <a:noFill/>
          </a:ln>
        </p:spPr>
      </p:pic>
      <p:pic>
        <p:nvPicPr>
          <p:cNvPr id="2035" name="" descr=""/>
          <p:cNvPicPr/>
          <p:nvPr/>
        </p:nvPicPr>
        <p:blipFill>
          <a:blip r:embed="rId90"/>
          <a:stretch/>
        </p:blipFill>
        <p:spPr>
          <a:xfrm flipH="1" rot="10800000">
            <a:off x="9481320" y="4282920"/>
            <a:ext cx="50040" cy="39240"/>
          </a:xfrm>
          <a:prstGeom prst="rect">
            <a:avLst/>
          </a:prstGeom>
          <a:ln w="0">
            <a:noFill/>
          </a:ln>
        </p:spPr>
      </p:pic>
      <p:sp>
        <p:nvSpPr>
          <p:cNvPr id="2036" name="CustomShape 34"/>
          <p:cNvSpPr/>
          <p:nvPr/>
        </p:nvSpPr>
        <p:spPr>
          <a:xfrm>
            <a:off x="8441280" y="1737720"/>
            <a:ext cx="1077840" cy="2586600"/>
          </a:xfrm>
          <a:custGeom>
            <a:avLst/>
            <a:gdLst/>
            <a:ahLst/>
            <a:rect l="l" t="t" r="r" b="b"/>
            <a:pathLst>
              <a:path w="2996" h="7187">
                <a:moveTo>
                  <a:pt x="2957" y="0"/>
                </a:moveTo>
                <a:cubicBezTo>
                  <a:pt x="2968" y="0"/>
                  <a:pt x="2977" y="3"/>
                  <a:pt x="2986" y="10"/>
                </a:cubicBezTo>
                <a:cubicBezTo>
                  <a:pt x="2993" y="17"/>
                  <a:pt x="2995" y="26"/>
                  <a:pt x="2993" y="35"/>
                </a:cubicBezTo>
                <a:lnTo>
                  <a:pt x="1534" y="7161"/>
                </a:lnTo>
                <a:cubicBezTo>
                  <a:pt x="1530" y="7176"/>
                  <a:pt x="1514" y="7186"/>
                  <a:pt x="1496" y="7186"/>
                </a:cubicBezTo>
                <a:cubicBezTo>
                  <a:pt x="1478" y="7186"/>
                  <a:pt x="1464" y="7176"/>
                  <a:pt x="1461" y="7161"/>
                </a:cubicBezTo>
                <a:lnTo>
                  <a:pt x="2" y="35"/>
                </a:lnTo>
                <a:cubicBezTo>
                  <a:pt x="0" y="26"/>
                  <a:pt x="2" y="17"/>
                  <a:pt x="11" y="10"/>
                </a:cubicBezTo>
                <a:cubicBezTo>
                  <a:pt x="18" y="3"/>
                  <a:pt x="26" y="0"/>
                  <a:pt x="38" y="0"/>
                </a:cubicBezTo>
                <a:lnTo>
                  <a:pt x="2957" y="0"/>
                </a:lnTo>
                <a:moveTo>
                  <a:pt x="38" y="59"/>
                </a:moveTo>
                <a:lnTo>
                  <a:pt x="75" y="24"/>
                </a:lnTo>
                <a:lnTo>
                  <a:pt x="1534" y="7153"/>
                </a:lnTo>
                <a:lnTo>
                  <a:pt x="1461" y="7153"/>
                </a:lnTo>
                <a:lnTo>
                  <a:pt x="2919" y="24"/>
                </a:lnTo>
                <a:lnTo>
                  <a:pt x="2957" y="59"/>
                </a:lnTo>
                <a:lnTo>
                  <a:pt x="38" y="59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37" name="CustomShape 35"/>
          <p:cNvSpPr/>
          <p:nvPr/>
        </p:nvSpPr>
        <p:spPr>
          <a:xfrm>
            <a:off x="8083800" y="1541880"/>
            <a:ext cx="731160" cy="152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200" spc="-1" strike="noStrike">
                <a:solidFill>
                  <a:srgbClr val="000000"/>
                </a:solidFill>
                <a:latin typeface="Calibri"/>
                <a:ea typeface="DejaVu Sans"/>
              </a:rPr>
              <a:t>Computing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2038" name="CustomShape 36"/>
          <p:cNvSpPr/>
          <p:nvPr/>
        </p:nvSpPr>
        <p:spPr>
          <a:xfrm>
            <a:off x="8282880" y="3941640"/>
            <a:ext cx="518040" cy="152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200" spc="-1" strike="noStrike">
                <a:solidFill>
                  <a:srgbClr val="000000"/>
                </a:solidFill>
                <a:latin typeface="Calibri"/>
                <a:ea typeface="DejaVu Sans"/>
              </a:rPr>
              <a:t>MatLab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2039" name="CustomShape 37"/>
          <p:cNvSpPr/>
          <p:nvPr/>
        </p:nvSpPr>
        <p:spPr>
          <a:xfrm>
            <a:off x="7600320" y="4167360"/>
            <a:ext cx="696240" cy="152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200" spc="-1" strike="noStrike">
                <a:solidFill>
                  <a:srgbClr val="000000"/>
                </a:solidFill>
                <a:latin typeface="Calibri"/>
                <a:ea typeface="DejaVu Sans"/>
              </a:rPr>
              <a:t>Statistical 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2040" name="CustomShape 38"/>
          <p:cNvSpPr/>
          <p:nvPr/>
        </p:nvSpPr>
        <p:spPr>
          <a:xfrm>
            <a:off x="7600320" y="4310640"/>
            <a:ext cx="1196640" cy="152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200" spc="-1" strike="noStrike">
                <a:solidFill>
                  <a:srgbClr val="000000"/>
                </a:solidFill>
                <a:latin typeface="Calibri"/>
                <a:ea typeface="DejaVu Sans"/>
              </a:rPr>
              <a:t>Computing with R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2041" name="CustomShape 39"/>
          <p:cNvSpPr/>
          <p:nvPr/>
        </p:nvSpPr>
        <p:spPr>
          <a:xfrm>
            <a:off x="8647560" y="1855440"/>
            <a:ext cx="705960" cy="152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200" spc="-1" strike="noStrike">
                <a:solidFill>
                  <a:srgbClr val="000000"/>
                </a:solidFill>
                <a:latin typeface="Calibri"/>
                <a:ea typeface="DejaVu Sans"/>
              </a:rPr>
              <a:t>Processing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2042" name="CustomShape 40"/>
          <p:cNvSpPr/>
          <p:nvPr/>
        </p:nvSpPr>
        <p:spPr>
          <a:xfrm>
            <a:off x="8836920" y="1998720"/>
            <a:ext cx="327240" cy="152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200" spc="-1" strike="noStrike">
                <a:solidFill>
                  <a:srgbClr val="000000"/>
                </a:solidFill>
                <a:latin typeface="Calibri"/>
                <a:ea typeface="DejaVu Sans"/>
              </a:rPr>
              <a:t>Time</a:t>
            </a:r>
            <a:endParaRPr b="0" lang="en-GB" sz="1200" spc="-1" strike="noStrike">
              <a:latin typeface="Arial"/>
            </a:endParaRPr>
          </a:p>
        </p:txBody>
      </p:sp>
      <p:pic>
        <p:nvPicPr>
          <p:cNvPr id="2043" name="" descr=""/>
          <p:cNvPicPr/>
          <p:nvPr/>
        </p:nvPicPr>
        <p:blipFill>
          <a:blip r:embed="rId91"/>
          <a:stretch/>
        </p:blipFill>
        <p:spPr>
          <a:xfrm rot="5400000">
            <a:off x="9135720" y="3890160"/>
            <a:ext cx="366480" cy="489600"/>
          </a:xfrm>
          <a:prstGeom prst="rect">
            <a:avLst/>
          </a:prstGeom>
          <a:ln w="0">
            <a:noFill/>
          </a:ln>
        </p:spPr>
      </p:pic>
      <p:pic>
        <p:nvPicPr>
          <p:cNvPr id="2044" name="" descr=""/>
          <p:cNvPicPr/>
          <p:nvPr/>
        </p:nvPicPr>
        <p:blipFill>
          <a:blip r:embed="rId92"/>
          <a:stretch/>
        </p:blipFill>
        <p:spPr>
          <a:xfrm>
            <a:off x="7808760" y="3173760"/>
            <a:ext cx="873720" cy="371160"/>
          </a:xfrm>
          <a:prstGeom prst="rect">
            <a:avLst/>
          </a:prstGeom>
          <a:ln w="0">
            <a:noFill/>
          </a:ln>
        </p:spPr>
      </p:pic>
      <p:sp>
        <p:nvSpPr>
          <p:cNvPr id="2045" name="CustomShape 41"/>
          <p:cNvSpPr/>
          <p:nvPr/>
        </p:nvSpPr>
        <p:spPr>
          <a:xfrm>
            <a:off x="9096840" y="4481640"/>
            <a:ext cx="468360" cy="152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200" spc="-1" strike="noStrike">
                <a:solidFill>
                  <a:srgbClr val="000000"/>
                </a:solidFill>
                <a:latin typeface="Calibri"/>
                <a:ea typeface="DejaVu Sans"/>
              </a:rPr>
              <a:t>Octave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2046" name="CustomShape 42"/>
          <p:cNvSpPr/>
          <p:nvPr/>
        </p:nvSpPr>
        <p:spPr>
          <a:xfrm>
            <a:off x="4359600" y="1815480"/>
            <a:ext cx="404712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(large amounts of GPUs = Graphical Processing Units)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047" name="CustomShape 43"/>
          <p:cNvSpPr/>
          <p:nvPr/>
        </p:nvSpPr>
        <p:spPr>
          <a:xfrm>
            <a:off x="8664120" y="4084920"/>
            <a:ext cx="478800" cy="369360"/>
          </a:xfrm>
          <a:custGeom>
            <a:avLst/>
            <a:gdLst/>
            <a:ahLst/>
            <a:rect l="l" t="t" r="r" b="b"/>
            <a:pathLst>
              <a:path w="1332" h="1028">
                <a:moveTo>
                  <a:pt x="522" y="0"/>
                </a:moveTo>
                <a:lnTo>
                  <a:pt x="794" y="289"/>
                </a:lnTo>
                <a:lnTo>
                  <a:pt x="682" y="322"/>
                </a:lnTo>
                <a:lnTo>
                  <a:pt x="1022" y="571"/>
                </a:lnTo>
                <a:lnTo>
                  <a:pt x="909" y="610"/>
                </a:lnTo>
                <a:lnTo>
                  <a:pt x="1331" y="1027"/>
                </a:lnTo>
                <a:lnTo>
                  <a:pt x="618" y="708"/>
                </a:lnTo>
                <a:lnTo>
                  <a:pt x="754" y="665"/>
                </a:lnTo>
                <a:lnTo>
                  <a:pt x="310" y="460"/>
                </a:lnTo>
                <a:lnTo>
                  <a:pt x="468" y="398"/>
                </a:lnTo>
                <a:lnTo>
                  <a:pt x="0" y="185"/>
                </a:lnTo>
                <a:lnTo>
                  <a:pt x="522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48" name="CustomShape 44"/>
          <p:cNvSpPr/>
          <p:nvPr/>
        </p:nvSpPr>
        <p:spPr>
          <a:xfrm>
            <a:off x="8650440" y="4073400"/>
            <a:ext cx="506880" cy="392040"/>
          </a:xfrm>
          <a:custGeom>
            <a:avLst/>
            <a:gdLst/>
            <a:ahLst/>
            <a:rect l="l" t="t" r="r" b="b"/>
            <a:pathLst>
              <a:path w="1410" h="1091">
                <a:moveTo>
                  <a:pt x="544" y="6"/>
                </a:moveTo>
                <a:cubicBezTo>
                  <a:pt x="562" y="0"/>
                  <a:pt x="580" y="4"/>
                  <a:pt x="590" y="15"/>
                </a:cubicBezTo>
                <a:lnTo>
                  <a:pt x="860" y="304"/>
                </a:lnTo>
                <a:cubicBezTo>
                  <a:pt x="867" y="311"/>
                  <a:pt x="869" y="320"/>
                  <a:pt x="867" y="328"/>
                </a:cubicBezTo>
                <a:cubicBezTo>
                  <a:pt x="863" y="337"/>
                  <a:pt x="856" y="344"/>
                  <a:pt x="845" y="348"/>
                </a:cubicBezTo>
                <a:lnTo>
                  <a:pt x="734" y="382"/>
                </a:lnTo>
                <a:lnTo>
                  <a:pt x="744" y="334"/>
                </a:lnTo>
                <a:lnTo>
                  <a:pt x="1085" y="582"/>
                </a:lnTo>
                <a:cubicBezTo>
                  <a:pt x="1095" y="588"/>
                  <a:pt x="1099" y="598"/>
                  <a:pt x="1097" y="607"/>
                </a:cubicBezTo>
                <a:cubicBezTo>
                  <a:pt x="1095" y="618"/>
                  <a:pt x="1087" y="626"/>
                  <a:pt x="1077" y="629"/>
                </a:cubicBezTo>
                <a:lnTo>
                  <a:pt x="965" y="671"/>
                </a:lnTo>
                <a:lnTo>
                  <a:pt x="976" y="626"/>
                </a:lnTo>
                <a:lnTo>
                  <a:pt x="1399" y="1040"/>
                </a:lnTo>
                <a:cubicBezTo>
                  <a:pt x="1409" y="1050"/>
                  <a:pt x="1409" y="1066"/>
                  <a:pt x="1399" y="1076"/>
                </a:cubicBezTo>
                <a:cubicBezTo>
                  <a:pt x="1387" y="1088"/>
                  <a:pt x="1367" y="1090"/>
                  <a:pt x="1351" y="1083"/>
                </a:cubicBezTo>
                <a:lnTo>
                  <a:pt x="638" y="766"/>
                </a:lnTo>
                <a:cubicBezTo>
                  <a:pt x="624" y="760"/>
                  <a:pt x="618" y="749"/>
                  <a:pt x="618" y="740"/>
                </a:cubicBezTo>
                <a:cubicBezTo>
                  <a:pt x="620" y="727"/>
                  <a:pt x="628" y="718"/>
                  <a:pt x="642" y="713"/>
                </a:cubicBezTo>
                <a:lnTo>
                  <a:pt x="778" y="669"/>
                </a:lnTo>
                <a:lnTo>
                  <a:pt x="774" y="722"/>
                </a:lnTo>
                <a:lnTo>
                  <a:pt x="330" y="519"/>
                </a:lnTo>
                <a:cubicBezTo>
                  <a:pt x="317" y="514"/>
                  <a:pt x="310" y="504"/>
                  <a:pt x="310" y="493"/>
                </a:cubicBezTo>
                <a:cubicBezTo>
                  <a:pt x="313" y="483"/>
                  <a:pt x="319" y="472"/>
                  <a:pt x="330" y="467"/>
                </a:cubicBezTo>
                <a:lnTo>
                  <a:pt x="490" y="404"/>
                </a:lnTo>
                <a:lnTo>
                  <a:pt x="488" y="457"/>
                </a:lnTo>
                <a:lnTo>
                  <a:pt x="20" y="243"/>
                </a:lnTo>
                <a:cubicBezTo>
                  <a:pt x="7" y="236"/>
                  <a:pt x="0" y="227"/>
                  <a:pt x="0" y="215"/>
                </a:cubicBezTo>
                <a:cubicBezTo>
                  <a:pt x="2" y="204"/>
                  <a:pt x="12" y="196"/>
                  <a:pt x="23" y="190"/>
                </a:cubicBezTo>
                <a:lnTo>
                  <a:pt x="544" y="6"/>
                </a:lnTo>
                <a:moveTo>
                  <a:pt x="54" y="243"/>
                </a:moveTo>
                <a:lnTo>
                  <a:pt x="58" y="192"/>
                </a:lnTo>
                <a:lnTo>
                  <a:pt x="526" y="406"/>
                </a:lnTo>
                <a:cubicBezTo>
                  <a:pt x="537" y="411"/>
                  <a:pt x="544" y="422"/>
                  <a:pt x="544" y="432"/>
                </a:cubicBezTo>
                <a:cubicBezTo>
                  <a:pt x="544" y="443"/>
                  <a:pt x="535" y="452"/>
                  <a:pt x="524" y="457"/>
                </a:cubicBezTo>
                <a:lnTo>
                  <a:pt x="363" y="519"/>
                </a:lnTo>
                <a:lnTo>
                  <a:pt x="365" y="469"/>
                </a:lnTo>
                <a:lnTo>
                  <a:pt x="809" y="671"/>
                </a:lnTo>
                <a:cubicBezTo>
                  <a:pt x="822" y="677"/>
                  <a:pt x="829" y="687"/>
                  <a:pt x="829" y="699"/>
                </a:cubicBezTo>
                <a:cubicBezTo>
                  <a:pt x="827" y="710"/>
                  <a:pt x="818" y="721"/>
                  <a:pt x="804" y="724"/>
                </a:cubicBezTo>
                <a:lnTo>
                  <a:pt x="668" y="768"/>
                </a:lnTo>
                <a:lnTo>
                  <a:pt x="674" y="715"/>
                </a:lnTo>
                <a:lnTo>
                  <a:pt x="1389" y="1032"/>
                </a:lnTo>
                <a:lnTo>
                  <a:pt x="1340" y="1076"/>
                </a:lnTo>
                <a:lnTo>
                  <a:pt x="918" y="663"/>
                </a:lnTo>
                <a:cubicBezTo>
                  <a:pt x="911" y="655"/>
                  <a:pt x="909" y="647"/>
                  <a:pt x="911" y="638"/>
                </a:cubicBezTo>
                <a:cubicBezTo>
                  <a:pt x="914" y="629"/>
                  <a:pt x="923" y="622"/>
                  <a:pt x="931" y="618"/>
                </a:cubicBezTo>
                <a:lnTo>
                  <a:pt x="1043" y="577"/>
                </a:lnTo>
                <a:lnTo>
                  <a:pt x="1034" y="624"/>
                </a:lnTo>
                <a:lnTo>
                  <a:pt x="694" y="376"/>
                </a:lnTo>
                <a:cubicBezTo>
                  <a:pt x="684" y="368"/>
                  <a:pt x="680" y="359"/>
                  <a:pt x="682" y="349"/>
                </a:cubicBezTo>
                <a:cubicBezTo>
                  <a:pt x="684" y="339"/>
                  <a:pt x="694" y="332"/>
                  <a:pt x="706" y="328"/>
                </a:cubicBezTo>
                <a:lnTo>
                  <a:pt x="818" y="293"/>
                </a:lnTo>
                <a:lnTo>
                  <a:pt x="800" y="339"/>
                </a:lnTo>
                <a:lnTo>
                  <a:pt x="530" y="49"/>
                </a:lnTo>
                <a:lnTo>
                  <a:pt x="575" y="59"/>
                </a:lnTo>
                <a:lnTo>
                  <a:pt x="54" y="24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49" name="CustomShape 45"/>
          <p:cNvSpPr/>
          <p:nvPr/>
        </p:nvSpPr>
        <p:spPr>
          <a:xfrm>
            <a:off x="8486640" y="4483440"/>
            <a:ext cx="386280" cy="152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200" spc="-1" strike="noStrike">
                <a:solidFill>
                  <a:srgbClr val="000000"/>
                </a:solidFill>
                <a:latin typeface="Calibri"/>
                <a:ea typeface="DejaVu Sans"/>
              </a:rPr>
              <a:t>Weka</a:t>
            </a:r>
            <a:endParaRPr b="0" lang="en-GB" sz="1200" spc="-1" strike="noStrike">
              <a:latin typeface="Arial"/>
            </a:endParaRPr>
          </a:p>
        </p:txBody>
      </p:sp>
      <p:pic>
        <p:nvPicPr>
          <p:cNvPr id="2050" name="" descr=""/>
          <p:cNvPicPr/>
          <p:nvPr/>
        </p:nvPicPr>
        <p:blipFill>
          <a:blip r:embed="rId93"/>
          <a:stretch/>
        </p:blipFill>
        <p:spPr>
          <a:xfrm rot="5400000">
            <a:off x="683640" y="3142080"/>
            <a:ext cx="589680" cy="897120"/>
          </a:xfrm>
          <a:prstGeom prst="rect">
            <a:avLst/>
          </a:prstGeom>
          <a:ln w="0">
            <a:noFill/>
          </a:ln>
        </p:spPr>
      </p:pic>
      <p:sp>
        <p:nvSpPr>
          <p:cNvPr id="2051" name="CustomShape 46"/>
          <p:cNvSpPr/>
          <p:nvPr/>
        </p:nvSpPr>
        <p:spPr>
          <a:xfrm>
            <a:off x="1083960" y="3777480"/>
            <a:ext cx="817200" cy="621720"/>
          </a:xfrm>
          <a:custGeom>
            <a:avLst/>
            <a:gdLst/>
            <a:ahLst/>
            <a:rect l="l" t="t" r="r" b="b"/>
            <a:pathLst>
              <a:path w="2272" h="1729">
                <a:moveTo>
                  <a:pt x="891" y="0"/>
                </a:moveTo>
                <a:lnTo>
                  <a:pt x="1352" y="487"/>
                </a:lnTo>
                <a:lnTo>
                  <a:pt x="1161" y="545"/>
                </a:lnTo>
                <a:lnTo>
                  <a:pt x="1743" y="961"/>
                </a:lnTo>
                <a:lnTo>
                  <a:pt x="1554" y="1030"/>
                </a:lnTo>
                <a:lnTo>
                  <a:pt x="2271" y="1728"/>
                </a:lnTo>
                <a:lnTo>
                  <a:pt x="1053" y="1193"/>
                </a:lnTo>
                <a:lnTo>
                  <a:pt x="1286" y="1119"/>
                </a:lnTo>
                <a:lnTo>
                  <a:pt x="528" y="777"/>
                </a:lnTo>
                <a:lnTo>
                  <a:pt x="801" y="670"/>
                </a:lnTo>
                <a:lnTo>
                  <a:pt x="0" y="311"/>
                </a:lnTo>
                <a:lnTo>
                  <a:pt x="891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52" name="CustomShape 47"/>
          <p:cNvSpPr/>
          <p:nvPr/>
        </p:nvSpPr>
        <p:spPr>
          <a:xfrm>
            <a:off x="1070280" y="3766320"/>
            <a:ext cx="845280" cy="644760"/>
          </a:xfrm>
          <a:custGeom>
            <a:avLst/>
            <a:gdLst/>
            <a:ahLst/>
            <a:rect l="l" t="t" r="r" b="b"/>
            <a:pathLst>
              <a:path w="2350" h="1793">
                <a:moveTo>
                  <a:pt x="914" y="6"/>
                </a:moveTo>
                <a:cubicBezTo>
                  <a:pt x="929" y="0"/>
                  <a:pt x="947" y="4"/>
                  <a:pt x="959" y="14"/>
                </a:cubicBezTo>
                <a:lnTo>
                  <a:pt x="1420" y="502"/>
                </a:lnTo>
                <a:cubicBezTo>
                  <a:pt x="1426" y="509"/>
                  <a:pt x="1428" y="518"/>
                  <a:pt x="1426" y="527"/>
                </a:cubicBezTo>
                <a:cubicBezTo>
                  <a:pt x="1422" y="535"/>
                  <a:pt x="1416" y="543"/>
                  <a:pt x="1404" y="546"/>
                </a:cubicBezTo>
                <a:lnTo>
                  <a:pt x="1212" y="604"/>
                </a:lnTo>
                <a:lnTo>
                  <a:pt x="1226" y="554"/>
                </a:lnTo>
                <a:lnTo>
                  <a:pt x="1805" y="971"/>
                </a:lnTo>
                <a:cubicBezTo>
                  <a:pt x="1815" y="979"/>
                  <a:pt x="1819" y="987"/>
                  <a:pt x="1819" y="998"/>
                </a:cubicBezTo>
                <a:cubicBezTo>
                  <a:pt x="1817" y="1007"/>
                  <a:pt x="1807" y="1015"/>
                  <a:pt x="1797" y="1018"/>
                </a:cubicBezTo>
                <a:lnTo>
                  <a:pt x="1607" y="1088"/>
                </a:lnTo>
                <a:lnTo>
                  <a:pt x="1620" y="1045"/>
                </a:lnTo>
                <a:lnTo>
                  <a:pt x="2338" y="1742"/>
                </a:lnTo>
                <a:cubicBezTo>
                  <a:pt x="2349" y="1752"/>
                  <a:pt x="2349" y="1767"/>
                  <a:pt x="2338" y="1778"/>
                </a:cubicBezTo>
                <a:cubicBezTo>
                  <a:pt x="2326" y="1789"/>
                  <a:pt x="2306" y="1792"/>
                  <a:pt x="2291" y="1785"/>
                </a:cubicBezTo>
                <a:lnTo>
                  <a:pt x="1073" y="1251"/>
                </a:lnTo>
                <a:cubicBezTo>
                  <a:pt x="1061" y="1246"/>
                  <a:pt x="1053" y="1235"/>
                  <a:pt x="1055" y="1223"/>
                </a:cubicBezTo>
                <a:cubicBezTo>
                  <a:pt x="1055" y="1212"/>
                  <a:pt x="1063" y="1202"/>
                  <a:pt x="1077" y="1198"/>
                </a:cubicBezTo>
                <a:lnTo>
                  <a:pt x="1308" y="1123"/>
                </a:lnTo>
                <a:lnTo>
                  <a:pt x="1304" y="1176"/>
                </a:lnTo>
                <a:lnTo>
                  <a:pt x="547" y="834"/>
                </a:lnTo>
                <a:cubicBezTo>
                  <a:pt x="535" y="829"/>
                  <a:pt x="527" y="818"/>
                  <a:pt x="527" y="807"/>
                </a:cubicBezTo>
                <a:cubicBezTo>
                  <a:pt x="527" y="797"/>
                  <a:pt x="537" y="788"/>
                  <a:pt x="547" y="783"/>
                </a:cubicBezTo>
                <a:lnTo>
                  <a:pt x="821" y="677"/>
                </a:lnTo>
                <a:lnTo>
                  <a:pt x="818" y="729"/>
                </a:lnTo>
                <a:lnTo>
                  <a:pt x="20" y="369"/>
                </a:lnTo>
                <a:cubicBezTo>
                  <a:pt x="6" y="364"/>
                  <a:pt x="0" y="353"/>
                  <a:pt x="0" y="342"/>
                </a:cubicBezTo>
                <a:cubicBezTo>
                  <a:pt x="2" y="330"/>
                  <a:pt x="8" y="321"/>
                  <a:pt x="22" y="317"/>
                </a:cubicBezTo>
                <a:lnTo>
                  <a:pt x="914" y="6"/>
                </a:lnTo>
                <a:moveTo>
                  <a:pt x="53" y="370"/>
                </a:moveTo>
                <a:lnTo>
                  <a:pt x="56" y="318"/>
                </a:lnTo>
                <a:lnTo>
                  <a:pt x="856" y="679"/>
                </a:lnTo>
                <a:cubicBezTo>
                  <a:pt x="867" y="684"/>
                  <a:pt x="874" y="694"/>
                  <a:pt x="874" y="704"/>
                </a:cubicBezTo>
                <a:cubicBezTo>
                  <a:pt x="874" y="715"/>
                  <a:pt x="867" y="724"/>
                  <a:pt x="854" y="729"/>
                </a:cubicBezTo>
                <a:lnTo>
                  <a:pt x="581" y="835"/>
                </a:lnTo>
                <a:lnTo>
                  <a:pt x="583" y="783"/>
                </a:lnTo>
                <a:lnTo>
                  <a:pt x="1342" y="1126"/>
                </a:lnTo>
                <a:cubicBezTo>
                  <a:pt x="1352" y="1132"/>
                  <a:pt x="1362" y="1143"/>
                  <a:pt x="1360" y="1153"/>
                </a:cubicBezTo>
                <a:cubicBezTo>
                  <a:pt x="1360" y="1164"/>
                  <a:pt x="1350" y="1174"/>
                  <a:pt x="1338" y="1178"/>
                </a:cubicBezTo>
                <a:lnTo>
                  <a:pt x="1106" y="1253"/>
                </a:lnTo>
                <a:lnTo>
                  <a:pt x="1108" y="1201"/>
                </a:lnTo>
                <a:lnTo>
                  <a:pt x="2326" y="1734"/>
                </a:lnTo>
                <a:lnTo>
                  <a:pt x="2280" y="1778"/>
                </a:lnTo>
                <a:lnTo>
                  <a:pt x="1562" y="1079"/>
                </a:lnTo>
                <a:cubicBezTo>
                  <a:pt x="1554" y="1073"/>
                  <a:pt x="1551" y="1064"/>
                  <a:pt x="1554" y="1055"/>
                </a:cubicBezTo>
                <a:cubicBezTo>
                  <a:pt x="1558" y="1046"/>
                  <a:pt x="1565" y="1040"/>
                  <a:pt x="1576" y="1037"/>
                </a:cubicBezTo>
                <a:lnTo>
                  <a:pt x="1765" y="966"/>
                </a:lnTo>
                <a:lnTo>
                  <a:pt x="1757" y="1013"/>
                </a:lnTo>
                <a:lnTo>
                  <a:pt x="1175" y="598"/>
                </a:lnTo>
                <a:cubicBezTo>
                  <a:pt x="1166" y="591"/>
                  <a:pt x="1161" y="580"/>
                  <a:pt x="1164" y="570"/>
                </a:cubicBezTo>
                <a:cubicBezTo>
                  <a:pt x="1166" y="561"/>
                  <a:pt x="1175" y="552"/>
                  <a:pt x="1186" y="549"/>
                </a:cubicBezTo>
                <a:lnTo>
                  <a:pt x="1378" y="491"/>
                </a:lnTo>
                <a:lnTo>
                  <a:pt x="1360" y="537"/>
                </a:lnTo>
                <a:lnTo>
                  <a:pt x="899" y="49"/>
                </a:lnTo>
                <a:lnTo>
                  <a:pt x="943" y="59"/>
                </a:lnTo>
                <a:lnTo>
                  <a:pt x="53" y="37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53" name="CustomShape 48"/>
          <p:cNvSpPr/>
          <p:nvPr/>
        </p:nvSpPr>
        <p:spPr>
          <a:xfrm>
            <a:off x="7495560" y="4497480"/>
            <a:ext cx="736200" cy="152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200" spc="-1" strike="noStrike">
                <a:solidFill>
                  <a:srgbClr val="000000"/>
                </a:solidFill>
                <a:latin typeface="Calibri"/>
                <a:ea typeface="DejaVu Sans"/>
              </a:rPr>
              <a:t>scikit-learn</a:t>
            </a:r>
            <a:endParaRPr b="0" lang="en-GB" sz="12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4" name="CustomShape 1"/>
          <p:cNvSpPr/>
          <p:nvPr/>
        </p:nvSpPr>
        <p:spPr>
          <a:xfrm>
            <a:off x="57240" y="20160"/>
            <a:ext cx="9624240" cy="565560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55" name="CustomShape 2"/>
          <p:cNvSpPr/>
          <p:nvPr/>
        </p:nvSpPr>
        <p:spPr>
          <a:xfrm>
            <a:off x="608400" y="5369400"/>
            <a:ext cx="221364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Lecture 1 –  Big Data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056" name="CustomShape 3"/>
          <p:cNvSpPr/>
          <p:nvPr/>
        </p:nvSpPr>
        <p:spPr>
          <a:xfrm>
            <a:off x="2984760" y="370440"/>
            <a:ext cx="1719360" cy="354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  <a:ea typeface="DejaVu Sans"/>
              </a:rPr>
              <a:t>References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2057" name="CustomShape 4"/>
          <p:cNvSpPr/>
          <p:nvPr/>
        </p:nvSpPr>
        <p:spPr>
          <a:xfrm>
            <a:off x="596880" y="991080"/>
            <a:ext cx="185760" cy="198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058" name="CustomShape 5"/>
          <p:cNvSpPr/>
          <p:nvPr/>
        </p:nvSpPr>
        <p:spPr>
          <a:xfrm>
            <a:off x="957960" y="1012680"/>
            <a:ext cx="614160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[1]  K. Hwang, G. C. Fox, J. J. Dongarra, ‘Distributed and Cloud Computing’, Book,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059" name="CustomShape 6"/>
          <p:cNvSpPr/>
          <p:nvPr/>
        </p:nvSpPr>
        <p:spPr>
          <a:xfrm>
            <a:off x="1551600" y="1315440"/>
            <a:ext cx="5715000" cy="9360"/>
          </a:xfrm>
          <a:custGeom>
            <a:avLst/>
            <a:gdLst/>
            <a:ahLst/>
            <a:rect l="l" t="t" r="r" b="b"/>
            <a:pathLst>
              <a:path w="15877" h="28">
                <a:moveTo>
                  <a:pt x="0" y="27"/>
                </a:moveTo>
                <a:lnTo>
                  <a:pt x="0" y="0"/>
                </a:lnTo>
                <a:lnTo>
                  <a:pt x="15876" y="0"/>
                </a:lnTo>
                <a:lnTo>
                  <a:pt x="15876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60" name="CustomShape 7"/>
          <p:cNvSpPr/>
          <p:nvPr/>
        </p:nvSpPr>
        <p:spPr>
          <a:xfrm>
            <a:off x="957960" y="1188720"/>
            <a:ext cx="633132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  <a:ea typeface="DejaVu Sans"/>
              </a:rPr>
              <a:t>http://store.elsevier.com/product.jsp?locale=en_EU&amp;isbn=9780128002049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061" name="CustomShape 8"/>
          <p:cNvSpPr/>
          <p:nvPr/>
        </p:nvSpPr>
        <p:spPr>
          <a:xfrm>
            <a:off x="596880" y="1378440"/>
            <a:ext cx="185760" cy="198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062" name="CustomShape 9"/>
          <p:cNvSpPr/>
          <p:nvPr/>
        </p:nvSpPr>
        <p:spPr>
          <a:xfrm>
            <a:off x="957960" y="1400040"/>
            <a:ext cx="842904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[2] Introduction to High Performance Computing for Scientists and Engineers, Georg Hager &amp; Gerhard Wellein,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063" name="CustomShape 10"/>
          <p:cNvSpPr/>
          <p:nvPr/>
        </p:nvSpPr>
        <p:spPr>
          <a:xfrm>
            <a:off x="957960" y="1576080"/>
            <a:ext cx="486504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Chapman &amp; Hall/CRC Computational Science, ISBN 143981192X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064" name="CustomShape 11"/>
          <p:cNvSpPr/>
          <p:nvPr/>
        </p:nvSpPr>
        <p:spPr>
          <a:xfrm>
            <a:off x="596880" y="1765080"/>
            <a:ext cx="185760" cy="198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065" name="CustomShape 12"/>
          <p:cNvSpPr/>
          <p:nvPr/>
        </p:nvSpPr>
        <p:spPr>
          <a:xfrm>
            <a:off x="957960" y="1787040"/>
            <a:ext cx="217044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[3] BOINC Middleware Tool,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066" name="CustomShape 13"/>
          <p:cNvSpPr/>
          <p:nvPr/>
        </p:nvSpPr>
        <p:spPr>
          <a:xfrm>
            <a:off x="1551600" y="2089800"/>
            <a:ext cx="2094480" cy="9360"/>
          </a:xfrm>
          <a:custGeom>
            <a:avLst/>
            <a:gdLst/>
            <a:ahLst/>
            <a:rect l="l" t="t" r="r" b="b"/>
            <a:pathLst>
              <a:path w="5820" h="28">
                <a:moveTo>
                  <a:pt x="0" y="0"/>
                </a:moveTo>
                <a:lnTo>
                  <a:pt x="0" y="27"/>
                </a:lnTo>
                <a:lnTo>
                  <a:pt x="5819" y="27"/>
                </a:lnTo>
                <a:lnTo>
                  <a:pt x="581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67" name="CustomShape 14"/>
          <p:cNvSpPr/>
          <p:nvPr/>
        </p:nvSpPr>
        <p:spPr>
          <a:xfrm>
            <a:off x="957960" y="1963080"/>
            <a:ext cx="270288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  <a:ea typeface="DejaVu Sans"/>
              </a:rPr>
              <a:t>https://boinc.berkeley.edu/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068" name="CustomShape 15"/>
          <p:cNvSpPr/>
          <p:nvPr/>
        </p:nvSpPr>
        <p:spPr>
          <a:xfrm>
            <a:off x="596880" y="2152440"/>
            <a:ext cx="185760" cy="198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069" name="CustomShape 16"/>
          <p:cNvSpPr/>
          <p:nvPr/>
        </p:nvSpPr>
        <p:spPr>
          <a:xfrm>
            <a:off x="957960" y="2174400"/>
            <a:ext cx="431820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[4] YouTube Video, ‘The Three Ways to Cloud Compute‘,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070" name="CustomShape 17"/>
          <p:cNvSpPr/>
          <p:nvPr/>
        </p:nvSpPr>
        <p:spPr>
          <a:xfrm>
            <a:off x="1551600" y="2476800"/>
            <a:ext cx="3717000" cy="9360"/>
          </a:xfrm>
          <a:custGeom>
            <a:avLst/>
            <a:gdLst/>
            <a:ahLst/>
            <a:rect l="l" t="t" r="r" b="b"/>
            <a:pathLst>
              <a:path w="10327" h="28">
                <a:moveTo>
                  <a:pt x="0" y="27"/>
                </a:moveTo>
                <a:lnTo>
                  <a:pt x="0" y="0"/>
                </a:lnTo>
                <a:lnTo>
                  <a:pt x="10326" y="0"/>
                </a:lnTo>
                <a:lnTo>
                  <a:pt x="10326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71" name="CustomShape 18"/>
          <p:cNvSpPr/>
          <p:nvPr/>
        </p:nvSpPr>
        <p:spPr>
          <a:xfrm>
            <a:off x="957960" y="2350080"/>
            <a:ext cx="433872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  <a:ea typeface="DejaVu Sans"/>
              </a:rPr>
              <a:t>https://www.youtube.com/watch?v=SgujaIzkwrE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072" name="CustomShape 19"/>
          <p:cNvSpPr/>
          <p:nvPr/>
        </p:nvSpPr>
        <p:spPr>
          <a:xfrm>
            <a:off x="596880" y="2539440"/>
            <a:ext cx="185760" cy="198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073" name="CustomShape 20"/>
          <p:cNvSpPr/>
          <p:nvPr/>
        </p:nvSpPr>
        <p:spPr>
          <a:xfrm>
            <a:off x="957960" y="2561400"/>
            <a:ext cx="186876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[5] Wikipedia ‘Big Data’,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074" name="CustomShape 21"/>
          <p:cNvSpPr/>
          <p:nvPr/>
        </p:nvSpPr>
        <p:spPr>
          <a:xfrm>
            <a:off x="1551600" y="2863800"/>
            <a:ext cx="2887200" cy="9360"/>
          </a:xfrm>
          <a:custGeom>
            <a:avLst/>
            <a:gdLst/>
            <a:ahLst/>
            <a:rect l="l" t="t" r="r" b="b"/>
            <a:pathLst>
              <a:path w="8022" h="28">
                <a:moveTo>
                  <a:pt x="0" y="27"/>
                </a:moveTo>
                <a:lnTo>
                  <a:pt x="0" y="0"/>
                </a:lnTo>
                <a:lnTo>
                  <a:pt x="8021" y="0"/>
                </a:lnTo>
                <a:lnTo>
                  <a:pt x="8021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75" name="CustomShape 22"/>
          <p:cNvSpPr/>
          <p:nvPr/>
        </p:nvSpPr>
        <p:spPr>
          <a:xfrm>
            <a:off x="957960" y="2737080"/>
            <a:ext cx="348552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  <a:ea typeface="DejaVu Sans"/>
              </a:rPr>
              <a:t>http://en.wikipedia.org/wiki/Big_data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076" name="CustomShape 23"/>
          <p:cNvSpPr/>
          <p:nvPr/>
        </p:nvSpPr>
        <p:spPr>
          <a:xfrm>
            <a:off x="596880" y="2926440"/>
            <a:ext cx="185760" cy="198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077" name="CustomShape 24"/>
          <p:cNvSpPr/>
          <p:nvPr/>
        </p:nvSpPr>
        <p:spPr>
          <a:xfrm>
            <a:off x="957960" y="2948400"/>
            <a:ext cx="627012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[6] O’Reilly Radar Team, ‘Big Data Now:  Current Perspectives from O'Reilly Radar’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078" name="CustomShape 25"/>
          <p:cNvSpPr/>
          <p:nvPr/>
        </p:nvSpPr>
        <p:spPr>
          <a:xfrm>
            <a:off x="596880" y="3137760"/>
            <a:ext cx="185760" cy="198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079" name="CustomShape 26"/>
          <p:cNvSpPr/>
          <p:nvPr/>
        </p:nvSpPr>
        <p:spPr>
          <a:xfrm>
            <a:off x="957960" y="3159720"/>
            <a:ext cx="180288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[7] Top 10 Big Data V’s,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080" name="CustomShape 27"/>
          <p:cNvSpPr/>
          <p:nvPr/>
        </p:nvSpPr>
        <p:spPr>
          <a:xfrm>
            <a:off x="1551600" y="3462120"/>
            <a:ext cx="6196320" cy="9360"/>
          </a:xfrm>
          <a:custGeom>
            <a:avLst/>
            <a:gdLst/>
            <a:ahLst/>
            <a:rect l="l" t="t" r="r" b="b"/>
            <a:pathLst>
              <a:path w="17214" h="28">
                <a:moveTo>
                  <a:pt x="0" y="27"/>
                </a:moveTo>
                <a:lnTo>
                  <a:pt x="0" y="0"/>
                </a:lnTo>
                <a:lnTo>
                  <a:pt x="17213" y="0"/>
                </a:lnTo>
                <a:lnTo>
                  <a:pt x="17213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81" name="CustomShape 28"/>
          <p:cNvSpPr/>
          <p:nvPr/>
        </p:nvSpPr>
        <p:spPr>
          <a:xfrm>
            <a:off x="957960" y="3335400"/>
            <a:ext cx="682020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  <a:ea typeface="DejaVu Sans"/>
              </a:rPr>
              <a:t>http://www.datasciencecentral.com/profiles/blogs/top-10-list-the-v-s-of-big-data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082" name="CustomShape 29"/>
          <p:cNvSpPr/>
          <p:nvPr/>
        </p:nvSpPr>
        <p:spPr>
          <a:xfrm>
            <a:off x="596880" y="3524760"/>
            <a:ext cx="185760" cy="198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083" name="CustomShape 30"/>
          <p:cNvSpPr/>
          <p:nvPr/>
        </p:nvSpPr>
        <p:spPr>
          <a:xfrm>
            <a:off x="957960" y="3546720"/>
            <a:ext cx="196488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[8] OpenStack Web page,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084" name="CustomShape 31"/>
          <p:cNvSpPr/>
          <p:nvPr/>
        </p:nvSpPr>
        <p:spPr>
          <a:xfrm>
            <a:off x="1551600" y="3849120"/>
            <a:ext cx="2908800" cy="9360"/>
          </a:xfrm>
          <a:custGeom>
            <a:avLst/>
            <a:gdLst/>
            <a:ahLst/>
            <a:rect l="l" t="t" r="r" b="b"/>
            <a:pathLst>
              <a:path w="8082" h="28">
                <a:moveTo>
                  <a:pt x="0" y="27"/>
                </a:moveTo>
                <a:lnTo>
                  <a:pt x="0" y="0"/>
                </a:lnTo>
                <a:lnTo>
                  <a:pt x="8081" y="0"/>
                </a:lnTo>
                <a:lnTo>
                  <a:pt x="8081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85" name="CustomShape 32"/>
          <p:cNvSpPr/>
          <p:nvPr/>
        </p:nvSpPr>
        <p:spPr>
          <a:xfrm>
            <a:off x="957960" y="3722400"/>
            <a:ext cx="352080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  <a:ea typeface="DejaVu Sans"/>
              </a:rPr>
              <a:t>https://www.openstack.org/software/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086" name="CustomShape 33"/>
          <p:cNvSpPr/>
          <p:nvPr/>
        </p:nvSpPr>
        <p:spPr>
          <a:xfrm>
            <a:off x="596880" y="3911760"/>
            <a:ext cx="185760" cy="198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087" name="CustomShape 34"/>
          <p:cNvSpPr/>
          <p:nvPr/>
        </p:nvSpPr>
        <p:spPr>
          <a:xfrm>
            <a:off x="957960" y="3933720"/>
            <a:ext cx="374688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[9] Top 15 Most Popular Social Networking Sites,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088" name="CustomShape 35"/>
          <p:cNvSpPr/>
          <p:nvPr/>
        </p:nvSpPr>
        <p:spPr>
          <a:xfrm>
            <a:off x="1551600" y="4236480"/>
            <a:ext cx="4728600" cy="9000"/>
          </a:xfrm>
          <a:custGeom>
            <a:avLst/>
            <a:gdLst/>
            <a:ahLst/>
            <a:rect l="l" t="t" r="r" b="b"/>
            <a:pathLst>
              <a:path w="13137" h="27">
                <a:moveTo>
                  <a:pt x="0" y="26"/>
                </a:moveTo>
                <a:lnTo>
                  <a:pt x="0" y="0"/>
                </a:lnTo>
                <a:lnTo>
                  <a:pt x="13136" y="0"/>
                </a:lnTo>
                <a:lnTo>
                  <a:pt x="13136" y="26"/>
                </a:lnTo>
                <a:lnTo>
                  <a:pt x="0" y="26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89" name="CustomShape 36"/>
          <p:cNvSpPr/>
          <p:nvPr/>
        </p:nvSpPr>
        <p:spPr>
          <a:xfrm>
            <a:off x="957960" y="4109760"/>
            <a:ext cx="534780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  <a:ea typeface="DejaVu Sans"/>
              </a:rPr>
              <a:t>http://www.ebizmba.com/articles/social-networking-websites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090" name="CustomShape 37"/>
          <p:cNvSpPr/>
          <p:nvPr/>
        </p:nvSpPr>
        <p:spPr>
          <a:xfrm>
            <a:off x="596880" y="4299120"/>
            <a:ext cx="185760" cy="198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091" name="CustomShape 38"/>
          <p:cNvSpPr/>
          <p:nvPr/>
        </p:nvSpPr>
        <p:spPr>
          <a:xfrm>
            <a:off x="957960" y="4320720"/>
            <a:ext cx="232272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[10] HDFS Architecture Guide,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092" name="CustomShape 39"/>
          <p:cNvSpPr/>
          <p:nvPr/>
        </p:nvSpPr>
        <p:spPr>
          <a:xfrm>
            <a:off x="1551600" y="4623480"/>
            <a:ext cx="4326120" cy="9000"/>
          </a:xfrm>
          <a:custGeom>
            <a:avLst/>
            <a:gdLst/>
            <a:ahLst/>
            <a:rect l="l" t="t" r="r" b="b"/>
            <a:pathLst>
              <a:path w="12019" h="27">
                <a:moveTo>
                  <a:pt x="0" y="26"/>
                </a:moveTo>
                <a:lnTo>
                  <a:pt x="0" y="0"/>
                </a:lnTo>
                <a:lnTo>
                  <a:pt x="12018" y="0"/>
                </a:lnTo>
                <a:lnTo>
                  <a:pt x="12018" y="26"/>
                </a:lnTo>
                <a:lnTo>
                  <a:pt x="0" y="26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93" name="CustomShape 40"/>
          <p:cNvSpPr/>
          <p:nvPr/>
        </p:nvSpPr>
        <p:spPr>
          <a:xfrm>
            <a:off x="957960" y="4496760"/>
            <a:ext cx="491976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  <a:ea typeface="DejaVu Sans"/>
              </a:rPr>
              <a:t>http://hadoop.apache.org/docs/stable/hdfs_design.html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094" name="CustomShape 41"/>
          <p:cNvSpPr/>
          <p:nvPr/>
        </p:nvSpPr>
        <p:spPr>
          <a:xfrm>
            <a:off x="596880" y="4686120"/>
            <a:ext cx="185760" cy="198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095" name="CustomShape 42"/>
          <p:cNvSpPr/>
          <p:nvPr/>
        </p:nvSpPr>
        <p:spPr>
          <a:xfrm>
            <a:off x="957960" y="4707720"/>
            <a:ext cx="772524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[11] J. Dean, S. Ghemawat, ‘MapReduce: Simplified Data Processing on Large Clusters’, OSDI'04: Sixth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096" name="CustomShape 43"/>
          <p:cNvSpPr/>
          <p:nvPr/>
        </p:nvSpPr>
        <p:spPr>
          <a:xfrm>
            <a:off x="957960" y="4884120"/>
            <a:ext cx="609192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Symposium on Operating System Design and Implementation, December, 2004. </a:t>
            </a:r>
            <a:endParaRPr b="0" lang="en-GB" sz="14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97" name="CustomShape 1"/>
          <p:cNvSpPr/>
          <p:nvPr/>
        </p:nvSpPr>
        <p:spPr>
          <a:xfrm>
            <a:off x="19440" y="20160"/>
            <a:ext cx="9624240" cy="565560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98" name="CustomShape 2"/>
          <p:cNvSpPr/>
          <p:nvPr/>
        </p:nvSpPr>
        <p:spPr>
          <a:xfrm>
            <a:off x="608400" y="5369400"/>
            <a:ext cx="221364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Lecture 1 – Big Data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099" name="CustomShape 3"/>
          <p:cNvSpPr/>
          <p:nvPr/>
        </p:nvSpPr>
        <p:spPr>
          <a:xfrm>
            <a:off x="2984760" y="370440"/>
            <a:ext cx="1719360" cy="354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  <a:ea typeface="DejaVu Sans"/>
              </a:rPr>
              <a:t>References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2100" name="CustomShape 4"/>
          <p:cNvSpPr/>
          <p:nvPr/>
        </p:nvSpPr>
        <p:spPr>
          <a:xfrm>
            <a:off x="596880" y="991080"/>
            <a:ext cx="185760" cy="198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101" name="CustomShape 5"/>
          <p:cNvSpPr/>
          <p:nvPr/>
        </p:nvSpPr>
        <p:spPr>
          <a:xfrm>
            <a:off x="957960" y="1012680"/>
            <a:ext cx="146808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[12] Apache Spark,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102" name="CustomShape 6"/>
          <p:cNvSpPr/>
          <p:nvPr/>
        </p:nvSpPr>
        <p:spPr>
          <a:xfrm>
            <a:off x="1551600" y="1315440"/>
            <a:ext cx="1890360" cy="9360"/>
          </a:xfrm>
          <a:custGeom>
            <a:avLst/>
            <a:gdLst/>
            <a:ahLst/>
            <a:rect l="l" t="t" r="r" b="b"/>
            <a:pathLst>
              <a:path w="5253" h="28">
                <a:moveTo>
                  <a:pt x="0" y="0"/>
                </a:moveTo>
                <a:lnTo>
                  <a:pt x="0" y="27"/>
                </a:lnTo>
                <a:lnTo>
                  <a:pt x="5252" y="27"/>
                </a:lnTo>
                <a:lnTo>
                  <a:pt x="5252" y="0"/>
                </a:lnTo>
                <a:lnTo>
                  <a:pt x="0" y="0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03" name="CustomShape 7"/>
          <p:cNvSpPr/>
          <p:nvPr/>
        </p:nvSpPr>
        <p:spPr>
          <a:xfrm>
            <a:off x="957960" y="1188720"/>
            <a:ext cx="248004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  <a:ea typeface="DejaVu Sans"/>
              </a:rPr>
              <a:t>http://spark.apache.org/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104" name="CustomShape 8"/>
          <p:cNvSpPr/>
          <p:nvPr/>
        </p:nvSpPr>
        <p:spPr>
          <a:xfrm>
            <a:off x="596880" y="1378440"/>
            <a:ext cx="185760" cy="198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105" name="CustomShape 9"/>
          <p:cNvSpPr/>
          <p:nvPr/>
        </p:nvSpPr>
        <p:spPr>
          <a:xfrm>
            <a:off x="957960" y="1400040"/>
            <a:ext cx="698688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[13] Jeremy Ginsburg et al., ‘Detecting influenza epidemics using search engine query data’,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106" name="CustomShape 10"/>
          <p:cNvSpPr/>
          <p:nvPr/>
        </p:nvSpPr>
        <p:spPr>
          <a:xfrm>
            <a:off x="957960" y="1576080"/>
            <a:ext cx="132372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Nature 457, 2009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107" name="CustomShape 11"/>
          <p:cNvSpPr/>
          <p:nvPr/>
        </p:nvSpPr>
        <p:spPr>
          <a:xfrm>
            <a:off x="596880" y="1765080"/>
            <a:ext cx="185760" cy="198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108" name="CustomShape 12"/>
          <p:cNvSpPr/>
          <p:nvPr/>
        </p:nvSpPr>
        <p:spPr>
          <a:xfrm>
            <a:off x="957960" y="1787040"/>
            <a:ext cx="843408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[14] David Lazer, Ryan Kennedy, Gary King, and Alessandro Vespignani, ‘The Parable of Google Flu: Traps in Big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109" name="CustomShape 13"/>
          <p:cNvSpPr/>
          <p:nvPr/>
        </p:nvSpPr>
        <p:spPr>
          <a:xfrm>
            <a:off x="957960" y="1963080"/>
            <a:ext cx="291600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Data Analysis’, Science Vol (343), 2014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110" name="CustomShape 14"/>
          <p:cNvSpPr/>
          <p:nvPr/>
        </p:nvSpPr>
        <p:spPr>
          <a:xfrm>
            <a:off x="596880" y="2152440"/>
            <a:ext cx="185760" cy="198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111" name="CustomShape 15"/>
          <p:cNvSpPr/>
          <p:nvPr/>
        </p:nvSpPr>
        <p:spPr>
          <a:xfrm>
            <a:off x="957960" y="2174400"/>
            <a:ext cx="580032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[15] ‘Demo: IBM Big Data and Analytics at work in Banking’, YouTube Video,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112" name="CustomShape 16"/>
          <p:cNvSpPr/>
          <p:nvPr/>
        </p:nvSpPr>
        <p:spPr>
          <a:xfrm>
            <a:off x="1551600" y="2476800"/>
            <a:ext cx="3752640" cy="9360"/>
          </a:xfrm>
          <a:custGeom>
            <a:avLst/>
            <a:gdLst/>
            <a:ahLst/>
            <a:rect l="l" t="t" r="r" b="b"/>
            <a:pathLst>
              <a:path w="10426" h="28">
                <a:moveTo>
                  <a:pt x="0" y="27"/>
                </a:moveTo>
                <a:lnTo>
                  <a:pt x="0" y="0"/>
                </a:lnTo>
                <a:lnTo>
                  <a:pt x="10425" y="0"/>
                </a:lnTo>
                <a:lnTo>
                  <a:pt x="10425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13" name="CustomShape 17"/>
          <p:cNvSpPr/>
          <p:nvPr/>
        </p:nvSpPr>
        <p:spPr>
          <a:xfrm>
            <a:off x="957960" y="2350080"/>
            <a:ext cx="437760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  <a:ea typeface="DejaVu Sans"/>
              </a:rPr>
              <a:t>https://www.youtube.com/watch?v=1RYKgj-QK4I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114" name="CustomShape 18"/>
          <p:cNvSpPr/>
          <p:nvPr/>
        </p:nvSpPr>
        <p:spPr>
          <a:xfrm>
            <a:off x="596880" y="2539440"/>
            <a:ext cx="185760" cy="198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115" name="CustomShape 19"/>
          <p:cNvSpPr/>
          <p:nvPr/>
        </p:nvSpPr>
        <p:spPr>
          <a:xfrm>
            <a:off x="957960" y="2561400"/>
            <a:ext cx="445752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[16] Official Web Page for Python Programming Language,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116" name="CustomShape 20"/>
          <p:cNvSpPr/>
          <p:nvPr/>
        </p:nvSpPr>
        <p:spPr>
          <a:xfrm>
            <a:off x="1551600" y="2863800"/>
            <a:ext cx="1937880" cy="9360"/>
          </a:xfrm>
          <a:custGeom>
            <a:avLst/>
            <a:gdLst/>
            <a:ahLst/>
            <a:rect l="l" t="t" r="r" b="b"/>
            <a:pathLst>
              <a:path w="5385" h="28">
                <a:moveTo>
                  <a:pt x="0" y="0"/>
                </a:moveTo>
                <a:lnTo>
                  <a:pt x="0" y="27"/>
                </a:lnTo>
                <a:lnTo>
                  <a:pt x="5384" y="27"/>
                </a:lnTo>
                <a:lnTo>
                  <a:pt x="5384" y="0"/>
                </a:lnTo>
                <a:lnTo>
                  <a:pt x="0" y="0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17" name="CustomShape 21"/>
          <p:cNvSpPr/>
          <p:nvPr/>
        </p:nvSpPr>
        <p:spPr>
          <a:xfrm>
            <a:off x="957960" y="2737080"/>
            <a:ext cx="253944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  <a:ea typeface="DejaVu Sans"/>
              </a:rPr>
              <a:t>https://www.python.org/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118" name="CustomShape 22"/>
          <p:cNvSpPr/>
          <p:nvPr/>
        </p:nvSpPr>
        <p:spPr>
          <a:xfrm>
            <a:off x="596880" y="2926440"/>
            <a:ext cx="185760" cy="198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119" name="CustomShape 23"/>
          <p:cNvSpPr/>
          <p:nvPr/>
        </p:nvSpPr>
        <p:spPr>
          <a:xfrm>
            <a:off x="957960" y="2948400"/>
            <a:ext cx="290160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[17] Numpy Python Library Web Page,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120" name="CustomShape 24"/>
          <p:cNvSpPr/>
          <p:nvPr/>
        </p:nvSpPr>
        <p:spPr>
          <a:xfrm>
            <a:off x="1551600" y="3251160"/>
            <a:ext cx="1838880" cy="9000"/>
          </a:xfrm>
          <a:custGeom>
            <a:avLst/>
            <a:gdLst/>
            <a:ahLst/>
            <a:rect l="l" t="t" r="r" b="b"/>
            <a:pathLst>
              <a:path w="5110" h="27">
                <a:moveTo>
                  <a:pt x="0" y="0"/>
                </a:moveTo>
                <a:lnTo>
                  <a:pt x="0" y="26"/>
                </a:lnTo>
                <a:lnTo>
                  <a:pt x="5109" y="26"/>
                </a:lnTo>
                <a:lnTo>
                  <a:pt x="510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21" name="CustomShape 25"/>
          <p:cNvSpPr/>
          <p:nvPr/>
        </p:nvSpPr>
        <p:spPr>
          <a:xfrm>
            <a:off x="957960" y="3124440"/>
            <a:ext cx="245268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  <a:ea typeface="DejaVu Sans"/>
              </a:rPr>
              <a:t>http://www.numpy.org/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122" name="CustomShape 26"/>
          <p:cNvSpPr/>
          <p:nvPr/>
        </p:nvSpPr>
        <p:spPr>
          <a:xfrm>
            <a:off x="596880" y="3313800"/>
            <a:ext cx="185760" cy="198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123" name="CustomShape 27"/>
          <p:cNvSpPr/>
          <p:nvPr/>
        </p:nvSpPr>
        <p:spPr>
          <a:xfrm>
            <a:off x="957960" y="3335400"/>
            <a:ext cx="596844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[18] Blog ‘Vectorization and parallelization in Python with NumPy and Pandas’,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124" name="CustomShape 28"/>
          <p:cNvSpPr/>
          <p:nvPr/>
        </p:nvSpPr>
        <p:spPr>
          <a:xfrm>
            <a:off x="957960" y="3511440"/>
            <a:ext cx="59040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Online: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125" name="CustomShape 29"/>
          <p:cNvSpPr/>
          <p:nvPr/>
        </p:nvSpPr>
        <p:spPr>
          <a:xfrm>
            <a:off x="1551600" y="3636000"/>
            <a:ext cx="7473240" cy="8280"/>
          </a:xfrm>
          <a:custGeom>
            <a:avLst/>
            <a:gdLst/>
            <a:ahLst/>
            <a:rect l="l" t="t" r="r" b="b"/>
            <a:pathLst>
              <a:path w="20761" h="25">
                <a:moveTo>
                  <a:pt x="0" y="24"/>
                </a:moveTo>
                <a:lnTo>
                  <a:pt x="0" y="0"/>
                </a:lnTo>
                <a:lnTo>
                  <a:pt x="20760" y="0"/>
                </a:lnTo>
                <a:lnTo>
                  <a:pt x="20760" y="24"/>
                </a:lnTo>
                <a:lnTo>
                  <a:pt x="0" y="24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26" name="CustomShape 30"/>
          <p:cNvSpPr/>
          <p:nvPr/>
        </p:nvSpPr>
        <p:spPr>
          <a:xfrm>
            <a:off x="1551600" y="3526920"/>
            <a:ext cx="7542000" cy="152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200" spc="-1" strike="noStrike">
                <a:solidFill>
                  <a:srgbClr val="0000ff"/>
                </a:solidFill>
                <a:latin typeface="Calibri"/>
                <a:ea typeface="DejaVu Sans"/>
              </a:rPr>
              <a:t>https://datascience.blog.wzb.eu/2018/02/02/vectorization-and-parallelization-in-python-with-numpy-and-pandas/</a:t>
            </a:r>
            <a:endParaRPr b="0" lang="en-GB" sz="12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</TotalTime>
  <Application>LibreOffice/7.0.0.3$Windows_X86_64 LibreOffice_project/8061b3e9204bef6b321a21033174034a5e2ea88e</Applicat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2020-09-29T02:47:14Z</dcterms:created>
  <dc:creator/>
  <dc:description/>
  <dc:language>en-GB</dc:language>
  <cp:lastModifiedBy/>
  <dcterms:modified xsi:type="dcterms:W3CDTF">2020-09-30T13:44:28Z</dcterms:modified>
  <cp:revision>2</cp:revision>
  <dc:subject/>
  <dc:title/>
</cp:coreProperties>
</file>