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7" r:id="rId18"/>
    <p:sldId id="26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5D531C-8E60-4954-BA05-90175CA6FCA7}" v="401" dt="2022-07-03T14:52:34.386"/>
    <p1510:client id="{3B405D5C-534B-B14E-06C4-FCE3A5E6BCB5}" v="474" dt="2022-07-09T08:39:43.9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751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04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1134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7/9/2022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253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4358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5329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936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3128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4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98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0150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7348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32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914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1400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071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6561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362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0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John Muir Award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Scrapbook of Ellys Lyle </a:t>
            </a:r>
          </a:p>
          <a:p>
            <a:r>
              <a:rPr lang="en-US" dirty="0"/>
              <a:t>1904360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1DEF21-2EAA-1AD1-F4CD-06F590C19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Wildlife garden, lots of flowers and plants to home bees and creatures. </a:t>
            </a: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outdoor, flower, plant&#10;&#10;Description automatically generated">
            <a:extLst>
              <a:ext uri="{FF2B5EF4-FFF2-40B4-BE49-F238E27FC236}">
                <a16:creationId xmlns:a16="http://schemas.microsoft.com/office/drawing/2014/main" id="{ED7ED09C-A09A-65EC-F435-EB98E32324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10082" y="624947"/>
            <a:ext cx="7227092" cy="5405436"/>
          </a:xfrm>
        </p:spPr>
      </p:pic>
    </p:spTree>
    <p:extLst>
      <p:ext uri="{BB962C8B-B14F-4D97-AF65-F5344CB8AC3E}">
        <p14:creationId xmlns:p14="http://schemas.microsoft.com/office/powerpoint/2010/main" val="48121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149CE7-C76E-00D0-BC38-8A15E9A68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Fruit trees planted to harvest.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outdoor, plant&#10;&#10;Description automatically generated">
            <a:extLst>
              <a:ext uri="{FF2B5EF4-FFF2-40B4-BE49-F238E27FC236}">
                <a16:creationId xmlns:a16="http://schemas.microsoft.com/office/drawing/2014/main" id="{A8F8511D-A458-41ED-5944-596871932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4733895" y="934510"/>
            <a:ext cx="6596060" cy="4952999"/>
          </a:xfrm>
        </p:spPr>
      </p:pic>
    </p:spTree>
    <p:extLst>
      <p:ext uri="{BB962C8B-B14F-4D97-AF65-F5344CB8AC3E}">
        <p14:creationId xmlns:p14="http://schemas.microsoft.com/office/powerpoint/2010/main" val="2990233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3DC2BE-5E5F-AD4C-3B87-121C731E3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Water butt to reuse and recycle rainwater.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83FB58B-314A-16F8-B21A-EB53883A0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4972020" y="910697"/>
            <a:ext cx="6667498" cy="5000624"/>
          </a:xfrm>
        </p:spPr>
      </p:pic>
    </p:spTree>
    <p:extLst>
      <p:ext uri="{BB962C8B-B14F-4D97-AF65-F5344CB8AC3E}">
        <p14:creationId xmlns:p14="http://schemas.microsoft.com/office/powerpoint/2010/main" val="582515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6E323E-D434-4F96-588F-85EC1E45A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Planter with edible plants such as fruit, vegetables and salad.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outdoor, green, lush&#10;&#10;Description automatically generated">
            <a:extLst>
              <a:ext uri="{FF2B5EF4-FFF2-40B4-BE49-F238E27FC236}">
                <a16:creationId xmlns:a16="http://schemas.microsoft.com/office/drawing/2014/main" id="{8920171C-5A80-54EC-6851-616200D6BD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4656505" y="928556"/>
            <a:ext cx="6596061" cy="4941093"/>
          </a:xfrm>
        </p:spPr>
      </p:pic>
    </p:spTree>
    <p:extLst>
      <p:ext uri="{BB962C8B-B14F-4D97-AF65-F5344CB8AC3E}">
        <p14:creationId xmlns:p14="http://schemas.microsoft.com/office/powerpoint/2010/main" val="1060399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E723B4-BDE6-88E6-5223-E3BE9742C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More plants that are edible such as sweet peas.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outdoor, dirt&#10;&#10;Description automatically generated">
            <a:extLst>
              <a:ext uri="{FF2B5EF4-FFF2-40B4-BE49-F238E27FC236}">
                <a16:creationId xmlns:a16="http://schemas.microsoft.com/office/drawing/2014/main" id="{3527D7EF-643D-71ED-5989-41322503C2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4989879" y="952369"/>
            <a:ext cx="6631780" cy="4976812"/>
          </a:xfrm>
        </p:spPr>
      </p:pic>
    </p:spTree>
    <p:extLst>
      <p:ext uri="{BB962C8B-B14F-4D97-AF65-F5344CB8AC3E}">
        <p14:creationId xmlns:p14="http://schemas.microsoft.com/office/powerpoint/2010/main" val="1999997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outdoor, plant, green&#10;&#10;Description automatically generated">
            <a:extLst>
              <a:ext uri="{FF2B5EF4-FFF2-40B4-BE49-F238E27FC236}">
                <a16:creationId xmlns:a16="http://schemas.microsoft.com/office/drawing/2014/main" id="{BA4ADDC7-9D55-8E75-83F9-9074B9C76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50550" y="65353"/>
            <a:ext cx="4667249" cy="3500437"/>
          </a:xfrm>
        </p:spPr>
      </p:pic>
      <p:pic>
        <p:nvPicPr>
          <p:cNvPr id="5" name="Picture 5" descr="A picture containing grass, outdoor, garden, lush&#10;&#10;Description automatically generated">
            <a:extLst>
              <a:ext uri="{FF2B5EF4-FFF2-40B4-BE49-F238E27FC236}">
                <a16:creationId xmlns:a16="http://schemas.microsoft.com/office/drawing/2014/main" id="{709FE1C6-8347-E10D-6710-7CFBCBB324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190" t="1144" r="20952"/>
          <a:stretch/>
        </p:blipFill>
        <p:spPr>
          <a:xfrm rot="5400000">
            <a:off x="8274889" y="2921751"/>
            <a:ext cx="3519769" cy="4145873"/>
          </a:xfrm>
          <a:prstGeom prst="rect">
            <a:avLst/>
          </a:prstGeom>
        </p:spPr>
      </p:pic>
      <p:pic>
        <p:nvPicPr>
          <p:cNvPr id="6" name="Picture 6" descr="A picture containing grass, outdoor, plant, garden&#10;&#10;Description automatically generated">
            <a:extLst>
              <a:ext uri="{FF2B5EF4-FFF2-40B4-BE49-F238E27FC236}">
                <a16:creationId xmlns:a16="http://schemas.microsoft.com/office/drawing/2014/main" id="{93FF1363-D93C-FFED-52C2-06714E4A2A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-294084" y="1525190"/>
            <a:ext cx="5112543" cy="381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88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674B30-0AE7-8BA6-E471-C8905BFAA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Entrance and sitting area inside the edible garden.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ree&#10;&#10;Description automatically generated">
            <a:extLst>
              <a:ext uri="{FF2B5EF4-FFF2-40B4-BE49-F238E27FC236}">
                <a16:creationId xmlns:a16="http://schemas.microsoft.com/office/drawing/2014/main" id="{90727BA4-182F-1006-90D1-568ABF2CA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5239911" y="809495"/>
            <a:ext cx="6524623" cy="5250654"/>
          </a:xfrm>
        </p:spPr>
      </p:pic>
    </p:spTree>
    <p:extLst>
      <p:ext uri="{BB962C8B-B14F-4D97-AF65-F5344CB8AC3E}">
        <p14:creationId xmlns:p14="http://schemas.microsoft.com/office/powerpoint/2010/main" val="3312826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E25B7E-AC50-C600-F827-0CBA11797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The edible Playground sitting area and planters.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outdoor, tree, garden&#10;&#10;Description automatically generated">
            <a:extLst>
              <a:ext uri="{FF2B5EF4-FFF2-40B4-BE49-F238E27FC236}">
                <a16:creationId xmlns:a16="http://schemas.microsoft.com/office/drawing/2014/main" id="{BF0EA276-7F55-7B0E-12AC-8357B0F7C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10082" y="613041"/>
            <a:ext cx="7477124" cy="5619749"/>
          </a:xfrm>
        </p:spPr>
      </p:pic>
    </p:spTree>
    <p:extLst>
      <p:ext uri="{BB962C8B-B14F-4D97-AF65-F5344CB8AC3E}">
        <p14:creationId xmlns:p14="http://schemas.microsoft.com/office/powerpoint/2010/main" val="3584336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6A7D7B-5F78-B5C6-CE56-D5F0A9A3F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The entrance to the Willow Garden.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ound, tree, outdoor, dirt&#10;&#10;Description automatically generated">
            <a:extLst>
              <a:ext uri="{FF2B5EF4-FFF2-40B4-BE49-F238E27FC236}">
                <a16:creationId xmlns:a16="http://schemas.microsoft.com/office/drawing/2014/main" id="{6DF4C8DA-4C42-82CC-0CFB-9AD7E4D99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924394" y="886884"/>
            <a:ext cx="7000874" cy="5250656"/>
          </a:xfrm>
        </p:spPr>
      </p:pic>
    </p:spTree>
    <p:extLst>
      <p:ext uri="{BB962C8B-B14F-4D97-AF65-F5344CB8AC3E}">
        <p14:creationId xmlns:p14="http://schemas.microsoft.com/office/powerpoint/2010/main" val="91636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0F3E08-6BFE-C6E5-0AD9-36606B171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Lovely area to relax and play hide and seek.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ree, outdoor, ground, plant&#10;&#10;Description automatically generated">
            <a:extLst>
              <a:ext uri="{FF2B5EF4-FFF2-40B4-BE49-F238E27FC236}">
                <a16:creationId xmlns:a16="http://schemas.microsoft.com/office/drawing/2014/main" id="{21BB5760-216A-9CE1-B5E9-DCEDEBADA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17238" y="696384"/>
            <a:ext cx="7072311" cy="5310187"/>
          </a:xfrm>
        </p:spPr>
      </p:pic>
    </p:spTree>
    <p:extLst>
      <p:ext uri="{BB962C8B-B14F-4D97-AF65-F5344CB8AC3E}">
        <p14:creationId xmlns:p14="http://schemas.microsoft.com/office/powerpoint/2010/main" val="239648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825DB-5509-CBAE-0009-24C33750E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Pathways inside the willow garden. They are also great to run around and play hide and seek.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outdoor, tree, grass, ground&#10;&#10;Description automatically generated">
            <a:extLst>
              <a:ext uri="{FF2B5EF4-FFF2-40B4-BE49-F238E27FC236}">
                <a16:creationId xmlns:a16="http://schemas.microsoft.com/office/drawing/2014/main" id="{4AFAD43B-EFAE-DBCE-C70E-68574B1D1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3739754" y="1511697"/>
            <a:ext cx="5786436" cy="3869531"/>
          </a:xfrm>
        </p:spPr>
      </p:pic>
      <p:pic>
        <p:nvPicPr>
          <p:cNvPr id="5" name="Picture 5" descr="A picture containing tree, outdoor, ground, plant&#10;&#10;Description automatically generated">
            <a:extLst>
              <a:ext uri="{FF2B5EF4-FFF2-40B4-BE49-F238E27FC236}">
                <a16:creationId xmlns:a16="http://schemas.microsoft.com/office/drawing/2014/main" id="{F70F4D0C-7703-28D2-0707-727409114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417594" y="1512094"/>
            <a:ext cx="5869780" cy="377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81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7EC38F-BCBD-501C-6D57-3701177D6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FFFF"/>
                </a:solidFill>
              </a:rPr>
              <a:t>A big bird box nailed to a tree to help bird nest and find somewhere to rest and feed.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ree, outdoor, plant, birch&#10;&#10;Description automatically generated">
            <a:extLst>
              <a:ext uri="{FF2B5EF4-FFF2-40B4-BE49-F238E27FC236}">
                <a16:creationId xmlns:a16="http://schemas.microsoft.com/office/drawing/2014/main" id="{71EB7A74-84E5-E22A-26FA-20B49A79B1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5245895" y="981870"/>
            <a:ext cx="6357936" cy="4762499"/>
          </a:xfrm>
        </p:spPr>
      </p:pic>
    </p:spTree>
    <p:extLst>
      <p:ext uri="{BB962C8B-B14F-4D97-AF65-F5344CB8AC3E}">
        <p14:creationId xmlns:p14="http://schemas.microsoft.com/office/powerpoint/2010/main" val="1591908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7FFD11-B72E-8121-6972-FA7EDC28E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FFFF"/>
                </a:solidFill>
              </a:rPr>
              <a:t>Wild raspberries growing, great source of food for wild animals.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F00AA16-A6EB-42C9-36CD-68FCE271E9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33893" y="101072"/>
            <a:ext cx="4810124" cy="3607593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3303B58-724F-6219-F3C3-9A4DDEE204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9025" y="3293269"/>
            <a:ext cx="4672012" cy="350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248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8BA811-2EA6-CB3D-6D60-0710AA08B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dirty="0">
                <a:solidFill>
                  <a:srgbClr val="FFFFFF"/>
                </a:solidFill>
              </a:rPr>
              <a:t>Pile of trees that got cut down and is now a messy area within the Willow garden. This is a great area for wildlife to hide and live but also, makes the area look messy. So next step is to tidy up the tress.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ree, grass, outdoor, green&#10;&#10;Description automatically generated">
            <a:extLst>
              <a:ext uri="{FF2B5EF4-FFF2-40B4-BE49-F238E27FC236}">
                <a16:creationId xmlns:a16="http://schemas.microsoft.com/office/drawing/2014/main" id="{4BB47D6D-C8E7-BC84-0ECA-DE5DFF8FC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4823224" y="844947"/>
            <a:ext cx="6810373" cy="5131592"/>
          </a:xfrm>
        </p:spPr>
      </p:pic>
    </p:spTree>
    <p:extLst>
      <p:ext uri="{BB962C8B-B14F-4D97-AF65-F5344CB8AC3E}">
        <p14:creationId xmlns:p14="http://schemas.microsoft.com/office/powerpoint/2010/main" val="759096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7">
            <a:extLst>
              <a:ext uri="{FF2B5EF4-FFF2-40B4-BE49-F238E27FC236}">
                <a16:creationId xmlns:a16="http://schemas.microsoft.com/office/drawing/2014/main" id="{52723366-C73B-4ED6-ADEF-29911C6BC5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847A4152-8E41-4D1C-B88C-57C5C430A6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1" y="484632"/>
            <a:ext cx="11222737" cy="1479635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9A5D8-6DE8-CAE0-F898-AA9AF7C5D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421" y="796374"/>
            <a:ext cx="10583158" cy="88002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Wildlife captured within the Willow garden.  </a:t>
            </a:r>
          </a:p>
        </p:txBody>
      </p:sp>
      <p:sp>
        <p:nvSpPr>
          <p:cNvPr id="28" name="Rectangle 11">
            <a:extLst>
              <a:ext uri="{FF2B5EF4-FFF2-40B4-BE49-F238E27FC236}">
                <a16:creationId xmlns:a16="http://schemas.microsoft.com/office/drawing/2014/main" id="{999F76F5-72D4-4814-9169-8F535AEEB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747" y="648377"/>
            <a:ext cx="10890504" cy="115214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13">
            <a:extLst>
              <a:ext uri="{FF2B5EF4-FFF2-40B4-BE49-F238E27FC236}">
                <a16:creationId xmlns:a16="http://schemas.microsoft.com/office/drawing/2014/main" id="{C6202988-4466-42C5-B33A-AFABF051B4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86000"/>
            <a:ext cx="12192000" cy="4572000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chemeClr val="bg1"/>
              </a:gs>
              <a:gs pos="61000">
                <a:schemeClr val="bg2">
                  <a:lumMod val="20000"/>
                  <a:lumOff val="80000"/>
                </a:schemeClr>
              </a:gs>
              <a:gs pos="97000">
                <a:schemeClr val="bg2">
                  <a:lumMod val="70000"/>
                  <a:lumOff val="3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50800" dir="162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een, plant&#10;&#10;Description automatically generated">
            <a:extLst>
              <a:ext uri="{FF2B5EF4-FFF2-40B4-BE49-F238E27FC236}">
                <a16:creationId xmlns:a16="http://schemas.microsoft.com/office/drawing/2014/main" id="{E5F2BE81-20BE-B615-DA19-F37BEB0B0A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1898" r="787" b="22993"/>
          <a:stretch/>
        </p:blipFill>
        <p:spPr>
          <a:xfrm>
            <a:off x="-3342" y="2290787"/>
            <a:ext cx="3816724" cy="4584623"/>
          </a:xfrm>
        </p:spPr>
      </p:pic>
      <p:pic>
        <p:nvPicPr>
          <p:cNvPr id="5" name="Picture 5" descr="A butterfly on a leaf&#10;&#10;Description automatically generated">
            <a:extLst>
              <a:ext uri="{FF2B5EF4-FFF2-40B4-BE49-F238E27FC236}">
                <a16:creationId xmlns:a16="http://schemas.microsoft.com/office/drawing/2014/main" id="{E38BEFB3-51FD-4EA8-0CF4-CC78DCC422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8087" y="2228850"/>
            <a:ext cx="5195886" cy="305514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D2974271-D8FD-1473-A57A-6954E51E83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9526" y="4574381"/>
            <a:ext cx="4826792" cy="2400299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227C0BA1-6D10-F07A-C29B-F8896968D7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5838" y="3038475"/>
            <a:ext cx="3588543" cy="305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08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0B7C4858-FAA3-4226-A856-193A01910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68C1B503-0291-4E82-A65E-72D604D9F6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B3F836C5-9601-4982-A121-CCA49BF7B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bg2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188073-F068-869E-A110-C8D326456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Wildlife Pond, every year we have tadpoles in here every year. </a:t>
            </a: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46CD0D05-FF47-4ABB-841C-0600CADC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innerShdw blurRad="63500" dist="508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outdoor, ground, rock, stone&#10;&#10;Description automatically generated">
            <a:extLst>
              <a:ext uri="{FF2B5EF4-FFF2-40B4-BE49-F238E27FC236}">
                <a16:creationId xmlns:a16="http://schemas.microsoft.com/office/drawing/2014/main" id="{5C9268F0-4FB4-DD06-8D76-0E8488C0C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5400000">
            <a:off x="5341113" y="255854"/>
            <a:ext cx="6274592" cy="6488904"/>
          </a:xfrm>
        </p:spPr>
      </p:pic>
    </p:spTree>
    <p:extLst>
      <p:ext uri="{BB962C8B-B14F-4D97-AF65-F5344CB8AC3E}">
        <p14:creationId xmlns:p14="http://schemas.microsoft.com/office/powerpoint/2010/main" val="12321852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03E8C8A2-D2DA-42F8-84AA-AC5AB4251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9A5D1FE1-4883-49B4-AD3E-D0A3F8DCE1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F829EAE-7CB1-410F-BAF1-55BD6DC249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EA5F8CE-974F-4443-AB3C-4799C3323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4075D0C-1739-4729-A5C8-5C5707A942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0DFD28A6-39F3-425F-8050-E5BF1B452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B347087-DEE1-4F23-8486-A2690AA19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4BB81AE-EE4A-4AA4-8941-104B6C943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88137"/>
            <a:ext cx="11227442" cy="5883295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6A296EE6-ABF3-14A9-D451-8CBFE0F1C41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50000"/>
          </a:blip>
          <a:srcRect l="14898" r="45801" b="1"/>
          <a:stretch/>
        </p:blipFill>
        <p:spPr>
          <a:xfrm rot="5400000">
            <a:off x="3158211" y="-2183936"/>
            <a:ext cx="5883295" cy="11227442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AA791FC-1AEF-4561-93B5-6B9E981BBB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21280" y="3594428"/>
            <a:ext cx="69494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AAA2202F-2A68-464D-8E53-CEBE9303D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B129734-DF6D-46B8-A0E0-4F178B3AD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8956"/>
            <a:ext cx="12234672" cy="658368"/>
            <a:chOff x="-18288" y="3128956"/>
            <a:chExt cx="12234672" cy="658368"/>
          </a:xfrm>
        </p:grpSpPr>
        <p:sp useBgFill="1">
          <p:nvSpPr>
            <p:cNvPr id="36" name="Rounded Rectangle 21">
              <a:extLst>
                <a:ext uri="{FF2B5EF4-FFF2-40B4-BE49-F238E27FC236}">
                  <a16:creationId xmlns:a16="http://schemas.microsoft.com/office/drawing/2014/main" id="{6A986578-4991-4E9B-94B7-056F6B09B7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57D0097-ACF2-46A6-804C-C5D55A188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 useBgFill="1">
          <p:nvSpPr>
            <p:cNvPr id="38" name="Rounded Rectangle 27">
              <a:extLst>
                <a:ext uri="{FF2B5EF4-FFF2-40B4-BE49-F238E27FC236}">
                  <a16:creationId xmlns:a16="http://schemas.microsoft.com/office/drawing/2014/main" id="{A71DA5EB-109A-4C2F-A093-7E5F6490BD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DA85B8CE-EB01-4DD0-8B39-D413503D7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502B847-866E-4616-346E-CA52C5ACC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4403" y="1113698"/>
            <a:ext cx="8229600" cy="234526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6100">
                <a:solidFill>
                  <a:schemeClr val="bg1"/>
                </a:solidFill>
              </a:rPr>
              <a:t>Bug hotel we made to home a variety of insects. </a:t>
            </a:r>
          </a:p>
        </p:txBody>
      </p:sp>
    </p:spTree>
    <p:extLst>
      <p:ext uri="{BB962C8B-B14F-4D97-AF65-F5344CB8AC3E}">
        <p14:creationId xmlns:p14="http://schemas.microsoft.com/office/powerpoint/2010/main" val="2364073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Organic</vt:lpstr>
      <vt:lpstr>John Muir Award</vt:lpstr>
      <vt:lpstr>Wildlife garden, lots of flowers and plants to home bees and creatures. </vt:lpstr>
      <vt:lpstr>Fruit trees planted to harvest. </vt:lpstr>
      <vt:lpstr>Water butt to reuse and recycle rainwater. </vt:lpstr>
      <vt:lpstr>Planter with edible plants such as fruit, vegetables and salad. </vt:lpstr>
      <vt:lpstr>More plants that are edible such as sweet peas. </vt:lpstr>
      <vt:lpstr>PowerPoint Presentation</vt:lpstr>
      <vt:lpstr>Entrance and sitting area inside the edible garden. </vt:lpstr>
      <vt:lpstr>The edible Playground sitting area and planters. </vt:lpstr>
      <vt:lpstr>The entrance to the Willow Garden. </vt:lpstr>
      <vt:lpstr>Lovely area to relax and play hide and seek. </vt:lpstr>
      <vt:lpstr>Pathways inside the willow garden. They are also great to run around and play hide and seek. </vt:lpstr>
      <vt:lpstr>A big bird box nailed to a tree to help bird nest and find somewhere to rest and feed. </vt:lpstr>
      <vt:lpstr>Wild raspberries growing, great source of food for wild animals. </vt:lpstr>
      <vt:lpstr>Pile of trees that got cut down and is now a messy area within the Willow garden. This is a great area for wildlife to hide and live but also, makes the area look messy. So next step is to tidy up the tress. </vt:lpstr>
      <vt:lpstr>Wildlife captured within the Willow garden.  </vt:lpstr>
      <vt:lpstr>Wildlife Pond, every year we have tadpoles in here every year. </vt:lpstr>
      <vt:lpstr>Bug hotel we made to home a variety of insects.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235</cp:revision>
  <dcterms:created xsi:type="dcterms:W3CDTF">2022-07-03T14:07:22Z</dcterms:created>
  <dcterms:modified xsi:type="dcterms:W3CDTF">2022-07-09T12:26:46Z</dcterms:modified>
</cp:coreProperties>
</file>