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0824A-215E-4C7D-8C17-349737082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5785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BAD39B-4B54-40CB-AF22-EB31F1B857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8254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50ED8-CFEA-4A81-B945-87A2666177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6798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7034" y="1600201"/>
            <a:ext cx="5331884" cy="452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52117" y="1600201"/>
            <a:ext cx="5334000" cy="452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17099-476B-4783-B4B0-E5F8B64997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970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CBF661-BCBF-4886-925E-96A8F2837E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722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3382D-B153-4602-8C8C-E4324B4E74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435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AE277E-F597-4533-9620-28ECEFD599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921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6DE281-D392-4029-8D64-90572805DF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2595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14C03-E569-467D-B324-9125EF0920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957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BAC14D-0B74-4A4B-A397-829A01200D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284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8317" y="6351"/>
            <a:ext cx="2717800" cy="6118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6351"/>
            <a:ext cx="7952317" cy="61182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61ACD4-FCC8-4AC4-9BF1-BB6D95F66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658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812801" y="6351"/>
            <a:ext cx="10869084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17034" y="1600201"/>
            <a:ext cx="10869084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8128001" y="6246813"/>
            <a:ext cx="3553884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812801" y="6246813"/>
            <a:ext cx="7228417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1030" name="Rectangle 5"/>
          <p:cNvSpPr>
            <a:spLocks noChangeArrowheads="1"/>
          </p:cNvSpPr>
          <p:nvPr/>
        </p:nvSpPr>
        <p:spPr bwMode="auto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1031" name="Rectangle 6"/>
          <p:cNvSpPr>
            <a:spLocks noChangeArrowheads="1"/>
          </p:cNvSpPr>
          <p:nvPr/>
        </p:nvSpPr>
        <p:spPr bwMode="auto">
          <a:xfrm>
            <a:off x="0" y="1279525"/>
            <a:ext cx="711200" cy="228600"/>
          </a:xfrm>
          <a:prstGeom prst="rect">
            <a:avLst/>
          </a:prstGeom>
          <a:solidFill>
            <a:srgbClr val="DD804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1032" name="Rectangle 7"/>
          <p:cNvSpPr>
            <a:spLocks noChangeArrowheads="1"/>
          </p:cNvSpPr>
          <p:nvPr/>
        </p:nvSpPr>
        <p:spPr bwMode="auto">
          <a:xfrm>
            <a:off x="787400" y="1279525"/>
            <a:ext cx="11404600" cy="228600"/>
          </a:xfrm>
          <a:prstGeom prst="rect">
            <a:avLst/>
          </a:prstGeom>
          <a:solidFill>
            <a:srgbClr val="94B6D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1" y="1209676"/>
            <a:ext cx="709084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FF47E89-344F-40D0-8E2D-4F2E9246486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4029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775F55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2pPr>
      <a:lvl3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3pPr>
      <a:lvl4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4pPr>
      <a:lvl5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9pPr>
    </p:titleStyle>
    <p:bodyStyle>
      <a:lvl1pPr marL="342900" indent="-34290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9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55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6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300"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4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4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moodle.uwtsd.ac.uk/pluginfile.php/309481/mod_resource/content/1/comm_diseases_annexe1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../OneDrive%20-%20University%20of%20Wales%20Trinity%20Saint%20David/Documents/Proformas%202021-2022/Public%20Health%20Promotion/A1.doc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Image result for Communicable Disea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2205038"/>
            <a:ext cx="5637213" cy="375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38916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1136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a communicable Disease?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C6D8E37-6234-4EF4-BB47-B23B04C23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Disease spread from one person to another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Disease that can be “caught”</a:t>
            </a:r>
          </a:p>
          <a:p>
            <a:pPr marL="0" indent="0">
              <a:defRPr/>
            </a:pPr>
            <a:endParaRPr lang="en-GB" dirty="0"/>
          </a:p>
        </p:txBody>
      </p:sp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914" y="2997200"/>
            <a:ext cx="8485187" cy="349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458864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59399-1D6E-4D4F-B520-4E255A76D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Communicable Disease!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DD5C1-BC9D-4A16-B5A3-70CA48D13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4800" dirty="0"/>
              <a:t>So now we know what a communicable disease is – lets look at the cause…</a:t>
            </a:r>
          </a:p>
          <a:p>
            <a:pPr algn="ctr"/>
            <a:endParaRPr lang="en-GB" sz="4800" dirty="0"/>
          </a:p>
          <a:p>
            <a:pPr algn="ctr"/>
            <a:r>
              <a:rPr lang="en-GB" sz="4800" dirty="0"/>
              <a:t>Pathogens!!</a:t>
            </a:r>
          </a:p>
        </p:txBody>
      </p:sp>
    </p:spTree>
    <p:extLst>
      <p:ext uri="{BB962C8B-B14F-4D97-AF65-F5344CB8AC3E}">
        <p14:creationId xmlns:p14="http://schemas.microsoft.com/office/powerpoint/2010/main" val="4069225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Pathogens!!!!</a:t>
            </a:r>
          </a:p>
        </p:txBody>
      </p:sp>
      <p:sp>
        <p:nvSpPr>
          <p:cNvPr id="40963" name="Content Placeholder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/>
              <a:t>Bacteria</a:t>
            </a:r>
          </a:p>
          <a:p>
            <a:r>
              <a:rPr lang="en-GB" altLang="en-US"/>
              <a:t>Virus</a:t>
            </a:r>
          </a:p>
          <a:p>
            <a:r>
              <a:rPr lang="en-GB" altLang="en-US"/>
              <a:t>Fungi</a:t>
            </a:r>
          </a:p>
          <a:p>
            <a:r>
              <a:rPr lang="en-GB" altLang="en-US"/>
              <a:t>Rickettsiae</a:t>
            </a:r>
          </a:p>
          <a:p>
            <a:r>
              <a:rPr lang="en-GB" altLang="en-US"/>
              <a:t>Protoza</a:t>
            </a:r>
          </a:p>
          <a:p>
            <a:r>
              <a:rPr lang="en-GB" altLang="en-US"/>
              <a:t>Parasitic worms</a:t>
            </a:r>
          </a:p>
          <a:p>
            <a:endParaRPr lang="en-GB" altLang="en-US"/>
          </a:p>
        </p:txBody>
      </p:sp>
      <p:pic>
        <p:nvPicPr>
          <p:cNvPr id="40964" name="Content Placeholder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0" y="2349501"/>
            <a:ext cx="4559300" cy="273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0360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 noChangeArrowheads="1"/>
          </p:cNvSpPr>
          <p:nvPr>
            <p:ph type="title"/>
          </p:nvPr>
        </p:nvSpPr>
        <p:spPr>
          <a:xfrm>
            <a:off x="2117726" y="333376"/>
            <a:ext cx="3235325" cy="474663"/>
          </a:xfrm>
        </p:spPr>
        <p:txBody>
          <a:bodyPr/>
          <a:lstStyle/>
          <a:p>
            <a:r>
              <a:rPr lang="en-GB" altLang="en-US"/>
              <a:t> Bacteria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A19E5-CB98-4F3A-BC84-F73CBB131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6776" y="1600201"/>
            <a:ext cx="8151813" cy="514191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Can be beneficial but 100 types are known to cause disease.  Some release poisonous substances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Usually destroyed by immune system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Can be treated by anti-biotics!!!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Tb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Strep throat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Whooping cough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Cholera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Meningitis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syphilis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41988" name="Picture 4" descr="Image result for Bacter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3644901"/>
            <a:ext cx="37719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871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Virus </a:t>
            </a:r>
          </a:p>
        </p:txBody>
      </p:sp>
      <p:sp>
        <p:nvSpPr>
          <p:cNvPr id="43011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2136776" y="1600200"/>
            <a:ext cx="8151813" cy="506888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/>
              <a:t>Smallest pathogen, it infects cells.  Its unable to reproduce on its own so it replicates by infecting host cells!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/>
              <a:t>Run their course… Cannot be treated by anti-biotics!!!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Cold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Rabies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Mumps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Influenza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Chicken pox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Measles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Polio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HIV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Hepatitus 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endParaRPr lang="en-GB" altLang="en-US"/>
          </a:p>
        </p:txBody>
      </p:sp>
      <p:pic>
        <p:nvPicPr>
          <p:cNvPr id="43012" name="Picture 4" descr="Image result for vir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0" y="3429000"/>
            <a:ext cx="4535488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2498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Fungi </a:t>
            </a:r>
          </a:p>
        </p:txBody>
      </p:sp>
      <p:sp>
        <p:nvSpPr>
          <p:cNvPr id="44035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/>
              <a:t>Can live on skin, mucous membranes and the lungs.  They obtain food from plants, animals or human tissue!!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Athletes foot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Ringworm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Tinea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Vaginal Yeast Infection</a:t>
            </a:r>
          </a:p>
        </p:txBody>
      </p:sp>
      <p:pic>
        <p:nvPicPr>
          <p:cNvPr id="44036" name="Picture 2" descr="Image result for Fungi pathog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00" y="2781300"/>
            <a:ext cx="4133850" cy="275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0694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Rickettsiae </a:t>
            </a:r>
          </a:p>
        </p:txBody>
      </p:sp>
      <p:sp>
        <p:nvSpPr>
          <p:cNvPr id="45059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/>
              <a:t>Grows inside cells and resembles bacteria.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/>
              <a:t>Carried in parasites like ticks, fleas and lice.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Spotted fever 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Typhus</a:t>
            </a:r>
          </a:p>
        </p:txBody>
      </p:sp>
      <p:pic>
        <p:nvPicPr>
          <p:cNvPr id="45060" name="Picture 2" descr="Image result for rickettsia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00" y="3141663"/>
            <a:ext cx="2941638" cy="275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6" descr="Image result for rickettsia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1" y="3894138"/>
            <a:ext cx="3922713" cy="196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9814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Protoza</a:t>
            </a:r>
          </a:p>
        </p:txBody>
      </p:sp>
      <p:sp>
        <p:nvSpPr>
          <p:cNvPr id="46083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/>
              <a:t>Tiny and produce toxins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/>
              <a:t>Reproduce fast through sexual and A-sexual ways!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Malaria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Dysentery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Sleeping sickness </a:t>
            </a:r>
          </a:p>
        </p:txBody>
      </p:sp>
      <p:pic>
        <p:nvPicPr>
          <p:cNvPr id="46084" name="Picture 2" descr="Image result for protozo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539" y="2708276"/>
            <a:ext cx="3963987" cy="376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6082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Parasitic Worm</a:t>
            </a:r>
          </a:p>
        </p:txBody>
      </p:sp>
      <p:sp>
        <p:nvSpPr>
          <p:cNvPr id="47107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/>
              <a:t>Largest pathogen that can enter the body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/>
              <a:t>Wormlike organisms that live and feed in living hosts while disrupting nutrient absorption causing weakness and disease!!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Tapeworm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Hookworm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Pinworm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/>
              <a:t>Roundworm </a:t>
            </a:r>
          </a:p>
        </p:txBody>
      </p:sp>
      <p:pic>
        <p:nvPicPr>
          <p:cNvPr id="47108" name="Picture 2" descr="Image result for parasitic wor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9" y="3573463"/>
            <a:ext cx="4935537" cy="243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379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Image result for parasitic worms in huma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826" y="4325939"/>
            <a:ext cx="4429125" cy="247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1" name="Picture 6" descr="Image result for parasitic worms in huma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663" y="144463"/>
            <a:ext cx="3676650" cy="251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2" name="Picture 8" descr="Image result for parasitic worms in human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988" y="52389"/>
            <a:ext cx="4070350" cy="3049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3" name="Picture 10" descr="Image result for parasitic worms in human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4613275"/>
            <a:ext cx="3914775" cy="204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4" name="Picture 4" descr="Image result for parasitic worms in human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613" y="2146301"/>
            <a:ext cx="3816350" cy="291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7516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B6A64-643B-4711-A8CA-78F14C1B8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 some communicable diseases!</a:t>
            </a:r>
          </a:p>
        </p:txBody>
      </p:sp>
      <p:pic>
        <p:nvPicPr>
          <p:cNvPr id="4915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75" r="5691" b="28956"/>
          <a:stretch/>
        </p:blipFill>
        <p:spPr>
          <a:xfrm>
            <a:off x="812801" y="1503218"/>
            <a:ext cx="10178667" cy="5258626"/>
          </a:xfrm>
        </p:spPr>
      </p:pic>
    </p:spTree>
    <p:extLst>
      <p:ext uri="{BB962C8B-B14F-4D97-AF65-F5344CB8AC3E}">
        <p14:creationId xmlns:p14="http://schemas.microsoft.com/office/powerpoint/2010/main" val="695724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5DDA70-CB8B-4A0A-BC92-1886DB628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Communicable diseases…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AE492-38B7-4A3F-8924-657CF663E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/>
              <a:t>Find more communicable diseases here…. 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The list is not exhaustive – you may have experience in your workplace with communicable diseases that are not on the list for example MRSA OR C-Diff.</a:t>
            </a:r>
          </a:p>
        </p:txBody>
      </p:sp>
      <p:pic>
        <p:nvPicPr>
          <p:cNvPr id="4" name="Picture 3" descr="A close-up of a bug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DCD4A1D5-2711-4DD4-BB52-673F4FE0B3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95" r="15104" b="-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232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2E6BB-DA54-4FD2-9DE1-0A5E71E99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Task…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FDDD1-C8EA-414E-A0CC-98320CF99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36" y="1530927"/>
            <a:ext cx="5444836" cy="4874636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500" dirty="0"/>
              <a:t>Find 1 definition of ‘non-communicable disease’ and 3 definitions of ‘communicable disease’ – be sure to write down your citations and references 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500" dirty="0"/>
              <a:t>Select the communicable disease for your presentation – use research to ensure you can meet all the criteria in the proforma. You can access the proforma here… 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500" dirty="0"/>
              <a:t>Do not use Covid-19</a:t>
            </a:r>
          </a:p>
        </p:txBody>
      </p:sp>
      <p:pic>
        <p:nvPicPr>
          <p:cNvPr id="1026" name="Picture 2" descr="See the source image">
            <a:hlinkClick r:id="rId2" action="ppaction://hlinkfile"/>
            <a:extLst>
              <a:ext uri="{FF2B5EF4-FFF2-40B4-BE49-F238E27FC236}">
                <a16:creationId xmlns:a16="http://schemas.microsoft.com/office/drawing/2014/main" id="{391B3EE3-180C-40D9-A64F-041265DF12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63" r="30688" b="2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0242431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w Cen M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w Cen MT" panose="020B0602020104020603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w Cen MT" panose="020B0602020104020603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332</Words>
  <Application>Microsoft Office PowerPoint</Application>
  <PresentationFormat>Widescreen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Tw Cen MT</vt:lpstr>
      <vt:lpstr>Default Design</vt:lpstr>
      <vt:lpstr>PowerPoint Presentation</vt:lpstr>
      <vt:lpstr>What is a communicable Disease?</vt:lpstr>
      <vt:lpstr>Communicable Disease!</vt:lpstr>
      <vt:lpstr>Pathogens!!!!</vt:lpstr>
      <vt:lpstr> Bacteria </vt:lpstr>
      <vt:lpstr>Virus </vt:lpstr>
      <vt:lpstr>Fungi </vt:lpstr>
      <vt:lpstr>Rickettsiae </vt:lpstr>
      <vt:lpstr>Protoza</vt:lpstr>
      <vt:lpstr>Parasitic Worm</vt:lpstr>
      <vt:lpstr>PowerPoint Presentation</vt:lpstr>
      <vt:lpstr>Just some communicable diseases!</vt:lpstr>
      <vt:lpstr>Communicable diseases…</vt:lpstr>
      <vt:lpstr>Task…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Morgan</dc:creator>
  <cp:lastModifiedBy>Donna Morgan</cp:lastModifiedBy>
  <cp:revision>2</cp:revision>
  <dcterms:created xsi:type="dcterms:W3CDTF">2019-02-14T14:24:36Z</dcterms:created>
  <dcterms:modified xsi:type="dcterms:W3CDTF">2022-02-16T21:05:18Z</dcterms:modified>
</cp:coreProperties>
</file>