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4660"/>
  </p:normalViewPr>
  <p:slideViewPr>
    <p:cSldViewPr snapToGrid="0">
      <p:cViewPr varScale="1">
        <p:scale>
          <a:sx n="78" d="100"/>
          <a:sy n="78" d="100"/>
        </p:scale>
        <p:origin x="869"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_rels/drawing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9A184418-8020-4A4F-A628-A0BD1B035545}"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12652BBF-A143-42AB-A43A-2A7FBBEE057C}">
      <dgm:prSet/>
      <dgm:spPr/>
      <dgm:t>
        <a:bodyPr/>
        <a:lstStyle/>
        <a:p>
          <a:r>
            <a:rPr lang="en-US" b="1"/>
            <a:t>Patient</a:t>
          </a:r>
          <a:r>
            <a:rPr lang="en-US"/>
            <a:t>: Mr. Ahmed, 62 years old, Retired factory worker, lives in Manchester</a:t>
          </a:r>
        </a:p>
      </dgm:t>
    </dgm:pt>
    <dgm:pt modelId="{DAFA3AC8-3489-4FDD-B443-673539DCC17A}" type="parTrans" cxnId="{25B89D7F-C707-4C42-B9FA-7F35878CFFC9}">
      <dgm:prSet/>
      <dgm:spPr/>
      <dgm:t>
        <a:bodyPr/>
        <a:lstStyle/>
        <a:p>
          <a:endParaRPr lang="en-US"/>
        </a:p>
      </dgm:t>
    </dgm:pt>
    <dgm:pt modelId="{CC1627DE-75C4-4B0B-9A50-C3DAF1D84C52}" type="sibTrans" cxnId="{25B89D7F-C707-4C42-B9FA-7F35878CFFC9}">
      <dgm:prSet/>
      <dgm:spPr/>
      <dgm:t>
        <a:bodyPr/>
        <a:lstStyle/>
        <a:p>
          <a:endParaRPr lang="en-US"/>
        </a:p>
      </dgm:t>
    </dgm:pt>
    <dgm:pt modelId="{BB15F1B5-7ECE-48DD-BB53-AC085517CD7B}">
      <dgm:prSet/>
      <dgm:spPr/>
      <dgm:t>
        <a:bodyPr/>
        <a:lstStyle/>
        <a:p>
          <a:r>
            <a:rPr lang="en-US" b="1"/>
            <a:t>History of smoking</a:t>
          </a:r>
          <a:r>
            <a:rPr lang="en-US"/>
            <a:t>: 30 pack-years</a:t>
          </a:r>
        </a:p>
      </dgm:t>
    </dgm:pt>
    <dgm:pt modelId="{2741A8A3-0F88-4669-9988-065C4E4B5762}" type="parTrans" cxnId="{1929AA58-5D51-4DB3-816B-BCBDD0E0C287}">
      <dgm:prSet/>
      <dgm:spPr/>
      <dgm:t>
        <a:bodyPr/>
        <a:lstStyle/>
        <a:p>
          <a:endParaRPr lang="en-US"/>
        </a:p>
      </dgm:t>
    </dgm:pt>
    <dgm:pt modelId="{E37DEE1D-7F4B-4875-9021-A9EB90556A64}" type="sibTrans" cxnId="{1929AA58-5D51-4DB3-816B-BCBDD0E0C287}">
      <dgm:prSet/>
      <dgm:spPr/>
      <dgm:t>
        <a:bodyPr/>
        <a:lstStyle/>
        <a:p>
          <a:endParaRPr lang="en-US"/>
        </a:p>
      </dgm:t>
    </dgm:pt>
    <dgm:pt modelId="{9BB27DF5-89D1-4577-A5B7-30E9A7F9355F}">
      <dgm:prSet/>
      <dgm:spPr/>
      <dgm:t>
        <a:bodyPr/>
        <a:lstStyle/>
        <a:p>
          <a:r>
            <a:rPr lang="en-US" b="1"/>
            <a:t>BMI</a:t>
          </a:r>
          <a:r>
            <a:rPr lang="en-US"/>
            <a:t>: 29 (overweight), limited physical activity</a:t>
          </a:r>
        </a:p>
      </dgm:t>
    </dgm:pt>
    <dgm:pt modelId="{BD962849-51A2-4300-A7C3-1011C710F1D4}" type="parTrans" cxnId="{68872436-5292-45AA-86BE-48E12006FD99}">
      <dgm:prSet/>
      <dgm:spPr/>
      <dgm:t>
        <a:bodyPr/>
        <a:lstStyle/>
        <a:p>
          <a:endParaRPr lang="en-US"/>
        </a:p>
      </dgm:t>
    </dgm:pt>
    <dgm:pt modelId="{3066133C-FCAD-4AEB-BA69-FEB6D6A8A5C4}" type="sibTrans" cxnId="{68872436-5292-45AA-86BE-48E12006FD99}">
      <dgm:prSet/>
      <dgm:spPr/>
      <dgm:t>
        <a:bodyPr/>
        <a:lstStyle/>
        <a:p>
          <a:endParaRPr lang="en-US"/>
        </a:p>
      </dgm:t>
    </dgm:pt>
    <dgm:pt modelId="{AB60059F-848A-485F-A70D-DA1F2C673B65}">
      <dgm:prSet/>
      <dgm:spPr/>
      <dgm:t>
        <a:bodyPr/>
        <a:lstStyle/>
        <a:p>
          <a:r>
            <a:rPr lang="en-US" b="1"/>
            <a:t>Risk factors</a:t>
          </a:r>
          <a:r>
            <a:rPr lang="en-US"/>
            <a:t>: smoking, age, occupational dust/fumes, urban air pollution</a:t>
          </a:r>
        </a:p>
      </dgm:t>
    </dgm:pt>
    <dgm:pt modelId="{06DBF5DF-8231-4B30-A6EB-B0E17A088A94}" type="parTrans" cxnId="{2D2F9595-331F-44B2-9477-76A3F244C5C1}">
      <dgm:prSet/>
      <dgm:spPr/>
      <dgm:t>
        <a:bodyPr/>
        <a:lstStyle/>
        <a:p>
          <a:endParaRPr lang="en-US"/>
        </a:p>
      </dgm:t>
    </dgm:pt>
    <dgm:pt modelId="{A1BFC9EF-49F0-407B-9FDC-D373A0186365}" type="sibTrans" cxnId="{2D2F9595-331F-44B2-9477-76A3F244C5C1}">
      <dgm:prSet/>
      <dgm:spPr/>
      <dgm:t>
        <a:bodyPr/>
        <a:lstStyle/>
        <a:p>
          <a:endParaRPr lang="en-US"/>
        </a:p>
      </dgm:t>
    </dgm:pt>
    <dgm:pt modelId="{9B588420-74A0-4310-8CF7-45DAE2BAB244}">
      <dgm:prSet/>
      <dgm:spPr/>
      <dgm:t>
        <a:bodyPr/>
        <a:lstStyle/>
        <a:p>
          <a:r>
            <a:rPr lang="en-US" b="1"/>
            <a:t>Family history</a:t>
          </a:r>
          <a:r>
            <a:rPr lang="en-US"/>
            <a:t>: cardiovascular disease</a:t>
          </a:r>
        </a:p>
      </dgm:t>
    </dgm:pt>
    <dgm:pt modelId="{467FC6D8-289A-43E2-A52E-8647A0CA396B}" type="parTrans" cxnId="{6B305EC1-32D2-4D96-A6E5-B9E9481E2FBA}">
      <dgm:prSet/>
      <dgm:spPr/>
      <dgm:t>
        <a:bodyPr/>
        <a:lstStyle/>
        <a:p>
          <a:endParaRPr lang="en-US"/>
        </a:p>
      </dgm:t>
    </dgm:pt>
    <dgm:pt modelId="{48118F73-B55A-4FA9-A2A3-1A7C9488E8F6}" type="sibTrans" cxnId="{6B305EC1-32D2-4D96-A6E5-B9E9481E2FBA}">
      <dgm:prSet/>
      <dgm:spPr/>
      <dgm:t>
        <a:bodyPr/>
        <a:lstStyle/>
        <a:p>
          <a:endParaRPr lang="en-US"/>
        </a:p>
      </dgm:t>
    </dgm:pt>
    <dgm:pt modelId="{82110994-831E-406D-8B23-90EC6E814523}" type="pres">
      <dgm:prSet presAssocID="{9A184418-8020-4A4F-A628-A0BD1B035545}" presName="vert0" presStyleCnt="0">
        <dgm:presLayoutVars>
          <dgm:dir/>
          <dgm:animOne val="branch"/>
          <dgm:animLvl val="lvl"/>
        </dgm:presLayoutVars>
      </dgm:prSet>
      <dgm:spPr/>
    </dgm:pt>
    <dgm:pt modelId="{32037330-5BC4-4F62-8278-DD97A725ABFB}" type="pres">
      <dgm:prSet presAssocID="{12652BBF-A143-42AB-A43A-2A7FBBEE057C}" presName="thickLine" presStyleLbl="alignNode1" presStyleIdx="0" presStyleCnt="5"/>
      <dgm:spPr/>
    </dgm:pt>
    <dgm:pt modelId="{290F65C2-6315-4590-9F43-9FECC6FDCFAB}" type="pres">
      <dgm:prSet presAssocID="{12652BBF-A143-42AB-A43A-2A7FBBEE057C}" presName="horz1" presStyleCnt="0"/>
      <dgm:spPr/>
    </dgm:pt>
    <dgm:pt modelId="{564C7BC5-E3CA-4430-9172-94D01A682465}" type="pres">
      <dgm:prSet presAssocID="{12652BBF-A143-42AB-A43A-2A7FBBEE057C}" presName="tx1" presStyleLbl="revTx" presStyleIdx="0" presStyleCnt="5"/>
      <dgm:spPr/>
    </dgm:pt>
    <dgm:pt modelId="{80C8F6EB-938F-4862-9BF5-28D2D6AD0663}" type="pres">
      <dgm:prSet presAssocID="{12652BBF-A143-42AB-A43A-2A7FBBEE057C}" presName="vert1" presStyleCnt="0"/>
      <dgm:spPr/>
    </dgm:pt>
    <dgm:pt modelId="{C8E85146-3977-41FC-8B50-74C048390923}" type="pres">
      <dgm:prSet presAssocID="{BB15F1B5-7ECE-48DD-BB53-AC085517CD7B}" presName="thickLine" presStyleLbl="alignNode1" presStyleIdx="1" presStyleCnt="5"/>
      <dgm:spPr/>
    </dgm:pt>
    <dgm:pt modelId="{5EB48498-E1CB-43E3-B704-9EA10270C5F2}" type="pres">
      <dgm:prSet presAssocID="{BB15F1B5-7ECE-48DD-BB53-AC085517CD7B}" presName="horz1" presStyleCnt="0"/>
      <dgm:spPr/>
    </dgm:pt>
    <dgm:pt modelId="{933BB818-468E-4307-999A-F4CAEFC77D86}" type="pres">
      <dgm:prSet presAssocID="{BB15F1B5-7ECE-48DD-BB53-AC085517CD7B}" presName="tx1" presStyleLbl="revTx" presStyleIdx="1" presStyleCnt="5"/>
      <dgm:spPr/>
    </dgm:pt>
    <dgm:pt modelId="{EDC10A3F-B6BC-4876-9E73-1CF4FD254A73}" type="pres">
      <dgm:prSet presAssocID="{BB15F1B5-7ECE-48DD-BB53-AC085517CD7B}" presName="vert1" presStyleCnt="0"/>
      <dgm:spPr/>
    </dgm:pt>
    <dgm:pt modelId="{506E5AFC-E8AB-459A-8C5B-55B315398A96}" type="pres">
      <dgm:prSet presAssocID="{9BB27DF5-89D1-4577-A5B7-30E9A7F9355F}" presName="thickLine" presStyleLbl="alignNode1" presStyleIdx="2" presStyleCnt="5"/>
      <dgm:spPr/>
    </dgm:pt>
    <dgm:pt modelId="{4242C7BC-87B3-43E5-87B4-388A44452595}" type="pres">
      <dgm:prSet presAssocID="{9BB27DF5-89D1-4577-A5B7-30E9A7F9355F}" presName="horz1" presStyleCnt="0"/>
      <dgm:spPr/>
    </dgm:pt>
    <dgm:pt modelId="{0191A957-4312-4F00-B513-501BF2BF1B7A}" type="pres">
      <dgm:prSet presAssocID="{9BB27DF5-89D1-4577-A5B7-30E9A7F9355F}" presName="tx1" presStyleLbl="revTx" presStyleIdx="2" presStyleCnt="5"/>
      <dgm:spPr/>
    </dgm:pt>
    <dgm:pt modelId="{32631755-B9C8-4014-BFD7-534854459747}" type="pres">
      <dgm:prSet presAssocID="{9BB27DF5-89D1-4577-A5B7-30E9A7F9355F}" presName="vert1" presStyleCnt="0"/>
      <dgm:spPr/>
    </dgm:pt>
    <dgm:pt modelId="{DED66770-2A8D-477D-86E3-2715C006DA52}" type="pres">
      <dgm:prSet presAssocID="{AB60059F-848A-485F-A70D-DA1F2C673B65}" presName="thickLine" presStyleLbl="alignNode1" presStyleIdx="3" presStyleCnt="5"/>
      <dgm:spPr/>
    </dgm:pt>
    <dgm:pt modelId="{53D1EC2B-26B5-49CF-B13F-94CC7B0F78F7}" type="pres">
      <dgm:prSet presAssocID="{AB60059F-848A-485F-A70D-DA1F2C673B65}" presName="horz1" presStyleCnt="0"/>
      <dgm:spPr/>
    </dgm:pt>
    <dgm:pt modelId="{82A1B47E-EB19-47D8-8CB6-9B25D2BF7551}" type="pres">
      <dgm:prSet presAssocID="{AB60059F-848A-485F-A70D-DA1F2C673B65}" presName="tx1" presStyleLbl="revTx" presStyleIdx="3" presStyleCnt="5"/>
      <dgm:spPr/>
    </dgm:pt>
    <dgm:pt modelId="{2E8F5A6D-F082-4B77-80DE-CF8FFE044E4A}" type="pres">
      <dgm:prSet presAssocID="{AB60059F-848A-485F-A70D-DA1F2C673B65}" presName="vert1" presStyleCnt="0"/>
      <dgm:spPr/>
    </dgm:pt>
    <dgm:pt modelId="{DEA3FB25-06F8-466F-939A-416BF250C2EA}" type="pres">
      <dgm:prSet presAssocID="{9B588420-74A0-4310-8CF7-45DAE2BAB244}" presName="thickLine" presStyleLbl="alignNode1" presStyleIdx="4" presStyleCnt="5"/>
      <dgm:spPr/>
    </dgm:pt>
    <dgm:pt modelId="{9A90361F-B119-4B75-B36A-5BB58F5987CC}" type="pres">
      <dgm:prSet presAssocID="{9B588420-74A0-4310-8CF7-45DAE2BAB244}" presName="horz1" presStyleCnt="0"/>
      <dgm:spPr/>
    </dgm:pt>
    <dgm:pt modelId="{B36885FD-87DD-43B1-AFF0-32AB35416917}" type="pres">
      <dgm:prSet presAssocID="{9B588420-74A0-4310-8CF7-45DAE2BAB244}" presName="tx1" presStyleLbl="revTx" presStyleIdx="4" presStyleCnt="5"/>
      <dgm:spPr/>
    </dgm:pt>
    <dgm:pt modelId="{712C674F-60FF-449A-B979-01AE6B6FE5F7}" type="pres">
      <dgm:prSet presAssocID="{9B588420-74A0-4310-8CF7-45DAE2BAB244}" presName="vert1" presStyleCnt="0"/>
      <dgm:spPr/>
    </dgm:pt>
  </dgm:ptLst>
  <dgm:cxnLst>
    <dgm:cxn modelId="{68872436-5292-45AA-86BE-48E12006FD99}" srcId="{9A184418-8020-4A4F-A628-A0BD1B035545}" destId="{9BB27DF5-89D1-4577-A5B7-30E9A7F9355F}" srcOrd="2" destOrd="0" parTransId="{BD962849-51A2-4300-A7C3-1011C710F1D4}" sibTransId="{3066133C-FCAD-4AEB-BA69-FEB6D6A8A5C4}"/>
    <dgm:cxn modelId="{BF0E8939-EF87-42F9-BB13-E2B171E190C3}" type="presOf" srcId="{12652BBF-A143-42AB-A43A-2A7FBBEE057C}" destId="{564C7BC5-E3CA-4430-9172-94D01A682465}" srcOrd="0" destOrd="0" presId="urn:microsoft.com/office/officeart/2008/layout/LinedList"/>
    <dgm:cxn modelId="{1929AA58-5D51-4DB3-816B-BCBDD0E0C287}" srcId="{9A184418-8020-4A4F-A628-A0BD1B035545}" destId="{BB15F1B5-7ECE-48DD-BB53-AC085517CD7B}" srcOrd="1" destOrd="0" parTransId="{2741A8A3-0F88-4669-9988-065C4E4B5762}" sibTransId="{E37DEE1D-7F4B-4875-9021-A9EB90556A64}"/>
    <dgm:cxn modelId="{25B89D7F-C707-4C42-B9FA-7F35878CFFC9}" srcId="{9A184418-8020-4A4F-A628-A0BD1B035545}" destId="{12652BBF-A143-42AB-A43A-2A7FBBEE057C}" srcOrd="0" destOrd="0" parTransId="{DAFA3AC8-3489-4FDD-B443-673539DCC17A}" sibTransId="{CC1627DE-75C4-4B0B-9A50-C3DAF1D84C52}"/>
    <dgm:cxn modelId="{2D2F9595-331F-44B2-9477-76A3F244C5C1}" srcId="{9A184418-8020-4A4F-A628-A0BD1B035545}" destId="{AB60059F-848A-485F-A70D-DA1F2C673B65}" srcOrd="3" destOrd="0" parTransId="{06DBF5DF-8231-4B30-A6EB-B0E17A088A94}" sibTransId="{A1BFC9EF-49F0-407B-9FDC-D373A0186365}"/>
    <dgm:cxn modelId="{FE5EB3A8-0F88-4A27-B0D6-7E4C6F1E8373}" type="presOf" srcId="{9A184418-8020-4A4F-A628-A0BD1B035545}" destId="{82110994-831E-406D-8B23-90EC6E814523}" srcOrd="0" destOrd="0" presId="urn:microsoft.com/office/officeart/2008/layout/LinedList"/>
    <dgm:cxn modelId="{8D02AEAE-2E06-41D5-A693-289541D01053}" type="presOf" srcId="{BB15F1B5-7ECE-48DD-BB53-AC085517CD7B}" destId="{933BB818-468E-4307-999A-F4CAEFC77D86}" srcOrd="0" destOrd="0" presId="urn:microsoft.com/office/officeart/2008/layout/LinedList"/>
    <dgm:cxn modelId="{1AB639B8-0F3F-438B-A4DE-36B58FC3263B}" type="presOf" srcId="{9BB27DF5-89D1-4577-A5B7-30E9A7F9355F}" destId="{0191A957-4312-4F00-B513-501BF2BF1B7A}" srcOrd="0" destOrd="0" presId="urn:microsoft.com/office/officeart/2008/layout/LinedList"/>
    <dgm:cxn modelId="{6B305EC1-32D2-4D96-A6E5-B9E9481E2FBA}" srcId="{9A184418-8020-4A4F-A628-A0BD1B035545}" destId="{9B588420-74A0-4310-8CF7-45DAE2BAB244}" srcOrd="4" destOrd="0" parTransId="{467FC6D8-289A-43E2-A52E-8647A0CA396B}" sibTransId="{48118F73-B55A-4FA9-A2A3-1A7C9488E8F6}"/>
    <dgm:cxn modelId="{2BAC8CCD-8BFD-40EE-BB30-EDC1AC285350}" type="presOf" srcId="{9B588420-74A0-4310-8CF7-45DAE2BAB244}" destId="{B36885FD-87DD-43B1-AFF0-32AB35416917}" srcOrd="0" destOrd="0" presId="urn:microsoft.com/office/officeart/2008/layout/LinedList"/>
    <dgm:cxn modelId="{141869E2-37E2-42DE-80A8-2CF3AE0DD825}" type="presOf" srcId="{AB60059F-848A-485F-A70D-DA1F2C673B65}" destId="{82A1B47E-EB19-47D8-8CB6-9B25D2BF7551}" srcOrd="0" destOrd="0" presId="urn:microsoft.com/office/officeart/2008/layout/LinedList"/>
    <dgm:cxn modelId="{DA4E76F2-9C0F-4ADC-B47A-1957B262344A}" type="presParOf" srcId="{82110994-831E-406D-8B23-90EC6E814523}" destId="{32037330-5BC4-4F62-8278-DD97A725ABFB}" srcOrd="0" destOrd="0" presId="urn:microsoft.com/office/officeart/2008/layout/LinedList"/>
    <dgm:cxn modelId="{CBC25BB6-BC14-45FD-964E-8E71CCDC96AB}" type="presParOf" srcId="{82110994-831E-406D-8B23-90EC6E814523}" destId="{290F65C2-6315-4590-9F43-9FECC6FDCFAB}" srcOrd="1" destOrd="0" presId="urn:microsoft.com/office/officeart/2008/layout/LinedList"/>
    <dgm:cxn modelId="{A145F0D9-C765-4CA7-B79B-AEE787F09AFD}" type="presParOf" srcId="{290F65C2-6315-4590-9F43-9FECC6FDCFAB}" destId="{564C7BC5-E3CA-4430-9172-94D01A682465}" srcOrd="0" destOrd="0" presId="urn:microsoft.com/office/officeart/2008/layout/LinedList"/>
    <dgm:cxn modelId="{2380EB2F-7FD9-4A15-BA57-C0E9BD2D06D6}" type="presParOf" srcId="{290F65C2-6315-4590-9F43-9FECC6FDCFAB}" destId="{80C8F6EB-938F-4862-9BF5-28D2D6AD0663}" srcOrd="1" destOrd="0" presId="urn:microsoft.com/office/officeart/2008/layout/LinedList"/>
    <dgm:cxn modelId="{AC419BA0-1997-4D94-9C52-839DCD61BDEB}" type="presParOf" srcId="{82110994-831E-406D-8B23-90EC6E814523}" destId="{C8E85146-3977-41FC-8B50-74C048390923}" srcOrd="2" destOrd="0" presId="urn:microsoft.com/office/officeart/2008/layout/LinedList"/>
    <dgm:cxn modelId="{62AB2B3D-A177-4C62-82B0-FE9357BA5A83}" type="presParOf" srcId="{82110994-831E-406D-8B23-90EC6E814523}" destId="{5EB48498-E1CB-43E3-B704-9EA10270C5F2}" srcOrd="3" destOrd="0" presId="urn:microsoft.com/office/officeart/2008/layout/LinedList"/>
    <dgm:cxn modelId="{F7441D8F-3227-4DE5-8959-8EE64B9E718D}" type="presParOf" srcId="{5EB48498-E1CB-43E3-B704-9EA10270C5F2}" destId="{933BB818-468E-4307-999A-F4CAEFC77D86}" srcOrd="0" destOrd="0" presId="urn:microsoft.com/office/officeart/2008/layout/LinedList"/>
    <dgm:cxn modelId="{D15C5B4B-CD03-4790-ACC7-24B294699165}" type="presParOf" srcId="{5EB48498-E1CB-43E3-B704-9EA10270C5F2}" destId="{EDC10A3F-B6BC-4876-9E73-1CF4FD254A73}" srcOrd="1" destOrd="0" presId="urn:microsoft.com/office/officeart/2008/layout/LinedList"/>
    <dgm:cxn modelId="{97D38769-318F-487B-8D51-D4E418FD5835}" type="presParOf" srcId="{82110994-831E-406D-8B23-90EC6E814523}" destId="{506E5AFC-E8AB-459A-8C5B-55B315398A96}" srcOrd="4" destOrd="0" presId="urn:microsoft.com/office/officeart/2008/layout/LinedList"/>
    <dgm:cxn modelId="{01DD6EAD-9711-482A-98B4-F8B4DD37AC90}" type="presParOf" srcId="{82110994-831E-406D-8B23-90EC6E814523}" destId="{4242C7BC-87B3-43E5-87B4-388A44452595}" srcOrd="5" destOrd="0" presId="urn:microsoft.com/office/officeart/2008/layout/LinedList"/>
    <dgm:cxn modelId="{EFD00865-84A9-4999-A1D4-5366D653AE43}" type="presParOf" srcId="{4242C7BC-87B3-43E5-87B4-388A44452595}" destId="{0191A957-4312-4F00-B513-501BF2BF1B7A}" srcOrd="0" destOrd="0" presId="urn:microsoft.com/office/officeart/2008/layout/LinedList"/>
    <dgm:cxn modelId="{BD3C6F4F-91BE-4355-8AE9-A03D2E14195D}" type="presParOf" srcId="{4242C7BC-87B3-43E5-87B4-388A44452595}" destId="{32631755-B9C8-4014-BFD7-534854459747}" srcOrd="1" destOrd="0" presId="urn:microsoft.com/office/officeart/2008/layout/LinedList"/>
    <dgm:cxn modelId="{0367EA83-BBBA-41D5-BD90-B38C12F85B0C}" type="presParOf" srcId="{82110994-831E-406D-8B23-90EC6E814523}" destId="{DED66770-2A8D-477D-86E3-2715C006DA52}" srcOrd="6" destOrd="0" presId="urn:microsoft.com/office/officeart/2008/layout/LinedList"/>
    <dgm:cxn modelId="{8B236EBB-D243-4D6E-AECC-5C06B384F22C}" type="presParOf" srcId="{82110994-831E-406D-8B23-90EC6E814523}" destId="{53D1EC2B-26B5-49CF-B13F-94CC7B0F78F7}" srcOrd="7" destOrd="0" presId="urn:microsoft.com/office/officeart/2008/layout/LinedList"/>
    <dgm:cxn modelId="{42CDDA03-551F-4704-A5F3-BA1114DED298}" type="presParOf" srcId="{53D1EC2B-26B5-49CF-B13F-94CC7B0F78F7}" destId="{82A1B47E-EB19-47D8-8CB6-9B25D2BF7551}" srcOrd="0" destOrd="0" presId="urn:microsoft.com/office/officeart/2008/layout/LinedList"/>
    <dgm:cxn modelId="{206CA6C7-B72C-4283-8FC0-6FD71B1CBB8B}" type="presParOf" srcId="{53D1EC2B-26B5-49CF-B13F-94CC7B0F78F7}" destId="{2E8F5A6D-F082-4B77-80DE-CF8FFE044E4A}" srcOrd="1" destOrd="0" presId="urn:microsoft.com/office/officeart/2008/layout/LinedList"/>
    <dgm:cxn modelId="{85C90AFB-B195-43D5-AF5E-AC24DE60593A}" type="presParOf" srcId="{82110994-831E-406D-8B23-90EC6E814523}" destId="{DEA3FB25-06F8-466F-939A-416BF250C2EA}" srcOrd="8" destOrd="0" presId="urn:microsoft.com/office/officeart/2008/layout/LinedList"/>
    <dgm:cxn modelId="{236865C8-A02D-4202-9D98-CDA033DC7C51}" type="presParOf" srcId="{82110994-831E-406D-8B23-90EC6E814523}" destId="{9A90361F-B119-4B75-B36A-5BB58F5987CC}" srcOrd="9" destOrd="0" presId="urn:microsoft.com/office/officeart/2008/layout/LinedList"/>
    <dgm:cxn modelId="{189057C7-C01D-4427-91D4-FBF5D9DB25E6}" type="presParOf" srcId="{9A90361F-B119-4B75-B36A-5BB58F5987CC}" destId="{B36885FD-87DD-43B1-AFF0-32AB35416917}" srcOrd="0" destOrd="0" presId="urn:microsoft.com/office/officeart/2008/layout/LinedList"/>
    <dgm:cxn modelId="{ABF29304-24C9-4552-9432-176859443B37}" type="presParOf" srcId="{9A90361F-B119-4B75-B36A-5BB58F5987CC}" destId="{712C674F-60FF-449A-B979-01AE6B6FE5F7}"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717BF23-70CA-4374-B43C-A46EC880B86E}" type="doc">
      <dgm:prSet loTypeId="urn:microsoft.com/office/officeart/2005/8/layout/matrix2" loCatId="matrix" qsTypeId="urn:microsoft.com/office/officeart/2005/8/quickstyle/simple1" qsCatId="simple" csTypeId="urn:microsoft.com/office/officeart/2005/8/colors/colorful1" csCatId="colorful"/>
      <dgm:spPr/>
      <dgm:t>
        <a:bodyPr/>
        <a:lstStyle/>
        <a:p>
          <a:endParaRPr lang="en-US"/>
        </a:p>
      </dgm:t>
    </dgm:pt>
    <dgm:pt modelId="{D1A050CA-0993-419D-B2A6-DC61722BFA17}">
      <dgm:prSet/>
      <dgm:spPr/>
      <dgm:t>
        <a:bodyPr/>
        <a:lstStyle/>
        <a:p>
          <a:r>
            <a:rPr lang="en-GB" b="1"/>
            <a:t>Main structures</a:t>
          </a:r>
          <a:r>
            <a:rPr lang="en-GB"/>
            <a:t>: nose, trachea, bronchi, bronchioles, alveoli, diaphragm</a:t>
          </a:r>
          <a:endParaRPr lang="en-US"/>
        </a:p>
      </dgm:t>
    </dgm:pt>
    <dgm:pt modelId="{BF9D1827-8010-4703-AB16-BEF0D72EBF73}" type="parTrans" cxnId="{EF6A35FA-55C8-448C-B625-8E1E55BB7A3F}">
      <dgm:prSet/>
      <dgm:spPr/>
      <dgm:t>
        <a:bodyPr/>
        <a:lstStyle/>
        <a:p>
          <a:endParaRPr lang="en-US"/>
        </a:p>
      </dgm:t>
    </dgm:pt>
    <dgm:pt modelId="{9E92C3F1-8471-4BD8-A0C5-0D69CE73BCC6}" type="sibTrans" cxnId="{EF6A35FA-55C8-448C-B625-8E1E55BB7A3F}">
      <dgm:prSet/>
      <dgm:spPr/>
      <dgm:t>
        <a:bodyPr/>
        <a:lstStyle/>
        <a:p>
          <a:endParaRPr lang="en-US"/>
        </a:p>
      </dgm:t>
    </dgm:pt>
    <dgm:pt modelId="{162CC139-8C39-4B3B-8E4F-1D2FCF0E9638}">
      <dgm:prSet/>
      <dgm:spPr/>
      <dgm:t>
        <a:bodyPr/>
        <a:lstStyle/>
        <a:p>
          <a:r>
            <a:rPr lang="en-GB" b="1"/>
            <a:t>Function</a:t>
          </a:r>
          <a:r>
            <a:rPr lang="en-GB"/>
            <a:t>: moves air in and out of lungs (ventilation)</a:t>
          </a:r>
          <a:endParaRPr lang="en-US"/>
        </a:p>
      </dgm:t>
    </dgm:pt>
    <dgm:pt modelId="{51098AFE-813E-4B0D-8467-9DD7B6718CD1}" type="parTrans" cxnId="{17FC25B8-02D5-4328-827F-337816D397B4}">
      <dgm:prSet/>
      <dgm:spPr/>
      <dgm:t>
        <a:bodyPr/>
        <a:lstStyle/>
        <a:p>
          <a:endParaRPr lang="en-US"/>
        </a:p>
      </dgm:t>
    </dgm:pt>
    <dgm:pt modelId="{4ADEA759-987A-4C6F-9918-9465DE1E6DF3}" type="sibTrans" cxnId="{17FC25B8-02D5-4328-827F-337816D397B4}">
      <dgm:prSet/>
      <dgm:spPr/>
      <dgm:t>
        <a:bodyPr/>
        <a:lstStyle/>
        <a:p>
          <a:endParaRPr lang="en-US"/>
        </a:p>
      </dgm:t>
    </dgm:pt>
    <dgm:pt modelId="{0501B3C3-4A87-428D-9573-2F84C31D7D56}">
      <dgm:prSet/>
      <dgm:spPr/>
      <dgm:t>
        <a:bodyPr/>
        <a:lstStyle/>
        <a:p>
          <a:r>
            <a:rPr lang="en-GB" b="1"/>
            <a:t>Alveoli</a:t>
          </a:r>
          <a:r>
            <a:rPr lang="en-GB"/>
            <a:t> = tiny air sacs where oxygen enters blood and carbon dioxide leaves (Comroe, 1966)</a:t>
          </a:r>
          <a:endParaRPr lang="en-US"/>
        </a:p>
      </dgm:t>
    </dgm:pt>
    <dgm:pt modelId="{AA8067EC-E6ED-43EE-8958-84F510B4B190}" type="parTrans" cxnId="{065BBBF1-E0CB-492E-90FE-B010B8057C66}">
      <dgm:prSet/>
      <dgm:spPr/>
      <dgm:t>
        <a:bodyPr/>
        <a:lstStyle/>
        <a:p>
          <a:endParaRPr lang="en-US"/>
        </a:p>
      </dgm:t>
    </dgm:pt>
    <dgm:pt modelId="{86CD901E-1724-45E1-BB8E-CAAB66F4DECB}" type="sibTrans" cxnId="{065BBBF1-E0CB-492E-90FE-B010B8057C66}">
      <dgm:prSet/>
      <dgm:spPr/>
      <dgm:t>
        <a:bodyPr/>
        <a:lstStyle/>
        <a:p>
          <a:endParaRPr lang="en-US"/>
        </a:p>
      </dgm:t>
    </dgm:pt>
    <dgm:pt modelId="{CB38DE73-06B2-41A6-ADE2-7AACCA633027}">
      <dgm:prSet/>
      <dgm:spPr/>
      <dgm:t>
        <a:bodyPr/>
        <a:lstStyle/>
        <a:p>
          <a:r>
            <a:rPr lang="en-GB" b="1"/>
            <a:t>Diaphragm and intercostal muscles </a:t>
          </a:r>
          <a:r>
            <a:rPr lang="en-GB"/>
            <a:t>support breathing movements</a:t>
          </a:r>
          <a:endParaRPr lang="en-US"/>
        </a:p>
      </dgm:t>
    </dgm:pt>
    <dgm:pt modelId="{B9C7BBC6-BBEE-4861-8D4E-86E60F7A82AE}" type="parTrans" cxnId="{41E377A0-34DB-417E-82B4-80E55902184B}">
      <dgm:prSet/>
      <dgm:spPr/>
      <dgm:t>
        <a:bodyPr/>
        <a:lstStyle/>
        <a:p>
          <a:endParaRPr lang="en-US"/>
        </a:p>
      </dgm:t>
    </dgm:pt>
    <dgm:pt modelId="{F6B37584-85F8-45C4-90A7-4F3144182B66}" type="sibTrans" cxnId="{41E377A0-34DB-417E-82B4-80E55902184B}">
      <dgm:prSet/>
      <dgm:spPr/>
      <dgm:t>
        <a:bodyPr/>
        <a:lstStyle/>
        <a:p>
          <a:endParaRPr lang="en-US"/>
        </a:p>
      </dgm:t>
    </dgm:pt>
    <dgm:pt modelId="{82DA51FB-6BC8-462C-B4D7-A7D3CDC05E44}" type="pres">
      <dgm:prSet presAssocID="{A717BF23-70CA-4374-B43C-A46EC880B86E}" presName="matrix" presStyleCnt="0">
        <dgm:presLayoutVars>
          <dgm:chMax val="1"/>
          <dgm:dir/>
          <dgm:resizeHandles val="exact"/>
        </dgm:presLayoutVars>
      </dgm:prSet>
      <dgm:spPr/>
    </dgm:pt>
    <dgm:pt modelId="{BA184C6A-8B94-44E7-BA6C-16DF9FB0C1FD}" type="pres">
      <dgm:prSet presAssocID="{A717BF23-70CA-4374-B43C-A46EC880B86E}" presName="axisShape" presStyleLbl="bgShp" presStyleIdx="0" presStyleCnt="1"/>
      <dgm:spPr/>
    </dgm:pt>
    <dgm:pt modelId="{19650E7C-7B69-4AE4-AA06-52CFC299C890}" type="pres">
      <dgm:prSet presAssocID="{A717BF23-70CA-4374-B43C-A46EC880B86E}" presName="rect1" presStyleLbl="node1" presStyleIdx="0" presStyleCnt="4">
        <dgm:presLayoutVars>
          <dgm:chMax val="0"/>
          <dgm:chPref val="0"/>
          <dgm:bulletEnabled val="1"/>
        </dgm:presLayoutVars>
      </dgm:prSet>
      <dgm:spPr/>
    </dgm:pt>
    <dgm:pt modelId="{12B1E413-B8CF-405E-BB44-556BA96C3FD9}" type="pres">
      <dgm:prSet presAssocID="{A717BF23-70CA-4374-B43C-A46EC880B86E}" presName="rect2" presStyleLbl="node1" presStyleIdx="1" presStyleCnt="4">
        <dgm:presLayoutVars>
          <dgm:chMax val="0"/>
          <dgm:chPref val="0"/>
          <dgm:bulletEnabled val="1"/>
        </dgm:presLayoutVars>
      </dgm:prSet>
      <dgm:spPr/>
    </dgm:pt>
    <dgm:pt modelId="{B75F1F78-91AE-4175-8C3B-80D0F05C6CBA}" type="pres">
      <dgm:prSet presAssocID="{A717BF23-70CA-4374-B43C-A46EC880B86E}" presName="rect3" presStyleLbl="node1" presStyleIdx="2" presStyleCnt="4">
        <dgm:presLayoutVars>
          <dgm:chMax val="0"/>
          <dgm:chPref val="0"/>
          <dgm:bulletEnabled val="1"/>
        </dgm:presLayoutVars>
      </dgm:prSet>
      <dgm:spPr/>
    </dgm:pt>
    <dgm:pt modelId="{FCDEBCBD-E40A-43A9-94E5-69282F3CB772}" type="pres">
      <dgm:prSet presAssocID="{A717BF23-70CA-4374-B43C-A46EC880B86E}" presName="rect4" presStyleLbl="node1" presStyleIdx="3" presStyleCnt="4">
        <dgm:presLayoutVars>
          <dgm:chMax val="0"/>
          <dgm:chPref val="0"/>
          <dgm:bulletEnabled val="1"/>
        </dgm:presLayoutVars>
      </dgm:prSet>
      <dgm:spPr/>
    </dgm:pt>
  </dgm:ptLst>
  <dgm:cxnLst>
    <dgm:cxn modelId="{D47D4422-A692-4B92-B30E-ADB259509B70}" type="presOf" srcId="{D1A050CA-0993-419D-B2A6-DC61722BFA17}" destId="{19650E7C-7B69-4AE4-AA06-52CFC299C890}" srcOrd="0" destOrd="0" presId="urn:microsoft.com/office/officeart/2005/8/layout/matrix2"/>
    <dgm:cxn modelId="{6D0EEF39-0EA8-4EB5-ADD5-7C963C6B1895}" type="presOf" srcId="{CB38DE73-06B2-41A6-ADE2-7AACCA633027}" destId="{FCDEBCBD-E40A-43A9-94E5-69282F3CB772}" srcOrd="0" destOrd="0" presId="urn:microsoft.com/office/officeart/2005/8/layout/matrix2"/>
    <dgm:cxn modelId="{D115D365-AB91-428D-89F4-8FF2518181B4}" type="presOf" srcId="{A717BF23-70CA-4374-B43C-A46EC880B86E}" destId="{82DA51FB-6BC8-462C-B4D7-A7D3CDC05E44}" srcOrd="0" destOrd="0" presId="urn:microsoft.com/office/officeart/2005/8/layout/matrix2"/>
    <dgm:cxn modelId="{03B82670-CAE6-4E33-B124-4709ED457DCC}" type="presOf" srcId="{162CC139-8C39-4B3B-8E4F-1D2FCF0E9638}" destId="{12B1E413-B8CF-405E-BB44-556BA96C3FD9}" srcOrd="0" destOrd="0" presId="urn:microsoft.com/office/officeart/2005/8/layout/matrix2"/>
    <dgm:cxn modelId="{41E377A0-34DB-417E-82B4-80E55902184B}" srcId="{A717BF23-70CA-4374-B43C-A46EC880B86E}" destId="{CB38DE73-06B2-41A6-ADE2-7AACCA633027}" srcOrd="3" destOrd="0" parTransId="{B9C7BBC6-BBEE-4861-8D4E-86E60F7A82AE}" sibTransId="{F6B37584-85F8-45C4-90A7-4F3144182B66}"/>
    <dgm:cxn modelId="{17FC25B8-02D5-4328-827F-337816D397B4}" srcId="{A717BF23-70CA-4374-B43C-A46EC880B86E}" destId="{162CC139-8C39-4B3B-8E4F-1D2FCF0E9638}" srcOrd="1" destOrd="0" parTransId="{51098AFE-813E-4B0D-8467-9DD7B6718CD1}" sibTransId="{4ADEA759-987A-4C6F-9918-9465DE1E6DF3}"/>
    <dgm:cxn modelId="{13C5CFD1-9C94-4D38-807C-FF1FF2FB8A2F}" type="presOf" srcId="{0501B3C3-4A87-428D-9573-2F84C31D7D56}" destId="{B75F1F78-91AE-4175-8C3B-80D0F05C6CBA}" srcOrd="0" destOrd="0" presId="urn:microsoft.com/office/officeart/2005/8/layout/matrix2"/>
    <dgm:cxn modelId="{065BBBF1-E0CB-492E-90FE-B010B8057C66}" srcId="{A717BF23-70CA-4374-B43C-A46EC880B86E}" destId="{0501B3C3-4A87-428D-9573-2F84C31D7D56}" srcOrd="2" destOrd="0" parTransId="{AA8067EC-E6ED-43EE-8958-84F510B4B190}" sibTransId="{86CD901E-1724-45E1-BB8E-CAAB66F4DECB}"/>
    <dgm:cxn modelId="{EF6A35FA-55C8-448C-B625-8E1E55BB7A3F}" srcId="{A717BF23-70CA-4374-B43C-A46EC880B86E}" destId="{D1A050CA-0993-419D-B2A6-DC61722BFA17}" srcOrd="0" destOrd="0" parTransId="{BF9D1827-8010-4703-AB16-BEF0D72EBF73}" sibTransId="{9E92C3F1-8471-4BD8-A0C5-0D69CE73BCC6}"/>
    <dgm:cxn modelId="{9DC4AA9C-6C1C-4E31-94FC-12D394AC4357}" type="presParOf" srcId="{82DA51FB-6BC8-462C-B4D7-A7D3CDC05E44}" destId="{BA184C6A-8B94-44E7-BA6C-16DF9FB0C1FD}" srcOrd="0" destOrd="0" presId="urn:microsoft.com/office/officeart/2005/8/layout/matrix2"/>
    <dgm:cxn modelId="{E1CF11CB-0C66-4A4F-ADC2-58170041C6E5}" type="presParOf" srcId="{82DA51FB-6BC8-462C-B4D7-A7D3CDC05E44}" destId="{19650E7C-7B69-4AE4-AA06-52CFC299C890}" srcOrd="1" destOrd="0" presId="urn:microsoft.com/office/officeart/2005/8/layout/matrix2"/>
    <dgm:cxn modelId="{367B0226-91F6-4641-A5B6-9C101000F3FE}" type="presParOf" srcId="{82DA51FB-6BC8-462C-B4D7-A7D3CDC05E44}" destId="{12B1E413-B8CF-405E-BB44-556BA96C3FD9}" srcOrd="2" destOrd="0" presId="urn:microsoft.com/office/officeart/2005/8/layout/matrix2"/>
    <dgm:cxn modelId="{F1DD4156-3439-422D-91CE-8D072730B68B}" type="presParOf" srcId="{82DA51FB-6BC8-462C-B4D7-A7D3CDC05E44}" destId="{B75F1F78-91AE-4175-8C3B-80D0F05C6CBA}" srcOrd="3" destOrd="0" presId="urn:microsoft.com/office/officeart/2005/8/layout/matrix2"/>
    <dgm:cxn modelId="{7F919AAE-4D96-48A2-A82D-C5DA81ADC456}" type="presParOf" srcId="{82DA51FB-6BC8-462C-B4D7-A7D3CDC05E44}" destId="{FCDEBCBD-E40A-43A9-94E5-69282F3CB772}" srcOrd="4" destOrd="0" presId="urn:microsoft.com/office/officeart/2005/8/layout/matrix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E0D1593-1677-4EEA-BD06-53359D6C101C}"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553CA42C-D7C8-4373-9848-C5F714D8B962}">
      <dgm:prSet/>
      <dgm:spPr/>
      <dgm:t>
        <a:bodyPr/>
        <a:lstStyle/>
        <a:p>
          <a:r>
            <a:rPr lang="en-GB"/>
            <a:t>Alveolar walls are destroyed → fewer, larger air sacs</a:t>
          </a:r>
          <a:endParaRPr lang="en-US"/>
        </a:p>
      </dgm:t>
    </dgm:pt>
    <dgm:pt modelId="{60DE2167-045C-4895-B405-53D519909692}" type="parTrans" cxnId="{5B0BF32D-C813-4786-836E-44FBF6B9B149}">
      <dgm:prSet/>
      <dgm:spPr/>
      <dgm:t>
        <a:bodyPr/>
        <a:lstStyle/>
        <a:p>
          <a:endParaRPr lang="en-US"/>
        </a:p>
      </dgm:t>
    </dgm:pt>
    <dgm:pt modelId="{56E45592-DAB1-4F05-BE4A-37F3A134A256}" type="sibTrans" cxnId="{5B0BF32D-C813-4786-836E-44FBF6B9B149}">
      <dgm:prSet/>
      <dgm:spPr/>
      <dgm:t>
        <a:bodyPr/>
        <a:lstStyle/>
        <a:p>
          <a:endParaRPr lang="en-US"/>
        </a:p>
      </dgm:t>
    </dgm:pt>
    <dgm:pt modelId="{CF98F997-6D67-4281-A79F-9EB50F60D970}">
      <dgm:prSet/>
      <dgm:spPr/>
      <dgm:t>
        <a:bodyPr/>
        <a:lstStyle/>
        <a:p>
          <a:r>
            <a:rPr lang="en-GB"/>
            <a:t>Reduced surface area → less oxygen enters blood</a:t>
          </a:r>
          <a:endParaRPr lang="en-US"/>
        </a:p>
      </dgm:t>
    </dgm:pt>
    <dgm:pt modelId="{873C2DF2-546A-4705-950F-C52C117F84A4}" type="parTrans" cxnId="{5B092B74-1E2B-434E-BFB5-4C6AE7B394EA}">
      <dgm:prSet/>
      <dgm:spPr/>
      <dgm:t>
        <a:bodyPr/>
        <a:lstStyle/>
        <a:p>
          <a:endParaRPr lang="en-US"/>
        </a:p>
      </dgm:t>
    </dgm:pt>
    <dgm:pt modelId="{F635EA7E-0D37-41E7-8C01-A4AF6CDC09CF}" type="sibTrans" cxnId="{5B092B74-1E2B-434E-BFB5-4C6AE7B394EA}">
      <dgm:prSet/>
      <dgm:spPr/>
      <dgm:t>
        <a:bodyPr/>
        <a:lstStyle/>
        <a:p>
          <a:endParaRPr lang="en-US"/>
        </a:p>
      </dgm:t>
    </dgm:pt>
    <dgm:pt modelId="{AB2FAC29-6A0D-4F90-B09E-CA410A0FBDBC}">
      <dgm:prSet/>
      <dgm:spPr/>
      <dgm:t>
        <a:bodyPr/>
        <a:lstStyle/>
        <a:p>
          <a:r>
            <a:rPr lang="en-GB"/>
            <a:t>Loss of lung elasticity → air trapping, difficulty exhaling</a:t>
          </a:r>
          <a:endParaRPr lang="en-US"/>
        </a:p>
      </dgm:t>
    </dgm:pt>
    <dgm:pt modelId="{CD5BCFD2-0776-41E8-82CE-E86EFC89E9FE}" type="parTrans" cxnId="{47F313F5-9DC9-457C-AC68-BDF3AB81AE17}">
      <dgm:prSet/>
      <dgm:spPr/>
      <dgm:t>
        <a:bodyPr/>
        <a:lstStyle/>
        <a:p>
          <a:endParaRPr lang="en-US"/>
        </a:p>
      </dgm:t>
    </dgm:pt>
    <dgm:pt modelId="{5E7F22D8-FA38-4E87-9A82-39BF5086A987}" type="sibTrans" cxnId="{47F313F5-9DC9-457C-AC68-BDF3AB81AE17}">
      <dgm:prSet/>
      <dgm:spPr/>
      <dgm:t>
        <a:bodyPr/>
        <a:lstStyle/>
        <a:p>
          <a:endParaRPr lang="en-US"/>
        </a:p>
      </dgm:t>
    </dgm:pt>
    <dgm:pt modelId="{61A6EE42-98E2-4B98-A2C1-A8542B02E6D8}">
      <dgm:prSet/>
      <dgm:spPr/>
      <dgm:t>
        <a:bodyPr/>
        <a:lstStyle/>
        <a:p>
          <a:r>
            <a:rPr lang="en-GB"/>
            <a:t>Leads to chronic breathlessness, hypoxia, CO₂ retention</a:t>
          </a:r>
          <a:endParaRPr lang="en-US"/>
        </a:p>
      </dgm:t>
    </dgm:pt>
    <dgm:pt modelId="{2E1E3FEA-D104-4190-9B4C-D2C786E639DB}" type="parTrans" cxnId="{4782AEC0-7A10-4785-BC01-8A65080E49CD}">
      <dgm:prSet/>
      <dgm:spPr/>
      <dgm:t>
        <a:bodyPr/>
        <a:lstStyle/>
        <a:p>
          <a:endParaRPr lang="en-US"/>
        </a:p>
      </dgm:t>
    </dgm:pt>
    <dgm:pt modelId="{824C3D39-7FB1-4FDB-8742-B66B50D05402}" type="sibTrans" cxnId="{4782AEC0-7A10-4785-BC01-8A65080E49CD}">
      <dgm:prSet/>
      <dgm:spPr/>
      <dgm:t>
        <a:bodyPr/>
        <a:lstStyle/>
        <a:p>
          <a:endParaRPr lang="en-US"/>
        </a:p>
      </dgm:t>
    </dgm:pt>
    <dgm:pt modelId="{7474BB1A-3119-49CB-9B47-878D58921C8C}" type="pres">
      <dgm:prSet presAssocID="{1E0D1593-1677-4EEA-BD06-53359D6C101C}" presName="linear" presStyleCnt="0">
        <dgm:presLayoutVars>
          <dgm:animLvl val="lvl"/>
          <dgm:resizeHandles val="exact"/>
        </dgm:presLayoutVars>
      </dgm:prSet>
      <dgm:spPr/>
    </dgm:pt>
    <dgm:pt modelId="{1F37D433-9845-496E-AB78-E9AD15E152C3}" type="pres">
      <dgm:prSet presAssocID="{553CA42C-D7C8-4373-9848-C5F714D8B962}" presName="parentText" presStyleLbl="node1" presStyleIdx="0" presStyleCnt="4">
        <dgm:presLayoutVars>
          <dgm:chMax val="0"/>
          <dgm:bulletEnabled val="1"/>
        </dgm:presLayoutVars>
      </dgm:prSet>
      <dgm:spPr/>
    </dgm:pt>
    <dgm:pt modelId="{FEC8C2B8-051D-4979-855E-40255228C730}" type="pres">
      <dgm:prSet presAssocID="{56E45592-DAB1-4F05-BE4A-37F3A134A256}" presName="spacer" presStyleCnt="0"/>
      <dgm:spPr/>
    </dgm:pt>
    <dgm:pt modelId="{07229DF3-87F5-4348-AA94-46A9795F795C}" type="pres">
      <dgm:prSet presAssocID="{CF98F997-6D67-4281-A79F-9EB50F60D970}" presName="parentText" presStyleLbl="node1" presStyleIdx="1" presStyleCnt="4">
        <dgm:presLayoutVars>
          <dgm:chMax val="0"/>
          <dgm:bulletEnabled val="1"/>
        </dgm:presLayoutVars>
      </dgm:prSet>
      <dgm:spPr/>
    </dgm:pt>
    <dgm:pt modelId="{AB1FA076-1D2D-4A3D-A8EE-79D0DA2054F2}" type="pres">
      <dgm:prSet presAssocID="{F635EA7E-0D37-41E7-8C01-A4AF6CDC09CF}" presName="spacer" presStyleCnt="0"/>
      <dgm:spPr/>
    </dgm:pt>
    <dgm:pt modelId="{D6A12A09-B61A-403B-9576-BE0E27F135CE}" type="pres">
      <dgm:prSet presAssocID="{AB2FAC29-6A0D-4F90-B09E-CA410A0FBDBC}" presName="parentText" presStyleLbl="node1" presStyleIdx="2" presStyleCnt="4">
        <dgm:presLayoutVars>
          <dgm:chMax val="0"/>
          <dgm:bulletEnabled val="1"/>
        </dgm:presLayoutVars>
      </dgm:prSet>
      <dgm:spPr/>
    </dgm:pt>
    <dgm:pt modelId="{A354F6D0-4341-4363-8578-303F0B1C167B}" type="pres">
      <dgm:prSet presAssocID="{5E7F22D8-FA38-4E87-9A82-39BF5086A987}" presName="spacer" presStyleCnt="0"/>
      <dgm:spPr/>
    </dgm:pt>
    <dgm:pt modelId="{D1AEBB27-1940-40D5-8477-DB365CE233F6}" type="pres">
      <dgm:prSet presAssocID="{61A6EE42-98E2-4B98-A2C1-A8542B02E6D8}" presName="parentText" presStyleLbl="node1" presStyleIdx="3" presStyleCnt="4">
        <dgm:presLayoutVars>
          <dgm:chMax val="0"/>
          <dgm:bulletEnabled val="1"/>
        </dgm:presLayoutVars>
      </dgm:prSet>
      <dgm:spPr/>
    </dgm:pt>
  </dgm:ptLst>
  <dgm:cxnLst>
    <dgm:cxn modelId="{A02FAB2D-3F56-43CB-B1B0-33F2D92B05CC}" type="presOf" srcId="{CF98F997-6D67-4281-A79F-9EB50F60D970}" destId="{07229DF3-87F5-4348-AA94-46A9795F795C}" srcOrd="0" destOrd="0" presId="urn:microsoft.com/office/officeart/2005/8/layout/vList2"/>
    <dgm:cxn modelId="{5B0BF32D-C813-4786-836E-44FBF6B9B149}" srcId="{1E0D1593-1677-4EEA-BD06-53359D6C101C}" destId="{553CA42C-D7C8-4373-9848-C5F714D8B962}" srcOrd="0" destOrd="0" parTransId="{60DE2167-045C-4895-B405-53D519909692}" sibTransId="{56E45592-DAB1-4F05-BE4A-37F3A134A256}"/>
    <dgm:cxn modelId="{5B092B74-1E2B-434E-BFB5-4C6AE7B394EA}" srcId="{1E0D1593-1677-4EEA-BD06-53359D6C101C}" destId="{CF98F997-6D67-4281-A79F-9EB50F60D970}" srcOrd="1" destOrd="0" parTransId="{873C2DF2-546A-4705-950F-C52C117F84A4}" sibTransId="{F635EA7E-0D37-41E7-8C01-A4AF6CDC09CF}"/>
    <dgm:cxn modelId="{62FBF487-562F-4C5B-B685-F19BB739AC3D}" type="presOf" srcId="{61A6EE42-98E2-4B98-A2C1-A8542B02E6D8}" destId="{D1AEBB27-1940-40D5-8477-DB365CE233F6}" srcOrd="0" destOrd="0" presId="urn:microsoft.com/office/officeart/2005/8/layout/vList2"/>
    <dgm:cxn modelId="{31A079AC-3B55-45CC-946A-65A79DAE782E}" type="presOf" srcId="{553CA42C-D7C8-4373-9848-C5F714D8B962}" destId="{1F37D433-9845-496E-AB78-E9AD15E152C3}" srcOrd="0" destOrd="0" presId="urn:microsoft.com/office/officeart/2005/8/layout/vList2"/>
    <dgm:cxn modelId="{4782AEC0-7A10-4785-BC01-8A65080E49CD}" srcId="{1E0D1593-1677-4EEA-BD06-53359D6C101C}" destId="{61A6EE42-98E2-4B98-A2C1-A8542B02E6D8}" srcOrd="3" destOrd="0" parTransId="{2E1E3FEA-D104-4190-9B4C-D2C786E639DB}" sibTransId="{824C3D39-7FB1-4FDB-8742-B66B50D05402}"/>
    <dgm:cxn modelId="{F3B15DDF-5820-4653-BE7A-E92720766EFA}" type="presOf" srcId="{AB2FAC29-6A0D-4F90-B09E-CA410A0FBDBC}" destId="{D6A12A09-B61A-403B-9576-BE0E27F135CE}" srcOrd="0" destOrd="0" presId="urn:microsoft.com/office/officeart/2005/8/layout/vList2"/>
    <dgm:cxn modelId="{47F313F5-9DC9-457C-AC68-BDF3AB81AE17}" srcId="{1E0D1593-1677-4EEA-BD06-53359D6C101C}" destId="{AB2FAC29-6A0D-4F90-B09E-CA410A0FBDBC}" srcOrd="2" destOrd="0" parTransId="{CD5BCFD2-0776-41E8-82CE-E86EFC89E9FE}" sibTransId="{5E7F22D8-FA38-4E87-9A82-39BF5086A987}"/>
    <dgm:cxn modelId="{7D0BDEFA-CAB4-455D-8915-1C4B57D5C524}" type="presOf" srcId="{1E0D1593-1677-4EEA-BD06-53359D6C101C}" destId="{7474BB1A-3119-49CB-9B47-878D58921C8C}" srcOrd="0" destOrd="0" presId="urn:microsoft.com/office/officeart/2005/8/layout/vList2"/>
    <dgm:cxn modelId="{91148356-C711-4BE5-88D5-B66823BFF67F}" type="presParOf" srcId="{7474BB1A-3119-49CB-9B47-878D58921C8C}" destId="{1F37D433-9845-496E-AB78-E9AD15E152C3}" srcOrd="0" destOrd="0" presId="urn:microsoft.com/office/officeart/2005/8/layout/vList2"/>
    <dgm:cxn modelId="{D5FC9CAA-312B-4163-BE88-1A488501296A}" type="presParOf" srcId="{7474BB1A-3119-49CB-9B47-878D58921C8C}" destId="{FEC8C2B8-051D-4979-855E-40255228C730}" srcOrd="1" destOrd="0" presId="urn:microsoft.com/office/officeart/2005/8/layout/vList2"/>
    <dgm:cxn modelId="{2A62DA92-0410-467F-A5CE-BCB36C06C127}" type="presParOf" srcId="{7474BB1A-3119-49CB-9B47-878D58921C8C}" destId="{07229DF3-87F5-4348-AA94-46A9795F795C}" srcOrd="2" destOrd="0" presId="urn:microsoft.com/office/officeart/2005/8/layout/vList2"/>
    <dgm:cxn modelId="{A0CC538A-583A-4916-9036-FDE844335E44}" type="presParOf" srcId="{7474BB1A-3119-49CB-9B47-878D58921C8C}" destId="{AB1FA076-1D2D-4A3D-A8EE-79D0DA2054F2}" srcOrd="3" destOrd="0" presId="urn:microsoft.com/office/officeart/2005/8/layout/vList2"/>
    <dgm:cxn modelId="{1EE278DE-407D-4D82-A795-A60FFDB8E028}" type="presParOf" srcId="{7474BB1A-3119-49CB-9B47-878D58921C8C}" destId="{D6A12A09-B61A-403B-9576-BE0E27F135CE}" srcOrd="4" destOrd="0" presId="urn:microsoft.com/office/officeart/2005/8/layout/vList2"/>
    <dgm:cxn modelId="{8F4D0E28-40B6-49CE-8B0E-61490C7DE0FB}" type="presParOf" srcId="{7474BB1A-3119-49CB-9B47-878D58921C8C}" destId="{A354F6D0-4341-4363-8578-303F0B1C167B}" srcOrd="5" destOrd="0" presId="urn:microsoft.com/office/officeart/2005/8/layout/vList2"/>
    <dgm:cxn modelId="{E3133A81-7A47-4D9E-93EB-29B10D3AC067}" type="presParOf" srcId="{7474BB1A-3119-49CB-9B47-878D58921C8C}" destId="{D1AEBB27-1940-40D5-8477-DB365CE233F6}"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AA4EED5-8BA5-480F-BE03-5665C5E86D94}" type="doc">
      <dgm:prSet loTypeId="urn:microsoft.com/office/officeart/2005/8/layout/vList5" loCatId="list" qsTypeId="urn:microsoft.com/office/officeart/2005/8/quickstyle/simple1" qsCatId="simple" csTypeId="urn:microsoft.com/office/officeart/2005/8/colors/accent1_2" csCatId="accent1"/>
      <dgm:spPr/>
      <dgm:t>
        <a:bodyPr/>
        <a:lstStyle/>
        <a:p>
          <a:endParaRPr lang="en-US"/>
        </a:p>
      </dgm:t>
    </dgm:pt>
    <dgm:pt modelId="{BA23D189-ADF7-4184-9010-4FCBBD56B796}">
      <dgm:prSet/>
      <dgm:spPr/>
      <dgm:t>
        <a:bodyPr/>
        <a:lstStyle/>
        <a:p>
          <a:r>
            <a:rPr lang="en-GB" b="1"/>
            <a:t>Main symptoms:</a:t>
          </a:r>
          <a:endParaRPr lang="en-US"/>
        </a:p>
      </dgm:t>
    </dgm:pt>
    <dgm:pt modelId="{1D510501-BC8B-4AA5-A0FF-4659F3D3CBC6}" type="parTrans" cxnId="{D74CE17A-FEE1-4FA3-A386-2FB4AE5DB827}">
      <dgm:prSet/>
      <dgm:spPr/>
      <dgm:t>
        <a:bodyPr/>
        <a:lstStyle/>
        <a:p>
          <a:endParaRPr lang="en-US"/>
        </a:p>
      </dgm:t>
    </dgm:pt>
    <dgm:pt modelId="{8EF64CF8-9DC4-446B-A005-2408F30AEFCD}" type="sibTrans" cxnId="{D74CE17A-FEE1-4FA3-A386-2FB4AE5DB827}">
      <dgm:prSet/>
      <dgm:spPr/>
      <dgm:t>
        <a:bodyPr/>
        <a:lstStyle/>
        <a:p>
          <a:endParaRPr lang="en-US"/>
        </a:p>
      </dgm:t>
    </dgm:pt>
    <dgm:pt modelId="{717B7258-9C39-42DB-9662-E9D6F720A7A9}">
      <dgm:prSet/>
      <dgm:spPr/>
      <dgm:t>
        <a:bodyPr/>
        <a:lstStyle/>
        <a:p>
          <a:r>
            <a:rPr lang="en-GB"/>
            <a:t>Shortness of breath (dyspnoea), especially on exertion (Coccia et al, 2016)</a:t>
          </a:r>
          <a:endParaRPr lang="en-US"/>
        </a:p>
      </dgm:t>
    </dgm:pt>
    <dgm:pt modelId="{45440FE0-F07D-40A8-86AB-1B013A7EB62F}" type="parTrans" cxnId="{95A69F6E-C406-47F6-8B65-8DB957A65F07}">
      <dgm:prSet/>
      <dgm:spPr/>
      <dgm:t>
        <a:bodyPr/>
        <a:lstStyle/>
        <a:p>
          <a:endParaRPr lang="en-US"/>
        </a:p>
      </dgm:t>
    </dgm:pt>
    <dgm:pt modelId="{5B991702-DE83-4CD4-AE56-BA13FD98919C}" type="sibTrans" cxnId="{95A69F6E-C406-47F6-8B65-8DB957A65F07}">
      <dgm:prSet/>
      <dgm:spPr/>
      <dgm:t>
        <a:bodyPr/>
        <a:lstStyle/>
        <a:p>
          <a:endParaRPr lang="en-US"/>
        </a:p>
      </dgm:t>
    </dgm:pt>
    <dgm:pt modelId="{C7BDD897-0178-40A2-BE36-D2240CE73F7B}">
      <dgm:prSet/>
      <dgm:spPr/>
      <dgm:t>
        <a:bodyPr/>
        <a:lstStyle/>
        <a:p>
          <a:r>
            <a:rPr lang="en-GB"/>
            <a:t>Chronic cough with sputum</a:t>
          </a:r>
          <a:endParaRPr lang="en-US"/>
        </a:p>
      </dgm:t>
    </dgm:pt>
    <dgm:pt modelId="{BC3DC923-A776-44F0-84DD-6B1A438F8DA6}" type="parTrans" cxnId="{7A5FC6F0-EB5B-446F-B22B-8DFB47B91C0F}">
      <dgm:prSet/>
      <dgm:spPr/>
      <dgm:t>
        <a:bodyPr/>
        <a:lstStyle/>
        <a:p>
          <a:endParaRPr lang="en-US"/>
        </a:p>
      </dgm:t>
    </dgm:pt>
    <dgm:pt modelId="{29F3FA6B-F432-457A-91CE-0266B3F16A44}" type="sibTrans" cxnId="{7A5FC6F0-EB5B-446F-B22B-8DFB47B91C0F}">
      <dgm:prSet/>
      <dgm:spPr/>
      <dgm:t>
        <a:bodyPr/>
        <a:lstStyle/>
        <a:p>
          <a:endParaRPr lang="en-US"/>
        </a:p>
      </dgm:t>
    </dgm:pt>
    <dgm:pt modelId="{172503DA-D921-4B6B-AD1F-C594E902E69B}">
      <dgm:prSet/>
      <dgm:spPr/>
      <dgm:t>
        <a:bodyPr/>
        <a:lstStyle/>
        <a:p>
          <a:r>
            <a:rPr lang="en-GB"/>
            <a:t>Wheezing, chest tightness</a:t>
          </a:r>
          <a:endParaRPr lang="en-US"/>
        </a:p>
      </dgm:t>
    </dgm:pt>
    <dgm:pt modelId="{BCD841BD-6069-4254-8125-27E14E500862}" type="parTrans" cxnId="{847EE4E2-093B-46A6-957E-670F139E9B36}">
      <dgm:prSet/>
      <dgm:spPr/>
      <dgm:t>
        <a:bodyPr/>
        <a:lstStyle/>
        <a:p>
          <a:endParaRPr lang="en-US"/>
        </a:p>
      </dgm:t>
    </dgm:pt>
    <dgm:pt modelId="{8FE695B0-5B38-4644-9589-EC6B179F0776}" type="sibTrans" cxnId="{847EE4E2-093B-46A6-957E-670F139E9B36}">
      <dgm:prSet/>
      <dgm:spPr/>
      <dgm:t>
        <a:bodyPr/>
        <a:lstStyle/>
        <a:p>
          <a:endParaRPr lang="en-US"/>
        </a:p>
      </dgm:t>
    </dgm:pt>
    <dgm:pt modelId="{1E241D19-9596-4986-9BA8-F58EED0D1935}">
      <dgm:prSet/>
      <dgm:spPr/>
      <dgm:t>
        <a:bodyPr/>
        <a:lstStyle/>
        <a:p>
          <a:r>
            <a:rPr lang="en-GB" b="1"/>
            <a:t>Long-term effects:</a:t>
          </a:r>
          <a:endParaRPr lang="en-US"/>
        </a:p>
      </dgm:t>
    </dgm:pt>
    <dgm:pt modelId="{3A6E9F04-D800-4EA1-875C-E26F6FA76A68}" type="parTrans" cxnId="{CA4FDE89-AB45-4B8B-935A-1EDEA157798D}">
      <dgm:prSet/>
      <dgm:spPr/>
      <dgm:t>
        <a:bodyPr/>
        <a:lstStyle/>
        <a:p>
          <a:endParaRPr lang="en-US"/>
        </a:p>
      </dgm:t>
    </dgm:pt>
    <dgm:pt modelId="{C2FD16B0-13E5-4868-8FE9-FEC546FA2CC9}" type="sibTrans" cxnId="{CA4FDE89-AB45-4B8B-935A-1EDEA157798D}">
      <dgm:prSet/>
      <dgm:spPr/>
      <dgm:t>
        <a:bodyPr/>
        <a:lstStyle/>
        <a:p>
          <a:endParaRPr lang="en-US"/>
        </a:p>
      </dgm:t>
    </dgm:pt>
    <dgm:pt modelId="{3B3E66AA-E8A1-45FB-8DE5-55B4895F41DA}">
      <dgm:prSet/>
      <dgm:spPr/>
      <dgm:t>
        <a:bodyPr/>
        <a:lstStyle/>
        <a:p>
          <a:r>
            <a:rPr lang="en-GB"/>
            <a:t>Fatigue and weight loss</a:t>
          </a:r>
          <a:endParaRPr lang="en-US"/>
        </a:p>
      </dgm:t>
    </dgm:pt>
    <dgm:pt modelId="{D1BEB0C6-4B23-41F7-AF8D-4C6B3DA9AF71}" type="parTrans" cxnId="{93A4BB70-2485-4F7A-B7F4-4681218A68DA}">
      <dgm:prSet/>
      <dgm:spPr/>
      <dgm:t>
        <a:bodyPr/>
        <a:lstStyle/>
        <a:p>
          <a:endParaRPr lang="en-US"/>
        </a:p>
      </dgm:t>
    </dgm:pt>
    <dgm:pt modelId="{AF74EE25-71D3-44E8-A5AA-E7D06195728D}" type="sibTrans" cxnId="{93A4BB70-2485-4F7A-B7F4-4681218A68DA}">
      <dgm:prSet/>
      <dgm:spPr/>
      <dgm:t>
        <a:bodyPr/>
        <a:lstStyle/>
        <a:p>
          <a:endParaRPr lang="en-US"/>
        </a:p>
      </dgm:t>
    </dgm:pt>
    <dgm:pt modelId="{78FBEF6D-DE06-44DF-9DAE-EE64485E017B}">
      <dgm:prSet/>
      <dgm:spPr/>
      <dgm:t>
        <a:bodyPr/>
        <a:lstStyle/>
        <a:p>
          <a:r>
            <a:rPr lang="en-GB"/>
            <a:t>Frequent chest infections</a:t>
          </a:r>
          <a:endParaRPr lang="en-US"/>
        </a:p>
      </dgm:t>
    </dgm:pt>
    <dgm:pt modelId="{47EF693F-752C-4CF5-931A-006A3ED32BB8}" type="parTrans" cxnId="{47D63E1E-825E-4ECB-98F1-628C4EB492DB}">
      <dgm:prSet/>
      <dgm:spPr/>
      <dgm:t>
        <a:bodyPr/>
        <a:lstStyle/>
        <a:p>
          <a:endParaRPr lang="en-US"/>
        </a:p>
      </dgm:t>
    </dgm:pt>
    <dgm:pt modelId="{BD0495A2-AA5A-49CC-ADDF-064B443FC449}" type="sibTrans" cxnId="{47D63E1E-825E-4ECB-98F1-628C4EB492DB}">
      <dgm:prSet/>
      <dgm:spPr/>
      <dgm:t>
        <a:bodyPr/>
        <a:lstStyle/>
        <a:p>
          <a:endParaRPr lang="en-US"/>
        </a:p>
      </dgm:t>
    </dgm:pt>
    <dgm:pt modelId="{B2E5234B-AD3A-4D7F-8603-AFA5D7283ADF}">
      <dgm:prSet/>
      <dgm:spPr/>
      <dgm:t>
        <a:bodyPr/>
        <a:lstStyle/>
        <a:p>
          <a:r>
            <a:rPr lang="en-GB"/>
            <a:t>Severe cases → pulmonary hypertension, right-sided heart failure (cor pulmonale) (Brill, 1939)</a:t>
          </a:r>
          <a:endParaRPr lang="en-US"/>
        </a:p>
      </dgm:t>
    </dgm:pt>
    <dgm:pt modelId="{B28212B5-1CAC-49A3-9615-BFB593F6F806}" type="parTrans" cxnId="{30F82DF0-0A2D-4F50-A6D8-203571403426}">
      <dgm:prSet/>
      <dgm:spPr/>
      <dgm:t>
        <a:bodyPr/>
        <a:lstStyle/>
        <a:p>
          <a:endParaRPr lang="en-US"/>
        </a:p>
      </dgm:t>
    </dgm:pt>
    <dgm:pt modelId="{80F27E01-5023-45CF-859E-D9C1055D914A}" type="sibTrans" cxnId="{30F82DF0-0A2D-4F50-A6D8-203571403426}">
      <dgm:prSet/>
      <dgm:spPr/>
      <dgm:t>
        <a:bodyPr/>
        <a:lstStyle/>
        <a:p>
          <a:endParaRPr lang="en-US"/>
        </a:p>
      </dgm:t>
    </dgm:pt>
    <dgm:pt modelId="{1CA7A43D-B385-4139-A390-1D718AC81724}" type="pres">
      <dgm:prSet presAssocID="{1AA4EED5-8BA5-480F-BE03-5665C5E86D94}" presName="Name0" presStyleCnt="0">
        <dgm:presLayoutVars>
          <dgm:dir/>
          <dgm:animLvl val="lvl"/>
          <dgm:resizeHandles val="exact"/>
        </dgm:presLayoutVars>
      </dgm:prSet>
      <dgm:spPr/>
    </dgm:pt>
    <dgm:pt modelId="{25212440-B15D-4714-BE97-A75197F008AD}" type="pres">
      <dgm:prSet presAssocID="{BA23D189-ADF7-4184-9010-4FCBBD56B796}" presName="linNode" presStyleCnt="0"/>
      <dgm:spPr/>
    </dgm:pt>
    <dgm:pt modelId="{44221373-0C5C-4A74-BB3B-148337E20358}" type="pres">
      <dgm:prSet presAssocID="{BA23D189-ADF7-4184-9010-4FCBBD56B796}" presName="parentText" presStyleLbl="node1" presStyleIdx="0" presStyleCnt="2">
        <dgm:presLayoutVars>
          <dgm:chMax val="1"/>
          <dgm:bulletEnabled val="1"/>
        </dgm:presLayoutVars>
      </dgm:prSet>
      <dgm:spPr/>
    </dgm:pt>
    <dgm:pt modelId="{87E5BDEF-115B-4ECB-A0E6-B27FB659718D}" type="pres">
      <dgm:prSet presAssocID="{BA23D189-ADF7-4184-9010-4FCBBD56B796}" presName="descendantText" presStyleLbl="alignAccFollowNode1" presStyleIdx="0" presStyleCnt="2">
        <dgm:presLayoutVars>
          <dgm:bulletEnabled val="1"/>
        </dgm:presLayoutVars>
      </dgm:prSet>
      <dgm:spPr/>
    </dgm:pt>
    <dgm:pt modelId="{DEFFD7DD-5466-4CAC-87C2-D32D163A9C2E}" type="pres">
      <dgm:prSet presAssocID="{8EF64CF8-9DC4-446B-A005-2408F30AEFCD}" presName="sp" presStyleCnt="0"/>
      <dgm:spPr/>
    </dgm:pt>
    <dgm:pt modelId="{020CC7E5-A801-4A1F-9731-D93E808C3D80}" type="pres">
      <dgm:prSet presAssocID="{1E241D19-9596-4986-9BA8-F58EED0D1935}" presName="linNode" presStyleCnt="0"/>
      <dgm:spPr/>
    </dgm:pt>
    <dgm:pt modelId="{3C4F2761-5AF4-4898-8413-3DDA149330B9}" type="pres">
      <dgm:prSet presAssocID="{1E241D19-9596-4986-9BA8-F58EED0D1935}" presName="parentText" presStyleLbl="node1" presStyleIdx="1" presStyleCnt="2">
        <dgm:presLayoutVars>
          <dgm:chMax val="1"/>
          <dgm:bulletEnabled val="1"/>
        </dgm:presLayoutVars>
      </dgm:prSet>
      <dgm:spPr/>
    </dgm:pt>
    <dgm:pt modelId="{1533BB56-7463-4B94-9597-220ABC026874}" type="pres">
      <dgm:prSet presAssocID="{1E241D19-9596-4986-9BA8-F58EED0D1935}" presName="descendantText" presStyleLbl="alignAccFollowNode1" presStyleIdx="1" presStyleCnt="2">
        <dgm:presLayoutVars>
          <dgm:bulletEnabled val="1"/>
        </dgm:presLayoutVars>
      </dgm:prSet>
      <dgm:spPr/>
    </dgm:pt>
  </dgm:ptLst>
  <dgm:cxnLst>
    <dgm:cxn modelId="{555DBE0D-C8BF-4779-AB3E-C5621627DF73}" type="presOf" srcId="{BA23D189-ADF7-4184-9010-4FCBBD56B796}" destId="{44221373-0C5C-4A74-BB3B-148337E20358}" srcOrd="0" destOrd="0" presId="urn:microsoft.com/office/officeart/2005/8/layout/vList5"/>
    <dgm:cxn modelId="{47D63E1E-825E-4ECB-98F1-628C4EB492DB}" srcId="{1E241D19-9596-4986-9BA8-F58EED0D1935}" destId="{78FBEF6D-DE06-44DF-9DAE-EE64485E017B}" srcOrd="1" destOrd="0" parTransId="{47EF693F-752C-4CF5-931A-006A3ED32BB8}" sibTransId="{BD0495A2-AA5A-49CC-ADDF-064B443FC449}"/>
    <dgm:cxn modelId="{34177260-272E-4B47-98B7-E0F2EF3661EF}" type="presOf" srcId="{172503DA-D921-4B6B-AD1F-C594E902E69B}" destId="{87E5BDEF-115B-4ECB-A0E6-B27FB659718D}" srcOrd="0" destOrd="2" presId="urn:microsoft.com/office/officeart/2005/8/layout/vList5"/>
    <dgm:cxn modelId="{95A69F6E-C406-47F6-8B65-8DB957A65F07}" srcId="{BA23D189-ADF7-4184-9010-4FCBBD56B796}" destId="{717B7258-9C39-42DB-9662-E9D6F720A7A9}" srcOrd="0" destOrd="0" parTransId="{45440FE0-F07D-40A8-86AB-1B013A7EB62F}" sibTransId="{5B991702-DE83-4CD4-AE56-BA13FD98919C}"/>
    <dgm:cxn modelId="{93A4BB70-2485-4F7A-B7F4-4681218A68DA}" srcId="{1E241D19-9596-4986-9BA8-F58EED0D1935}" destId="{3B3E66AA-E8A1-45FB-8DE5-55B4895F41DA}" srcOrd="0" destOrd="0" parTransId="{D1BEB0C6-4B23-41F7-AF8D-4C6B3DA9AF71}" sibTransId="{AF74EE25-71D3-44E8-A5AA-E7D06195728D}"/>
    <dgm:cxn modelId="{2806F879-A4D2-48AA-85E0-C051D2D1643A}" type="presOf" srcId="{B2E5234B-AD3A-4D7F-8603-AFA5D7283ADF}" destId="{1533BB56-7463-4B94-9597-220ABC026874}" srcOrd="0" destOrd="2" presId="urn:microsoft.com/office/officeart/2005/8/layout/vList5"/>
    <dgm:cxn modelId="{D74CE17A-FEE1-4FA3-A386-2FB4AE5DB827}" srcId="{1AA4EED5-8BA5-480F-BE03-5665C5E86D94}" destId="{BA23D189-ADF7-4184-9010-4FCBBD56B796}" srcOrd="0" destOrd="0" parTransId="{1D510501-BC8B-4AA5-A0FF-4659F3D3CBC6}" sibTransId="{8EF64CF8-9DC4-446B-A005-2408F30AEFCD}"/>
    <dgm:cxn modelId="{CA4FDE89-AB45-4B8B-935A-1EDEA157798D}" srcId="{1AA4EED5-8BA5-480F-BE03-5665C5E86D94}" destId="{1E241D19-9596-4986-9BA8-F58EED0D1935}" srcOrd="1" destOrd="0" parTransId="{3A6E9F04-D800-4EA1-875C-E26F6FA76A68}" sibTransId="{C2FD16B0-13E5-4868-8FE9-FEC546FA2CC9}"/>
    <dgm:cxn modelId="{1CEAA09B-E504-457E-B1D6-F420721BFA26}" type="presOf" srcId="{1AA4EED5-8BA5-480F-BE03-5665C5E86D94}" destId="{1CA7A43D-B385-4139-A390-1D718AC81724}" srcOrd="0" destOrd="0" presId="urn:microsoft.com/office/officeart/2005/8/layout/vList5"/>
    <dgm:cxn modelId="{0D43C09E-F2CE-43C6-A86B-0F2E198DC9F1}" type="presOf" srcId="{1E241D19-9596-4986-9BA8-F58EED0D1935}" destId="{3C4F2761-5AF4-4898-8413-3DDA149330B9}" srcOrd="0" destOrd="0" presId="urn:microsoft.com/office/officeart/2005/8/layout/vList5"/>
    <dgm:cxn modelId="{EE040FB4-DDDD-4B77-A973-1C086E470DDD}" type="presOf" srcId="{78FBEF6D-DE06-44DF-9DAE-EE64485E017B}" destId="{1533BB56-7463-4B94-9597-220ABC026874}" srcOrd="0" destOrd="1" presId="urn:microsoft.com/office/officeart/2005/8/layout/vList5"/>
    <dgm:cxn modelId="{B1047EBB-629E-4898-A1E8-F5CDAE6D6961}" type="presOf" srcId="{C7BDD897-0178-40A2-BE36-D2240CE73F7B}" destId="{87E5BDEF-115B-4ECB-A0E6-B27FB659718D}" srcOrd="0" destOrd="1" presId="urn:microsoft.com/office/officeart/2005/8/layout/vList5"/>
    <dgm:cxn modelId="{9B20B1DE-6F53-425E-818B-6C2EB98B1D51}" type="presOf" srcId="{717B7258-9C39-42DB-9662-E9D6F720A7A9}" destId="{87E5BDEF-115B-4ECB-A0E6-B27FB659718D}" srcOrd="0" destOrd="0" presId="urn:microsoft.com/office/officeart/2005/8/layout/vList5"/>
    <dgm:cxn modelId="{847EE4E2-093B-46A6-957E-670F139E9B36}" srcId="{BA23D189-ADF7-4184-9010-4FCBBD56B796}" destId="{172503DA-D921-4B6B-AD1F-C594E902E69B}" srcOrd="2" destOrd="0" parTransId="{BCD841BD-6069-4254-8125-27E14E500862}" sibTransId="{8FE695B0-5B38-4644-9589-EC6B179F0776}"/>
    <dgm:cxn modelId="{6A078FE9-CB82-4E04-844D-117B87559529}" type="presOf" srcId="{3B3E66AA-E8A1-45FB-8DE5-55B4895F41DA}" destId="{1533BB56-7463-4B94-9597-220ABC026874}" srcOrd="0" destOrd="0" presId="urn:microsoft.com/office/officeart/2005/8/layout/vList5"/>
    <dgm:cxn modelId="{30F82DF0-0A2D-4F50-A6D8-203571403426}" srcId="{1E241D19-9596-4986-9BA8-F58EED0D1935}" destId="{B2E5234B-AD3A-4D7F-8603-AFA5D7283ADF}" srcOrd="2" destOrd="0" parTransId="{B28212B5-1CAC-49A3-9615-BFB593F6F806}" sibTransId="{80F27E01-5023-45CF-859E-D9C1055D914A}"/>
    <dgm:cxn modelId="{7A5FC6F0-EB5B-446F-B22B-8DFB47B91C0F}" srcId="{BA23D189-ADF7-4184-9010-4FCBBD56B796}" destId="{C7BDD897-0178-40A2-BE36-D2240CE73F7B}" srcOrd="1" destOrd="0" parTransId="{BC3DC923-A776-44F0-84DD-6B1A438F8DA6}" sibTransId="{29F3FA6B-F432-457A-91CE-0266B3F16A44}"/>
    <dgm:cxn modelId="{43B1F941-D320-4D45-91EE-00CA0C834E2F}" type="presParOf" srcId="{1CA7A43D-B385-4139-A390-1D718AC81724}" destId="{25212440-B15D-4714-BE97-A75197F008AD}" srcOrd="0" destOrd="0" presId="urn:microsoft.com/office/officeart/2005/8/layout/vList5"/>
    <dgm:cxn modelId="{63B48B19-636A-4F4E-A55F-70274BCE1DCB}" type="presParOf" srcId="{25212440-B15D-4714-BE97-A75197F008AD}" destId="{44221373-0C5C-4A74-BB3B-148337E20358}" srcOrd="0" destOrd="0" presId="urn:microsoft.com/office/officeart/2005/8/layout/vList5"/>
    <dgm:cxn modelId="{9378E2EE-245D-4948-B7E5-EA7A040ACCC2}" type="presParOf" srcId="{25212440-B15D-4714-BE97-A75197F008AD}" destId="{87E5BDEF-115B-4ECB-A0E6-B27FB659718D}" srcOrd="1" destOrd="0" presId="urn:microsoft.com/office/officeart/2005/8/layout/vList5"/>
    <dgm:cxn modelId="{3110ED0E-46CC-40EE-88D0-4E3F9F62185A}" type="presParOf" srcId="{1CA7A43D-B385-4139-A390-1D718AC81724}" destId="{DEFFD7DD-5466-4CAC-87C2-D32D163A9C2E}" srcOrd="1" destOrd="0" presId="urn:microsoft.com/office/officeart/2005/8/layout/vList5"/>
    <dgm:cxn modelId="{3A36CDFE-F2A9-4F7C-B32B-C7F1A2E94AE3}" type="presParOf" srcId="{1CA7A43D-B385-4139-A390-1D718AC81724}" destId="{020CC7E5-A801-4A1F-9731-D93E808C3D80}" srcOrd="2" destOrd="0" presId="urn:microsoft.com/office/officeart/2005/8/layout/vList5"/>
    <dgm:cxn modelId="{2558A3D2-1506-40FA-B2C6-76CB884621F1}" type="presParOf" srcId="{020CC7E5-A801-4A1F-9731-D93E808C3D80}" destId="{3C4F2761-5AF4-4898-8413-3DDA149330B9}" srcOrd="0" destOrd="0" presId="urn:microsoft.com/office/officeart/2005/8/layout/vList5"/>
    <dgm:cxn modelId="{1E57D156-3B45-4AC3-919E-721BBBD83FF0}" type="presParOf" srcId="{020CC7E5-A801-4A1F-9731-D93E808C3D80}" destId="{1533BB56-7463-4B94-9597-220ABC026874}"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8054283-3B91-4A67-8147-FA256A878985}"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49C331D5-6B94-4EF7-B527-EDDDA0128509}">
      <dgm:prSet/>
      <dgm:spPr/>
      <dgm:t>
        <a:bodyPr/>
        <a:lstStyle/>
        <a:p>
          <a:r>
            <a:rPr lang="en-GB" b="1"/>
            <a:t>Smoking cessation: </a:t>
          </a:r>
          <a:r>
            <a:rPr lang="en-GB"/>
            <a:t>the</a:t>
          </a:r>
          <a:r>
            <a:rPr lang="en-GB" b="1"/>
            <a:t> </a:t>
          </a:r>
          <a:r>
            <a:rPr lang="en-GB"/>
            <a:t>most crucial step to slow disease progression (Tashkin, 2015)</a:t>
          </a:r>
          <a:endParaRPr lang="en-US"/>
        </a:p>
      </dgm:t>
    </dgm:pt>
    <dgm:pt modelId="{D46F63FE-F263-4CA9-B451-D7BCB23195FA}" type="parTrans" cxnId="{4BB7B1FC-CA78-4383-B7E5-FD946CB91927}">
      <dgm:prSet/>
      <dgm:spPr/>
      <dgm:t>
        <a:bodyPr/>
        <a:lstStyle/>
        <a:p>
          <a:endParaRPr lang="en-US"/>
        </a:p>
      </dgm:t>
    </dgm:pt>
    <dgm:pt modelId="{ED8FA79C-7B0C-4AF4-9BDF-0F4DA95B34A7}" type="sibTrans" cxnId="{4BB7B1FC-CA78-4383-B7E5-FD946CB91927}">
      <dgm:prSet/>
      <dgm:spPr/>
      <dgm:t>
        <a:bodyPr/>
        <a:lstStyle/>
        <a:p>
          <a:endParaRPr lang="en-US"/>
        </a:p>
      </dgm:t>
    </dgm:pt>
    <dgm:pt modelId="{2481996C-BDBD-4136-9DCC-092FA4473827}">
      <dgm:prSet/>
      <dgm:spPr/>
      <dgm:t>
        <a:bodyPr/>
        <a:lstStyle/>
        <a:p>
          <a:r>
            <a:rPr lang="en-GB" b="1"/>
            <a:t>Pulmonary rehabilitation</a:t>
          </a:r>
          <a:r>
            <a:rPr lang="en-GB"/>
            <a:t>: exercise training &amp; breathing techniques</a:t>
          </a:r>
          <a:endParaRPr lang="en-US"/>
        </a:p>
      </dgm:t>
    </dgm:pt>
    <dgm:pt modelId="{54D0DD60-741D-4126-A730-8D3C29CEEF18}" type="parTrans" cxnId="{AC7078D4-E3B9-435F-B50F-B09BB9CD6E40}">
      <dgm:prSet/>
      <dgm:spPr/>
      <dgm:t>
        <a:bodyPr/>
        <a:lstStyle/>
        <a:p>
          <a:endParaRPr lang="en-US"/>
        </a:p>
      </dgm:t>
    </dgm:pt>
    <dgm:pt modelId="{C5663C2F-B37F-436C-90D9-C02357281682}" type="sibTrans" cxnId="{AC7078D4-E3B9-435F-B50F-B09BB9CD6E40}">
      <dgm:prSet/>
      <dgm:spPr/>
      <dgm:t>
        <a:bodyPr/>
        <a:lstStyle/>
        <a:p>
          <a:endParaRPr lang="en-US"/>
        </a:p>
      </dgm:t>
    </dgm:pt>
    <dgm:pt modelId="{C0EE01A8-D2FA-4005-BF0D-E7D540FE9B9A}">
      <dgm:prSet/>
      <dgm:spPr/>
      <dgm:t>
        <a:bodyPr/>
        <a:lstStyle/>
        <a:p>
          <a:r>
            <a:rPr lang="en-GB" b="1"/>
            <a:t>Healthy diet: </a:t>
          </a:r>
          <a:r>
            <a:rPr lang="en-GB"/>
            <a:t>balanced nutrition to maintain energy &amp; muscle strength</a:t>
          </a:r>
          <a:endParaRPr lang="en-US"/>
        </a:p>
      </dgm:t>
    </dgm:pt>
    <dgm:pt modelId="{11073AD8-5FF4-430B-9E9A-B78DF3D9D235}" type="parTrans" cxnId="{2B330428-B451-47F1-A510-53AFCE3E9EBB}">
      <dgm:prSet/>
      <dgm:spPr/>
      <dgm:t>
        <a:bodyPr/>
        <a:lstStyle/>
        <a:p>
          <a:endParaRPr lang="en-US"/>
        </a:p>
      </dgm:t>
    </dgm:pt>
    <dgm:pt modelId="{B64A3125-DB09-4776-A588-FC4ABD48804B}" type="sibTrans" cxnId="{2B330428-B451-47F1-A510-53AFCE3E9EBB}">
      <dgm:prSet/>
      <dgm:spPr/>
      <dgm:t>
        <a:bodyPr/>
        <a:lstStyle/>
        <a:p>
          <a:endParaRPr lang="en-US"/>
        </a:p>
      </dgm:t>
    </dgm:pt>
    <dgm:pt modelId="{735028FB-691B-4D8B-9319-9DA233F5B749}">
      <dgm:prSet/>
      <dgm:spPr/>
      <dgm:t>
        <a:bodyPr/>
        <a:lstStyle/>
        <a:p>
          <a:r>
            <a:rPr lang="en-GB" b="1"/>
            <a:t>Vaccinations</a:t>
          </a:r>
          <a:r>
            <a:rPr lang="en-GB"/>
            <a:t>: annual flu and pneumococcal to reduce infection risk</a:t>
          </a:r>
          <a:endParaRPr lang="en-US"/>
        </a:p>
      </dgm:t>
    </dgm:pt>
    <dgm:pt modelId="{F2BB3144-4134-4289-A376-02873B255372}" type="parTrans" cxnId="{22140E2A-0932-41B4-80BD-4F6969132217}">
      <dgm:prSet/>
      <dgm:spPr/>
      <dgm:t>
        <a:bodyPr/>
        <a:lstStyle/>
        <a:p>
          <a:endParaRPr lang="en-US"/>
        </a:p>
      </dgm:t>
    </dgm:pt>
    <dgm:pt modelId="{F57925FC-9DDB-479A-94B0-BE1F1594E761}" type="sibTrans" cxnId="{22140E2A-0932-41B4-80BD-4F6969132217}">
      <dgm:prSet/>
      <dgm:spPr/>
      <dgm:t>
        <a:bodyPr/>
        <a:lstStyle/>
        <a:p>
          <a:endParaRPr lang="en-US"/>
        </a:p>
      </dgm:t>
    </dgm:pt>
    <dgm:pt modelId="{940B3677-4BD1-44B6-8255-D3F1874E4CCB}">
      <dgm:prSet/>
      <dgm:spPr/>
      <dgm:t>
        <a:bodyPr/>
        <a:lstStyle/>
        <a:p>
          <a:r>
            <a:rPr lang="en-GB" b="1"/>
            <a:t>Environmental control: </a:t>
          </a:r>
          <a:r>
            <a:rPr lang="en-GB"/>
            <a:t>avoid dust, fumes, and air pollution exposure</a:t>
          </a:r>
          <a:endParaRPr lang="en-US"/>
        </a:p>
      </dgm:t>
    </dgm:pt>
    <dgm:pt modelId="{E76E89E8-B79A-4AA2-A5A3-384E2D9A1188}" type="parTrans" cxnId="{31FEA76F-E335-43AE-B80C-C2FD35BB830A}">
      <dgm:prSet/>
      <dgm:spPr/>
      <dgm:t>
        <a:bodyPr/>
        <a:lstStyle/>
        <a:p>
          <a:endParaRPr lang="en-US"/>
        </a:p>
      </dgm:t>
    </dgm:pt>
    <dgm:pt modelId="{CFF8EB27-F56D-4127-A3F4-E3D73B330DFE}" type="sibTrans" cxnId="{31FEA76F-E335-43AE-B80C-C2FD35BB830A}">
      <dgm:prSet/>
      <dgm:spPr/>
      <dgm:t>
        <a:bodyPr/>
        <a:lstStyle/>
        <a:p>
          <a:endParaRPr lang="en-US"/>
        </a:p>
      </dgm:t>
    </dgm:pt>
    <dgm:pt modelId="{BBF92F72-BE34-4B91-BA02-B4E833D61A4F}" type="pres">
      <dgm:prSet presAssocID="{B8054283-3B91-4A67-8147-FA256A878985}" presName="vert0" presStyleCnt="0">
        <dgm:presLayoutVars>
          <dgm:dir/>
          <dgm:animOne val="branch"/>
          <dgm:animLvl val="lvl"/>
        </dgm:presLayoutVars>
      </dgm:prSet>
      <dgm:spPr/>
    </dgm:pt>
    <dgm:pt modelId="{8654DCB8-BE36-490F-9887-392D486F49B1}" type="pres">
      <dgm:prSet presAssocID="{49C331D5-6B94-4EF7-B527-EDDDA0128509}" presName="thickLine" presStyleLbl="alignNode1" presStyleIdx="0" presStyleCnt="5"/>
      <dgm:spPr/>
    </dgm:pt>
    <dgm:pt modelId="{F0D46C49-F3C4-42DC-AAF7-4D6AAAC36EA2}" type="pres">
      <dgm:prSet presAssocID="{49C331D5-6B94-4EF7-B527-EDDDA0128509}" presName="horz1" presStyleCnt="0"/>
      <dgm:spPr/>
    </dgm:pt>
    <dgm:pt modelId="{9CEA704B-BB79-4749-A7C6-3BFDB0880CF6}" type="pres">
      <dgm:prSet presAssocID="{49C331D5-6B94-4EF7-B527-EDDDA0128509}" presName="tx1" presStyleLbl="revTx" presStyleIdx="0" presStyleCnt="5"/>
      <dgm:spPr/>
    </dgm:pt>
    <dgm:pt modelId="{CD674C92-ED70-43C6-A28F-977F43AA9B88}" type="pres">
      <dgm:prSet presAssocID="{49C331D5-6B94-4EF7-B527-EDDDA0128509}" presName="vert1" presStyleCnt="0"/>
      <dgm:spPr/>
    </dgm:pt>
    <dgm:pt modelId="{5658D1BD-8CDD-46B3-8AAA-39747F58D6AE}" type="pres">
      <dgm:prSet presAssocID="{2481996C-BDBD-4136-9DCC-092FA4473827}" presName="thickLine" presStyleLbl="alignNode1" presStyleIdx="1" presStyleCnt="5"/>
      <dgm:spPr/>
    </dgm:pt>
    <dgm:pt modelId="{258830F0-FFB0-4071-81BE-80B2B9F0AFAD}" type="pres">
      <dgm:prSet presAssocID="{2481996C-BDBD-4136-9DCC-092FA4473827}" presName="horz1" presStyleCnt="0"/>
      <dgm:spPr/>
    </dgm:pt>
    <dgm:pt modelId="{A4553C99-CC89-49E5-8A99-2E3B92A25D8F}" type="pres">
      <dgm:prSet presAssocID="{2481996C-BDBD-4136-9DCC-092FA4473827}" presName="tx1" presStyleLbl="revTx" presStyleIdx="1" presStyleCnt="5"/>
      <dgm:spPr/>
    </dgm:pt>
    <dgm:pt modelId="{36D28DD9-6477-420C-8BC3-8F1996B4A1AE}" type="pres">
      <dgm:prSet presAssocID="{2481996C-BDBD-4136-9DCC-092FA4473827}" presName="vert1" presStyleCnt="0"/>
      <dgm:spPr/>
    </dgm:pt>
    <dgm:pt modelId="{A0E4615B-A6FD-4211-BA7D-F0F6BC0D6B5C}" type="pres">
      <dgm:prSet presAssocID="{C0EE01A8-D2FA-4005-BF0D-E7D540FE9B9A}" presName="thickLine" presStyleLbl="alignNode1" presStyleIdx="2" presStyleCnt="5"/>
      <dgm:spPr/>
    </dgm:pt>
    <dgm:pt modelId="{775001D3-5FB4-4FFA-B8CC-61599472D3F8}" type="pres">
      <dgm:prSet presAssocID="{C0EE01A8-D2FA-4005-BF0D-E7D540FE9B9A}" presName="horz1" presStyleCnt="0"/>
      <dgm:spPr/>
    </dgm:pt>
    <dgm:pt modelId="{0F26EBEC-9AFA-4478-988A-AEFC0CB6718E}" type="pres">
      <dgm:prSet presAssocID="{C0EE01A8-D2FA-4005-BF0D-E7D540FE9B9A}" presName="tx1" presStyleLbl="revTx" presStyleIdx="2" presStyleCnt="5"/>
      <dgm:spPr/>
    </dgm:pt>
    <dgm:pt modelId="{3A79B674-EFE6-4003-B2B9-7959ECA1532B}" type="pres">
      <dgm:prSet presAssocID="{C0EE01A8-D2FA-4005-BF0D-E7D540FE9B9A}" presName="vert1" presStyleCnt="0"/>
      <dgm:spPr/>
    </dgm:pt>
    <dgm:pt modelId="{8288371E-1E6C-4796-8022-0FA6510FF250}" type="pres">
      <dgm:prSet presAssocID="{735028FB-691B-4D8B-9319-9DA233F5B749}" presName="thickLine" presStyleLbl="alignNode1" presStyleIdx="3" presStyleCnt="5"/>
      <dgm:spPr/>
    </dgm:pt>
    <dgm:pt modelId="{20D35761-1BCB-46B9-B20E-52BB2CB6A110}" type="pres">
      <dgm:prSet presAssocID="{735028FB-691B-4D8B-9319-9DA233F5B749}" presName="horz1" presStyleCnt="0"/>
      <dgm:spPr/>
    </dgm:pt>
    <dgm:pt modelId="{1E0878F2-DF1B-48C0-8999-109CEFD35F91}" type="pres">
      <dgm:prSet presAssocID="{735028FB-691B-4D8B-9319-9DA233F5B749}" presName="tx1" presStyleLbl="revTx" presStyleIdx="3" presStyleCnt="5"/>
      <dgm:spPr/>
    </dgm:pt>
    <dgm:pt modelId="{200C1510-CA6E-469F-8C10-DF013941A27B}" type="pres">
      <dgm:prSet presAssocID="{735028FB-691B-4D8B-9319-9DA233F5B749}" presName="vert1" presStyleCnt="0"/>
      <dgm:spPr/>
    </dgm:pt>
    <dgm:pt modelId="{FFD27BA4-603D-4D7D-A04F-56C961AAB1AC}" type="pres">
      <dgm:prSet presAssocID="{940B3677-4BD1-44B6-8255-D3F1874E4CCB}" presName="thickLine" presStyleLbl="alignNode1" presStyleIdx="4" presStyleCnt="5"/>
      <dgm:spPr/>
    </dgm:pt>
    <dgm:pt modelId="{397BD562-C6C9-4558-BB7E-B4DC8E9B85C1}" type="pres">
      <dgm:prSet presAssocID="{940B3677-4BD1-44B6-8255-D3F1874E4CCB}" presName="horz1" presStyleCnt="0"/>
      <dgm:spPr/>
    </dgm:pt>
    <dgm:pt modelId="{151B75EC-B9BF-4E2C-AEF3-74CFD2E224F6}" type="pres">
      <dgm:prSet presAssocID="{940B3677-4BD1-44B6-8255-D3F1874E4CCB}" presName="tx1" presStyleLbl="revTx" presStyleIdx="4" presStyleCnt="5"/>
      <dgm:spPr/>
    </dgm:pt>
    <dgm:pt modelId="{6D5536CF-CCFB-4B81-90E6-92DAD2884F54}" type="pres">
      <dgm:prSet presAssocID="{940B3677-4BD1-44B6-8255-D3F1874E4CCB}" presName="vert1" presStyleCnt="0"/>
      <dgm:spPr/>
    </dgm:pt>
  </dgm:ptLst>
  <dgm:cxnLst>
    <dgm:cxn modelId="{1745A201-8E98-4833-88B9-8EDF69862C1A}" type="presOf" srcId="{735028FB-691B-4D8B-9319-9DA233F5B749}" destId="{1E0878F2-DF1B-48C0-8999-109CEFD35F91}" srcOrd="0" destOrd="0" presId="urn:microsoft.com/office/officeart/2008/layout/LinedList"/>
    <dgm:cxn modelId="{3A186A06-7B32-4F88-A7A2-E4899DB254AB}" type="presOf" srcId="{2481996C-BDBD-4136-9DCC-092FA4473827}" destId="{A4553C99-CC89-49E5-8A99-2E3B92A25D8F}" srcOrd="0" destOrd="0" presId="urn:microsoft.com/office/officeart/2008/layout/LinedList"/>
    <dgm:cxn modelId="{2B330428-B451-47F1-A510-53AFCE3E9EBB}" srcId="{B8054283-3B91-4A67-8147-FA256A878985}" destId="{C0EE01A8-D2FA-4005-BF0D-E7D540FE9B9A}" srcOrd="2" destOrd="0" parTransId="{11073AD8-5FF4-430B-9E9A-B78DF3D9D235}" sibTransId="{B64A3125-DB09-4776-A588-FC4ABD48804B}"/>
    <dgm:cxn modelId="{22140E2A-0932-41B4-80BD-4F6969132217}" srcId="{B8054283-3B91-4A67-8147-FA256A878985}" destId="{735028FB-691B-4D8B-9319-9DA233F5B749}" srcOrd="3" destOrd="0" parTransId="{F2BB3144-4134-4289-A376-02873B255372}" sibTransId="{F57925FC-9DDB-479A-94B0-BE1F1594E761}"/>
    <dgm:cxn modelId="{31FEA76F-E335-43AE-B80C-C2FD35BB830A}" srcId="{B8054283-3B91-4A67-8147-FA256A878985}" destId="{940B3677-4BD1-44B6-8255-D3F1874E4CCB}" srcOrd="4" destOrd="0" parTransId="{E76E89E8-B79A-4AA2-A5A3-384E2D9A1188}" sibTransId="{CFF8EB27-F56D-4127-A3F4-E3D73B330DFE}"/>
    <dgm:cxn modelId="{C9B6C777-DDA2-41A4-8F6C-6003409F4782}" type="presOf" srcId="{B8054283-3B91-4A67-8147-FA256A878985}" destId="{BBF92F72-BE34-4B91-BA02-B4E833D61A4F}" srcOrd="0" destOrd="0" presId="urn:microsoft.com/office/officeart/2008/layout/LinedList"/>
    <dgm:cxn modelId="{E349E8AC-AA6B-44E9-8CF3-9E58E8B51B0B}" type="presOf" srcId="{C0EE01A8-D2FA-4005-BF0D-E7D540FE9B9A}" destId="{0F26EBEC-9AFA-4478-988A-AEFC0CB6718E}" srcOrd="0" destOrd="0" presId="urn:microsoft.com/office/officeart/2008/layout/LinedList"/>
    <dgm:cxn modelId="{20AEEDD3-67CC-4ED3-9AC9-E242D1E84D4A}" type="presOf" srcId="{940B3677-4BD1-44B6-8255-D3F1874E4CCB}" destId="{151B75EC-B9BF-4E2C-AEF3-74CFD2E224F6}" srcOrd="0" destOrd="0" presId="urn:microsoft.com/office/officeart/2008/layout/LinedList"/>
    <dgm:cxn modelId="{AC7078D4-E3B9-435F-B50F-B09BB9CD6E40}" srcId="{B8054283-3B91-4A67-8147-FA256A878985}" destId="{2481996C-BDBD-4136-9DCC-092FA4473827}" srcOrd="1" destOrd="0" parTransId="{54D0DD60-741D-4126-A730-8D3C29CEEF18}" sibTransId="{C5663C2F-B37F-436C-90D9-C02357281682}"/>
    <dgm:cxn modelId="{9C2503F6-FEFB-47C6-B50A-340821BCA246}" type="presOf" srcId="{49C331D5-6B94-4EF7-B527-EDDDA0128509}" destId="{9CEA704B-BB79-4749-A7C6-3BFDB0880CF6}" srcOrd="0" destOrd="0" presId="urn:microsoft.com/office/officeart/2008/layout/LinedList"/>
    <dgm:cxn modelId="{4BB7B1FC-CA78-4383-B7E5-FD946CB91927}" srcId="{B8054283-3B91-4A67-8147-FA256A878985}" destId="{49C331D5-6B94-4EF7-B527-EDDDA0128509}" srcOrd="0" destOrd="0" parTransId="{D46F63FE-F263-4CA9-B451-D7BCB23195FA}" sibTransId="{ED8FA79C-7B0C-4AF4-9BDF-0F4DA95B34A7}"/>
    <dgm:cxn modelId="{1CA008F0-42D7-419D-A1B3-252EFD21A257}" type="presParOf" srcId="{BBF92F72-BE34-4B91-BA02-B4E833D61A4F}" destId="{8654DCB8-BE36-490F-9887-392D486F49B1}" srcOrd="0" destOrd="0" presId="urn:microsoft.com/office/officeart/2008/layout/LinedList"/>
    <dgm:cxn modelId="{8714849E-09BA-44E9-A672-C225D281420F}" type="presParOf" srcId="{BBF92F72-BE34-4B91-BA02-B4E833D61A4F}" destId="{F0D46C49-F3C4-42DC-AAF7-4D6AAAC36EA2}" srcOrd="1" destOrd="0" presId="urn:microsoft.com/office/officeart/2008/layout/LinedList"/>
    <dgm:cxn modelId="{1E506E0B-7651-4E7D-88DE-49DDB876A741}" type="presParOf" srcId="{F0D46C49-F3C4-42DC-AAF7-4D6AAAC36EA2}" destId="{9CEA704B-BB79-4749-A7C6-3BFDB0880CF6}" srcOrd="0" destOrd="0" presId="urn:microsoft.com/office/officeart/2008/layout/LinedList"/>
    <dgm:cxn modelId="{B6BFF7F8-F728-4A7B-8AE8-8E5522109C5C}" type="presParOf" srcId="{F0D46C49-F3C4-42DC-AAF7-4D6AAAC36EA2}" destId="{CD674C92-ED70-43C6-A28F-977F43AA9B88}" srcOrd="1" destOrd="0" presId="urn:microsoft.com/office/officeart/2008/layout/LinedList"/>
    <dgm:cxn modelId="{8537C972-29A7-41F5-8C21-8FEA5AC1AC4F}" type="presParOf" srcId="{BBF92F72-BE34-4B91-BA02-B4E833D61A4F}" destId="{5658D1BD-8CDD-46B3-8AAA-39747F58D6AE}" srcOrd="2" destOrd="0" presId="urn:microsoft.com/office/officeart/2008/layout/LinedList"/>
    <dgm:cxn modelId="{3BB1C2B4-C66D-4FA8-86E6-735BB272AE50}" type="presParOf" srcId="{BBF92F72-BE34-4B91-BA02-B4E833D61A4F}" destId="{258830F0-FFB0-4071-81BE-80B2B9F0AFAD}" srcOrd="3" destOrd="0" presId="urn:microsoft.com/office/officeart/2008/layout/LinedList"/>
    <dgm:cxn modelId="{DD8873F1-A596-4C58-9646-388FCDE8B9E1}" type="presParOf" srcId="{258830F0-FFB0-4071-81BE-80B2B9F0AFAD}" destId="{A4553C99-CC89-49E5-8A99-2E3B92A25D8F}" srcOrd="0" destOrd="0" presId="urn:microsoft.com/office/officeart/2008/layout/LinedList"/>
    <dgm:cxn modelId="{E1B87AEE-7150-4DB3-A7F3-C7C061CEA043}" type="presParOf" srcId="{258830F0-FFB0-4071-81BE-80B2B9F0AFAD}" destId="{36D28DD9-6477-420C-8BC3-8F1996B4A1AE}" srcOrd="1" destOrd="0" presId="urn:microsoft.com/office/officeart/2008/layout/LinedList"/>
    <dgm:cxn modelId="{D2932480-1B4C-4C3A-B1AD-24643A8BE7D7}" type="presParOf" srcId="{BBF92F72-BE34-4B91-BA02-B4E833D61A4F}" destId="{A0E4615B-A6FD-4211-BA7D-F0F6BC0D6B5C}" srcOrd="4" destOrd="0" presId="urn:microsoft.com/office/officeart/2008/layout/LinedList"/>
    <dgm:cxn modelId="{EF901EF6-A541-43D5-B448-A72BF4F51E13}" type="presParOf" srcId="{BBF92F72-BE34-4B91-BA02-B4E833D61A4F}" destId="{775001D3-5FB4-4FFA-B8CC-61599472D3F8}" srcOrd="5" destOrd="0" presId="urn:microsoft.com/office/officeart/2008/layout/LinedList"/>
    <dgm:cxn modelId="{1434DB12-0C9A-4F71-BC30-D151DC20C008}" type="presParOf" srcId="{775001D3-5FB4-4FFA-B8CC-61599472D3F8}" destId="{0F26EBEC-9AFA-4478-988A-AEFC0CB6718E}" srcOrd="0" destOrd="0" presId="urn:microsoft.com/office/officeart/2008/layout/LinedList"/>
    <dgm:cxn modelId="{5E1C9D0F-1E63-4E42-BC97-E504EBB3431D}" type="presParOf" srcId="{775001D3-5FB4-4FFA-B8CC-61599472D3F8}" destId="{3A79B674-EFE6-4003-B2B9-7959ECA1532B}" srcOrd="1" destOrd="0" presId="urn:microsoft.com/office/officeart/2008/layout/LinedList"/>
    <dgm:cxn modelId="{C3F982F2-A76A-4EAC-9C86-B68E8AB44E33}" type="presParOf" srcId="{BBF92F72-BE34-4B91-BA02-B4E833D61A4F}" destId="{8288371E-1E6C-4796-8022-0FA6510FF250}" srcOrd="6" destOrd="0" presId="urn:microsoft.com/office/officeart/2008/layout/LinedList"/>
    <dgm:cxn modelId="{D9D30118-4620-4A1F-A944-060C31E540BB}" type="presParOf" srcId="{BBF92F72-BE34-4B91-BA02-B4E833D61A4F}" destId="{20D35761-1BCB-46B9-B20E-52BB2CB6A110}" srcOrd="7" destOrd="0" presId="urn:microsoft.com/office/officeart/2008/layout/LinedList"/>
    <dgm:cxn modelId="{34595FE6-9B3F-47B6-BAA2-5BD7DEB2DBA0}" type="presParOf" srcId="{20D35761-1BCB-46B9-B20E-52BB2CB6A110}" destId="{1E0878F2-DF1B-48C0-8999-109CEFD35F91}" srcOrd="0" destOrd="0" presId="urn:microsoft.com/office/officeart/2008/layout/LinedList"/>
    <dgm:cxn modelId="{D7EBE82D-8A4D-4036-B5C9-ED47749AB2EF}" type="presParOf" srcId="{20D35761-1BCB-46B9-B20E-52BB2CB6A110}" destId="{200C1510-CA6E-469F-8C10-DF013941A27B}" srcOrd="1" destOrd="0" presId="urn:microsoft.com/office/officeart/2008/layout/LinedList"/>
    <dgm:cxn modelId="{9C98E267-81DD-4781-B90B-A41861DC78E3}" type="presParOf" srcId="{BBF92F72-BE34-4B91-BA02-B4E833D61A4F}" destId="{FFD27BA4-603D-4D7D-A04F-56C961AAB1AC}" srcOrd="8" destOrd="0" presId="urn:microsoft.com/office/officeart/2008/layout/LinedList"/>
    <dgm:cxn modelId="{2AC8C181-6287-4244-A80C-0EC2A86C2CB9}" type="presParOf" srcId="{BBF92F72-BE34-4B91-BA02-B4E833D61A4F}" destId="{397BD562-C6C9-4558-BB7E-B4DC8E9B85C1}" srcOrd="9" destOrd="0" presId="urn:microsoft.com/office/officeart/2008/layout/LinedList"/>
    <dgm:cxn modelId="{E345DA8C-DAC8-40F2-A985-24DE263DA6C8}" type="presParOf" srcId="{397BD562-C6C9-4558-BB7E-B4DC8E9B85C1}" destId="{151B75EC-B9BF-4E2C-AEF3-74CFD2E224F6}" srcOrd="0" destOrd="0" presId="urn:microsoft.com/office/officeart/2008/layout/LinedList"/>
    <dgm:cxn modelId="{716F5A74-A372-433D-BD98-6685D8B87065}" type="presParOf" srcId="{397BD562-C6C9-4558-BB7E-B4DC8E9B85C1}" destId="{6D5536CF-CCFB-4B81-90E6-92DAD2884F5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3B7B56A-81EE-4FA6-9E19-B6967C436447}"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0E95FC38-164F-48A4-B6DC-FD8DE3A7873F}">
      <dgm:prSet/>
      <dgm:spPr/>
      <dgm:t>
        <a:bodyPr/>
        <a:lstStyle/>
        <a:p>
          <a:r>
            <a:rPr lang="en-GB" b="1"/>
            <a:t>Bronchodilators</a:t>
          </a:r>
          <a:r>
            <a:rPr lang="en-GB"/>
            <a:t>: inhalers to relax airways and ease breathing (Diaz et al, 2008)</a:t>
          </a:r>
          <a:endParaRPr lang="en-US"/>
        </a:p>
      </dgm:t>
    </dgm:pt>
    <dgm:pt modelId="{6FBCF7A4-A885-49E3-A454-CEFB811D1BBE}" type="parTrans" cxnId="{E10759A2-625D-4802-B9D3-A7C62DB793A9}">
      <dgm:prSet/>
      <dgm:spPr/>
      <dgm:t>
        <a:bodyPr/>
        <a:lstStyle/>
        <a:p>
          <a:endParaRPr lang="en-US"/>
        </a:p>
      </dgm:t>
    </dgm:pt>
    <dgm:pt modelId="{23A6E4F1-611A-4813-B053-F70D6CAC7B9B}" type="sibTrans" cxnId="{E10759A2-625D-4802-B9D3-A7C62DB793A9}">
      <dgm:prSet/>
      <dgm:spPr/>
      <dgm:t>
        <a:bodyPr/>
        <a:lstStyle/>
        <a:p>
          <a:endParaRPr lang="en-US"/>
        </a:p>
      </dgm:t>
    </dgm:pt>
    <dgm:pt modelId="{76A72B70-AC1E-42DB-9F79-8350ED572904}">
      <dgm:prSet/>
      <dgm:spPr/>
      <dgm:t>
        <a:bodyPr/>
        <a:lstStyle/>
        <a:p>
          <a:r>
            <a:rPr lang="en-GB" b="1"/>
            <a:t>Inhaled corticosteroids</a:t>
          </a:r>
          <a:r>
            <a:rPr lang="en-GB"/>
            <a:t>: reduce airway inflammation</a:t>
          </a:r>
          <a:endParaRPr lang="en-US"/>
        </a:p>
      </dgm:t>
    </dgm:pt>
    <dgm:pt modelId="{A86DAF8D-F0D9-4957-9F88-E794FA278136}" type="parTrans" cxnId="{8422A1A2-597A-4B9F-AFC8-FC49B38C92DA}">
      <dgm:prSet/>
      <dgm:spPr/>
      <dgm:t>
        <a:bodyPr/>
        <a:lstStyle/>
        <a:p>
          <a:endParaRPr lang="en-US"/>
        </a:p>
      </dgm:t>
    </dgm:pt>
    <dgm:pt modelId="{8499B8FA-EF0E-4044-8997-736624EA8BD7}" type="sibTrans" cxnId="{8422A1A2-597A-4B9F-AFC8-FC49B38C92DA}">
      <dgm:prSet/>
      <dgm:spPr/>
      <dgm:t>
        <a:bodyPr/>
        <a:lstStyle/>
        <a:p>
          <a:endParaRPr lang="en-US"/>
        </a:p>
      </dgm:t>
    </dgm:pt>
    <dgm:pt modelId="{1030A951-85FC-4D41-BD03-5A892431DFC9}">
      <dgm:prSet/>
      <dgm:spPr/>
      <dgm:t>
        <a:bodyPr/>
        <a:lstStyle/>
        <a:p>
          <a:r>
            <a:rPr lang="en-GB" b="1"/>
            <a:t>Oxygen therapy</a:t>
          </a:r>
          <a:r>
            <a:rPr lang="en-GB"/>
            <a:t>: for patients with chronic low oxygen levels</a:t>
          </a:r>
          <a:endParaRPr lang="en-US"/>
        </a:p>
      </dgm:t>
    </dgm:pt>
    <dgm:pt modelId="{EDC18144-0585-4B1B-9D18-4B1DB8BF13DA}" type="parTrans" cxnId="{EFABE925-B469-458F-8791-50D8BE43C353}">
      <dgm:prSet/>
      <dgm:spPr/>
      <dgm:t>
        <a:bodyPr/>
        <a:lstStyle/>
        <a:p>
          <a:endParaRPr lang="en-US"/>
        </a:p>
      </dgm:t>
    </dgm:pt>
    <dgm:pt modelId="{AD51F83C-44CC-43FC-AF04-49854308E96F}" type="sibTrans" cxnId="{EFABE925-B469-458F-8791-50D8BE43C353}">
      <dgm:prSet/>
      <dgm:spPr/>
      <dgm:t>
        <a:bodyPr/>
        <a:lstStyle/>
        <a:p>
          <a:endParaRPr lang="en-US"/>
        </a:p>
      </dgm:t>
    </dgm:pt>
    <dgm:pt modelId="{A42D84CF-24E9-479E-8C5A-6460C2453F8D}">
      <dgm:prSet/>
      <dgm:spPr/>
      <dgm:t>
        <a:bodyPr/>
        <a:lstStyle/>
        <a:p>
          <a:r>
            <a:rPr lang="en-GB" b="1"/>
            <a:t>Regular monitoring</a:t>
          </a:r>
          <a:r>
            <a:rPr lang="en-GB"/>
            <a:t>: spirometry and check-ups with GP or respiratory nurse</a:t>
          </a:r>
          <a:endParaRPr lang="en-US"/>
        </a:p>
      </dgm:t>
    </dgm:pt>
    <dgm:pt modelId="{0E973520-A74C-4744-8B72-12E18E6D6533}" type="parTrans" cxnId="{AF3100DF-BB0A-4FD9-AB0E-4FC76E31F1AC}">
      <dgm:prSet/>
      <dgm:spPr/>
      <dgm:t>
        <a:bodyPr/>
        <a:lstStyle/>
        <a:p>
          <a:endParaRPr lang="en-US"/>
        </a:p>
      </dgm:t>
    </dgm:pt>
    <dgm:pt modelId="{5A29E2D5-4048-4A68-8664-FC41A34D6629}" type="sibTrans" cxnId="{AF3100DF-BB0A-4FD9-AB0E-4FC76E31F1AC}">
      <dgm:prSet/>
      <dgm:spPr/>
      <dgm:t>
        <a:bodyPr/>
        <a:lstStyle/>
        <a:p>
          <a:endParaRPr lang="en-US"/>
        </a:p>
      </dgm:t>
    </dgm:pt>
    <dgm:pt modelId="{2A68670C-04E3-48C0-9C79-4FD7FC82206E}">
      <dgm:prSet/>
      <dgm:spPr/>
      <dgm:t>
        <a:bodyPr/>
        <a:lstStyle/>
        <a:p>
          <a:r>
            <a:rPr lang="en-GB" b="1"/>
            <a:t>Pulmonary rehabilitation referral</a:t>
          </a:r>
          <a:r>
            <a:rPr lang="en-GB"/>
            <a:t>: ongoing support for exercise and education</a:t>
          </a:r>
          <a:endParaRPr lang="en-US"/>
        </a:p>
      </dgm:t>
    </dgm:pt>
    <dgm:pt modelId="{7BECD663-454F-4C1A-B7E2-82DEC7DA2E89}" type="parTrans" cxnId="{66667A88-75B9-4C6C-87F5-701E8D846DCE}">
      <dgm:prSet/>
      <dgm:spPr/>
      <dgm:t>
        <a:bodyPr/>
        <a:lstStyle/>
        <a:p>
          <a:endParaRPr lang="en-US"/>
        </a:p>
      </dgm:t>
    </dgm:pt>
    <dgm:pt modelId="{3EAA9881-F489-47F3-906B-A3FA8805760B}" type="sibTrans" cxnId="{66667A88-75B9-4C6C-87F5-701E8D846DCE}">
      <dgm:prSet/>
      <dgm:spPr/>
      <dgm:t>
        <a:bodyPr/>
        <a:lstStyle/>
        <a:p>
          <a:endParaRPr lang="en-US"/>
        </a:p>
      </dgm:t>
    </dgm:pt>
    <dgm:pt modelId="{EF473DF5-B7B7-4DF9-B4A1-2A1380256695}" type="pres">
      <dgm:prSet presAssocID="{93B7B56A-81EE-4FA6-9E19-B6967C436447}" presName="vert0" presStyleCnt="0">
        <dgm:presLayoutVars>
          <dgm:dir/>
          <dgm:animOne val="branch"/>
          <dgm:animLvl val="lvl"/>
        </dgm:presLayoutVars>
      </dgm:prSet>
      <dgm:spPr/>
    </dgm:pt>
    <dgm:pt modelId="{33665096-7177-4FD2-906E-2F41C8B31343}" type="pres">
      <dgm:prSet presAssocID="{0E95FC38-164F-48A4-B6DC-FD8DE3A7873F}" presName="thickLine" presStyleLbl="alignNode1" presStyleIdx="0" presStyleCnt="5"/>
      <dgm:spPr/>
    </dgm:pt>
    <dgm:pt modelId="{BA0AC42D-E326-43B7-A04E-8BDBE1B05799}" type="pres">
      <dgm:prSet presAssocID="{0E95FC38-164F-48A4-B6DC-FD8DE3A7873F}" presName="horz1" presStyleCnt="0"/>
      <dgm:spPr/>
    </dgm:pt>
    <dgm:pt modelId="{855F7BFA-18C2-48DC-BDAE-56BB7818F18B}" type="pres">
      <dgm:prSet presAssocID="{0E95FC38-164F-48A4-B6DC-FD8DE3A7873F}" presName="tx1" presStyleLbl="revTx" presStyleIdx="0" presStyleCnt="5"/>
      <dgm:spPr/>
    </dgm:pt>
    <dgm:pt modelId="{276C34F7-01C2-4302-B011-9A81D6B4A940}" type="pres">
      <dgm:prSet presAssocID="{0E95FC38-164F-48A4-B6DC-FD8DE3A7873F}" presName="vert1" presStyleCnt="0"/>
      <dgm:spPr/>
    </dgm:pt>
    <dgm:pt modelId="{68FAF1D4-4D80-41A1-A853-3F8F2F63B9C5}" type="pres">
      <dgm:prSet presAssocID="{76A72B70-AC1E-42DB-9F79-8350ED572904}" presName="thickLine" presStyleLbl="alignNode1" presStyleIdx="1" presStyleCnt="5"/>
      <dgm:spPr/>
    </dgm:pt>
    <dgm:pt modelId="{E7D0B7A2-BE52-44CB-B24B-0EDC64C7C47B}" type="pres">
      <dgm:prSet presAssocID="{76A72B70-AC1E-42DB-9F79-8350ED572904}" presName="horz1" presStyleCnt="0"/>
      <dgm:spPr/>
    </dgm:pt>
    <dgm:pt modelId="{12D6B5B7-8B7A-4FD2-A548-EE851EFB82A2}" type="pres">
      <dgm:prSet presAssocID="{76A72B70-AC1E-42DB-9F79-8350ED572904}" presName="tx1" presStyleLbl="revTx" presStyleIdx="1" presStyleCnt="5"/>
      <dgm:spPr/>
    </dgm:pt>
    <dgm:pt modelId="{1EC96428-3B7A-4A65-AE5F-28A4D6AD5FC5}" type="pres">
      <dgm:prSet presAssocID="{76A72B70-AC1E-42DB-9F79-8350ED572904}" presName="vert1" presStyleCnt="0"/>
      <dgm:spPr/>
    </dgm:pt>
    <dgm:pt modelId="{8CA03532-BF1B-47AC-943F-6EDE4BE31B6F}" type="pres">
      <dgm:prSet presAssocID="{1030A951-85FC-4D41-BD03-5A892431DFC9}" presName="thickLine" presStyleLbl="alignNode1" presStyleIdx="2" presStyleCnt="5"/>
      <dgm:spPr/>
    </dgm:pt>
    <dgm:pt modelId="{51396BAA-9339-413A-85C1-6C0FFE481733}" type="pres">
      <dgm:prSet presAssocID="{1030A951-85FC-4D41-BD03-5A892431DFC9}" presName="horz1" presStyleCnt="0"/>
      <dgm:spPr/>
    </dgm:pt>
    <dgm:pt modelId="{8C9AE843-F494-4B35-9AD5-BAC2A1DC2635}" type="pres">
      <dgm:prSet presAssocID="{1030A951-85FC-4D41-BD03-5A892431DFC9}" presName="tx1" presStyleLbl="revTx" presStyleIdx="2" presStyleCnt="5"/>
      <dgm:spPr/>
    </dgm:pt>
    <dgm:pt modelId="{56D37087-3A5D-4875-B6AC-697A582996A6}" type="pres">
      <dgm:prSet presAssocID="{1030A951-85FC-4D41-BD03-5A892431DFC9}" presName="vert1" presStyleCnt="0"/>
      <dgm:spPr/>
    </dgm:pt>
    <dgm:pt modelId="{B45F94D6-C067-4269-A972-EAE5671F158D}" type="pres">
      <dgm:prSet presAssocID="{A42D84CF-24E9-479E-8C5A-6460C2453F8D}" presName="thickLine" presStyleLbl="alignNode1" presStyleIdx="3" presStyleCnt="5"/>
      <dgm:spPr/>
    </dgm:pt>
    <dgm:pt modelId="{D1A650B3-E49E-41CA-9448-D72F6900EA2F}" type="pres">
      <dgm:prSet presAssocID="{A42D84CF-24E9-479E-8C5A-6460C2453F8D}" presName="horz1" presStyleCnt="0"/>
      <dgm:spPr/>
    </dgm:pt>
    <dgm:pt modelId="{7DE1522E-14A9-4BA0-8FB4-E8817BDC3C89}" type="pres">
      <dgm:prSet presAssocID="{A42D84CF-24E9-479E-8C5A-6460C2453F8D}" presName="tx1" presStyleLbl="revTx" presStyleIdx="3" presStyleCnt="5"/>
      <dgm:spPr/>
    </dgm:pt>
    <dgm:pt modelId="{23453C49-5DF3-480C-BDA5-E84C2309DBA7}" type="pres">
      <dgm:prSet presAssocID="{A42D84CF-24E9-479E-8C5A-6460C2453F8D}" presName="vert1" presStyleCnt="0"/>
      <dgm:spPr/>
    </dgm:pt>
    <dgm:pt modelId="{D02E4E47-7A01-487C-A127-E4465EBCCA55}" type="pres">
      <dgm:prSet presAssocID="{2A68670C-04E3-48C0-9C79-4FD7FC82206E}" presName="thickLine" presStyleLbl="alignNode1" presStyleIdx="4" presStyleCnt="5"/>
      <dgm:spPr/>
    </dgm:pt>
    <dgm:pt modelId="{3FB8879C-3466-4503-8404-D2D2E926A4BB}" type="pres">
      <dgm:prSet presAssocID="{2A68670C-04E3-48C0-9C79-4FD7FC82206E}" presName="horz1" presStyleCnt="0"/>
      <dgm:spPr/>
    </dgm:pt>
    <dgm:pt modelId="{B09171AD-131D-4D30-8CBA-FA5342FD8A5C}" type="pres">
      <dgm:prSet presAssocID="{2A68670C-04E3-48C0-9C79-4FD7FC82206E}" presName="tx1" presStyleLbl="revTx" presStyleIdx="4" presStyleCnt="5"/>
      <dgm:spPr/>
    </dgm:pt>
    <dgm:pt modelId="{425AB95D-5942-4AEB-ACB0-CFD07C7722A3}" type="pres">
      <dgm:prSet presAssocID="{2A68670C-04E3-48C0-9C79-4FD7FC82206E}" presName="vert1" presStyleCnt="0"/>
      <dgm:spPr/>
    </dgm:pt>
  </dgm:ptLst>
  <dgm:cxnLst>
    <dgm:cxn modelId="{185B6816-2110-4179-94E0-EBC2955E2589}" type="presOf" srcId="{76A72B70-AC1E-42DB-9F79-8350ED572904}" destId="{12D6B5B7-8B7A-4FD2-A548-EE851EFB82A2}" srcOrd="0" destOrd="0" presId="urn:microsoft.com/office/officeart/2008/layout/LinedList"/>
    <dgm:cxn modelId="{B88E6018-787A-4B0A-9001-6504AA5897A0}" type="presOf" srcId="{1030A951-85FC-4D41-BD03-5A892431DFC9}" destId="{8C9AE843-F494-4B35-9AD5-BAC2A1DC2635}" srcOrd="0" destOrd="0" presId="urn:microsoft.com/office/officeart/2008/layout/LinedList"/>
    <dgm:cxn modelId="{EFABE925-B469-458F-8791-50D8BE43C353}" srcId="{93B7B56A-81EE-4FA6-9E19-B6967C436447}" destId="{1030A951-85FC-4D41-BD03-5A892431DFC9}" srcOrd="2" destOrd="0" parTransId="{EDC18144-0585-4B1B-9D18-4B1DB8BF13DA}" sibTransId="{AD51F83C-44CC-43FC-AF04-49854308E96F}"/>
    <dgm:cxn modelId="{66667A88-75B9-4C6C-87F5-701E8D846DCE}" srcId="{93B7B56A-81EE-4FA6-9E19-B6967C436447}" destId="{2A68670C-04E3-48C0-9C79-4FD7FC82206E}" srcOrd="4" destOrd="0" parTransId="{7BECD663-454F-4C1A-B7E2-82DEC7DA2E89}" sibTransId="{3EAA9881-F489-47F3-906B-A3FA8805760B}"/>
    <dgm:cxn modelId="{BDA23494-2852-4118-94EB-3A64E48F11D5}" type="presOf" srcId="{93B7B56A-81EE-4FA6-9E19-B6967C436447}" destId="{EF473DF5-B7B7-4DF9-B4A1-2A1380256695}" srcOrd="0" destOrd="0" presId="urn:microsoft.com/office/officeart/2008/layout/LinedList"/>
    <dgm:cxn modelId="{E10759A2-625D-4802-B9D3-A7C62DB793A9}" srcId="{93B7B56A-81EE-4FA6-9E19-B6967C436447}" destId="{0E95FC38-164F-48A4-B6DC-FD8DE3A7873F}" srcOrd="0" destOrd="0" parTransId="{6FBCF7A4-A885-49E3-A454-CEFB811D1BBE}" sibTransId="{23A6E4F1-611A-4813-B053-F70D6CAC7B9B}"/>
    <dgm:cxn modelId="{8422A1A2-597A-4B9F-AFC8-FC49B38C92DA}" srcId="{93B7B56A-81EE-4FA6-9E19-B6967C436447}" destId="{76A72B70-AC1E-42DB-9F79-8350ED572904}" srcOrd="1" destOrd="0" parTransId="{A86DAF8D-F0D9-4957-9F88-E794FA278136}" sibTransId="{8499B8FA-EF0E-4044-8997-736624EA8BD7}"/>
    <dgm:cxn modelId="{FD42EBAA-6A89-49BC-B819-B6BC348E58AF}" type="presOf" srcId="{A42D84CF-24E9-479E-8C5A-6460C2453F8D}" destId="{7DE1522E-14A9-4BA0-8FB4-E8817BDC3C89}" srcOrd="0" destOrd="0" presId="urn:microsoft.com/office/officeart/2008/layout/LinedList"/>
    <dgm:cxn modelId="{83478EB5-D730-4329-8290-B6CD6F563B03}" type="presOf" srcId="{2A68670C-04E3-48C0-9C79-4FD7FC82206E}" destId="{B09171AD-131D-4D30-8CBA-FA5342FD8A5C}" srcOrd="0" destOrd="0" presId="urn:microsoft.com/office/officeart/2008/layout/LinedList"/>
    <dgm:cxn modelId="{AF3100DF-BB0A-4FD9-AB0E-4FC76E31F1AC}" srcId="{93B7B56A-81EE-4FA6-9E19-B6967C436447}" destId="{A42D84CF-24E9-479E-8C5A-6460C2453F8D}" srcOrd="3" destOrd="0" parTransId="{0E973520-A74C-4744-8B72-12E18E6D6533}" sibTransId="{5A29E2D5-4048-4A68-8664-FC41A34D6629}"/>
    <dgm:cxn modelId="{06ADE9E5-6E8D-4DC4-97D6-ACD872163C47}" type="presOf" srcId="{0E95FC38-164F-48A4-B6DC-FD8DE3A7873F}" destId="{855F7BFA-18C2-48DC-BDAE-56BB7818F18B}" srcOrd="0" destOrd="0" presId="urn:microsoft.com/office/officeart/2008/layout/LinedList"/>
    <dgm:cxn modelId="{C6385EDD-495F-42AD-A343-12A3228CAC55}" type="presParOf" srcId="{EF473DF5-B7B7-4DF9-B4A1-2A1380256695}" destId="{33665096-7177-4FD2-906E-2F41C8B31343}" srcOrd="0" destOrd="0" presId="urn:microsoft.com/office/officeart/2008/layout/LinedList"/>
    <dgm:cxn modelId="{3F92D675-9F5E-473F-B031-C5BDAA379C73}" type="presParOf" srcId="{EF473DF5-B7B7-4DF9-B4A1-2A1380256695}" destId="{BA0AC42D-E326-43B7-A04E-8BDBE1B05799}" srcOrd="1" destOrd="0" presId="urn:microsoft.com/office/officeart/2008/layout/LinedList"/>
    <dgm:cxn modelId="{63B76712-0EA6-4B45-B62D-76FCD9F7F364}" type="presParOf" srcId="{BA0AC42D-E326-43B7-A04E-8BDBE1B05799}" destId="{855F7BFA-18C2-48DC-BDAE-56BB7818F18B}" srcOrd="0" destOrd="0" presId="urn:microsoft.com/office/officeart/2008/layout/LinedList"/>
    <dgm:cxn modelId="{AC79E3E1-9165-4E25-A899-F8E6B6F45406}" type="presParOf" srcId="{BA0AC42D-E326-43B7-A04E-8BDBE1B05799}" destId="{276C34F7-01C2-4302-B011-9A81D6B4A940}" srcOrd="1" destOrd="0" presId="urn:microsoft.com/office/officeart/2008/layout/LinedList"/>
    <dgm:cxn modelId="{9966C289-6C88-4831-9D3D-532CC7E3D04F}" type="presParOf" srcId="{EF473DF5-B7B7-4DF9-B4A1-2A1380256695}" destId="{68FAF1D4-4D80-41A1-A853-3F8F2F63B9C5}" srcOrd="2" destOrd="0" presId="urn:microsoft.com/office/officeart/2008/layout/LinedList"/>
    <dgm:cxn modelId="{88C9A29F-E158-4E37-BDD2-ADEB70258025}" type="presParOf" srcId="{EF473DF5-B7B7-4DF9-B4A1-2A1380256695}" destId="{E7D0B7A2-BE52-44CB-B24B-0EDC64C7C47B}" srcOrd="3" destOrd="0" presId="urn:microsoft.com/office/officeart/2008/layout/LinedList"/>
    <dgm:cxn modelId="{596D2DF7-CF74-486E-83DF-821C459B4EC2}" type="presParOf" srcId="{E7D0B7A2-BE52-44CB-B24B-0EDC64C7C47B}" destId="{12D6B5B7-8B7A-4FD2-A548-EE851EFB82A2}" srcOrd="0" destOrd="0" presId="urn:microsoft.com/office/officeart/2008/layout/LinedList"/>
    <dgm:cxn modelId="{207D8E17-50B1-4CF9-B019-FDF42F8893DA}" type="presParOf" srcId="{E7D0B7A2-BE52-44CB-B24B-0EDC64C7C47B}" destId="{1EC96428-3B7A-4A65-AE5F-28A4D6AD5FC5}" srcOrd="1" destOrd="0" presId="urn:microsoft.com/office/officeart/2008/layout/LinedList"/>
    <dgm:cxn modelId="{EFC4201C-A7A3-4B08-9854-D7002A440B50}" type="presParOf" srcId="{EF473DF5-B7B7-4DF9-B4A1-2A1380256695}" destId="{8CA03532-BF1B-47AC-943F-6EDE4BE31B6F}" srcOrd="4" destOrd="0" presId="urn:microsoft.com/office/officeart/2008/layout/LinedList"/>
    <dgm:cxn modelId="{A3FBAED2-F7DA-4CA9-B148-D45D9E2ADC19}" type="presParOf" srcId="{EF473DF5-B7B7-4DF9-B4A1-2A1380256695}" destId="{51396BAA-9339-413A-85C1-6C0FFE481733}" srcOrd="5" destOrd="0" presId="urn:microsoft.com/office/officeart/2008/layout/LinedList"/>
    <dgm:cxn modelId="{13E12486-7E2F-458A-B9A0-A443037BA0C2}" type="presParOf" srcId="{51396BAA-9339-413A-85C1-6C0FFE481733}" destId="{8C9AE843-F494-4B35-9AD5-BAC2A1DC2635}" srcOrd="0" destOrd="0" presId="urn:microsoft.com/office/officeart/2008/layout/LinedList"/>
    <dgm:cxn modelId="{A540A81C-C907-4824-9BF6-550138E17A6C}" type="presParOf" srcId="{51396BAA-9339-413A-85C1-6C0FFE481733}" destId="{56D37087-3A5D-4875-B6AC-697A582996A6}" srcOrd="1" destOrd="0" presId="urn:microsoft.com/office/officeart/2008/layout/LinedList"/>
    <dgm:cxn modelId="{CBD40AB0-7EEA-474F-9001-9CB6B3B0A5BF}" type="presParOf" srcId="{EF473DF5-B7B7-4DF9-B4A1-2A1380256695}" destId="{B45F94D6-C067-4269-A972-EAE5671F158D}" srcOrd="6" destOrd="0" presId="urn:microsoft.com/office/officeart/2008/layout/LinedList"/>
    <dgm:cxn modelId="{11D16C66-E486-4DEE-9405-73CC069B898C}" type="presParOf" srcId="{EF473DF5-B7B7-4DF9-B4A1-2A1380256695}" destId="{D1A650B3-E49E-41CA-9448-D72F6900EA2F}" srcOrd="7" destOrd="0" presId="urn:microsoft.com/office/officeart/2008/layout/LinedList"/>
    <dgm:cxn modelId="{26F7B620-7D6C-4A4F-9B94-4797F1F5CF82}" type="presParOf" srcId="{D1A650B3-E49E-41CA-9448-D72F6900EA2F}" destId="{7DE1522E-14A9-4BA0-8FB4-E8817BDC3C89}" srcOrd="0" destOrd="0" presId="urn:microsoft.com/office/officeart/2008/layout/LinedList"/>
    <dgm:cxn modelId="{0E6CCE8A-F02E-4E48-B77E-1E968D215C63}" type="presParOf" srcId="{D1A650B3-E49E-41CA-9448-D72F6900EA2F}" destId="{23453C49-5DF3-480C-BDA5-E84C2309DBA7}" srcOrd="1" destOrd="0" presId="urn:microsoft.com/office/officeart/2008/layout/LinedList"/>
    <dgm:cxn modelId="{219DD248-441C-470B-8C54-E9E14D4A7876}" type="presParOf" srcId="{EF473DF5-B7B7-4DF9-B4A1-2A1380256695}" destId="{D02E4E47-7A01-487C-A127-E4465EBCCA55}" srcOrd="8" destOrd="0" presId="urn:microsoft.com/office/officeart/2008/layout/LinedList"/>
    <dgm:cxn modelId="{292648ED-23D9-462F-8DCD-B61135573FE2}" type="presParOf" srcId="{EF473DF5-B7B7-4DF9-B4A1-2A1380256695}" destId="{3FB8879C-3466-4503-8404-D2D2E926A4BB}" srcOrd="9" destOrd="0" presId="urn:microsoft.com/office/officeart/2008/layout/LinedList"/>
    <dgm:cxn modelId="{20BA6BCE-C4A8-413C-9225-0EEF6C8DFAFF}" type="presParOf" srcId="{3FB8879C-3466-4503-8404-D2D2E926A4BB}" destId="{B09171AD-131D-4D30-8CBA-FA5342FD8A5C}" srcOrd="0" destOrd="0" presId="urn:microsoft.com/office/officeart/2008/layout/LinedList"/>
    <dgm:cxn modelId="{B911353B-A3A1-4E65-997D-47279306FE97}" type="presParOf" srcId="{3FB8879C-3466-4503-8404-D2D2E926A4BB}" destId="{425AB95D-5942-4AEB-ACB0-CFD07C7722A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339CCC1-6A28-4282-A3A5-4AB6844074C9}"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CACD5718-7B15-4513-AB36-73FCB381F8BD}">
      <dgm:prSet/>
      <dgm:spPr/>
      <dgm:t>
        <a:bodyPr/>
        <a:lstStyle/>
        <a:p>
          <a:r>
            <a:rPr lang="en-US" b="1"/>
            <a:t>Progressive condition: </a:t>
          </a:r>
          <a:r>
            <a:rPr lang="en-US"/>
            <a:t>no cure, but symptoms can be managed</a:t>
          </a:r>
        </a:p>
      </dgm:t>
    </dgm:pt>
    <dgm:pt modelId="{DA32D545-EA27-409D-A131-86B4ECF119E9}" type="parTrans" cxnId="{982F61C1-89D6-46AC-A7BB-D1841130883D}">
      <dgm:prSet/>
      <dgm:spPr/>
      <dgm:t>
        <a:bodyPr/>
        <a:lstStyle/>
        <a:p>
          <a:endParaRPr lang="en-US"/>
        </a:p>
      </dgm:t>
    </dgm:pt>
    <dgm:pt modelId="{644B32C0-C691-445D-8217-40F7F111B5D7}" type="sibTrans" cxnId="{982F61C1-89D6-46AC-A7BB-D1841130883D}">
      <dgm:prSet/>
      <dgm:spPr/>
      <dgm:t>
        <a:bodyPr/>
        <a:lstStyle/>
        <a:p>
          <a:endParaRPr lang="en-US"/>
        </a:p>
      </dgm:t>
    </dgm:pt>
    <dgm:pt modelId="{81005E4A-19EA-43F6-88E6-3150BC46718D}">
      <dgm:prSet/>
      <dgm:spPr/>
      <dgm:t>
        <a:bodyPr/>
        <a:lstStyle/>
        <a:p>
          <a:r>
            <a:rPr lang="en-US" b="1"/>
            <a:t>With management</a:t>
          </a:r>
          <a:r>
            <a:rPr lang="en-US"/>
            <a:t>:</a:t>
          </a:r>
        </a:p>
      </dgm:t>
    </dgm:pt>
    <dgm:pt modelId="{65C8B09A-C5C5-4F56-8690-7A6A8C7E3546}" type="parTrans" cxnId="{BF325E81-F5D8-44EB-86DB-D58654B7DF48}">
      <dgm:prSet/>
      <dgm:spPr/>
      <dgm:t>
        <a:bodyPr/>
        <a:lstStyle/>
        <a:p>
          <a:endParaRPr lang="en-US"/>
        </a:p>
      </dgm:t>
    </dgm:pt>
    <dgm:pt modelId="{AC82D7F1-BD81-4C10-A277-13F7C091D84C}" type="sibTrans" cxnId="{BF325E81-F5D8-44EB-86DB-D58654B7DF48}">
      <dgm:prSet/>
      <dgm:spPr/>
      <dgm:t>
        <a:bodyPr/>
        <a:lstStyle/>
        <a:p>
          <a:endParaRPr lang="en-US"/>
        </a:p>
      </dgm:t>
    </dgm:pt>
    <dgm:pt modelId="{1F1BA3C8-CFD5-4ECA-B9B9-C51CCD896C48}">
      <dgm:prSet/>
      <dgm:spPr/>
      <dgm:t>
        <a:bodyPr/>
        <a:lstStyle/>
        <a:p>
          <a:r>
            <a:rPr lang="en-US"/>
            <a:t>Improved quality of life</a:t>
          </a:r>
        </a:p>
      </dgm:t>
    </dgm:pt>
    <dgm:pt modelId="{261D121B-26F9-47C9-B9B2-2788F1533140}" type="parTrans" cxnId="{6D274699-3F3B-43F5-B8FD-D058C6528AB7}">
      <dgm:prSet/>
      <dgm:spPr/>
      <dgm:t>
        <a:bodyPr/>
        <a:lstStyle/>
        <a:p>
          <a:endParaRPr lang="en-US"/>
        </a:p>
      </dgm:t>
    </dgm:pt>
    <dgm:pt modelId="{CE549ED2-9218-480E-BAB2-F207D1E1D4DC}" type="sibTrans" cxnId="{6D274699-3F3B-43F5-B8FD-D058C6528AB7}">
      <dgm:prSet/>
      <dgm:spPr/>
      <dgm:t>
        <a:bodyPr/>
        <a:lstStyle/>
        <a:p>
          <a:endParaRPr lang="en-US"/>
        </a:p>
      </dgm:t>
    </dgm:pt>
    <dgm:pt modelId="{736DE765-2A7D-4E4B-A95B-9B69443A0AE9}">
      <dgm:prSet/>
      <dgm:spPr/>
      <dgm:t>
        <a:bodyPr/>
        <a:lstStyle/>
        <a:p>
          <a:r>
            <a:rPr lang="en-US"/>
            <a:t>Reduced hospital admissions</a:t>
          </a:r>
        </a:p>
      </dgm:t>
    </dgm:pt>
    <dgm:pt modelId="{D1DC70D2-14EA-47CE-8B79-C2B2B3798ECB}" type="parTrans" cxnId="{34E56EB0-69F9-4E52-8B57-1D2AFC3CA607}">
      <dgm:prSet/>
      <dgm:spPr/>
      <dgm:t>
        <a:bodyPr/>
        <a:lstStyle/>
        <a:p>
          <a:endParaRPr lang="en-US"/>
        </a:p>
      </dgm:t>
    </dgm:pt>
    <dgm:pt modelId="{2B5F0897-E9F6-4B8D-B947-3DA9E8F40AD1}" type="sibTrans" cxnId="{34E56EB0-69F9-4E52-8B57-1D2AFC3CA607}">
      <dgm:prSet/>
      <dgm:spPr/>
      <dgm:t>
        <a:bodyPr/>
        <a:lstStyle/>
        <a:p>
          <a:endParaRPr lang="en-US"/>
        </a:p>
      </dgm:t>
    </dgm:pt>
    <dgm:pt modelId="{DDFAF575-1560-4DF8-A5C4-B20669BD0665}">
      <dgm:prSet/>
      <dgm:spPr/>
      <dgm:t>
        <a:bodyPr/>
        <a:lstStyle/>
        <a:p>
          <a:r>
            <a:rPr lang="en-US"/>
            <a:t>Slower disease progression</a:t>
          </a:r>
        </a:p>
      </dgm:t>
    </dgm:pt>
    <dgm:pt modelId="{029C9534-C279-4409-AC6C-978473F8ED4F}" type="parTrans" cxnId="{E1C795C6-AA1E-48C2-A109-8D721E74E418}">
      <dgm:prSet/>
      <dgm:spPr/>
      <dgm:t>
        <a:bodyPr/>
        <a:lstStyle/>
        <a:p>
          <a:endParaRPr lang="en-US"/>
        </a:p>
      </dgm:t>
    </dgm:pt>
    <dgm:pt modelId="{B81312FE-9609-4DBC-86D0-FFF12A5CFDEA}" type="sibTrans" cxnId="{E1C795C6-AA1E-48C2-A109-8D721E74E418}">
      <dgm:prSet/>
      <dgm:spPr/>
      <dgm:t>
        <a:bodyPr/>
        <a:lstStyle/>
        <a:p>
          <a:endParaRPr lang="en-US"/>
        </a:p>
      </dgm:t>
    </dgm:pt>
    <dgm:pt modelId="{C86CD66F-5AEB-429E-8DC6-DF826AE4C05C}">
      <dgm:prSet/>
      <dgm:spPr/>
      <dgm:t>
        <a:bodyPr/>
        <a:lstStyle/>
        <a:p>
          <a:r>
            <a:rPr lang="en-US" b="1"/>
            <a:t>Without management:</a:t>
          </a:r>
          <a:endParaRPr lang="en-US"/>
        </a:p>
      </dgm:t>
    </dgm:pt>
    <dgm:pt modelId="{E1BE2152-8FDA-48C5-9375-38D49DBE3D72}" type="parTrans" cxnId="{F45EC80D-7F56-4F0D-A6A9-53A941C04585}">
      <dgm:prSet/>
      <dgm:spPr/>
      <dgm:t>
        <a:bodyPr/>
        <a:lstStyle/>
        <a:p>
          <a:endParaRPr lang="en-US"/>
        </a:p>
      </dgm:t>
    </dgm:pt>
    <dgm:pt modelId="{724CB632-5F0D-4934-AF44-6F659437D89C}" type="sibTrans" cxnId="{F45EC80D-7F56-4F0D-A6A9-53A941C04585}">
      <dgm:prSet/>
      <dgm:spPr/>
      <dgm:t>
        <a:bodyPr/>
        <a:lstStyle/>
        <a:p>
          <a:endParaRPr lang="en-US"/>
        </a:p>
      </dgm:t>
    </dgm:pt>
    <dgm:pt modelId="{088CE6EE-FBAB-486B-9840-FAC36621171B}">
      <dgm:prSet/>
      <dgm:spPr/>
      <dgm:t>
        <a:bodyPr/>
        <a:lstStyle/>
        <a:p>
          <a:r>
            <a:rPr lang="en-US"/>
            <a:t>Worsening breathlessness and disability</a:t>
          </a:r>
        </a:p>
      </dgm:t>
    </dgm:pt>
    <dgm:pt modelId="{40928900-377B-4C95-902C-3DC62ABFB56F}" type="parTrans" cxnId="{B1156038-5D45-4684-B226-E94129F26EF4}">
      <dgm:prSet/>
      <dgm:spPr/>
      <dgm:t>
        <a:bodyPr/>
        <a:lstStyle/>
        <a:p>
          <a:endParaRPr lang="en-US"/>
        </a:p>
      </dgm:t>
    </dgm:pt>
    <dgm:pt modelId="{7B4F6327-5E2D-414A-A762-5EAE20B8E586}" type="sibTrans" cxnId="{B1156038-5D45-4684-B226-E94129F26EF4}">
      <dgm:prSet/>
      <dgm:spPr/>
      <dgm:t>
        <a:bodyPr/>
        <a:lstStyle/>
        <a:p>
          <a:endParaRPr lang="en-US"/>
        </a:p>
      </dgm:t>
    </dgm:pt>
    <dgm:pt modelId="{5F168899-6667-472E-8273-902759B4A1BD}">
      <dgm:prSet/>
      <dgm:spPr/>
      <dgm:t>
        <a:bodyPr/>
        <a:lstStyle/>
        <a:p>
          <a:r>
            <a:rPr lang="en-US"/>
            <a:t>Frequent infections and hospitalisations</a:t>
          </a:r>
        </a:p>
      </dgm:t>
    </dgm:pt>
    <dgm:pt modelId="{BA4A539F-664C-4E5C-9756-97470B2690DF}" type="parTrans" cxnId="{E601924E-A202-4F0F-9F17-BFD10271789B}">
      <dgm:prSet/>
      <dgm:spPr/>
      <dgm:t>
        <a:bodyPr/>
        <a:lstStyle/>
        <a:p>
          <a:endParaRPr lang="en-US"/>
        </a:p>
      </dgm:t>
    </dgm:pt>
    <dgm:pt modelId="{0D019DCA-A7FC-4FB6-888E-90130DBE727C}" type="sibTrans" cxnId="{E601924E-A202-4F0F-9F17-BFD10271789B}">
      <dgm:prSet/>
      <dgm:spPr/>
      <dgm:t>
        <a:bodyPr/>
        <a:lstStyle/>
        <a:p>
          <a:endParaRPr lang="en-US"/>
        </a:p>
      </dgm:t>
    </dgm:pt>
    <dgm:pt modelId="{F62DEFE3-9FC1-4075-8C8F-143F403197FF}">
      <dgm:prSet/>
      <dgm:spPr/>
      <dgm:t>
        <a:bodyPr/>
        <a:lstStyle/>
        <a:p>
          <a:r>
            <a:rPr lang="en-US"/>
            <a:t>Increased risk of respiratory failure and reduced life expectancy</a:t>
          </a:r>
        </a:p>
      </dgm:t>
    </dgm:pt>
    <dgm:pt modelId="{6A1FE162-BDAF-4F7E-97D9-9915A859E4FB}" type="parTrans" cxnId="{24EFBFEF-168E-4BDA-8CB6-4DA51F460A83}">
      <dgm:prSet/>
      <dgm:spPr/>
      <dgm:t>
        <a:bodyPr/>
        <a:lstStyle/>
        <a:p>
          <a:endParaRPr lang="en-US"/>
        </a:p>
      </dgm:t>
    </dgm:pt>
    <dgm:pt modelId="{9E4DA0E7-F055-4487-8390-DF9990295E46}" type="sibTrans" cxnId="{24EFBFEF-168E-4BDA-8CB6-4DA51F460A83}">
      <dgm:prSet/>
      <dgm:spPr/>
      <dgm:t>
        <a:bodyPr/>
        <a:lstStyle/>
        <a:p>
          <a:endParaRPr lang="en-US"/>
        </a:p>
      </dgm:t>
    </dgm:pt>
    <dgm:pt modelId="{2B67A97B-0024-4646-8AC3-ED4AC5A9702C}" type="pres">
      <dgm:prSet presAssocID="{6339CCC1-6A28-4282-A3A5-4AB6844074C9}" presName="root" presStyleCnt="0">
        <dgm:presLayoutVars>
          <dgm:dir/>
          <dgm:resizeHandles val="exact"/>
        </dgm:presLayoutVars>
      </dgm:prSet>
      <dgm:spPr/>
    </dgm:pt>
    <dgm:pt modelId="{22FAAC94-A123-41D2-AD08-32ECADB8E220}" type="pres">
      <dgm:prSet presAssocID="{CACD5718-7B15-4513-AB36-73FCB381F8BD}" presName="compNode" presStyleCnt="0"/>
      <dgm:spPr/>
    </dgm:pt>
    <dgm:pt modelId="{A9282367-6624-49B3-BC87-3B1931B982CA}" type="pres">
      <dgm:prSet presAssocID="{CACD5718-7B15-4513-AB36-73FCB381F8BD}" presName="bgRect" presStyleLbl="bgShp" presStyleIdx="0" presStyleCnt="3"/>
      <dgm:spPr/>
    </dgm:pt>
    <dgm:pt modelId="{7675F190-2B10-4FFD-A095-79FECBE22CEA}" type="pres">
      <dgm:prSet presAssocID="{CACD5718-7B15-4513-AB36-73FCB381F8B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86FFE032-A3B6-4D8E-9065-0E75CD4E4D7A}" type="pres">
      <dgm:prSet presAssocID="{CACD5718-7B15-4513-AB36-73FCB381F8BD}" presName="spaceRect" presStyleCnt="0"/>
      <dgm:spPr/>
    </dgm:pt>
    <dgm:pt modelId="{5BA7C7AC-C51F-42B4-8F7F-62FA08C61040}" type="pres">
      <dgm:prSet presAssocID="{CACD5718-7B15-4513-AB36-73FCB381F8BD}" presName="parTx" presStyleLbl="revTx" presStyleIdx="0" presStyleCnt="5">
        <dgm:presLayoutVars>
          <dgm:chMax val="0"/>
          <dgm:chPref val="0"/>
        </dgm:presLayoutVars>
      </dgm:prSet>
      <dgm:spPr/>
    </dgm:pt>
    <dgm:pt modelId="{762E6FA8-D427-41A7-9B55-2E80F9B38C79}" type="pres">
      <dgm:prSet presAssocID="{644B32C0-C691-445D-8217-40F7F111B5D7}" presName="sibTrans" presStyleCnt="0"/>
      <dgm:spPr/>
    </dgm:pt>
    <dgm:pt modelId="{631CCD39-3994-4924-BDFE-06B39BDBCF70}" type="pres">
      <dgm:prSet presAssocID="{81005E4A-19EA-43F6-88E6-3150BC46718D}" presName="compNode" presStyleCnt="0"/>
      <dgm:spPr/>
    </dgm:pt>
    <dgm:pt modelId="{ECC627D1-7307-4692-B300-DFEE3FA7265E}" type="pres">
      <dgm:prSet presAssocID="{81005E4A-19EA-43F6-88E6-3150BC46718D}" presName="bgRect" presStyleLbl="bgShp" presStyleIdx="1" presStyleCnt="3"/>
      <dgm:spPr/>
    </dgm:pt>
    <dgm:pt modelId="{DA95330F-E2EC-4582-9D6A-689AACC87368}" type="pres">
      <dgm:prSet presAssocID="{81005E4A-19EA-43F6-88E6-3150BC46718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tethoscope"/>
        </a:ext>
      </dgm:extLst>
    </dgm:pt>
    <dgm:pt modelId="{9C14273B-37D1-4A97-A462-686AD90E0E91}" type="pres">
      <dgm:prSet presAssocID="{81005E4A-19EA-43F6-88E6-3150BC46718D}" presName="spaceRect" presStyleCnt="0"/>
      <dgm:spPr/>
    </dgm:pt>
    <dgm:pt modelId="{7EFD1533-B9CD-48CF-B40C-4610DC0F5DE1}" type="pres">
      <dgm:prSet presAssocID="{81005E4A-19EA-43F6-88E6-3150BC46718D}" presName="parTx" presStyleLbl="revTx" presStyleIdx="1" presStyleCnt="5">
        <dgm:presLayoutVars>
          <dgm:chMax val="0"/>
          <dgm:chPref val="0"/>
        </dgm:presLayoutVars>
      </dgm:prSet>
      <dgm:spPr/>
    </dgm:pt>
    <dgm:pt modelId="{1EE3E090-EC1D-4A07-9C24-B5B89095D7B9}" type="pres">
      <dgm:prSet presAssocID="{81005E4A-19EA-43F6-88E6-3150BC46718D}" presName="desTx" presStyleLbl="revTx" presStyleIdx="2" presStyleCnt="5">
        <dgm:presLayoutVars/>
      </dgm:prSet>
      <dgm:spPr/>
    </dgm:pt>
    <dgm:pt modelId="{B690DF99-EB01-4BE0-AA15-CC7A14834746}" type="pres">
      <dgm:prSet presAssocID="{AC82D7F1-BD81-4C10-A277-13F7C091D84C}" presName="sibTrans" presStyleCnt="0"/>
      <dgm:spPr/>
    </dgm:pt>
    <dgm:pt modelId="{C1D23BA3-A583-461B-A42E-94999F1FE403}" type="pres">
      <dgm:prSet presAssocID="{C86CD66F-5AEB-429E-8DC6-DF826AE4C05C}" presName="compNode" presStyleCnt="0"/>
      <dgm:spPr/>
    </dgm:pt>
    <dgm:pt modelId="{F81CA83F-7885-494A-9E1C-BD169ABCF114}" type="pres">
      <dgm:prSet presAssocID="{C86CD66F-5AEB-429E-8DC6-DF826AE4C05C}" presName="bgRect" presStyleLbl="bgShp" presStyleIdx="2" presStyleCnt="3"/>
      <dgm:spPr/>
    </dgm:pt>
    <dgm:pt modelId="{9D40CAB5-D991-4E3A-8661-42768A717326}" type="pres">
      <dgm:prSet presAssocID="{C86CD66F-5AEB-429E-8DC6-DF826AE4C05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r Graph with Downward Trend"/>
        </a:ext>
      </dgm:extLst>
    </dgm:pt>
    <dgm:pt modelId="{5C709692-411C-4E4B-98EF-9136E883DC31}" type="pres">
      <dgm:prSet presAssocID="{C86CD66F-5AEB-429E-8DC6-DF826AE4C05C}" presName="spaceRect" presStyleCnt="0"/>
      <dgm:spPr/>
    </dgm:pt>
    <dgm:pt modelId="{62F63530-4D18-4374-A614-A896CBE86F34}" type="pres">
      <dgm:prSet presAssocID="{C86CD66F-5AEB-429E-8DC6-DF826AE4C05C}" presName="parTx" presStyleLbl="revTx" presStyleIdx="3" presStyleCnt="5">
        <dgm:presLayoutVars>
          <dgm:chMax val="0"/>
          <dgm:chPref val="0"/>
        </dgm:presLayoutVars>
      </dgm:prSet>
      <dgm:spPr/>
    </dgm:pt>
    <dgm:pt modelId="{994EC365-EDA2-4550-9EA2-4FB366A031DE}" type="pres">
      <dgm:prSet presAssocID="{C86CD66F-5AEB-429E-8DC6-DF826AE4C05C}" presName="desTx" presStyleLbl="revTx" presStyleIdx="4" presStyleCnt="5">
        <dgm:presLayoutVars/>
      </dgm:prSet>
      <dgm:spPr/>
    </dgm:pt>
  </dgm:ptLst>
  <dgm:cxnLst>
    <dgm:cxn modelId="{C8883807-CE93-487D-9DBB-4ED68A1E4050}" type="presOf" srcId="{81005E4A-19EA-43F6-88E6-3150BC46718D}" destId="{7EFD1533-B9CD-48CF-B40C-4610DC0F5DE1}" srcOrd="0" destOrd="0" presId="urn:microsoft.com/office/officeart/2018/2/layout/IconVerticalSolidList"/>
    <dgm:cxn modelId="{F45EC80D-7F56-4F0D-A6A9-53A941C04585}" srcId="{6339CCC1-6A28-4282-A3A5-4AB6844074C9}" destId="{C86CD66F-5AEB-429E-8DC6-DF826AE4C05C}" srcOrd="2" destOrd="0" parTransId="{E1BE2152-8FDA-48C5-9375-38D49DBE3D72}" sibTransId="{724CB632-5F0D-4934-AF44-6F659437D89C}"/>
    <dgm:cxn modelId="{DB09EA2F-37A0-4C25-9C1F-619C2DADA0E5}" type="presOf" srcId="{5F168899-6667-472E-8273-902759B4A1BD}" destId="{994EC365-EDA2-4550-9EA2-4FB366A031DE}" srcOrd="0" destOrd="1" presId="urn:microsoft.com/office/officeart/2018/2/layout/IconVerticalSolidList"/>
    <dgm:cxn modelId="{B1156038-5D45-4684-B226-E94129F26EF4}" srcId="{C86CD66F-5AEB-429E-8DC6-DF826AE4C05C}" destId="{088CE6EE-FBAB-486B-9840-FAC36621171B}" srcOrd="0" destOrd="0" parTransId="{40928900-377B-4C95-902C-3DC62ABFB56F}" sibTransId="{7B4F6327-5E2D-414A-A762-5EAE20B8E586}"/>
    <dgm:cxn modelId="{FEB73147-F4D6-424A-95E1-7FA009C3E118}" type="presOf" srcId="{1F1BA3C8-CFD5-4ECA-B9B9-C51CCD896C48}" destId="{1EE3E090-EC1D-4A07-9C24-B5B89095D7B9}" srcOrd="0" destOrd="0" presId="urn:microsoft.com/office/officeart/2018/2/layout/IconVerticalSolidList"/>
    <dgm:cxn modelId="{E601924E-A202-4F0F-9F17-BFD10271789B}" srcId="{C86CD66F-5AEB-429E-8DC6-DF826AE4C05C}" destId="{5F168899-6667-472E-8273-902759B4A1BD}" srcOrd="1" destOrd="0" parTransId="{BA4A539F-664C-4E5C-9756-97470B2690DF}" sibTransId="{0D019DCA-A7FC-4FB6-888E-90130DBE727C}"/>
    <dgm:cxn modelId="{3B7EC97B-D74B-486E-8F0B-E59860A00AE9}" type="presOf" srcId="{736DE765-2A7D-4E4B-A95B-9B69443A0AE9}" destId="{1EE3E090-EC1D-4A07-9C24-B5B89095D7B9}" srcOrd="0" destOrd="1" presId="urn:microsoft.com/office/officeart/2018/2/layout/IconVerticalSolidList"/>
    <dgm:cxn modelId="{BF325E81-F5D8-44EB-86DB-D58654B7DF48}" srcId="{6339CCC1-6A28-4282-A3A5-4AB6844074C9}" destId="{81005E4A-19EA-43F6-88E6-3150BC46718D}" srcOrd="1" destOrd="0" parTransId="{65C8B09A-C5C5-4F56-8690-7A6A8C7E3546}" sibTransId="{AC82D7F1-BD81-4C10-A277-13F7C091D84C}"/>
    <dgm:cxn modelId="{DB438C92-1BDE-4EFD-9078-3ED24CEA34EA}" type="presOf" srcId="{C86CD66F-5AEB-429E-8DC6-DF826AE4C05C}" destId="{62F63530-4D18-4374-A614-A896CBE86F34}" srcOrd="0" destOrd="0" presId="urn:microsoft.com/office/officeart/2018/2/layout/IconVerticalSolidList"/>
    <dgm:cxn modelId="{20283598-CC3A-4613-875F-6C0437A90778}" type="presOf" srcId="{088CE6EE-FBAB-486B-9840-FAC36621171B}" destId="{994EC365-EDA2-4550-9EA2-4FB366A031DE}" srcOrd="0" destOrd="0" presId="urn:microsoft.com/office/officeart/2018/2/layout/IconVerticalSolidList"/>
    <dgm:cxn modelId="{6D274699-3F3B-43F5-B8FD-D058C6528AB7}" srcId="{81005E4A-19EA-43F6-88E6-3150BC46718D}" destId="{1F1BA3C8-CFD5-4ECA-B9B9-C51CCD896C48}" srcOrd="0" destOrd="0" parTransId="{261D121B-26F9-47C9-B9B2-2788F1533140}" sibTransId="{CE549ED2-9218-480E-BAB2-F207D1E1D4DC}"/>
    <dgm:cxn modelId="{B7ED33AC-0C58-472B-88E4-E2510A9E9A36}" type="presOf" srcId="{DDFAF575-1560-4DF8-A5C4-B20669BD0665}" destId="{1EE3E090-EC1D-4A07-9C24-B5B89095D7B9}" srcOrd="0" destOrd="2" presId="urn:microsoft.com/office/officeart/2018/2/layout/IconVerticalSolidList"/>
    <dgm:cxn modelId="{34E56EB0-69F9-4E52-8B57-1D2AFC3CA607}" srcId="{81005E4A-19EA-43F6-88E6-3150BC46718D}" destId="{736DE765-2A7D-4E4B-A95B-9B69443A0AE9}" srcOrd="1" destOrd="0" parTransId="{D1DC70D2-14EA-47CE-8B79-C2B2B3798ECB}" sibTransId="{2B5F0897-E9F6-4B8D-B947-3DA9E8F40AD1}"/>
    <dgm:cxn modelId="{982F61C1-89D6-46AC-A7BB-D1841130883D}" srcId="{6339CCC1-6A28-4282-A3A5-4AB6844074C9}" destId="{CACD5718-7B15-4513-AB36-73FCB381F8BD}" srcOrd="0" destOrd="0" parTransId="{DA32D545-EA27-409D-A131-86B4ECF119E9}" sibTransId="{644B32C0-C691-445D-8217-40F7F111B5D7}"/>
    <dgm:cxn modelId="{E1C795C6-AA1E-48C2-A109-8D721E74E418}" srcId="{81005E4A-19EA-43F6-88E6-3150BC46718D}" destId="{DDFAF575-1560-4DF8-A5C4-B20669BD0665}" srcOrd="2" destOrd="0" parTransId="{029C9534-C279-4409-AC6C-978473F8ED4F}" sibTransId="{B81312FE-9609-4DBC-86D0-FFF12A5CFDEA}"/>
    <dgm:cxn modelId="{93FA32D0-6475-4C25-B643-43959FBB503B}" type="presOf" srcId="{F62DEFE3-9FC1-4075-8C8F-143F403197FF}" destId="{994EC365-EDA2-4550-9EA2-4FB366A031DE}" srcOrd="0" destOrd="2" presId="urn:microsoft.com/office/officeart/2018/2/layout/IconVerticalSolidList"/>
    <dgm:cxn modelId="{9FC291E2-A69F-433D-B485-B3DE2BE62C96}" type="presOf" srcId="{6339CCC1-6A28-4282-A3A5-4AB6844074C9}" destId="{2B67A97B-0024-4646-8AC3-ED4AC5A9702C}" srcOrd="0" destOrd="0" presId="urn:microsoft.com/office/officeart/2018/2/layout/IconVerticalSolidList"/>
    <dgm:cxn modelId="{67B0BAEE-04F6-4E1D-BB7C-22F99BAFD148}" type="presOf" srcId="{CACD5718-7B15-4513-AB36-73FCB381F8BD}" destId="{5BA7C7AC-C51F-42B4-8F7F-62FA08C61040}" srcOrd="0" destOrd="0" presId="urn:microsoft.com/office/officeart/2018/2/layout/IconVerticalSolidList"/>
    <dgm:cxn modelId="{24EFBFEF-168E-4BDA-8CB6-4DA51F460A83}" srcId="{C86CD66F-5AEB-429E-8DC6-DF826AE4C05C}" destId="{F62DEFE3-9FC1-4075-8C8F-143F403197FF}" srcOrd="2" destOrd="0" parTransId="{6A1FE162-BDAF-4F7E-97D9-9915A859E4FB}" sibTransId="{9E4DA0E7-F055-4487-8390-DF9990295E46}"/>
    <dgm:cxn modelId="{8D48CECA-22CC-4140-9BBD-D3B2B2E3441D}" type="presParOf" srcId="{2B67A97B-0024-4646-8AC3-ED4AC5A9702C}" destId="{22FAAC94-A123-41D2-AD08-32ECADB8E220}" srcOrd="0" destOrd="0" presId="urn:microsoft.com/office/officeart/2018/2/layout/IconVerticalSolidList"/>
    <dgm:cxn modelId="{CCC2BD3E-3B19-46DB-93C2-2194E721E90E}" type="presParOf" srcId="{22FAAC94-A123-41D2-AD08-32ECADB8E220}" destId="{A9282367-6624-49B3-BC87-3B1931B982CA}" srcOrd="0" destOrd="0" presId="urn:microsoft.com/office/officeart/2018/2/layout/IconVerticalSolidList"/>
    <dgm:cxn modelId="{949F931E-EB1C-43B5-8EDC-1E35A951435E}" type="presParOf" srcId="{22FAAC94-A123-41D2-AD08-32ECADB8E220}" destId="{7675F190-2B10-4FFD-A095-79FECBE22CEA}" srcOrd="1" destOrd="0" presId="urn:microsoft.com/office/officeart/2018/2/layout/IconVerticalSolidList"/>
    <dgm:cxn modelId="{97EE02AF-864E-4DCC-9C97-9C5D0919AA87}" type="presParOf" srcId="{22FAAC94-A123-41D2-AD08-32ECADB8E220}" destId="{86FFE032-A3B6-4D8E-9065-0E75CD4E4D7A}" srcOrd="2" destOrd="0" presId="urn:microsoft.com/office/officeart/2018/2/layout/IconVerticalSolidList"/>
    <dgm:cxn modelId="{F528C2F7-E983-4DE4-B88F-3D1E6D3358FC}" type="presParOf" srcId="{22FAAC94-A123-41D2-AD08-32ECADB8E220}" destId="{5BA7C7AC-C51F-42B4-8F7F-62FA08C61040}" srcOrd="3" destOrd="0" presId="urn:microsoft.com/office/officeart/2018/2/layout/IconVerticalSolidList"/>
    <dgm:cxn modelId="{F4078BC3-91A6-4C47-95FD-F2D2FF08283E}" type="presParOf" srcId="{2B67A97B-0024-4646-8AC3-ED4AC5A9702C}" destId="{762E6FA8-D427-41A7-9B55-2E80F9B38C79}" srcOrd="1" destOrd="0" presId="urn:microsoft.com/office/officeart/2018/2/layout/IconVerticalSolidList"/>
    <dgm:cxn modelId="{B4886656-25B8-4E26-A641-EADF3A43BE2E}" type="presParOf" srcId="{2B67A97B-0024-4646-8AC3-ED4AC5A9702C}" destId="{631CCD39-3994-4924-BDFE-06B39BDBCF70}" srcOrd="2" destOrd="0" presId="urn:microsoft.com/office/officeart/2018/2/layout/IconVerticalSolidList"/>
    <dgm:cxn modelId="{4DA12EF4-5E20-4DF7-9EC6-F5A1C4057C35}" type="presParOf" srcId="{631CCD39-3994-4924-BDFE-06B39BDBCF70}" destId="{ECC627D1-7307-4692-B300-DFEE3FA7265E}" srcOrd="0" destOrd="0" presId="urn:microsoft.com/office/officeart/2018/2/layout/IconVerticalSolidList"/>
    <dgm:cxn modelId="{E7AE5077-6885-49BD-B568-072DB8151F84}" type="presParOf" srcId="{631CCD39-3994-4924-BDFE-06B39BDBCF70}" destId="{DA95330F-E2EC-4582-9D6A-689AACC87368}" srcOrd="1" destOrd="0" presId="urn:microsoft.com/office/officeart/2018/2/layout/IconVerticalSolidList"/>
    <dgm:cxn modelId="{F0D9F357-A3AE-4E8F-928E-43A9C2654B3F}" type="presParOf" srcId="{631CCD39-3994-4924-BDFE-06B39BDBCF70}" destId="{9C14273B-37D1-4A97-A462-686AD90E0E91}" srcOrd="2" destOrd="0" presId="urn:microsoft.com/office/officeart/2018/2/layout/IconVerticalSolidList"/>
    <dgm:cxn modelId="{3EE480D7-0A8B-4E1B-89E7-DF9E1EFDD031}" type="presParOf" srcId="{631CCD39-3994-4924-BDFE-06B39BDBCF70}" destId="{7EFD1533-B9CD-48CF-B40C-4610DC0F5DE1}" srcOrd="3" destOrd="0" presId="urn:microsoft.com/office/officeart/2018/2/layout/IconVerticalSolidList"/>
    <dgm:cxn modelId="{A941C22B-BCE0-4D57-AD73-F8EDBFA36AB3}" type="presParOf" srcId="{631CCD39-3994-4924-BDFE-06B39BDBCF70}" destId="{1EE3E090-EC1D-4A07-9C24-B5B89095D7B9}" srcOrd="4" destOrd="0" presId="urn:microsoft.com/office/officeart/2018/2/layout/IconVerticalSolidList"/>
    <dgm:cxn modelId="{C9865EAE-43AC-40DE-8E49-AEF6C70EB2A6}" type="presParOf" srcId="{2B67A97B-0024-4646-8AC3-ED4AC5A9702C}" destId="{B690DF99-EB01-4BE0-AA15-CC7A14834746}" srcOrd="3" destOrd="0" presId="urn:microsoft.com/office/officeart/2018/2/layout/IconVerticalSolidList"/>
    <dgm:cxn modelId="{CBF11673-8DD9-435E-8179-777687A3AA50}" type="presParOf" srcId="{2B67A97B-0024-4646-8AC3-ED4AC5A9702C}" destId="{C1D23BA3-A583-461B-A42E-94999F1FE403}" srcOrd="4" destOrd="0" presId="urn:microsoft.com/office/officeart/2018/2/layout/IconVerticalSolidList"/>
    <dgm:cxn modelId="{FB9F4411-6232-4CBB-AE53-0B9B15BDFC30}" type="presParOf" srcId="{C1D23BA3-A583-461B-A42E-94999F1FE403}" destId="{F81CA83F-7885-494A-9E1C-BD169ABCF114}" srcOrd="0" destOrd="0" presId="urn:microsoft.com/office/officeart/2018/2/layout/IconVerticalSolidList"/>
    <dgm:cxn modelId="{3F373960-A16A-4146-97F7-1AB85E0DF95D}" type="presParOf" srcId="{C1D23BA3-A583-461B-A42E-94999F1FE403}" destId="{9D40CAB5-D991-4E3A-8661-42768A717326}" srcOrd="1" destOrd="0" presId="urn:microsoft.com/office/officeart/2018/2/layout/IconVerticalSolidList"/>
    <dgm:cxn modelId="{50B7EEE4-17F7-406C-873B-536AF97057E6}" type="presParOf" srcId="{C1D23BA3-A583-461B-A42E-94999F1FE403}" destId="{5C709692-411C-4E4B-98EF-9136E883DC31}" srcOrd="2" destOrd="0" presId="urn:microsoft.com/office/officeart/2018/2/layout/IconVerticalSolidList"/>
    <dgm:cxn modelId="{85BC573A-550E-408D-A1C6-6D9868215892}" type="presParOf" srcId="{C1D23BA3-A583-461B-A42E-94999F1FE403}" destId="{62F63530-4D18-4374-A614-A896CBE86F34}" srcOrd="3" destOrd="0" presId="urn:microsoft.com/office/officeart/2018/2/layout/IconVerticalSolidList"/>
    <dgm:cxn modelId="{4B309351-CC11-49A0-86B4-7637B846597F}" type="presParOf" srcId="{C1D23BA3-A583-461B-A42E-94999F1FE403}" destId="{994EC365-EDA2-4550-9EA2-4FB366A031DE}" srcOrd="4"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2037330-5BC4-4F62-8278-DD97A725ABFB}">
      <dsp:nvSpPr>
        <dsp:cNvPr id="0" name=""/>
        <dsp:cNvSpPr/>
      </dsp:nvSpPr>
      <dsp:spPr>
        <a:xfrm>
          <a:off x="0" y="53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64C7BC5-E3CA-4430-9172-94D01A682465}">
      <dsp:nvSpPr>
        <dsp:cNvPr id="0" name=""/>
        <dsp:cNvSpPr/>
      </dsp:nvSpPr>
      <dsp:spPr>
        <a:xfrm>
          <a:off x="0" y="53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Patient</a:t>
          </a:r>
          <a:r>
            <a:rPr lang="en-US" sz="2400" kern="1200"/>
            <a:t>: Mr. Ahmed, 62 years old, Retired factory worker, lives in Manchester</a:t>
          </a:r>
        </a:p>
      </dsp:txBody>
      <dsp:txXfrm>
        <a:off x="0" y="531"/>
        <a:ext cx="10515600" cy="870055"/>
      </dsp:txXfrm>
    </dsp:sp>
    <dsp:sp modelId="{C8E85146-3977-41FC-8B50-74C048390923}">
      <dsp:nvSpPr>
        <dsp:cNvPr id="0" name=""/>
        <dsp:cNvSpPr/>
      </dsp:nvSpPr>
      <dsp:spPr>
        <a:xfrm>
          <a:off x="0" y="870586"/>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33BB818-468E-4307-999A-F4CAEFC77D86}">
      <dsp:nvSpPr>
        <dsp:cNvPr id="0" name=""/>
        <dsp:cNvSpPr/>
      </dsp:nvSpPr>
      <dsp:spPr>
        <a:xfrm>
          <a:off x="0" y="87058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History of smoking</a:t>
          </a:r>
          <a:r>
            <a:rPr lang="en-US" sz="2400" kern="1200"/>
            <a:t>: 30 pack-years</a:t>
          </a:r>
        </a:p>
      </dsp:txBody>
      <dsp:txXfrm>
        <a:off x="0" y="870586"/>
        <a:ext cx="10515600" cy="870055"/>
      </dsp:txXfrm>
    </dsp:sp>
    <dsp:sp modelId="{506E5AFC-E8AB-459A-8C5B-55B315398A96}">
      <dsp:nvSpPr>
        <dsp:cNvPr id="0" name=""/>
        <dsp:cNvSpPr/>
      </dsp:nvSpPr>
      <dsp:spPr>
        <a:xfrm>
          <a:off x="0" y="174064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191A957-4312-4F00-B513-501BF2BF1B7A}">
      <dsp:nvSpPr>
        <dsp:cNvPr id="0" name=""/>
        <dsp:cNvSpPr/>
      </dsp:nvSpPr>
      <dsp:spPr>
        <a:xfrm>
          <a:off x="0" y="174064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BMI</a:t>
          </a:r>
          <a:r>
            <a:rPr lang="en-US" sz="2400" kern="1200"/>
            <a:t>: 29 (overweight), limited physical activity</a:t>
          </a:r>
        </a:p>
      </dsp:txBody>
      <dsp:txXfrm>
        <a:off x="0" y="1740641"/>
        <a:ext cx="10515600" cy="870055"/>
      </dsp:txXfrm>
    </dsp:sp>
    <dsp:sp modelId="{DED66770-2A8D-477D-86E3-2715C006DA52}">
      <dsp:nvSpPr>
        <dsp:cNvPr id="0" name=""/>
        <dsp:cNvSpPr/>
      </dsp:nvSpPr>
      <dsp:spPr>
        <a:xfrm>
          <a:off x="0" y="2610696"/>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A1B47E-EB19-47D8-8CB6-9B25D2BF7551}">
      <dsp:nvSpPr>
        <dsp:cNvPr id="0" name=""/>
        <dsp:cNvSpPr/>
      </dsp:nvSpPr>
      <dsp:spPr>
        <a:xfrm>
          <a:off x="0" y="261069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Risk factors</a:t>
          </a:r>
          <a:r>
            <a:rPr lang="en-US" sz="2400" kern="1200"/>
            <a:t>: smoking, age, occupational dust/fumes, urban air pollution</a:t>
          </a:r>
        </a:p>
      </dsp:txBody>
      <dsp:txXfrm>
        <a:off x="0" y="2610696"/>
        <a:ext cx="10515600" cy="870055"/>
      </dsp:txXfrm>
    </dsp:sp>
    <dsp:sp modelId="{DEA3FB25-06F8-466F-939A-416BF250C2EA}">
      <dsp:nvSpPr>
        <dsp:cNvPr id="0" name=""/>
        <dsp:cNvSpPr/>
      </dsp:nvSpPr>
      <dsp:spPr>
        <a:xfrm>
          <a:off x="0" y="348075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36885FD-87DD-43B1-AFF0-32AB35416917}">
      <dsp:nvSpPr>
        <dsp:cNvPr id="0" name=""/>
        <dsp:cNvSpPr/>
      </dsp:nvSpPr>
      <dsp:spPr>
        <a:xfrm>
          <a:off x="0" y="348075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US" sz="2400" b="1" kern="1200"/>
            <a:t>Family history</a:t>
          </a:r>
          <a:r>
            <a:rPr lang="en-US" sz="2400" kern="1200"/>
            <a:t>: cardiovascular disease</a:t>
          </a:r>
        </a:p>
      </dsp:txBody>
      <dsp:txXfrm>
        <a:off x="0" y="3480751"/>
        <a:ext cx="10515600" cy="87005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184C6A-8B94-44E7-BA6C-16DF9FB0C1FD}">
      <dsp:nvSpPr>
        <dsp:cNvPr id="0" name=""/>
        <dsp:cNvSpPr/>
      </dsp:nvSpPr>
      <dsp:spPr>
        <a:xfrm>
          <a:off x="3367512" y="0"/>
          <a:ext cx="4192805" cy="4192805"/>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650E7C-7B69-4AE4-AA06-52CFC299C890}">
      <dsp:nvSpPr>
        <dsp:cNvPr id="0" name=""/>
        <dsp:cNvSpPr/>
      </dsp:nvSpPr>
      <dsp:spPr>
        <a:xfrm>
          <a:off x="3640044" y="272532"/>
          <a:ext cx="1677122" cy="1677122"/>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Main structures</a:t>
          </a:r>
          <a:r>
            <a:rPr lang="en-GB" sz="1400" kern="1200"/>
            <a:t>: nose, trachea, bronchi, bronchioles, alveoli, diaphragm</a:t>
          </a:r>
          <a:endParaRPr lang="en-US" sz="1400" kern="1200"/>
        </a:p>
      </dsp:txBody>
      <dsp:txXfrm>
        <a:off x="3721914" y="354402"/>
        <a:ext cx="1513382" cy="1513382"/>
      </dsp:txXfrm>
    </dsp:sp>
    <dsp:sp modelId="{12B1E413-B8CF-405E-BB44-556BA96C3FD9}">
      <dsp:nvSpPr>
        <dsp:cNvPr id="0" name=""/>
        <dsp:cNvSpPr/>
      </dsp:nvSpPr>
      <dsp:spPr>
        <a:xfrm>
          <a:off x="5610662" y="272532"/>
          <a:ext cx="1677122" cy="1677122"/>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Function</a:t>
          </a:r>
          <a:r>
            <a:rPr lang="en-GB" sz="1400" kern="1200"/>
            <a:t>: moves air in and out of lungs (ventilation)</a:t>
          </a:r>
          <a:endParaRPr lang="en-US" sz="1400" kern="1200"/>
        </a:p>
      </dsp:txBody>
      <dsp:txXfrm>
        <a:off x="5692532" y="354402"/>
        <a:ext cx="1513382" cy="1513382"/>
      </dsp:txXfrm>
    </dsp:sp>
    <dsp:sp modelId="{B75F1F78-91AE-4175-8C3B-80D0F05C6CBA}">
      <dsp:nvSpPr>
        <dsp:cNvPr id="0" name=""/>
        <dsp:cNvSpPr/>
      </dsp:nvSpPr>
      <dsp:spPr>
        <a:xfrm>
          <a:off x="3640044" y="2243150"/>
          <a:ext cx="1677122" cy="1677122"/>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Alveoli</a:t>
          </a:r>
          <a:r>
            <a:rPr lang="en-GB" sz="1400" kern="1200"/>
            <a:t> = tiny air sacs where oxygen enters blood and carbon dioxide leaves (Comroe, 1966)</a:t>
          </a:r>
          <a:endParaRPr lang="en-US" sz="1400" kern="1200"/>
        </a:p>
      </dsp:txBody>
      <dsp:txXfrm>
        <a:off x="3721914" y="2325020"/>
        <a:ext cx="1513382" cy="1513382"/>
      </dsp:txXfrm>
    </dsp:sp>
    <dsp:sp modelId="{FCDEBCBD-E40A-43A9-94E5-69282F3CB772}">
      <dsp:nvSpPr>
        <dsp:cNvPr id="0" name=""/>
        <dsp:cNvSpPr/>
      </dsp:nvSpPr>
      <dsp:spPr>
        <a:xfrm>
          <a:off x="5610662" y="2243150"/>
          <a:ext cx="1677122" cy="1677122"/>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b="1" kern="1200"/>
            <a:t>Diaphragm and intercostal muscles </a:t>
          </a:r>
          <a:r>
            <a:rPr lang="en-GB" sz="1400" kern="1200"/>
            <a:t>support breathing movements</a:t>
          </a:r>
          <a:endParaRPr lang="en-US" sz="1400" kern="1200"/>
        </a:p>
      </dsp:txBody>
      <dsp:txXfrm>
        <a:off x="5692532" y="2325020"/>
        <a:ext cx="1513382" cy="15133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37D433-9845-496E-AB78-E9AD15E152C3}">
      <dsp:nvSpPr>
        <dsp:cNvPr id="0" name=""/>
        <dsp:cNvSpPr/>
      </dsp:nvSpPr>
      <dsp:spPr>
        <a:xfrm>
          <a:off x="0" y="278762"/>
          <a:ext cx="10927829" cy="835380"/>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Alveolar walls are destroyed → fewer, larger air sacs</a:t>
          </a:r>
          <a:endParaRPr lang="en-US" sz="3400" kern="1200"/>
        </a:p>
      </dsp:txBody>
      <dsp:txXfrm>
        <a:off x="40780" y="319542"/>
        <a:ext cx="10846269" cy="753820"/>
      </dsp:txXfrm>
    </dsp:sp>
    <dsp:sp modelId="{07229DF3-87F5-4348-AA94-46A9795F795C}">
      <dsp:nvSpPr>
        <dsp:cNvPr id="0" name=""/>
        <dsp:cNvSpPr/>
      </dsp:nvSpPr>
      <dsp:spPr>
        <a:xfrm>
          <a:off x="0" y="1212062"/>
          <a:ext cx="10927829" cy="835380"/>
        </a:xfrm>
        <a:prstGeom prst="round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Reduced surface area → less oxygen enters blood</a:t>
          </a:r>
          <a:endParaRPr lang="en-US" sz="3400" kern="1200"/>
        </a:p>
      </dsp:txBody>
      <dsp:txXfrm>
        <a:off x="40780" y="1252842"/>
        <a:ext cx="10846269" cy="753820"/>
      </dsp:txXfrm>
    </dsp:sp>
    <dsp:sp modelId="{D6A12A09-B61A-403B-9576-BE0E27F135CE}">
      <dsp:nvSpPr>
        <dsp:cNvPr id="0" name=""/>
        <dsp:cNvSpPr/>
      </dsp:nvSpPr>
      <dsp:spPr>
        <a:xfrm>
          <a:off x="0" y="2145362"/>
          <a:ext cx="10927829" cy="835380"/>
        </a:xfrm>
        <a:prstGeom prst="round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Loss of lung elasticity → air trapping, difficulty exhaling</a:t>
          </a:r>
          <a:endParaRPr lang="en-US" sz="3400" kern="1200"/>
        </a:p>
      </dsp:txBody>
      <dsp:txXfrm>
        <a:off x="40780" y="2186142"/>
        <a:ext cx="10846269" cy="753820"/>
      </dsp:txXfrm>
    </dsp:sp>
    <dsp:sp modelId="{D1AEBB27-1940-40D5-8477-DB365CE233F6}">
      <dsp:nvSpPr>
        <dsp:cNvPr id="0" name=""/>
        <dsp:cNvSpPr/>
      </dsp:nvSpPr>
      <dsp:spPr>
        <a:xfrm>
          <a:off x="0" y="3078662"/>
          <a:ext cx="10927829" cy="835380"/>
        </a:xfrm>
        <a:prstGeom prst="round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GB" sz="3400" kern="1200"/>
            <a:t>Leads to chronic breathlessness, hypoxia, CO₂ retention</a:t>
          </a:r>
          <a:endParaRPr lang="en-US" sz="3400" kern="1200"/>
        </a:p>
      </dsp:txBody>
      <dsp:txXfrm>
        <a:off x="40780" y="3119442"/>
        <a:ext cx="10846269" cy="7538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E5BDEF-115B-4ECB-A0E6-B27FB659718D}">
      <dsp:nvSpPr>
        <dsp:cNvPr id="0" name=""/>
        <dsp:cNvSpPr/>
      </dsp:nvSpPr>
      <dsp:spPr>
        <a:xfrm rot="5400000">
          <a:off x="5962640" y="-2211664"/>
          <a:ext cx="1524832" cy="6329464"/>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GB" sz="2100" kern="1200"/>
            <a:t>Shortness of breath (dyspnoea), especially on exertion (Coccia et al, 2016)</a:t>
          </a:r>
          <a:endParaRPr lang="en-US" sz="2100" kern="1200"/>
        </a:p>
        <a:p>
          <a:pPr marL="228600" lvl="1" indent="-228600" algn="l" defTabSz="933450">
            <a:lnSpc>
              <a:spcPct val="90000"/>
            </a:lnSpc>
            <a:spcBef>
              <a:spcPct val="0"/>
            </a:spcBef>
            <a:spcAft>
              <a:spcPct val="15000"/>
            </a:spcAft>
            <a:buChar char="•"/>
          </a:pPr>
          <a:r>
            <a:rPr lang="en-GB" sz="2100" kern="1200"/>
            <a:t>Chronic cough with sputum</a:t>
          </a:r>
          <a:endParaRPr lang="en-US" sz="2100" kern="1200"/>
        </a:p>
        <a:p>
          <a:pPr marL="228600" lvl="1" indent="-228600" algn="l" defTabSz="933450">
            <a:lnSpc>
              <a:spcPct val="90000"/>
            </a:lnSpc>
            <a:spcBef>
              <a:spcPct val="0"/>
            </a:spcBef>
            <a:spcAft>
              <a:spcPct val="15000"/>
            </a:spcAft>
            <a:buChar char="•"/>
          </a:pPr>
          <a:r>
            <a:rPr lang="en-GB" sz="2100" kern="1200"/>
            <a:t>Wheezing, chest tightness</a:t>
          </a:r>
          <a:endParaRPr lang="en-US" sz="2100" kern="1200"/>
        </a:p>
      </dsp:txBody>
      <dsp:txXfrm rot="-5400000">
        <a:off x="3560324" y="265088"/>
        <a:ext cx="6255028" cy="1375960"/>
      </dsp:txXfrm>
    </dsp:sp>
    <dsp:sp modelId="{44221373-0C5C-4A74-BB3B-148337E20358}">
      <dsp:nvSpPr>
        <dsp:cNvPr id="0" name=""/>
        <dsp:cNvSpPr/>
      </dsp:nvSpPr>
      <dsp:spPr>
        <a:xfrm>
          <a:off x="0" y="47"/>
          <a:ext cx="3560324" cy="19060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GB" sz="4400" b="1" kern="1200"/>
            <a:t>Main symptoms:</a:t>
          </a:r>
          <a:endParaRPr lang="en-US" sz="4400" kern="1200"/>
        </a:p>
      </dsp:txBody>
      <dsp:txXfrm>
        <a:off x="93045" y="93092"/>
        <a:ext cx="3374234" cy="1719950"/>
      </dsp:txXfrm>
    </dsp:sp>
    <dsp:sp modelId="{1533BB56-7463-4B94-9597-220ABC026874}">
      <dsp:nvSpPr>
        <dsp:cNvPr id="0" name=""/>
        <dsp:cNvSpPr/>
      </dsp:nvSpPr>
      <dsp:spPr>
        <a:xfrm rot="5400000">
          <a:off x="5962640" y="-210322"/>
          <a:ext cx="1524832" cy="6329464"/>
        </a:xfrm>
        <a:prstGeom prst="round2SameRect">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40005" rIns="80010" bIns="40005" numCol="1" spcCol="1270" anchor="ctr" anchorCtr="0">
          <a:noAutofit/>
        </a:bodyPr>
        <a:lstStyle/>
        <a:p>
          <a:pPr marL="228600" lvl="1" indent="-228600" algn="l" defTabSz="933450">
            <a:lnSpc>
              <a:spcPct val="90000"/>
            </a:lnSpc>
            <a:spcBef>
              <a:spcPct val="0"/>
            </a:spcBef>
            <a:spcAft>
              <a:spcPct val="15000"/>
            </a:spcAft>
            <a:buChar char="•"/>
          </a:pPr>
          <a:r>
            <a:rPr lang="en-GB" sz="2100" kern="1200"/>
            <a:t>Fatigue and weight loss</a:t>
          </a:r>
          <a:endParaRPr lang="en-US" sz="2100" kern="1200"/>
        </a:p>
        <a:p>
          <a:pPr marL="228600" lvl="1" indent="-228600" algn="l" defTabSz="933450">
            <a:lnSpc>
              <a:spcPct val="90000"/>
            </a:lnSpc>
            <a:spcBef>
              <a:spcPct val="0"/>
            </a:spcBef>
            <a:spcAft>
              <a:spcPct val="15000"/>
            </a:spcAft>
            <a:buChar char="•"/>
          </a:pPr>
          <a:r>
            <a:rPr lang="en-GB" sz="2100" kern="1200"/>
            <a:t>Frequent chest infections</a:t>
          </a:r>
          <a:endParaRPr lang="en-US" sz="2100" kern="1200"/>
        </a:p>
        <a:p>
          <a:pPr marL="228600" lvl="1" indent="-228600" algn="l" defTabSz="933450">
            <a:lnSpc>
              <a:spcPct val="90000"/>
            </a:lnSpc>
            <a:spcBef>
              <a:spcPct val="0"/>
            </a:spcBef>
            <a:spcAft>
              <a:spcPct val="15000"/>
            </a:spcAft>
            <a:buChar char="•"/>
          </a:pPr>
          <a:r>
            <a:rPr lang="en-GB" sz="2100" kern="1200"/>
            <a:t>Severe cases → pulmonary hypertension, right-sided heart failure (cor pulmonale) (Brill, 1939)</a:t>
          </a:r>
          <a:endParaRPr lang="en-US" sz="2100" kern="1200"/>
        </a:p>
      </dsp:txBody>
      <dsp:txXfrm rot="-5400000">
        <a:off x="3560324" y="2266430"/>
        <a:ext cx="6255028" cy="1375960"/>
      </dsp:txXfrm>
    </dsp:sp>
    <dsp:sp modelId="{3C4F2761-5AF4-4898-8413-3DDA149330B9}">
      <dsp:nvSpPr>
        <dsp:cNvPr id="0" name=""/>
        <dsp:cNvSpPr/>
      </dsp:nvSpPr>
      <dsp:spPr>
        <a:xfrm>
          <a:off x="0" y="2001390"/>
          <a:ext cx="3560324" cy="1906040"/>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83820" rIns="167640" bIns="83820" numCol="1" spcCol="1270" anchor="ctr" anchorCtr="0">
          <a:noAutofit/>
        </a:bodyPr>
        <a:lstStyle/>
        <a:p>
          <a:pPr marL="0" lvl="0" indent="0" algn="ctr" defTabSz="1955800">
            <a:lnSpc>
              <a:spcPct val="90000"/>
            </a:lnSpc>
            <a:spcBef>
              <a:spcPct val="0"/>
            </a:spcBef>
            <a:spcAft>
              <a:spcPct val="35000"/>
            </a:spcAft>
            <a:buNone/>
          </a:pPr>
          <a:r>
            <a:rPr lang="en-GB" sz="4400" b="1" kern="1200"/>
            <a:t>Long-term effects:</a:t>
          </a:r>
          <a:endParaRPr lang="en-US" sz="4400" kern="1200"/>
        </a:p>
      </dsp:txBody>
      <dsp:txXfrm>
        <a:off x="93045" y="2094435"/>
        <a:ext cx="3374234" cy="171995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54DCB8-BE36-490F-9887-392D486F49B1}">
      <dsp:nvSpPr>
        <dsp:cNvPr id="0" name=""/>
        <dsp:cNvSpPr/>
      </dsp:nvSpPr>
      <dsp:spPr>
        <a:xfrm>
          <a:off x="0" y="620"/>
          <a:ext cx="6422901" cy="0"/>
        </a:xfrm>
        <a:prstGeom prst="line">
          <a:avLst/>
        </a:prstGeom>
        <a:solidFill>
          <a:schemeClr val="accent2">
            <a:hueOff val="0"/>
            <a:satOff val="0"/>
            <a:lumOff val="0"/>
            <a:alphaOff val="0"/>
          </a:schemeClr>
        </a:solidFill>
        <a:ln w="1905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EA704B-BB79-4749-A7C6-3BFDB0880CF6}">
      <dsp:nvSpPr>
        <dsp:cNvPr id="0" name=""/>
        <dsp:cNvSpPr/>
      </dsp:nvSpPr>
      <dsp:spPr>
        <a:xfrm>
          <a:off x="0" y="620"/>
          <a:ext cx="6422901" cy="1016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1" kern="1200"/>
            <a:t>Smoking cessation: </a:t>
          </a:r>
          <a:r>
            <a:rPr lang="en-GB" sz="2600" kern="1200"/>
            <a:t>the</a:t>
          </a:r>
          <a:r>
            <a:rPr lang="en-GB" sz="2600" b="1" kern="1200"/>
            <a:t> </a:t>
          </a:r>
          <a:r>
            <a:rPr lang="en-GB" sz="2600" kern="1200"/>
            <a:t>most crucial step to slow disease progression (Tashkin, 2015)</a:t>
          </a:r>
          <a:endParaRPr lang="en-US" sz="2600" kern="1200"/>
        </a:p>
      </dsp:txBody>
      <dsp:txXfrm>
        <a:off x="0" y="620"/>
        <a:ext cx="6422901" cy="1016840"/>
      </dsp:txXfrm>
    </dsp:sp>
    <dsp:sp modelId="{5658D1BD-8CDD-46B3-8AAA-39747F58D6AE}">
      <dsp:nvSpPr>
        <dsp:cNvPr id="0" name=""/>
        <dsp:cNvSpPr/>
      </dsp:nvSpPr>
      <dsp:spPr>
        <a:xfrm>
          <a:off x="0" y="1017461"/>
          <a:ext cx="6422901" cy="0"/>
        </a:xfrm>
        <a:prstGeom prst="line">
          <a:avLst/>
        </a:prstGeom>
        <a:solidFill>
          <a:schemeClr val="accent2">
            <a:hueOff val="1610903"/>
            <a:satOff val="-4623"/>
            <a:lumOff val="-7402"/>
            <a:alphaOff val="0"/>
          </a:schemeClr>
        </a:solidFill>
        <a:ln w="19050" cap="flat" cmpd="sng" algn="ctr">
          <a:solidFill>
            <a:schemeClr val="accent2">
              <a:hueOff val="1610903"/>
              <a:satOff val="-4623"/>
              <a:lumOff val="-7402"/>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553C99-CC89-49E5-8A99-2E3B92A25D8F}">
      <dsp:nvSpPr>
        <dsp:cNvPr id="0" name=""/>
        <dsp:cNvSpPr/>
      </dsp:nvSpPr>
      <dsp:spPr>
        <a:xfrm>
          <a:off x="0" y="1017461"/>
          <a:ext cx="6422901" cy="1016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1" kern="1200"/>
            <a:t>Pulmonary rehabilitation</a:t>
          </a:r>
          <a:r>
            <a:rPr lang="en-GB" sz="2600" kern="1200"/>
            <a:t>: exercise training &amp; breathing techniques</a:t>
          </a:r>
          <a:endParaRPr lang="en-US" sz="2600" kern="1200"/>
        </a:p>
      </dsp:txBody>
      <dsp:txXfrm>
        <a:off x="0" y="1017461"/>
        <a:ext cx="6422901" cy="1016840"/>
      </dsp:txXfrm>
    </dsp:sp>
    <dsp:sp modelId="{A0E4615B-A6FD-4211-BA7D-F0F6BC0D6B5C}">
      <dsp:nvSpPr>
        <dsp:cNvPr id="0" name=""/>
        <dsp:cNvSpPr/>
      </dsp:nvSpPr>
      <dsp:spPr>
        <a:xfrm>
          <a:off x="0" y="2034301"/>
          <a:ext cx="6422901" cy="0"/>
        </a:xfrm>
        <a:prstGeom prst="line">
          <a:avLst/>
        </a:prstGeom>
        <a:solidFill>
          <a:schemeClr val="accent2">
            <a:hueOff val="3221807"/>
            <a:satOff val="-9246"/>
            <a:lumOff val="-14805"/>
            <a:alphaOff val="0"/>
          </a:schemeClr>
        </a:solidFill>
        <a:ln w="19050" cap="flat" cmpd="sng" algn="ctr">
          <a:solidFill>
            <a:schemeClr val="accent2">
              <a:hueOff val="3221807"/>
              <a:satOff val="-9246"/>
              <a:lumOff val="-1480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F26EBEC-9AFA-4478-988A-AEFC0CB6718E}">
      <dsp:nvSpPr>
        <dsp:cNvPr id="0" name=""/>
        <dsp:cNvSpPr/>
      </dsp:nvSpPr>
      <dsp:spPr>
        <a:xfrm>
          <a:off x="0" y="2034301"/>
          <a:ext cx="6422901" cy="1016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1" kern="1200"/>
            <a:t>Healthy diet: </a:t>
          </a:r>
          <a:r>
            <a:rPr lang="en-GB" sz="2600" kern="1200"/>
            <a:t>balanced nutrition to maintain energy &amp; muscle strength</a:t>
          </a:r>
          <a:endParaRPr lang="en-US" sz="2600" kern="1200"/>
        </a:p>
      </dsp:txBody>
      <dsp:txXfrm>
        <a:off x="0" y="2034301"/>
        <a:ext cx="6422901" cy="1016840"/>
      </dsp:txXfrm>
    </dsp:sp>
    <dsp:sp modelId="{8288371E-1E6C-4796-8022-0FA6510FF250}">
      <dsp:nvSpPr>
        <dsp:cNvPr id="0" name=""/>
        <dsp:cNvSpPr/>
      </dsp:nvSpPr>
      <dsp:spPr>
        <a:xfrm>
          <a:off x="0" y="3051142"/>
          <a:ext cx="6422901" cy="0"/>
        </a:xfrm>
        <a:prstGeom prst="line">
          <a:avLst/>
        </a:prstGeom>
        <a:solidFill>
          <a:schemeClr val="accent2">
            <a:hueOff val="4832710"/>
            <a:satOff val="-13870"/>
            <a:lumOff val="-22207"/>
            <a:alphaOff val="0"/>
          </a:schemeClr>
        </a:solidFill>
        <a:ln w="19050" cap="flat" cmpd="sng" algn="ctr">
          <a:solidFill>
            <a:schemeClr val="accent2">
              <a:hueOff val="4832710"/>
              <a:satOff val="-13870"/>
              <a:lumOff val="-2220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0878F2-DF1B-48C0-8999-109CEFD35F91}">
      <dsp:nvSpPr>
        <dsp:cNvPr id="0" name=""/>
        <dsp:cNvSpPr/>
      </dsp:nvSpPr>
      <dsp:spPr>
        <a:xfrm>
          <a:off x="0" y="3051142"/>
          <a:ext cx="6422901" cy="1016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1" kern="1200"/>
            <a:t>Vaccinations</a:t>
          </a:r>
          <a:r>
            <a:rPr lang="en-GB" sz="2600" kern="1200"/>
            <a:t>: annual flu and pneumococcal to reduce infection risk</a:t>
          </a:r>
          <a:endParaRPr lang="en-US" sz="2600" kern="1200"/>
        </a:p>
      </dsp:txBody>
      <dsp:txXfrm>
        <a:off x="0" y="3051142"/>
        <a:ext cx="6422901" cy="1016840"/>
      </dsp:txXfrm>
    </dsp:sp>
    <dsp:sp modelId="{FFD27BA4-603D-4D7D-A04F-56C961AAB1AC}">
      <dsp:nvSpPr>
        <dsp:cNvPr id="0" name=""/>
        <dsp:cNvSpPr/>
      </dsp:nvSpPr>
      <dsp:spPr>
        <a:xfrm>
          <a:off x="0" y="4067982"/>
          <a:ext cx="6422901" cy="0"/>
        </a:xfrm>
        <a:prstGeom prst="line">
          <a:avLst/>
        </a:prstGeom>
        <a:solidFill>
          <a:schemeClr val="accent2">
            <a:hueOff val="6443614"/>
            <a:satOff val="-18493"/>
            <a:lumOff val="-29609"/>
            <a:alphaOff val="0"/>
          </a:schemeClr>
        </a:solidFill>
        <a:ln w="19050" cap="flat" cmpd="sng" algn="ctr">
          <a:solidFill>
            <a:schemeClr val="accent2">
              <a:hueOff val="6443614"/>
              <a:satOff val="-18493"/>
              <a:lumOff val="-296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51B75EC-B9BF-4E2C-AEF3-74CFD2E224F6}">
      <dsp:nvSpPr>
        <dsp:cNvPr id="0" name=""/>
        <dsp:cNvSpPr/>
      </dsp:nvSpPr>
      <dsp:spPr>
        <a:xfrm>
          <a:off x="0" y="4067982"/>
          <a:ext cx="6422901" cy="10168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90000"/>
            </a:lnSpc>
            <a:spcBef>
              <a:spcPct val="0"/>
            </a:spcBef>
            <a:spcAft>
              <a:spcPct val="35000"/>
            </a:spcAft>
            <a:buNone/>
          </a:pPr>
          <a:r>
            <a:rPr lang="en-GB" sz="2600" b="1" kern="1200"/>
            <a:t>Environmental control: </a:t>
          </a:r>
          <a:r>
            <a:rPr lang="en-GB" sz="2600" kern="1200"/>
            <a:t>avoid dust, fumes, and air pollution exposure</a:t>
          </a:r>
          <a:endParaRPr lang="en-US" sz="2600" kern="1200"/>
        </a:p>
      </dsp:txBody>
      <dsp:txXfrm>
        <a:off x="0" y="4067982"/>
        <a:ext cx="6422901" cy="101684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665096-7177-4FD2-906E-2F41C8B31343}">
      <dsp:nvSpPr>
        <dsp:cNvPr id="0" name=""/>
        <dsp:cNvSpPr/>
      </dsp:nvSpPr>
      <dsp:spPr>
        <a:xfrm>
          <a:off x="0" y="53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55F7BFA-18C2-48DC-BDAE-56BB7818F18B}">
      <dsp:nvSpPr>
        <dsp:cNvPr id="0" name=""/>
        <dsp:cNvSpPr/>
      </dsp:nvSpPr>
      <dsp:spPr>
        <a:xfrm>
          <a:off x="0" y="53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kern="1200"/>
            <a:t>Bronchodilators</a:t>
          </a:r>
          <a:r>
            <a:rPr lang="en-GB" sz="2400" kern="1200"/>
            <a:t>: inhalers to relax airways and ease breathing (Diaz et al, 2008)</a:t>
          </a:r>
          <a:endParaRPr lang="en-US" sz="2400" kern="1200"/>
        </a:p>
      </dsp:txBody>
      <dsp:txXfrm>
        <a:off x="0" y="531"/>
        <a:ext cx="10515600" cy="870055"/>
      </dsp:txXfrm>
    </dsp:sp>
    <dsp:sp modelId="{68FAF1D4-4D80-41A1-A853-3F8F2F63B9C5}">
      <dsp:nvSpPr>
        <dsp:cNvPr id="0" name=""/>
        <dsp:cNvSpPr/>
      </dsp:nvSpPr>
      <dsp:spPr>
        <a:xfrm>
          <a:off x="0" y="870586"/>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D6B5B7-8B7A-4FD2-A548-EE851EFB82A2}">
      <dsp:nvSpPr>
        <dsp:cNvPr id="0" name=""/>
        <dsp:cNvSpPr/>
      </dsp:nvSpPr>
      <dsp:spPr>
        <a:xfrm>
          <a:off x="0" y="87058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kern="1200"/>
            <a:t>Inhaled corticosteroids</a:t>
          </a:r>
          <a:r>
            <a:rPr lang="en-GB" sz="2400" kern="1200"/>
            <a:t>: reduce airway inflammation</a:t>
          </a:r>
          <a:endParaRPr lang="en-US" sz="2400" kern="1200"/>
        </a:p>
      </dsp:txBody>
      <dsp:txXfrm>
        <a:off x="0" y="870586"/>
        <a:ext cx="10515600" cy="870055"/>
      </dsp:txXfrm>
    </dsp:sp>
    <dsp:sp modelId="{8CA03532-BF1B-47AC-943F-6EDE4BE31B6F}">
      <dsp:nvSpPr>
        <dsp:cNvPr id="0" name=""/>
        <dsp:cNvSpPr/>
      </dsp:nvSpPr>
      <dsp:spPr>
        <a:xfrm>
          <a:off x="0" y="174064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C9AE843-F494-4B35-9AD5-BAC2A1DC2635}">
      <dsp:nvSpPr>
        <dsp:cNvPr id="0" name=""/>
        <dsp:cNvSpPr/>
      </dsp:nvSpPr>
      <dsp:spPr>
        <a:xfrm>
          <a:off x="0" y="174064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kern="1200"/>
            <a:t>Oxygen therapy</a:t>
          </a:r>
          <a:r>
            <a:rPr lang="en-GB" sz="2400" kern="1200"/>
            <a:t>: for patients with chronic low oxygen levels</a:t>
          </a:r>
          <a:endParaRPr lang="en-US" sz="2400" kern="1200"/>
        </a:p>
      </dsp:txBody>
      <dsp:txXfrm>
        <a:off x="0" y="1740641"/>
        <a:ext cx="10515600" cy="870055"/>
      </dsp:txXfrm>
    </dsp:sp>
    <dsp:sp modelId="{B45F94D6-C067-4269-A972-EAE5671F158D}">
      <dsp:nvSpPr>
        <dsp:cNvPr id="0" name=""/>
        <dsp:cNvSpPr/>
      </dsp:nvSpPr>
      <dsp:spPr>
        <a:xfrm>
          <a:off x="0" y="2610696"/>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DE1522E-14A9-4BA0-8FB4-E8817BDC3C89}">
      <dsp:nvSpPr>
        <dsp:cNvPr id="0" name=""/>
        <dsp:cNvSpPr/>
      </dsp:nvSpPr>
      <dsp:spPr>
        <a:xfrm>
          <a:off x="0" y="2610696"/>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kern="1200"/>
            <a:t>Regular monitoring</a:t>
          </a:r>
          <a:r>
            <a:rPr lang="en-GB" sz="2400" kern="1200"/>
            <a:t>: spirometry and check-ups with GP or respiratory nurse</a:t>
          </a:r>
          <a:endParaRPr lang="en-US" sz="2400" kern="1200"/>
        </a:p>
      </dsp:txBody>
      <dsp:txXfrm>
        <a:off x="0" y="2610696"/>
        <a:ext cx="10515600" cy="870055"/>
      </dsp:txXfrm>
    </dsp:sp>
    <dsp:sp modelId="{D02E4E47-7A01-487C-A127-E4465EBCCA55}">
      <dsp:nvSpPr>
        <dsp:cNvPr id="0" name=""/>
        <dsp:cNvSpPr/>
      </dsp:nvSpPr>
      <dsp:spPr>
        <a:xfrm>
          <a:off x="0" y="3480751"/>
          <a:ext cx="10515600" cy="0"/>
        </a:xfrm>
        <a:prstGeom prst="line">
          <a:avLst/>
        </a:prstGeom>
        <a:solidFill>
          <a:schemeClr val="accent1">
            <a:hueOff val="0"/>
            <a:satOff val="0"/>
            <a:lumOff val="0"/>
            <a:alphaOff val="0"/>
          </a:schemeClr>
        </a:solidFill>
        <a:ln w="1905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09171AD-131D-4D30-8CBA-FA5342FD8A5C}">
      <dsp:nvSpPr>
        <dsp:cNvPr id="0" name=""/>
        <dsp:cNvSpPr/>
      </dsp:nvSpPr>
      <dsp:spPr>
        <a:xfrm>
          <a:off x="0" y="3480751"/>
          <a:ext cx="10515600" cy="87005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t" anchorCtr="0">
          <a:noAutofit/>
        </a:bodyPr>
        <a:lstStyle/>
        <a:p>
          <a:pPr marL="0" lvl="0" indent="0" algn="l" defTabSz="1066800">
            <a:lnSpc>
              <a:spcPct val="90000"/>
            </a:lnSpc>
            <a:spcBef>
              <a:spcPct val="0"/>
            </a:spcBef>
            <a:spcAft>
              <a:spcPct val="35000"/>
            </a:spcAft>
            <a:buNone/>
          </a:pPr>
          <a:r>
            <a:rPr lang="en-GB" sz="2400" b="1" kern="1200"/>
            <a:t>Pulmonary rehabilitation referral</a:t>
          </a:r>
          <a:r>
            <a:rPr lang="en-GB" sz="2400" kern="1200"/>
            <a:t>: ongoing support for exercise and education</a:t>
          </a:r>
          <a:endParaRPr lang="en-US" sz="2400" kern="1200"/>
        </a:p>
      </dsp:txBody>
      <dsp:txXfrm>
        <a:off x="0" y="3480751"/>
        <a:ext cx="10515600" cy="87005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282367-6624-49B3-BC87-3B1931B982CA}">
      <dsp:nvSpPr>
        <dsp:cNvPr id="0" name=""/>
        <dsp:cNvSpPr/>
      </dsp:nvSpPr>
      <dsp:spPr>
        <a:xfrm>
          <a:off x="0" y="531"/>
          <a:ext cx="105156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75F190-2B10-4FFD-A095-79FECBE22CEA}">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BA7C7AC-C51F-42B4-8F7F-62FA08C61040}">
      <dsp:nvSpPr>
        <dsp:cNvPr id="0" name=""/>
        <dsp:cNvSpPr/>
      </dsp:nvSpPr>
      <dsp:spPr>
        <a:xfrm>
          <a:off x="1437631" y="531"/>
          <a:ext cx="90779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b="1" kern="1200"/>
            <a:t>Progressive condition: </a:t>
          </a:r>
          <a:r>
            <a:rPr lang="en-US" sz="2500" kern="1200"/>
            <a:t>no cure, but symptoms can be managed</a:t>
          </a:r>
        </a:p>
      </dsp:txBody>
      <dsp:txXfrm>
        <a:off x="1437631" y="531"/>
        <a:ext cx="9077968" cy="1244702"/>
      </dsp:txXfrm>
    </dsp:sp>
    <dsp:sp modelId="{ECC627D1-7307-4692-B300-DFEE3FA7265E}">
      <dsp:nvSpPr>
        <dsp:cNvPr id="0" name=""/>
        <dsp:cNvSpPr/>
      </dsp:nvSpPr>
      <dsp:spPr>
        <a:xfrm>
          <a:off x="0" y="1556410"/>
          <a:ext cx="105156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95330F-E2EC-4582-9D6A-689AACC87368}">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FD1533-B9CD-48CF-B40C-4610DC0F5DE1}">
      <dsp:nvSpPr>
        <dsp:cNvPr id="0" name=""/>
        <dsp:cNvSpPr/>
      </dsp:nvSpPr>
      <dsp:spPr>
        <a:xfrm>
          <a:off x="1437631" y="1556410"/>
          <a:ext cx="4732020"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b="1" kern="1200"/>
            <a:t>With management</a:t>
          </a:r>
          <a:r>
            <a:rPr lang="en-US" sz="2500" kern="1200"/>
            <a:t>:</a:t>
          </a:r>
        </a:p>
      </dsp:txBody>
      <dsp:txXfrm>
        <a:off x="1437631" y="1556410"/>
        <a:ext cx="4732020" cy="1244702"/>
      </dsp:txXfrm>
    </dsp:sp>
    <dsp:sp modelId="{1EE3E090-EC1D-4A07-9C24-B5B89095D7B9}">
      <dsp:nvSpPr>
        <dsp:cNvPr id="0" name=""/>
        <dsp:cNvSpPr/>
      </dsp:nvSpPr>
      <dsp:spPr>
        <a:xfrm>
          <a:off x="6169651" y="1556410"/>
          <a:ext cx="434594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622300">
            <a:lnSpc>
              <a:spcPct val="90000"/>
            </a:lnSpc>
            <a:spcBef>
              <a:spcPct val="0"/>
            </a:spcBef>
            <a:spcAft>
              <a:spcPct val="35000"/>
            </a:spcAft>
            <a:buNone/>
          </a:pPr>
          <a:r>
            <a:rPr lang="en-US" sz="1400" kern="1200"/>
            <a:t>Improved quality of life</a:t>
          </a:r>
        </a:p>
        <a:p>
          <a:pPr marL="0" lvl="0" indent="0" algn="l" defTabSz="622300">
            <a:lnSpc>
              <a:spcPct val="90000"/>
            </a:lnSpc>
            <a:spcBef>
              <a:spcPct val="0"/>
            </a:spcBef>
            <a:spcAft>
              <a:spcPct val="35000"/>
            </a:spcAft>
            <a:buNone/>
          </a:pPr>
          <a:r>
            <a:rPr lang="en-US" sz="1400" kern="1200"/>
            <a:t>Reduced hospital admissions</a:t>
          </a:r>
        </a:p>
        <a:p>
          <a:pPr marL="0" lvl="0" indent="0" algn="l" defTabSz="622300">
            <a:lnSpc>
              <a:spcPct val="90000"/>
            </a:lnSpc>
            <a:spcBef>
              <a:spcPct val="0"/>
            </a:spcBef>
            <a:spcAft>
              <a:spcPct val="35000"/>
            </a:spcAft>
            <a:buNone/>
          </a:pPr>
          <a:r>
            <a:rPr lang="en-US" sz="1400" kern="1200"/>
            <a:t>Slower disease progression</a:t>
          </a:r>
        </a:p>
      </dsp:txBody>
      <dsp:txXfrm>
        <a:off x="6169651" y="1556410"/>
        <a:ext cx="4345948" cy="1244702"/>
      </dsp:txXfrm>
    </dsp:sp>
    <dsp:sp modelId="{F81CA83F-7885-494A-9E1C-BD169ABCF114}">
      <dsp:nvSpPr>
        <dsp:cNvPr id="0" name=""/>
        <dsp:cNvSpPr/>
      </dsp:nvSpPr>
      <dsp:spPr>
        <a:xfrm>
          <a:off x="0" y="3112289"/>
          <a:ext cx="105156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40CAB5-D991-4E3A-8661-42768A717326}">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F63530-4D18-4374-A614-A896CBE86F34}">
      <dsp:nvSpPr>
        <dsp:cNvPr id="0" name=""/>
        <dsp:cNvSpPr/>
      </dsp:nvSpPr>
      <dsp:spPr>
        <a:xfrm>
          <a:off x="1437631" y="3112289"/>
          <a:ext cx="4732020"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111250">
            <a:lnSpc>
              <a:spcPct val="90000"/>
            </a:lnSpc>
            <a:spcBef>
              <a:spcPct val="0"/>
            </a:spcBef>
            <a:spcAft>
              <a:spcPct val="35000"/>
            </a:spcAft>
            <a:buNone/>
          </a:pPr>
          <a:r>
            <a:rPr lang="en-US" sz="2500" b="1" kern="1200"/>
            <a:t>Without management:</a:t>
          </a:r>
          <a:endParaRPr lang="en-US" sz="2500" kern="1200"/>
        </a:p>
      </dsp:txBody>
      <dsp:txXfrm>
        <a:off x="1437631" y="3112289"/>
        <a:ext cx="4732020" cy="1244702"/>
      </dsp:txXfrm>
    </dsp:sp>
    <dsp:sp modelId="{994EC365-EDA2-4550-9EA2-4FB366A031DE}">
      <dsp:nvSpPr>
        <dsp:cNvPr id="0" name=""/>
        <dsp:cNvSpPr/>
      </dsp:nvSpPr>
      <dsp:spPr>
        <a:xfrm>
          <a:off x="6169651" y="3112289"/>
          <a:ext cx="434594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622300">
            <a:lnSpc>
              <a:spcPct val="90000"/>
            </a:lnSpc>
            <a:spcBef>
              <a:spcPct val="0"/>
            </a:spcBef>
            <a:spcAft>
              <a:spcPct val="35000"/>
            </a:spcAft>
            <a:buNone/>
          </a:pPr>
          <a:r>
            <a:rPr lang="en-US" sz="1400" kern="1200"/>
            <a:t>Worsening breathlessness and disability</a:t>
          </a:r>
        </a:p>
        <a:p>
          <a:pPr marL="0" lvl="0" indent="0" algn="l" defTabSz="622300">
            <a:lnSpc>
              <a:spcPct val="90000"/>
            </a:lnSpc>
            <a:spcBef>
              <a:spcPct val="0"/>
            </a:spcBef>
            <a:spcAft>
              <a:spcPct val="35000"/>
            </a:spcAft>
            <a:buNone/>
          </a:pPr>
          <a:r>
            <a:rPr lang="en-US" sz="1400" kern="1200"/>
            <a:t>Frequent infections and hospitalisations</a:t>
          </a:r>
        </a:p>
        <a:p>
          <a:pPr marL="0" lvl="0" indent="0" algn="l" defTabSz="622300">
            <a:lnSpc>
              <a:spcPct val="90000"/>
            </a:lnSpc>
            <a:spcBef>
              <a:spcPct val="0"/>
            </a:spcBef>
            <a:spcAft>
              <a:spcPct val="35000"/>
            </a:spcAft>
            <a:buNone/>
          </a:pPr>
          <a:r>
            <a:rPr lang="en-US" sz="1400" kern="1200"/>
            <a:t>Increased risk of respiratory failure and reduced life expectancy</a:t>
          </a:r>
        </a:p>
      </dsp:txBody>
      <dsp:txXfrm>
        <a:off x="6169651" y="3112289"/>
        <a:ext cx="4345948" cy="1244702"/>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27B087-30D0-D8EA-1B98-1ABDC7CAD4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PK"/>
          </a:p>
        </p:txBody>
      </p:sp>
      <p:sp>
        <p:nvSpPr>
          <p:cNvPr id="3" name="Subtitle 2">
            <a:extLst>
              <a:ext uri="{FF2B5EF4-FFF2-40B4-BE49-F238E27FC236}">
                <a16:creationId xmlns:a16="http://schemas.microsoft.com/office/drawing/2014/main" id="{83D408A8-E4DF-A886-EA95-5EAB3BD8F9B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PK"/>
          </a:p>
        </p:txBody>
      </p:sp>
      <p:sp>
        <p:nvSpPr>
          <p:cNvPr id="4" name="Date Placeholder 3">
            <a:extLst>
              <a:ext uri="{FF2B5EF4-FFF2-40B4-BE49-F238E27FC236}">
                <a16:creationId xmlns:a16="http://schemas.microsoft.com/office/drawing/2014/main" id="{C78EE659-6F24-4A55-14AE-AA0574D9EEAC}"/>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5" name="Footer Placeholder 4">
            <a:extLst>
              <a:ext uri="{FF2B5EF4-FFF2-40B4-BE49-F238E27FC236}">
                <a16:creationId xmlns:a16="http://schemas.microsoft.com/office/drawing/2014/main" id="{237E0A7D-9D50-AFB9-7668-23F1C9510628}"/>
              </a:ext>
            </a:extLst>
          </p:cNvPr>
          <p:cNvSpPr>
            <a:spLocks noGrp="1"/>
          </p:cNvSpPr>
          <p:nvPr>
            <p:ph type="ftr" sz="quarter" idx="11"/>
          </p:nvPr>
        </p:nvSpPr>
        <p:spPr/>
        <p:txBody>
          <a:bodyPr/>
          <a:lstStyle/>
          <a:p>
            <a:endParaRPr lang="en-PK"/>
          </a:p>
        </p:txBody>
      </p:sp>
      <p:sp>
        <p:nvSpPr>
          <p:cNvPr id="6" name="Slide Number Placeholder 5">
            <a:extLst>
              <a:ext uri="{FF2B5EF4-FFF2-40B4-BE49-F238E27FC236}">
                <a16:creationId xmlns:a16="http://schemas.microsoft.com/office/drawing/2014/main" id="{293F899E-0F3C-95F8-BFA2-A6813BB121CB}"/>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4134293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57AB8B-8F98-BEFD-1DC6-A0B0AD1F8470}"/>
              </a:ext>
            </a:extLst>
          </p:cNvPr>
          <p:cNvSpPr>
            <a:spLocks noGrp="1"/>
          </p:cNvSpPr>
          <p:nvPr>
            <p:ph type="title"/>
          </p:nvPr>
        </p:nvSpPr>
        <p:spPr/>
        <p:txBody>
          <a:bodyPr/>
          <a:lstStyle/>
          <a:p>
            <a:r>
              <a:rPr lang="en-US"/>
              <a:t>Click to edit Master title style</a:t>
            </a:r>
            <a:endParaRPr lang="en-PK"/>
          </a:p>
        </p:txBody>
      </p:sp>
      <p:sp>
        <p:nvSpPr>
          <p:cNvPr id="3" name="Content Placeholder 2">
            <a:extLst>
              <a:ext uri="{FF2B5EF4-FFF2-40B4-BE49-F238E27FC236}">
                <a16:creationId xmlns:a16="http://schemas.microsoft.com/office/drawing/2014/main" id="{F118EAD9-793C-E041-42E0-68B335D2D99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4" name="Date Placeholder 3">
            <a:extLst>
              <a:ext uri="{FF2B5EF4-FFF2-40B4-BE49-F238E27FC236}">
                <a16:creationId xmlns:a16="http://schemas.microsoft.com/office/drawing/2014/main" id="{DA590893-82DD-640D-D66F-4669D78AA032}"/>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5" name="Footer Placeholder 4">
            <a:extLst>
              <a:ext uri="{FF2B5EF4-FFF2-40B4-BE49-F238E27FC236}">
                <a16:creationId xmlns:a16="http://schemas.microsoft.com/office/drawing/2014/main" id="{CFE82D03-528B-BAC0-1771-82F09328650B}"/>
              </a:ext>
            </a:extLst>
          </p:cNvPr>
          <p:cNvSpPr>
            <a:spLocks noGrp="1"/>
          </p:cNvSpPr>
          <p:nvPr>
            <p:ph type="ftr" sz="quarter" idx="11"/>
          </p:nvPr>
        </p:nvSpPr>
        <p:spPr/>
        <p:txBody>
          <a:bodyPr/>
          <a:lstStyle/>
          <a:p>
            <a:endParaRPr lang="en-PK"/>
          </a:p>
        </p:txBody>
      </p:sp>
      <p:sp>
        <p:nvSpPr>
          <p:cNvPr id="6" name="Slide Number Placeholder 5">
            <a:extLst>
              <a:ext uri="{FF2B5EF4-FFF2-40B4-BE49-F238E27FC236}">
                <a16:creationId xmlns:a16="http://schemas.microsoft.com/office/drawing/2014/main" id="{2D92B9F0-FDA4-D4D4-4B6B-2258A2969045}"/>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1205115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62088-7EC5-6947-A79B-E95B73EA3A6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PK"/>
          </a:p>
        </p:txBody>
      </p:sp>
      <p:sp>
        <p:nvSpPr>
          <p:cNvPr id="3" name="Text Placeholder 2">
            <a:extLst>
              <a:ext uri="{FF2B5EF4-FFF2-40B4-BE49-F238E27FC236}">
                <a16:creationId xmlns:a16="http://schemas.microsoft.com/office/drawing/2014/main" id="{64912075-82EE-583E-0C33-B104680C2DC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FC3B21F-9007-9ED9-5251-37AB4EB36AA3}"/>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5" name="Footer Placeholder 4">
            <a:extLst>
              <a:ext uri="{FF2B5EF4-FFF2-40B4-BE49-F238E27FC236}">
                <a16:creationId xmlns:a16="http://schemas.microsoft.com/office/drawing/2014/main" id="{8851A19F-64B7-06C3-6881-0048F2C44967}"/>
              </a:ext>
            </a:extLst>
          </p:cNvPr>
          <p:cNvSpPr>
            <a:spLocks noGrp="1"/>
          </p:cNvSpPr>
          <p:nvPr>
            <p:ph type="ftr" sz="quarter" idx="11"/>
          </p:nvPr>
        </p:nvSpPr>
        <p:spPr/>
        <p:txBody>
          <a:bodyPr/>
          <a:lstStyle/>
          <a:p>
            <a:endParaRPr lang="en-PK"/>
          </a:p>
        </p:txBody>
      </p:sp>
      <p:sp>
        <p:nvSpPr>
          <p:cNvPr id="6" name="Slide Number Placeholder 5">
            <a:extLst>
              <a:ext uri="{FF2B5EF4-FFF2-40B4-BE49-F238E27FC236}">
                <a16:creationId xmlns:a16="http://schemas.microsoft.com/office/drawing/2014/main" id="{7AB37166-E250-3B0D-D396-E6D68FA422D5}"/>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28538380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E5D9D7-5BF9-51CF-B8C4-053DA8DF2D12}"/>
              </a:ext>
            </a:extLst>
          </p:cNvPr>
          <p:cNvSpPr>
            <a:spLocks noGrp="1"/>
          </p:cNvSpPr>
          <p:nvPr>
            <p:ph type="title"/>
          </p:nvPr>
        </p:nvSpPr>
        <p:spPr/>
        <p:txBody>
          <a:bodyPr/>
          <a:lstStyle/>
          <a:p>
            <a:r>
              <a:rPr lang="en-US"/>
              <a:t>Click to edit Master title style</a:t>
            </a:r>
            <a:endParaRPr lang="en-PK"/>
          </a:p>
        </p:txBody>
      </p:sp>
      <p:sp>
        <p:nvSpPr>
          <p:cNvPr id="3" name="Content Placeholder 2">
            <a:extLst>
              <a:ext uri="{FF2B5EF4-FFF2-40B4-BE49-F238E27FC236}">
                <a16:creationId xmlns:a16="http://schemas.microsoft.com/office/drawing/2014/main" id="{7A39806D-0436-C9EA-D5D7-D456DBD07F7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4" name="Content Placeholder 3">
            <a:extLst>
              <a:ext uri="{FF2B5EF4-FFF2-40B4-BE49-F238E27FC236}">
                <a16:creationId xmlns:a16="http://schemas.microsoft.com/office/drawing/2014/main" id="{7A480B0F-356B-93A2-A6BF-47FA06ABA26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5" name="Date Placeholder 4">
            <a:extLst>
              <a:ext uri="{FF2B5EF4-FFF2-40B4-BE49-F238E27FC236}">
                <a16:creationId xmlns:a16="http://schemas.microsoft.com/office/drawing/2014/main" id="{9F8CCD26-9E54-FD6F-D3C4-CE60F53A5E59}"/>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6" name="Footer Placeholder 5">
            <a:extLst>
              <a:ext uri="{FF2B5EF4-FFF2-40B4-BE49-F238E27FC236}">
                <a16:creationId xmlns:a16="http://schemas.microsoft.com/office/drawing/2014/main" id="{9DF63D65-917F-B8EC-C02B-2CC6A0F428AF}"/>
              </a:ext>
            </a:extLst>
          </p:cNvPr>
          <p:cNvSpPr>
            <a:spLocks noGrp="1"/>
          </p:cNvSpPr>
          <p:nvPr>
            <p:ph type="ftr" sz="quarter" idx="11"/>
          </p:nvPr>
        </p:nvSpPr>
        <p:spPr/>
        <p:txBody>
          <a:bodyPr/>
          <a:lstStyle/>
          <a:p>
            <a:endParaRPr lang="en-PK"/>
          </a:p>
        </p:txBody>
      </p:sp>
      <p:sp>
        <p:nvSpPr>
          <p:cNvPr id="7" name="Slide Number Placeholder 6">
            <a:extLst>
              <a:ext uri="{FF2B5EF4-FFF2-40B4-BE49-F238E27FC236}">
                <a16:creationId xmlns:a16="http://schemas.microsoft.com/office/drawing/2014/main" id="{B6965A52-81E8-FD0F-9C1D-316A5F50A044}"/>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27301934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E73B24-CF53-1838-6D9C-752C3F169FB6}"/>
              </a:ext>
            </a:extLst>
          </p:cNvPr>
          <p:cNvSpPr>
            <a:spLocks noGrp="1"/>
          </p:cNvSpPr>
          <p:nvPr>
            <p:ph type="title"/>
          </p:nvPr>
        </p:nvSpPr>
        <p:spPr>
          <a:xfrm>
            <a:off x="839788" y="365125"/>
            <a:ext cx="10515600" cy="1325563"/>
          </a:xfrm>
        </p:spPr>
        <p:txBody>
          <a:bodyPr/>
          <a:lstStyle/>
          <a:p>
            <a:r>
              <a:rPr lang="en-US"/>
              <a:t>Click to edit Master title style</a:t>
            </a:r>
            <a:endParaRPr lang="en-PK"/>
          </a:p>
        </p:txBody>
      </p:sp>
      <p:sp>
        <p:nvSpPr>
          <p:cNvPr id="3" name="Text Placeholder 2">
            <a:extLst>
              <a:ext uri="{FF2B5EF4-FFF2-40B4-BE49-F238E27FC236}">
                <a16:creationId xmlns:a16="http://schemas.microsoft.com/office/drawing/2014/main" id="{69B2A868-5018-DDFF-743B-85C016EE96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1A76A6C-EC85-7AF8-3C29-26BEDA6BAB1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5" name="Text Placeholder 4">
            <a:extLst>
              <a:ext uri="{FF2B5EF4-FFF2-40B4-BE49-F238E27FC236}">
                <a16:creationId xmlns:a16="http://schemas.microsoft.com/office/drawing/2014/main" id="{11C2AA72-E1E6-B427-005C-1310372889C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F2D263B-7C9C-0017-227C-F84D9AD8714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7" name="Date Placeholder 6">
            <a:extLst>
              <a:ext uri="{FF2B5EF4-FFF2-40B4-BE49-F238E27FC236}">
                <a16:creationId xmlns:a16="http://schemas.microsoft.com/office/drawing/2014/main" id="{4BAEC9AA-0409-3C37-E1E9-8E089954AA78}"/>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8" name="Footer Placeholder 7">
            <a:extLst>
              <a:ext uri="{FF2B5EF4-FFF2-40B4-BE49-F238E27FC236}">
                <a16:creationId xmlns:a16="http://schemas.microsoft.com/office/drawing/2014/main" id="{94D22E8F-E18B-DA83-FA68-738C1970CF0C}"/>
              </a:ext>
            </a:extLst>
          </p:cNvPr>
          <p:cNvSpPr>
            <a:spLocks noGrp="1"/>
          </p:cNvSpPr>
          <p:nvPr>
            <p:ph type="ftr" sz="quarter" idx="11"/>
          </p:nvPr>
        </p:nvSpPr>
        <p:spPr/>
        <p:txBody>
          <a:bodyPr/>
          <a:lstStyle/>
          <a:p>
            <a:endParaRPr lang="en-PK"/>
          </a:p>
        </p:txBody>
      </p:sp>
      <p:sp>
        <p:nvSpPr>
          <p:cNvPr id="9" name="Slide Number Placeholder 8">
            <a:extLst>
              <a:ext uri="{FF2B5EF4-FFF2-40B4-BE49-F238E27FC236}">
                <a16:creationId xmlns:a16="http://schemas.microsoft.com/office/drawing/2014/main" id="{B5809717-7F29-FFF4-44EB-A98DBC5A83E0}"/>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216723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614A6-1C0E-9CC3-C6B7-2A3ABD7E69E7}"/>
              </a:ext>
            </a:extLst>
          </p:cNvPr>
          <p:cNvSpPr>
            <a:spLocks noGrp="1"/>
          </p:cNvSpPr>
          <p:nvPr>
            <p:ph type="title"/>
          </p:nvPr>
        </p:nvSpPr>
        <p:spPr/>
        <p:txBody>
          <a:bodyPr/>
          <a:lstStyle/>
          <a:p>
            <a:r>
              <a:rPr lang="en-US"/>
              <a:t>Click to edit Master title style</a:t>
            </a:r>
            <a:endParaRPr lang="en-PK"/>
          </a:p>
        </p:txBody>
      </p:sp>
      <p:sp>
        <p:nvSpPr>
          <p:cNvPr id="3" name="Date Placeholder 2">
            <a:extLst>
              <a:ext uri="{FF2B5EF4-FFF2-40B4-BE49-F238E27FC236}">
                <a16:creationId xmlns:a16="http://schemas.microsoft.com/office/drawing/2014/main" id="{5181B093-356F-BC56-62A5-0BD67A5AB35F}"/>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4" name="Footer Placeholder 3">
            <a:extLst>
              <a:ext uri="{FF2B5EF4-FFF2-40B4-BE49-F238E27FC236}">
                <a16:creationId xmlns:a16="http://schemas.microsoft.com/office/drawing/2014/main" id="{DAFCC9B5-6F7B-FA6D-19C7-4F361E753824}"/>
              </a:ext>
            </a:extLst>
          </p:cNvPr>
          <p:cNvSpPr>
            <a:spLocks noGrp="1"/>
          </p:cNvSpPr>
          <p:nvPr>
            <p:ph type="ftr" sz="quarter" idx="11"/>
          </p:nvPr>
        </p:nvSpPr>
        <p:spPr/>
        <p:txBody>
          <a:bodyPr/>
          <a:lstStyle/>
          <a:p>
            <a:endParaRPr lang="en-PK"/>
          </a:p>
        </p:txBody>
      </p:sp>
      <p:sp>
        <p:nvSpPr>
          <p:cNvPr id="5" name="Slide Number Placeholder 4">
            <a:extLst>
              <a:ext uri="{FF2B5EF4-FFF2-40B4-BE49-F238E27FC236}">
                <a16:creationId xmlns:a16="http://schemas.microsoft.com/office/drawing/2014/main" id="{41B43E90-8CCD-3720-25D5-EE63372C63B1}"/>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24259716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98799F1-A83E-570A-397E-4F46A1D5A49D}"/>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3" name="Footer Placeholder 2">
            <a:extLst>
              <a:ext uri="{FF2B5EF4-FFF2-40B4-BE49-F238E27FC236}">
                <a16:creationId xmlns:a16="http://schemas.microsoft.com/office/drawing/2014/main" id="{E446F0F2-8EE5-DFA1-89DF-05E5CFBE117D}"/>
              </a:ext>
            </a:extLst>
          </p:cNvPr>
          <p:cNvSpPr>
            <a:spLocks noGrp="1"/>
          </p:cNvSpPr>
          <p:nvPr>
            <p:ph type="ftr" sz="quarter" idx="11"/>
          </p:nvPr>
        </p:nvSpPr>
        <p:spPr/>
        <p:txBody>
          <a:bodyPr/>
          <a:lstStyle/>
          <a:p>
            <a:endParaRPr lang="en-PK"/>
          </a:p>
        </p:txBody>
      </p:sp>
      <p:sp>
        <p:nvSpPr>
          <p:cNvPr id="4" name="Slide Number Placeholder 3">
            <a:extLst>
              <a:ext uri="{FF2B5EF4-FFF2-40B4-BE49-F238E27FC236}">
                <a16:creationId xmlns:a16="http://schemas.microsoft.com/office/drawing/2014/main" id="{5A7442FD-85A3-3AC7-3BE2-15AD4959D033}"/>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14615872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A1587-90B7-7289-A788-5C44F6E2142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K"/>
          </a:p>
        </p:txBody>
      </p:sp>
      <p:sp>
        <p:nvSpPr>
          <p:cNvPr id="3" name="Content Placeholder 2">
            <a:extLst>
              <a:ext uri="{FF2B5EF4-FFF2-40B4-BE49-F238E27FC236}">
                <a16:creationId xmlns:a16="http://schemas.microsoft.com/office/drawing/2014/main" id="{56E6ABAB-0FE1-E905-B15D-38BE1E1FA7F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4" name="Text Placeholder 3">
            <a:extLst>
              <a:ext uri="{FF2B5EF4-FFF2-40B4-BE49-F238E27FC236}">
                <a16:creationId xmlns:a16="http://schemas.microsoft.com/office/drawing/2014/main" id="{D1972FF9-8D68-A53E-5C9B-0C4E3CC887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15B6AB4-3B2E-E0C0-DDD0-83AE845C01D1}"/>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6" name="Footer Placeholder 5">
            <a:extLst>
              <a:ext uri="{FF2B5EF4-FFF2-40B4-BE49-F238E27FC236}">
                <a16:creationId xmlns:a16="http://schemas.microsoft.com/office/drawing/2014/main" id="{510CBC96-9152-176F-D65D-6A02F5BB1795}"/>
              </a:ext>
            </a:extLst>
          </p:cNvPr>
          <p:cNvSpPr>
            <a:spLocks noGrp="1"/>
          </p:cNvSpPr>
          <p:nvPr>
            <p:ph type="ftr" sz="quarter" idx="11"/>
          </p:nvPr>
        </p:nvSpPr>
        <p:spPr/>
        <p:txBody>
          <a:bodyPr/>
          <a:lstStyle/>
          <a:p>
            <a:endParaRPr lang="en-PK"/>
          </a:p>
        </p:txBody>
      </p:sp>
      <p:sp>
        <p:nvSpPr>
          <p:cNvPr id="7" name="Slide Number Placeholder 6">
            <a:extLst>
              <a:ext uri="{FF2B5EF4-FFF2-40B4-BE49-F238E27FC236}">
                <a16:creationId xmlns:a16="http://schemas.microsoft.com/office/drawing/2014/main" id="{955CED1D-1302-5E17-2DA1-BBE5532D93D4}"/>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380596548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A4ECEB-3029-7909-A046-6336294D2BE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PK"/>
          </a:p>
        </p:txBody>
      </p:sp>
      <p:sp>
        <p:nvSpPr>
          <p:cNvPr id="3" name="Picture Placeholder 2">
            <a:extLst>
              <a:ext uri="{FF2B5EF4-FFF2-40B4-BE49-F238E27FC236}">
                <a16:creationId xmlns:a16="http://schemas.microsoft.com/office/drawing/2014/main" id="{768C3F72-5C31-2009-BB02-199A24181B2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PK"/>
          </a:p>
        </p:txBody>
      </p:sp>
      <p:sp>
        <p:nvSpPr>
          <p:cNvPr id="4" name="Text Placeholder 3">
            <a:extLst>
              <a:ext uri="{FF2B5EF4-FFF2-40B4-BE49-F238E27FC236}">
                <a16:creationId xmlns:a16="http://schemas.microsoft.com/office/drawing/2014/main" id="{A288ECC4-84EA-C8F3-3EAC-5F5AEE1604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154B5D-079C-316C-05F1-A30A9BC257A9}"/>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6" name="Footer Placeholder 5">
            <a:extLst>
              <a:ext uri="{FF2B5EF4-FFF2-40B4-BE49-F238E27FC236}">
                <a16:creationId xmlns:a16="http://schemas.microsoft.com/office/drawing/2014/main" id="{C675FFF1-E6EF-0853-0BB6-EE23799CEA79}"/>
              </a:ext>
            </a:extLst>
          </p:cNvPr>
          <p:cNvSpPr>
            <a:spLocks noGrp="1"/>
          </p:cNvSpPr>
          <p:nvPr>
            <p:ph type="ftr" sz="quarter" idx="11"/>
          </p:nvPr>
        </p:nvSpPr>
        <p:spPr/>
        <p:txBody>
          <a:bodyPr/>
          <a:lstStyle/>
          <a:p>
            <a:endParaRPr lang="en-PK"/>
          </a:p>
        </p:txBody>
      </p:sp>
      <p:sp>
        <p:nvSpPr>
          <p:cNvPr id="7" name="Slide Number Placeholder 6">
            <a:extLst>
              <a:ext uri="{FF2B5EF4-FFF2-40B4-BE49-F238E27FC236}">
                <a16:creationId xmlns:a16="http://schemas.microsoft.com/office/drawing/2014/main" id="{9D2CFAA2-FD70-AB6F-6BAD-98372597D1B2}"/>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3549839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BEA17-7D5F-1930-8895-736BAF810295}"/>
              </a:ext>
            </a:extLst>
          </p:cNvPr>
          <p:cNvSpPr>
            <a:spLocks noGrp="1"/>
          </p:cNvSpPr>
          <p:nvPr>
            <p:ph type="title"/>
          </p:nvPr>
        </p:nvSpPr>
        <p:spPr/>
        <p:txBody>
          <a:bodyPr/>
          <a:lstStyle/>
          <a:p>
            <a:r>
              <a:rPr lang="en-US"/>
              <a:t>Click to edit Master title style</a:t>
            </a:r>
            <a:endParaRPr lang="en-PK"/>
          </a:p>
        </p:txBody>
      </p:sp>
      <p:sp>
        <p:nvSpPr>
          <p:cNvPr id="3" name="Vertical Text Placeholder 2">
            <a:extLst>
              <a:ext uri="{FF2B5EF4-FFF2-40B4-BE49-F238E27FC236}">
                <a16:creationId xmlns:a16="http://schemas.microsoft.com/office/drawing/2014/main" id="{2CB6CB3D-7AF5-F812-E49F-D890FB603D7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4" name="Date Placeholder 3">
            <a:extLst>
              <a:ext uri="{FF2B5EF4-FFF2-40B4-BE49-F238E27FC236}">
                <a16:creationId xmlns:a16="http://schemas.microsoft.com/office/drawing/2014/main" id="{FECDAB3D-253D-6252-C5AA-51E541EA5C71}"/>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5" name="Footer Placeholder 4">
            <a:extLst>
              <a:ext uri="{FF2B5EF4-FFF2-40B4-BE49-F238E27FC236}">
                <a16:creationId xmlns:a16="http://schemas.microsoft.com/office/drawing/2014/main" id="{3BD67CBD-9D49-1336-B083-895931B454DC}"/>
              </a:ext>
            </a:extLst>
          </p:cNvPr>
          <p:cNvSpPr>
            <a:spLocks noGrp="1"/>
          </p:cNvSpPr>
          <p:nvPr>
            <p:ph type="ftr" sz="quarter" idx="11"/>
          </p:nvPr>
        </p:nvSpPr>
        <p:spPr/>
        <p:txBody>
          <a:bodyPr/>
          <a:lstStyle/>
          <a:p>
            <a:endParaRPr lang="en-PK"/>
          </a:p>
        </p:txBody>
      </p:sp>
      <p:sp>
        <p:nvSpPr>
          <p:cNvPr id="6" name="Slide Number Placeholder 5">
            <a:extLst>
              <a:ext uri="{FF2B5EF4-FFF2-40B4-BE49-F238E27FC236}">
                <a16:creationId xmlns:a16="http://schemas.microsoft.com/office/drawing/2014/main" id="{6D623F78-599B-73B5-73DC-BFBA27A896D2}"/>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3690759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953BEFF-7FD0-19E7-082A-245CD5D8C87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PK"/>
          </a:p>
        </p:txBody>
      </p:sp>
      <p:sp>
        <p:nvSpPr>
          <p:cNvPr id="3" name="Vertical Text Placeholder 2">
            <a:extLst>
              <a:ext uri="{FF2B5EF4-FFF2-40B4-BE49-F238E27FC236}">
                <a16:creationId xmlns:a16="http://schemas.microsoft.com/office/drawing/2014/main" id="{BA5EC7B1-61A5-7DAB-8269-D6B2684EAB4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4" name="Date Placeholder 3">
            <a:extLst>
              <a:ext uri="{FF2B5EF4-FFF2-40B4-BE49-F238E27FC236}">
                <a16:creationId xmlns:a16="http://schemas.microsoft.com/office/drawing/2014/main" id="{58AE9C54-3BC9-5CA3-5AE1-F51DA74D2E9A}"/>
              </a:ext>
            </a:extLst>
          </p:cNvPr>
          <p:cNvSpPr>
            <a:spLocks noGrp="1"/>
          </p:cNvSpPr>
          <p:nvPr>
            <p:ph type="dt" sz="half" idx="10"/>
          </p:nvPr>
        </p:nvSpPr>
        <p:spPr/>
        <p:txBody>
          <a:bodyPr/>
          <a:lstStyle/>
          <a:p>
            <a:fld id="{0C066D69-B6C8-4173-A5A2-E3F7CD6F14E1}" type="datetimeFigureOut">
              <a:rPr lang="en-PK" smtClean="0"/>
              <a:t>11/17/2025</a:t>
            </a:fld>
            <a:endParaRPr lang="en-PK"/>
          </a:p>
        </p:txBody>
      </p:sp>
      <p:sp>
        <p:nvSpPr>
          <p:cNvPr id="5" name="Footer Placeholder 4">
            <a:extLst>
              <a:ext uri="{FF2B5EF4-FFF2-40B4-BE49-F238E27FC236}">
                <a16:creationId xmlns:a16="http://schemas.microsoft.com/office/drawing/2014/main" id="{23DC7257-EC0B-8AA5-90C4-A7194A3589C6}"/>
              </a:ext>
            </a:extLst>
          </p:cNvPr>
          <p:cNvSpPr>
            <a:spLocks noGrp="1"/>
          </p:cNvSpPr>
          <p:nvPr>
            <p:ph type="ftr" sz="quarter" idx="11"/>
          </p:nvPr>
        </p:nvSpPr>
        <p:spPr/>
        <p:txBody>
          <a:bodyPr/>
          <a:lstStyle/>
          <a:p>
            <a:endParaRPr lang="en-PK"/>
          </a:p>
        </p:txBody>
      </p:sp>
      <p:sp>
        <p:nvSpPr>
          <p:cNvPr id="6" name="Slide Number Placeholder 5">
            <a:extLst>
              <a:ext uri="{FF2B5EF4-FFF2-40B4-BE49-F238E27FC236}">
                <a16:creationId xmlns:a16="http://schemas.microsoft.com/office/drawing/2014/main" id="{E626AAC1-A01C-54B1-BF36-B1D0CF86133E}"/>
              </a:ext>
            </a:extLst>
          </p:cNvPr>
          <p:cNvSpPr>
            <a:spLocks noGrp="1"/>
          </p:cNvSpPr>
          <p:nvPr>
            <p:ph type="sldNum" sz="quarter" idx="12"/>
          </p:nvPr>
        </p:nvSpPr>
        <p:spPr/>
        <p:txBody>
          <a:bodyPr/>
          <a:lstStyle/>
          <a:p>
            <a:fld id="{9F14930A-C398-47CB-B96D-A65C5DC779BA}" type="slidenum">
              <a:rPr lang="en-PK" smtClean="0"/>
              <a:t>‹#›</a:t>
            </a:fld>
            <a:endParaRPr lang="en-PK"/>
          </a:p>
        </p:txBody>
      </p:sp>
    </p:spTree>
    <p:extLst>
      <p:ext uri="{BB962C8B-B14F-4D97-AF65-F5344CB8AC3E}">
        <p14:creationId xmlns:p14="http://schemas.microsoft.com/office/powerpoint/2010/main" val="381355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D0C71EC-BF3C-E8CE-68A3-F2BC6C7CC6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PK"/>
          </a:p>
        </p:txBody>
      </p:sp>
      <p:sp>
        <p:nvSpPr>
          <p:cNvPr id="3" name="Text Placeholder 2">
            <a:extLst>
              <a:ext uri="{FF2B5EF4-FFF2-40B4-BE49-F238E27FC236}">
                <a16:creationId xmlns:a16="http://schemas.microsoft.com/office/drawing/2014/main" id="{480C6344-0326-DFBE-CF31-7A7D03B42F0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PK"/>
          </a:p>
        </p:txBody>
      </p:sp>
      <p:sp>
        <p:nvSpPr>
          <p:cNvPr id="4" name="Date Placeholder 3">
            <a:extLst>
              <a:ext uri="{FF2B5EF4-FFF2-40B4-BE49-F238E27FC236}">
                <a16:creationId xmlns:a16="http://schemas.microsoft.com/office/drawing/2014/main" id="{AFB7077E-00E3-3860-E92E-A88BDD0100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C066D69-B6C8-4173-A5A2-E3F7CD6F14E1}" type="datetimeFigureOut">
              <a:rPr lang="en-PK" smtClean="0"/>
              <a:t>11/17/2025</a:t>
            </a:fld>
            <a:endParaRPr lang="en-PK"/>
          </a:p>
        </p:txBody>
      </p:sp>
      <p:sp>
        <p:nvSpPr>
          <p:cNvPr id="5" name="Footer Placeholder 4">
            <a:extLst>
              <a:ext uri="{FF2B5EF4-FFF2-40B4-BE49-F238E27FC236}">
                <a16:creationId xmlns:a16="http://schemas.microsoft.com/office/drawing/2014/main" id="{A94020DB-0F1F-9021-D51D-6F486BF334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PK"/>
          </a:p>
        </p:txBody>
      </p:sp>
      <p:sp>
        <p:nvSpPr>
          <p:cNvPr id="6" name="Slide Number Placeholder 5">
            <a:extLst>
              <a:ext uri="{FF2B5EF4-FFF2-40B4-BE49-F238E27FC236}">
                <a16:creationId xmlns:a16="http://schemas.microsoft.com/office/drawing/2014/main" id="{ED5F8D9E-AFEE-2DEE-4714-5B98E1D051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F14930A-C398-47CB-B96D-A65C5DC779BA}" type="slidenum">
              <a:rPr lang="en-PK" smtClean="0"/>
              <a:t>‹#›</a:t>
            </a:fld>
            <a:endParaRPr lang="en-PK"/>
          </a:p>
        </p:txBody>
      </p:sp>
    </p:spTree>
    <p:extLst>
      <p:ext uri="{BB962C8B-B14F-4D97-AF65-F5344CB8AC3E}">
        <p14:creationId xmlns:p14="http://schemas.microsoft.com/office/powerpoint/2010/main" val="11731612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P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74751229-0244-4FBB-BED1-407467F4C9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95B2F4-86C8-CA30-C3BD-B1D5EE7D5188}"/>
              </a:ext>
            </a:extLst>
          </p:cNvPr>
          <p:cNvSpPr>
            <a:spLocks noGrp="1"/>
          </p:cNvSpPr>
          <p:nvPr>
            <p:ph type="ctrTitle"/>
          </p:nvPr>
        </p:nvSpPr>
        <p:spPr>
          <a:xfrm>
            <a:off x="2197101" y="735283"/>
            <a:ext cx="4978399" cy="3165045"/>
          </a:xfrm>
        </p:spPr>
        <p:txBody>
          <a:bodyPr anchor="b">
            <a:normAutofit/>
          </a:bodyPr>
          <a:lstStyle/>
          <a:p>
            <a:pPr algn="l"/>
            <a:r>
              <a:rPr lang="en-US" sz="4800" b="1"/>
              <a:t>Emphysema</a:t>
            </a:r>
            <a:r>
              <a:rPr lang="en-US" sz="4800"/>
              <a:t>: </a:t>
            </a:r>
            <a:br>
              <a:rPr lang="en-US" sz="4800"/>
            </a:br>
            <a:r>
              <a:rPr lang="en-US" sz="4800"/>
              <a:t>Impact on the Respiratory System and Care Planning</a:t>
            </a:r>
            <a:endParaRPr lang="en-PK" sz="4800"/>
          </a:p>
        </p:txBody>
      </p:sp>
      <p:sp>
        <p:nvSpPr>
          <p:cNvPr id="3" name="Subtitle 2">
            <a:extLst>
              <a:ext uri="{FF2B5EF4-FFF2-40B4-BE49-F238E27FC236}">
                <a16:creationId xmlns:a16="http://schemas.microsoft.com/office/drawing/2014/main" id="{BDC605C5-1864-A777-DA21-A241111DBE2E}"/>
              </a:ext>
            </a:extLst>
          </p:cNvPr>
          <p:cNvSpPr>
            <a:spLocks noGrp="1"/>
          </p:cNvSpPr>
          <p:nvPr>
            <p:ph type="subTitle" idx="1"/>
          </p:nvPr>
        </p:nvSpPr>
        <p:spPr>
          <a:xfrm>
            <a:off x="2197101" y="4078423"/>
            <a:ext cx="4978399" cy="2058657"/>
          </a:xfrm>
        </p:spPr>
        <p:txBody>
          <a:bodyPr>
            <a:normAutofit/>
          </a:bodyPr>
          <a:lstStyle/>
          <a:p>
            <a:pPr algn="l"/>
            <a:r>
              <a:rPr lang="en-US" dirty="0"/>
              <a:t>Student name: Marie Andrews</a:t>
            </a:r>
          </a:p>
          <a:p>
            <a:pPr algn="l"/>
            <a:r>
              <a:rPr lang="en-US" dirty="0"/>
              <a:t>Number: 2411716</a:t>
            </a:r>
          </a:p>
          <a:p>
            <a:pPr algn="l"/>
            <a:r>
              <a:rPr lang="en-US" dirty="0"/>
              <a:t> Module code: (BMHP5023)</a:t>
            </a:r>
          </a:p>
          <a:p>
            <a:pPr algn="l"/>
            <a:r>
              <a:rPr lang="en-US" dirty="0"/>
              <a:t>Lecturer: </a:t>
            </a:r>
            <a:r>
              <a:rPr lang="en-GB" dirty="0"/>
              <a:t>Robert </a:t>
            </a:r>
            <a:r>
              <a:rPr lang="en-GB" dirty="0" err="1"/>
              <a:t>Nartowski</a:t>
            </a:r>
            <a:endParaRPr lang="en-US" dirty="0"/>
          </a:p>
        </p:txBody>
      </p:sp>
      <p:pic>
        <p:nvPicPr>
          <p:cNvPr id="15" name="Graphic 14" descr="Lungs">
            <a:extLst>
              <a:ext uri="{FF2B5EF4-FFF2-40B4-BE49-F238E27FC236}">
                <a16:creationId xmlns:a16="http://schemas.microsoft.com/office/drawing/2014/main" id="{A1CF3387-0972-4ABA-86FD-36FA7F38BC5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07815" y="716407"/>
            <a:ext cx="5411343" cy="5411343"/>
          </a:xfrm>
          <a:prstGeom prst="rect">
            <a:avLst/>
          </a:prstGeom>
        </p:spPr>
      </p:pic>
    </p:spTree>
    <p:extLst>
      <p:ext uri="{BB962C8B-B14F-4D97-AF65-F5344CB8AC3E}">
        <p14:creationId xmlns:p14="http://schemas.microsoft.com/office/powerpoint/2010/main" val="2423440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987DA9F-2DD8-B2BA-02BC-A797486A070B}"/>
              </a:ext>
            </a:extLst>
          </p:cNvPr>
          <p:cNvSpPr>
            <a:spLocks noGrp="1"/>
          </p:cNvSpPr>
          <p:nvPr>
            <p:ph type="title"/>
          </p:nvPr>
        </p:nvSpPr>
        <p:spPr>
          <a:xfrm>
            <a:off x="630936" y="640080"/>
            <a:ext cx="4818888" cy="1481328"/>
          </a:xfrm>
        </p:spPr>
        <p:txBody>
          <a:bodyPr anchor="b">
            <a:normAutofit/>
          </a:bodyPr>
          <a:lstStyle/>
          <a:p>
            <a:r>
              <a:rPr lang="en-US" sz="5000" dirty="0"/>
              <a:t>Introduction</a:t>
            </a:r>
            <a:br>
              <a:rPr lang="en-US" sz="5000" dirty="0"/>
            </a:br>
            <a:endParaRPr lang="en-PK" sz="5000" dirty="0"/>
          </a:p>
        </p:txBody>
      </p:sp>
      <p:sp>
        <p:nvSpPr>
          <p:cNvPr id="14"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7C5DE23-33D4-6813-D95B-5067E42FD522}"/>
              </a:ext>
            </a:extLst>
          </p:cNvPr>
          <p:cNvSpPr>
            <a:spLocks noGrp="1"/>
          </p:cNvSpPr>
          <p:nvPr>
            <p:ph idx="1"/>
          </p:nvPr>
        </p:nvSpPr>
        <p:spPr>
          <a:xfrm>
            <a:off x="630936" y="2660904"/>
            <a:ext cx="4818888" cy="3547872"/>
          </a:xfrm>
        </p:spPr>
        <p:txBody>
          <a:bodyPr anchor="t">
            <a:normAutofit/>
          </a:bodyPr>
          <a:lstStyle/>
          <a:p>
            <a:r>
              <a:rPr lang="en-US" sz="2000" b="1"/>
              <a:t>Chronic Respiratory Diseases </a:t>
            </a:r>
            <a:r>
              <a:rPr lang="en-US" sz="2000"/>
              <a:t>are a major health challenge in the UK, affecting quality of life and healthcare services (Kurpas et al, 2014).</a:t>
            </a:r>
          </a:p>
          <a:p>
            <a:r>
              <a:rPr lang="en-US" sz="2000"/>
              <a:t>E</a:t>
            </a:r>
            <a:r>
              <a:rPr lang="en-US" sz="2000" b="1"/>
              <a:t>mphysema</a:t>
            </a:r>
            <a:r>
              <a:rPr lang="en-US" sz="2000"/>
              <a:t> is a type of COPD that develops slowly and gets worse over time (PRASAD, 2020).</a:t>
            </a:r>
          </a:p>
          <a:p>
            <a:r>
              <a:rPr lang="en-US" sz="2000"/>
              <a:t>It occurs when the </a:t>
            </a:r>
            <a:r>
              <a:rPr lang="en-US" sz="2000" b="1"/>
              <a:t>air sacs (alveoli) </a:t>
            </a:r>
            <a:r>
              <a:rPr lang="en-US" sz="2000"/>
              <a:t>in the lungs are damaged, making breathing difficult.</a:t>
            </a:r>
          </a:p>
        </p:txBody>
      </p:sp>
      <p:pic>
        <p:nvPicPr>
          <p:cNvPr id="4" name="Picture 3">
            <a:extLst>
              <a:ext uri="{FF2B5EF4-FFF2-40B4-BE49-F238E27FC236}">
                <a16:creationId xmlns:a16="http://schemas.microsoft.com/office/drawing/2014/main" id="{6622CE72-C2B0-BDB0-DAF4-F47E9057339E}"/>
              </a:ext>
            </a:extLst>
          </p:cNvPr>
          <p:cNvPicPr>
            <a:picLocks noChangeAspect="1"/>
          </p:cNvPicPr>
          <p:nvPr/>
        </p:nvPicPr>
        <p:blipFill>
          <a:blip r:embed="rId2"/>
          <a:stretch>
            <a:fillRect/>
          </a:stretch>
        </p:blipFill>
        <p:spPr>
          <a:xfrm>
            <a:off x="6099048" y="979288"/>
            <a:ext cx="5458968" cy="4899423"/>
          </a:xfrm>
          <a:prstGeom prst="rect">
            <a:avLst/>
          </a:prstGeom>
        </p:spPr>
      </p:pic>
    </p:spTree>
    <p:extLst>
      <p:ext uri="{BB962C8B-B14F-4D97-AF65-F5344CB8AC3E}">
        <p14:creationId xmlns:p14="http://schemas.microsoft.com/office/powerpoint/2010/main" val="20492803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40D196-C3C9-5693-8850-B2C1B41272B5}"/>
              </a:ext>
            </a:extLst>
          </p:cNvPr>
          <p:cNvSpPr>
            <a:spLocks noGrp="1"/>
          </p:cNvSpPr>
          <p:nvPr>
            <p:ph type="title"/>
          </p:nvPr>
        </p:nvSpPr>
        <p:spPr/>
        <p:txBody>
          <a:bodyPr/>
          <a:lstStyle/>
          <a:p>
            <a:r>
              <a:rPr lang="en-GB"/>
              <a:t>Patient Case</a:t>
            </a:r>
            <a:br>
              <a:rPr lang="en-GB"/>
            </a:br>
            <a:endParaRPr lang="en-PK" dirty="0"/>
          </a:p>
        </p:txBody>
      </p:sp>
      <p:graphicFrame>
        <p:nvGraphicFramePr>
          <p:cNvPr id="7" name="Content Placeholder 2">
            <a:extLst>
              <a:ext uri="{FF2B5EF4-FFF2-40B4-BE49-F238E27FC236}">
                <a16:creationId xmlns:a16="http://schemas.microsoft.com/office/drawing/2014/main" id="{16BCB61B-AF62-3D3D-B9D0-E1C3D273ECB7}"/>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53920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26B0B73-3CFD-CC93-AB41-77C4D3165EEC}"/>
              </a:ext>
            </a:extLst>
          </p:cNvPr>
          <p:cNvSpPr>
            <a:spLocks noGrp="1"/>
          </p:cNvSpPr>
          <p:nvPr>
            <p:ph type="title"/>
          </p:nvPr>
        </p:nvSpPr>
        <p:spPr>
          <a:xfrm>
            <a:off x="1371597" y="348865"/>
            <a:ext cx="10044023" cy="877729"/>
          </a:xfrm>
        </p:spPr>
        <p:txBody>
          <a:bodyPr anchor="ctr">
            <a:normAutofit/>
          </a:bodyPr>
          <a:lstStyle/>
          <a:p>
            <a:r>
              <a:rPr lang="en-US" sz="2800">
                <a:solidFill>
                  <a:srgbClr val="FFFFFF"/>
                </a:solidFill>
              </a:rPr>
              <a:t>Anatomy of the Respiratory System</a:t>
            </a:r>
            <a:br>
              <a:rPr lang="en-US" sz="2800">
                <a:solidFill>
                  <a:srgbClr val="FFFFFF"/>
                </a:solidFill>
              </a:rPr>
            </a:br>
            <a:endParaRPr lang="en-PK" sz="2800">
              <a:solidFill>
                <a:srgbClr val="FFFFFF"/>
              </a:solidFill>
            </a:endParaRPr>
          </a:p>
        </p:txBody>
      </p:sp>
      <p:graphicFrame>
        <p:nvGraphicFramePr>
          <p:cNvPr id="5" name="Content Placeholder 2">
            <a:extLst>
              <a:ext uri="{FF2B5EF4-FFF2-40B4-BE49-F238E27FC236}">
                <a16:creationId xmlns:a16="http://schemas.microsoft.com/office/drawing/2014/main" id="{50A60F25-35DA-B2CB-0E37-55A17466DA7D}"/>
              </a:ext>
            </a:extLst>
          </p:cNvPr>
          <p:cNvGraphicFramePr>
            <a:graphicFrameLocks noGrp="1"/>
          </p:cNvGraphicFramePr>
          <p:nvPr>
            <p:ph idx="1"/>
            <p:extLst>
              <p:ext uri="{D42A27DB-BD31-4B8C-83A1-F6EECF244321}">
                <p14:modId xmlns:p14="http://schemas.microsoft.com/office/powerpoint/2010/main" val="1706737469"/>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29228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69F4A6-00E8-BBE7-B89B-8B49983BB818}"/>
              </a:ext>
            </a:extLst>
          </p:cNvPr>
          <p:cNvSpPr>
            <a:spLocks noGrp="1"/>
          </p:cNvSpPr>
          <p:nvPr>
            <p:ph type="title"/>
          </p:nvPr>
        </p:nvSpPr>
        <p:spPr/>
        <p:txBody>
          <a:bodyPr>
            <a:normAutofit/>
          </a:bodyPr>
          <a:lstStyle/>
          <a:p>
            <a:r>
              <a:rPr lang="en-US"/>
              <a:t>Physiology of Gas Exchange</a:t>
            </a:r>
            <a:br>
              <a:rPr lang="en-US"/>
            </a:br>
            <a:endParaRPr lang="en-PK" dirty="0"/>
          </a:p>
        </p:txBody>
      </p:sp>
      <p:sp>
        <p:nvSpPr>
          <p:cNvPr id="3" name="Content Placeholder 2">
            <a:extLst>
              <a:ext uri="{FF2B5EF4-FFF2-40B4-BE49-F238E27FC236}">
                <a16:creationId xmlns:a16="http://schemas.microsoft.com/office/drawing/2014/main" id="{3F67190C-4321-047D-830E-3A0F49AD6B1B}"/>
              </a:ext>
            </a:extLst>
          </p:cNvPr>
          <p:cNvSpPr>
            <a:spLocks noGrp="1"/>
          </p:cNvSpPr>
          <p:nvPr>
            <p:ph idx="1"/>
          </p:nvPr>
        </p:nvSpPr>
        <p:spPr/>
        <p:txBody>
          <a:bodyPr/>
          <a:lstStyle/>
          <a:p>
            <a:r>
              <a:rPr lang="en-GB" b="1"/>
              <a:t>Alveoli: </a:t>
            </a:r>
            <a:r>
              <a:rPr lang="en-GB"/>
              <a:t>provide a large surface area for gas exchange</a:t>
            </a:r>
          </a:p>
          <a:p>
            <a:r>
              <a:rPr lang="en-GB"/>
              <a:t>Oxygen diffuses into capillaries; carbon dioxide diffuses out (Clark, 1997)</a:t>
            </a:r>
          </a:p>
          <a:p>
            <a:r>
              <a:rPr lang="en-GB"/>
              <a:t>Thin alveolar walls + rich blood supply make exchange efficient</a:t>
            </a:r>
          </a:p>
          <a:p>
            <a:r>
              <a:rPr lang="en-GB"/>
              <a:t>Elasticity of lungs helps air move in and out smoothly</a:t>
            </a:r>
            <a:endParaRPr lang="en-PK" dirty="0"/>
          </a:p>
        </p:txBody>
      </p:sp>
    </p:spTree>
    <p:extLst>
      <p:ext uri="{BB962C8B-B14F-4D97-AF65-F5344CB8AC3E}">
        <p14:creationId xmlns:p14="http://schemas.microsoft.com/office/powerpoint/2010/main" val="7408729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B1D5480-51E6-263E-5AC5-ABC9F50CC938}"/>
              </a:ext>
            </a:extLst>
          </p:cNvPr>
          <p:cNvSpPr>
            <a:spLocks noGrp="1"/>
          </p:cNvSpPr>
          <p:nvPr>
            <p:ph type="title"/>
          </p:nvPr>
        </p:nvSpPr>
        <p:spPr>
          <a:xfrm>
            <a:off x="1371597" y="348865"/>
            <a:ext cx="10044023" cy="877729"/>
          </a:xfrm>
        </p:spPr>
        <p:txBody>
          <a:bodyPr anchor="ctr">
            <a:normAutofit/>
          </a:bodyPr>
          <a:lstStyle/>
          <a:p>
            <a:r>
              <a:rPr lang="en-US" sz="2800">
                <a:solidFill>
                  <a:srgbClr val="FFFFFF"/>
                </a:solidFill>
              </a:rPr>
              <a:t>Pathophysiology of Emphysema</a:t>
            </a:r>
            <a:br>
              <a:rPr lang="en-US" sz="2800">
                <a:solidFill>
                  <a:srgbClr val="FFFFFF"/>
                </a:solidFill>
              </a:rPr>
            </a:br>
            <a:endParaRPr lang="en-PK" sz="2800">
              <a:solidFill>
                <a:srgbClr val="FFFFFF"/>
              </a:solidFill>
            </a:endParaRPr>
          </a:p>
        </p:txBody>
      </p:sp>
      <p:graphicFrame>
        <p:nvGraphicFramePr>
          <p:cNvPr id="5" name="Content Placeholder 2">
            <a:extLst>
              <a:ext uri="{FF2B5EF4-FFF2-40B4-BE49-F238E27FC236}">
                <a16:creationId xmlns:a16="http://schemas.microsoft.com/office/drawing/2014/main" id="{395F7375-D4A0-3944-5C03-167C0437DFA1}"/>
              </a:ext>
            </a:extLst>
          </p:cNvPr>
          <p:cNvGraphicFramePr>
            <a:graphicFrameLocks noGrp="1"/>
          </p:cNvGraphicFramePr>
          <p:nvPr>
            <p:ph idx="1"/>
            <p:extLst>
              <p:ext uri="{D42A27DB-BD31-4B8C-83A1-F6EECF244321}">
                <p14:modId xmlns:p14="http://schemas.microsoft.com/office/powerpoint/2010/main" val="227866063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528184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0DFC902-7D23-471A-B557-B6B6917D7A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 y="-1"/>
            <a:ext cx="12191990" cy="1688641"/>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D2110B-0C1D-0D75-DFD1-40973386D76A}"/>
              </a:ext>
            </a:extLst>
          </p:cNvPr>
          <p:cNvSpPr>
            <a:spLocks noGrp="1"/>
          </p:cNvSpPr>
          <p:nvPr>
            <p:ph type="title"/>
          </p:nvPr>
        </p:nvSpPr>
        <p:spPr>
          <a:xfrm>
            <a:off x="1156851" y="637762"/>
            <a:ext cx="9888496" cy="900131"/>
          </a:xfrm>
        </p:spPr>
        <p:txBody>
          <a:bodyPr anchor="t">
            <a:normAutofit/>
          </a:bodyPr>
          <a:lstStyle/>
          <a:p>
            <a:r>
              <a:rPr lang="en-US" sz="2800">
                <a:solidFill>
                  <a:schemeClr val="bg1"/>
                </a:solidFill>
              </a:rPr>
              <a:t>Symptoms &amp; Complications</a:t>
            </a:r>
            <a:br>
              <a:rPr lang="en-US" sz="2800">
                <a:solidFill>
                  <a:schemeClr val="bg1"/>
                </a:solidFill>
              </a:rPr>
            </a:br>
            <a:endParaRPr lang="en-PK" sz="2800">
              <a:solidFill>
                <a:schemeClr val="bg1"/>
              </a:solidFill>
            </a:endParaRPr>
          </a:p>
        </p:txBody>
      </p:sp>
      <p:sp>
        <p:nvSpPr>
          <p:cNvPr id="11" name="Rectangle 10">
            <a:extLst>
              <a:ext uri="{FF2B5EF4-FFF2-40B4-BE49-F238E27FC236}">
                <a16:creationId xmlns:a16="http://schemas.microsoft.com/office/drawing/2014/main" id="{A55D5633-D557-4DCA-982C-FF36EB7A1C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688641"/>
            <a:ext cx="12191990" cy="5215465"/>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A81C20BC-47A6-524E-EF91-19422101969E}"/>
              </a:ext>
            </a:extLst>
          </p:cNvPr>
          <p:cNvGraphicFramePr>
            <a:graphicFrameLocks noGrp="1"/>
          </p:cNvGraphicFramePr>
          <p:nvPr>
            <p:ph idx="1"/>
            <p:extLst>
              <p:ext uri="{D42A27DB-BD31-4B8C-83A1-F6EECF244321}">
                <p14:modId xmlns:p14="http://schemas.microsoft.com/office/powerpoint/2010/main" val="2543339098"/>
              </p:ext>
            </p:extLst>
          </p:nvPr>
        </p:nvGraphicFramePr>
        <p:xfrm>
          <a:off x="1155558" y="2261336"/>
          <a:ext cx="9889789" cy="39074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88381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F6F39C2-8746-4599-843B-CED156C408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5D714AD-9E94-4752-AA45-D4B0EAAB5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4652"/>
            <a:ext cx="4444163" cy="632334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7E1C95A-8CB8-3F8C-461B-E62F478FEDE2}"/>
              </a:ext>
            </a:extLst>
          </p:cNvPr>
          <p:cNvSpPr>
            <a:spLocks noGrp="1"/>
          </p:cNvSpPr>
          <p:nvPr>
            <p:ph type="title"/>
          </p:nvPr>
        </p:nvSpPr>
        <p:spPr>
          <a:xfrm>
            <a:off x="599411" y="767258"/>
            <a:ext cx="3209335" cy="5323484"/>
          </a:xfrm>
        </p:spPr>
        <p:txBody>
          <a:bodyPr>
            <a:normAutofit/>
          </a:bodyPr>
          <a:lstStyle/>
          <a:p>
            <a:pPr algn="ctr"/>
            <a:r>
              <a:rPr lang="en-US" sz="2800">
                <a:solidFill>
                  <a:schemeClr val="bg1"/>
                </a:solidFill>
              </a:rPr>
              <a:t>Care Plan (Lifestyle Management)</a:t>
            </a:r>
            <a:br>
              <a:rPr lang="en-US" sz="2800">
                <a:solidFill>
                  <a:schemeClr val="bg1"/>
                </a:solidFill>
              </a:rPr>
            </a:br>
            <a:endParaRPr lang="en-PK" sz="2800">
              <a:solidFill>
                <a:schemeClr val="bg1"/>
              </a:solidFill>
            </a:endParaRPr>
          </a:p>
        </p:txBody>
      </p:sp>
      <p:sp>
        <p:nvSpPr>
          <p:cNvPr id="13" name="Rectangle 12">
            <a:extLst>
              <a:ext uri="{FF2B5EF4-FFF2-40B4-BE49-F238E27FC236}">
                <a16:creationId xmlns:a16="http://schemas.microsoft.com/office/drawing/2014/main" id="{7FF89E09-42FB-4694-96E4-95652B1D8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83158" y="3396997"/>
            <a:ext cx="6858002"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5D3C032-881F-4579-A4BF-0FA966E9F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470645"/>
            <a:ext cx="12192000" cy="6400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E9AA06A-35B9-5383-489E-79E55926A072}"/>
              </a:ext>
            </a:extLst>
          </p:cNvPr>
          <p:cNvGraphicFramePr>
            <a:graphicFrameLocks noGrp="1"/>
          </p:cNvGraphicFramePr>
          <p:nvPr>
            <p:ph idx="1"/>
            <p:extLst>
              <p:ext uri="{D42A27DB-BD31-4B8C-83A1-F6EECF244321}">
                <p14:modId xmlns:p14="http://schemas.microsoft.com/office/powerpoint/2010/main" val="2306156163"/>
              </p:ext>
            </p:extLst>
          </p:nvPr>
        </p:nvGraphicFramePr>
        <p:xfrm>
          <a:off x="5242917" y="1005298"/>
          <a:ext cx="6422901" cy="50854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6921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79CFE-FB35-F13A-59DD-322E227AAC07}"/>
              </a:ext>
            </a:extLst>
          </p:cNvPr>
          <p:cNvSpPr>
            <a:spLocks noGrp="1"/>
          </p:cNvSpPr>
          <p:nvPr>
            <p:ph type="title"/>
          </p:nvPr>
        </p:nvSpPr>
        <p:spPr/>
        <p:txBody>
          <a:bodyPr/>
          <a:lstStyle/>
          <a:p>
            <a:r>
              <a:rPr lang="en-GB"/>
              <a:t>Care Plan (Medical &amp; Monitoring) </a:t>
            </a:r>
            <a:br>
              <a:rPr lang="en-GB"/>
            </a:br>
            <a:endParaRPr lang="en-PK" dirty="0"/>
          </a:p>
        </p:txBody>
      </p:sp>
      <p:graphicFrame>
        <p:nvGraphicFramePr>
          <p:cNvPr id="21" name="Content Placeholder 2">
            <a:extLst>
              <a:ext uri="{FF2B5EF4-FFF2-40B4-BE49-F238E27FC236}">
                <a16:creationId xmlns:a16="http://schemas.microsoft.com/office/drawing/2014/main" id="{65D08BC8-198C-F39D-CFE4-0F86158DD90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1936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81EA652-8C6A-4E69-BEB9-170809474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5298780A-33B9-4EA2-8F67-DE68AD6284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576720" y="3335867"/>
            <a:ext cx="329184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7F488E8B-4E1E-4402-8935-D4E6C02615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1774" y="623275"/>
            <a:ext cx="10905053"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B26C7E-7BD5-5EDC-12F1-CDE4A1C39F8B}"/>
              </a:ext>
            </a:extLst>
          </p:cNvPr>
          <p:cNvSpPr>
            <a:spLocks noGrp="1"/>
          </p:cNvSpPr>
          <p:nvPr>
            <p:ph type="title"/>
          </p:nvPr>
        </p:nvSpPr>
        <p:spPr>
          <a:xfrm>
            <a:off x="1075767" y="1188637"/>
            <a:ext cx="2988234" cy="4480726"/>
          </a:xfrm>
        </p:spPr>
        <p:txBody>
          <a:bodyPr>
            <a:normAutofit/>
          </a:bodyPr>
          <a:lstStyle/>
          <a:p>
            <a:pPr algn="r"/>
            <a:r>
              <a:rPr lang="en-GB" sz="3100"/>
              <a:t>Communication &amp; Ethical Considerations</a:t>
            </a:r>
            <a:br>
              <a:rPr lang="en-GB" sz="3100"/>
            </a:br>
            <a:endParaRPr lang="en-PK" sz="3100"/>
          </a:p>
        </p:txBody>
      </p:sp>
      <p:cxnSp>
        <p:nvCxnSpPr>
          <p:cNvPr id="14" name="Straight Connector 13">
            <a:extLst>
              <a:ext uri="{FF2B5EF4-FFF2-40B4-BE49-F238E27FC236}">
                <a16:creationId xmlns:a16="http://schemas.microsoft.com/office/drawing/2014/main" id="{23AAC9B5-8015-485C-ACF9-A750390E9A5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852863"/>
            <a:ext cx="0" cy="3236495"/>
          </a:xfrm>
          <a:prstGeom prst="line">
            <a:avLst/>
          </a:prstGeom>
          <a:ln w="19050" cap="sq">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30DB958C-C2D2-8849-E7A9-5DD76B13DCCF}"/>
              </a:ext>
            </a:extLst>
          </p:cNvPr>
          <p:cNvSpPr>
            <a:spLocks noGrp="1"/>
          </p:cNvSpPr>
          <p:nvPr>
            <p:ph idx="1"/>
          </p:nvPr>
        </p:nvSpPr>
        <p:spPr>
          <a:xfrm>
            <a:off x="5255260" y="1648870"/>
            <a:ext cx="4702848" cy="3560260"/>
          </a:xfrm>
        </p:spPr>
        <p:txBody>
          <a:bodyPr anchor="ctr">
            <a:normAutofit/>
          </a:bodyPr>
          <a:lstStyle/>
          <a:p>
            <a:r>
              <a:rPr lang="en-US" sz="1700" b="1"/>
              <a:t>Shared decision-making</a:t>
            </a:r>
            <a:r>
              <a:rPr lang="en-US" sz="1700"/>
              <a:t>: involves the patient in treatment choices</a:t>
            </a:r>
          </a:p>
          <a:p>
            <a:r>
              <a:rPr lang="en-US" sz="1700" b="1"/>
              <a:t>Clear communication</a:t>
            </a:r>
            <a:r>
              <a:rPr lang="en-US" sz="1700"/>
              <a:t>: explain inhaler use &amp; treatment plans in simple terms</a:t>
            </a:r>
          </a:p>
          <a:p>
            <a:r>
              <a:rPr lang="en-US" sz="1700" b="1"/>
              <a:t>Confidentiality</a:t>
            </a:r>
            <a:r>
              <a:rPr lang="en-US" sz="1700"/>
              <a:t>: protect the patient’s personal health information</a:t>
            </a:r>
          </a:p>
          <a:p>
            <a:r>
              <a:rPr lang="en-US" sz="1700" b="1"/>
              <a:t>Respect for autonomy</a:t>
            </a:r>
            <a:r>
              <a:rPr lang="en-US" sz="1700"/>
              <a:t>: support lifestyle choices while encouraging healthy changes</a:t>
            </a:r>
          </a:p>
          <a:p>
            <a:r>
              <a:rPr lang="en-US" sz="1700" b="1"/>
              <a:t>Empathy &amp; support</a:t>
            </a:r>
            <a:r>
              <a:rPr lang="en-US" sz="1700"/>
              <a:t>: address emotional impact of living with chronic disease (Stev et al, 2025)</a:t>
            </a:r>
            <a:endParaRPr lang="en-PK" sz="1700"/>
          </a:p>
        </p:txBody>
      </p:sp>
    </p:spTree>
    <p:extLst>
      <p:ext uri="{BB962C8B-B14F-4D97-AF65-F5344CB8AC3E}">
        <p14:creationId xmlns:p14="http://schemas.microsoft.com/office/powerpoint/2010/main" val="3037965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E21BE9A-E1D2-FD0D-499E-AC0958744769}"/>
              </a:ext>
            </a:extLst>
          </p:cNvPr>
          <p:cNvSpPr>
            <a:spLocks noGrp="1"/>
          </p:cNvSpPr>
          <p:nvPr>
            <p:ph type="title"/>
          </p:nvPr>
        </p:nvSpPr>
        <p:spPr>
          <a:xfrm>
            <a:off x="841248" y="256032"/>
            <a:ext cx="10506456" cy="1014984"/>
          </a:xfrm>
        </p:spPr>
        <p:txBody>
          <a:bodyPr anchor="b">
            <a:normAutofit/>
          </a:bodyPr>
          <a:lstStyle/>
          <a:p>
            <a:r>
              <a:rPr lang="en-GB" sz="3100"/>
              <a:t>Prognosis &amp; Future Outlook</a:t>
            </a:r>
            <a:br>
              <a:rPr lang="en-GB" sz="3100"/>
            </a:br>
            <a:endParaRPr lang="en-PK" sz="3100"/>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5953" y="1634502"/>
            <a:ext cx="10451592"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41248" y="1538176"/>
            <a:ext cx="1873457"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2E79262C-4D4B-CE07-9CF5-1CB7F13C8135}"/>
              </a:ext>
            </a:extLst>
          </p:cNvPr>
          <p:cNvGraphicFramePr>
            <a:graphicFrameLocks noGrp="1"/>
          </p:cNvGraphicFramePr>
          <p:nvPr>
            <p:ph idx="1"/>
            <p:extLst>
              <p:ext uri="{D42A27DB-BD31-4B8C-83A1-F6EECF244321}">
                <p14:modId xmlns:p14="http://schemas.microsoft.com/office/powerpoint/2010/main" val="262431969"/>
              </p:ext>
            </p:extLst>
          </p:nvPr>
        </p:nvGraphicFramePr>
        <p:xfrm>
          <a:off x="838200" y="1926266"/>
          <a:ext cx="105156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890230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F056E7-E258-D731-33C8-1DB69D87EA4F}"/>
              </a:ext>
            </a:extLst>
          </p:cNvPr>
          <p:cNvSpPr>
            <a:spLocks noGrp="1"/>
          </p:cNvSpPr>
          <p:nvPr>
            <p:ph type="title"/>
          </p:nvPr>
        </p:nvSpPr>
        <p:spPr>
          <a:xfrm>
            <a:off x="5868557" y="1138036"/>
            <a:ext cx="5444382" cy="1402470"/>
          </a:xfrm>
        </p:spPr>
        <p:txBody>
          <a:bodyPr anchor="t">
            <a:normAutofit/>
          </a:bodyPr>
          <a:lstStyle/>
          <a:p>
            <a:r>
              <a:rPr lang="en-US" sz="3200"/>
              <a:t>Conclusion</a:t>
            </a:r>
            <a:br>
              <a:rPr lang="en-US" sz="3200"/>
            </a:br>
            <a:endParaRPr lang="en-PK" sz="3200"/>
          </a:p>
        </p:txBody>
      </p:sp>
      <p:pic>
        <p:nvPicPr>
          <p:cNvPr id="5" name="Picture 4" descr="Stethoscope">
            <a:extLst>
              <a:ext uri="{FF2B5EF4-FFF2-40B4-BE49-F238E27FC236}">
                <a16:creationId xmlns:a16="http://schemas.microsoft.com/office/drawing/2014/main" id="{34E61222-B7AF-0226-7685-95B38D503655}"/>
              </a:ext>
            </a:extLst>
          </p:cNvPr>
          <p:cNvPicPr>
            <a:picLocks noChangeAspect="1"/>
          </p:cNvPicPr>
          <p:nvPr/>
        </p:nvPicPr>
        <p:blipFill>
          <a:blip r:embed="rId2"/>
          <a:srcRect l="9195" r="40667" b="-1"/>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98BC20D-26E8-BD6B-041A-BDCD88C2BDE9}"/>
              </a:ext>
            </a:extLst>
          </p:cNvPr>
          <p:cNvSpPr>
            <a:spLocks noGrp="1"/>
          </p:cNvSpPr>
          <p:nvPr>
            <p:ph idx="1"/>
          </p:nvPr>
        </p:nvSpPr>
        <p:spPr>
          <a:xfrm>
            <a:off x="5868557" y="2551176"/>
            <a:ext cx="5444382" cy="3591207"/>
          </a:xfrm>
        </p:spPr>
        <p:txBody>
          <a:bodyPr>
            <a:normAutofit/>
          </a:bodyPr>
          <a:lstStyle/>
          <a:p>
            <a:r>
              <a:rPr lang="en-US" sz="2000"/>
              <a:t>Emphysema is a progressive lung disease that damages the alveoli and reduces gas exchange, leading to breathlessness and serious complications. Although it cannot be cured, lifestyle changes, medical treatment, and regular monitoring can slow progression and improve quality of life. Patient-centred, ethical care is essential to support better long-term outcomes.</a:t>
            </a:r>
            <a:endParaRPr lang="en-PK" sz="2000"/>
          </a:p>
        </p:txBody>
      </p:sp>
    </p:spTree>
    <p:extLst>
      <p:ext uri="{BB962C8B-B14F-4D97-AF65-F5344CB8AC3E}">
        <p14:creationId xmlns:p14="http://schemas.microsoft.com/office/powerpoint/2010/main" val="2442263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6" name="Rectangle 15">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0"/>
            <a:ext cx="11167447"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7" name="Rectangle 16">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1349D4A-278B-C497-1B45-90F88992F8FC}"/>
              </a:ext>
            </a:extLst>
          </p:cNvPr>
          <p:cNvSpPr>
            <a:spLocks noGrp="1"/>
          </p:cNvSpPr>
          <p:nvPr>
            <p:ph type="title"/>
          </p:nvPr>
        </p:nvSpPr>
        <p:spPr>
          <a:xfrm>
            <a:off x="1115568" y="548640"/>
            <a:ext cx="10168128" cy="1179576"/>
          </a:xfrm>
        </p:spPr>
        <p:txBody>
          <a:bodyPr>
            <a:normAutofit/>
          </a:bodyPr>
          <a:lstStyle/>
          <a:p>
            <a:r>
              <a:rPr lang="en-US" sz="4000"/>
              <a:t>References</a:t>
            </a:r>
            <a:endParaRPr lang="en-PK" sz="4000"/>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758952"/>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a:extLst>
              <a:ext uri="{FF2B5EF4-FFF2-40B4-BE49-F238E27FC236}">
                <a16:creationId xmlns:a16="http://schemas.microsoft.com/office/drawing/2014/main" id="{EB021895-63E5-9155-4870-959DCEF665AA}"/>
              </a:ext>
            </a:extLst>
          </p:cNvPr>
          <p:cNvSpPr>
            <a:spLocks noGrp="1"/>
          </p:cNvSpPr>
          <p:nvPr>
            <p:ph idx="1"/>
          </p:nvPr>
        </p:nvSpPr>
        <p:spPr>
          <a:xfrm>
            <a:off x="1115568" y="2481943"/>
            <a:ext cx="10168128" cy="3695020"/>
          </a:xfrm>
        </p:spPr>
        <p:txBody>
          <a:bodyPr>
            <a:normAutofit/>
          </a:bodyPr>
          <a:lstStyle/>
          <a:p>
            <a:r>
              <a:rPr lang="en-US" sz="1000" b="0" i="0">
                <a:effectLst/>
                <a:latin typeface="Arial" panose="020B0604020202020204" pitchFamily="34" charset="0"/>
              </a:rPr>
              <a:t>Kurpas, D., Mroczek, B., Sitko, Z., Helicka, D. and Kuchar, E., 2014. Quality of life and health care utilization in patients with chronic respiratory diseases. In </a:t>
            </a:r>
            <a:r>
              <a:rPr lang="en-US" sz="1000" b="0" i="1">
                <a:effectLst/>
                <a:latin typeface="Arial" panose="020B0604020202020204" pitchFamily="34" charset="0"/>
              </a:rPr>
              <a:t>Environment Exposure to Pollutants</a:t>
            </a:r>
            <a:r>
              <a:rPr lang="en-US" sz="1000" b="0" i="0">
                <a:effectLst/>
                <a:latin typeface="Arial" panose="020B0604020202020204" pitchFamily="34" charset="0"/>
              </a:rPr>
              <a:t> (pp. 63-74). Cham: Springer International Publishing.</a:t>
            </a:r>
          </a:p>
          <a:p>
            <a:r>
              <a:rPr lang="en-US" sz="1000" b="0" i="0">
                <a:effectLst/>
                <a:latin typeface="Arial" panose="020B0604020202020204" pitchFamily="34" charset="0"/>
              </a:rPr>
              <a:t>PRASAD, B., 2020. Chronic obstructive pulmonary disease (COPD). </a:t>
            </a:r>
            <a:r>
              <a:rPr lang="en-US" sz="1000" b="0" i="1">
                <a:effectLst/>
                <a:latin typeface="Arial" panose="020B0604020202020204" pitchFamily="34" charset="0"/>
              </a:rPr>
              <a:t>International Journal of Pharmacy Research &amp; Technology (IJPRT)</a:t>
            </a:r>
            <a:r>
              <a:rPr lang="en-US" sz="1000" b="0" i="0">
                <a:effectLst/>
                <a:latin typeface="Arial" panose="020B0604020202020204" pitchFamily="34" charset="0"/>
              </a:rPr>
              <a:t>, </a:t>
            </a:r>
            <a:r>
              <a:rPr lang="en-US" sz="1000" b="0" i="1">
                <a:effectLst/>
                <a:latin typeface="Arial" panose="020B0604020202020204" pitchFamily="34" charset="0"/>
              </a:rPr>
              <a:t>10</a:t>
            </a:r>
            <a:r>
              <a:rPr lang="en-US" sz="1000" b="0" i="0">
                <a:effectLst/>
                <a:latin typeface="Arial" panose="020B0604020202020204" pitchFamily="34" charset="0"/>
              </a:rPr>
              <a:t>(1), pp.67-71.</a:t>
            </a:r>
          </a:p>
          <a:p>
            <a:r>
              <a:rPr lang="en-US" sz="1000"/>
              <a:t>Comroe, J.H., 1966. The lung. Scientific American, 214(2), pp.56-71.</a:t>
            </a:r>
          </a:p>
          <a:p>
            <a:r>
              <a:rPr lang="en-GB" sz="1000"/>
              <a:t>Clark, S.A., 1997. Normal oxygen transport. Design of Pulse Oximeters, pp.13-20.</a:t>
            </a:r>
          </a:p>
          <a:p>
            <a:r>
              <a:rPr lang="en-GB" sz="1000"/>
              <a:t>Coccia, C.B., Palkowski, G.H., Ntusi, N.A.B., Schweitzer, B. and Motsohi, T., 2016. Dyspnoea: Pathophysiology and a clinical approach. South African Medical Journal, 106(1), pp.32-36.</a:t>
            </a:r>
          </a:p>
          <a:p>
            <a:r>
              <a:rPr lang="en-US" sz="1000"/>
              <a:t>Tashkin, D.P., 2015, August. Smoking cessation in chronic obstructive pulmonary disease. In Seminars in respiratory and critical care medicine (Vol. 36, No. 04, pp. 491-507). Thieme Medical Publishers.</a:t>
            </a:r>
          </a:p>
          <a:p>
            <a:r>
              <a:rPr lang="en-GB" sz="1000" b="0" i="0">
                <a:effectLst/>
                <a:latin typeface="Arial" panose="020B0604020202020204" pitchFamily="34" charset="0"/>
              </a:rPr>
              <a:t>Diaz, P.T., Bruns, A.S., Ezzie, M.E., Marchetti, N. and Thomashow, B.M., 2008. Optimizing bronchodilator therapy in emphysema. </a:t>
            </a:r>
            <a:r>
              <a:rPr lang="en-GB" sz="1000" b="0" i="1">
                <a:effectLst/>
                <a:latin typeface="Arial" panose="020B0604020202020204" pitchFamily="34" charset="0"/>
              </a:rPr>
              <a:t>Proceedings of the American Thoracic Society</a:t>
            </a:r>
            <a:r>
              <a:rPr lang="en-GB" sz="1000" b="0" i="0">
                <a:effectLst/>
                <a:latin typeface="Arial" panose="020B0604020202020204" pitchFamily="34" charset="0"/>
              </a:rPr>
              <a:t>, </a:t>
            </a:r>
            <a:r>
              <a:rPr lang="en-GB" sz="1000" b="0" i="1">
                <a:effectLst/>
                <a:latin typeface="Arial" panose="020B0604020202020204" pitchFamily="34" charset="0"/>
              </a:rPr>
              <a:t>5</a:t>
            </a:r>
            <a:r>
              <a:rPr lang="en-GB" sz="1000" b="0" i="0">
                <a:effectLst/>
                <a:latin typeface="Arial" panose="020B0604020202020204" pitchFamily="34" charset="0"/>
              </a:rPr>
              <a:t>(4), pp.501-505.</a:t>
            </a:r>
          </a:p>
          <a:p>
            <a:r>
              <a:rPr lang="en-US" sz="1000"/>
              <a:t>Stev, C.H., 2025. Analysis of the Influence of Psychosocial Support on the Quality of Life of Patients with Chronic Diseases. International Journal of Nursing and Midwifery Research, 3(2), pp.76-85.</a:t>
            </a:r>
            <a:endParaRPr lang="en-GB" sz="1000"/>
          </a:p>
          <a:p>
            <a:r>
              <a:rPr lang="en-US" sz="1000"/>
              <a:t>Brill, I.C., 1939. The clinical manifestations of the various types of right sided heart failure (cor pulmonale). Annals of Internal Medicine, 13(3), pp.513-522.</a:t>
            </a:r>
            <a:endParaRPr lang="en-PK" sz="1000"/>
          </a:p>
        </p:txBody>
      </p:sp>
    </p:spTree>
    <p:extLst>
      <p:ext uri="{BB962C8B-B14F-4D97-AF65-F5344CB8AC3E}">
        <p14:creationId xmlns:p14="http://schemas.microsoft.com/office/powerpoint/2010/main" val="10554501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53</TotalTime>
  <Words>998</Words>
  <Application>Microsoft Office PowerPoint</Application>
  <PresentationFormat>Widescreen</PresentationFormat>
  <Paragraphs>79</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Emphysema:  Impact on the Respiratory System and Care Planning</vt:lpstr>
      <vt:lpstr>Introduction </vt:lpstr>
      <vt:lpstr>Patient Case </vt:lpstr>
      <vt:lpstr>Anatomy of the Respiratory System </vt:lpstr>
      <vt:lpstr>Physiology of Gas Exchange </vt:lpstr>
      <vt:lpstr>Pathophysiology of Emphysema </vt:lpstr>
      <vt:lpstr>Symptoms &amp; Complications </vt:lpstr>
      <vt:lpstr>Care Plan (Lifestyle Management) </vt:lpstr>
      <vt:lpstr>Care Plan (Medical &amp; Monitoring)  </vt:lpstr>
      <vt:lpstr>Communication &amp; Ethical Considerations </vt:lpstr>
      <vt:lpstr>Prognosis &amp; Future Outlook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01-134222-134</dc:creator>
  <cp:lastModifiedBy>Marie Andrews (2411716)</cp:lastModifiedBy>
  <cp:revision>2</cp:revision>
  <dcterms:created xsi:type="dcterms:W3CDTF">2025-10-04T13:33:36Z</dcterms:created>
  <dcterms:modified xsi:type="dcterms:W3CDTF">2025-11-17T00:27:39Z</dcterms:modified>
</cp:coreProperties>
</file>