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2"/>
  </p:notesMasterIdLst>
  <p:sldIdLst>
    <p:sldId id="275" r:id="rId2"/>
    <p:sldId id="295" r:id="rId3"/>
    <p:sldId id="296" r:id="rId4"/>
    <p:sldId id="297" r:id="rId5"/>
    <p:sldId id="293" r:id="rId6"/>
    <p:sldId id="290" r:id="rId7"/>
    <p:sldId id="298" r:id="rId8"/>
    <p:sldId id="258" r:id="rId9"/>
    <p:sldId id="283" r:id="rId10"/>
    <p:sldId id="28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lam ashik" initials="aa" lastIdx="1" clrIdx="0">
    <p:extLst>
      <p:ext uri="{19B8F6BF-5375-455C-9EA6-DF929625EA0E}">
        <p15:presenceInfo xmlns:p15="http://schemas.microsoft.com/office/powerpoint/2012/main" userId="94776f12f9d400d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B293"/>
    <a:srgbClr val="887952"/>
    <a:srgbClr val="8D738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653" autoAdjust="0"/>
    <p:restoredTop sz="95226" autoAdjust="0"/>
  </p:normalViewPr>
  <p:slideViewPr>
    <p:cSldViewPr snapToGrid="0">
      <p:cViewPr>
        <p:scale>
          <a:sx n="114" d="100"/>
          <a:sy n="114" d="100"/>
        </p:scale>
        <p:origin x="67" y="-12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56695A-A0A5-41C4-A954-AB54B0480456}" type="doc">
      <dgm:prSet loTypeId="urn:microsoft.com/office/officeart/2005/8/layout/matrix3" loCatId="matrix" qsTypeId="urn:microsoft.com/office/officeart/2005/8/quickstyle/simple3" qsCatId="simple" csTypeId="urn:microsoft.com/office/officeart/2005/8/colors/accent2_1" csCatId="accent2"/>
      <dgm:spPr/>
      <dgm:t>
        <a:bodyPr/>
        <a:lstStyle/>
        <a:p>
          <a:endParaRPr lang="en-US"/>
        </a:p>
      </dgm:t>
    </dgm:pt>
    <dgm:pt modelId="{AB98A227-7189-42BF-B4DD-565948D67D9D}">
      <dgm:prSet custT="1"/>
      <dgm:spPr/>
      <dgm:t>
        <a:bodyPr/>
        <a:lstStyle/>
        <a:p>
          <a:r>
            <a:rPr lang="en-US" sz="1200" b="1" dirty="0"/>
            <a:t>Amazon has a strong knowledge management system that not only allows them to capture and store information, but also makes it easy for employees to search that information.</a:t>
          </a:r>
        </a:p>
      </dgm:t>
    </dgm:pt>
    <dgm:pt modelId="{E623C39E-6F58-4C87-8CC6-678CA5491242}" type="parTrans" cxnId="{2D67994C-6153-4016-B2C9-3791834D7382}">
      <dgm:prSet/>
      <dgm:spPr/>
      <dgm:t>
        <a:bodyPr/>
        <a:lstStyle/>
        <a:p>
          <a:endParaRPr lang="en-US"/>
        </a:p>
      </dgm:t>
    </dgm:pt>
    <dgm:pt modelId="{5FF327A8-6106-4619-89EF-968591BED29F}" type="sibTrans" cxnId="{2D67994C-6153-4016-B2C9-3791834D7382}">
      <dgm:prSet/>
      <dgm:spPr/>
      <dgm:t>
        <a:bodyPr/>
        <a:lstStyle/>
        <a:p>
          <a:endParaRPr lang="en-US"/>
        </a:p>
      </dgm:t>
    </dgm:pt>
    <dgm:pt modelId="{53E6787F-52D1-43C0-A450-DC38545A2F78}">
      <dgm:prSet custT="1"/>
      <dgm:spPr/>
      <dgm:t>
        <a:bodyPr/>
        <a:lstStyle/>
        <a:p>
          <a:r>
            <a:rPr lang="en-US" sz="1200" b="1" dirty="0"/>
            <a:t>The weakness of this system is that it does not include any sort of scoring or feedback system. Another weakness that could be its inability to keep up with new trends and changes in technology.</a:t>
          </a:r>
        </a:p>
      </dgm:t>
    </dgm:pt>
    <dgm:pt modelId="{D5B1AA55-DC9D-4F9B-A260-68135B5EC05A}" type="parTrans" cxnId="{0F661EE6-56BF-4991-BBD7-F3AE396AFCBE}">
      <dgm:prSet/>
      <dgm:spPr/>
      <dgm:t>
        <a:bodyPr/>
        <a:lstStyle/>
        <a:p>
          <a:endParaRPr lang="en-US"/>
        </a:p>
      </dgm:t>
    </dgm:pt>
    <dgm:pt modelId="{38DF1913-8179-4757-9056-E397CF371ABB}" type="sibTrans" cxnId="{0F661EE6-56BF-4991-BBD7-F3AE396AFCBE}">
      <dgm:prSet/>
      <dgm:spPr/>
      <dgm:t>
        <a:bodyPr/>
        <a:lstStyle/>
        <a:p>
          <a:endParaRPr lang="en-US"/>
        </a:p>
      </dgm:t>
    </dgm:pt>
    <dgm:pt modelId="{82C23265-7C2A-4956-A775-888EE5897A34}">
      <dgm:prSet custT="1"/>
      <dgm:spPr/>
      <dgm:t>
        <a:bodyPr/>
        <a:lstStyle/>
        <a:p>
          <a:r>
            <a:rPr lang="en-US" sz="1200" b="1" dirty="0"/>
            <a:t>The opportunity for Amazon is that they have an established platform that they can use in order to expand their knowledge management system.</a:t>
          </a:r>
        </a:p>
      </dgm:t>
    </dgm:pt>
    <dgm:pt modelId="{AF0F92E3-98D1-42FF-9FDE-AF9D1A96C345}" type="parTrans" cxnId="{7EA2E513-E870-48E0-91CA-4B3A4E557397}">
      <dgm:prSet/>
      <dgm:spPr/>
      <dgm:t>
        <a:bodyPr/>
        <a:lstStyle/>
        <a:p>
          <a:endParaRPr lang="en-US"/>
        </a:p>
      </dgm:t>
    </dgm:pt>
    <dgm:pt modelId="{9C7740BB-CCDD-427B-B613-472791B73482}" type="sibTrans" cxnId="{7EA2E513-E870-48E0-91CA-4B3A4E557397}">
      <dgm:prSet/>
      <dgm:spPr/>
      <dgm:t>
        <a:bodyPr/>
        <a:lstStyle/>
        <a:p>
          <a:endParaRPr lang="en-US"/>
        </a:p>
      </dgm:t>
    </dgm:pt>
    <dgm:pt modelId="{0729CD69-7768-45C5-985C-AFBAF462BEF8}">
      <dgm:prSet custT="1"/>
      <dgm:spPr/>
      <dgm:t>
        <a:bodyPr/>
        <a:lstStyle/>
        <a:p>
          <a:r>
            <a:rPr lang="en-US" sz="1200" b="1" dirty="0"/>
            <a:t>The threat could be if they do not implement a feedback system or if they choose a less effective platform than those currently available.</a:t>
          </a:r>
        </a:p>
      </dgm:t>
    </dgm:pt>
    <dgm:pt modelId="{4FCE4168-F3F4-417B-A4C6-B89986B1024C}" type="parTrans" cxnId="{6C9B68DD-1E6A-427B-8FE1-0BEEA4278F8B}">
      <dgm:prSet/>
      <dgm:spPr/>
      <dgm:t>
        <a:bodyPr/>
        <a:lstStyle/>
        <a:p>
          <a:endParaRPr lang="en-US"/>
        </a:p>
      </dgm:t>
    </dgm:pt>
    <dgm:pt modelId="{3322B5C1-FF5C-4787-A628-45D508F38E33}" type="sibTrans" cxnId="{6C9B68DD-1E6A-427B-8FE1-0BEEA4278F8B}">
      <dgm:prSet/>
      <dgm:spPr/>
      <dgm:t>
        <a:bodyPr/>
        <a:lstStyle/>
        <a:p>
          <a:endParaRPr lang="en-US"/>
        </a:p>
      </dgm:t>
    </dgm:pt>
    <dgm:pt modelId="{EB239DF2-DCF5-4031-8B2E-E289745211A2}" type="pres">
      <dgm:prSet presAssocID="{6F56695A-A0A5-41C4-A954-AB54B0480456}" presName="matrix" presStyleCnt="0">
        <dgm:presLayoutVars>
          <dgm:chMax val="1"/>
          <dgm:dir/>
          <dgm:resizeHandles val="exact"/>
        </dgm:presLayoutVars>
      </dgm:prSet>
      <dgm:spPr/>
    </dgm:pt>
    <dgm:pt modelId="{C4369FE8-D141-4F62-AF62-8B41E35E4985}" type="pres">
      <dgm:prSet presAssocID="{6F56695A-A0A5-41C4-A954-AB54B0480456}" presName="diamond" presStyleLbl="bgShp" presStyleIdx="0" presStyleCnt="1"/>
      <dgm:spPr/>
    </dgm:pt>
    <dgm:pt modelId="{EAEA235C-AB18-432C-BF53-FEC7E5F45617}" type="pres">
      <dgm:prSet presAssocID="{6F56695A-A0A5-41C4-A954-AB54B0480456}" presName="quad1" presStyleLbl="node1" presStyleIdx="0" presStyleCnt="4">
        <dgm:presLayoutVars>
          <dgm:chMax val="0"/>
          <dgm:chPref val="0"/>
          <dgm:bulletEnabled val="1"/>
        </dgm:presLayoutVars>
      </dgm:prSet>
      <dgm:spPr/>
    </dgm:pt>
    <dgm:pt modelId="{1DF73B14-6FCF-4012-A114-51B7C1B19C70}" type="pres">
      <dgm:prSet presAssocID="{6F56695A-A0A5-41C4-A954-AB54B0480456}" presName="quad2" presStyleLbl="node1" presStyleIdx="1" presStyleCnt="4">
        <dgm:presLayoutVars>
          <dgm:chMax val="0"/>
          <dgm:chPref val="0"/>
          <dgm:bulletEnabled val="1"/>
        </dgm:presLayoutVars>
      </dgm:prSet>
      <dgm:spPr/>
    </dgm:pt>
    <dgm:pt modelId="{6BD07EFC-C12E-40FA-8A48-35722169C2B9}" type="pres">
      <dgm:prSet presAssocID="{6F56695A-A0A5-41C4-A954-AB54B0480456}" presName="quad3" presStyleLbl="node1" presStyleIdx="2" presStyleCnt="4">
        <dgm:presLayoutVars>
          <dgm:chMax val="0"/>
          <dgm:chPref val="0"/>
          <dgm:bulletEnabled val="1"/>
        </dgm:presLayoutVars>
      </dgm:prSet>
      <dgm:spPr/>
    </dgm:pt>
    <dgm:pt modelId="{D7E4F1D5-C2EB-4911-8615-9B2A47556377}" type="pres">
      <dgm:prSet presAssocID="{6F56695A-A0A5-41C4-A954-AB54B0480456}" presName="quad4" presStyleLbl="node1" presStyleIdx="3" presStyleCnt="4">
        <dgm:presLayoutVars>
          <dgm:chMax val="0"/>
          <dgm:chPref val="0"/>
          <dgm:bulletEnabled val="1"/>
        </dgm:presLayoutVars>
      </dgm:prSet>
      <dgm:spPr/>
    </dgm:pt>
  </dgm:ptLst>
  <dgm:cxnLst>
    <dgm:cxn modelId="{7EA2E513-E870-48E0-91CA-4B3A4E557397}" srcId="{6F56695A-A0A5-41C4-A954-AB54B0480456}" destId="{82C23265-7C2A-4956-A775-888EE5897A34}" srcOrd="2" destOrd="0" parTransId="{AF0F92E3-98D1-42FF-9FDE-AF9D1A96C345}" sibTransId="{9C7740BB-CCDD-427B-B613-472791B73482}"/>
    <dgm:cxn modelId="{5CBEAD39-DFEB-4035-944F-156BED1D99E6}" type="presOf" srcId="{0729CD69-7768-45C5-985C-AFBAF462BEF8}" destId="{D7E4F1D5-C2EB-4911-8615-9B2A47556377}" srcOrd="0" destOrd="0" presId="urn:microsoft.com/office/officeart/2005/8/layout/matrix3"/>
    <dgm:cxn modelId="{2D67994C-6153-4016-B2C9-3791834D7382}" srcId="{6F56695A-A0A5-41C4-A954-AB54B0480456}" destId="{AB98A227-7189-42BF-B4DD-565948D67D9D}" srcOrd="0" destOrd="0" parTransId="{E623C39E-6F58-4C87-8CC6-678CA5491242}" sibTransId="{5FF327A8-6106-4619-89EF-968591BED29F}"/>
    <dgm:cxn modelId="{D21D0873-86F7-4936-ACE8-10BC699B7426}" type="presOf" srcId="{AB98A227-7189-42BF-B4DD-565948D67D9D}" destId="{EAEA235C-AB18-432C-BF53-FEC7E5F45617}" srcOrd="0" destOrd="0" presId="urn:microsoft.com/office/officeart/2005/8/layout/matrix3"/>
    <dgm:cxn modelId="{E205B98D-16C5-4CE5-8C85-608D2ADAEEA0}" type="presOf" srcId="{6F56695A-A0A5-41C4-A954-AB54B0480456}" destId="{EB239DF2-DCF5-4031-8B2E-E289745211A2}" srcOrd="0" destOrd="0" presId="urn:microsoft.com/office/officeart/2005/8/layout/matrix3"/>
    <dgm:cxn modelId="{BCC0C092-73F5-47AA-8E13-7E1C8CB6EC30}" type="presOf" srcId="{82C23265-7C2A-4956-A775-888EE5897A34}" destId="{6BD07EFC-C12E-40FA-8A48-35722169C2B9}" srcOrd="0" destOrd="0" presId="urn:microsoft.com/office/officeart/2005/8/layout/matrix3"/>
    <dgm:cxn modelId="{6C9B68DD-1E6A-427B-8FE1-0BEEA4278F8B}" srcId="{6F56695A-A0A5-41C4-A954-AB54B0480456}" destId="{0729CD69-7768-45C5-985C-AFBAF462BEF8}" srcOrd="3" destOrd="0" parTransId="{4FCE4168-F3F4-417B-A4C6-B89986B1024C}" sibTransId="{3322B5C1-FF5C-4787-A628-45D508F38E33}"/>
    <dgm:cxn modelId="{0F661EE6-56BF-4991-BBD7-F3AE396AFCBE}" srcId="{6F56695A-A0A5-41C4-A954-AB54B0480456}" destId="{53E6787F-52D1-43C0-A450-DC38545A2F78}" srcOrd="1" destOrd="0" parTransId="{D5B1AA55-DC9D-4F9B-A260-68135B5EC05A}" sibTransId="{38DF1913-8179-4757-9056-E397CF371ABB}"/>
    <dgm:cxn modelId="{280C36F6-952C-4FA2-845A-011DC2E79779}" type="presOf" srcId="{53E6787F-52D1-43C0-A450-DC38545A2F78}" destId="{1DF73B14-6FCF-4012-A114-51B7C1B19C70}" srcOrd="0" destOrd="0" presId="urn:microsoft.com/office/officeart/2005/8/layout/matrix3"/>
    <dgm:cxn modelId="{0FC35211-4E29-4EC2-B612-3413CC46DE5D}" type="presParOf" srcId="{EB239DF2-DCF5-4031-8B2E-E289745211A2}" destId="{C4369FE8-D141-4F62-AF62-8B41E35E4985}" srcOrd="0" destOrd="0" presId="urn:microsoft.com/office/officeart/2005/8/layout/matrix3"/>
    <dgm:cxn modelId="{68FC4426-CC48-44E5-83D7-461423046E2F}" type="presParOf" srcId="{EB239DF2-DCF5-4031-8B2E-E289745211A2}" destId="{EAEA235C-AB18-432C-BF53-FEC7E5F45617}" srcOrd="1" destOrd="0" presId="urn:microsoft.com/office/officeart/2005/8/layout/matrix3"/>
    <dgm:cxn modelId="{B9570B8F-8465-4C16-BAB8-4EC9C15B7C1D}" type="presParOf" srcId="{EB239DF2-DCF5-4031-8B2E-E289745211A2}" destId="{1DF73B14-6FCF-4012-A114-51B7C1B19C70}" srcOrd="2" destOrd="0" presId="urn:microsoft.com/office/officeart/2005/8/layout/matrix3"/>
    <dgm:cxn modelId="{76A33DDE-E0B3-4849-8351-2CBB1649927D}" type="presParOf" srcId="{EB239DF2-DCF5-4031-8B2E-E289745211A2}" destId="{6BD07EFC-C12E-40FA-8A48-35722169C2B9}" srcOrd="3" destOrd="0" presId="urn:microsoft.com/office/officeart/2005/8/layout/matrix3"/>
    <dgm:cxn modelId="{95F11B70-6EBC-46E1-B8B3-56F163621E89}" type="presParOf" srcId="{EB239DF2-DCF5-4031-8B2E-E289745211A2}" destId="{D7E4F1D5-C2EB-4911-8615-9B2A4755637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56695A-A0A5-41C4-A954-AB54B0480456}" type="doc">
      <dgm:prSet loTypeId="urn:microsoft.com/office/officeart/2005/8/layout/matrix3" loCatId="matrix" qsTypeId="urn:microsoft.com/office/officeart/2005/8/quickstyle/simple3" qsCatId="simple" csTypeId="urn:microsoft.com/office/officeart/2005/8/colors/accent2_1" csCatId="accent2" phldr="1"/>
      <dgm:spPr/>
      <dgm:t>
        <a:bodyPr/>
        <a:lstStyle/>
        <a:p>
          <a:endParaRPr lang="en-US"/>
        </a:p>
      </dgm:t>
    </dgm:pt>
    <dgm:pt modelId="{AB98A227-7189-42BF-B4DD-565948D67D9D}">
      <dgm:prSet custT="1"/>
      <dgm:spPr/>
      <dgm:t>
        <a:bodyPr/>
        <a:lstStyle/>
        <a:p>
          <a:r>
            <a:rPr lang="en-US" sz="1200" b="1" dirty="0"/>
            <a:t>The biggest strength of eBay's Knowledge Management System is its ability to connect people with information. They also have an established brand name.</a:t>
          </a:r>
        </a:p>
      </dgm:t>
    </dgm:pt>
    <dgm:pt modelId="{E623C39E-6F58-4C87-8CC6-678CA5491242}" type="parTrans" cxnId="{2D67994C-6153-4016-B2C9-3791834D7382}">
      <dgm:prSet/>
      <dgm:spPr/>
      <dgm:t>
        <a:bodyPr/>
        <a:lstStyle/>
        <a:p>
          <a:endParaRPr lang="en-US"/>
        </a:p>
      </dgm:t>
    </dgm:pt>
    <dgm:pt modelId="{5FF327A8-6106-4619-89EF-968591BED29F}" type="sibTrans" cxnId="{2D67994C-6153-4016-B2C9-3791834D7382}">
      <dgm:prSet/>
      <dgm:spPr/>
      <dgm:t>
        <a:bodyPr/>
        <a:lstStyle/>
        <a:p>
          <a:endParaRPr lang="en-US"/>
        </a:p>
      </dgm:t>
    </dgm:pt>
    <dgm:pt modelId="{53E6787F-52D1-43C0-A450-DC38545A2F78}">
      <dgm:prSet custT="1"/>
      <dgm:spPr/>
      <dgm:t>
        <a:bodyPr/>
        <a:lstStyle/>
        <a:p>
          <a:r>
            <a:rPr lang="en-US" sz="1200" b="1" dirty="0"/>
            <a:t>The weakness of eBay's knowledge management system is that there are two different systems: one for internal use and one for external use.</a:t>
          </a:r>
        </a:p>
      </dgm:t>
    </dgm:pt>
    <dgm:pt modelId="{D5B1AA55-DC9D-4F9B-A260-68135B5EC05A}" type="parTrans" cxnId="{0F661EE6-56BF-4991-BBD7-F3AE396AFCBE}">
      <dgm:prSet/>
      <dgm:spPr/>
      <dgm:t>
        <a:bodyPr/>
        <a:lstStyle/>
        <a:p>
          <a:endParaRPr lang="en-US"/>
        </a:p>
      </dgm:t>
    </dgm:pt>
    <dgm:pt modelId="{38DF1913-8179-4757-9056-E397CF371ABB}" type="sibTrans" cxnId="{0F661EE6-56BF-4991-BBD7-F3AE396AFCBE}">
      <dgm:prSet/>
      <dgm:spPr/>
      <dgm:t>
        <a:bodyPr/>
        <a:lstStyle/>
        <a:p>
          <a:endParaRPr lang="en-US"/>
        </a:p>
      </dgm:t>
    </dgm:pt>
    <dgm:pt modelId="{82C23265-7C2A-4956-A775-888EE5897A34}">
      <dgm:prSet custT="1"/>
      <dgm:spPr/>
      <dgm:t>
        <a:bodyPr/>
        <a:lstStyle/>
        <a:p>
          <a:r>
            <a:rPr lang="en-US" sz="1200" b="1" dirty="0"/>
            <a:t>eBay's biggest opportunity lies in integrating its KMS with other systems like Salesforce or Microsoft Excel in order to create a seamless experience across multiple platforms and devices.</a:t>
          </a:r>
        </a:p>
      </dgm:t>
    </dgm:pt>
    <dgm:pt modelId="{AF0F92E3-98D1-42FF-9FDE-AF9D1A96C345}" type="parTrans" cxnId="{7EA2E513-E870-48E0-91CA-4B3A4E557397}">
      <dgm:prSet/>
      <dgm:spPr/>
      <dgm:t>
        <a:bodyPr/>
        <a:lstStyle/>
        <a:p>
          <a:endParaRPr lang="en-US"/>
        </a:p>
      </dgm:t>
    </dgm:pt>
    <dgm:pt modelId="{9C7740BB-CCDD-427B-B613-472791B73482}" type="sibTrans" cxnId="{7EA2E513-E870-48E0-91CA-4B3A4E557397}">
      <dgm:prSet/>
      <dgm:spPr/>
      <dgm:t>
        <a:bodyPr/>
        <a:lstStyle/>
        <a:p>
          <a:endParaRPr lang="en-US"/>
        </a:p>
      </dgm:t>
    </dgm:pt>
    <dgm:pt modelId="{0729CD69-7768-45C5-985C-AFBAF462BEF8}">
      <dgm:prSet custT="1"/>
      <dgm:spPr/>
      <dgm:t>
        <a:bodyPr/>
        <a:lstStyle/>
        <a:p>
          <a:r>
            <a:rPr lang="en-US" sz="1200" b="1" dirty="0"/>
            <a:t>Threats include not implementing a feedback system or choosing a less effective platform.</a:t>
          </a:r>
        </a:p>
      </dgm:t>
    </dgm:pt>
    <dgm:pt modelId="{4FCE4168-F3F4-417B-A4C6-B89986B1024C}" type="parTrans" cxnId="{6C9B68DD-1E6A-427B-8FE1-0BEEA4278F8B}">
      <dgm:prSet/>
      <dgm:spPr/>
      <dgm:t>
        <a:bodyPr/>
        <a:lstStyle/>
        <a:p>
          <a:endParaRPr lang="en-US"/>
        </a:p>
      </dgm:t>
    </dgm:pt>
    <dgm:pt modelId="{3322B5C1-FF5C-4787-A628-45D508F38E33}" type="sibTrans" cxnId="{6C9B68DD-1E6A-427B-8FE1-0BEEA4278F8B}">
      <dgm:prSet/>
      <dgm:spPr/>
      <dgm:t>
        <a:bodyPr/>
        <a:lstStyle/>
        <a:p>
          <a:endParaRPr lang="en-US"/>
        </a:p>
      </dgm:t>
    </dgm:pt>
    <dgm:pt modelId="{EB239DF2-DCF5-4031-8B2E-E289745211A2}" type="pres">
      <dgm:prSet presAssocID="{6F56695A-A0A5-41C4-A954-AB54B0480456}" presName="matrix" presStyleCnt="0">
        <dgm:presLayoutVars>
          <dgm:chMax val="1"/>
          <dgm:dir/>
          <dgm:resizeHandles val="exact"/>
        </dgm:presLayoutVars>
      </dgm:prSet>
      <dgm:spPr/>
    </dgm:pt>
    <dgm:pt modelId="{C4369FE8-D141-4F62-AF62-8B41E35E4985}" type="pres">
      <dgm:prSet presAssocID="{6F56695A-A0A5-41C4-A954-AB54B0480456}" presName="diamond" presStyleLbl="bgShp" presStyleIdx="0" presStyleCnt="1"/>
      <dgm:spPr/>
    </dgm:pt>
    <dgm:pt modelId="{EAEA235C-AB18-432C-BF53-FEC7E5F45617}" type="pres">
      <dgm:prSet presAssocID="{6F56695A-A0A5-41C4-A954-AB54B0480456}" presName="quad1" presStyleLbl="node1" presStyleIdx="0" presStyleCnt="4">
        <dgm:presLayoutVars>
          <dgm:chMax val="0"/>
          <dgm:chPref val="0"/>
          <dgm:bulletEnabled val="1"/>
        </dgm:presLayoutVars>
      </dgm:prSet>
      <dgm:spPr/>
    </dgm:pt>
    <dgm:pt modelId="{1DF73B14-6FCF-4012-A114-51B7C1B19C70}" type="pres">
      <dgm:prSet presAssocID="{6F56695A-A0A5-41C4-A954-AB54B0480456}" presName="quad2" presStyleLbl="node1" presStyleIdx="1" presStyleCnt="4">
        <dgm:presLayoutVars>
          <dgm:chMax val="0"/>
          <dgm:chPref val="0"/>
          <dgm:bulletEnabled val="1"/>
        </dgm:presLayoutVars>
      </dgm:prSet>
      <dgm:spPr/>
    </dgm:pt>
    <dgm:pt modelId="{6BD07EFC-C12E-40FA-8A48-35722169C2B9}" type="pres">
      <dgm:prSet presAssocID="{6F56695A-A0A5-41C4-A954-AB54B0480456}" presName="quad3" presStyleLbl="node1" presStyleIdx="2" presStyleCnt="4">
        <dgm:presLayoutVars>
          <dgm:chMax val="0"/>
          <dgm:chPref val="0"/>
          <dgm:bulletEnabled val="1"/>
        </dgm:presLayoutVars>
      </dgm:prSet>
      <dgm:spPr/>
    </dgm:pt>
    <dgm:pt modelId="{D7E4F1D5-C2EB-4911-8615-9B2A47556377}" type="pres">
      <dgm:prSet presAssocID="{6F56695A-A0A5-41C4-A954-AB54B0480456}" presName="quad4" presStyleLbl="node1" presStyleIdx="3" presStyleCnt="4">
        <dgm:presLayoutVars>
          <dgm:chMax val="0"/>
          <dgm:chPref val="0"/>
          <dgm:bulletEnabled val="1"/>
        </dgm:presLayoutVars>
      </dgm:prSet>
      <dgm:spPr/>
    </dgm:pt>
  </dgm:ptLst>
  <dgm:cxnLst>
    <dgm:cxn modelId="{7EA2E513-E870-48E0-91CA-4B3A4E557397}" srcId="{6F56695A-A0A5-41C4-A954-AB54B0480456}" destId="{82C23265-7C2A-4956-A775-888EE5897A34}" srcOrd="2" destOrd="0" parTransId="{AF0F92E3-98D1-42FF-9FDE-AF9D1A96C345}" sibTransId="{9C7740BB-CCDD-427B-B613-472791B73482}"/>
    <dgm:cxn modelId="{5CBEAD39-DFEB-4035-944F-156BED1D99E6}" type="presOf" srcId="{0729CD69-7768-45C5-985C-AFBAF462BEF8}" destId="{D7E4F1D5-C2EB-4911-8615-9B2A47556377}" srcOrd="0" destOrd="0" presId="urn:microsoft.com/office/officeart/2005/8/layout/matrix3"/>
    <dgm:cxn modelId="{2D67994C-6153-4016-B2C9-3791834D7382}" srcId="{6F56695A-A0A5-41C4-A954-AB54B0480456}" destId="{AB98A227-7189-42BF-B4DD-565948D67D9D}" srcOrd="0" destOrd="0" parTransId="{E623C39E-6F58-4C87-8CC6-678CA5491242}" sibTransId="{5FF327A8-6106-4619-89EF-968591BED29F}"/>
    <dgm:cxn modelId="{D21D0873-86F7-4936-ACE8-10BC699B7426}" type="presOf" srcId="{AB98A227-7189-42BF-B4DD-565948D67D9D}" destId="{EAEA235C-AB18-432C-BF53-FEC7E5F45617}" srcOrd="0" destOrd="0" presId="urn:microsoft.com/office/officeart/2005/8/layout/matrix3"/>
    <dgm:cxn modelId="{E205B98D-16C5-4CE5-8C85-608D2ADAEEA0}" type="presOf" srcId="{6F56695A-A0A5-41C4-A954-AB54B0480456}" destId="{EB239DF2-DCF5-4031-8B2E-E289745211A2}" srcOrd="0" destOrd="0" presId="urn:microsoft.com/office/officeart/2005/8/layout/matrix3"/>
    <dgm:cxn modelId="{BCC0C092-73F5-47AA-8E13-7E1C8CB6EC30}" type="presOf" srcId="{82C23265-7C2A-4956-A775-888EE5897A34}" destId="{6BD07EFC-C12E-40FA-8A48-35722169C2B9}" srcOrd="0" destOrd="0" presId="urn:microsoft.com/office/officeart/2005/8/layout/matrix3"/>
    <dgm:cxn modelId="{6C9B68DD-1E6A-427B-8FE1-0BEEA4278F8B}" srcId="{6F56695A-A0A5-41C4-A954-AB54B0480456}" destId="{0729CD69-7768-45C5-985C-AFBAF462BEF8}" srcOrd="3" destOrd="0" parTransId="{4FCE4168-F3F4-417B-A4C6-B89986B1024C}" sibTransId="{3322B5C1-FF5C-4787-A628-45D508F38E33}"/>
    <dgm:cxn modelId="{0F661EE6-56BF-4991-BBD7-F3AE396AFCBE}" srcId="{6F56695A-A0A5-41C4-A954-AB54B0480456}" destId="{53E6787F-52D1-43C0-A450-DC38545A2F78}" srcOrd="1" destOrd="0" parTransId="{D5B1AA55-DC9D-4F9B-A260-68135B5EC05A}" sibTransId="{38DF1913-8179-4757-9056-E397CF371ABB}"/>
    <dgm:cxn modelId="{280C36F6-952C-4FA2-845A-011DC2E79779}" type="presOf" srcId="{53E6787F-52D1-43C0-A450-DC38545A2F78}" destId="{1DF73B14-6FCF-4012-A114-51B7C1B19C70}" srcOrd="0" destOrd="0" presId="urn:microsoft.com/office/officeart/2005/8/layout/matrix3"/>
    <dgm:cxn modelId="{0FC35211-4E29-4EC2-B612-3413CC46DE5D}" type="presParOf" srcId="{EB239DF2-DCF5-4031-8B2E-E289745211A2}" destId="{C4369FE8-D141-4F62-AF62-8B41E35E4985}" srcOrd="0" destOrd="0" presId="urn:microsoft.com/office/officeart/2005/8/layout/matrix3"/>
    <dgm:cxn modelId="{68FC4426-CC48-44E5-83D7-461423046E2F}" type="presParOf" srcId="{EB239DF2-DCF5-4031-8B2E-E289745211A2}" destId="{EAEA235C-AB18-432C-BF53-FEC7E5F45617}" srcOrd="1" destOrd="0" presId="urn:microsoft.com/office/officeart/2005/8/layout/matrix3"/>
    <dgm:cxn modelId="{B9570B8F-8465-4C16-BAB8-4EC9C15B7C1D}" type="presParOf" srcId="{EB239DF2-DCF5-4031-8B2E-E289745211A2}" destId="{1DF73B14-6FCF-4012-A114-51B7C1B19C70}" srcOrd="2" destOrd="0" presId="urn:microsoft.com/office/officeart/2005/8/layout/matrix3"/>
    <dgm:cxn modelId="{76A33DDE-E0B3-4849-8351-2CBB1649927D}" type="presParOf" srcId="{EB239DF2-DCF5-4031-8B2E-E289745211A2}" destId="{6BD07EFC-C12E-40FA-8A48-35722169C2B9}" srcOrd="3" destOrd="0" presId="urn:microsoft.com/office/officeart/2005/8/layout/matrix3"/>
    <dgm:cxn modelId="{95F11B70-6EBC-46E1-B8B3-56F163621E89}" type="presParOf" srcId="{EB239DF2-DCF5-4031-8B2E-E289745211A2}" destId="{D7E4F1D5-C2EB-4911-8615-9B2A4755637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FFCD88-CC1D-4FC4-83B1-1619D0F1EB69}" type="doc">
      <dgm:prSet loTypeId="urn:microsoft.com/office/officeart/2008/layout/VerticalCurvedList" loCatId="list" qsTypeId="urn:microsoft.com/office/officeart/2005/8/quickstyle/simple4" qsCatId="simple" csTypeId="urn:microsoft.com/office/officeart/2005/8/colors/accent1_2" csCatId="accent1" phldr="1"/>
      <dgm:spPr/>
      <dgm:t>
        <a:bodyPr/>
        <a:lstStyle/>
        <a:p>
          <a:endParaRPr lang="en-US"/>
        </a:p>
      </dgm:t>
    </dgm:pt>
    <dgm:pt modelId="{A5494C6B-B99E-4DC4-81E0-5AB1BF2D8F2D}">
      <dgm:prSet phldrT="[Text]"/>
      <dgm:spPr>
        <a:solidFill>
          <a:schemeClr val="bg2">
            <a:lumMod val="75000"/>
          </a:schemeClr>
        </a:solidFill>
        <a:ln>
          <a:noFill/>
        </a:ln>
      </dgm:spPr>
      <dgm:t>
        <a:bodyPr/>
        <a:lstStyle/>
        <a:p>
          <a:r>
            <a:rPr lang="en-US" b="1" dirty="0">
              <a:solidFill>
                <a:schemeClr val="tx1"/>
              </a:solidFill>
            </a:rPr>
            <a:t>Knowledge Inventory</a:t>
          </a:r>
          <a:endParaRPr lang="en-US" dirty="0">
            <a:solidFill>
              <a:schemeClr val="tx1"/>
            </a:solidFill>
          </a:endParaRPr>
        </a:p>
      </dgm:t>
    </dgm:pt>
    <dgm:pt modelId="{D4CB8ED5-17F8-47C3-BD18-2EBAC3442ECA}" type="parTrans" cxnId="{FF01A157-DEDF-4B04-BB5C-B03BB0626E84}">
      <dgm:prSet/>
      <dgm:spPr/>
      <dgm:t>
        <a:bodyPr/>
        <a:lstStyle/>
        <a:p>
          <a:endParaRPr lang="en-US"/>
        </a:p>
      </dgm:t>
    </dgm:pt>
    <dgm:pt modelId="{DAC40AFC-CCAD-4B4D-91CA-D355EE4460CB}" type="sibTrans" cxnId="{FF01A157-DEDF-4B04-BB5C-B03BB0626E84}">
      <dgm:prSet/>
      <dgm:spPr/>
      <dgm:t>
        <a:bodyPr/>
        <a:lstStyle/>
        <a:p>
          <a:endParaRPr lang="en-US"/>
        </a:p>
      </dgm:t>
    </dgm:pt>
    <dgm:pt modelId="{0C441122-EDD9-4A42-8719-474178928322}">
      <dgm:prSet phldrT="[Text]"/>
      <dgm:spPr>
        <a:solidFill>
          <a:schemeClr val="bg2">
            <a:lumMod val="75000"/>
          </a:schemeClr>
        </a:solidFill>
        <a:ln>
          <a:noFill/>
        </a:ln>
      </dgm:spPr>
      <dgm:t>
        <a:bodyPr/>
        <a:lstStyle/>
        <a:p>
          <a:r>
            <a:rPr lang="en-US" b="1" dirty="0">
              <a:solidFill>
                <a:schemeClr val="tx1"/>
              </a:solidFill>
            </a:rPr>
            <a:t>Knowledge sharing </a:t>
          </a:r>
          <a:endParaRPr lang="en-US" dirty="0">
            <a:solidFill>
              <a:schemeClr val="tx1"/>
            </a:solidFill>
          </a:endParaRPr>
        </a:p>
      </dgm:t>
    </dgm:pt>
    <dgm:pt modelId="{F29D65B9-B5BB-45F5-BA4D-DB004BE0044B}" type="parTrans" cxnId="{7B61B4D9-39ED-4934-BAB6-8B2892E03A9D}">
      <dgm:prSet/>
      <dgm:spPr/>
      <dgm:t>
        <a:bodyPr/>
        <a:lstStyle/>
        <a:p>
          <a:endParaRPr lang="en-US"/>
        </a:p>
      </dgm:t>
    </dgm:pt>
    <dgm:pt modelId="{E06DB7B2-1351-4ADC-8324-6695913B2063}" type="sibTrans" cxnId="{7B61B4D9-39ED-4934-BAB6-8B2892E03A9D}">
      <dgm:prSet/>
      <dgm:spPr/>
      <dgm:t>
        <a:bodyPr/>
        <a:lstStyle/>
        <a:p>
          <a:endParaRPr lang="en-US"/>
        </a:p>
      </dgm:t>
    </dgm:pt>
    <dgm:pt modelId="{99CF7F09-1B25-4F45-9CA3-A1A5CBF10C23}">
      <dgm:prSet phldrT="[Text]"/>
      <dgm:spPr>
        <a:solidFill>
          <a:schemeClr val="bg2">
            <a:lumMod val="75000"/>
          </a:schemeClr>
        </a:solidFill>
        <a:ln>
          <a:noFill/>
        </a:ln>
      </dgm:spPr>
      <dgm:t>
        <a:bodyPr/>
        <a:lstStyle/>
        <a:p>
          <a:r>
            <a:rPr lang="en-US" b="1" dirty="0">
              <a:solidFill>
                <a:schemeClr val="tx1"/>
              </a:solidFill>
            </a:rPr>
            <a:t>Applying knowledge</a:t>
          </a:r>
          <a:endParaRPr lang="en-US" dirty="0">
            <a:solidFill>
              <a:schemeClr val="tx1"/>
            </a:solidFill>
          </a:endParaRPr>
        </a:p>
      </dgm:t>
    </dgm:pt>
    <dgm:pt modelId="{41734D18-3B95-4272-88E5-0DECCAECD1F9}" type="parTrans" cxnId="{7F2AA9D2-76BE-4204-8461-F549570C2253}">
      <dgm:prSet/>
      <dgm:spPr/>
      <dgm:t>
        <a:bodyPr/>
        <a:lstStyle/>
        <a:p>
          <a:endParaRPr lang="en-US"/>
        </a:p>
      </dgm:t>
    </dgm:pt>
    <dgm:pt modelId="{1015EBAE-BC97-4754-B607-7222127ED401}" type="sibTrans" cxnId="{7F2AA9D2-76BE-4204-8461-F549570C2253}">
      <dgm:prSet/>
      <dgm:spPr/>
      <dgm:t>
        <a:bodyPr/>
        <a:lstStyle/>
        <a:p>
          <a:endParaRPr lang="en-US"/>
        </a:p>
      </dgm:t>
    </dgm:pt>
    <dgm:pt modelId="{8EC508F7-4FA2-467C-B3C3-BC5A5F812A0F}">
      <dgm:prSet phldrT="[Text]"/>
      <dgm:spPr>
        <a:solidFill>
          <a:schemeClr val="bg2">
            <a:lumMod val="75000"/>
          </a:schemeClr>
        </a:solidFill>
        <a:ln>
          <a:noFill/>
        </a:ln>
      </dgm:spPr>
      <dgm:t>
        <a:bodyPr/>
        <a:lstStyle/>
        <a:p>
          <a:r>
            <a:rPr lang="en-US" b="1" dirty="0">
              <a:solidFill>
                <a:schemeClr val="tx1"/>
              </a:solidFill>
            </a:rPr>
            <a:t>Evaluating knowledge </a:t>
          </a:r>
          <a:endParaRPr lang="en-US" dirty="0">
            <a:solidFill>
              <a:schemeClr val="tx1"/>
            </a:solidFill>
          </a:endParaRPr>
        </a:p>
      </dgm:t>
    </dgm:pt>
    <dgm:pt modelId="{71C0FE2D-8CD8-4F99-ABE2-380B8785EB01}" type="parTrans" cxnId="{AE41B66F-559A-490A-AE1C-01975D983C7B}">
      <dgm:prSet/>
      <dgm:spPr/>
      <dgm:t>
        <a:bodyPr/>
        <a:lstStyle/>
        <a:p>
          <a:endParaRPr lang="en-US"/>
        </a:p>
      </dgm:t>
    </dgm:pt>
    <dgm:pt modelId="{0536A970-11C8-46E0-8455-725DA67B8857}" type="sibTrans" cxnId="{AE41B66F-559A-490A-AE1C-01975D983C7B}">
      <dgm:prSet/>
      <dgm:spPr/>
      <dgm:t>
        <a:bodyPr/>
        <a:lstStyle/>
        <a:p>
          <a:endParaRPr lang="en-US"/>
        </a:p>
      </dgm:t>
    </dgm:pt>
    <dgm:pt modelId="{719BA580-70C7-464C-9C03-80ABB11507EF}">
      <dgm:prSet phldrT="[Text]"/>
      <dgm:spPr>
        <a:solidFill>
          <a:schemeClr val="bg2">
            <a:lumMod val="75000"/>
          </a:schemeClr>
        </a:solidFill>
        <a:ln>
          <a:noFill/>
        </a:ln>
      </dgm:spPr>
      <dgm:t>
        <a:bodyPr/>
        <a:lstStyle/>
        <a:p>
          <a:r>
            <a:rPr lang="en-US" b="1" dirty="0">
              <a:solidFill>
                <a:schemeClr val="tx1"/>
              </a:solidFill>
            </a:rPr>
            <a:t>Knowledge</a:t>
          </a:r>
          <a:r>
            <a:rPr lang="en-US" b="1" dirty="0"/>
            <a:t> </a:t>
          </a:r>
          <a:r>
            <a:rPr lang="en-US" b="1" dirty="0">
              <a:solidFill>
                <a:schemeClr val="tx1"/>
              </a:solidFill>
            </a:rPr>
            <a:t>development</a:t>
          </a:r>
          <a:endParaRPr lang="en-US" dirty="0">
            <a:solidFill>
              <a:schemeClr val="tx1"/>
            </a:solidFill>
          </a:endParaRPr>
        </a:p>
      </dgm:t>
    </dgm:pt>
    <dgm:pt modelId="{FAEDEB04-8003-44E1-8EC2-29F29830263F}" type="parTrans" cxnId="{5918B2F7-78DF-47C3-A9D0-5098E92BD6C3}">
      <dgm:prSet/>
      <dgm:spPr/>
      <dgm:t>
        <a:bodyPr/>
        <a:lstStyle/>
        <a:p>
          <a:endParaRPr lang="en-US"/>
        </a:p>
      </dgm:t>
    </dgm:pt>
    <dgm:pt modelId="{9BCD517D-227E-4E34-9494-051FD85A659D}" type="sibTrans" cxnId="{5918B2F7-78DF-47C3-A9D0-5098E92BD6C3}">
      <dgm:prSet/>
      <dgm:spPr/>
      <dgm:t>
        <a:bodyPr/>
        <a:lstStyle/>
        <a:p>
          <a:endParaRPr lang="en-US"/>
        </a:p>
      </dgm:t>
    </dgm:pt>
    <dgm:pt modelId="{168B84A7-97D1-4F6D-80E1-794C3511EBA9}" type="pres">
      <dgm:prSet presAssocID="{46FFCD88-CC1D-4FC4-83B1-1619D0F1EB69}" presName="Name0" presStyleCnt="0">
        <dgm:presLayoutVars>
          <dgm:chMax val="7"/>
          <dgm:chPref val="7"/>
          <dgm:dir/>
        </dgm:presLayoutVars>
      </dgm:prSet>
      <dgm:spPr/>
    </dgm:pt>
    <dgm:pt modelId="{02DDCCA4-9411-48DA-B4F6-8A1F2F121D68}" type="pres">
      <dgm:prSet presAssocID="{46FFCD88-CC1D-4FC4-83B1-1619D0F1EB69}" presName="Name1" presStyleCnt="0"/>
      <dgm:spPr/>
    </dgm:pt>
    <dgm:pt modelId="{553E2CDF-5AB3-4F71-A0AA-371EC0C897C6}" type="pres">
      <dgm:prSet presAssocID="{46FFCD88-CC1D-4FC4-83B1-1619D0F1EB69}" presName="cycle" presStyleCnt="0"/>
      <dgm:spPr/>
    </dgm:pt>
    <dgm:pt modelId="{9428189C-C941-4C31-8229-F60F8431E494}" type="pres">
      <dgm:prSet presAssocID="{46FFCD88-CC1D-4FC4-83B1-1619D0F1EB69}" presName="srcNode" presStyleLbl="node1" presStyleIdx="0" presStyleCnt="5"/>
      <dgm:spPr/>
    </dgm:pt>
    <dgm:pt modelId="{4FEB4522-F9A6-4965-971D-7D177CF61143}" type="pres">
      <dgm:prSet presAssocID="{46FFCD88-CC1D-4FC4-83B1-1619D0F1EB69}" presName="conn" presStyleLbl="parChTrans1D2" presStyleIdx="0" presStyleCnt="1"/>
      <dgm:spPr/>
    </dgm:pt>
    <dgm:pt modelId="{26C1E80B-DEB6-43C9-B739-FDA07538280E}" type="pres">
      <dgm:prSet presAssocID="{46FFCD88-CC1D-4FC4-83B1-1619D0F1EB69}" presName="extraNode" presStyleLbl="node1" presStyleIdx="0" presStyleCnt="5"/>
      <dgm:spPr/>
    </dgm:pt>
    <dgm:pt modelId="{20C15076-D654-40E7-BDF7-21C1D3138B06}" type="pres">
      <dgm:prSet presAssocID="{46FFCD88-CC1D-4FC4-83B1-1619D0F1EB69}" presName="dstNode" presStyleLbl="node1" presStyleIdx="0" presStyleCnt="5"/>
      <dgm:spPr/>
    </dgm:pt>
    <dgm:pt modelId="{BFC0FB7A-702D-4EE9-92ED-F9CE5DEFA4C7}" type="pres">
      <dgm:prSet presAssocID="{A5494C6B-B99E-4DC4-81E0-5AB1BF2D8F2D}" presName="text_1" presStyleLbl="node1" presStyleIdx="0" presStyleCnt="5">
        <dgm:presLayoutVars>
          <dgm:bulletEnabled val="1"/>
        </dgm:presLayoutVars>
      </dgm:prSet>
      <dgm:spPr/>
    </dgm:pt>
    <dgm:pt modelId="{7189E06B-7B27-4483-98C9-981C80524F5A}" type="pres">
      <dgm:prSet presAssocID="{A5494C6B-B99E-4DC4-81E0-5AB1BF2D8F2D}" presName="accent_1" presStyleCnt="0"/>
      <dgm:spPr/>
    </dgm:pt>
    <dgm:pt modelId="{87A7C1F3-FB64-4C96-B323-80A5DE3F077C}" type="pres">
      <dgm:prSet presAssocID="{A5494C6B-B99E-4DC4-81E0-5AB1BF2D8F2D}" presName="accentRepeatNode" presStyleLbl="solidFgAcc1" presStyleIdx="0" presStyleCnt="5"/>
      <dgm:spPr>
        <a:solidFill>
          <a:schemeClr val="bg2">
            <a:lumMod val="90000"/>
          </a:schemeClr>
        </a:solidFill>
        <a:ln>
          <a:noFill/>
        </a:ln>
      </dgm:spPr>
    </dgm:pt>
    <dgm:pt modelId="{11C1D68C-6B7C-4EAD-B281-8EDF54276E41}" type="pres">
      <dgm:prSet presAssocID="{719BA580-70C7-464C-9C03-80ABB11507EF}" presName="text_2" presStyleLbl="node1" presStyleIdx="1" presStyleCnt="5">
        <dgm:presLayoutVars>
          <dgm:bulletEnabled val="1"/>
        </dgm:presLayoutVars>
      </dgm:prSet>
      <dgm:spPr/>
    </dgm:pt>
    <dgm:pt modelId="{601AC715-4D64-46BC-9CA4-19257AF22A29}" type="pres">
      <dgm:prSet presAssocID="{719BA580-70C7-464C-9C03-80ABB11507EF}" presName="accent_2" presStyleCnt="0"/>
      <dgm:spPr/>
    </dgm:pt>
    <dgm:pt modelId="{C1B727AA-9170-4F21-9ABB-0E3A6AE380BA}" type="pres">
      <dgm:prSet presAssocID="{719BA580-70C7-464C-9C03-80ABB11507EF}" presName="accentRepeatNode" presStyleLbl="solidFgAcc1" presStyleIdx="1" presStyleCnt="5"/>
      <dgm:spPr>
        <a:solidFill>
          <a:schemeClr val="bg2">
            <a:lumMod val="90000"/>
          </a:schemeClr>
        </a:solidFill>
        <a:ln>
          <a:noFill/>
        </a:ln>
      </dgm:spPr>
    </dgm:pt>
    <dgm:pt modelId="{A890E77A-F6C6-483D-A14F-A6EDD3DB02D4}" type="pres">
      <dgm:prSet presAssocID="{0C441122-EDD9-4A42-8719-474178928322}" presName="text_3" presStyleLbl="node1" presStyleIdx="2" presStyleCnt="5">
        <dgm:presLayoutVars>
          <dgm:bulletEnabled val="1"/>
        </dgm:presLayoutVars>
      </dgm:prSet>
      <dgm:spPr/>
    </dgm:pt>
    <dgm:pt modelId="{B70A6EC4-995A-4991-8794-94AF4D2F001C}" type="pres">
      <dgm:prSet presAssocID="{0C441122-EDD9-4A42-8719-474178928322}" presName="accent_3" presStyleCnt="0"/>
      <dgm:spPr/>
    </dgm:pt>
    <dgm:pt modelId="{2188EF4B-FB6B-4A35-A5F8-A4D9F4918923}" type="pres">
      <dgm:prSet presAssocID="{0C441122-EDD9-4A42-8719-474178928322}" presName="accentRepeatNode" presStyleLbl="solidFgAcc1" presStyleIdx="2" presStyleCnt="5"/>
      <dgm:spPr>
        <a:solidFill>
          <a:schemeClr val="bg2">
            <a:lumMod val="90000"/>
          </a:schemeClr>
        </a:solidFill>
        <a:ln>
          <a:noFill/>
        </a:ln>
      </dgm:spPr>
    </dgm:pt>
    <dgm:pt modelId="{1C6AA5F1-362B-4F61-AD19-B177A340A931}" type="pres">
      <dgm:prSet presAssocID="{99CF7F09-1B25-4F45-9CA3-A1A5CBF10C23}" presName="text_4" presStyleLbl="node1" presStyleIdx="3" presStyleCnt="5">
        <dgm:presLayoutVars>
          <dgm:bulletEnabled val="1"/>
        </dgm:presLayoutVars>
      </dgm:prSet>
      <dgm:spPr/>
    </dgm:pt>
    <dgm:pt modelId="{DEDB8B2A-A44D-47FF-B03E-55052DF23F3E}" type="pres">
      <dgm:prSet presAssocID="{99CF7F09-1B25-4F45-9CA3-A1A5CBF10C23}" presName="accent_4" presStyleCnt="0"/>
      <dgm:spPr/>
    </dgm:pt>
    <dgm:pt modelId="{CD79ADB4-C29D-4B7A-B593-E29055B88971}" type="pres">
      <dgm:prSet presAssocID="{99CF7F09-1B25-4F45-9CA3-A1A5CBF10C23}" presName="accentRepeatNode" presStyleLbl="solidFgAcc1" presStyleIdx="3" presStyleCnt="5"/>
      <dgm:spPr>
        <a:solidFill>
          <a:schemeClr val="bg2">
            <a:lumMod val="90000"/>
          </a:schemeClr>
        </a:solidFill>
        <a:ln>
          <a:noFill/>
        </a:ln>
      </dgm:spPr>
    </dgm:pt>
    <dgm:pt modelId="{8A25F15C-09A5-44EA-946B-7B212D050E78}" type="pres">
      <dgm:prSet presAssocID="{8EC508F7-4FA2-467C-B3C3-BC5A5F812A0F}" presName="text_5" presStyleLbl="node1" presStyleIdx="4" presStyleCnt="5">
        <dgm:presLayoutVars>
          <dgm:bulletEnabled val="1"/>
        </dgm:presLayoutVars>
      </dgm:prSet>
      <dgm:spPr/>
    </dgm:pt>
    <dgm:pt modelId="{7BAECD17-7351-4E64-A442-3EF241443729}" type="pres">
      <dgm:prSet presAssocID="{8EC508F7-4FA2-467C-B3C3-BC5A5F812A0F}" presName="accent_5" presStyleCnt="0"/>
      <dgm:spPr/>
    </dgm:pt>
    <dgm:pt modelId="{CEFF1C1D-52BC-4392-82B3-0B5DC058BC02}" type="pres">
      <dgm:prSet presAssocID="{8EC508F7-4FA2-467C-B3C3-BC5A5F812A0F}" presName="accentRepeatNode" presStyleLbl="solidFgAcc1" presStyleIdx="4" presStyleCnt="5"/>
      <dgm:spPr>
        <a:solidFill>
          <a:schemeClr val="bg2">
            <a:lumMod val="90000"/>
          </a:schemeClr>
        </a:solidFill>
        <a:ln>
          <a:noFill/>
        </a:ln>
      </dgm:spPr>
    </dgm:pt>
  </dgm:ptLst>
  <dgm:cxnLst>
    <dgm:cxn modelId="{7EC14523-B9EA-43FD-B1D4-6B86AAE51E2D}" type="presOf" srcId="{DAC40AFC-CCAD-4B4D-91CA-D355EE4460CB}" destId="{4FEB4522-F9A6-4965-971D-7D177CF61143}" srcOrd="0" destOrd="0" presId="urn:microsoft.com/office/officeart/2008/layout/VerticalCurvedList"/>
    <dgm:cxn modelId="{825B2C3A-6E38-44CA-BA17-E11D625D9D0C}" type="presOf" srcId="{99CF7F09-1B25-4F45-9CA3-A1A5CBF10C23}" destId="{1C6AA5F1-362B-4F61-AD19-B177A340A931}" srcOrd="0" destOrd="0" presId="urn:microsoft.com/office/officeart/2008/layout/VerticalCurvedList"/>
    <dgm:cxn modelId="{AE41B66F-559A-490A-AE1C-01975D983C7B}" srcId="{46FFCD88-CC1D-4FC4-83B1-1619D0F1EB69}" destId="{8EC508F7-4FA2-467C-B3C3-BC5A5F812A0F}" srcOrd="4" destOrd="0" parTransId="{71C0FE2D-8CD8-4F99-ABE2-380B8785EB01}" sibTransId="{0536A970-11C8-46E0-8455-725DA67B8857}"/>
    <dgm:cxn modelId="{FF01A157-DEDF-4B04-BB5C-B03BB0626E84}" srcId="{46FFCD88-CC1D-4FC4-83B1-1619D0F1EB69}" destId="{A5494C6B-B99E-4DC4-81E0-5AB1BF2D8F2D}" srcOrd="0" destOrd="0" parTransId="{D4CB8ED5-17F8-47C3-BD18-2EBAC3442ECA}" sibTransId="{DAC40AFC-CCAD-4B4D-91CA-D355EE4460CB}"/>
    <dgm:cxn modelId="{52001D9F-F050-4C59-837E-1D73780A17D8}" type="presOf" srcId="{719BA580-70C7-464C-9C03-80ABB11507EF}" destId="{11C1D68C-6B7C-4EAD-B281-8EDF54276E41}" srcOrd="0" destOrd="0" presId="urn:microsoft.com/office/officeart/2008/layout/VerticalCurvedList"/>
    <dgm:cxn modelId="{5F5718A1-C5B3-4D4A-9A29-6B4DA16FD4FF}" type="presOf" srcId="{46FFCD88-CC1D-4FC4-83B1-1619D0F1EB69}" destId="{168B84A7-97D1-4F6D-80E1-794C3511EBA9}" srcOrd="0" destOrd="0" presId="urn:microsoft.com/office/officeart/2008/layout/VerticalCurvedList"/>
    <dgm:cxn modelId="{DE1822A7-0939-4533-8F0A-6B25E260E193}" type="presOf" srcId="{8EC508F7-4FA2-467C-B3C3-BC5A5F812A0F}" destId="{8A25F15C-09A5-44EA-946B-7B212D050E78}" srcOrd="0" destOrd="0" presId="urn:microsoft.com/office/officeart/2008/layout/VerticalCurvedList"/>
    <dgm:cxn modelId="{7F2AA9D2-76BE-4204-8461-F549570C2253}" srcId="{46FFCD88-CC1D-4FC4-83B1-1619D0F1EB69}" destId="{99CF7F09-1B25-4F45-9CA3-A1A5CBF10C23}" srcOrd="3" destOrd="0" parTransId="{41734D18-3B95-4272-88E5-0DECCAECD1F9}" sibTransId="{1015EBAE-BC97-4754-B607-7222127ED401}"/>
    <dgm:cxn modelId="{7B61B4D9-39ED-4934-BAB6-8B2892E03A9D}" srcId="{46FFCD88-CC1D-4FC4-83B1-1619D0F1EB69}" destId="{0C441122-EDD9-4A42-8719-474178928322}" srcOrd="2" destOrd="0" parTransId="{F29D65B9-B5BB-45F5-BA4D-DB004BE0044B}" sibTransId="{E06DB7B2-1351-4ADC-8324-6695913B2063}"/>
    <dgm:cxn modelId="{C898D9DB-E32C-4356-9F7B-0820194C86A8}" type="presOf" srcId="{A5494C6B-B99E-4DC4-81E0-5AB1BF2D8F2D}" destId="{BFC0FB7A-702D-4EE9-92ED-F9CE5DEFA4C7}" srcOrd="0" destOrd="0" presId="urn:microsoft.com/office/officeart/2008/layout/VerticalCurvedList"/>
    <dgm:cxn modelId="{2BFE15EE-0B4D-4741-8C67-4FCD947ACFE1}" type="presOf" srcId="{0C441122-EDD9-4A42-8719-474178928322}" destId="{A890E77A-F6C6-483D-A14F-A6EDD3DB02D4}" srcOrd="0" destOrd="0" presId="urn:microsoft.com/office/officeart/2008/layout/VerticalCurvedList"/>
    <dgm:cxn modelId="{5918B2F7-78DF-47C3-A9D0-5098E92BD6C3}" srcId="{46FFCD88-CC1D-4FC4-83B1-1619D0F1EB69}" destId="{719BA580-70C7-464C-9C03-80ABB11507EF}" srcOrd="1" destOrd="0" parTransId="{FAEDEB04-8003-44E1-8EC2-29F29830263F}" sibTransId="{9BCD517D-227E-4E34-9494-051FD85A659D}"/>
    <dgm:cxn modelId="{BE048F89-A3FF-4D5D-A3CE-AD58FAB1F0EC}" type="presParOf" srcId="{168B84A7-97D1-4F6D-80E1-794C3511EBA9}" destId="{02DDCCA4-9411-48DA-B4F6-8A1F2F121D68}" srcOrd="0" destOrd="0" presId="urn:microsoft.com/office/officeart/2008/layout/VerticalCurvedList"/>
    <dgm:cxn modelId="{4BCA3523-3D8F-4962-81A1-4CBD30664372}" type="presParOf" srcId="{02DDCCA4-9411-48DA-B4F6-8A1F2F121D68}" destId="{553E2CDF-5AB3-4F71-A0AA-371EC0C897C6}" srcOrd="0" destOrd="0" presId="urn:microsoft.com/office/officeart/2008/layout/VerticalCurvedList"/>
    <dgm:cxn modelId="{CA31F435-DB83-42F3-87C9-7F6739D8790A}" type="presParOf" srcId="{553E2CDF-5AB3-4F71-A0AA-371EC0C897C6}" destId="{9428189C-C941-4C31-8229-F60F8431E494}" srcOrd="0" destOrd="0" presId="urn:microsoft.com/office/officeart/2008/layout/VerticalCurvedList"/>
    <dgm:cxn modelId="{9EBB0C3F-F686-414A-AC02-535B2094A631}" type="presParOf" srcId="{553E2CDF-5AB3-4F71-A0AA-371EC0C897C6}" destId="{4FEB4522-F9A6-4965-971D-7D177CF61143}" srcOrd="1" destOrd="0" presId="urn:microsoft.com/office/officeart/2008/layout/VerticalCurvedList"/>
    <dgm:cxn modelId="{16C9A20F-5202-42ED-8259-8405EB9AA04B}" type="presParOf" srcId="{553E2CDF-5AB3-4F71-A0AA-371EC0C897C6}" destId="{26C1E80B-DEB6-43C9-B739-FDA07538280E}" srcOrd="2" destOrd="0" presId="urn:microsoft.com/office/officeart/2008/layout/VerticalCurvedList"/>
    <dgm:cxn modelId="{8BE8A2CD-FAC5-4DB0-A303-131734D2932F}" type="presParOf" srcId="{553E2CDF-5AB3-4F71-A0AA-371EC0C897C6}" destId="{20C15076-D654-40E7-BDF7-21C1D3138B06}" srcOrd="3" destOrd="0" presId="urn:microsoft.com/office/officeart/2008/layout/VerticalCurvedList"/>
    <dgm:cxn modelId="{3F1D0C7B-AC0E-4DD7-9DB1-2D3A6E22A4C6}" type="presParOf" srcId="{02DDCCA4-9411-48DA-B4F6-8A1F2F121D68}" destId="{BFC0FB7A-702D-4EE9-92ED-F9CE5DEFA4C7}" srcOrd="1" destOrd="0" presId="urn:microsoft.com/office/officeart/2008/layout/VerticalCurvedList"/>
    <dgm:cxn modelId="{1D033059-F5DA-4963-AF24-F01C40A96B95}" type="presParOf" srcId="{02DDCCA4-9411-48DA-B4F6-8A1F2F121D68}" destId="{7189E06B-7B27-4483-98C9-981C80524F5A}" srcOrd="2" destOrd="0" presId="urn:microsoft.com/office/officeart/2008/layout/VerticalCurvedList"/>
    <dgm:cxn modelId="{F5238E06-CB7B-4EC3-8423-C1980938DCB9}" type="presParOf" srcId="{7189E06B-7B27-4483-98C9-981C80524F5A}" destId="{87A7C1F3-FB64-4C96-B323-80A5DE3F077C}" srcOrd="0" destOrd="0" presId="urn:microsoft.com/office/officeart/2008/layout/VerticalCurvedList"/>
    <dgm:cxn modelId="{E8AAEDAA-BB11-4A01-A4EA-1EBE16A266FF}" type="presParOf" srcId="{02DDCCA4-9411-48DA-B4F6-8A1F2F121D68}" destId="{11C1D68C-6B7C-4EAD-B281-8EDF54276E41}" srcOrd="3" destOrd="0" presId="urn:microsoft.com/office/officeart/2008/layout/VerticalCurvedList"/>
    <dgm:cxn modelId="{75DCB8EA-6BE2-4370-B31D-D3EE1E6021EF}" type="presParOf" srcId="{02DDCCA4-9411-48DA-B4F6-8A1F2F121D68}" destId="{601AC715-4D64-46BC-9CA4-19257AF22A29}" srcOrd="4" destOrd="0" presId="urn:microsoft.com/office/officeart/2008/layout/VerticalCurvedList"/>
    <dgm:cxn modelId="{54156077-39F2-48A1-9B1D-657E2EA7D56E}" type="presParOf" srcId="{601AC715-4D64-46BC-9CA4-19257AF22A29}" destId="{C1B727AA-9170-4F21-9ABB-0E3A6AE380BA}" srcOrd="0" destOrd="0" presId="urn:microsoft.com/office/officeart/2008/layout/VerticalCurvedList"/>
    <dgm:cxn modelId="{EE8ADE08-428D-4A36-967D-16D1931A7C90}" type="presParOf" srcId="{02DDCCA4-9411-48DA-B4F6-8A1F2F121D68}" destId="{A890E77A-F6C6-483D-A14F-A6EDD3DB02D4}" srcOrd="5" destOrd="0" presId="urn:microsoft.com/office/officeart/2008/layout/VerticalCurvedList"/>
    <dgm:cxn modelId="{ECF22C41-4BB1-4C08-B375-30030D49EBCC}" type="presParOf" srcId="{02DDCCA4-9411-48DA-B4F6-8A1F2F121D68}" destId="{B70A6EC4-995A-4991-8794-94AF4D2F001C}" srcOrd="6" destOrd="0" presId="urn:microsoft.com/office/officeart/2008/layout/VerticalCurvedList"/>
    <dgm:cxn modelId="{61634BFB-B4DC-4528-AC05-B93A308863BA}" type="presParOf" srcId="{B70A6EC4-995A-4991-8794-94AF4D2F001C}" destId="{2188EF4B-FB6B-4A35-A5F8-A4D9F4918923}" srcOrd="0" destOrd="0" presId="urn:microsoft.com/office/officeart/2008/layout/VerticalCurvedList"/>
    <dgm:cxn modelId="{C53D326D-8D0D-4320-9ED6-1885C4F40685}" type="presParOf" srcId="{02DDCCA4-9411-48DA-B4F6-8A1F2F121D68}" destId="{1C6AA5F1-362B-4F61-AD19-B177A340A931}" srcOrd="7" destOrd="0" presId="urn:microsoft.com/office/officeart/2008/layout/VerticalCurvedList"/>
    <dgm:cxn modelId="{1C1B4BCB-69A5-4EFB-996C-1C8C5D17FAE3}" type="presParOf" srcId="{02DDCCA4-9411-48DA-B4F6-8A1F2F121D68}" destId="{DEDB8B2A-A44D-47FF-B03E-55052DF23F3E}" srcOrd="8" destOrd="0" presId="urn:microsoft.com/office/officeart/2008/layout/VerticalCurvedList"/>
    <dgm:cxn modelId="{BD6786F6-A82C-45DC-9D64-ACF6F2E2606B}" type="presParOf" srcId="{DEDB8B2A-A44D-47FF-B03E-55052DF23F3E}" destId="{CD79ADB4-C29D-4B7A-B593-E29055B88971}" srcOrd="0" destOrd="0" presId="urn:microsoft.com/office/officeart/2008/layout/VerticalCurvedList"/>
    <dgm:cxn modelId="{7B750295-4B71-40AC-B177-135254517E56}" type="presParOf" srcId="{02DDCCA4-9411-48DA-B4F6-8A1F2F121D68}" destId="{8A25F15C-09A5-44EA-946B-7B212D050E78}" srcOrd="9" destOrd="0" presId="urn:microsoft.com/office/officeart/2008/layout/VerticalCurvedList"/>
    <dgm:cxn modelId="{07CF37C1-7E45-4F89-B809-D00920CC4A97}" type="presParOf" srcId="{02DDCCA4-9411-48DA-B4F6-8A1F2F121D68}" destId="{7BAECD17-7351-4E64-A442-3EF241443729}" srcOrd="10" destOrd="0" presId="urn:microsoft.com/office/officeart/2008/layout/VerticalCurvedList"/>
    <dgm:cxn modelId="{7EA20886-E3D9-42A2-8899-8CA3B9615B84}" type="presParOf" srcId="{7BAECD17-7351-4E64-A442-3EF241443729}" destId="{CEFF1C1D-52BC-4392-82B3-0B5DC058BC02}"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FFCD88-CC1D-4FC4-83B1-1619D0F1EB69}" type="doc">
      <dgm:prSet loTypeId="urn:microsoft.com/office/officeart/2008/layout/VerticalCurvedList" loCatId="list" qsTypeId="urn:microsoft.com/office/officeart/2005/8/quickstyle/simple4" qsCatId="simple" csTypeId="urn:microsoft.com/office/officeart/2005/8/colors/accent1_2" csCatId="accent1" phldr="1"/>
      <dgm:spPr/>
      <dgm:t>
        <a:bodyPr/>
        <a:lstStyle/>
        <a:p>
          <a:endParaRPr lang="en-US"/>
        </a:p>
      </dgm:t>
    </dgm:pt>
    <dgm:pt modelId="{A5494C6B-B99E-4DC4-81E0-5AB1BF2D8F2D}">
      <dgm:prSet phldrT="[Text]"/>
      <dgm:spPr>
        <a:solidFill>
          <a:schemeClr val="bg2">
            <a:lumMod val="75000"/>
          </a:schemeClr>
        </a:solidFill>
        <a:ln>
          <a:noFill/>
        </a:ln>
      </dgm:spPr>
      <dgm:t>
        <a:bodyPr/>
        <a:lstStyle/>
        <a:p>
          <a:r>
            <a:rPr lang="en-US" b="1" dirty="0">
              <a:solidFill>
                <a:schemeClr val="tx1"/>
              </a:solidFill>
            </a:rPr>
            <a:t>Amazon's search engine. This search engine matches users' queries with related items and services. The search engine uses user browsing history to identify popular items and services.</a:t>
          </a:r>
        </a:p>
      </dgm:t>
    </dgm:pt>
    <dgm:pt modelId="{D4CB8ED5-17F8-47C3-BD18-2EBAC3442ECA}" type="parTrans" cxnId="{FF01A157-DEDF-4B04-BB5C-B03BB0626E84}">
      <dgm:prSet/>
      <dgm:spPr/>
      <dgm:t>
        <a:bodyPr/>
        <a:lstStyle/>
        <a:p>
          <a:endParaRPr lang="en-US"/>
        </a:p>
      </dgm:t>
    </dgm:pt>
    <dgm:pt modelId="{DAC40AFC-CCAD-4B4D-91CA-D355EE4460CB}" type="sibTrans" cxnId="{FF01A157-DEDF-4B04-BB5C-B03BB0626E84}">
      <dgm:prSet/>
      <dgm:spPr/>
      <dgm:t>
        <a:bodyPr/>
        <a:lstStyle/>
        <a:p>
          <a:endParaRPr lang="en-US"/>
        </a:p>
      </dgm:t>
    </dgm:pt>
    <dgm:pt modelId="{0C441122-EDD9-4A42-8719-474178928322}">
      <dgm:prSet phldrT="[Text]"/>
      <dgm:spPr>
        <a:solidFill>
          <a:schemeClr val="bg2">
            <a:lumMod val="75000"/>
          </a:schemeClr>
        </a:solidFill>
        <a:ln>
          <a:noFill/>
        </a:ln>
      </dgm:spPr>
      <dgm:t>
        <a:bodyPr/>
        <a:lstStyle/>
        <a:p>
          <a:r>
            <a:rPr lang="en-US" b="1" dirty="0">
              <a:solidFill>
                <a:schemeClr val="tx1"/>
              </a:solidFill>
            </a:rPr>
            <a:t>eBay's search engine. This search engine provides relevant information about products users are looking for or browsing. The search engine uses user browsing history to identify popular goods.</a:t>
          </a:r>
        </a:p>
      </dgm:t>
    </dgm:pt>
    <dgm:pt modelId="{F29D65B9-B5BB-45F5-BA4D-DB004BE0044B}" type="parTrans" cxnId="{7B61B4D9-39ED-4934-BAB6-8B2892E03A9D}">
      <dgm:prSet/>
      <dgm:spPr/>
      <dgm:t>
        <a:bodyPr/>
        <a:lstStyle/>
        <a:p>
          <a:endParaRPr lang="en-US"/>
        </a:p>
      </dgm:t>
    </dgm:pt>
    <dgm:pt modelId="{E06DB7B2-1351-4ADC-8324-6695913B2063}" type="sibTrans" cxnId="{7B61B4D9-39ED-4934-BAB6-8B2892E03A9D}">
      <dgm:prSet/>
      <dgm:spPr/>
      <dgm:t>
        <a:bodyPr/>
        <a:lstStyle/>
        <a:p>
          <a:endParaRPr lang="en-US"/>
        </a:p>
      </dgm:t>
    </dgm:pt>
    <dgm:pt modelId="{99CF7F09-1B25-4F45-9CA3-A1A5CBF10C23}">
      <dgm:prSet phldrT="[Text]"/>
      <dgm:spPr>
        <a:solidFill>
          <a:schemeClr val="bg2">
            <a:lumMod val="75000"/>
          </a:schemeClr>
        </a:solidFill>
        <a:ln>
          <a:noFill/>
        </a:ln>
      </dgm:spPr>
      <dgm:t>
        <a:bodyPr/>
        <a:lstStyle/>
        <a:p>
          <a:r>
            <a:rPr lang="en-US" b="1" dirty="0">
              <a:solidFill>
                <a:schemeClr val="tx1"/>
              </a:solidFill>
            </a:rPr>
            <a:t>Each company's IT department, which maintains databases and apps.</a:t>
          </a:r>
        </a:p>
      </dgm:t>
    </dgm:pt>
    <dgm:pt modelId="{41734D18-3B95-4272-88E5-0DECCAECD1F9}" type="parTrans" cxnId="{7F2AA9D2-76BE-4204-8461-F549570C2253}">
      <dgm:prSet/>
      <dgm:spPr/>
      <dgm:t>
        <a:bodyPr/>
        <a:lstStyle/>
        <a:p>
          <a:endParaRPr lang="en-US"/>
        </a:p>
      </dgm:t>
    </dgm:pt>
    <dgm:pt modelId="{1015EBAE-BC97-4754-B607-7222127ED401}" type="sibTrans" cxnId="{7F2AA9D2-76BE-4204-8461-F549570C2253}">
      <dgm:prSet/>
      <dgm:spPr/>
      <dgm:t>
        <a:bodyPr/>
        <a:lstStyle/>
        <a:p>
          <a:endParaRPr lang="en-US"/>
        </a:p>
      </dgm:t>
    </dgm:pt>
    <dgm:pt modelId="{168B84A7-97D1-4F6D-80E1-794C3511EBA9}" type="pres">
      <dgm:prSet presAssocID="{46FFCD88-CC1D-4FC4-83B1-1619D0F1EB69}" presName="Name0" presStyleCnt="0">
        <dgm:presLayoutVars>
          <dgm:chMax val="7"/>
          <dgm:chPref val="7"/>
          <dgm:dir/>
        </dgm:presLayoutVars>
      </dgm:prSet>
      <dgm:spPr/>
    </dgm:pt>
    <dgm:pt modelId="{02DDCCA4-9411-48DA-B4F6-8A1F2F121D68}" type="pres">
      <dgm:prSet presAssocID="{46FFCD88-CC1D-4FC4-83B1-1619D0F1EB69}" presName="Name1" presStyleCnt="0"/>
      <dgm:spPr/>
    </dgm:pt>
    <dgm:pt modelId="{553E2CDF-5AB3-4F71-A0AA-371EC0C897C6}" type="pres">
      <dgm:prSet presAssocID="{46FFCD88-CC1D-4FC4-83B1-1619D0F1EB69}" presName="cycle" presStyleCnt="0"/>
      <dgm:spPr/>
    </dgm:pt>
    <dgm:pt modelId="{9428189C-C941-4C31-8229-F60F8431E494}" type="pres">
      <dgm:prSet presAssocID="{46FFCD88-CC1D-4FC4-83B1-1619D0F1EB69}" presName="srcNode" presStyleLbl="node1" presStyleIdx="0" presStyleCnt="3"/>
      <dgm:spPr/>
    </dgm:pt>
    <dgm:pt modelId="{4FEB4522-F9A6-4965-971D-7D177CF61143}" type="pres">
      <dgm:prSet presAssocID="{46FFCD88-CC1D-4FC4-83B1-1619D0F1EB69}" presName="conn" presStyleLbl="parChTrans1D2" presStyleIdx="0" presStyleCnt="1"/>
      <dgm:spPr/>
    </dgm:pt>
    <dgm:pt modelId="{26C1E80B-DEB6-43C9-B739-FDA07538280E}" type="pres">
      <dgm:prSet presAssocID="{46FFCD88-CC1D-4FC4-83B1-1619D0F1EB69}" presName="extraNode" presStyleLbl="node1" presStyleIdx="0" presStyleCnt="3"/>
      <dgm:spPr/>
    </dgm:pt>
    <dgm:pt modelId="{20C15076-D654-40E7-BDF7-21C1D3138B06}" type="pres">
      <dgm:prSet presAssocID="{46FFCD88-CC1D-4FC4-83B1-1619D0F1EB69}" presName="dstNode" presStyleLbl="node1" presStyleIdx="0" presStyleCnt="3"/>
      <dgm:spPr/>
    </dgm:pt>
    <dgm:pt modelId="{BFC0FB7A-702D-4EE9-92ED-F9CE5DEFA4C7}" type="pres">
      <dgm:prSet presAssocID="{A5494C6B-B99E-4DC4-81E0-5AB1BF2D8F2D}" presName="text_1" presStyleLbl="node1" presStyleIdx="0" presStyleCnt="3">
        <dgm:presLayoutVars>
          <dgm:bulletEnabled val="1"/>
        </dgm:presLayoutVars>
      </dgm:prSet>
      <dgm:spPr/>
    </dgm:pt>
    <dgm:pt modelId="{7189E06B-7B27-4483-98C9-981C80524F5A}" type="pres">
      <dgm:prSet presAssocID="{A5494C6B-B99E-4DC4-81E0-5AB1BF2D8F2D}" presName="accent_1" presStyleCnt="0"/>
      <dgm:spPr/>
    </dgm:pt>
    <dgm:pt modelId="{87A7C1F3-FB64-4C96-B323-80A5DE3F077C}" type="pres">
      <dgm:prSet presAssocID="{A5494C6B-B99E-4DC4-81E0-5AB1BF2D8F2D}" presName="accentRepeatNode" presStyleLbl="solidFgAcc1" presStyleIdx="0" presStyleCnt="3"/>
      <dgm:spPr>
        <a:solidFill>
          <a:schemeClr val="bg2">
            <a:lumMod val="90000"/>
          </a:schemeClr>
        </a:solidFill>
        <a:ln>
          <a:noFill/>
        </a:ln>
      </dgm:spPr>
    </dgm:pt>
    <dgm:pt modelId="{A1147398-FA47-4A6C-9B50-9CFAAA165B23}" type="pres">
      <dgm:prSet presAssocID="{0C441122-EDD9-4A42-8719-474178928322}" presName="text_2" presStyleLbl="node1" presStyleIdx="1" presStyleCnt="3">
        <dgm:presLayoutVars>
          <dgm:bulletEnabled val="1"/>
        </dgm:presLayoutVars>
      </dgm:prSet>
      <dgm:spPr/>
    </dgm:pt>
    <dgm:pt modelId="{F1777354-83F7-4498-AD06-E3FF8494529F}" type="pres">
      <dgm:prSet presAssocID="{0C441122-EDD9-4A42-8719-474178928322}" presName="accent_2" presStyleCnt="0"/>
      <dgm:spPr/>
    </dgm:pt>
    <dgm:pt modelId="{2188EF4B-FB6B-4A35-A5F8-A4D9F4918923}" type="pres">
      <dgm:prSet presAssocID="{0C441122-EDD9-4A42-8719-474178928322}" presName="accentRepeatNode" presStyleLbl="solidFgAcc1" presStyleIdx="1" presStyleCnt="3"/>
      <dgm:spPr>
        <a:solidFill>
          <a:schemeClr val="bg2">
            <a:lumMod val="90000"/>
          </a:schemeClr>
        </a:solidFill>
        <a:ln>
          <a:noFill/>
        </a:ln>
      </dgm:spPr>
    </dgm:pt>
    <dgm:pt modelId="{42C18296-6663-49FD-B8F1-BF0F810CC887}" type="pres">
      <dgm:prSet presAssocID="{99CF7F09-1B25-4F45-9CA3-A1A5CBF10C23}" presName="text_3" presStyleLbl="node1" presStyleIdx="2" presStyleCnt="3">
        <dgm:presLayoutVars>
          <dgm:bulletEnabled val="1"/>
        </dgm:presLayoutVars>
      </dgm:prSet>
      <dgm:spPr/>
    </dgm:pt>
    <dgm:pt modelId="{0DB3D6C6-5A23-4A4E-BAB6-77D378395D43}" type="pres">
      <dgm:prSet presAssocID="{99CF7F09-1B25-4F45-9CA3-A1A5CBF10C23}" presName="accent_3" presStyleCnt="0"/>
      <dgm:spPr/>
    </dgm:pt>
    <dgm:pt modelId="{CD79ADB4-C29D-4B7A-B593-E29055B88971}" type="pres">
      <dgm:prSet presAssocID="{99CF7F09-1B25-4F45-9CA3-A1A5CBF10C23}" presName="accentRepeatNode" presStyleLbl="solidFgAcc1" presStyleIdx="2" presStyleCnt="3"/>
      <dgm:spPr>
        <a:solidFill>
          <a:schemeClr val="bg2">
            <a:lumMod val="90000"/>
          </a:schemeClr>
        </a:solidFill>
        <a:ln>
          <a:noFill/>
        </a:ln>
      </dgm:spPr>
    </dgm:pt>
  </dgm:ptLst>
  <dgm:cxnLst>
    <dgm:cxn modelId="{7EC14523-B9EA-43FD-B1D4-6B86AAE51E2D}" type="presOf" srcId="{DAC40AFC-CCAD-4B4D-91CA-D355EE4460CB}" destId="{4FEB4522-F9A6-4965-971D-7D177CF61143}" srcOrd="0" destOrd="0" presId="urn:microsoft.com/office/officeart/2008/layout/VerticalCurvedList"/>
    <dgm:cxn modelId="{8DF2895E-B75B-4FBF-AD2D-112A40AD17A5}" type="presOf" srcId="{99CF7F09-1B25-4F45-9CA3-A1A5CBF10C23}" destId="{42C18296-6663-49FD-B8F1-BF0F810CC887}" srcOrd="0" destOrd="0" presId="urn:microsoft.com/office/officeart/2008/layout/VerticalCurvedList"/>
    <dgm:cxn modelId="{FF01A157-DEDF-4B04-BB5C-B03BB0626E84}" srcId="{46FFCD88-CC1D-4FC4-83B1-1619D0F1EB69}" destId="{A5494C6B-B99E-4DC4-81E0-5AB1BF2D8F2D}" srcOrd="0" destOrd="0" parTransId="{D4CB8ED5-17F8-47C3-BD18-2EBAC3442ECA}" sibTransId="{DAC40AFC-CCAD-4B4D-91CA-D355EE4460CB}"/>
    <dgm:cxn modelId="{5F5718A1-C5B3-4D4A-9A29-6B4DA16FD4FF}" type="presOf" srcId="{46FFCD88-CC1D-4FC4-83B1-1619D0F1EB69}" destId="{168B84A7-97D1-4F6D-80E1-794C3511EBA9}" srcOrd="0" destOrd="0" presId="urn:microsoft.com/office/officeart/2008/layout/VerticalCurvedList"/>
    <dgm:cxn modelId="{DC489ABA-9EFE-42D9-A0C9-CF0B29BF7961}" type="presOf" srcId="{0C441122-EDD9-4A42-8719-474178928322}" destId="{A1147398-FA47-4A6C-9B50-9CFAAA165B23}" srcOrd="0" destOrd="0" presId="urn:microsoft.com/office/officeart/2008/layout/VerticalCurvedList"/>
    <dgm:cxn modelId="{7F2AA9D2-76BE-4204-8461-F549570C2253}" srcId="{46FFCD88-CC1D-4FC4-83B1-1619D0F1EB69}" destId="{99CF7F09-1B25-4F45-9CA3-A1A5CBF10C23}" srcOrd="2" destOrd="0" parTransId="{41734D18-3B95-4272-88E5-0DECCAECD1F9}" sibTransId="{1015EBAE-BC97-4754-B607-7222127ED401}"/>
    <dgm:cxn modelId="{7B61B4D9-39ED-4934-BAB6-8B2892E03A9D}" srcId="{46FFCD88-CC1D-4FC4-83B1-1619D0F1EB69}" destId="{0C441122-EDD9-4A42-8719-474178928322}" srcOrd="1" destOrd="0" parTransId="{F29D65B9-B5BB-45F5-BA4D-DB004BE0044B}" sibTransId="{E06DB7B2-1351-4ADC-8324-6695913B2063}"/>
    <dgm:cxn modelId="{C898D9DB-E32C-4356-9F7B-0820194C86A8}" type="presOf" srcId="{A5494C6B-B99E-4DC4-81E0-5AB1BF2D8F2D}" destId="{BFC0FB7A-702D-4EE9-92ED-F9CE5DEFA4C7}" srcOrd="0" destOrd="0" presId="urn:microsoft.com/office/officeart/2008/layout/VerticalCurvedList"/>
    <dgm:cxn modelId="{BE048F89-A3FF-4D5D-A3CE-AD58FAB1F0EC}" type="presParOf" srcId="{168B84A7-97D1-4F6D-80E1-794C3511EBA9}" destId="{02DDCCA4-9411-48DA-B4F6-8A1F2F121D68}" srcOrd="0" destOrd="0" presId="urn:microsoft.com/office/officeart/2008/layout/VerticalCurvedList"/>
    <dgm:cxn modelId="{4BCA3523-3D8F-4962-81A1-4CBD30664372}" type="presParOf" srcId="{02DDCCA4-9411-48DA-B4F6-8A1F2F121D68}" destId="{553E2CDF-5AB3-4F71-A0AA-371EC0C897C6}" srcOrd="0" destOrd="0" presId="urn:microsoft.com/office/officeart/2008/layout/VerticalCurvedList"/>
    <dgm:cxn modelId="{CA31F435-DB83-42F3-87C9-7F6739D8790A}" type="presParOf" srcId="{553E2CDF-5AB3-4F71-A0AA-371EC0C897C6}" destId="{9428189C-C941-4C31-8229-F60F8431E494}" srcOrd="0" destOrd="0" presId="urn:microsoft.com/office/officeart/2008/layout/VerticalCurvedList"/>
    <dgm:cxn modelId="{9EBB0C3F-F686-414A-AC02-535B2094A631}" type="presParOf" srcId="{553E2CDF-5AB3-4F71-A0AA-371EC0C897C6}" destId="{4FEB4522-F9A6-4965-971D-7D177CF61143}" srcOrd="1" destOrd="0" presId="urn:microsoft.com/office/officeart/2008/layout/VerticalCurvedList"/>
    <dgm:cxn modelId="{16C9A20F-5202-42ED-8259-8405EB9AA04B}" type="presParOf" srcId="{553E2CDF-5AB3-4F71-A0AA-371EC0C897C6}" destId="{26C1E80B-DEB6-43C9-B739-FDA07538280E}" srcOrd="2" destOrd="0" presId="urn:microsoft.com/office/officeart/2008/layout/VerticalCurvedList"/>
    <dgm:cxn modelId="{8BE8A2CD-FAC5-4DB0-A303-131734D2932F}" type="presParOf" srcId="{553E2CDF-5AB3-4F71-A0AA-371EC0C897C6}" destId="{20C15076-D654-40E7-BDF7-21C1D3138B06}" srcOrd="3" destOrd="0" presId="urn:microsoft.com/office/officeart/2008/layout/VerticalCurvedList"/>
    <dgm:cxn modelId="{3F1D0C7B-AC0E-4DD7-9DB1-2D3A6E22A4C6}" type="presParOf" srcId="{02DDCCA4-9411-48DA-B4F6-8A1F2F121D68}" destId="{BFC0FB7A-702D-4EE9-92ED-F9CE5DEFA4C7}" srcOrd="1" destOrd="0" presId="urn:microsoft.com/office/officeart/2008/layout/VerticalCurvedList"/>
    <dgm:cxn modelId="{1D033059-F5DA-4963-AF24-F01C40A96B95}" type="presParOf" srcId="{02DDCCA4-9411-48DA-B4F6-8A1F2F121D68}" destId="{7189E06B-7B27-4483-98C9-981C80524F5A}" srcOrd="2" destOrd="0" presId="urn:microsoft.com/office/officeart/2008/layout/VerticalCurvedList"/>
    <dgm:cxn modelId="{F5238E06-CB7B-4EC3-8423-C1980938DCB9}" type="presParOf" srcId="{7189E06B-7B27-4483-98C9-981C80524F5A}" destId="{87A7C1F3-FB64-4C96-B323-80A5DE3F077C}" srcOrd="0" destOrd="0" presId="urn:microsoft.com/office/officeart/2008/layout/VerticalCurvedList"/>
    <dgm:cxn modelId="{ACC43A1C-1FC2-499A-8B32-8A4E6DA8407F}" type="presParOf" srcId="{02DDCCA4-9411-48DA-B4F6-8A1F2F121D68}" destId="{A1147398-FA47-4A6C-9B50-9CFAAA165B23}" srcOrd="3" destOrd="0" presId="urn:microsoft.com/office/officeart/2008/layout/VerticalCurvedList"/>
    <dgm:cxn modelId="{644491FB-F538-4BAD-BFB5-1CE140BCD925}" type="presParOf" srcId="{02DDCCA4-9411-48DA-B4F6-8A1F2F121D68}" destId="{F1777354-83F7-4498-AD06-E3FF8494529F}" srcOrd="4" destOrd="0" presId="urn:microsoft.com/office/officeart/2008/layout/VerticalCurvedList"/>
    <dgm:cxn modelId="{65DE8998-B354-43E2-BC61-956A90E9337B}" type="presParOf" srcId="{F1777354-83F7-4498-AD06-E3FF8494529F}" destId="{2188EF4B-FB6B-4A35-A5F8-A4D9F4918923}" srcOrd="0" destOrd="0" presId="urn:microsoft.com/office/officeart/2008/layout/VerticalCurvedList"/>
    <dgm:cxn modelId="{A75104D5-3C1C-494F-838E-A001FE45B18E}" type="presParOf" srcId="{02DDCCA4-9411-48DA-B4F6-8A1F2F121D68}" destId="{42C18296-6663-49FD-B8F1-BF0F810CC887}" srcOrd="5" destOrd="0" presId="urn:microsoft.com/office/officeart/2008/layout/VerticalCurvedList"/>
    <dgm:cxn modelId="{5D9B859F-8E40-44A6-9A59-9CDC3EFD4190}" type="presParOf" srcId="{02DDCCA4-9411-48DA-B4F6-8A1F2F121D68}" destId="{0DB3D6C6-5A23-4A4E-BAB6-77D378395D43}" srcOrd="6" destOrd="0" presId="urn:microsoft.com/office/officeart/2008/layout/VerticalCurvedList"/>
    <dgm:cxn modelId="{C20D898B-5A29-43EF-B814-122F62D7F132}" type="presParOf" srcId="{0DB3D6C6-5A23-4A4E-BAB6-77D378395D43}" destId="{CD79ADB4-C29D-4B7A-B593-E29055B88971}"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FFCD88-CC1D-4FC4-83B1-1619D0F1EB69}" type="doc">
      <dgm:prSet loTypeId="urn:microsoft.com/office/officeart/2008/layout/VerticalCurvedList" loCatId="list" qsTypeId="urn:microsoft.com/office/officeart/2005/8/quickstyle/simple4" qsCatId="simple" csTypeId="urn:microsoft.com/office/officeart/2005/8/colors/accent1_2" csCatId="accent1" phldr="1"/>
      <dgm:spPr/>
      <dgm:t>
        <a:bodyPr/>
        <a:lstStyle/>
        <a:p>
          <a:endParaRPr lang="en-US"/>
        </a:p>
      </dgm:t>
    </dgm:pt>
    <dgm:pt modelId="{A5494C6B-B99E-4DC4-81E0-5AB1BF2D8F2D}">
      <dgm:prSet phldrT="[Text]"/>
      <dgm:spPr>
        <a:solidFill>
          <a:schemeClr val="bg2">
            <a:lumMod val="75000"/>
          </a:schemeClr>
        </a:solidFill>
        <a:ln>
          <a:noFill/>
        </a:ln>
      </dgm:spPr>
      <dgm:t>
        <a:bodyPr/>
        <a:lstStyle/>
        <a:p>
          <a:r>
            <a:rPr lang="en-US" dirty="0">
              <a:solidFill>
                <a:schemeClr val="tx1"/>
              </a:solidFill>
            </a:rPr>
            <a:t>knowledge content management</a:t>
          </a:r>
        </a:p>
      </dgm:t>
    </dgm:pt>
    <dgm:pt modelId="{D4CB8ED5-17F8-47C3-BD18-2EBAC3442ECA}" type="parTrans" cxnId="{FF01A157-DEDF-4B04-BB5C-B03BB0626E84}">
      <dgm:prSet/>
      <dgm:spPr/>
      <dgm:t>
        <a:bodyPr/>
        <a:lstStyle/>
        <a:p>
          <a:endParaRPr lang="en-US"/>
        </a:p>
      </dgm:t>
    </dgm:pt>
    <dgm:pt modelId="{DAC40AFC-CCAD-4B4D-91CA-D355EE4460CB}" type="sibTrans" cxnId="{FF01A157-DEDF-4B04-BB5C-B03BB0626E84}">
      <dgm:prSet/>
      <dgm:spPr/>
      <dgm:t>
        <a:bodyPr/>
        <a:lstStyle/>
        <a:p>
          <a:endParaRPr lang="en-US"/>
        </a:p>
      </dgm:t>
    </dgm:pt>
    <dgm:pt modelId="{0C441122-EDD9-4A42-8719-474178928322}">
      <dgm:prSet phldrT="[Text]"/>
      <dgm:spPr>
        <a:solidFill>
          <a:schemeClr val="bg2">
            <a:lumMod val="75000"/>
          </a:schemeClr>
        </a:solidFill>
        <a:ln>
          <a:noFill/>
        </a:ln>
      </dgm:spPr>
      <dgm:t>
        <a:bodyPr/>
        <a:lstStyle/>
        <a:p>
          <a:r>
            <a:rPr lang="en-US" dirty="0">
              <a:solidFill>
                <a:schemeClr val="tx1"/>
              </a:solidFill>
            </a:rPr>
            <a:t>knowledge management repository</a:t>
          </a:r>
        </a:p>
      </dgm:t>
    </dgm:pt>
    <dgm:pt modelId="{F29D65B9-B5BB-45F5-BA4D-DB004BE0044B}" type="parTrans" cxnId="{7B61B4D9-39ED-4934-BAB6-8B2892E03A9D}">
      <dgm:prSet/>
      <dgm:spPr/>
      <dgm:t>
        <a:bodyPr/>
        <a:lstStyle/>
        <a:p>
          <a:endParaRPr lang="en-US"/>
        </a:p>
      </dgm:t>
    </dgm:pt>
    <dgm:pt modelId="{E06DB7B2-1351-4ADC-8324-6695913B2063}" type="sibTrans" cxnId="{7B61B4D9-39ED-4934-BAB6-8B2892E03A9D}">
      <dgm:prSet/>
      <dgm:spPr/>
      <dgm:t>
        <a:bodyPr/>
        <a:lstStyle/>
        <a:p>
          <a:endParaRPr lang="en-US"/>
        </a:p>
      </dgm:t>
    </dgm:pt>
    <dgm:pt modelId="{99CF7F09-1B25-4F45-9CA3-A1A5CBF10C23}">
      <dgm:prSet phldrT="[Text]"/>
      <dgm:spPr>
        <a:solidFill>
          <a:schemeClr val="bg2">
            <a:lumMod val="75000"/>
          </a:schemeClr>
        </a:solidFill>
        <a:ln>
          <a:noFill/>
        </a:ln>
      </dgm:spPr>
      <dgm:t>
        <a:bodyPr/>
        <a:lstStyle/>
        <a:p>
          <a:r>
            <a:rPr lang="en-US" dirty="0">
              <a:solidFill>
                <a:schemeClr val="tx1"/>
              </a:solidFill>
            </a:rPr>
            <a:t>knowledge management tools and applications</a:t>
          </a:r>
        </a:p>
      </dgm:t>
    </dgm:pt>
    <dgm:pt modelId="{41734D18-3B95-4272-88E5-0DECCAECD1F9}" type="parTrans" cxnId="{7F2AA9D2-76BE-4204-8461-F549570C2253}">
      <dgm:prSet/>
      <dgm:spPr/>
      <dgm:t>
        <a:bodyPr/>
        <a:lstStyle/>
        <a:p>
          <a:endParaRPr lang="en-US"/>
        </a:p>
      </dgm:t>
    </dgm:pt>
    <dgm:pt modelId="{1015EBAE-BC97-4754-B607-7222127ED401}" type="sibTrans" cxnId="{7F2AA9D2-76BE-4204-8461-F549570C2253}">
      <dgm:prSet/>
      <dgm:spPr/>
      <dgm:t>
        <a:bodyPr/>
        <a:lstStyle/>
        <a:p>
          <a:endParaRPr lang="en-US"/>
        </a:p>
      </dgm:t>
    </dgm:pt>
    <dgm:pt modelId="{B2E3A5E1-57EC-49E7-B172-FA79A942712F}">
      <dgm:prSet phldrT="[Text]"/>
      <dgm:spPr>
        <a:solidFill>
          <a:schemeClr val="bg2">
            <a:lumMod val="75000"/>
          </a:schemeClr>
        </a:solidFill>
        <a:ln>
          <a:noFill/>
        </a:ln>
      </dgm:spPr>
      <dgm:t>
        <a:bodyPr/>
        <a:lstStyle/>
        <a:p>
          <a:r>
            <a:rPr lang="en-US" dirty="0">
              <a:solidFill>
                <a:schemeClr val="tx1"/>
              </a:solidFill>
            </a:rPr>
            <a:t>knowledge management training and education</a:t>
          </a:r>
        </a:p>
      </dgm:t>
    </dgm:pt>
    <dgm:pt modelId="{5DD0A214-31E5-4740-900F-62914295643D}" type="parTrans" cxnId="{2522B284-78EF-4CB7-87E4-210DB7D91001}">
      <dgm:prSet/>
      <dgm:spPr/>
      <dgm:t>
        <a:bodyPr/>
        <a:lstStyle/>
        <a:p>
          <a:endParaRPr lang="en-US"/>
        </a:p>
      </dgm:t>
    </dgm:pt>
    <dgm:pt modelId="{04461046-F9DE-4595-914A-7EBE09734CBA}" type="sibTrans" cxnId="{2522B284-78EF-4CB7-87E4-210DB7D91001}">
      <dgm:prSet/>
      <dgm:spPr/>
      <dgm:t>
        <a:bodyPr/>
        <a:lstStyle/>
        <a:p>
          <a:endParaRPr lang="en-US"/>
        </a:p>
      </dgm:t>
    </dgm:pt>
    <dgm:pt modelId="{168B84A7-97D1-4F6D-80E1-794C3511EBA9}" type="pres">
      <dgm:prSet presAssocID="{46FFCD88-CC1D-4FC4-83B1-1619D0F1EB69}" presName="Name0" presStyleCnt="0">
        <dgm:presLayoutVars>
          <dgm:chMax val="7"/>
          <dgm:chPref val="7"/>
          <dgm:dir/>
        </dgm:presLayoutVars>
      </dgm:prSet>
      <dgm:spPr/>
    </dgm:pt>
    <dgm:pt modelId="{02DDCCA4-9411-48DA-B4F6-8A1F2F121D68}" type="pres">
      <dgm:prSet presAssocID="{46FFCD88-CC1D-4FC4-83B1-1619D0F1EB69}" presName="Name1" presStyleCnt="0"/>
      <dgm:spPr/>
    </dgm:pt>
    <dgm:pt modelId="{553E2CDF-5AB3-4F71-A0AA-371EC0C897C6}" type="pres">
      <dgm:prSet presAssocID="{46FFCD88-CC1D-4FC4-83B1-1619D0F1EB69}" presName="cycle" presStyleCnt="0"/>
      <dgm:spPr/>
    </dgm:pt>
    <dgm:pt modelId="{9428189C-C941-4C31-8229-F60F8431E494}" type="pres">
      <dgm:prSet presAssocID="{46FFCD88-CC1D-4FC4-83B1-1619D0F1EB69}" presName="srcNode" presStyleLbl="node1" presStyleIdx="0" presStyleCnt="4"/>
      <dgm:spPr/>
    </dgm:pt>
    <dgm:pt modelId="{4FEB4522-F9A6-4965-971D-7D177CF61143}" type="pres">
      <dgm:prSet presAssocID="{46FFCD88-CC1D-4FC4-83B1-1619D0F1EB69}" presName="conn" presStyleLbl="parChTrans1D2" presStyleIdx="0" presStyleCnt="1"/>
      <dgm:spPr/>
    </dgm:pt>
    <dgm:pt modelId="{26C1E80B-DEB6-43C9-B739-FDA07538280E}" type="pres">
      <dgm:prSet presAssocID="{46FFCD88-CC1D-4FC4-83B1-1619D0F1EB69}" presName="extraNode" presStyleLbl="node1" presStyleIdx="0" presStyleCnt="4"/>
      <dgm:spPr/>
    </dgm:pt>
    <dgm:pt modelId="{20C15076-D654-40E7-BDF7-21C1D3138B06}" type="pres">
      <dgm:prSet presAssocID="{46FFCD88-CC1D-4FC4-83B1-1619D0F1EB69}" presName="dstNode" presStyleLbl="node1" presStyleIdx="0" presStyleCnt="4"/>
      <dgm:spPr/>
    </dgm:pt>
    <dgm:pt modelId="{BFC0FB7A-702D-4EE9-92ED-F9CE5DEFA4C7}" type="pres">
      <dgm:prSet presAssocID="{A5494C6B-B99E-4DC4-81E0-5AB1BF2D8F2D}" presName="text_1" presStyleLbl="node1" presStyleIdx="0" presStyleCnt="4">
        <dgm:presLayoutVars>
          <dgm:bulletEnabled val="1"/>
        </dgm:presLayoutVars>
      </dgm:prSet>
      <dgm:spPr/>
    </dgm:pt>
    <dgm:pt modelId="{7189E06B-7B27-4483-98C9-981C80524F5A}" type="pres">
      <dgm:prSet presAssocID="{A5494C6B-B99E-4DC4-81E0-5AB1BF2D8F2D}" presName="accent_1" presStyleCnt="0"/>
      <dgm:spPr/>
    </dgm:pt>
    <dgm:pt modelId="{87A7C1F3-FB64-4C96-B323-80A5DE3F077C}" type="pres">
      <dgm:prSet presAssocID="{A5494C6B-B99E-4DC4-81E0-5AB1BF2D8F2D}" presName="accentRepeatNode" presStyleLbl="solidFgAcc1" presStyleIdx="0" presStyleCnt="4"/>
      <dgm:spPr>
        <a:solidFill>
          <a:schemeClr val="bg2">
            <a:lumMod val="90000"/>
          </a:schemeClr>
        </a:solidFill>
        <a:ln>
          <a:noFill/>
        </a:ln>
      </dgm:spPr>
    </dgm:pt>
    <dgm:pt modelId="{A1147398-FA47-4A6C-9B50-9CFAAA165B23}" type="pres">
      <dgm:prSet presAssocID="{0C441122-EDD9-4A42-8719-474178928322}" presName="text_2" presStyleLbl="node1" presStyleIdx="1" presStyleCnt="4">
        <dgm:presLayoutVars>
          <dgm:bulletEnabled val="1"/>
        </dgm:presLayoutVars>
      </dgm:prSet>
      <dgm:spPr/>
    </dgm:pt>
    <dgm:pt modelId="{F1777354-83F7-4498-AD06-E3FF8494529F}" type="pres">
      <dgm:prSet presAssocID="{0C441122-EDD9-4A42-8719-474178928322}" presName="accent_2" presStyleCnt="0"/>
      <dgm:spPr/>
    </dgm:pt>
    <dgm:pt modelId="{2188EF4B-FB6B-4A35-A5F8-A4D9F4918923}" type="pres">
      <dgm:prSet presAssocID="{0C441122-EDD9-4A42-8719-474178928322}" presName="accentRepeatNode" presStyleLbl="solidFgAcc1" presStyleIdx="1" presStyleCnt="4"/>
      <dgm:spPr>
        <a:solidFill>
          <a:schemeClr val="bg2">
            <a:lumMod val="90000"/>
          </a:schemeClr>
        </a:solidFill>
        <a:ln>
          <a:noFill/>
        </a:ln>
      </dgm:spPr>
    </dgm:pt>
    <dgm:pt modelId="{42C18296-6663-49FD-B8F1-BF0F810CC887}" type="pres">
      <dgm:prSet presAssocID="{99CF7F09-1B25-4F45-9CA3-A1A5CBF10C23}" presName="text_3" presStyleLbl="node1" presStyleIdx="2" presStyleCnt="4">
        <dgm:presLayoutVars>
          <dgm:bulletEnabled val="1"/>
        </dgm:presLayoutVars>
      </dgm:prSet>
      <dgm:spPr/>
    </dgm:pt>
    <dgm:pt modelId="{0DB3D6C6-5A23-4A4E-BAB6-77D378395D43}" type="pres">
      <dgm:prSet presAssocID="{99CF7F09-1B25-4F45-9CA3-A1A5CBF10C23}" presName="accent_3" presStyleCnt="0"/>
      <dgm:spPr/>
    </dgm:pt>
    <dgm:pt modelId="{CD79ADB4-C29D-4B7A-B593-E29055B88971}" type="pres">
      <dgm:prSet presAssocID="{99CF7F09-1B25-4F45-9CA3-A1A5CBF10C23}" presName="accentRepeatNode" presStyleLbl="solidFgAcc1" presStyleIdx="2" presStyleCnt="4"/>
      <dgm:spPr>
        <a:solidFill>
          <a:schemeClr val="bg2">
            <a:lumMod val="90000"/>
          </a:schemeClr>
        </a:solidFill>
        <a:ln>
          <a:noFill/>
        </a:ln>
      </dgm:spPr>
    </dgm:pt>
    <dgm:pt modelId="{1639F013-D48C-49D2-9C8A-EDFA59373800}" type="pres">
      <dgm:prSet presAssocID="{B2E3A5E1-57EC-49E7-B172-FA79A942712F}" presName="text_4" presStyleLbl="node1" presStyleIdx="3" presStyleCnt="4">
        <dgm:presLayoutVars>
          <dgm:bulletEnabled val="1"/>
        </dgm:presLayoutVars>
      </dgm:prSet>
      <dgm:spPr/>
    </dgm:pt>
    <dgm:pt modelId="{79EEE63E-D92D-49DB-AD1E-F8A576A5889C}" type="pres">
      <dgm:prSet presAssocID="{B2E3A5E1-57EC-49E7-B172-FA79A942712F}" presName="accent_4" presStyleCnt="0"/>
      <dgm:spPr/>
    </dgm:pt>
    <dgm:pt modelId="{05FF6D95-A7B5-451D-9721-CED161DDC9B3}" type="pres">
      <dgm:prSet presAssocID="{B2E3A5E1-57EC-49E7-B172-FA79A942712F}" presName="accentRepeatNode" presStyleLbl="solidFgAcc1" presStyleIdx="3" presStyleCnt="4"/>
      <dgm:spPr>
        <a:solidFill>
          <a:schemeClr val="bg2">
            <a:lumMod val="90000"/>
          </a:schemeClr>
        </a:solidFill>
        <a:ln>
          <a:noFill/>
        </a:ln>
      </dgm:spPr>
    </dgm:pt>
  </dgm:ptLst>
  <dgm:cxnLst>
    <dgm:cxn modelId="{7EC14523-B9EA-43FD-B1D4-6B86AAE51E2D}" type="presOf" srcId="{DAC40AFC-CCAD-4B4D-91CA-D355EE4460CB}" destId="{4FEB4522-F9A6-4965-971D-7D177CF61143}" srcOrd="0" destOrd="0" presId="urn:microsoft.com/office/officeart/2008/layout/VerticalCurvedList"/>
    <dgm:cxn modelId="{8DF2895E-B75B-4FBF-AD2D-112A40AD17A5}" type="presOf" srcId="{99CF7F09-1B25-4F45-9CA3-A1A5CBF10C23}" destId="{42C18296-6663-49FD-B8F1-BF0F810CC887}" srcOrd="0" destOrd="0" presId="urn:microsoft.com/office/officeart/2008/layout/VerticalCurvedList"/>
    <dgm:cxn modelId="{FF01A157-DEDF-4B04-BB5C-B03BB0626E84}" srcId="{46FFCD88-CC1D-4FC4-83B1-1619D0F1EB69}" destId="{A5494C6B-B99E-4DC4-81E0-5AB1BF2D8F2D}" srcOrd="0" destOrd="0" parTransId="{D4CB8ED5-17F8-47C3-BD18-2EBAC3442ECA}" sibTransId="{DAC40AFC-CCAD-4B4D-91CA-D355EE4460CB}"/>
    <dgm:cxn modelId="{0C32CF7A-160C-4364-9FAF-846200469F4D}" type="presOf" srcId="{B2E3A5E1-57EC-49E7-B172-FA79A942712F}" destId="{1639F013-D48C-49D2-9C8A-EDFA59373800}" srcOrd="0" destOrd="0" presId="urn:microsoft.com/office/officeart/2008/layout/VerticalCurvedList"/>
    <dgm:cxn modelId="{2522B284-78EF-4CB7-87E4-210DB7D91001}" srcId="{46FFCD88-CC1D-4FC4-83B1-1619D0F1EB69}" destId="{B2E3A5E1-57EC-49E7-B172-FA79A942712F}" srcOrd="3" destOrd="0" parTransId="{5DD0A214-31E5-4740-900F-62914295643D}" sibTransId="{04461046-F9DE-4595-914A-7EBE09734CBA}"/>
    <dgm:cxn modelId="{5F5718A1-C5B3-4D4A-9A29-6B4DA16FD4FF}" type="presOf" srcId="{46FFCD88-CC1D-4FC4-83B1-1619D0F1EB69}" destId="{168B84A7-97D1-4F6D-80E1-794C3511EBA9}" srcOrd="0" destOrd="0" presId="urn:microsoft.com/office/officeart/2008/layout/VerticalCurvedList"/>
    <dgm:cxn modelId="{DC489ABA-9EFE-42D9-A0C9-CF0B29BF7961}" type="presOf" srcId="{0C441122-EDD9-4A42-8719-474178928322}" destId="{A1147398-FA47-4A6C-9B50-9CFAAA165B23}" srcOrd="0" destOrd="0" presId="urn:microsoft.com/office/officeart/2008/layout/VerticalCurvedList"/>
    <dgm:cxn modelId="{7F2AA9D2-76BE-4204-8461-F549570C2253}" srcId="{46FFCD88-CC1D-4FC4-83B1-1619D0F1EB69}" destId="{99CF7F09-1B25-4F45-9CA3-A1A5CBF10C23}" srcOrd="2" destOrd="0" parTransId="{41734D18-3B95-4272-88E5-0DECCAECD1F9}" sibTransId="{1015EBAE-BC97-4754-B607-7222127ED401}"/>
    <dgm:cxn modelId="{7B61B4D9-39ED-4934-BAB6-8B2892E03A9D}" srcId="{46FFCD88-CC1D-4FC4-83B1-1619D0F1EB69}" destId="{0C441122-EDD9-4A42-8719-474178928322}" srcOrd="1" destOrd="0" parTransId="{F29D65B9-B5BB-45F5-BA4D-DB004BE0044B}" sibTransId="{E06DB7B2-1351-4ADC-8324-6695913B2063}"/>
    <dgm:cxn modelId="{C898D9DB-E32C-4356-9F7B-0820194C86A8}" type="presOf" srcId="{A5494C6B-B99E-4DC4-81E0-5AB1BF2D8F2D}" destId="{BFC0FB7A-702D-4EE9-92ED-F9CE5DEFA4C7}" srcOrd="0" destOrd="0" presId="urn:microsoft.com/office/officeart/2008/layout/VerticalCurvedList"/>
    <dgm:cxn modelId="{BE048F89-A3FF-4D5D-A3CE-AD58FAB1F0EC}" type="presParOf" srcId="{168B84A7-97D1-4F6D-80E1-794C3511EBA9}" destId="{02DDCCA4-9411-48DA-B4F6-8A1F2F121D68}" srcOrd="0" destOrd="0" presId="urn:microsoft.com/office/officeart/2008/layout/VerticalCurvedList"/>
    <dgm:cxn modelId="{4BCA3523-3D8F-4962-81A1-4CBD30664372}" type="presParOf" srcId="{02DDCCA4-9411-48DA-B4F6-8A1F2F121D68}" destId="{553E2CDF-5AB3-4F71-A0AA-371EC0C897C6}" srcOrd="0" destOrd="0" presId="urn:microsoft.com/office/officeart/2008/layout/VerticalCurvedList"/>
    <dgm:cxn modelId="{CA31F435-DB83-42F3-87C9-7F6739D8790A}" type="presParOf" srcId="{553E2CDF-5AB3-4F71-A0AA-371EC0C897C6}" destId="{9428189C-C941-4C31-8229-F60F8431E494}" srcOrd="0" destOrd="0" presId="urn:microsoft.com/office/officeart/2008/layout/VerticalCurvedList"/>
    <dgm:cxn modelId="{9EBB0C3F-F686-414A-AC02-535B2094A631}" type="presParOf" srcId="{553E2CDF-5AB3-4F71-A0AA-371EC0C897C6}" destId="{4FEB4522-F9A6-4965-971D-7D177CF61143}" srcOrd="1" destOrd="0" presId="urn:microsoft.com/office/officeart/2008/layout/VerticalCurvedList"/>
    <dgm:cxn modelId="{16C9A20F-5202-42ED-8259-8405EB9AA04B}" type="presParOf" srcId="{553E2CDF-5AB3-4F71-A0AA-371EC0C897C6}" destId="{26C1E80B-DEB6-43C9-B739-FDA07538280E}" srcOrd="2" destOrd="0" presId="urn:microsoft.com/office/officeart/2008/layout/VerticalCurvedList"/>
    <dgm:cxn modelId="{8BE8A2CD-FAC5-4DB0-A303-131734D2932F}" type="presParOf" srcId="{553E2CDF-5AB3-4F71-A0AA-371EC0C897C6}" destId="{20C15076-D654-40E7-BDF7-21C1D3138B06}" srcOrd="3" destOrd="0" presId="urn:microsoft.com/office/officeart/2008/layout/VerticalCurvedList"/>
    <dgm:cxn modelId="{3F1D0C7B-AC0E-4DD7-9DB1-2D3A6E22A4C6}" type="presParOf" srcId="{02DDCCA4-9411-48DA-B4F6-8A1F2F121D68}" destId="{BFC0FB7A-702D-4EE9-92ED-F9CE5DEFA4C7}" srcOrd="1" destOrd="0" presId="urn:microsoft.com/office/officeart/2008/layout/VerticalCurvedList"/>
    <dgm:cxn modelId="{1D033059-F5DA-4963-AF24-F01C40A96B95}" type="presParOf" srcId="{02DDCCA4-9411-48DA-B4F6-8A1F2F121D68}" destId="{7189E06B-7B27-4483-98C9-981C80524F5A}" srcOrd="2" destOrd="0" presId="urn:microsoft.com/office/officeart/2008/layout/VerticalCurvedList"/>
    <dgm:cxn modelId="{F5238E06-CB7B-4EC3-8423-C1980938DCB9}" type="presParOf" srcId="{7189E06B-7B27-4483-98C9-981C80524F5A}" destId="{87A7C1F3-FB64-4C96-B323-80A5DE3F077C}" srcOrd="0" destOrd="0" presId="urn:microsoft.com/office/officeart/2008/layout/VerticalCurvedList"/>
    <dgm:cxn modelId="{ACC43A1C-1FC2-499A-8B32-8A4E6DA8407F}" type="presParOf" srcId="{02DDCCA4-9411-48DA-B4F6-8A1F2F121D68}" destId="{A1147398-FA47-4A6C-9B50-9CFAAA165B23}" srcOrd="3" destOrd="0" presId="urn:microsoft.com/office/officeart/2008/layout/VerticalCurvedList"/>
    <dgm:cxn modelId="{644491FB-F538-4BAD-BFB5-1CE140BCD925}" type="presParOf" srcId="{02DDCCA4-9411-48DA-B4F6-8A1F2F121D68}" destId="{F1777354-83F7-4498-AD06-E3FF8494529F}" srcOrd="4" destOrd="0" presId="urn:microsoft.com/office/officeart/2008/layout/VerticalCurvedList"/>
    <dgm:cxn modelId="{65DE8998-B354-43E2-BC61-956A90E9337B}" type="presParOf" srcId="{F1777354-83F7-4498-AD06-E3FF8494529F}" destId="{2188EF4B-FB6B-4A35-A5F8-A4D9F4918923}" srcOrd="0" destOrd="0" presId="urn:microsoft.com/office/officeart/2008/layout/VerticalCurvedList"/>
    <dgm:cxn modelId="{A75104D5-3C1C-494F-838E-A001FE45B18E}" type="presParOf" srcId="{02DDCCA4-9411-48DA-B4F6-8A1F2F121D68}" destId="{42C18296-6663-49FD-B8F1-BF0F810CC887}" srcOrd="5" destOrd="0" presId="urn:microsoft.com/office/officeart/2008/layout/VerticalCurvedList"/>
    <dgm:cxn modelId="{5D9B859F-8E40-44A6-9A59-9CDC3EFD4190}" type="presParOf" srcId="{02DDCCA4-9411-48DA-B4F6-8A1F2F121D68}" destId="{0DB3D6C6-5A23-4A4E-BAB6-77D378395D43}" srcOrd="6" destOrd="0" presId="urn:microsoft.com/office/officeart/2008/layout/VerticalCurvedList"/>
    <dgm:cxn modelId="{C20D898B-5A29-43EF-B814-122F62D7F132}" type="presParOf" srcId="{0DB3D6C6-5A23-4A4E-BAB6-77D378395D43}" destId="{CD79ADB4-C29D-4B7A-B593-E29055B88971}" srcOrd="0" destOrd="0" presId="urn:microsoft.com/office/officeart/2008/layout/VerticalCurvedList"/>
    <dgm:cxn modelId="{79D64175-7A81-4C49-9364-B7D9C61B0855}" type="presParOf" srcId="{02DDCCA4-9411-48DA-B4F6-8A1F2F121D68}" destId="{1639F013-D48C-49D2-9C8A-EDFA59373800}" srcOrd="7" destOrd="0" presId="urn:microsoft.com/office/officeart/2008/layout/VerticalCurvedList"/>
    <dgm:cxn modelId="{AE935A94-548E-4F8A-8419-044E963447D1}" type="presParOf" srcId="{02DDCCA4-9411-48DA-B4F6-8A1F2F121D68}" destId="{79EEE63E-D92D-49DB-AD1E-F8A576A5889C}" srcOrd="8" destOrd="0" presId="urn:microsoft.com/office/officeart/2008/layout/VerticalCurvedList"/>
    <dgm:cxn modelId="{EA6D1BC6-7C3B-41D6-83F5-6FA02B8A8F5A}" type="presParOf" srcId="{79EEE63E-D92D-49DB-AD1E-F8A576A5889C}" destId="{05FF6D95-A7B5-451D-9721-CED161DDC9B3}"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FFCD88-CC1D-4FC4-83B1-1619D0F1EB69}" type="doc">
      <dgm:prSet loTypeId="urn:microsoft.com/office/officeart/2008/layout/VerticalCurvedList" loCatId="list" qsTypeId="urn:microsoft.com/office/officeart/2005/8/quickstyle/simple4" qsCatId="simple" csTypeId="urn:microsoft.com/office/officeart/2005/8/colors/accent1_2" csCatId="accent1" phldr="1"/>
      <dgm:spPr/>
      <dgm:t>
        <a:bodyPr/>
        <a:lstStyle/>
        <a:p>
          <a:endParaRPr lang="en-US"/>
        </a:p>
      </dgm:t>
    </dgm:pt>
    <dgm:pt modelId="{A5494C6B-B99E-4DC4-81E0-5AB1BF2D8F2D}">
      <dgm:prSet phldrT="[Text]"/>
      <dgm:spPr>
        <a:solidFill>
          <a:schemeClr val="bg2">
            <a:lumMod val="75000"/>
          </a:schemeClr>
        </a:solidFill>
        <a:ln>
          <a:noFill/>
        </a:ln>
      </dgm:spPr>
      <dgm:t>
        <a:bodyPr/>
        <a:lstStyle/>
        <a:p>
          <a:r>
            <a:rPr lang="en-US" dirty="0">
              <a:solidFill>
                <a:schemeClr val="tx1"/>
              </a:solidFill>
            </a:rPr>
            <a:t>The first recommendation for improvement is to update the database of experts.</a:t>
          </a:r>
        </a:p>
      </dgm:t>
    </dgm:pt>
    <dgm:pt modelId="{D4CB8ED5-17F8-47C3-BD18-2EBAC3442ECA}" type="parTrans" cxnId="{FF01A157-DEDF-4B04-BB5C-B03BB0626E84}">
      <dgm:prSet/>
      <dgm:spPr/>
      <dgm:t>
        <a:bodyPr/>
        <a:lstStyle/>
        <a:p>
          <a:endParaRPr lang="en-US"/>
        </a:p>
      </dgm:t>
    </dgm:pt>
    <dgm:pt modelId="{DAC40AFC-CCAD-4B4D-91CA-D355EE4460CB}" type="sibTrans" cxnId="{FF01A157-DEDF-4B04-BB5C-B03BB0626E84}">
      <dgm:prSet/>
      <dgm:spPr/>
      <dgm:t>
        <a:bodyPr/>
        <a:lstStyle/>
        <a:p>
          <a:endParaRPr lang="en-US"/>
        </a:p>
      </dgm:t>
    </dgm:pt>
    <dgm:pt modelId="{0C441122-EDD9-4A42-8719-474178928322}">
      <dgm:prSet phldrT="[Text]"/>
      <dgm:spPr>
        <a:solidFill>
          <a:schemeClr val="bg2">
            <a:lumMod val="75000"/>
          </a:schemeClr>
        </a:solidFill>
        <a:ln>
          <a:noFill/>
        </a:ln>
      </dgm:spPr>
      <dgm:t>
        <a:bodyPr/>
        <a:lstStyle/>
        <a:p>
          <a:r>
            <a:rPr lang="en-US" dirty="0">
              <a:solidFill>
                <a:schemeClr val="tx1"/>
              </a:solidFill>
            </a:rPr>
            <a:t>Second, add supply chain management, logistics, and inventory management to the list.</a:t>
          </a:r>
        </a:p>
      </dgm:t>
    </dgm:pt>
    <dgm:pt modelId="{F29D65B9-B5BB-45F5-BA4D-DB004BE0044B}" type="parTrans" cxnId="{7B61B4D9-39ED-4934-BAB6-8B2892E03A9D}">
      <dgm:prSet/>
      <dgm:spPr/>
      <dgm:t>
        <a:bodyPr/>
        <a:lstStyle/>
        <a:p>
          <a:endParaRPr lang="en-US"/>
        </a:p>
      </dgm:t>
    </dgm:pt>
    <dgm:pt modelId="{E06DB7B2-1351-4ADC-8324-6695913B2063}" type="sibTrans" cxnId="{7B61B4D9-39ED-4934-BAB6-8B2892E03A9D}">
      <dgm:prSet/>
      <dgm:spPr/>
      <dgm:t>
        <a:bodyPr/>
        <a:lstStyle/>
        <a:p>
          <a:endParaRPr lang="en-US"/>
        </a:p>
      </dgm:t>
    </dgm:pt>
    <dgm:pt modelId="{99CF7F09-1B25-4F45-9CA3-A1A5CBF10C23}">
      <dgm:prSet phldrT="[Text]"/>
      <dgm:spPr>
        <a:solidFill>
          <a:schemeClr val="bg2">
            <a:lumMod val="75000"/>
          </a:schemeClr>
        </a:solidFill>
        <a:ln>
          <a:noFill/>
        </a:ln>
      </dgm:spPr>
      <dgm:t>
        <a:bodyPr/>
        <a:lstStyle/>
        <a:p>
          <a:r>
            <a:rPr lang="en-US" dirty="0">
              <a:solidFill>
                <a:schemeClr val="tx1"/>
              </a:solidFill>
            </a:rPr>
            <a:t>Amazon and eBay need to better integrate their divisions. </a:t>
          </a:r>
        </a:p>
      </dgm:t>
    </dgm:pt>
    <dgm:pt modelId="{41734D18-3B95-4272-88E5-0DECCAECD1F9}" type="parTrans" cxnId="{7F2AA9D2-76BE-4204-8461-F549570C2253}">
      <dgm:prSet/>
      <dgm:spPr/>
      <dgm:t>
        <a:bodyPr/>
        <a:lstStyle/>
        <a:p>
          <a:endParaRPr lang="en-US"/>
        </a:p>
      </dgm:t>
    </dgm:pt>
    <dgm:pt modelId="{1015EBAE-BC97-4754-B607-7222127ED401}" type="sibTrans" cxnId="{7F2AA9D2-76BE-4204-8461-F549570C2253}">
      <dgm:prSet/>
      <dgm:spPr/>
      <dgm:t>
        <a:bodyPr/>
        <a:lstStyle/>
        <a:p>
          <a:endParaRPr lang="en-US"/>
        </a:p>
      </dgm:t>
    </dgm:pt>
    <dgm:pt modelId="{B2E3A5E1-57EC-49E7-B172-FA79A942712F}">
      <dgm:prSet phldrT="[Text]"/>
      <dgm:spPr>
        <a:solidFill>
          <a:schemeClr val="bg2">
            <a:lumMod val="75000"/>
          </a:schemeClr>
        </a:solidFill>
        <a:ln>
          <a:noFill/>
        </a:ln>
      </dgm:spPr>
      <dgm:t>
        <a:bodyPr/>
        <a:lstStyle/>
        <a:p>
          <a:r>
            <a:rPr lang="en-US" dirty="0">
              <a:solidFill>
                <a:schemeClr val="tx1"/>
              </a:solidFill>
            </a:rPr>
            <a:t>Another area for development is providing staff with job-related information. </a:t>
          </a:r>
        </a:p>
      </dgm:t>
    </dgm:pt>
    <dgm:pt modelId="{5DD0A214-31E5-4740-900F-62914295643D}" type="parTrans" cxnId="{2522B284-78EF-4CB7-87E4-210DB7D91001}">
      <dgm:prSet/>
      <dgm:spPr/>
      <dgm:t>
        <a:bodyPr/>
        <a:lstStyle/>
        <a:p>
          <a:endParaRPr lang="en-US"/>
        </a:p>
      </dgm:t>
    </dgm:pt>
    <dgm:pt modelId="{04461046-F9DE-4595-914A-7EBE09734CBA}" type="sibTrans" cxnId="{2522B284-78EF-4CB7-87E4-210DB7D91001}">
      <dgm:prSet/>
      <dgm:spPr/>
      <dgm:t>
        <a:bodyPr/>
        <a:lstStyle/>
        <a:p>
          <a:endParaRPr lang="en-US"/>
        </a:p>
      </dgm:t>
    </dgm:pt>
    <dgm:pt modelId="{168B84A7-97D1-4F6D-80E1-794C3511EBA9}" type="pres">
      <dgm:prSet presAssocID="{46FFCD88-CC1D-4FC4-83B1-1619D0F1EB69}" presName="Name0" presStyleCnt="0">
        <dgm:presLayoutVars>
          <dgm:chMax val="7"/>
          <dgm:chPref val="7"/>
          <dgm:dir/>
        </dgm:presLayoutVars>
      </dgm:prSet>
      <dgm:spPr/>
    </dgm:pt>
    <dgm:pt modelId="{02DDCCA4-9411-48DA-B4F6-8A1F2F121D68}" type="pres">
      <dgm:prSet presAssocID="{46FFCD88-CC1D-4FC4-83B1-1619D0F1EB69}" presName="Name1" presStyleCnt="0"/>
      <dgm:spPr/>
    </dgm:pt>
    <dgm:pt modelId="{553E2CDF-5AB3-4F71-A0AA-371EC0C897C6}" type="pres">
      <dgm:prSet presAssocID="{46FFCD88-CC1D-4FC4-83B1-1619D0F1EB69}" presName="cycle" presStyleCnt="0"/>
      <dgm:spPr/>
    </dgm:pt>
    <dgm:pt modelId="{9428189C-C941-4C31-8229-F60F8431E494}" type="pres">
      <dgm:prSet presAssocID="{46FFCD88-CC1D-4FC4-83B1-1619D0F1EB69}" presName="srcNode" presStyleLbl="node1" presStyleIdx="0" presStyleCnt="4"/>
      <dgm:spPr/>
    </dgm:pt>
    <dgm:pt modelId="{4FEB4522-F9A6-4965-971D-7D177CF61143}" type="pres">
      <dgm:prSet presAssocID="{46FFCD88-CC1D-4FC4-83B1-1619D0F1EB69}" presName="conn" presStyleLbl="parChTrans1D2" presStyleIdx="0" presStyleCnt="1"/>
      <dgm:spPr/>
    </dgm:pt>
    <dgm:pt modelId="{26C1E80B-DEB6-43C9-B739-FDA07538280E}" type="pres">
      <dgm:prSet presAssocID="{46FFCD88-CC1D-4FC4-83B1-1619D0F1EB69}" presName="extraNode" presStyleLbl="node1" presStyleIdx="0" presStyleCnt="4"/>
      <dgm:spPr/>
    </dgm:pt>
    <dgm:pt modelId="{20C15076-D654-40E7-BDF7-21C1D3138B06}" type="pres">
      <dgm:prSet presAssocID="{46FFCD88-CC1D-4FC4-83B1-1619D0F1EB69}" presName="dstNode" presStyleLbl="node1" presStyleIdx="0" presStyleCnt="4"/>
      <dgm:spPr/>
    </dgm:pt>
    <dgm:pt modelId="{BFC0FB7A-702D-4EE9-92ED-F9CE5DEFA4C7}" type="pres">
      <dgm:prSet presAssocID="{A5494C6B-B99E-4DC4-81E0-5AB1BF2D8F2D}" presName="text_1" presStyleLbl="node1" presStyleIdx="0" presStyleCnt="4">
        <dgm:presLayoutVars>
          <dgm:bulletEnabled val="1"/>
        </dgm:presLayoutVars>
      </dgm:prSet>
      <dgm:spPr/>
    </dgm:pt>
    <dgm:pt modelId="{7189E06B-7B27-4483-98C9-981C80524F5A}" type="pres">
      <dgm:prSet presAssocID="{A5494C6B-B99E-4DC4-81E0-5AB1BF2D8F2D}" presName="accent_1" presStyleCnt="0"/>
      <dgm:spPr/>
    </dgm:pt>
    <dgm:pt modelId="{87A7C1F3-FB64-4C96-B323-80A5DE3F077C}" type="pres">
      <dgm:prSet presAssocID="{A5494C6B-B99E-4DC4-81E0-5AB1BF2D8F2D}" presName="accentRepeatNode" presStyleLbl="solidFgAcc1" presStyleIdx="0" presStyleCnt="4"/>
      <dgm:spPr>
        <a:solidFill>
          <a:schemeClr val="bg2">
            <a:lumMod val="90000"/>
          </a:schemeClr>
        </a:solidFill>
        <a:ln>
          <a:noFill/>
        </a:ln>
      </dgm:spPr>
    </dgm:pt>
    <dgm:pt modelId="{A1147398-FA47-4A6C-9B50-9CFAAA165B23}" type="pres">
      <dgm:prSet presAssocID="{0C441122-EDD9-4A42-8719-474178928322}" presName="text_2" presStyleLbl="node1" presStyleIdx="1" presStyleCnt="4">
        <dgm:presLayoutVars>
          <dgm:bulletEnabled val="1"/>
        </dgm:presLayoutVars>
      </dgm:prSet>
      <dgm:spPr/>
    </dgm:pt>
    <dgm:pt modelId="{F1777354-83F7-4498-AD06-E3FF8494529F}" type="pres">
      <dgm:prSet presAssocID="{0C441122-EDD9-4A42-8719-474178928322}" presName="accent_2" presStyleCnt="0"/>
      <dgm:spPr/>
    </dgm:pt>
    <dgm:pt modelId="{2188EF4B-FB6B-4A35-A5F8-A4D9F4918923}" type="pres">
      <dgm:prSet presAssocID="{0C441122-EDD9-4A42-8719-474178928322}" presName="accentRepeatNode" presStyleLbl="solidFgAcc1" presStyleIdx="1" presStyleCnt="4"/>
      <dgm:spPr>
        <a:solidFill>
          <a:schemeClr val="bg2">
            <a:lumMod val="90000"/>
          </a:schemeClr>
        </a:solidFill>
        <a:ln>
          <a:noFill/>
        </a:ln>
      </dgm:spPr>
    </dgm:pt>
    <dgm:pt modelId="{42C18296-6663-49FD-B8F1-BF0F810CC887}" type="pres">
      <dgm:prSet presAssocID="{99CF7F09-1B25-4F45-9CA3-A1A5CBF10C23}" presName="text_3" presStyleLbl="node1" presStyleIdx="2" presStyleCnt="4">
        <dgm:presLayoutVars>
          <dgm:bulletEnabled val="1"/>
        </dgm:presLayoutVars>
      </dgm:prSet>
      <dgm:spPr/>
    </dgm:pt>
    <dgm:pt modelId="{0DB3D6C6-5A23-4A4E-BAB6-77D378395D43}" type="pres">
      <dgm:prSet presAssocID="{99CF7F09-1B25-4F45-9CA3-A1A5CBF10C23}" presName="accent_3" presStyleCnt="0"/>
      <dgm:spPr/>
    </dgm:pt>
    <dgm:pt modelId="{CD79ADB4-C29D-4B7A-B593-E29055B88971}" type="pres">
      <dgm:prSet presAssocID="{99CF7F09-1B25-4F45-9CA3-A1A5CBF10C23}" presName="accentRepeatNode" presStyleLbl="solidFgAcc1" presStyleIdx="2" presStyleCnt="4"/>
      <dgm:spPr>
        <a:solidFill>
          <a:schemeClr val="bg2">
            <a:lumMod val="90000"/>
          </a:schemeClr>
        </a:solidFill>
        <a:ln>
          <a:noFill/>
        </a:ln>
      </dgm:spPr>
    </dgm:pt>
    <dgm:pt modelId="{1639F013-D48C-49D2-9C8A-EDFA59373800}" type="pres">
      <dgm:prSet presAssocID="{B2E3A5E1-57EC-49E7-B172-FA79A942712F}" presName="text_4" presStyleLbl="node1" presStyleIdx="3" presStyleCnt="4">
        <dgm:presLayoutVars>
          <dgm:bulletEnabled val="1"/>
        </dgm:presLayoutVars>
      </dgm:prSet>
      <dgm:spPr/>
    </dgm:pt>
    <dgm:pt modelId="{79EEE63E-D92D-49DB-AD1E-F8A576A5889C}" type="pres">
      <dgm:prSet presAssocID="{B2E3A5E1-57EC-49E7-B172-FA79A942712F}" presName="accent_4" presStyleCnt="0"/>
      <dgm:spPr/>
    </dgm:pt>
    <dgm:pt modelId="{05FF6D95-A7B5-451D-9721-CED161DDC9B3}" type="pres">
      <dgm:prSet presAssocID="{B2E3A5E1-57EC-49E7-B172-FA79A942712F}" presName="accentRepeatNode" presStyleLbl="solidFgAcc1" presStyleIdx="3" presStyleCnt="4"/>
      <dgm:spPr>
        <a:solidFill>
          <a:schemeClr val="bg2">
            <a:lumMod val="90000"/>
          </a:schemeClr>
        </a:solidFill>
        <a:ln>
          <a:noFill/>
        </a:ln>
      </dgm:spPr>
    </dgm:pt>
  </dgm:ptLst>
  <dgm:cxnLst>
    <dgm:cxn modelId="{7EC14523-B9EA-43FD-B1D4-6B86AAE51E2D}" type="presOf" srcId="{DAC40AFC-CCAD-4B4D-91CA-D355EE4460CB}" destId="{4FEB4522-F9A6-4965-971D-7D177CF61143}" srcOrd="0" destOrd="0" presId="urn:microsoft.com/office/officeart/2008/layout/VerticalCurvedList"/>
    <dgm:cxn modelId="{8DF2895E-B75B-4FBF-AD2D-112A40AD17A5}" type="presOf" srcId="{99CF7F09-1B25-4F45-9CA3-A1A5CBF10C23}" destId="{42C18296-6663-49FD-B8F1-BF0F810CC887}" srcOrd="0" destOrd="0" presId="urn:microsoft.com/office/officeart/2008/layout/VerticalCurvedList"/>
    <dgm:cxn modelId="{FF01A157-DEDF-4B04-BB5C-B03BB0626E84}" srcId="{46FFCD88-CC1D-4FC4-83B1-1619D0F1EB69}" destId="{A5494C6B-B99E-4DC4-81E0-5AB1BF2D8F2D}" srcOrd="0" destOrd="0" parTransId="{D4CB8ED5-17F8-47C3-BD18-2EBAC3442ECA}" sibTransId="{DAC40AFC-CCAD-4B4D-91CA-D355EE4460CB}"/>
    <dgm:cxn modelId="{0C32CF7A-160C-4364-9FAF-846200469F4D}" type="presOf" srcId="{B2E3A5E1-57EC-49E7-B172-FA79A942712F}" destId="{1639F013-D48C-49D2-9C8A-EDFA59373800}" srcOrd="0" destOrd="0" presId="urn:microsoft.com/office/officeart/2008/layout/VerticalCurvedList"/>
    <dgm:cxn modelId="{2522B284-78EF-4CB7-87E4-210DB7D91001}" srcId="{46FFCD88-CC1D-4FC4-83B1-1619D0F1EB69}" destId="{B2E3A5E1-57EC-49E7-B172-FA79A942712F}" srcOrd="3" destOrd="0" parTransId="{5DD0A214-31E5-4740-900F-62914295643D}" sibTransId="{04461046-F9DE-4595-914A-7EBE09734CBA}"/>
    <dgm:cxn modelId="{5F5718A1-C5B3-4D4A-9A29-6B4DA16FD4FF}" type="presOf" srcId="{46FFCD88-CC1D-4FC4-83B1-1619D0F1EB69}" destId="{168B84A7-97D1-4F6D-80E1-794C3511EBA9}" srcOrd="0" destOrd="0" presId="urn:microsoft.com/office/officeart/2008/layout/VerticalCurvedList"/>
    <dgm:cxn modelId="{DC489ABA-9EFE-42D9-A0C9-CF0B29BF7961}" type="presOf" srcId="{0C441122-EDD9-4A42-8719-474178928322}" destId="{A1147398-FA47-4A6C-9B50-9CFAAA165B23}" srcOrd="0" destOrd="0" presId="urn:microsoft.com/office/officeart/2008/layout/VerticalCurvedList"/>
    <dgm:cxn modelId="{7F2AA9D2-76BE-4204-8461-F549570C2253}" srcId="{46FFCD88-CC1D-4FC4-83B1-1619D0F1EB69}" destId="{99CF7F09-1B25-4F45-9CA3-A1A5CBF10C23}" srcOrd="2" destOrd="0" parTransId="{41734D18-3B95-4272-88E5-0DECCAECD1F9}" sibTransId="{1015EBAE-BC97-4754-B607-7222127ED401}"/>
    <dgm:cxn modelId="{7B61B4D9-39ED-4934-BAB6-8B2892E03A9D}" srcId="{46FFCD88-CC1D-4FC4-83B1-1619D0F1EB69}" destId="{0C441122-EDD9-4A42-8719-474178928322}" srcOrd="1" destOrd="0" parTransId="{F29D65B9-B5BB-45F5-BA4D-DB004BE0044B}" sibTransId="{E06DB7B2-1351-4ADC-8324-6695913B2063}"/>
    <dgm:cxn modelId="{C898D9DB-E32C-4356-9F7B-0820194C86A8}" type="presOf" srcId="{A5494C6B-B99E-4DC4-81E0-5AB1BF2D8F2D}" destId="{BFC0FB7A-702D-4EE9-92ED-F9CE5DEFA4C7}" srcOrd="0" destOrd="0" presId="urn:microsoft.com/office/officeart/2008/layout/VerticalCurvedList"/>
    <dgm:cxn modelId="{BE048F89-A3FF-4D5D-A3CE-AD58FAB1F0EC}" type="presParOf" srcId="{168B84A7-97D1-4F6D-80E1-794C3511EBA9}" destId="{02DDCCA4-9411-48DA-B4F6-8A1F2F121D68}" srcOrd="0" destOrd="0" presId="urn:microsoft.com/office/officeart/2008/layout/VerticalCurvedList"/>
    <dgm:cxn modelId="{4BCA3523-3D8F-4962-81A1-4CBD30664372}" type="presParOf" srcId="{02DDCCA4-9411-48DA-B4F6-8A1F2F121D68}" destId="{553E2CDF-5AB3-4F71-A0AA-371EC0C897C6}" srcOrd="0" destOrd="0" presId="urn:microsoft.com/office/officeart/2008/layout/VerticalCurvedList"/>
    <dgm:cxn modelId="{CA31F435-DB83-42F3-87C9-7F6739D8790A}" type="presParOf" srcId="{553E2CDF-5AB3-4F71-A0AA-371EC0C897C6}" destId="{9428189C-C941-4C31-8229-F60F8431E494}" srcOrd="0" destOrd="0" presId="urn:microsoft.com/office/officeart/2008/layout/VerticalCurvedList"/>
    <dgm:cxn modelId="{9EBB0C3F-F686-414A-AC02-535B2094A631}" type="presParOf" srcId="{553E2CDF-5AB3-4F71-A0AA-371EC0C897C6}" destId="{4FEB4522-F9A6-4965-971D-7D177CF61143}" srcOrd="1" destOrd="0" presId="urn:microsoft.com/office/officeart/2008/layout/VerticalCurvedList"/>
    <dgm:cxn modelId="{16C9A20F-5202-42ED-8259-8405EB9AA04B}" type="presParOf" srcId="{553E2CDF-5AB3-4F71-A0AA-371EC0C897C6}" destId="{26C1E80B-DEB6-43C9-B739-FDA07538280E}" srcOrd="2" destOrd="0" presId="urn:microsoft.com/office/officeart/2008/layout/VerticalCurvedList"/>
    <dgm:cxn modelId="{8BE8A2CD-FAC5-4DB0-A303-131734D2932F}" type="presParOf" srcId="{553E2CDF-5AB3-4F71-A0AA-371EC0C897C6}" destId="{20C15076-D654-40E7-BDF7-21C1D3138B06}" srcOrd="3" destOrd="0" presId="urn:microsoft.com/office/officeart/2008/layout/VerticalCurvedList"/>
    <dgm:cxn modelId="{3F1D0C7B-AC0E-4DD7-9DB1-2D3A6E22A4C6}" type="presParOf" srcId="{02DDCCA4-9411-48DA-B4F6-8A1F2F121D68}" destId="{BFC0FB7A-702D-4EE9-92ED-F9CE5DEFA4C7}" srcOrd="1" destOrd="0" presId="urn:microsoft.com/office/officeart/2008/layout/VerticalCurvedList"/>
    <dgm:cxn modelId="{1D033059-F5DA-4963-AF24-F01C40A96B95}" type="presParOf" srcId="{02DDCCA4-9411-48DA-B4F6-8A1F2F121D68}" destId="{7189E06B-7B27-4483-98C9-981C80524F5A}" srcOrd="2" destOrd="0" presId="urn:microsoft.com/office/officeart/2008/layout/VerticalCurvedList"/>
    <dgm:cxn modelId="{F5238E06-CB7B-4EC3-8423-C1980938DCB9}" type="presParOf" srcId="{7189E06B-7B27-4483-98C9-981C80524F5A}" destId="{87A7C1F3-FB64-4C96-B323-80A5DE3F077C}" srcOrd="0" destOrd="0" presId="urn:microsoft.com/office/officeart/2008/layout/VerticalCurvedList"/>
    <dgm:cxn modelId="{ACC43A1C-1FC2-499A-8B32-8A4E6DA8407F}" type="presParOf" srcId="{02DDCCA4-9411-48DA-B4F6-8A1F2F121D68}" destId="{A1147398-FA47-4A6C-9B50-9CFAAA165B23}" srcOrd="3" destOrd="0" presId="urn:microsoft.com/office/officeart/2008/layout/VerticalCurvedList"/>
    <dgm:cxn modelId="{644491FB-F538-4BAD-BFB5-1CE140BCD925}" type="presParOf" srcId="{02DDCCA4-9411-48DA-B4F6-8A1F2F121D68}" destId="{F1777354-83F7-4498-AD06-E3FF8494529F}" srcOrd="4" destOrd="0" presId="urn:microsoft.com/office/officeart/2008/layout/VerticalCurvedList"/>
    <dgm:cxn modelId="{65DE8998-B354-43E2-BC61-956A90E9337B}" type="presParOf" srcId="{F1777354-83F7-4498-AD06-E3FF8494529F}" destId="{2188EF4B-FB6B-4A35-A5F8-A4D9F4918923}" srcOrd="0" destOrd="0" presId="urn:microsoft.com/office/officeart/2008/layout/VerticalCurvedList"/>
    <dgm:cxn modelId="{A75104D5-3C1C-494F-838E-A001FE45B18E}" type="presParOf" srcId="{02DDCCA4-9411-48DA-B4F6-8A1F2F121D68}" destId="{42C18296-6663-49FD-B8F1-BF0F810CC887}" srcOrd="5" destOrd="0" presId="urn:microsoft.com/office/officeart/2008/layout/VerticalCurvedList"/>
    <dgm:cxn modelId="{5D9B859F-8E40-44A6-9A59-9CDC3EFD4190}" type="presParOf" srcId="{02DDCCA4-9411-48DA-B4F6-8A1F2F121D68}" destId="{0DB3D6C6-5A23-4A4E-BAB6-77D378395D43}" srcOrd="6" destOrd="0" presId="urn:microsoft.com/office/officeart/2008/layout/VerticalCurvedList"/>
    <dgm:cxn modelId="{C20D898B-5A29-43EF-B814-122F62D7F132}" type="presParOf" srcId="{0DB3D6C6-5A23-4A4E-BAB6-77D378395D43}" destId="{CD79ADB4-C29D-4B7A-B593-E29055B88971}" srcOrd="0" destOrd="0" presId="urn:microsoft.com/office/officeart/2008/layout/VerticalCurvedList"/>
    <dgm:cxn modelId="{79D64175-7A81-4C49-9364-B7D9C61B0855}" type="presParOf" srcId="{02DDCCA4-9411-48DA-B4F6-8A1F2F121D68}" destId="{1639F013-D48C-49D2-9C8A-EDFA59373800}" srcOrd="7" destOrd="0" presId="urn:microsoft.com/office/officeart/2008/layout/VerticalCurvedList"/>
    <dgm:cxn modelId="{AE935A94-548E-4F8A-8419-044E963447D1}" type="presParOf" srcId="{02DDCCA4-9411-48DA-B4F6-8A1F2F121D68}" destId="{79EEE63E-D92D-49DB-AD1E-F8A576A5889C}" srcOrd="8" destOrd="0" presId="urn:microsoft.com/office/officeart/2008/layout/VerticalCurvedList"/>
    <dgm:cxn modelId="{EA6D1BC6-7C3B-41D6-83F5-6FA02B8A8F5A}" type="presParOf" srcId="{79EEE63E-D92D-49DB-AD1E-F8A576A5889C}" destId="{05FF6D95-A7B5-451D-9721-CED161DDC9B3}"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69FE8-D141-4F62-AF62-8B41E35E4985}">
      <dsp:nvSpPr>
        <dsp:cNvPr id="0" name=""/>
        <dsp:cNvSpPr/>
      </dsp:nvSpPr>
      <dsp:spPr>
        <a:xfrm>
          <a:off x="1581912" y="0"/>
          <a:ext cx="4892039" cy="48920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AEA235C-AB18-432C-BF53-FEC7E5F45617}">
      <dsp:nvSpPr>
        <dsp:cNvPr id="0" name=""/>
        <dsp:cNvSpPr/>
      </dsp:nvSpPr>
      <dsp:spPr>
        <a:xfrm>
          <a:off x="2046655" y="464743"/>
          <a:ext cx="1907895" cy="1907895"/>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Amazon has a strong knowledge management system that not only allows them to capture and store information, but also makes it easy for employees to search that information.</a:t>
          </a:r>
        </a:p>
      </dsp:txBody>
      <dsp:txXfrm>
        <a:off x="2139791" y="557879"/>
        <a:ext cx="1721623" cy="1721623"/>
      </dsp:txXfrm>
    </dsp:sp>
    <dsp:sp modelId="{1DF73B14-6FCF-4012-A114-51B7C1B19C70}">
      <dsp:nvSpPr>
        <dsp:cNvPr id="0" name=""/>
        <dsp:cNvSpPr/>
      </dsp:nvSpPr>
      <dsp:spPr>
        <a:xfrm>
          <a:off x="4101312" y="464743"/>
          <a:ext cx="1907895" cy="1907895"/>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The weakness of this system is that it does not include any sort of scoring or feedback system. Another weakness that could be its inability to keep up with new trends and changes in technology.</a:t>
          </a:r>
        </a:p>
      </dsp:txBody>
      <dsp:txXfrm>
        <a:off x="4194448" y="557879"/>
        <a:ext cx="1721623" cy="1721623"/>
      </dsp:txXfrm>
    </dsp:sp>
    <dsp:sp modelId="{6BD07EFC-C12E-40FA-8A48-35722169C2B9}">
      <dsp:nvSpPr>
        <dsp:cNvPr id="0" name=""/>
        <dsp:cNvSpPr/>
      </dsp:nvSpPr>
      <dsp:spPr>
        <a:xfrm>
          <a:off x="2046655" y="2519400"/>
          <a:ext cx="1907895" cy="1907895"/>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The opportunity for Amazon is that they have an established platform that they can use in order to expand their knowledge management system.</a:t>
          </a:r>
        </a:p>
      </dsp:txBody>
      <dsp:txXfrm>
        <a:off x="2139791" y="2612536"/>
        <a:ext cx="1721623" cy="1721623"/>
      </dsp:txXfrm>
    </dsp:sp>
    <dsp:sp modelId="{D7E4F1D5-C2EB-4911-8615-9B2A47556377}">
      <dsp:nvSpPr>
        <dsp:cNvPr id="0" name=""/>
        <dsp:cNvSpPr/>
      </dsp:nvSpPr>
      <dsp:spPr>
        <a:xfrm>
          <a:off x="4101312" y="2519400"/>
          <a:ext cx="1907895" cy="1907895"/>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The threat could be if they do not implement a feedback system or if they choose a less effective platform than those currently available.</a:t>
          </a:r>
        </a:p>
      </dsp:txBody>
      <dsp:txXfrm>
        <a:off x="4194448" y="2612536"/>
        <a:ext cx="1721623" cy="1721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69FE8-D141-4F62-AF62-8B41E35E4985}">
      <dsp:nvSpPr>
        <dsp:cNvPr id="0" name=""/>
        <dsp:cNvSpPr/>
      </dsp:nvSpPr>
      <dsp:spPr>
        <a:xfrm>
          <a:off x="1259559" y="0"/>
          <a:ext cx="4911223" cy="491122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AEA235C-AB18-432C-BF53-FEC7E5F45617}">
      <dsp:nvSpPr>
        <dsp:cNvPr id="0" name=""/>
        <dsp:cNvSpPr/>
      </dsp:nvSpPr>
      <dsp:spPr>
        <a:xfrm>
          <a:off x="1726125" y="466566"/>
          <a:ext cx="1915377" cy="1915377"/>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The biggest strength of eBay's Knowledge Management System is its ability to connect people with information. They also have an established brand name.</a:t>
          </a:r>
        </a:p>
      </dsp:txBody>
      <dsp:txXfrm>
        <a:off x="1819626" y="560067"/>
        <a:ext cx="1728375" cy="1728375"/>
      </dsp:txXfrm>
    </dsp:sp>
    <dsp:sp modelId="{1DF73B14-6FCF-4012-A114-51B7C1B19C70}">
      <dsp:nvSpPr>
        <dsp:cNvPr id="0" name=""/>
        <dsp:cNvSpPr/>
      </dsp:nvSpPr>
      <dsp:spPr>
        <a:xfrm>
          <a:off x="3788839" y="466566"/>
          <a:ext cx="1915377" cy="1915377"/>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The weakness of eBay's knowledge management system is that there are two different systems: one for internal use and one for external use.</a:t>
          </a:r>
        </a:p>
      </dsp:txBody>
      <dsp:txXfrm>
        <a:off x="3882340" y="560067"/>
        <a:ext cx="1728375" cy="1728375"/>
      </dsp:txXfrm>
    </dsp:sp>
    <dsp:sp modelId="{6BD07EFC-C12E-40FA-8A48-35722169C2B9}">
      <dsp:nvSpPr>
        <dsp:cNvPr id="0" name=""/>
        <dsp:cNvSpPr/>
      </dsp:nvSpPr>
      <dsp:spPr>
        <a:xfrm>
          <a:off x="1726125" y="2529280"/>
          <a:ext cx="1915377" cy="1915377"/>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eBay's biggest opportunity lies in integrating its KMS with other systems like Salesforce or Microsoft Excel in order to create a seamless experience across multiple platforms and devices.</a:t>
          </a:r>
        </a:p>
      </dsp:txBody>
      <dsp:txXfrm>
        <a:off x="1819626" y="2622781"/>
        <a:ext cx="1728375" cy="1728375"/>
      </dsp:txXfrm>
    </dsp:sp>
    <dsp:sp modelId="{D7E4F1D5-C2EB-4911-8615-9B2A47556377}">
      <dsp:nvSpPr>
        <dsp:cNvPr id="0" name=""/>
        <dsp:cNvSpPr/>
      </dsp:nvSpPr>
      <dsp:spPr>
        <a:xfrm>
          <a:off x="3788839" y="2529280"/>
          <a:ext cx="1915377" cy="1915377"/>
        </a:xfrm>
        <a:prstGeom prst="roundRect">
          <a:avLst/>
        </a:prstGeom>
        <a:gradFill rotWithShape="0">
          <a:gsLst>
            <a:gs pos="0">
              <a:schemeClr val="lt1">
                <a:hueOff val="0"/>
                <a:satOff val="0"/>
                <a:lumOff val="0"/>
                <a:alphaOff val="0"/>
                <a:tint val="60000"/>
                <a:satMod val="105000"/>
                <a:lumMod val="105000"/>
              </a:schemeClr>
            </a:gs>
            <a:gs pos="100000">
              <a:schemeClr val="lt1">
                <a:hueOff val="0"/>
                <a:satOff val="0"/>
                <a:lumOff val="0"/>
                <a:alphaOff val="0"/>
                <a:tint val="65000"/>
                <a:satMod val="100000"/>
                <a:lumMod val="100000"/>
              </a:schemeClr>
            </a:gs>
            <a:gs pos="100000">
              <a:schemeClr val="l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Threats include not implementing a feedback system or choosing a less effective platform.</a:t>
          </a:r>
        </a:p>
      </dsp:txBody>
      <dsp:txXfrm>
        <a:off x="3882340" y="2622781"/>
        <a:ext cx="1728375" cy="1728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B4522-F9A6-4965-971D-7D177CF61143}">
      <dsp:nvSpPr>
        <dsp:cNvPr id="0" name=""/>
        <dsp:cNvSpPr/>
      </dsp:nvSpPr>
      <dsp:spPr>
        <a:xfrm>
          <a:off x="-5030595" y="-770731"/>
          <a:ext cx="5991061" cy="5991061"/>
        </a:xfrm>
        <a:prstGeom prst="blockArc">
          <a:avLst>
            <a:gd name="adj1" fmla="val 18900000"/>
            <a:gd name="adj2" fmla="val 2700000"/>
            <a:gd name="adj3" fmla="val 361"/>
          </a:avLst>
        </a:pr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C0FB7A-702D-4EE9-92ED-F9CE5DEFA4C7}">
      <dsp:nvSpPr>
        <dsp:cNvPr id="0" name=""/>
        <dsp:cNvSpPr/>
      </dsp:nvSpPr>
      <dsp:spPr>
        <a:xfrm>
          <a:off x="420169" y="278010"/>
          <a:ext cx="6560106" cy="556377"/>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41625" tIns="73660" rIns="73660" bIns="73660" numCol="1" spcCol="1270" anchor="ctr" anchorCtr="0">
          <a:noAutofit/>
        </a:bodyPr>
        <a:lstStyle/>
        <a:p>
          <a:pPr marL="0" lvl="0" indent="0" algn="l" defTabSz="1289050">
            <a:lnSpc>
              <a:spcPct val="90000"/>
            </a:lnSpc>
            <a:spcBef>
              <a:spcPct val="0"/>
            </a:spcBef>
            <a:spcAft>
              <a:spcPct val="35000"/>
            </a:spcAft>
            <a:buNone/>
          </a:pPr>
          <a:r>
            <a:rPr lang="en-US" sz="2900" b="1" kern="1200" dirty="0">
              <a:solidFill>
                <a:schemeClr val="tx1"/>
              </a:solidFill>
            </a:rPr>
            <a:t>Knowledge Inventory</a:t>
          </a:r>
          <a:endParaRPr lang="en-US" sz="2900" kern="1200" dirty="0">
            <a:solidFill>
              <a:schemeClr val="tx1"/>
            </a:solidFill>
          </a:endParaRPr>
        </a:p>
      </dsp:txBody>
      <dsp:txXfrm>
        <a:off x="420169" y="278010"/>
        <a:ext cx="6560106" cy="556377"/>
      </dsp:txXfrm>
    </dsp:sp>
    <dsp:sp modelId="{87A7C1F3-FB64-4C96-B323-80A5DE3F077C}">
      <dsp:nvSpPr>
        <dsp:cNvPr id="0" name=""/>
        <dsp:cNvSpPr/>
      </dsp:nvSpPr>
      <dsp:spPr>
        <a:xfrm>
          <a:off x="72433" y="208463"/>
          <a:ext cx="695472" cy="695472"/>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11C1D68C-6B7C-4EAD-B281-8EDF54276E41}">
      <dsp:nvSpPr>
        <dsp:cNvPr id="0" name=""/>
        <dsp:cNvSpPr/>
      </dsp:nvSpPr>
      <dsp:spPr>
        <a:xfrm>
          <a:off x="818853" y="1112310"/>
          <a:ext cx="6161422" cy="556377"/>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41625" tIns="73660" rIns="73660" bIns="73660" numCol="1" spcCol="1270" anchor="ctr" anchorCtr="0">
          <a:noAutofit/>
        </a:bodyPr>
        <a:lstStyle/>
        <a:p>
          <a:pPr marL="0" lvl="0" indent="0" algn="l" defTabSz="1289050">
            <a:lnSpc>
              <a:spcPct val="90000"/>
            </a:lnSpc>
            <a:spcBef>
              <a:spcPct val="0"/>
            </a:spcBef>
            <a:spcAft>
              <a:spcPct val="35000"/>
            </a:spcAft>
            <a:buNone/>
          </a:pPr>
          <a:r>
            <a:rPr lang="en-US" sz="2900" b="1" kern="1200" dirty="0">
              <a:solidFill>
                <a:schemeClr val="tx1"/>
              </a:solidFill>
            </a:rPr>
            <a:t>Knowledge</a:t>
          </a:r>
          <a:r>
            <a:rPr lang="en-US" sz="2900" b="1" kern="1200" dirty="0"/>
            <a:t> </a:t>
          </a:r>
          <a:r>
            <a:rPr lang="en-US" sz="2900" b="1" kern="1200" dirty="0">
              <a:solidFill>
                <a:schemeClr val="tx1"/>
              </a:solidFill>
            </a:rPr>
            <a:t>development</a:t>
          </a:r>
          <a:endParaRPr lang="en-US" sz="2900" kern="1200" dirty="0">
            <a:solidFill>
              <a:schemeClr val="tx1"/>
            </a:solidFill>
          </a:endParaRPr>
        </a:p>
      </dsp:txBody>
      <dsp:txXfrm>
        <a:off x="818853" y="1112310"/>
        <a:ext cx="6161422" cy="556377"/>
      </dsp:txXfrm>
    </dsp:sp>
    <dsp:sp modelId="{C1B727AA-9170-4F21-9ABB-0E3A6AE380BA}">
      <dsp:nvSpPr>
        <dsp:cNvPr id="0" name=""/>
        <dsp:cNvSpPr/>
      </dsp:nvSpPr>
      <dsp:spPr>
        <a:xfrm>
          <a:off x="471117" y="1042763"/>
          <a:ext cx="695472" cy="695472"/>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A890E77A-F6C6-483D-A14F-A6EDD3DB02D4}">
      <dsp:nvSpPr>
        <dsp:cNvPr id="0" name=""/>
        <dsp:cNvSpPr/>
      </dsp:nvSpPr>
      <dsp:spPr>
        <a:xfrm>
          <a:off x="941217" y="1946610"/>
          <a:ext cx="6039058" cy="556377"/>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41625" tIns="73660" rIns="73660" bIns="73660" numCol="1" spcCol="1270" anchor="ctr" anchorCtr="0">
          <a:noAutofit/>
        </a:bodyPr>
        <a:lstStyle/>
        <a:p>
          <a:pPr marL="0" lvl="0" indent="0" algn="l" defTabSz="1289050">
            <a:lnSpc>
              <a:spcPct val="90000"/>
            </a:lnSpc>
            <a:spcBef>
              <a:spcPct val="0"/>
            </a:spcBef>
            <a:spcAft>
              <a:spcPct val="35000"/>
            </a:spcAft>
            <a:buNone/>
          </a:pPr>
          <a:r>
            <a:rPr lang="en-US" sz="2900" b="1" kern="1200" dirty="0">
              <a:solidFill>
                <a:schemeClr val="tx1"/>
              </a:solidFill>
            </a:rPr>
            <a:t>Knowledge sharing </a:t>
          </a:r>
          <a:endParaRPr lang="en-US" sz="2900" kern="1200" dirty="0">
            <a:solidFill>
              <a:schemeClr val="tx1"/>
            </a:solidFill>
          </a:endParaRPr>
        </a:p>
      </dsp:txBody>
      <dsp:txXfrm>
        <a:off x="941217" y="1946610"/>
        <a:ext cx="6039058" cy="556377"/>
      </dsp:txXfrm>
    </dsp:sp>
    <dsp:sp modelId="{2188EF4B-FB6B-4A35-A5F8-A4D9F4918923}">
      <dsp:nvSpPr>
        <dsp:cNvPr id="0" name=""/>
        <dsp:cNvSpPr/>
      </dsp:nvSpPr>
      <dsp:spPr>
        <a:xfrm>
          <a:off x="593481" y="1877063"/>
          <a:ext cx="695472" cy="695472"/>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1C6AA5F1-362B-4F61-AD19-B177A340A931}">
      <dsp:nvSpPr>
        <dsp:cNvPr id="0" name=""/>
        <dsp:cNvSpPr/>
      </dsp:nvSpPr>
      <dsp:spPr>
        <a:xfrm>
          <a:off x="818853" y="2780910"/>
          <a:ext cx="6161422" cy="556377"/>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41625" tIns="73660" rIns="73660" bIns="73660" numCol="1" spcCol="1270" anchor="ctr" anchorCtr="0">
          <a:noAutofit/>
        </a:bodyPr>
        <a:lstStyle/>
        <a:p>
          <a:pPr marL="0" lvl="0" indent="0" algn="l" defTabSz="1289050">
            <a:lnSpc>
              <a:spcPct val="90000"/>
            </a:lnSpc>
            <a:spcBef>
              <a:spcPct val="0"/>
            </a:spcBef>
            <a:spcAft>
              <a:spcPct val="35000"/>
            </a:spcAft>
            <a:buNone/>
          </a:pPr>
          <a:r>
            <a:rPr lang="en-US" sz="2900" b="1" kern="1200" dirty="0">
              <a:solidFill>
                <a:schemeClr val="tx1"/>
              </a:solidFill>
            </a:rPr>
            <a:t>Applying knowledge</a:t>
          </a:r>
          <a:endParaRPr lang="en-US" sz="2900" kern="1200" dirty="0">
            <a:solidFill>
              <a:schemeClr val="tx1"/>
            </a:solidFill>
          </a:endParaRPr>
        </a:p>
      </dsp:txBody>
      <dsp:txXfrm>
        <a:off x="818853" y="2780910"/>
        <a:ext cx="6161422" cy="556377"/>
      </dsp:txXfrm>
    </dsp:sp>
    <dsp:sp modelId="{CD79ADB4-C29D-4B7A-B593-E29055B88971}">
      <dsp:nvSpPr>
        <dsp:cNvPr id="0" name=""/>
        <dsp:cNvSpPr/>
      </dsp:nvSpPr>
      <dsp:spPr>
        <a:xfrm>
          <a:off x="471117" y="2711363"/>
          <a:ext cx="695472" cy="695472"/>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8A25F15C-09A5-44EA-946B-7B212D050E78}">
      <dsp:nvSpPr>
        <dsp:cNvPr id="0" name=""/>
        <dsp:cNvSpPr/>
      </dsp:nvSpPr>
      <dsp:spPr>
        <a:xfrm>
          <a:off x="420169" y="3615210"/>
          <a:ext cx="6560106" cy="556377"/>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41625" tIns="73660" rIns="73660" bIns="73660" numCol="1" spcCol="1270" anchor="ctr" anchorCtr="0">
          <a:noAutofit/>
        </a:bodyPr>
        <a:lstStyle/>
        <a:p>
          <a:pPr marL="0" lvl="0" indent="0" algn="l" defTabSz="1289050">
            <a:lnSpc>
              <a:spcPct val="90000"/>
            </a:lnSpc>
            <a:spcBef>
              <a:spcPct val="0"/>
            </a:spcBef>
            <a:spcAft>
              <a:spcPct val="35000"/>
            </a:spcAft>
            <a:buNone/>
          </a:pPr>
          <a:r>
            <a:rPr lang="en-US" sz="2900" b="1" kern="1200" dirty="0">
              <a:solidFill>
                <a:schemeClr val="tx1"/>
              </a:solidFill>
            </a:rPr>
            <a:t>Evaluating knowledge </a:t>
          </a:r>
          <a:endParaRPr lang="en-US" sz="2900" kern="1200" dirty="0">
            <a:solidFill>
              <a:schemeClr val="tx1"/>
            </a:solidFill>
          </a:endParaRPr>
        </a:p>
      </dsp:txBody>
      <dsp:txXfrm>
        <a:off x="420169" y="3615210"/>
        <a:ext cx="6560106" cy="556377"/>
      </dsp:txXfrm>
    </dsp:sp>
    <dsp:sp modelId="{CEFF1C1D-52BC-4392-82B3-0B5DC058BC02}">
      <dsp:nvSpPr>
        <dsp:cNvPr id="0" name=""/>
        <dsp:cNvSpPr/>
      </dsp:nvSpPr>
      <dsp:spPr>
        <a:xfrm>
          <a:off x="72433" y="3545662"/>
          <a:ext cx="695472" cy="695472"/>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B4522-F9A6-4965-971D-7D177CF61143}">
      <dsp:nvSpPr>
        <dsp:cNvPr id="0" name=""/>
        <dsp:cNvSpPr/>
      </dsp:nvSpPr>
      <dsp:spPr>
        <a:xfrm>
          <a:off x="-5730495" y="-877302"/>
          <a:ext cx="6823807" cy="6823807"/>
        </a:xfrm>
        <a:prstGeom prst="blockArc">
          <a:avLst>
            <a:gd name="adj1" fmla="val 18900000"/>
            <a:gd name="adj2" fmla="val 2700000"/>
            <a:gd name="adj3" fmla="val 317"/>
          </a:avLst>
        </a:pr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C0FB7A-702D-4EE9-92ED-F9CE5DEFA4C7}">
      <dsp:nvSpPr>
        <dsp:cNvPr id="0" name=""/>
        <dsp:cNvSpPr/>
      </dsp:nvSpPr>
      <dsp:spPr>
        <a:xfrm>
          <a:off x="703605" y="506920"/>
          <a:ext cx="7354439" cy="1013840"/>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4736"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rPr>
            <a:t>Amazon's search engine. This search engine matches users' queries with related items and services. The search engine uses user browsing history to identify popular items and services.</a:t>
          </a:r>
        </a:p>
      </dsp:txBody>
      <dsp:txXfrm>
        <a:off x="703605" y="506920"/>
        <a:ext cx="7354439" cy="1013840"/>
      </dsp:txXfrm>
    </dsp:sp>
    <dsp:sp modelId="{87A7C1F3-FB64-4C96-B323-80A5DE3F077C}">
      <dsp:nvSpPr>
        <dsp:cNvPr id="0" name=""/>
        <dsp:cNvSpPr/>
      </dsp:nvSpPr>
      <dsp:spPr>
        <a:xfrm>
          <a:off x="69954" y="380190"/>
          <a:ext cx="1267300" cy="1267300"/>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A1147398-FA47-4A6C-9B50-9CFAAA165B23}">
      <dsp:nvSpPr>
        <dsp:cNvPr id="0" name=""/>
        <dsp:cNvSpPr/>
      </dsp:nvSpPr>
      <dsp:spPr>
        <a:xfrm>
          <a:off x="1072136" y="2027680"/>
          <a:ext cx="6985908" cy="1013840"/>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4736"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rPr>
            <a:t>eBay's search engine. This search engine provides relevant information about products users are looking for or browsing. The search engine uses user browsing history to identify popular goods.</a:t>
          </a:r>
        </a:p>
      </dsp:txBody>
      <dsp:txXfrm>
        <a:off x="1072136" y="2027680"/>
        <a:ext cx="6985908" cy="1013840"/>
      </dsp:txXfrm>
    </dsp:sp>
    <dsp:sp modelId="{2188EF4B-FB6B-4A35-A5F8-A4D9F4918923}">
      <dsp:nvSpPr>
        <dsp:cNvPr id="0" name=""/>
        <dsp:cNvSpPr/>
      </dsp:nvSpPr>
      <dsp:spPr>
        <a:xfrm>
          <a:off x="438485" y="1900950"/>
          <a:ext cx="1267300" cy="1267300"/>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42C18296-6663-49FD-B8F1-BF0F810CC887}">
      <dsp:nvSpPr>
        <dsp:cNvPr id="0" name=""/>
        <dsp:cNvSpPr/>
      </dsp:nvSpPr>
      <dsp:spPr>
        <a:xfrm>
          <a:off x="703605" y="3548441"/>
          <a:ext cx="7354439" cy="1013840"/>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4736"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rPr>
            <a:t>Each company's IT department, which maintains databases and apps.</a:t>
          </a:r>
        </a:p>
      </dsp:txBody>
      <dsp:txXfrm>
        <a:off x="703605" y="3548441"/>
        <a:ext cx="7354439" cy="1013840"/>
      </dsp:txXfrm>
    </dsp:sp>
    <dsp:sp modelId="{CD79ADB4-C29D-4B7A-B593-E29055B88971}">
      <dsp:nvSpPr>
        <dsp:cNvPr id="0" name=""/>
        <dsp:cNvSpPr/>
      </dsp:nvSpPr>
      <dsp:spPr>
        <a:xfrm>
          <a:off x="69954" y="3421711"/>
          <a:ext cx="1267300" cy="1267300"/>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B4522-F9A6-4965-971D-7D177CF61143}">
      <dsp:nvSpPr>
        <dsp:cNvPr id="0" name=""/>
        <dsp:cNvSpPr/>
      </dsp:nvSpPr>
      <dsp:spPr>
        <a:xfrm>
          <a:off x="-5731602" y="-877302"/>
          <a:ext cx="6823807" cy="6823807"/>
        </a:xfrm>
        <a:prstGeom prst="blockArc">
          <a:avLst>
            <a:gd name="adj1" fmla="val 18900000"/>
            <a:gd name="adj2" fmla="val 2700000"/>
            <a:gd name="adj3" fmla="val 317"/>
          </a:avLst>
        </a:pr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C0FB7A-702D-4EE9-92ED-F9CE5DEFA4C7}">
      <dsp:nvSpPr>
        <dsp:cNvPr id="0" name=""/>
        <dsp:cNvSpPr/>
      </dsp:nvSpPr>
      <dsp:spPr>
        <a:xfrm>
          <a:off x="571712" y="389720"/>
          <a:ext cx="7485225"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knowledge content management</a:t>
          </a:r>
        </a:p>
      </dsp:txBody>
      <dsp:txXfrm>
        <a:off x="571712" y="389720"/>
        <a:ext cx="7485225" cy="779846"/>
      </dsp:txXfrm>
    </dsp:sp>
    <dsp:sp modelId="{87A7C1F3-FB64-4C96-B323-80A5DE3F077C}">
      <dsp:nvSpPr>
        <dsp:cNvPr id="0" name=""/>
        <dsp:cNvSpPr/>
      </dsp:nvSpPr>
      <dsp:spPr>
        <a:xfrm>
          <a:off x="84308" y="292239"/>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A1147398-FA47-4A6C-9B50-9CFAAA165B23}">
      <dsp:nvSpPr>
        <dsp:cNvPr id="0" name=""/>
        <dsp:cNvSpPr/>
      </dsp:nvSpPr>
      <dsp:spPr>
        <a:xfrm>
          <a:off x="1018815" y="1559692"/>
          <a:ext cx="7038121"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knowledge management repository</a:t>
          </a:r>
        </a:p>
      </dsp:txBody>
      <dsp:txXfrm>
        <a:off x="1018815" y="1559692"/>
        <a:ext cx="7038121" cy="779846"/>
      </dsp:txXfrm>
    </dsp:sp>
    <dsp:sp modelId="{2188EF4B-FB6B-4A35-A5F8-A4D9F4918923}">
      <dsp:nvSpPr>
        <dsp:cNvPr id="0" name=""/>
        <dsp:cNvSpPr/>
      </dsp:nvSpPr>
      <dsp:spPr>
        <a:xfrm>
          <a:off x="531411" y="1462211"/>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42C18296-6663-49FD-B8F1-BF0F810CC887}">
      <dsp:nvSpPr>
        <dsp:cNvPr id="0" name=""/>
        <dsp:cNvSpPr/>
      </dsp:nvSpPr>
      <dsp:spPr>
        <a:xfrm>
          <a:off x="1018815" y="2729663"/>
          <a:ext cx="7038121"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knowledge management tools and applications</a:t>
          </a:r>
        </a:p>
      </dsp:txBody>
      <dsp:txXfrm>
        <a:off x="1018815" y="2729663"/>
        <a:ext cx="7038121" cy="779846"/>
      </dsp:txXfrm>
    </dsp:sp>
    <dsp:sp modelId="{CD79ADB4-C29D-4B7A-B593-E29055B88971}">
      <dsp:nvSpPr>
        <dsp:cNvPr id="0" name=""/>
        <dsp:cNvSpPr/>
      </dsp:nvSpPr>
      <dsp:spPr>
        <a:xfrm>
          <a:off x="531411" y="2632183"/>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1639F013-D48C-49D2-9C8A-EDFA59373800}">
      <dsp:nvSpPr>
        <dsp:cNvPr id="0" name=""/>
        <dsp:cNvSpPr/>
      </dsp:nvSpPr>
      <dsp:spPr>
        <a:xfrm>
          <a:off x="571712" y="3899635"/>
          <a:ext cx="7485225"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knowledge management training and education</a:t>
          </a:r>
        </a:p>
      </dsp:txBody>
      <dsp:txXfrm>
        <a:off x="571712" y="3899635"/>
        <a:ext cx="7485225" cy="779846"/>
      </dsp:txXfrm>
    </dsp:sp>
    <dsp:sp modelId="{05FF6D95-A7B5-451D-9721-CED161DDC9B3}">
      <dsp:nvSpPr>
        <dsp:cNvPr id="0" name=""/>
        <dsp:cNvSpPr/>
      </dsp:nvSpPr>
      <dsp:spPr>
        <a:xfrm>
          <a:off x="84308" y="3802154"/>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B4522-F9A6-4965-971D-7D177CF61143}">
      <dsp:nvSpPr>
        <dsp:cNvPr id="0" name=""/>
        <dsp:cNvSpPr/>
      </dsp:nvSpPr>
      <dsp:spPr>
        <a:xfrm>
          <a:off x="-5731602" y="-877302"/>
          <a:ext cx="6823807" cy="6823807"/>
        </a:xfrm>
        <a:prstGeom prst="blockArc">
          <a:avLst>
            <a:gd name="adj1" fmla="val 18900000"/>
            <a:gd name="adj2" fmla="val 2700000"/>
            <a:gd name="adj3" fmla="val 317"/>
          </a:avLst>
        </a:pr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C0FB7A-702D-4EE9-92ED-F9CE5DEFA4C7}">
      <dsp:nvSpPr>
        <dsp:cNvPr id="0" name=""/>
        <dsp:cNvSpPr/>
      </dsp:nvSpPr>
      <dsp:spPr>
        <a:xfrm>
          <a:off x="571712" y="389720"/>
          <a:ext cx="7485225"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The first recommendation for improvement is to update the database of experts.</a:t>
          </a:r>
        </a:p>
      </dsp:txBody>
      <dsp:txXfrm>
        <a:off x="571712" y="389720"/>
        <a:ext cx="7485225" cy="779846"/>
      </dsp:txXfrm>
    </dsp:sp>
    <dsp:sp modelId="{87A7C1F3-FB64-4C96-B323-80A5DE3F077C}">
      <dsp:nvSpPr>
        <dsp:cNvPr id="0" name=""/>
        <dsp:cNvSpPr/>
      </dsp:nvSpPr>
      <dsp:spPr>
        <a:xfrm>
          <a:off x="84308" y="292239"/>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A1147398-FA47-4A6C-9B50-9CFAAA165B23}">
      <dsp:nvSpPr>
        <dsp:cNvPr id="0" name=""/>
        <dsp:cNvSpPr/>
      </dsp:nvSpPr>
      <dsp:spPr>
        <a:xfrm>
          <a:off x="1018815" y="1559692"/>
          <a:ext cx="7038121"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Second, add supply chain management, logistics, and inventory management to the list.</a:t>
          </a:r>
        </a:p>
      </dsp:txBody>
      <dsp:txXfrm>
        <a:off x="1018815" y="1559692"/>
        <a:ext cx="7038121" cy="779846"/>
      </dsp:txXfrm>
    </dsp:sp>
    <dsp:sp modelId="{2188EF4B-FB6B-4A35-A5F8-A4D9F4918923}">
      <dsp:nvSpPr>
        <dsp:cNvPr id="0" name=""/>
        <dsp:cNvSpPr/>
      </dsp:nvSpPr>
      <dsp:spPr>
        <a:xfrm>
          <a:off x="531411" y="1462211"/>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42C18296-6663-49FD-B8F1-BF0F810CC887}">
      <dsp:nvSpPr>
        <dsp:cNvPr id="0" name=""/>
        <dsp:cNvSpPr/>
      </dsp:nvSpPr>
      <dsp:spPr>
        <a:xfrm>
          <a:off x="1018815" y="2729663"/>
          <a:ext cx="7038121"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Amazon and eBay need to better integrate their divisions. </a:t>
          </a:r>
        </a:p>
      </dsp:txBody>
      <dsp:txXfrm>
        <a:off x="1018815" y="2729663"/>
        <a:ext cx="7038121" cy="779846"/>
      </dsp:txXfrm>
    </dsp:sp>
    <dsp:sp modelId="{CD79ADB4-C29D-4B7A-B593-E29055B88971}">
      <dsp:nvSpPr>
        <dsp:cNvPr id="0" name=""/>
        <dsp:cNvSpPr/>
      </dsp:nvSpPr>
      <dsp:spPr>
        <a:xfrm>
          <a:off x="531411" y="2632183"/>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 modelId="{1639F013-D48C-49D2-9C8A-EDFA59373800}">
      <dsp:nvSpPr>
        <dsp:cNvPr id="0" name=""/>
        <dsp:cNvSpPr/>
      </dsp:nvSpPr>
      <dsp:spPr>
        <a:xfrm>
          <a:off x="571712" y="3899635"/>
          <a:ext cx="7485225" cy="779846"/>
        </a:xfrm>
        <a:prstGeom prst="rect">
          <a:avLst/>
        </a:prstGeom>
        <a:solidFill>
          <a:schemeClr val="bg2">
            <a:lumMod val="75000"/>
          </a:schemeClr>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19003"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Another area for development is providing staff with job-related information. </a:t>
          </a:r>
        </a:p>
      </dsp:txBody>
      <dsp:txXfrm>
        <a:off x="571712" y="3899635"/>
        <a:ext cx="7485225" cy="779846"/>
      </dsp:txXfrm>
    </dsp:sp>
    <dsp:sp modelId="{05FF6D95-A7B5-451D-9721-CED161DDC9B3}">
      <dsp:nvSpPr>
        <dsp:cNvPr id="0" name=""/>
        <dsp:cNvSpPr/>
      </dsp:nvSpPr>
      <dsp:spPr>
        <a:xfrm>
          <a:off x="84308" y="3802154"/>
          <a:ext cx="974807" cy="974807"/>
        </a:xfrm>
        <a:prstGeom prst="ellipse">
          <a:avLst/>
        </a:prstGeom>
        <a:solidFill>
          <a:schemeClr val="bg2">
            <a:lumMod val="90000"/>
          </a:schemeClr>
        </a:solidFill>
        <a:ln w="6350"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61D268-EF2C-4BF4-88E5-D38D6429012A}" type="datetimeFigureOut">
              <a:rPr lang="en-US" smtClean="0"/>
              <a:t>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C16284-D2A3-49B0-898C-44CD156B001B}" type="slidenum">
              <a:rPr lang="en-US" smtClean="0"/>
              <a:t>‹#›</a:t>
            </a:fld>
            <a:endParaRPr lang="en-US"/>
          </a:p>
        </p:txBody>
      </p:sp>
    </p:spTree>
    <p:extLst>
      <p:ext uri="{BB962C8B-B14F-4D97-AF65-F5344CB8AC3E}">
        <p14:creationId xmlns:p14="http://schemas.microsoft.com/office/powerpoint/2010/main" val="3022732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organisation is a fundamental legal unit which is used to conduct business. The different ways in which organisations are managed and funded, depend on the legal structure of the organisation. There are many different legal structures for business organisations. The two main types of legal structures result from the way in which the business organisation is managed and financed, for example, limited companies, social enterprise and co-operatives are some of the legal structures which are identified. However, along with the structures and management and funding of different business, the report will also include their advantages and disadvantages with examples.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DC16284-D2A3-49B0-898C-44CD156B001B}" type="slidenum">
              <a:rPr lang="en-US" smtClean="0"/>
              <a:t>1</a:t>
            </a:fld>
            <a:endParaRPr lang="en-US"/>
          </a:p>
        </p:txBody>
      </p:sp>
    </p:spTree>
    <p:extLst>
      <p:ext uri="{BB962C8B-B14F-4D97-AF65-F5344CB8AC3E}">
        <p14:creationId xmlns:p14="http://schemas.microsoft.com/office/powerpoint/2010/main" val="4085496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Amazon and eBay are two of the largest online marketplaces in the world. Both companies have been around for decades, and they have experienced enormous growth over the years.</a:t>
            </a:r>
          </a:p>
          <a:p>
            <a:r>
              <a:rPr lang="en-US" sz="1200" kern="1200" dirty="0">
                <a:solidFill>
                  <a:schemeClr val="tx1"/>
                </a:solidFill>
                <a:effectLst/>
                <a:latin typeface="+mn-lt"/>
                <a:ea typeface="+mn-ea"/>
                <a:cs typeface="+mn-cs"/>
              </a:rPr>
              <a:t>Amazon is an online retailer that sells products from third-party sellers. They make their money by taking a cut of each sale made through their website. Amazon also offers a wide range of services that allow members to ship products to other people and pick up items at physical locations throughout the country (for an additional fee) (Stansfield, 2004).</a:t>
            </a:r>
          </a:p>
          <a:p>
            <a:r>
              <a:rPr lang="en-US" sz="1200" kern="1200" dirty="0" err="1">
                <a:solidFill>
                  <a:schemeClr val="tx1"/>
                </a:solidFill>
                <a:effectLst/>
                <a:latin typeface="+mn-lt"/>
                <a:ea typeface="+mn-ea"/>
                <a:cs typeface="+mn-cs"/>
              </a:rPr>
              <a:t>EBay</a:t>
            </a:r>
            <a:r>
              <a:rPr lang="en-US" sz="1200" kern="1200" dirty="0">
                <a:solidFill>
                  <a:schemeClr val="tx1"/>
                </a:solidFill>
                <a:effectLst/>
                <a:latin typeface="+mn-lt"/>
                <a:ea typeface="+mn-ea"/>
                <a:cs typeface="+mn-cs"/>
              </a:rPr>
              <a:t> is an auction site where buyers and sellers can find each other and transact business. The company also offers services like payment processing and shipping. eBay is known for its innovative features, which include integrated search tools that allow users to search for items based on a number of criteria, such as price range or category type (Choi et al., 2020).</a:t>
            </a:r>
          </a:p>
          <a:p>
            <a:endParaRPr lang="en-US" dirty="0"/>
          </a:p>
        </p:txBody>
      </p:sp>
      <p:sp>
        <p:nvSpPr>
          <p:cNvPr id="4" name="Slide Number Placeholder 3"/>
          <p:cNvSpPr>
            <a:spLocks noGrp="1"/>
          </p:cNvSpPr>
          <p:nvPr>
            <p:ph type="sldNum" sz="quarter" idx="5"/>
          </p:nvPr>
        </p:nvSpPr>
        <p:spPr/>
        <p:txBody>
          <a:bodyPr/>
          <a:lstStyle/>
          <a:p>
            <a:fld id="{1DC16284-D2A3-49B0-898C-44CD156B001B}" type="slidenum">
              <a:rPr lang="en-US" smtClean="0"/>
              <a:t>2</a:t>
            </a:fld>
            <a:endParaRPr lang="en-US"/>
          </a:p>
        </p:txBody>
      </p:sp>
    </p:spTree>
    <p:extLst>
      <p:ext uri="{BB962C8B-B14F-4D97-AF65-F5344CB8AC3E}">
        <p14:creationId xmlns:p14="http://schemas.microsoft.com/office/powerpoint/2010/main" val="267659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Amazon strength to capture and store information is great for knowledge management efforts. They have a strong knowledge management system that allows them to store and search for large amounts of information through their existing platform. However, this also provides an opportunity as Amazon has not implemented any type of scoring or feedback system on their platform (de Brito et al., 2016). Another weakness that could arise from this system is if they do not keep up with new trends and changes in technology. In order to help ensure the success of their knowledge management efforts, Amazon should implement a feedback system so that employees can provide accurate information about how well they are working, as well as provide suggestions on new ways they can improve their knowledge management efforts. Also by upgrading technologies they should be able to better compete with other organizations due to the amount of valuable data they can collect. The threat of failing to properly implement a feedback system or choosing an inferior platform than available may render this proposed solution ineffective (</a:t>
            </a:r>
            <a:r>
              <a:rPr lang="en-US" sz="1200" kern="1200" dirty="0" err="1">
                <a:solidFill>
                  <a:schemeClr val="tx1"/>
                </a:solidFill>
                <a:effectLst/>
                <a:latin typeface="+mn-lt"/>
                <a:ea typeface="+mn-ea"/>
                <a:cs typeface="+mn-cs"/>
              </a:rPr>
              <a:t>Beigi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Rrizi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Shahtalebi</a:t>
            </a:r>
            <a:r>
              <a:rPr lang="en-US" sz="1200" kern="1200" dirty="0">
                <a:solidFill>
                  <a:schemeClr val="tx1"/>
                </a:solidFill>
                <a:effectLst/>
                <a:latin typeface="+mn-lt"/>
                <a:ea typeface="+mn-ea"/>
                <a:cs typeface="+mn-cs"/>
              </a:rPr>
              <a:t>, 2012).</a:t>
            </a:r>
          </a:p>
          <a:p>
            <a:endParaRPr lang="en-US" dirty="0"/>
          </a:p>
        </p:txBody>
      </p:sp>
      <p:sp>
        <p:nvSpPr>
          <p:cNvPr id="4" name="Slide Number Placeholder 3"/>
          <p:cNvSpPr>
            <a:spLocks noGrp="1"/>
          </p:cNvSpPr>
          <p:nvPr>
            <p:ph type="sldNum" sz="quarter" idx="5"/>
          </p:nvPr>
        </p:nvSpPr>
        <p:spPr/>
        <p:txBody>
          <a:bodyPr/>
          <a:lstStyle/>
          <a:p>
            <a:fld id="{1DC16284-D2A3-49B0-898C-44CD156B001B}" type="slidenum">
              <a:rPr lang="en-US" smtClean="0"/>
              <a:t>3</a:t>
            </a:fld>
            <a:endParaRPr lang="en-US"/>
          </a:p>
        </p:txBody>
      </p:sp>
    </p:spTree>
    <p:extLst>
      <p:ext uri="{BB962C8B-B14F-4D97-AF65-F5344CB8AC3E}">
        <p14:creationId xmlns:p14="http://schemas.microsoft.com/office/powerpoint/2010/main" val="814281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eBay's biggest strength is that it has a strong brand name, which creates trust within the online market space. Like many other companies, eBay also provides a knowledge management system that helps employees connect and share knowledge across departments (Smalley and Herman, 2005). The weakness of this knowledge management system is that there are two different systems: one for internal use and one for external use. Integrating these two systems together would be a great opportunity to create a seamless experience across multiple platforms and devices. The most significant opportunity resides in the company's ability to integrate its knowledge management system with other systems, such as Salesforce or Microsoft Excel, in order to provide an experience that is consistent across a variety of devices and platforms. Threats include not implementing a feedback system or choosing a less effective platform (</a:t>
            </a:r>
            <a:r>
              <a:rPr lang="en-US" sz="1200" kern="1200" dirty="0" err="1">
                <a:solidFill>
                  <a:schemeClr val="tx1"/>
                </a:solidFill>
                <a:effectLst/>
                <a:latin typeface="+mn-lt"/>
                <a:ea typeface="+mn-ea"/>
                <a:cs typeface="+mn-cs"/>
              </a:rPr>
              <a:t>Dushnitsky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Klueter</a:t>
            </a:r>
            <a:r>
              <a:rPr lang="en-US" sz="1200" kern="1200" dirty="0">
                <a:solidFill>
                  <a:schemeClr val="tx1"/>
                </a:solidFill>
                <a:effectLst/>
                <a:latin typeface="+mn-lt"/>
                <a:ea typeface="+mn-ea"/>
                <a:cs typeface="+mn-cs"/>
              </a:rPr>
              <a:t>, 2011).</a:t>
            </a:r>
          </a:p>
          <a:p>
            <a:endParaRPr lang="en-US" dirty="0"/>
          </a:p>
        </p:txBody>
      </p:sp>
      <p:sp>
        <p:nvSpPr>
          <p:cNvPr id="4" name="Slide Number Placeholder 3"/>
          <p:cNvSpPr>
            <a:spLocks noGrp="1"/>
          </p:cNvSpPr>
          <p:nvPr>
            <p:ph type="sldNum" sz="quarter" idx="5"/>
          </p:nvPr>
        </p:nvSpPr>
        <p:spPr/>
        <p:txBody>
          <a:bodyPr/>
          <a:lstStyle/>
          <a:p>
            <a:fld id="{1DC16284-D2A3-49B0-898C-44CD156B001B}" type="slidenum">
              <a:rPr lang="en-US" smtClean="0"/>
              <a:t>4</a:t>
            </a:fld>
            <a:endParaRPr lang="en-US"/>
          </a:p>
        </p:txBody>
      </p:sp>
    </p:spTree>
    <p:extLst>
      <p:ext uri="{BB962C8B-B14F-4D97-AF65-F5344CB8AC3E}">
        <p14:creationId xmlns:p14="http://schemas.microsoft.com/office/powerpoint/2010/main" val="2960898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Knowledge Inventory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Inventory first. Online retailers require inventory management to track stock and sales. Each Amazon or eBay product needs an SKU number so sellers may provide accurate facts. Amazon and eBay use KI to track product, customer, supplier, and employee data. KI organizes this data. Subject or field groups data. Amazon and eBay can readily get information (</a:t>
            </a:r>
            <a:r>
              <a:rPr lang="en-US" sz="1200" kern="1200" dirty="0" err="1">
                <a:solidFill>
                  <a:schemeClr val="tx1"/>
                </a:solidFill>
                <a:effectLst/>
                <a:latin typeface="+mn-lt"/>
                <a:ea typeface="+mn-ea"/>
                <a:cs typeface="+mn-cs"/>
              </a:rPr>
              <a:t>Almarabeh</a:t>
            </a:r>
            <a:r>
              <a:rPr lang="en-US" sz="1200" kern="1200" dirty="0">
                <a:solidFill>
                  <a:schemeClr val="tx1"/>
                </a:solidFill>
                <a:effectLst/>
                <a:latin typeface="+mn-lt"/>
                <a:ea typeface="+mn-ea"/>
                <a:cs typeface="+mn-cs"/>
              </a:rPr>
              <a:t> et al., 2009).</a:t>
            </a:r>
          </a:p>
          <a:p>
            <a:r>
              <a:rPr lang="en-US" sz="1200" b="1" kern="1200" dirty="0">
                <a:solidFill>
                  <a:schemeClr val="tx1"/>
                </a:solidFill>
                <a:effectLst/>
                <a:latin typeface="+mn-lt"/>
                <a:ea typeface="+mn-ea"/>
                <a:cs typeface="+mn-cs"/>
              </a:rPr>
              <a:t>Knowledge development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development involves creating new knowledge from existing data so employees may be trained on new technology or processes without waiting. eBay and Amazon use KDP. KDP is created and maintained. A fledgling company unit needs help gaining new skills or expertise. Each business unit learns from others' methods and systems. After a business unit's creation is complete, maintenance is conducted to enhance quality across all areas of competence (</a:t>
            </a:r>
            <a:r>
              <a:rPr lang="en-US" sz="1200" kern="1200" dirty="0" err="1">
                <a:solidFill>
                  <a:schemeClr val="tx1"/>
                </a:solidFill>
                <a:effectLst/>
                <a:latin typeface="+mn-lt"/>
                <a:ea typeface="+mn-ea"/>
                <a:cs typeface="+mn-cs"/>
              </a:rPr>
              <a:t>Daaboul</a:t>
            </a:r>
            <a:r>
              <a:rPr lang="en-US" sz="1200" kern="1200" dirty="0">
                <a:solidFill>
                  <a:schemeClr val="tx1"/>
                </a:solidFill>
                <a:effectLst/>
                <a:latin typeface="+mn-lt"/>
                <a:ea typeface="+mn-ea"/>
                <a:cs typeface="+mn-cs"/>
              </a:rPr>
              <a:t>, Bernard and Laroche, 2016).</a:t>
            </a:r>
          </a:p>
          <a:p>
            <a:r>
              <a:rPr lang="en-US" sz="1200" b="1" kern="1200" dirty="0">
                <a:solidFill>
                  <a:schemeClr val="tx1"/>
                </a:solidFill>
                <a:effectLst/>
                <a:latin typeface="+mn-lt"/>
                <a:ea typeface="+mn-ea"/>
                <a:cs typeface="+mn-cs"/>
              </a:rPr>
              <a:t>Knowledge sharing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company's KM value chain depends on knowledge sharing. Every employee learns how their expertise contributes to business goals via knowledge sharing. Sharing knowledge involves spreading ideas and techniques to all employees, regardless of level or department. eBay and Amazon's KM value chain exchange employee-recorded knowledge. This information may improve processes (</a:t>
            </a:r>
            <a:r>
              <a:rPr lang="en-US" sz="1200" kern="1200" dirty="0" err="1">
                <a:solidFill>
                  <a:schemeClr val="tx1"/>
                </a:solidFill>
                <a:effectLst/>
                <a:latin typeface="+mn-lt"/>
                <a:ea typeface="+mn-ea"/>
                <a:cs typeface="+mn-cs"/>
              </a:rPr>
              <a:t>Almarabeh</a:t>
            </a:r>
            <a:r>
              <a:rPr lang="en-US" sz="1200" kern="1200" dirty="0">
                <a:solidFill>
                  <a:schemeClr val="tx1"/>
                </a:solidFill>
                <a:effectLst/>
                <a:latin typeface="+mn-lt"/>
                <a:ea typeface="+mn-ea"/>
                <a:cs typeface="+mn-cs"/>
              </a:rPr>
              <a:t> et al., 2009).</a:t>
            </a:r>
          </a:p>
          <a:p>
            <a:r>
              <a:rPr lang="en-US" sz="1200" b="1" kern="1200" dirty="0">
                <a:solidFill>
                  <a:schemeClr val="tx1"/>
                </a:solidFill>
                <a:effectLst/>
                <a:latin typeface="+mn-lt"/>
                <a:ea typeface="+mn-ea"/>
                <a:cs typeface="+mn-cs"/>
              </a:rPr>
              <a:t>Applying knowledge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Amazon and eBay manage knowledge assets using 4th process value chain analysis. This solution involves knowledge. This process includes developing commodities using knowledge. An staff may adjust a technique to help customers find what they desired (Ph and </a:t>
            </a:r>
            <a:r>
              <a:rPr lang="en-US" sz="1200" kern="1200" dirty="0" err="1">
                <a:solidFill>
                  <a:schemeClr val="tx1"/>
                </a:solidFill>
                <a:effectLst/>
                <a:latin typeface="+mn-lt"/>
                <a:ea typeface="+mn-ea"/>
                <a:cs typeface="+mn-cs"/>
              </a:rPr>
              <a:t>Nejad</a:t>
            </a:r>
            <a:r>
              <a:rPr lang="en-US" sz="1200" kern="1200" dirty="0">
                <a:solidFill>
                  <a:schemeClr val="tx1"/>
                </a:solidFill>
                <a:effectLst/>
                <a:latin typeface="+mn-lt"/>
                <a:ea typeface="+mn-ea"/>
                <a:cs typeface="+mn-cs"/>
              </a:rPr>
              <a:t>, 2014).</a:t>
            </a:r>
          </a:p>
          <a:p>
            <a:r>
              <a:rPr lang="en-US" sz="1200" b="1" kern="1200" dirty="0">
                <a:solidFill>
                  <a:schemeClr val="tx1"/>
                </a:solidFill>
                <a:effectLst/>
                <a:latin typeface="+mn-lt"/>
                <a:ea typeface="+mn-ea"/>
                <a:cs typeface="+mn-cs"/>
              </a:rPr>
              <a:t>Evaluating knowledge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Amazon and eBay must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this data to understand what works for their customers before producing new products. Amazon does web research to determine whether a product is worth buying; if so, it buys it from a third-party seller. eBay, like Amazon, analyzes website knowledge. This technique assesses fresh information and trends. eBay earns money by analyzing operational data and trends(</a:t>
            </a:r>
            <a:r>
              <a:rPr lang="en-US" sz="1200" kern="1200" dirty="0" err="1">
                <a:solidFill>
                  <a:schemeClr val="tx1"/>
                </a:solidFill>
                <a:effectLst/>
                <a:latin typeface="+mn-lt"/>
                <a:ea typeface="+mn-ea"/>
                <a:cs typeface="+mn-cs"/>
              </a:rPr>
              <a:t>Daaboul</a:t>
            </a:r>
            <a:r>
              <a:rPr lang="en-US" sz="1200" kern="1200" dirty="0">
                <a:solidFill>
                  <a:schemeClr val="tx1"/>
                </a:solidFill>
                <a:effectLst/>
                <a:latin typeface="+mn-lt"/>
                <a:ea typeface="+mn-ea"/>
                <a:cs typeface="+mn-cs"/>
              </a:rPr>
              <a:t>, Bernard and Laroche, 2016).</a:t>
            </a:r>
          </a:p>
        </p:txBody>
      </p:sp>
      <p:sp>
        <p:nvSpPr>
          <p:cNvPr id="4" name="Slide Number Placeholder 3"/>
          <p:cNvSpPr>
            <a:spLocks noGrp="1"/>
          </p:cNvSpPr>
          <p:nvPr>
            <p:ph type="sldNum" sz="quarter" idx="5"/>
          </p:nvPr>
        </p:nvSpPr>
        <p:spPr/>
        <p:txBody>
          <a:bodyPr/>
          <a:lstStyle/>
          <a:p>
            <a:fld id="{1DC16284-D2A3-49B0-898C-44CD156B001B}" type="slidenum">
              <a:rPr lang="en-US" smtClean="0"/>
              <a:t>5</a:t>
            </a:fld>
            <a:endParaRPr lang="en-US"/>
          </a:p>
        </p:txBody>
      </p:sp>
    </p:spTree>
    <p:extLst>
      <p:ext uri="{BB962C8B-B14F-4D97-AF65-F5344CB8AC3E}">
        <p14:creationId xmlns:p14="http://schemas.microsoft.com/office/powerpoint/2010/main" val="3723277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Amazon's search engine. This search engine matches users' queries with related items and services. The search engine uses user browsing history to identify popular items and services (Santoro et al., 2018).</a:t>
            </a:r>
          </a:p>
          <a:p>
            <a:r>
              <a:rPr lang="en-US" sz="1200" kern="1200" dirty="0">
                <a:solidFill>
                  <a:schemeClr val="tx1"/>
                </a:solidFill>
                <a:effectLst/>
                <a:latin typeface="+mn-lt"/>
                <a:ea typeface="+mn-ea"/>
                <a:cs typeface="+mn-cs"/>
              </a:rPr>
              <a:t>eBay's search engine. This search engine provides relevant information about products users are looking for or browsing. The search engine uses user browsing history to identify popular goods.</a:t>
            </a:r>
          </a:p>
          <a:p>
            <a:r>
              <a:rPr lang="en-US" sz="1200" kern="1200" dirty="0">
                <a:solidFill>
                  <a:schemeClr val="tx1"/>
                </a:solidFill>
                <a:effectLst/>
                <a:latin typeface="+mn-lt"/>
                <a:ea typeface="+mn-ea"/>
                <a:cs typeface="+mn-cs"/>
              </a:rPr>
              <a:t>Each company's IT department, which maintains databases and apps (Yee, Tan and </a:t>
            </a:r>
            <a:r>
              <a:rPr lang="en-US" sz="1200" kern="1200" dirty="0" err="1">
                <a:solidFill>
                  <a:schemeClr val="tx1"/>
                </a:solidFill>
                <a:effectLst/>
                <a:latin typeface="+mn-lt"/>
                <a:ea typeface="+mn-ea"/>
                <a:cs typeface="+mn-cs"/>
              </a:rPr>
              <a:t>Thurasamy</a:t>
            </a:r>
            <a:r>
              <a:rPr lang="en-US" sz="1200" kern="1200" dirty="0">
                <a:solidFill>
                  <a:schemeClr val="tx1"/>
                </a:solidFill>
                <a:effectLst/>
                <a:latin typeface="+mn-lt"/>
                <a:ea typeface="+mn-ea"/>
                <a:cs typeface="+mn-cs"/>
              </a:rPr>
              <a:t>, 2019).</a:t>
            </a:r>
          </a:p>
        </p:txBody>
      </p:sp>
      <p:sp>
        <p:nvSpPr>
          <p:cNvPr id="4" name="Slide Number Placeholder 3"/>
          <p:cNvSpPr>
            <a:spLocks noGrp="1"/>
          </p:cNvSpPr>
          <p:nvPr>
            <p:ph type="sldNum" sz="quarter" idx="5"/>
          </p:nvPr>
        </p:nvSpPr>
        <p:spPr/>
        <p:txBody>
          <a:bodyPr/>
          <a:lstStyle/>
          <a:p>
            <a:fld id="{1DC16284-D2A3-49B0-898C-44CD156B001B}" type="slidenum">
              <a:rPr lang="en-US" smtClean="0"/>
              <a:t>6</a:t>
            </a:fld>
            <a:endParaRPr lang="en-US"/>
          </a:p>
        </p:txBody>
      </p:sp>
    </p:spTree>
    <p:extLst>
      <p:ext uri="{BB962C8B-B14F-4D97-AF65-F5344CB8AC3E}">
        <p14:creationId xmlns:p14="http://schemas.microsoft.com/office/powerpoint/2010/main" val="3808087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Amazon and eBay's knowledge management system must be improved in many areas. Examples:</a:t>
            </a:r>
          </a:p>
          <a:p>
            <a:r>
              <a:rPr lang="en-US" sz="1200" kern="1200" dirty="0">
                <a:solidFill>
                  <a:schemeClr val="tx1"/>
                </a:solidFill>
                <a:effectLst/>
                <a:latin typeface="+mn-lt"/>
                <a:ea typeface="+mn-ea"/>
                <a:cs typeface="+mn-cs"/>
              </a:rPr>
              <a:t>Knowledge content management involves keeping track of all the material in a knowledge management repository so users and search engines can access it. This involves storing accurate, up-to-date material online (Ali et al., 2016).</a:t>
            </a:r>
          </a:p>
          <a:p>
            <a:r>
              <a:rPr lang="en-US" sz="1200" kern="1200" dirty="0">
                <a:solidFill>
                  <a:schemeClr val="tx1"/>
                </a:solidFill>
                <a:effectLst/>
                <a:latin typeface="+mn-lt"/>
                <a:ea typeface="+mn-ea"/>
                <a:cs typeface="+mn-cs"/>
              </a:rPr>
              <a:t>Amazon and eBay's knowledge management tools and apps save information in a repository. It should contain all company-related papers, emails, files, photographs, videos, etc.</a:t>
            </a:r>
          </a:p>
          <a:p>
            <a:r>
              <a:rPr lang="en-US" sz="1200" kern="1200" dirty="0">
                <a:solidFill>
                  <a:schemeClr val="tx1"/>
                </a:solidFill>
                <a:effectLst/>
                <a:latin typeface="+mn-lt"/>
                <a:ea typeface="+mn-ea"/>
                <a:cs typeface="+mn-cs"/>
              </a:rPr>
              <a:t>The utilization of knowledge management tools and apps depends on your company's demands. To measure your workers' talents, utilize (Abdul Rahman and Selwyn, 2019). Your workers may enter their talents into the system and share them with other employees so they know what resources they have if they need to fill an open job or add a skill to their CV.</a:t>
            </a:r>
          </a:p>
          <a:p>
            <a:r>
              <a:rPr lang="en-US" sz="1200" kern="1200" dirty="0">
                <a:solidFill>
                  <a:schemeClr val="tx1"/>
                </a:solidFill>
                <a:effectLst/>
                <a:latin typeface="+mn-lt"/>
                <a:ea typeface="+mn-ea"/>
                <a:cs typeface="+mn-cs"/>
              </a:rPr>
              <a:t>Knowledge management training and education assist your workers utilize the resources you've put up so they may obtain essential skills while working at your organization and when they depart to advance their careers elsewhere (</a:t>
            </a:r>
            <a:r>
              <a:rPr lang="en-US" sz="1200" kern="1200" dirty="0" err="1">
                <a:solidFill>
                  <a:schemeClr val="tx1"/>
                </a:solidFill>
                <a:effectLst/>
                <a:latin typeface="+mn-lt"/>
                <a:ea typeface="+mn-ea"/>
                <a:cs typeface="+mn-cs"/>
              </a:rPr>
              <a:t>Beigi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Rrizi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Shahtalebi</a:t>
            </a:r>
            <a:r>
              <a:rPr lang="en-US" sz="1200" kern="1200" dirty="0">
                <a:solidFill>
                  <a:schemeClr val="tx1"/>
                </a:solidFill>
                <a:effectLst/>
                <a:latin typeface="+mn-lt"/>
                <a:ea typeface="+mn-ea"/>
                <a:cs typeface="+mn-cs"/>
              </a:rPr>
              <a:t>, 2012).</a:t>
            </a:r>
          </a:p>
        </p:txBody>
      </p:sp>
      <p:sp>
        <p:nvSpPr>
          <p:cNvPr id="4" name="Slide Number Placeholder 3"/>
          <p:cNvSpPr>
            <a:spLocks noGrp="1"/>
          </p:cNvSpPr>
          <p:nvPr>
            <p:ph type="sldNum" sz="quarter" idx="5"/>
          </p:nvPr>
        </p:nvSpPr>
        <p:spPr/>
        <p:txBody>
          <a:bodyPr/>
          <a:lstStyle/>
          <a:p>
            <a:fld id="{1DC16284-D2A3-49B0-898C-44CD156B001B}" type="slidenum">
              <a:rPr lang="en-US" smtClean="0"/>
              <a:t>7</a:t>
            </a:fld>
            <a:endParaRPr lang="en-US"/>
          </a:p>
        </p:txBody>
      </p:sp>
    </p:spTree>
    <p:extLst>
      <p:ext uri="{BB962C8B-B14F-4D97-AF65-F5344CB8AC3E}">
        <p14:creationId xmlns:p14="http://schemas.microsoft.com/office/powerpoint/2010/main" val="1632041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recommendation for improvement is to update the database of experts.</a:t>
            </a:r>
          </a:p>
          <a:p>
            <a:r>
              <a:rPr lang="en-US" sz="1200" kern="1200" dirty="0">
                <a:solidFill>
                  <a:schemeClr val="tx1"/>
                </a:solidFill>
                <a:effectLst/>
                <a:latin typeface="+mn-lt"/>
                <a:ea typeface="+mn-ea"/>
                <a:cs typeface="+mn-cs"/>
              </a:rPr>
              <a:t>Second, add supply chain management, logistics, and inventory management to the list (</a:t>
            </a:r>
            <a:r>
              <a:rPr lang="en-US" sz="1200" kern="1200" dirty="0" err="1">
                <a:solidFill>
                  <a:schemeClr val="tx1"/>
                </a:solidFill>
                <a:effectLst/>
                <a:latin typeface="+mn-lt"/>
                <a:ea typeface="+mn-ea"/>
                <a:cs typeface="+mn-cs"/>
              </a:rPr>
              <a:t>Maramba</a:t>
            </a:r>
            <a:r>
              <a:rPr lang="en-US" sz="1200" kern="1200" dirty="0">
                <a:solidFill>
                  <a:schemeClr val="tx1"/>
                </a:solidFill>
                <a:effectLst/>
                <a:latin typeface="+mn-lt"/>
                <a:ea typeface="+mn-ea"/>
                <a:cs typeface="+mn-cs"/>
              </a:rPr>
              <a:t> and Smuts, 2020).</a:t>
            </a:r>
          </a:p>
          <a:p>
            <a:r>
              <a:rPr lang="en-US" sz="1200" kern="1200" dirty="0">
                <a:solidFill>
                  <a:schemeClr val="tx1"/>
                </a:solidFill>
                <a:effectLst/>
                <a:latin typeface="+mn-lt"/>
                <a:ea typeface="+mn-ea"/>
                <a:cs typeface="+mn-cs"/>
              </a:rPr>
              <a:t>Amazon and eBay need to better integrate their divisions. Many departments lack direct touch, making it difficult for them to cooperate on projects and coordinate their efforts to achieve objectives effectively.</a:t>
            </a:r>
          </a:p>
          <a:p>
            <a:r>
              <a:rPr lang="en-US" sz="1200" kern="1200" dirty="0">
                <a:solidFill>
                  <a:schemeClr val="tx1"/>
                </a:solidFill>
                <a:effectLst/>
                <a:latin typeface="+mn-lt"/>
                <a:ea typeface="+mn-ea"/>
                <a:cs typeface="+mn-cs"/>
              </a:rPr>
              <a:t>Another area for development is providing staff with job-related information. This creates a confidential forum where staff can exchange ideas or ask questions before deploying solutions in production situations (Wang, Noe and Wang, 2014).</a:t>
            </a:r>
          </a:p>
        </p:txBody>
      </p:sp>
      <p:sp>
        <p:nvSpPr>
          <p:cNvPr id="4" name="Slide Number Placeholder 3"/>
          <p:cNvSpPr>
            <a:spLocks noGrp="1"/>
          </p:cNvSpPr>
          <p:nvPr>
            <p:ph type="sldNum" sz="quarter" idx="5"/>
          </p:nvPr>
        </p:nvSpPr>
        <p:spPr/>
        <p:txBody>
          <a:bodyPr/>
          <a:lstStyle/>
          <a:p>
            <a:fld id="{1DC16284-D2A3-49B0-898C-44CD156B001B}" type="slidenum">
              <a:rPr lang="en-US" smtClean="0"/>
              <a:t>8</a:t>
            </a:fld>
            <a:endParaRPr lang="en-US"/>
          </a:p>
        </p:txBody>
      </p:sp>
    </p:spTree>
    <p:extLst>
      <p:ext uri="{BB962C8B-B14F-4D97-AF65-F5344CB8AC3E}">
        <p14:creationId xmlns:p14="http://schemas.microsoft.com/office/powerpoint/2010/main" val="6959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Abdul Rahman, A. and Selwyn, J., 2019. A conceptual model for effectiveness of knowledge management systems. </a:t>
            </a:r>
            <a:r>
              <a:rPr lang="en-US" sz="1200" i="1" kern="1200" dirty="0">
                <a:solidFill>
                  <a:schemeClr val="tx1"/>
                </a:solidFill>
                <a:effectLst/>
                <a:latin typeface="+mn-lt"/>
                <a:ea typeface="+mn-ea"/>
                <a:cs typeface="+mn-cs"/>
              </a:rPr>
              <a:t>International Journal of Recent Technology and Engineering</a:t>
            </a:r>
            <a:r>
              <a:rPr lang="en-US" sz="1200" kern="1200" dirty="0">
                <a:solidFill>
                  <a:schemeClr val="tx1"/>
                </a:solidFill>
                <a:effectLst/>
                <a:latin typeface="+mn-lt"/>
                <a:ea typeface="+mn-ea"/>
                <a:cs typeface="+mn-cs"/>
              </a:rPr>
              <a:t>, 8(2). https://doi.org/10.35940/ijrte.B3371.078219.</a:t>
            </a:r>
          </a:p>
          <a:p>
            <a:r>
              <a:rPr lang="en-US" sz="1200" kern="1200" dirty="0">
                <a:solidFill>
                  <a:schemeClr val="tx1"/>
                </a:solidFill>
                <a:effectLst/>
                <a:latin typeface="+mn-lt"/>
                <a:ea typeface="+mn-ea"/>
                <a:cs typeface="+mn-cs"/>
              </a:rPr>
              <a:t>Ali, A., Nor, R.N.H., Abdullah, R. and Murad, M.A.A., 2016. Developing conceptual governance model for collaborative knowledge management system in public sector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Journal of Information and Communication Technology</a:t>
            </a:r>
            <a:r>
              <a:rPr lang="en-US" sz="1200" kern="1200" dirty="0">
                <a:solidFill>
                  <a:schemeClr val="tx1"/>
                </a:solidFill>
                <a:effectLst/>
                <a:latin typeface="+mn-lt"/>
                <a:ea typeface="+mn-ea"/>
                <a:cs typeface="+mn-cs"/>
              </a:rPr>
              <a:t>, 15(2). https://doi.org/10.32890/jict2016.15.2.9.</a:t>
            </a:r>
          </a:p>
          <a:p>
            <a:r>
              <a:rPr lang="en-US" sz="1200" kern="1200" dirty="0" err="1">
                <a:solidFill>
                  <a:schemeClr val="tx1"/>
                </a:solidFill>
                <a:effectLst/>
                <a:latin typeface="+mn-lt"/>
                <a:ea typeface="+mn-ea"/>
                <a:cs typeface="+mn-cs"/>
              </a:rPr>
              <a:t>Almarabeh</a:t>
            </a:r>
            <a:r>
              <a:rPr lang="en-US" sz="1200" kern="1200" dirty="0">
                <a:solidFill>
                  <a:schemeClr val="tx1"/>
                </a:solidFill>
                <a:effectLst/>
                <a:latin typeface="+mn-lt"/>
                <a:ea typeface="+mn-ea"/>
                <a:cs typeface="+mn-cs"/>
              </a:rPr>
              <a:t>, T., </a:t>
            </a:r>
            <a:r>
              <a:rPr lang="en-US" sz="1200" kern="1200" dirty="0" err="1">
                <a:solidFill>
                  <a:schemeClr val="tx1"/>
                </a:solidFill>
                <a:effectLst/>
                <a:latin typeface="+mn-lt"/>
                <a:ea typeface="+mn-ea"/>
                <a:cs typeface="+mn-cs"/>
              </a:rPr>
              <a:t>Abuali</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Alsharrab</a:t>
            </a:r>
            <a:r>
              <a:rPr lang="en-US" sz="1200" kern="1200" dirty="0">
                <a:solidFill>
                  <a:schemeClr val="tx1"/>
                </a:solidFill>
                <a:effectLst/>
                <a:latin typeface="+mn-lt"/>
                <a:ea typeface="+mn-ea"/>
                <a:cs typeface="+mn-cs"/>
              </a:rPr>
              <a:t>, S. and </a:t>
            </a:r>
            <a:r>
              <a:rPr lang="en-US" sz="1200" kern="1200" dirty="0" err="1">
                <a:solidFill>
                  <a:schemeClr val="tx1"/>
                </a:solidFill>
                <a:effectLst/>
                <a:latin typeface="+mn-lt"/>
                <a:ea typeface="+mn-ea"/>
                <a:cs typeface="+mn-cs"/>
              </a:rPr>
              <a:t>Alkareem</a:t>
            </a:r>
            <a:r>
              <a:rPr lang="en-US" sz="1200" kern="1200" dirty="0">
                <a:solidFill>
                  <a:schemeClr val="tx1"/>
                </a:solidFill>
                <a:effectLst/>
                <a:latin typeface="+mn-lt"/>
                <a:ea typeface="+mn-ea"/>
                <a:cs typeface="+mn-cs"/>
              </a:rPr>
              <a:t>, A., 2009. Value Chain Model in Knowledge Management. </a:t>
            </a:r>
            <a:r>
              <a:rPr lang="en-US" sz="1200" i="1" kern="1200" dirty="0">
                <a:solidFill>
                  <a:schemeClr val="tx1"/>
                </a:solidFill>
                <a:effectLst/>
                <a:latin typeface="+mn-lt"/>
                <a:ea typeface="+mn-ea"/>
                <a:cs typeface="+mn-cs"/>
              </a:rPr>
              <a:t>International Journal of Recent Trends in Engineering</a:t>
            </a:r>
            <a:r>
              <a:rPr lang="en-US" sz="1200" kern="1200" dirty="0">
                <a:solidFill>
                  <a:schemeClr val="tx1"/>
                </a:solidFill>
                <a:effectLst/>
                <a:latin typeface="+mn-lt"/>
                <a:ea typeface="+mn-ea"/>
                <a:cs typeface="+mn-cs"/>
              </a:rPr>
              <a:t>, 2(2).</a:t>
            </a:r>
          </a:p>
          <a:p>
            <a:r>
              <a:rPr lang="en-US" sz="1200" kern="1200" dirty="0" err="1">
                <a:solidFill>
                  <a:schemeClr val="tx1"/>
                </a:solidFill>
                <a:effectLst/>
                <a:latin typeface="+mn-lt"/>
                <a:ea typeface="+mn-ea"/>
                <a:cs typeface="+mn-cs"/>
              </a:rPr>
              <a:t>Beigi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Rrizi</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Shahtalebi</a:t>
            </a:r>
            <a:r>
              <a:rPr lang="en-US" sz="1200" kern="1200" dirty="0">
                <a:solidFill>
                  <a:schemeClr val="tx1"/>
                </a:solidFill>
                <a:effectLst/>
                <a:latin typeface="+mn-lt"/>
                <a:ea typeface="+mn-ea"/>
                <a:cs typeface="+mn-cs"/>
              </a:rPr>
              <a:t>, B., 2012. Relationship between human resources development and knowledge management value chain. </a:t>
            </a:r>
            <a:r>
              <a:rPr lang="en-US" sz="1200" i="1" kern="1200" dirty="0">
                <a:solidFill>
                  <a:schemeClr val="tx1"/>
                </a:solidFill>
                <a:effectLst/>
                <a:latin typeface="+mn-lt"/>
                <a:ea typeface="+mn-ea"/>
                <a:cs typeface="+mn-cs"/>
              </a:rPr>
              <a:t>Life Science Journal</a:t>
            </a:r>
            <a:r>
              <a:rPr lang="en-US" sz="1200" kern="1200" dirty="0">
                <a:solidFill>
                  <a:schemeClr val="tx1"/>
                </a:solidFill>
                <a:effectLst/>
                <a:latin typeface="+mn-lt"/>
                <a:ea typeface="+mn-ea"/>
                <a:cs typeface="+mn-cs"/>
              </a:rPr>
              <a:t>, 9(4).</a:t>
            </a:r>
          </a:p>
          <a:p>
            <a:r>
              <a:rPr lang="en-US" sz="1200" kern="1200" dirty="0">
                <a:solidFill>
                  <a:schemeClr val="tx1"/>
                </a:solidFill>
                <a:effectLst/>
                <a:latin typeface="+mn-lt"/>
                <a:ea typeface="+mn-ea"/>
                <a:cs typeface="+mn-cs"/>
              </a:rPr>
              <a:t>de Brito, E.M., </a:t>
            </a:r>
            <a:r>
              <a:rPr lang="en-US" sz="1200" kern="1200" dirty="0" err="1">
                <a:solidFill>
                  <a:schemeClr val="tx1"/>
                </a:solidFill>
                <a:effectLst/>
                <a:latin typeface="+mn-lt"/>
                <a:ea typeface="+mn-ea"/>
                <a:cs typeface="+mn-cs"/>
              </a:rPr>
              <a:t>Ziviani</a:t>
            </a:r>
            <a:r>
              <a:rPr lang="en-US" sz="1200" kern="1200" dirty="0">
                <a:solidFill>
                  <a:schemeClr val="tx1"/>
                </a:solidFill>
                <a:effectLst/>
                <a:latin typeface="+mn-lt"/>
                <a:ea typeface="+mn-ea"/>
                <a:cs typeface="+mn-cs"/>
              </a:rPr>
              <a:t>, F., de Oliveira, J.L.R. and </a:t>
            </a:r>
            <a:r>
              <a:rPr lang="en-US" sz="1200" kern="1200" dirty="0" err="1">
                <a:solidFill>
                  <a:schemeClr val="tx1"/>
                </a:solidFill>
                <a:effectLst/>
                <a:latin typeface="+mn-lt"/>
                <a:ea typeface="+mn-ea"/>
                <a:cs typeface="+mn-cs"/>
              </a:rPr>
              <a:t>Christino</a:t>
            </a:r>
            <a:r>
              <a:rPr lang="en-US" sz="1200" kern="1200" dirty="0">
                <a:solidFill>
                  <a:schemeClr val="tx1"/>
                </a:solidFill>
                <a:effectLst/>
                <a:latin typeface="+mn-lt"/>
                <a:ea typeface="+mn-ea"/>
                <a:cs typeface="+mn-cs"/>
              </a:rPr>
              <a:t>, J.M.M., 2016. Knowledge management in the context amazon: A study in cooperative credit. </a:t>
            </a:r>
            <a:r>
              <a:rPr lang="en-US" sz="1200" i="1" kern="1200" dirty="0" err="1">
                <a:solidFill>
                  <a:schemeClr val="tx1"/>
                </a:solidFill>
                <a:effectLst/>
                <a:latin typeface="+mn-lt"/>
                <a:ea typeface="+mn-ea"/>
                <a:cs typeface="+mn-cs"/>
              </a:rPr>
              <a:t>Revista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Brasileira</a:t>
            </a:r>
            <a:r>
              <a:rPr lang="en-US" sz="1200" i="1" kern="1200" dirty="0">
                <a:solidFill>
                  <a:schemeClr val="tx1"/>
                </a:solidFill>
                <a:effectLst/>
                <a:latin typeface="+mn-lt"/>
                <a:ea typeface="+mn-ea"/>
                <a:cs typeface="+mn-cs"/>
              </a:rPr>
              <a:t> de </a:t>
            </a:r>
            <a:r>
              <a:rPr lang="en-US" sz="1200" i="1" kern="1200" dirty="0" err="1">
                <a:solidFill>
                  <a:schemeClr val="tx1"/>
                </a:solidFill>
                <a:effectLst/>
                <a:latin typeface="+mn-lt"/>
                <a:ea typeface="+mn-ea"/>
                <a:cs typeface="+mn-cs"/>
              </a:rPr>
              <a:t>Gestao</a:t>
            </a:r>
            <a:r>
              <a:rPr lang="en-US" sz="1200" i="1" kern="1200" dirty="0">
                <a:solidFill>
                  <a:schemeClr val="tx1"/>
                </a:solidFill>
                <a:effectLst/>
                <a:latin typeface="+mn-lt"/>
                <a:ea typeface="+mn-ea"/>
                <a:cs typeface="+mn-cs"/>
              </a:rPr>
              <a:t> e </a:t>
            </a:r>
            <a:r>
              <a:rPr lang="en-US" sz="1200" i="1" kern="1200" dirty="0" err="1">
                <a:solidFill>
                  <a:schemeClr val="tx1"/>
                </a:solidFill>
                <a:effectLst/>
                <a:latin typeface="+mn-lt"/>
                <a:ea typeface="+mn-ea"/>
                <a:cs typeface="+mn-cs"/>
              </a:rPr>
              <a:t>Desenvolvimento</a:t>
            </a:r>
            <a:r>
              <a:rPr lang="en-US" sz="1200" i="1" kern="1200" dirty="0">
                <a:solidFill>
                  <a:schemeClr val="tx1"/>
                </a:solidFill>
                <a:effectLst/>
                <a:latin typeface="+mn-lt"/>
                <a:ea typeface="+mn-ea"/>
                <a:cs typeface="+mn-cs"/>
              </a:rPr>
              <a:t> Regional</a:t>
            </a:r>
            <a:r>
              <a:rPr lang="en-US" sz="1200" kern="1200" dirty="0">
                <a:solidFill>
                  <a:schemeClr val="tx1"/>
                </a:solidFill>
                <a:effectLst/>
                <a:latin typeface="+mn-lt"/>
                <a:ea typeface="+mn-ea"/>
                <a:cs typeface="+mn-cs"/>
              </a:rPr>
              <a:t>, 12(2).</a:t>
            </a:r>
          </a:p>
          <a:p>
            <a:r>
              <a:rPr lang="en-US" sz="1200" kern="1200" dirty="0">
                <a:solidFill>
                  <a:schemeClr val="tx1"/>
                </a:solidFill>
                <a:effectLst/>
                <a:latin typeface="+mn-lt"/>
                <a:ea typeface="+mn-ea"/>
                <a:cs typeface="+mn-cs"/>
              </a:rPr>
              <a:t>Choi, H.J., </a:t>
            </a:r>
            <a:r>
              <a:rPr lang="en-US" sz="1200" kern="1200" dirty="0" err="1">
                <a:solidFill>
                  <a:schemeClr val="tx1"/>
                </a:solidFill>
                <a:effectLst/>
                <a:latin typeface="+mn-lt"/>
                <a:ea typeface="+mn-ea"/>
                <a:cs typeface="+mn-cs"/>
              </a:rPr>
              <a:t>Ahn</a:t>
            </a:r>
            <a:r>
              <a:rPr lang="en-US" sz="1200" kern="1200" dirty="0">
                <a:solidFill>
                  <a:schemeClr val="tx1"/>
                </a:solidFill>
                <a:effectLst/>
                <a:latin typeface="+mn-lt"/>
                <a:ea typeface="+mn-ea"/>
                <a:cs typeface="+mn-cs"/>
              </a:rPr>
              <a:t>, J.C., Jung, S.H. and Kim, J.H., 2020. Communities of practice and knowledge management systems: effects on knowledge management activities and innovation performance. </a:t>
            </a:r>
            <a:r>
              <a:rPr lang="en-US" sz="1200" i="1" kern="1200" dirty="0">
                <a:solidFill>
                  <a:schemeClr val="tx1"/>
                </a:solidFill>
                <a:effectLst/>
                <a:latin typeface="+mn-lt"/>
                <a:ea typeface="+mn-ea"/>
                <a:cs typeface="+mn-cs"/>
              </a:rPr>
              <a:t>Knowledge Management Research and Practice</a:t>
            </a:r>
            <a:r>
              <a:rPr lang="en-US" sz="1200" kern="1200" dirty="0">
                <a:solidFill>
                  <a:schemeClr val="tx1"/>
                </a:solidFill>
                <a:effectLst/>
                <a:latin typeface="+mn-lt"/>
                <a:ea typeface="+mn-ea"/>
                <a:cs typeface="+mn-cs"/>
              </a:rPr>
              <a:t>, 18(1). https://doi.org/10.1080/14778238.2019.1598578.</a:t>
            </a:r>
          </a:p>
          <a:p>
            <a:r>
              <a:rPr lang="en-US" sz="1200" kern="1200" dirty="0" err="1">
                <a:solidFill>
                  <a:schemeClr val="tx1"/>
                </a:solidFill>
                <a:effectLst/>
                <a:latin typeface="+mn-lt"/>
                <a:ea typeface="+mn-ea"/>
                <a:cs typeface="+mn-cs"/>
              </a:rPr>
              <a:t>Daaboul</a:t>
            </a:r>
            <a:r>
              <a:rPr lang="en-US" sz="1200" kern="1200" dirty="0">
                <a:solidFill>
                  <a:schemeClr val="tx1"/>
                </a:solidFill>
                <a:effectLst/>
                <a:latin typeface="+mn-lt"/>
                <a:ea typeface="+mn-ea"/>
                <a:cs typeface="+mn-cs"/>
              </a:rPr>
              <a:t>, J., Bernard, A. and Laroche, F., 2016. Knowledge management, value chain modelling and simulation as primary tools for Mass customization. In: </a:t>
            </a:r>
            <a:r>
              <a:rPr lang="en-US" sz="1200" i="1" kern="1200" dirty="0">
                <a:solidFill>
                  <a:schemeClr val="tx1"/>
                </a:solidFill>
                <a:effectLst/>
                <a:latin typeface="+mn-lt"/>
                <a:ea typeface="+mn-ea"/>
                <a:cs typeface="+mn-cs"/>
              </a:rPr>
              <a:t>2009 IEEE International Technology Management Conference, ICE 2009</a:t>
            </a:r>
            <a:r>
              <a:rPr lang="en-US" sz="1200" kern="1200" dirty="0">
                <a:solidFill>
                  <a:schemeClr val="tx1"/>
                </a:solidFill>
                <a:effectLst/>
                <a:latin typeface="+mn-lt"/>
                <a:ea typeface="+mn-ea"/>
                <a:cs typeface="+mn-cs"/>
              </a:rPr>
              <a:t>. https://doi.org/10.1109/ITMC.2009.7461385.</a:t>
            </a:r>
          </a:p>
          <a:p>
            <a:r>
              <a:rPr lang="en-US" sz="1200" kern="1200" dirty="0" err="1">
                <a:solidFill>
                  <a:schemeClr val="tx1"/>
                </a:solidFill>
                <a:effectLst/>
                <a:latin typeface="+mn-lt"/>
                <a:ea typeface="+mn-ea"/>
                <a:cs typeface="+mn-cs"/>
              </a:rPr>
              <a:t>Dushnitsky</a:t>
            </a:r>
            <a:r>
              <a:rPr lang="en-US" sz="1200" kern="1200" dirty="0">
                <a:solidFill>
                  <a:schemeClr val="tx1"/>
                </a:solidFill>
                <a:effectLst/>
                <a:latin typeface="+mn-lt"/>
                <a:ea typeface="+mn-ea"/>
                <a:cs typeface="+mn-cs"/>
              </a:rPr>
              <a:t>, G. and </a:t>
            </a:r>
            <a:r>
              <a:rPr lang="en-US" sz="1200" kern="1200" dirty="0" err="1">
                <a:solidFill>
                  <a:schemeClr val="tx1"/>
                </a:solidFill>
                <a:effectLst/>
                <a:latin typeface="+mn-lt"/>
                <a:ea typeface="+mn-ea"/>
                <a:cs typeface="+mn-cs"/>
              </a:rPr>
              <a:t>Klueter</a:t>
            </a:r>
            <a:r>
              <a:rPr lang="en-US" sz="1200" kern="1200" dirty="0">
                <a:solidFill>
                  <a:schemeClr val="tx1"/>
                </a:solidFill>
                <a:effectLst/>
                <a:latin typeface="+mn-lt"/>
                <a:ea typeface="+mn-ea"/>
                <a:cs typeface="+mn-cs"/>
              </a:rPr>
              <a:t>, T., 2011. Is There an eBay for Ideas? Insights from Online Knowledge Marketplaces. </a:t>
            </a:r>
            <a:r>
              <a:rPr lang="en-US" sz="1200" i="1" kern="1200" dirty="0">
                <a:solidFill>
                  <a:schemeClr val="tx1"/>
                </a:solidFill>
                <a:effectLst/>
                <a:latin typeface="+mn-lt"/>
                <a:ea typeface="+mn-ea"/>
                <a:cs typeface="+mn-cs"/>
              </a:rPr>
              <a:t>European Management Review</a:t>
            </a:r>
            <a:r>
              <a:rPr lang="en-US" sz="1200" kern="1200" dirty="0">
                <a:solidFill>
                  <a:schemeClr val="tx1"/>
                </a:solidFill>
                <a:effectLst/>
                <a:latin typeface="+mn-lt"/>
                <a:ea typeface="+mn-ea"/>
                <a:cs typeface="+mn-cs"/>
              </a:rPr>
              <a:t>, 8(1). https://doi.org/10.1111/j.1740-4762.2010.01002.x.</a:t>
            </a:r>
          </a:p>
          <a:p>
            <a:r>
              <a:rPr lang="en-US" sz="1200" kern="1200" dirty="0" err="1">
                <a:solidFill>
                  <a:schemeClr val="tx1"/>
                </a:solidFill>
                <a:effectLst/>
                <a:latin typeface="+mn-lt"/>
                <a:ea typeface="+mn-ea"/>
                <a:cs typeface="+mn-cs"/>
              </a:rPr>
              <a:t>Maramba</a:t>
            </a:r>
            <a:r>
              <a:rPr lang="en-US" sz="1200" kern="1200" dirty="0">
                <a:solidFill>
                  <a:schemeClr val="tx1"/>
                </a:solidFill>
                <a:effectLst/>
                <a:latin typeface="+mn-lt"/>
                <a:ea typeface="+mn-ea"/>
                <a:cs typeface="+mn-cs"/>
              </a:rPr>
              <a:t>, G. and Smuts, H., 2020. Guidelines for selecting appropriate knowledge management system implementation frameworks. </a:t>
            </a:r>
            <a:r>
              <a:rPr lang="en-US" sz="1200" i="1" kern="1200" dirty="0">
                <a:solidFill>
                  <a:schemeClr val="tx1"/>
                </a:solidFill>
                <a:effectLst/>
                <a:latin typeface="+mn-lt"/>
                <a:ea typeface="+mn-ea"/>
                <a:cs typeface="+mn-cs"/>
              </a:rPr>
              <a:t>International Journal of Knowledge Management</a:t>
            </a:r>
            <a:r>
              <a:rPr lang="en-US" sz="1200" kern="1200" dirty="0">
                <a:solidFill>
                  <a:schemeClr val="tx1"/>
                </a:solidFill>
                <a:effectLst/>
                <a:latin typeface="+mn-lt"/>
                <a:ea typeface="+mn-ea"/>
                <a:cs typeface="+mn-cs"/>
              </a:rPr>
              <a:t>, 16(4). https://doi.org/10.4018/IJKM.2020100105.</a:t>
            </a:r>
          </a:p>
          <a:p>
            <a:r>
              <a:rPr lang="en-US" sz="1200" kern="1200" dirty="0">
                <a:solidFill>
                  <a:schemeClr val="tx1"/>
                </a:solidFill>
                <a:effectLst/>
                <a:latin typeface="+mn-lt"/>
                <a:ea typeface="+mn-ea"/>
                <a:cs typeface="+mn-cs"/>
              </a:rPr>
              <a:t>Ph, D. and </a:t>
            </a:r>
            <a:r>
              <a:rPr lang="en-US" sz="1200" kern="1200" dirty="0" err="1">
                <a:solidFill>
                  <a:schemeClr val="tx1"/>
                </a:solidFill>
                <a:effectLst/>
                <a:latin typeface="+mn-lt"/>
                <a:ea typeface="+mn-ea"/>
                <a:cs typeface="+mn-cs"/>
              </a:rPr>
              <a:t>Nejad</a:t>
            </a:r>
            <a:r>
              <a:rPr lang="en-US" sz="1200" kern="1200" dirty="0">
                <a:solidFill>
                  <a:schemeClr val="tx1"/>
                </a:solidFill>
                <a:effectLst/>
                <a:latin typeface="+mn-lt"/>
                <a:ea typeface="+mn-ea"/>
                <a:cs typeface="+mn-cs"/>
              </a:rPr>
              <a:t>, A.S., 2014. Analysis of the role of quality management in creating knowledge management value chain. </a:t>
            </a:r>
            <a:r>
              <a:rPr lang="en-US" sz="1200" i="1" kern="1200" dirty="0">
                <a:solidFill>
                  <a:schemeClr val="tx1"/>
                </a:solidFill>
                <a:effectLst/>
                <a:latin typeface="+mn-lt"/>
                <a:ea typeface="+mn-ea"/>
                <a:cs typeface="+mn-cs"/>
              </a:rPr>
              <a:t>International Journal of </a:t>
            </a:r>
            <a:r>
              <a:rPr lang="en-US" sz="1200" i="1" kern="1200" dirty="0" err="1">
                <a:solidFill>
                  <a:schemeClr val="tx1"/>
                </a:solidFill>
                <a:effectLst/>
                <a:latin typeface="+mn-lt"/>
                <a:ea typeface="+mn-ea"/>
                <a:cs typeface="+mn-cs"/>
              </a:rPr>
              <a:t>Acadeic</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Reseach</a:t>
            </a:r>
            <a:r>
              <a:rPr lang="en-US" sz="1200" i="1" kern="1200" dirty="0">
                <a:solidFill>
                  <a:schemeClr val="tx1"/>
                </a:solidFill>
                <a:effectLst/>
                <a:latin typeface="+mn-lt"/>
                <a:ea typeface="+mn-ea"/>
                <a:cs typeface="+mn-cs"/>
              </a:rPr>
              <a:t> in Business and Social Science</a:t>
            </a:r>
            <a:r>
              <a:rPr lang="en-US" sz="1200" kern="1200" dirty="0">
                <a:solidFill>
                  <a:schemeClr val="tx1"/>
                </a:solidFill>
                <a:effectLst/>
                <a:latin typeface="+mn-lt"/>
                <a:ea typeface="+mn-ea"/>
                <a:cs typeface="+mn-cs"/>
              </a:rPr>
              <a:t>, 4(1).</a:t>
            </a:r>
          </a:p>
          <a:p>
            <a:r>
              <a:rPr lang="en-US" sz="1200" kern="1200" dirty="0">
                <a:solidFill>
                  <a:schemeClr val="tx1"/>
                </a:solidFill>
                <a:effectLst/>
                <a:latin typeface="+mn-lt"/>
                <a:ea typeface="+mn-ea"/>
                <a:cs typeface="+mn-cs"/>
              </a:rPr>
              <a:t>Santoro, G., </a:t>
            </a:r>
            <a:r>
              <a:rPr lang="en-US" sz="1200" kern="1200" dirty="0" err="1">
                <a:solidFill>
                  <a:schemeClr val="tx1"/>
                </a:solidFill>
                <a:effectLst/>
                <a:latin typeface="+mn-lt"/>
                <a:ea typeface="+mn-ea"/>
                <a:cs typeface="+mn-cs"/>
              </a:rPr>
              <a:t>Vrontis</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Thrassou</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Dezi</a:t>
            </a:r>
            <a:r>
              <a:rPr lang="en-US" sz="1200" kern="1200" dirty="0">
                <a:solidFill>
                  <a:schemeClr val="tx1"/>
                </a:solidFill>
                <a:effectLst/>
                <a:latin typeface="+mn-lt"/>
                <a:ea typeface="+mn-ea"/>
                <a:cs typeface="+mn-cs"/>
              </a:rPr>
              <a:t>, L., 2018. The Internet of Things: Building a knowledge management system for open innovation and knowledge management capacity. </a:t>
            </a:r>
            <a:r>
              <a:rPr lang="en-US" sz="1200" i="1" kern="1200" dirty="0">
                <a:solidFill>
                  <a:schemeClr val="tx1"/>
                </a:solidFill>
                <a:effectLst/>
                <a:latin typeface="+mn-lt"/>
                <a:ea typeface="+mn-ea"/>
                <a:cs typeface="+mn-cs"/>
              </a:rPr>
              <a:t>Technological Forecasting and Social Change</a:t>
            </a:r>
            <a:r>
              <a:rPr lang="en-US" sz="1200" kern="1200" dirty="0">
                <a:solidFill>
                  <a:schemeClr val="tx1"/>
                </a:solidFill>
                <a:effectLst/>
                <a:latin typeface="+mn-lt"/>
                <a:ea typeface="+mn-ea"/>
                <a:cs typeface="+mn-cs"/>
              </a:rPr>
              <a:t>, 136. https://doi.org/10.1016/j.techfore.2017.02.034.</a:t>
            </a:r>
          </a:p>
          <a:p>
            <a:r>
              <a:rPr lang="en-US" sz="1200" kern="1200" dirty="0">
                <a:solidFill>
                  <a:schemeClr val="tx1"/>
                </a:solidFill>
                <a:effectLst/>
                <a:latin typeface="+mn-lt"/>
                <a:ea typeface="+mn-ea"/>
                <a:cs typeface="+mn-cs"/>
              </a:rPr>
              <a:t>Smalley, P. and Herman, J., 2005. Creating a system to share user experience best practices at </a:t>
            </a:r>
            <a:r>
              <a:rPr lang="en-US" sz="1200" kern="1200" dirty="0" err="1">
                <a:solidFill>
                  <a:schemeClr val="tx1"/>
                </a:solidFill>
                <a:effectLst/>
                <a:latin typeface="+mn-lt"/>
                <a:ea typeface="+mn-ea"/>
                <a:cs typeface="+mn-cs"/>
              </a:rPr>
              <a:t>ebay</a:t>
            </a:r>
            <a:r>
              <a:rPr lang="en-US" sz="1200" kern="1200" dirty="0">
                <a:solidFill>
                  <a:schemeClr val="tx1"/>
                </a:solidFill>
                <a:effectLst/>
                <a:latin typeface="+mn-lt"/>
                <a:ea typeface="+mn-ea"/>
                <a:cs typeface="+mn-cs"/>
              </a:rPr>
              <a:t>. In: </a:t>
            </a:r>
            <a:r>
              <a:rPr lang="en-US" sz="1200" i="1" kern="1200" dirty="0">
                <a:solidFill>
                  <a:schemeClr val="tx1"/>
                </a:solidFill>
                <a:effectLst/>
                <a:latin typeface="+mn-lt"/>
                <a:ea typeface="+mn-ea"/>
                <a:cs typeface="+mn-cs"/>
              </a:rPr>
              <a:t>Conference on Human Factors in Computing Systems - Proceedings</a:t>
            </a:r>
            <a:r>
              <a:rPr lang="en-US" sz="1200" kern="1200" dirty="0">
                <a:solidFill>
                  <a:schemeClr val="tx1"/>
                </a:solidFill>
                <a:effectLst/>
                <a:latin typeface="+mn-lt"/>
                <a:ea typeface="+mn-ea"/>
                <a:cs typeface="+mn-cs"/>
              </a:rPr>
              <a:t>. https://doi.org/10.1145/1056808.1057025.</a:t>
            </a:r>
          </a:p>
          <a:p>
            <a:r>
              <a:rPr lang="en-US" sz="1200" kern="1200" dirty="0">
                <a:solidFill>
                  <a:schemeClr val="tx1"/>
                </a:solidFill>
                <a:effectLst/>
                <a:latin typeface="+mn-lt"/>
                <a:ea typeface="+mn-ea"/>
                <a:cs typeface="+mn-cs"/>
              </a:rPr>
              <a:t>Stansfield, M., 2004. Internet marketing: strategy, implementation and practice. </a:t>
            </a:r>
            <a:r>
              <a:rPr lang="en-US" sz="1200" i="1" kern="1200" dirty="0">
                <a:solidFill>
                  <a:schemeClr val="tx1"/>
                </a:solidFill>
                <a:effectLst/>
                <a:latin typeface="+mn-lt"/>
                <a:ea typeface="+mn-ea"/>
                <a:cs typeface="+mn-cs"/>
              </a:rPr>
              <a:t>International Journal of Information Management</a:t>
            </a:r>
            <a:r>
              <a:rPr lang="en-US" sz="1200" kern="1200" dirty="0">
                <a:solidFill>
                  <a:schemeClr val="tx1"/>
                </a:solidFill>
                <a:effectLst/>
                <a:latin typeface="+mn-lt"/>
                <a:ea typeface="+mn-ea"/>
                <a:cs typeface="+mn-cs"/>
              </a:rPr>
              <a:t>, 24(1). https://doi.org/10.1016/j.ijinfomgt.2003.09.009.</a:t>
            </a:r>
          </a:p>
          <a:p>
            <a:r>
              <a:rPr lang="en-US" sz="1200" kern="1200" dirty="0">
                <a:solidFill>
                  <a:schemeClr val="tx1"/>
                </a:solidFill>
                <a:effectLst/>
                <a:latin typeface="+mn-lt"/>
                <a:ea typeface="+mn-ea"/>
                <a:cs typeface="+mn-cs"/>
              </a:rPr>
              <a:t>Wang, S., Noe, R.A. and Wang, Z.M., 2014. Motivating Knowledge Sharing in Knowledge Management Systems: A Quasi-Field Experiment. </a:t>
            </a:r>
            <a:r>
              <a:rPr lang="en-US" sz="1200" i="1" kern="1200" dirty="0">
                <a:solidFill>
                  <a:schemeClr val="tx1"/>
                </a:solidFill>
                <a:effectLst/>
                <a:latin typeface="+mn-lt"/>
                <a:ea typeface="+mn-ea"/>
                <a:cs typeface="+mn-cs"/>
              </a:rPr>
              <a:t>Journal of Management</a:t>
            </a:r>
            <a:r>
              <a:rPr lang="en-US" sz="1200" kern="1200" dirty="0">
                <a:solidFill>
                  <a:schemeClr val="tx1"/>
                </a:solidFill>
                <a:effectLst/>
                <a:latin typeface="+mn-lt"/>
                <a:ea typeface="+mn-ea"/>
                <a:cs typeface="+mn-cs"/>
              </a:rPr>
              <a:t>, 40(4). https://doi.org/10.1177/0149206311412192.</a:t>
            </a:r>
          </a:p>
          <a:p>
            <a:r>
              <a:rPr lang="en-US" sz="1200" kern="1200" dirty="0">
                <a:solidFill>
                  <a:schemeClr val="tx1"/>
                </a:solidFill>
                <a:effectLst/>
                <a:latin typeface="+mn-lt"/>
                <a:ea typeface="+mn-ea"/>
                <a:cs typeface="+mn-cs"/>
              </a:rPr>
              <a:t>Yee, Y.M., Tan, C.L. and </a:t>
            </a:r>
            <a:r>
              <a:rPr lang="en-US" sz="1200" kern="1200" dirty="0" err="1">
                <a:solidFill>
                  <a:schemeClr val="tx1"/>
                </a:solidFill>
                <a:effectLst/>
                <a:latin typeface="+mn-lt"/>
                <a:ea typeface="+mn-ea"/>
                <a:cs typeface="+mn-cs"/>
              </a:rPr>
              <a:t>Thurasamy</a:t>
            </a:r>
            <a:r>
              <a:rPr lang="en-US" sz="1200" kern="1200" dirty="0">
                <a:solidFill>
                  <a:schemeClr val="tx1"/>
                </a:solidFill>
                <a:effectLst/>
                <a:latin typeface="+mn-lt"/>
                <a:ea typeface="+mn-ea"/>
                <a:cs typeface="+mn-cs"/>
              </a:rPr>
              <a:t>, R., 2019. Back to basics: building a knowledge management system. </a:t>
            </a:r>
            <a:r>
              <a:rPr lang="en-US" sz="1200" i="1" kern="1200" dirty="0">
                <a:solidFill>
                  <a:schemeClr val="tx1"/>
                </a:solidFill>
                <a:effectLst/>
                <a:latin typeface="+mn-lt"/>
                <a:ea typeface="+mn-ea"/>
                <a:cs typeface="+mn-cs"/>
              </a:rPr>
              <a:t>Strategic Direction</a:t>
            </a:r>
            <a:r>
              <a:rPr lang="en-US" sz="1200" kern="1200" dirty="0">
                <a:solidFill>
                  <a:schemeClr val="tx1"/>
                </a:solidFill>
                <a:effectLst/>
                <a:latin typeface="+mn-lt"/>
                <a:ea typeface="+mn-ea"/>
                <a:cs typeface="+mn-cs"/>
              </a:rPr>
              <a:t>, 35(2). https://doi.org/10.1108/SD-07-2018-0163.</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1DC16284-D2A3-49B0-898C-44CD156B001B}" type="slidenum">
              <a:rPr lang="en-US" smtClean="0"/>
              <a:t>9</a:t>
            </a:fld>
            <a:endParaRPr lang="en-US"/>
          </a:p>
        </p:txBody>
      </p:sp>
    </p:spTree>
    <p:extLst>
      <p:ext uri="{BB962C8B-B14F-4D97-AF65-F5344CB8AC3E}">
        <p14:creationId xmlns:p14="http://schemas.microsoft.com/office/powerpoint/2010/main" val="106822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C16284-D2A3-49B0-898C-44CD156B001B}" type="slidenum">
              <a:rPr lang="en-US" smtClean="0"/>
              <a:t>10</a:t>
            </a:fld>
            <a:endParaRPr lang="en-US"/>
          </a:p>
        </p:txBody>
      </p:sp>
    </p:spTree>
    <p:extLst>
      <p:ext uri="{BB962C8B-B14F-4D97-AF65-F5344CB8AC3E}">
        <p14:creationId xmlns:p14="http://schemas.microsoft.com/office/powerpoint/2010/main" val="2310134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5438CC3-B3F8-4A25-A9BB-67D26E65E811}" type="datetimeFigureOut">
              <a:rPr lang="en-US" smtClean="0"/>
              <a:t>11/3/2022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0D00F50-E42A-43BF-AF51-033AC1C53206}" type="slidenum">
              <a:rPr lang="en-US" smtClean="0"/>
              <a:t>‹#›</a:t>
            </a:fld>
            <a:endParaRPr lang="en-US"/>
          </a:p>
        </p:txBody>
      </p:sp>
    </p:spTree>
    <p:extLst>
      <p:ext uri="{BB962C8B-B14F-4D97-AF65-F5344CB8AC3E}">
        <p14:creationId xmlns:p14="http://schemas.microsoft.com/office/powerpoint/2010/main" val="19780976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438CC3-B3F8-4A25-A9BB-67D26E65E811}" type="datetimeFigureOut">
              <a:rPr lang="en-US" smtClean="0"/>
              <a:t>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2289165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5438CC3-B3F8-4A25-A9BB-67D26E65E811}" type="datetimeFigureOut">
              <a:rPr lang="en-US" smtClean="0"/>
              <a:t>11/3/2022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90542412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438CC3-B3F8-4A25-A9BB-67D26E65E811}" type="datetimeFigureOut">
              <a:rPr lang="en-US" smtClean="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3405041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438CC3-B3F8-4A25-A9BB-67D26E65E811}" type="datetimeFigureOut">
              <a:rPr lang="en-US" smtClean="0"/>
              <a:t>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2004043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438CC3-B3F8-4A25-A9BB-67D26E65E811}" type="datetimeFigureOut">
              <a:rPr lang="en-US" smtClean="0"/>
              <a:t>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414894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438CC3-B3F8-4A25-A9BB-67D26E65E811}" type="datetimeFigureOut">
              <a:rPr lang="en-US" smtClean="0"/>
              <a:t>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2202852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438CC3-B3F8-4A25-A9BB-67D26E65E811}" type="datetimeFigureOut">
              <a:rPr lang="en-US" smtClean="0"/>
              <a:t>11/3/2022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0D00F50-E42A-43BF-AF51-033AC1C53206}"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2835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5438CC3-B3F8-4A25-A9BB-67D26E65E811}" type="datetimeFigureOut">
              <a:rPr lang="en-US" smtClean="0"/>
              <a:t>11/3/2022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0D00F50-E42A-43BF-AF51-033AC1C53206}"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37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438CC3-B3F8-4A25-A9BB-67D26E65E811}"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3400476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438CC3-B3F8-4A25-A9BB-67D26E65E811}" type="datetimeFigureOut">
              <a:rPr lang="en-US" smtClean="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D00F50-E42A-43BF-AF51-033AC1C53206}" type="slidenum">
              <a:rPr lang="en-US" smtClean="0"/>
              <a:t>‹#›</a:t>
            </a:fld>
            <a:endParaRPr lang="en-US"/>
          </a:p>
        </p:txBody>
      </p:sp>
    </p:spTree>
    <p:extLst>
      <p:ext uri="{BB962C8B-B14F-4D97-AF65-F5344CB8AC3E}">
        <p14:creationId xmlns:p14="http://schemas.microsoft.com/office/powerpoint/2010/main" val="775613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5438CC3-B3F8-4A25-A9BB-67D26E65E811}" type="datetimeFigureOut">
              <a:rPr lang="en-US" smtClean="0"/>
              <a:t>11/3/2022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0D00F50-E42A-43BF-AF51-033AC1C53206}" type="slidenum">
              <a:rPr lang="en-US" smtClean="0"/>
              <a:t>‹#›</a:t>
            </a:fld>
            <a:endParaRPr lang="en-US"/>
          </a:p>
        </p:txBody>
      </p:sp>
    </p:spTree>
    <p:extLst>
      <p:ext uri="{BB962C8B-B14F-4D97-AF65-F5344CB8AC3E}">
        <p14:creationId xmlns:p14="http://schemas.microsoft.com/office/powerpoint/2010/main" val="173850358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1355" y="1997839"/>
            <a:ext cx="5857434" cy="3785652"/>
          </a:xfrm>
          <a:prstGeom prst="rect">
            <a:avLst/>
          </a:prstGeom>
          <a:noFill/>
        </p:spPr>
        <p:txBody>
          <a:bodyPr wrap="square" rtlCol="0">
            <a:spAutoFit/>
          </a:bodyPr>
          <a:lstStyle/>
          <a:p>
            <a:pPr algn="ctr"/>
            <a:r>
              <a:rPr lang="en-US" sz="3600" b="1" dirty="0"/>
              <a:t>Individual skill presentation on Knowledge and Information Management Skills for the Workplace</a:t>
            </a:r>
          </a:p>
          <a:p>
            <a:pPr algn="ctr"/>
            <a:endParaRPr lang="en-US" sz="3600" b="1" dirty="0"/>
          </a:p>
          <a:p>
            <a:r>
              <a:rPr lang="en-US" sz="1200" b="1" dirty="0">
                <a:latin typeface="Arial" panose="020B0604020202020204" pitchFamily="34" charset="0"/>
                <a:cs typeface="Arial" panose="020B0604020202020204" pitchFamily="34" charset="0"/>
              </a:rPr>
              <a:t>Student: </a:t>
            </a:r>
            <a:r>
              <a:rPr lang="en-US" sz="1200" b="1">
                <a:latin typeface="Arial" panose="020B0604020202020204" pitchFamily="34" charset="0"/>
                <a:cs typeface="Arial" panose="020B0604020202020204" pitchFamily="34" charset="0"/>
              </a:rPr>
              <a:t>ALEXANDRU DRAGOMIR 2007576</a:t>
            </a:r>
            <a:endParaRPr lang="en-US" sz="1200" b="1"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Lecturer: Dr OLUWASEUN ADEGBITE</a:t>
            </a:r>
            <a:endParaRPr lang="en-US"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28A8B5F-4D57-4803-8D53-4A5B560ADF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8789" y="1874304"/>
            <a:ext cx="5771856" cy="3419146"/>
          </a:xfrm>
          <a:prstGeom prst="rect">
            <a:avLst/>
          </a:prstGeom>
        </p:spPr>
      </p:pic>
    </p:spTree>
    <p:extLst>
      <p:ext uri="{BB962C8B-B14F-4D97-AF65-F5344CB8AC3E}">
        <p14:creationId xmlns:p14="http://schemas.microsoft.com/office/powerpoint/2010/main" val="886761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F59E01-FD6B-40D0-A2CE-9CE73A2D0E84}"/>
              </a:ext>
            </a:extLst>
          </p:cNvPr>
          <p:cNvSpPr txBox="1"/>
          <p:nvPr/>
        </p:nvSpPr>
        <p:spPr>
          <a:xfrm>
            <a:off x="0" y="536630"/>
            <a:ext cx="12192000" cy="584775"/>
          </a:xfrm>
          <a:prstGeom prst="rect">
            <a:avLst/>
          </a:prstGeom>
          <a:noFill/>
        </p:spPr>
        <p:txBody>
          <a:bodyPr wrap="square" rtlCol="0">
            <a:spAutoFit/>
          </a:bodyPr>
          <a:lstStyle/>
          <a:p>
            <a:pPr algn="ctr"/>
            <a:r>
              <a:rPr lang="en-US" sz="3200" b="1" dirty="0"/>
              <a:t>Organizational overview of Amazon and eBay</a:t>
            </a:r>
          </a:p>
        </p:txBody>
      </p:sp>
      <p:pic>
        <p:nvPicPr>
          <p:cNvPr id="3" name="Picture 2">
            <a:extLst>
              <a:ext uri="{FF2B5EF4-FFF2-40B4-BE49-F238E27FC236}">
                <a16:creationId xmlns:a16="http://schemas.microsoft.com/office/drawing/2014/main" id="{945BC802-31AE-440D-9B21-7D0695C1167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86608" y="1634490"/>
            <a:ext cx="4809392" cy="1671418"/>
          </a:xfrm>
          <a:prstGeom prst="rect">
            <a:avLst/>
          </a:prstGeom>
        </p:spPr>
      </p:pic>
      <p:pic>
        <p:nvPicPr>
          <p:cNvPr id="4" name="Picture 3">
            <a:extLst>
              <a:ext uri="{FF2B5EF4-FFF2-40B4-BE49-F238E27FC236}">
                <a16:creationId xmlns:a16="http://schemas.microsoft.com/office/drawing/2014/main" id="{FA5004CE-C29F-4534-951F-D59E2F2638C4}"/>
              </a:ext>
            </a:extLst>
          </p:cNvPr>
          <p:cNvPicPr/>
          <p:nvPr/>
        </p:nvPicPr>
        <p:blipFill>
          <a:blip r:embed="rId4">
            <a:extLst>
              <a:ext uri="{28A0092B-C50C-407E-A947-70E740481C1C}">
                <a14:useLocalDpi xmlns:a14="http://schemas.microsoft.com/office/drawing/2010/main" val="0"/>
              </a:ext>
            </a:extLst>
          </a:blip>
          <a:stretch>
            <a:fillRect/>
          </a:stretch>
        </p:blipFill>
        <p:spPr>
          <a:xfrm>
            <a:off x="6913685" y="1121405"/>
            <a:ext cx="4639408" cy="2044016"/>
          </a:xfrm>
          <a:prstGeom prst="rect">
            <a:avLst/>
          </a:prstGeom>
        </p:spPr>
      </p:pic>
      <p:grpSp>
        <p:nvGrpSpPr>
          <p:cNvPr id="5" name="Group 4">
            <a:extLst>
              <a:ext uri="{FF2B5EF4-FFF2-40B4-BE49-F238E27FC236}">
                <a16:creationId xmlns:a16="http://schemas.microsoft.com/office/drawing/2014/main" id="{E7489844-3388-4F77-9DB7-C76FE6CC3075}"/>
              </a:ext>
            </a:extLst>
          </p:cNvPr>
          <p:cNvGrpSpPr/>
          <p:nvPr/>
        </p:nvGrpSpPr>
        <p:grpSpPr>
          <a:xfrm>
            <a:off x="1412754" y="3367454"/>
            <a:ext cx="9366491" cy="3112477"/>
            <a:chOff x="1199388" y="1540105"/>
            <a:chExt cx="9366491" cy="1369330"/>
          </a:xfrm>
        </p:grpSpPr>
        <p:sp>
          <p:nvSpPr>
            <p:cNvPr id="6" name="Rectangle: Rounded Corners 5">
              <a:extLst>
                <a:ext uri="{FF2B5EF4-FFF2-40B4-BE49-F238E27FC236}">
                  <a16:creationId xmlns:a16="http://schemas.microsoft.com/office/drawing/2014/main" id="{39597406-B478-4423-A2D1-3BA257329A86}"/>
                </a:ext>
              </a:extLst>
            </p:cNvPr>
            <p:cNvSpPr/>
            <p:nvPr/>
          </p:nvSpPr>
          <p:spPr>
            <a:xfrm>
              <a:off x="1199388" y="1540105"/>
              <a:ext cx="9366491" cy="1369330"/>
            </a:xfrm>
            <a:prstGeom prst="roundRect">
              <a:avLst>
                <a:gd name="adj" fmla="val 10000"/>
              </a:avLst>
            </a:prstGeom>
            <a:solidFill>
              <a:schemeClr val="bg2">
                <a:lumMod val="75000"/>
              </a:schemeClr>
            </a:solidFill>
          </p:spPr>
          <p:style>
            <a:lnRef idx="0">
              <a:schemeClr val="lt1">
                <a:hueOff val="0"/>
                <a:satOff val="0"/>
                <a:lumOff val="0"/>
                <a:alphaOff val="0"/>
              </a:schemeClr>
            </a:lnRef>
            <a:fillRef idx="3">
              <a:scrgbClr r="0" g="0" b="0"/>
            </a:fillRef>
            <a:effectRef idx="2">
              <a:schemeClr val="accent6">
                <a:alpha val="90000"/>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171EE081-7AAF-4647-9BD9-D0EED3B3ADF9}"/>
                </a:ext>
              </a:extLst>
            </p:cNvPr>
            <p:cNvSpPr txBox="1"/>
            <p:nvPr/>
          </p:nvSpPr>
          <p:spPr>
            <a:xfrm>
              <a:off x="1239494" y="1580211"/>
              <a:ext cx="9286279" cy="128911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5720" tIns="34290" rIns="45720" bIns="34290" numCol="1" spcCol="1270" anchor="ctr" anchorCtr="0">
              <a:noAutofit/>
            </a:bodyPr>
            <a:lstStyle/>
            <a:p>
              <a:pPr lvl="0" algn="just" defTabSz="800100">
                <a:lnSpc>
                  <a:spcPct val="90000"/>
                </a:lnSpc>
                <a:spcBef>
                  <a:spcPct val="0"/>
                </a:spcBef>
                <a:spcAft>
                  <a:spcPct val="35000"/>
                </a:spcAft>
              </a:pPr>
              <a:r>
                <a:rPr lang="en-US" b="1" dirty="0">
                  <a:solidFill>
                    <a:schemeClr val="tx1"/>
                  </a:solidFill>
                </a:rPr>
                <a:t>Amazon and eBay are significant internet marketplaces. Both companies have grown significantly over the years.</a:t>
              </a:r>
            </a:p>
            <a:p>
              <a:pPr lvl="0" algn="just" defTabSz="800100">
                <a:lnSpc>
                  <a:spcPct val="90000"/>
                </a:lnSpc>
                <a:spcBef>
                  <a:spcPct val="0"/>
                </a:spcBef>
                <a:spcAft>
                  <a:spcPct val="35000"/>
                </a:spcAft>
              </a:pPr>
              <a:r>
                <a:rPr lang="en-US" b="1" dirty="0">
                  <a:solidFill>
                    <a:schemeClr val="tx1"/>
                  </a:solidFill>
                </a:rPr>
                <a:t>Amazon sells third-party products. They profit from internet sales. Amazon members may ship purchases to others and pick up items at physical locations nationwide (for an additional fee).</a:t>
              </a:r>
            </a:p>
            <a:p>
              <a:pPr lvl="0" algn="just" defTabSz="800100">
                <a:lnSpc>
                  <a:spcPct val="90000"/>
                </a:lnSpc>
                <a:spcBef>
                  <a:spcPct val="0"/>
                </a:spcBef>
                <a:spcAft>
                  <a:spcPct val="35000"/>
                </a:spcAft>
              </a:pPr>
              <a:r>
                <a:rPr lang="en-US" b="1" dirty="0">
                  <a:solidFill>
                    <a:schemeClr val="tx1"/>
                  </a:solidFill>
                </a:rPr>
                <a:t>eBay is an auction site where buyers and sellers can meet. Payment processing and shipping are offered. eBay's innovative features include integrated search capabilities that let consumers search for items by price range or category type.</a:t>
              </a:r>
              <a:endParaRPr lang="en-US" sz="1800" b="1" kern="1200" dirty="0">
                <a:solidFill>
                  <a:schemeClr val="tx1"/>
                </a:solidFill>
              </a:endParaRPr>
            </a:p>
          </p:txBody>
        </p:sp>
      </p:grpSp>
    </p:spTree>
    <p:extLst>
      <p:ext uri="{BB962C8B-B14F-4D97-AF65-F5344CB8AC3E}">
        <p14:creationId xmlns:p14="http://schemas.microsoft.com/office/powerpoint/2010/main" val="4263662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34BE097-0FC4-4A1F-BA5D-05A6D25349E1}"/>
              </a:ext>
            </a:extLst>
          </p:cNvPr>
          <p:cNvSpPr/>
          <p:nvPr/>
        </p:nvSpPr>
        <p:spPr>
          <a:xfrm>
            <a:off x="988983" y="572156"/>
            <a:ext cx="10071989" cy="1077218"/>
          </a:xfrm>
          <a:prstGeom prst="rect">
            <a:avLst/>
          </a:prstGeom>
        </p:spPr>
        <p:txBody>
          <a:bodyPr wrap="none">
            <a:spAutoFit/>
          </a:bodyPr>
          <a:lstStyle/>
          <a:p>
            <a:pPr algn="ctr"/>
            <a:r>
              <a:rPr lang="en-US" sz="3200" b="1" dirty="0"/>
              <a:t>Amazon's Strength Weakness Opportunity Threats </a:t>
            </a:r>
          </a:p>
          <a:p>
            <a:pPr algn="ctr"/>
            <a:r>
              <a:rPr lang="en-US" sz="3200" b="1" dirty="0"/>
              <a:t>in relation to its knowledge management system</a:t>
            </a:r>
          </a:p>
        </p:txBody>
      </p:sp>
      <p:graphicFrame>
        <p:nvGraphicFramePr>
          <p:cNvPr id="6" name="Diagram 5">
            <a:extLst>
              <a:ext uri="{FF2B5EF4-FFF2-40B4-BE49-F238E27FC236}">
                <a16:creationId xmlns:a16="http://schemas.microsoft.com/office/drawing/2014/main" id="{06121F0A-850B-452D-B288-459B5C779C27}"/>
              </a:ext>
            </a:extLst>
          </p:cNvPr>
          <p:cNvGraphicFramePr/>
          <p:nvPr>
            <p:extLst>
              <p:ext uri="{D42A27DB-BD31-4B8C-83A1-F6EECF244321}">
                <p14:modId xmlns:p14="http://schemas.microsoft.com/office/powerpoint/2010/main" val="4286058272"/>
              </p:ext>
            </p:extLst>
          </p:nvPr>
        </p:nvGraphicFramePr>
        <p:xfrm>
          <a:off x="1837944" y="1554480"/>
          <a:ext cx="8055864" cy="4892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7095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34BE097-0FC4-4A1F-BA5D-05A6D25349E1}"/>
              </a:ext>
            </a:extLst>
          </p:cNvPr>
          <p:cNvSpPr/>
          <p:nvPr/>
        </p:nvSpPr>
        <p:spPr>
          <a:xfrm>
            <a:off x="988983" y="572156"/>
            <a:ext cx="10071989" cy="1077218"/>
          </a:xfrm>
          <a:prstGeom prst="rect">
            <a:avLst/>
          </a:prstGeom>
        </p:spPr>
        <p:txBody>
          <a:bodyPr wrap="none">
            <a:spAutoFit/>
          </a:bodyPr>
          <a:lstStyle/>
          <a:p>
            <a:pPr algn="ctr"/>
            <a:r>
              <a:rPr lang="en-US" sz="3200" b="1" dirty="0"/>
              <a:t>eBay's Strength Weakness Opportunity Threats </a:t>
            </a:r>
          </a:p>
          <a:p>
            <a:pPr algn="ctr"/>
            <a:r>
              <a:rPr lang="en-US" sz="3200" b="1" dirty="0"/>
              <a:t>in relation to its knowledge management system</a:t>
            </a:r>
          </a:p>
        </p:txBody>
      </p:sp>
      <p:graphicFrame>
        <p:nvGraphicFramePr>
          <p:cNvPr id="6" name="Diagram 5">
            <a:extLst>
              <a:ext uri="{FF2B5EF4-FFF2-40B4-BE49-F238E27FC236}">
                <a16:creationId xmlns:a16="http://schemas.microsoft.com/office/drawing/2014/main" id="{06121F0A-850B-452D-B288-459B5C779C27}"/>
              </a:ext>
            </a:extLst>
          </p:cNvPr>
          <p:cNvGraphicFramePr/>
          <p:nvPr>
            <p:extLst>
              <p:ext uri="{D42A27DB-BD31-4B8C-83A1-F6EECF244321}">
                <p14:modId xmlns:p14="http://schemas.microsoft.com/office/powerpoint/2010/main" val="2313689468"/>
              </p:ext>
            </p:extLst>
          </p:nvPr>
        </p:nvGraphicFramePr>
        <p:xfrm>
          <a:off x="1837944" y="1649374"/>
          <a:ext cx="7430343" cy="4911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0017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3106" y="388013"/>
            <a:ext cx="10605788" cy="1323439"/>
          </a:xfrm>
          <a:prstGeom prst="rect">
            <a:avLst/>
          </a:prstGeom>
          <a:noFill/>
        </p:spPr>
        <p:txBody>
          <a:bodyPr wrap="none" rtlCol="0">
            <a:spAutoFit/>
          </a:bodyPr>
          <a:lstStyle/>
          <a:p>
            <a:r>
              <a:rPr lang="en-US" sz="4000" b="1" dirty="0"/>
              <a:t>Critical evaluation of Amazon and eBay’s </a:t>
            </a:r>
          </a:p>
          <a:p>
            <a:pPr algn="ctr"/>
            <a:r>
              <a:rPr lang="en-US" sz="4000" b="1" dirty="0"/>
              <a:t>KMS through KM Value chain</a:t>
            </a:r>
          </a:p>
        </p:txBody>
      </p:sp>
      <p:graphicFrame>
        <p:nvGraphicFramePr>
          <p:cNvPr id="3" name="Diagram 2"/>
          <p:cNvGraphicFramePr/>
          <p:nvPr>
            <p:extLst>
              <p:ext uri="{D42A27DB-BD31-4B8C-83A1-F6EECF244321}">
                <p14:modId xmlns:p14="http://schemas.microsoft.com/office/powerpoint/2010/main" val="4085930582"/>
              </p:ext>
            </p:extLst>
          </p:nvPr>
        </p:nvGraphicFramePr>
        <p:xfrm>
          <a:off x="477410" y="1906812"/>
          <a:ext cx="7041553" cy="4449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Knowledge Management Value Chain model - Toolshero">
            <a:extLst>
              <a:ext uri="{FF2B5EF4-FFF2-40B4-BE49-F238E27FC236}">
                <a16:creationId xmlns:a16="http://schemas.microsoft.com/office/drawing/2014/main" id="{D2A93411-51C3-459A-9742-BF00BB026120}"/>
              </a:ext>
            </a:extLst>
          </p:cNvPr>
          <p:cNvPicPr/>
          <p:nvPr/>
        </p:nvPicPr>
        <p:blipFill rotWithShape="1">
          <a:blip r:embed="rId8">
            <a:extLst>
              <a:ext uri="{28A0092B-C50C-407E-A947-70E740481C1C}">
                <a14:useLocalDpi xmlns:a14="http://schemas.microsoft.com/office/drawing/2010/main" val="0"/>
              </a:ext>
            </a:extLst>
          </a:blip>
          <a:srcRect t="16783" b="8003"/>
          <a:stretch/>
        </p:blipFill>
        <p:spPr bwMode="auto">
          <a:xfrm>
            <a:off x="7518963" y="2815285"/>
            <a:ext cx="4412625" cy="263265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84133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724" y="405768"/>
            <a:ext cx="7842211" cy="830997"/>
          </a:xfrm>
          <a:prstGeom prst="rect">
            <a:avLst/>
          </a:prstGeom>
          <a:noFill/>
        </p:spPr>
        <p:txBody>
          <a:bodyPr wrap="none" rtlCol="0">
            <a:spAutoFit/>
          </a:bodyPr>
          <a:lstStyle/>
          <a:p>
            <a:r>
              <a:rPr lang="en-US" sz="4800" b="1" dirty="0"/>
              <a:t>Other supporting systems</a:t>
            </a:r>
          </a:p>
        </p:txBody>
      </p:sp>
      <p:graphicFrame>
        <p:nvGraphicFramePr>
          <p:cNvPr id="3" name="Diagram 2"/>
          <p:cNvGraphicFramePr/>
          <p:nvPr>
            <p:extLst>
              <p:ext uri="{D42A27DB-BD31-4B8C-83A1-F6EECF244321}">
                <p14:modId xmlns:p14="http://schemas.microsoft.com/office/powerpoint/2010/main" val="175947271"/>
              </p:ext>
            </p:extLst>
          </p:nvPr>
        </p:nvGraphicFramePr>
        <p:xfrm>
          <a:off x="2049181" y="1383030"/>
          <a:ext cx="8128000" cy="5069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9204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62384" y="405768"/>
            <a:ext cx="10501593" cy="830997"/>
          </a:xfrm>
          <a:prstGeom prst="rect">
            <a:avLst/>
          </a:prstGeom>
          <a:noFill/>
        </p:spPr>
        <p:txBody>
          <a:bodyPr wrap="none" rtlCol="0">
            <a:spAutoFit/>
          </a:bodyPr>
          <a:lstStyle/>
          <a:p>
            <a:r>
              <a:rPr lang="en-US" sz="4800" b="1" dirty="0"/>
              <a:t>Areas to be developed in the KMS.</a:t>
            </a:r>
          </a:p>
        </p:txBody>
      </p:sp>
      <p:graphicFrame>
        <p:nvGraphicFramePr>
          <p:cNvPr id="3" name="Diagram 2"/>
          <p:cNvGraphicFramePr/>
          <p:nvPr>
            <p:extLst>
              <p:ext uri="{D42A27DB-BD31-4B8C-83A1-F6EECF244321}">
                <p14:modId xmlns:p14="http://schemas.microsoft.com/office/powerpoint/2010/main" val="2254780572"/>
              </p:ext>
            </p:extLst>
          </p:nvPr>
        </p:nvGraphicFramePr>
        <p:xfrm>
          <a:off x="2049181" y="1383030"/>
          <a:ext cx="8128000" cy="5069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5142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14603" y="476790"/>
            <a:ext cx="5997155" cy="830997"/>
          </a:xfrm>
          <a:prstGeom prst="rect">
            <a:avLst/>
          </a:prstGeom>
          <a:noFill/>
        </p:spPr>
        <p:txBody>
          <a:bodyPr wrap="none" rtlCol="0">
            <a:spAutoFit/>
          </a:bodyPr>
          <a:lstStyle/>
          <a:p>
            <a:r>
              <a:rPr lang="en-US" sz="4800" b="1" dirty="0"/>
              <a:t>Recommendations</a:t>
            </a:r>
          </a:p>
        </p:txBody>
      </p:sp>
      <p:graphicFrame>
        <p:nvGraphicFramePr>
          <p:cNvPr id="3" name="Diagram 2"/>
          <p:cNvGraphicFramePr/>
          <p:nvPr>
            <p:extLst>
              <p:ext uri="{D42A27DB-BD31-4B8C-83A1-F6EECF244321}">
                <p14:modId xmlns:p14="http://schemas.microsoft.com/office/powerpoint/2010/main" val="3548259752"/>
              </p:ext>
            </p:extLst>
          </p:nvPr>
        </p:nvGraphicFramePr>
        <p:xfrm>
          <a:off x="2049181" y="1383030"/>
          <a:ext cx="8128000" cy="5069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786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4C88D-EEB7-D15B-B55B-6AD3736A676D}"/>
              </a:ext>
            </a:extLst>
          </p:cNvPr>
          <p:cNvSpPr>
            <a:spLocks noGrp="1"/>
          </p:cNvSpPr>
          <p:nvPr>
            <p:ph idx="1"/>
          </p:nvPr>
        </p:nvSpPr>
        <p:spPr>
          <a:xfrm>
            <a:off x="1066800" y="1320800"/>
            <a:ext cx="10058400" cy="5037406"/>
          </a:xfrm>
        </p:spPr>
        <p:txBody>
          <a:bodyPr>
            <a:normAutofit fontScale="47500" lnSpcReduction="20000"/>
          </a:bodyPr>
          <a:lstStyle/>
          <a:p>
            <a:r>
              <a:rPr lang="en-US" dirty="0"/>
              <a:t>Abdul Rahman, A. and Selwyn, J., 2019. A conceptual model for effectiveness of knowledge management systems. International Journal of Recent Technology and Engineering, 8(2). https://doi.org/10.35940/ijrte.B3371.078219.</a:t>
            </a:r>
          </a:p>
          <a:p>
            <a:r>
              <a:rPr lang="en-US" dirty="0"/>
              <a:t>Ali, A., Nor, R.N.H., Abdullah, R. and Murad, M.A.A., 2016. Developing conceptual governance model for collaborative knowledge management system in public sector </a:t>
            </a:r>
            <a:r>
              <a:rPr lang="en-US" dirty="0" err="1"/>
              <a:t>organisations</a:t>
            </a:r>
            <a:r>
              <a:rPr lang="en-US" dirty="0"/>
              <a:t>. Journal of Information and Communication Technology, 15(2). https://doi.org/10.32890/jict2016.15.2.9.</a:t>
            </a:r>
          </a:p>
          <a:p>
            <a:r>
              <a:rPr lang="en-US" dirty="0" err="1"/>
              <a:t>Almarabeh</a:t>
            </a:r>
            <a:r>
              <a:rPr lang="en-US" dirty="0"/>
              <a:t>, T., </a:t>
            </a:r>
            <a:r>
              <a:rPr lang="en-US" dirty="0" err="1"/>
              <a:t>Abuali</a:t>
            </a:r>
            <a:r>
              <a:rPr lang="en-US" dirty="0"/>
              <a:t>, A., </a:t>
            </a:r>
            <a:r>
              <a:rPr lang="en-US" dirty="0" err="1"/>
              <a:t>Alsharrab</a:t>
            </a:r>
            <a:r>
              <a:rPr lang="en-US" dirty="0"/>
              <a:t>, S. and </a:t>
            </a:r>
            <a:r>
              <a:rPr lang="en-US" dirty="0" err="1"/>
              <a:t>Alkareem</a:t>
            </a:r>
            <a:r>
              <a:rPr lang="en-US" dirty="0"/>
              <a:t>, A., 2009. Value Chain Model in Knowledge Management. International Journal of Recent Trends in Engineering, 2(2).</a:t>
            </a:r>
          </a:p>
          <a:p>
            <a:r>
              <a:rPr lang="en-US" dirty="0" err="1"/>
              <a:t>Beigi</a:t>
            </a:r>
            <a:r>
              <a:rPr lang="en-US" dirty="0"/>
              <a:t> </a:t>
            </a:r>
            <a:r>
              <a:rPr lang="en-US" dirty="0" err="1"/>
              <a:t>Rrizi</a:t>
            </a:r>
            <a:r>
              <a:rPr lang="en-US" dirty="0"/>
              <a:t>, M. and </a:t>
            </a:r>
            <a:r>
              <a:rPr lang="en-US" dirty="0" err="1"/>
              <a:t>Shahtalebi</a:t>
            </a:r>
            <a:r>
              <a:rPr lang="en-US" dirty="0"/>
              <a:t>, B., 2012. Relationship between human resources development and knowledge management value chain. Life Science Journal, 9(4).</a:t>
            </a:r>
          </a:p>
          <a:p>
            <a:r>
              <a:rPr lang="en-US" dirty="0"/>
              <a:t>de Brito, E.M., </a:t>
            </a:r>
            <a:r>
              <a:rPr lang="en-US" dirty="0" err="1"/>
              <a:t>Ziviani</a:t>
            </a:r>
            <a:r>
              <a:rPr lang="en-US" dirty="0"/>
              <a:t>, F., de Oliveira, J.L.R. and </a:t>
            </a:r>
            <a:r>
              <a:rPr lang="en-US" dirty="0" err="1"/>
              <a:t>Christino</a:t>
            </a:r>
            <a:r>
              <a:rPr lang="en-US" dirty="0"/>
              <a:t>, J.M.M., 2016. Knowledge management in the context amazon: A study in cooperative credit. </a:t>
            </a:r>
            <a:r>
              <a:rPr lang="en-US" dirty="0" err="1"/>
              <a:t>Revista</a:t>
            </a:r>
            <a:r>
              <a:rPr lang="en-US" dirty="0"/>
              <a:t> </a:t>
            </a:r>
            <a:r>
              <a:rPr lang="en-US" dirty="0" err="1"/>
              <a:t>Brasileira</a:t>
            </a:r>
            <a:r>
              <a:rPr lang="en-US" dirty="0"/>
              <a:t> de </a:t>
            </a:r>
            <a:r>
              <a:rPr lang="en-US" dirty="0" err="1"/>
              <a:t>Gestao</a:t>
            </a:r>
            <a:r>
              <a:rPr lang="en-US" dirty="0"/>
              <a:t> e </a:t>
            </a:r>
            <a:r>
              <a:rPr lang="en-US" dirty="0" err="1"/>
              <a:t>Desenvolvimento</a:t>
            </a:r>
            <a:r>
              <a:rPr lang="en-US" dirty="0"/>
              <a:t> Regional, 12(2).</a:t>
            </a:r>
          </a:p>
          <a:p>
            <a:r>
              <a:rPr lang="en-US" dirty="0"/>
              <a:t>Choi, H.J., </a:t>
            </a:r>
            <a:r>
              <a:rPr lang="en-US" dirty="0" err="1"/>
              <a:t>Ahn</a:t>
            </a:r>
            <a:r>
              <a:rPr lang="en-US" dirty="0"/>
              <a:t>, J.C., Jung, S.H. and Kim, J.H., 2020. Communities of practice and knowledge management systems: effects on knowledge management activities and innovation performance. Knowledge Management Research and Practice, 18(1). https://doi.org/10.1080/14778238.2019.1598578.</a:t>
            </a:r>
          </a:p>
          <a:p>
            <a:r>
              <a:rPr lang="en-US" dirty="0" err="1"/>
              <a:t>Daaboul</a:t>
            </a:r>
            <a:r>
              <a:rPr lang="en-US" dirty="0"/>
              <a:t>, J., Bernard, A. and Laroche, F., 2016. Knowledge management, value chain modelling and simulation as primary tools for Mass customization. In: 2009 IEEE International Technology Management Conference, ICE 2009. https://doi.org/10.1109/ITMC.2009.7461385.</a:t>
            </a:r>
          </a:p>
          <a:p>
            <a:r>
              <a:rPr lang="en-US" dirty="0" err="1"/>
              <a:t>Dushnitsky</a:t>
            </a:r>
            <a:r>
              <a:rPr lang="en-US" dirty="0"/>
              <a:t>, G. and </a:t>
            </a:r>
            <a:r>
              <a:rPr lang="en-US" dirty="0" err="1"/>
              <a:t>Klueter</a:t>
            </a:r>
            <a:r>
              <a:rPr lang="en-US" dirty="0"/>
              <a:t>, T., 2011. Is There an eBay for Ideas? Insights from Online Knowledge Marketplaces. European Management Review, 8(1). https://doi.org/10.1111/j.1740-4762.2010.01002.x.</a:t>
            </a:r>
          </a:p>
          <a:p>
            <a:r>
              <a:rPr lang="en-US" dirty="0" err="1"/>
              <a:t>Maramba</a:t>
            </a:r>
            <a:r>
              <a:rPr lang="en-US" dirty="0"/>
              <a:t>, G. and Smuts, H., 2020. Guidelines for selecting appropriate knowledge management system implementation frameworks. International Journal of Knowledge Management, 16(4). https://doi.org/10.4018/IJKM.2020100105.</a:t>
            </a:r>
          </a:p>
          <a:p>
            <a:r>
              <a:rPr lang="en-US" dirty="0"/>
              <a:t>Ph, D. and </a:t>
            </a:r>
            <a:r>
              <a:rPr lang="en-US" dirty="0" err="1"/>
              <a:t>Nejad</a:t>
            </a:r>
            <a:r>
              <a:rPr lang="en-US" dirty="0"/>
              <a:t>, A.S., 2014. Analysis of the role of quality management in creating knowledge management value chain. International Journal of </a:t>
            </a:r>
            <a:r>
              <a:rPr lang="en-US" dirty="0" err="1"/>
              <a:t>Acadeic</a:t>
            </a:r>
            <a:r>
              <a:rPr lang="en-US" dirty="0"/>
              <a:t> </a:t>
            </a:r>
            <a:r>
              <a:rPr lang="en-US" dirty="0" err="1"/>
              <a:t>Reseach</a:t>
            </a:r>
            <a:r>
              <a:rPr lang="en-US" dirty="0"/>
              <a:t> in Business and Social Science, 4(1).</a:t>
            </a:r>
          </a:p>
          <a:p>
            <a:r>
              <a:rPr lang="en-US" dirty="0"/>
              <a:t>Santoro, G., </a:t>
            </a:r>
            <a:r>
              <a:rPr lang="en-US" dirty="0" err="1"/>
              <a:t>Vrontis</a:t>
            </a:r>
            <a:r>
              <a:rPr lang="en-US" dirty="0"/>
              <a:t>, D., </a:t>
            </a:r>
            <a:r>
              <a:rPr lang="en-US" dirty="0" err="1"/>
              <a:t>Thrassou</a:t>
            </a:r>
            <a:r>
              <a:rPr lang="en-US" dirty="0"/>
              <a:t>, A. and </a:t>
            </a:r>
            <a:r>
              <a:rPr lang="en-US" dirty="0" err="1"/>
              <a:t>Dezi</a:t>
            </a:r>
            <a:r>
              <a:rPr lang="en-US" dirty="0"/>
              <a:t>, L., 2018. The Internet of Things: Building a knowledge management system for open innovation and knowledge management capacity. Technological Forecasting and Social Change, 136. https://doi.org/10.1016/j.techfore.2017.02.034.</a:t>
            </a:r>
          </a:p>
          <a:p>
            <a:r>
              <a:rPr lang="en-US" dirty="0"/>
              <a:t>Smalley, P. and Herman, J., 2005. Creating a system to share user experience best practices at </a:t>
            </a:r>
            <a:r>
              <a:rPr lang="en-US" dirty="0" err="1"/>
              <a:t>ebay</a:t>
            </a:r>
            <a:r>
              <a:rPr lang="en-US" dirty="0"/>
              <a:t>. In: Conference on Human Factors in Computing Systems - Proceedings. https://doi.org/10.1145/1056808.1057025.</a:t>
            </a:r>
          </a:p>
          <a:p>
            <a:r>
              <a:rPr lang="en-US" dirty="0"/>
              <a:t>Stansfield, M., 2004. Internet marketing: strategy, implementation and practice. International Journal of Information Management, 24(1). https://doi.org/10.1016/j.ijinfomgt.2003.09.009.</a:t>
            </a:r>
          </a:p>
          <a:p>
            <a:r>
              <a:rPr lang="en-US" dirty="0"/>
              <a:t>Wang, S., Noe, R.A. and Wang, Z.M., 2014. Motivating Knowledge Sharing in Knowledge Management Systems: A Quasi-Field Experiment. Journal of Management, 40(4). https://doi.org/10.1177/0149206311412192.</a:t>
            </a:r>
          </a:p>
          <a:p>
            <a:r>
              <a:rPr lang="en-US" dirty="0"/>
              <a:t>Yee, Y.M., Tan, C.L. and </a:t>
            </a:r>
            <a:r>
              <a:rPr lang="en-US" dirty="0" err="1"/>
              <a:t>Thurasamy</a:t>
            </a:r>
            <a:r>
              <a:rPr lang="en-US" dirty="0"/>
              <a:t>, R., 2019. Back to basics: building a knowledge management system. Strategic Direction, 35(2). https://doi.org/10.1108/SD-07-2018-0163.</a:t>
            </a:r>
          </a:p>
        </p:txBody>
      </p:sp>
      <p:sp>
        <p:nvSpPr>
          <p:cNvPr id="5" name="TextBox 4"/>
          <p:cNvSpPr txBox="1"/>
          <p:nvPr/>
        </p:nvSpPr>
        <p:spPr>
          <a:xfrm>
            <a:off x="3878141" y="499794"/>
            <a:ext cx="4435718" cy="646331"/>
          </a:xfrm>
          <a:prstGeom prst="rect">
            <a:avLst/>
          </a:prstGeom>
          <a:noFill/>
        </p:spPr>
        <p:txBody>
          <a:bodyPr wrap="square" rtlCol="0">
            <a:spAutoFit/>
          </a:bodyPr>
          <a:lstStyle/>
          <a:p>
            <a:pPr algn="ctr"/>
            <a:r>
              <a:rPr lang="en-US" sz="3600" b="1" dirty="0"/>
              <a:t>References</a:t>
            </a:r>
          </a:p>
        </p:txBody>
      </p:sp>
    </p:spTree>
    <p:extLst>
      <p:ext uri="{BB962C8B-B14F-4D97-AF65-F5344CB8AC3E}">
        <p14:creationId xmlns:p14="http://schemas.microsoft.com/office/powerpoint/2010/main" val="3055081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79862" y="2002754"/>
            <a:ext cx="9945189" cy="2995963"/>
            <a:chOff x="249495" y="389717"/>
            <a:chExt cx="7653309" cy="2995963"/>
          </a:xfrm>
        </p:grpSpPr>
        <p:sp>
          <p:nvSpPr>
            <p:cNvPr id="6" name="Rectangle 5"/>
            <p:cNvSpPr/>
            <p:nvPr/>
          </p:nvSpPr>
          <p:spPr>
            <a:xfrm>
              <a:off x="417579" y="389717"/>
              <a:ext cx="7485225" cy="2995963"/>
            </a:xfrm>
            <a:prstGeom prst="rect">
              <a:avLst/>
            </a:prstGeom>
            <a:solidFill>
              <a:schemeClr val="bg2">
                <a:lumMod val="75000"/>
              </a:schemeClr>
            </a:solidFill>
            <a:ln>
              <a:noFill/>
            </a:ln>
          </p:spPr>
          <p:style>
            <a:lnRef idx="0">
              <a:scrgbClr r="0" g="0" b="0"/>
            </a:lnRef>
            <a:fillRef idx="3">
              <a:scrgbClr r="0" g="0" b="0"/>
            </a:fillRef>
            <a:effectRef idx="2">
              <a:schemeClr val="accent1">
                <a:hueOff val="0"/>
                <a:satOff val="0"/>
                <a:lumOff val="0"/>
                <a:alphaOff val="0"/>
              </a:schemeClr>
            </a:effectRef>
            <a:fontRef idx="minor">
              <a:schemeClr val="lt1"/>
            </a:fontRef>
          </p:style>
        </p:sp>
        <p:sp>
          <p:nvSpPr>
            <p:cNvPr id="7" name="TextBox 6"/>
            <p:cNvSpPr txBox="1"/>
            <p:nvPr/>
          </p:nvSpPr>
          <p:spPr>
            <a:xfrm>
              <a:off x="249495" y="529055"/>
              <a:ext cx="7485225" cy="2717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19003" tIns="60960" rIns="60960" bIns="60960" numCol="1" spcCol="1270" anchor="ctr" anchorCtr="0">
              <a:noAutofit/>
            </a:bodyPr>
            <a:lstStyle/>
            <a:p>
              <a:pPr lvl="0" algn="ctr" defTabSz="1066800">
                <a:lnSpc>
                  <a:spcPct val="150000"/>
                </a:lnSpc>
                <a:spcBef>
                  <a:spcPct val="0"/>
                </a:spcBef>
                <a:spcAft>
                  <a:spcPct val="35000"/>
                </a:spcAft>
              </a:pPr>
              <a:r>
                <a:rPr lang="en-US" sz="6600" b="1" dirty="0">
                  <a:solidFill>
                    <a:schemeClr val="tx2">
                      <a:lumMod val="50000"/>
                    </a:schemeClr>
                  </a:solidFill>
                  <a:latin typeface="Algerian" panose="04020705040A02060702" pitchFamily="82" charset="0"/>
                </a:rPr>
                <a:t>Thank you</a:t>
              </a:r>
              <a:endParaRPr lang="en-US" sz="6600" b="1" kern="1200" dirty="0">
                <a:solidFill>
                  <a:schemeClr val="tx2">
                    <a:lumMod val="50000"/>
                  </a:schemeClr>
                </a:solidFill>
                <a:latin typeface="Algerian" panose="04020705040A02060702" pitchFamily="82" charset="0"/>
              </a:endParaRPr>
            </a:p>
          </p:txBody>
        </p:sp>
      </p:grpSp>
    </p:spTree>
    <p:extLst>
      <p:ext uri="{BB962C8B-B14F-4D97-AF65-F5344CB8AC3E}">
        <p14:creationId xmlns:p14="http://schemas.microsoft.com/office/powerpoint/2010/main" val="266226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552</TotalTime>
  <Words>3293</Words>
  <Application>Microsoft Office PowerPoint</Application>
  <PresentationFormat>Widescreen</PresentationFormat>
  <Paragraphs>112</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Algerian</vt:lpstr>
      <vt:lpstr>Arial</vt:lpstr>
      <vt:lpstr>Calibri</vt:lpstr>
      <vt:lpstr>Century Gothic</vt:lpstr>
      <vt:lpstr>Garamond</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dragomir alexandru</dc:creator>
  <cp:lastModifiedBy>Alexandru Dragomir (2007576)</cp:lastModifiedBy>
  <cp:revision>50</cp:revision>
  <dcterms:created xsi:type="dcterms:W3CDTF">2022-08-08T07:32:24Z</dcterms:created>
  <dcterms:modified xsi:type="dcterms:W3CDTF">2022-11-03T14:32:38Z</dcterms:modified>
</cp:coreProperties>
</file>