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28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092882-2C91-4C20-B7C7-902F3AE6ECC9}" v="80" dt="2024-08-01T15:11:35.27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079" autoAdjust="0"/>
  </p:normalViewPr>
  <p:slideViewPr>
    <p:cSldViewPr snapToGrid="0">
      <p:cViewPr varScale="1">
        <p:scale>
          <a:sx n="87" d="100"/>
          <a:sy n="87" d="100"/>
        </p:scale>
        <p:origin x="66" y="1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mma Smith" userId="c43517b7-c020-487a-a609-e5dcac601652" providerId="ADAL" clId="{A3AAD9C5-BEA0-42AA-8428-59A69B056162}"/>
    <pc:docChg chg="undo custSel addSld delSld modSld sldOrd">
      <pc:chgData name="Jemma Smith" userId="c43517b7-c020-487a-a609-e5dcac601652" providerId="ADAL" clId="{A3AAD9C5-BEA0-42AA-8428-59A69B056162}" dt="2024-07-29T14:19:34.462" v="820" actId="1076"/>
      <pc:docMkLst>
        <pc:docMk/>
      </pc:docMkLst>
      <pc:sldChg chg="modSp mod">
        <pc:chgData name="Jemma Smith" userId="c43517b7-c020-487a-a609-e5dcac601652" providerId="ADAL" clId="{A3AAD9C5-BEA0-42AA-8428-59A69B056162}" dt="2024-07-29T10:44:32.533" v="39" actId="20577"/>
        <pc:sldMkLst>
          <pc:docMk/>
          <pc:sldMk cId="931301183" sldId="256"/>
        </pc:sldMkLst>
        <pc:spChg chg="mod">
          <ac:chgData name="Jemma Smith" userId="c43517b7-c020-487a-a609-e5dcac601652" providerId="ADAL" clId="{A3AAD9C5-BEA0-42AA-8428-59A69B056162}" dt="2024-07-29T10:44:32.533" v="39" actId="20577"/>
          <ac:spMkLst>
            <pc:docMk/>
            <pc:sldMk cId="931301183" sldId="256"/>
            <ac:spMk id="6" creationId="{2DDBD4A8-0007-5EFA-628C-3A9FCA50BB6B}"/>
          </ac:spMkLst>
        </pc:spChg>
      </pc:sldChg>
      <pc:sldChg chg="modSp mod">
        <pc:chgData name="Jemma Smith" userId="c43517b7-c020-487a-a609-e5dcac601652" providerId="ADAL" clId="{A3AAD9C5-BEA0-42AA-8428-59A69B056162}" dt="2024-07-29T14:19:34.462" v="820" actId="1076"/>
        <pc:sldMkLst>
          <pc:docMk/>
          <pc:sldMk cId="3782418383" sldId="257"/>
        </pc:sldMkLst>
        <pc:spChg chg="mod">
          <ac:chgData name="Jemma Smith" userId="c43517b7-c020-487a-a609-e5dcac601652" providerId="ADAL" clId="{A3AAD9C5-BEA0-42AA-8428-59A69B056162}" dt="2024-07-29T14:19:34.462" v="820" actId="1076"/>
          <ac:spMkLst>
            <pc:docMk/>
            <pc:sldMk cId="3782418383" sldId="257"/>
            <ac:spMk id="3" creationId="{89093D78-A5A8-1D38-D06F-7866F66860F9}"/>
          </ac:spMkLst>
        </pc:spChg>
      </pc:sldChg>
      <pc:sldChg chg="modSp mod">
        <pc:chgData name="Jemma Smith" userId="c43517b7-c020-487a-a609-e5dcac601652" providerId="ADAL" clId="{A3AAD9C5-BEA0-42AA-8428-59A69B056162}" dt="2024-07-29T10:47:06.284" v="61" actId="403"/>
        <pc:sldMkLst>
          <pc:docMk/>
          <pc:sldMk cId="3797793867" sldId="258"/>
        </pc:sldMkLst>
        <pc:spChg chg="mod">
          <ac:chgData name="Jemma Smith" userId="c43517b7-c020-487a-a609-e5dcac601652" providerId="ADAL" clId="{A3AAD9C5-BEA0-42AA-8428-59A69B056162}" dt="2024-07-29T10:47:06.284" v="61" actId="403"/>
          <ac:spMkLst>
            <pc:docMk/>
            <pc:sldMk cId="3797793867" sldId="258"/>
            <ac:spMk id="3" creationId="{2914E674-A626-9B51-E2D1-8046D6FE3253}"/>
          </ac:spMkLst>
        </pc:spChg>
      </pc:sldChg>
      <pc:sldChg chg="modSp mod">
        <pc:chgData name="Jemma Smith" userId="c43517b7-c020-487a-a609-e5dcac601652" providerId="ADAL" clId="{A3AAD9C5-BEA0-42AA-8428-59A69B056162}" dt="2024-07-29T10:47:43.421" v="72" actId="14100"/>
        <pc:sldMkLst>
          <pc:docMk/>
          <pc:sldMk cId="2033858110" sldId="259"/>
        </pc:sldMkLst>
        <pc:spChg chg="mod">
          <ac:chgData name="Jemma Smith" userId="c43517b7-c020-487a-a609-e5dcac601652" providerId="ADAL" clId="{A3AAD9C5-BEA0-42AA-8428-59A69B056162}" dt="2024-07-29T10:47:43.421" v="72" actId="14100"/>
          <ac:spMkLst>
            <pc:docMk/>
            <pc:sldMk cId="2033858110" sldId="259"/>
            <ac:spMk id="3" creationId="{B25E1DC2-F8A8-7DB3-1BDF-043D21C69F12}"/>
          </ac:spMkLst>
        </pc:spChg>
        <pc:spChg chg="mod">
          <ac:chgData name="Jemma Smith" userId="c43517b7-c020-487a-a609-e5dcac601652" providerId="ADAL" clId="{A3AAD9C5-BEA0-42AA-8428-59A69B056162}" dt="2024-07-29T10:47:22.324" v="65" actId="1076"/>
          <ac:spMkLst>
            <pc:docMk/>
            <pc:sldMk cId="2033858110" sldId="259"/>
            <ac:spMk id="5" creationId="{C1CFAA1C-D5FE-C26B-914D-AFDE9F4EBF22}"/>
          </ac:spMkLst>
        </pc:spChg>
      </pc:sldChg>
      <pc:sldChg chg="addSp modSp new mod">
        <pc:chgData name="Jemma Smith" userId="c43517b7-c020-487a-a609-e5dcac601652" providerId="ADAL" clId="{A3AAD9C5-BEA0-42AA-8428-59A69B056162}" dt="2024-07-29T10:52:01.651" v="93" actId="688"/>
        <pc:sldMkLst>
          <pc:docMk/>
          <pc:sldMk cId="1119962848" sldId="260"/>
        </pc:sldMkLst>
        <pc:spChg chg="add mod">
          <ac:chgData name="Jemma Smith" userId="c43517b7-c020-487a-a609-e5dcac601652" providerId="ADAL" clId="{A3AAD9C5-BEA0-42AA-8428-59A69B056162}" dt="2024-07-29T10:50:08.955" v="85" actId="14100"/>
          <ac:spMkLst>
            <pc:docMk/>
            <pc:sldMk cId="1119962848" sldId="260"/>
            <ac:spMk id="3" creationId="{118CD6A5-9B16-DDF5-BB1C-C101451CA80F}"/>
          </ac:spMkLst>
        </pc:spChg>
        <pc:picChg chg="add mod">
          <ac:chgData name="Jemma Smith" userId="c43517b7-c020-487a-a609-e5dcac601652" providerId="ADAL" clId="{A3AAD9C5-BEA0-42AA-8428-59A69B056162}" dt="2024-07-29T10:52:01.651" v="93" actId="688"/>
          <ac:picMkLst>
            <pc:docMk/>
            <pc:sldMk cId="1119962848" sldId="260"/>
            <ac:picMk id="1026" creationId="{61700D2B-D291-DEF8-85B0-6187E1946B2D}"/>
          </ac:picMkLst>
        </pc:picChg>
      </pc:sldChg>
      <pc:sldChg chg="addSp modSp new mod">
        <pc:chgData name="Jemma Smith" userId="c43517b7-c020-487a-a609-e5dcac601652" providerId="ADAL" clId="{A3AAD9C5-BEA0-42AA-8428-59A69B056162}" dt="2024-07-29T10:56:03.881" v="138" actId="1076"/>
        <pc:sldMkLst>
          <pc:docMk/>
          <pc:sldMk cId="2195813920" sldId="261"/>
        </pc:sldMkLst>
        <pc:spChg chg="add mod">
          <ac:chgData name="Jemma Smith" userId="c43517b7-c020-487a-a609-e5dcac601652" providerId="ADAL" clId="{A3AAD9C5-BEA0-42AA-8428-59A69B056162}" dt="2024-07-29T10:55:47.021" v="134" actId="20577"/>
          <ac:spMkLst>
            <pc:docMk/>
            <pc:sldMk cId="2195813920" sldId="261"/>
            <ac:spMk id="3" creationId="{68853E57-2335-7559-9D7B-0459AC8DD053}"/>
          </ac:spMkLst>
        </pc:spChg>
        <pc:picChg chg="add mod">
          <ac:chgData name="Jemma Smith" userId="c43517b7-c020-487a-a609-e5dcac601652" providerId="ADAL" clId="{A3AAD9C5-BEA0-42AA-8428-59A69B056162}" dt="2024-07-29T10:56:03.881" v="138" actId="1076"/>
          <ac:picMkLst>
            <pc:docMk/>
            <pc:sldMk cId="2195813920" sldId="261"/>
            <ac:picMk id="2050" creationId="{C3D2F120-FEC3-9A62-C2FD-6BC46EB20F0E}"/>
          </ac:picMkLst>
        </pc:picChg>
      </pc:sldChg>
      <pc:sldChg chg="addSp delSp modSp new">
        <pc:chgData name="Jemma Smith" userId="c43517b7-c020-487a-a609-e5dcac601652" providerId="ADAL" clId="{A3AAD9C5-BEA0-42AA-8428-59A69B056162}" dt="2024-07-29T11:09:06.261" v="145" actId="14100"/>
        <pc:sldMkLst>
          <pc:docMk/>
          <pc:sldMk cId="3993690509" sldId="262"/>
        </pc:sldMkLst>
        <pc:picChg chg="add del mod">
          <ac:chgData name="Jemma Smith" userId="c43517b7-c020-487a-a609-e5dcac601652" providerId="ADAL" clId="{A3AAD9C5-BEA0-42AA-8428-59A69B056162}" dt="2024-07-29T11:00:33.915" v="143" actId="21"/>
          <ac:picMkLst>
            <pc:docMk/>
            <pc:sldMk cId="3993690509" sldId="262"/>
            <ac:picMk id="3074" creationId="{2A96E682-B9A3-0D39-E576-9903788AFE5D}"/>
          </ac:picMkLst>
        </pc:picChg>
        <pc:picChg chg="add mod">
          <ac:chgData name="Jemma Smith" userId="c43517b7-c020-487a-a609-e5dcac601652" providerId="ADAL" clId="{A3AAD9C5-BEA0-42AA-8428-59A69B056162}" dt="2024-07-29T11:09:06.261" v="145" actId="14100"/>
          <ac:picMkLst>
            <pc:docMk/>
            <pc:sldMk cId="3993690509" sldId="262"/>
            <ac:picMk id="3076" creationId="{F58E1B3C-87E7-6B17-A71E-5D65E7D05CEE}"/>
          </ac:picMkLst>
        </pc:picChg>
      </pc:sldChg>
      <pc:sldChg chg="addSp modSp new mod">
        <pc:chgData name="Jemma Smith" userId="c43517b7-c020-487a-a609-e5dcac601652" providerId="ADAL" clId="{A3AAD9C5-BEA0-42AA-8428-59A69B056162}" dt="2024-07-29T11:21:14.013" v="166" actId="1076"/>
        <pc:sldMkLst>
          <pc:docMk/>
          <pc:sldMk cId="145288826" sldId="263"/>
        </pc:sldMkLst>
        <pc:spChg chg="add mod">
          <ac:chgData name="Jemma Smith" userId="c43517b7-c020-487a-a609-e5dcac601652" providerId="ADAL" clId="{A3AAD9C5-BEA0-42AA-8428-59A69B056162}" dt="2024-07-29T11:09:54.803" v="158" actId="20577"/>
          <ac:spMkLst>
            <pc:docMk/>
            <pc:sldMk cId="145288826" sldId="263"/>
            <ac:spMk id="3" creationId="{874DE255-82BF-0368-22E3-57DF84074563}"/>
          </ac:spMkLst>
        </pc:spChg>
        <pc:picChg chg="add mod">
          <ac:chgData name="Jemma Smith" userId="c43517b7-c020-487a-a609-e5dcac601652" providerId="ADAL" clId="{A3AAD9C5-BEA0-42AA-8428-59A69B056162}" dt="2024-07-29T11:17:14.032" v="160" actId="1076"/>
          <ac:picMkLst>
            <pc:docMk/>
            <pc:sldMk cId="145288826" sldId="263"/>
            <ac:picMk id="4098" creationId="{EB97D3C5-2C48-9843-78EE-90B5076E3E8C}"/>
          </ac:picMkLst>
        </pc:picChg>
        <pc:picChg chg="add mod">
          <ac:chgData name="Jemma Smith" userId="c43517b7-c020-487a-a609-e5dcac601652" providerId="ADAL" clId="{A3AAD9C5-BEA0-42AA-8428-59A69B056162}" dt="2024-07-29T11:20:29.661" v="163" actId="1076"/>
          <ac:picMkLst>
            <pc:docMk/>
            <pc:sldMk cId="145288826" sldId="263"/>
            <ac:picMk id="4100" creationId="{71941553-5853-4B6B-399B-BF2771D5228B}"/>
          </ac:picMkLst>
        </pc:picChg>
        <pc:picChg chg="add mod">
          <ac:chgData name="Jemma Smith" userId="c43517b7-c020-487a-a609-e5dcac601652" providerId="ADAL" clId="{A3AAD9C5-BEA0-42AA-8428-59A69B056162}" dt="2024-07-29T11:21:14.013" v="166" actId="1076"/>
          <ac:picMkLst>
            <pc:docMk/>
            <pc:sldMk cId="145288826" sldId="263"/>
            <ac:picMk id="4102" creationId="{38FCF98A-7E65-2596-6D33-681F0DD8E5B9}"/>
          </ac:picMkLst>
        </pc:picChg>
      </pc:sldChg>
      <pc:sldChg chg="addSp modSp new mod">
        <pc:chgData name="Jemma Smith" userId="c43517b7-c020-487a-a609-e5dcac601652" providerId="ADAL" clId="{A3AAD9C5-BEA0-42AA-8428-59A69B056162}" dt="2024-07-29T12:18:47.070" v="317" actId="113"/>
        <pc:sldMkLst>
          <pc:docMk/>
          <pc:sldMk cId="185844017" sldId="264"/>
        </pc:sldMkLst>
        <pc:spChg chg="add mod">
          <ac:chgData name="Jemma Smith" userId="c43517b7-c020-487a-a609-e5dcac601652" providerId="ADAL" clId="{A3AAD9C5-BEA0-42AA-8428-59A69B056162}" dt="2024-07-29T12:18:47.070" v="317" actId="113"/>
          <ac:spMkLst>
            <pc:docMk/>
            <pc:sldMk cId="185844017" sldId="264"/>
            <ac:spMk id="3" creationId="{CE82624C-A64F-3D8F-2CF8-C046C0C9B353}"/>
          </ac:spMkLst>
        </pc:spChg>
        <pc:picChg chg="add mod">
          <ac:chgData name="Jemma Smith" userId="c43517b7-c020-487a-a609-e5dcac601652" providerId="ADAL" clId="{A3AAD9C5-BEA0-42AA-8428-59A69B056162}" dt="2024-07-29T11:23:25.017" v="188" actId="14100"/>
          <ac:picMkLst>
            <pc:docMk/>
            <pc:sldMk cId="185844017" sldId="264"/>
            <ac:picMk id="5122" creationId="{CD845D56-E9EA-71FA-821E-4525A45910DF}"/>
          </ac:picMkLst>
        </pc:picChg>
      </pc:sldChg>
      <pc:sldChg chg="addSp modSp new mod">
        <pc:chgData name="Jemma Smith" userId="c43517b7-c020-487a-a609-e5dcac601652" providerId="ADAL" clId="{A3AAD9C5-BEA0-42AA-8428-59A69B056162}" dt="2024-07-29T11:26:43.564" v="248" actId="1076"/>
        <pc:sldMkLst>
          <pc:docMk/>
          <pc:sldMk cId="3933839812" sldId="265"/>
        </pc:sldMkLst>
        <pc:spChg chg="add mod">
          <ac:chgData name="Jemma Smith" userId="c43517b7-c020-487a-a609-e5dcac601652" providerId="ADAL" clId="{A3AAD9C5-BEA0-42AA-8428-59A69B056162}" dt="2024-07-29T11:26:39.601" v="247" actId="115"/>
          <ac:spMkLst>
            <pc:docMk/>
            <pc:sldMk cId="3933839812" sldId="265"/>
            <ac:spMk id="3" creationId="{F14C05BA-5D34-2AEB-C946-14C33FDEED8D}"/>
          </ac:spMkLst>
        </pc:spChg>
        <pc:picChg chg="add mod">
          <ac:chgData name="Jemma Smith" userId="c43517b7-c020-487a-a609-e5dcac601652" providerId="ADAL" clId="{A3AAD9C5-BEA0-42AA-8428-59A69B056162}" dt="2024-07-29T11:26:43.564" v="248" actId="1076"/>
          <ac:picMkLst>
            <pc:docMk/>
            <pc:sldMk cId="3933839812" sldId="265"/>
            <ac:picMk id="6146" creationId="{92B037BA-D279-9327-F724-587D0914EA3E}"/>
          </ac:picMkLst>
        </pc:picChg>
      </pc:sldChg>
      <pc:sldChg chg="addSp delSp modSp new mod ord">
        <pc:chgData name="Jemma Smith" userId="c43517b7-c020-487a-a609-e5dcac601652" providerId="ADAL" clId="{A3AAD9C5-BEA0-42AA-8428-59A69B056162}" dt="2024-07-29T12:16:04.813" v="287" actId="14100"/>
        <pc:sldMkLst>
          <pc:docMk/>
          <pc:sldMk cId="2511619006" sldId="266"/>
        </pc:sldMkLst>
        <pc:spChg chg="add mod">
          <ac:chgData name="Jemma Smith" userId="c43517b7-c020-487a-a609-e5dcac601652" providerId="ADAL" clId="{A3AAD9C5-BEA0-42AA-8428-59A69B056162}" dt="2024-07-29T12:16:04.813" v="287" actId="14100"/>
          <ac:spMkLst>
            <pc:docMk/>
            <pc:sldMk cId="2511619006" sldId="266"/>
            <ac:spMk id="3" creationId="{2F8B337D-96F1-76BE-B438-49C2010170B4}"/>
          </ac:spMkLst>
        </pc:spChg>
        <pc:picChg chg="add mod">
          <ac:chgData name="Jemma Smith" userId="c43517b7-c020-487a-a609-e5dcac601652" providerId="ADAL" clId="{A3AAD9C5-BEA0-42AA-8428-59A69B056162}" dt="2024-07-29T12:15:20.449" v="277" actId="1076"/>
          <ac:picMkLst>
            <pc:docMk/>
            <pc:sldMk cId="2511619006" sldId="266"/>
            <ac:picMk id="4" creationId="{E65E10CC-896B-C1C3-8325-9E97F7908B27}"/>
          </ac:picMkLst>
        </pc:picChg>
        <pc:picChg chg="add del mod">
          <ac:chgData name="Jemma Smith" userId="c43517b7-c020-487a-a609-e5dcac601652" providerId="ADAL" clId="{A3AAD9C5-BEA0-42AA-8428-59A69B056162}" dt="2024-07-29T12:14:40.506" v="273" actId="21"/>
          <ac:picMkLst>
            <pc:docMk/>
            <pc:sldMk cId="2511619006" sldId="266"/>
            <ac:picMk id="1026" creationId="{992F6DA7-84C7-3A2D-1155-6D9DB4247172}"/>
          </ac:picMkLst>
        </pc:picChg>
      </pc:sldChg>
      <pc:sldChg chg="addSp modSp new mod">
        <pc:chgData name="Jemma Smith" userId="c43517b7-c020-487a-a609-e5dcac601652" providerId="ADAL" clId="{A3AAD9C5-BEA0-42AA-8428-59A69B056162}" dt="2024-07-29T12:20:34.365" v="323" actId="1076"/>
        <pc:sldMkLst>
          <pc:docMk/>
          <pc:sldMk cId="3534862683" sldId="267"/>
        </pc:sldMkLst>
        <pc:spChg chg="add mod">
          <ac:chgData name="Jemma Smith" userId="c43517b7-c020-487a-a609-e5dcac601652" providerId="ADAL" clId="{A3AAD9C5-BEA0-42AA-8428-59A69B056162}" dt="2024-07-29T12:17:27.750" v="305" actId="20577"/>
          <ac:spMkLst>
            <pc:docMk/>
            <pc:sldMk cId="3534862683" sldId="267"/>
            <ac:spMk id="3" creationId="{004A6774-38DD-2673-2BA0-B90BB95A9A8A}"/>
          </ac:spMkLst>
        </pc:spChg>
        <pc:spChg chg="add mod">
          <ac:chgData name="Jemma Smith" userId="c43517b7-c020-487a-a609-e5dcac601652" providerId="ADAL" clId="{A3AAD9C5-BEA0-42AA-8428-59A69B056162}" dt="2024-07-29T12:18:54.254" v="318" actId="113"/>
          <ac:spMkLst>
            <pc:docMk/>
            <pc:sldMk cId="3534862683" sldId="267"/>
            <ac:spMk id="5" creationId="{507E8E5F-48F4-4ECC-6D42-4C1C29226EB6}"/>
          </ac:spMkLst>
        </pc:spChg>
        <pc:picChg chg="add mod">
          <ac:chgData name="Jemma Smith" userId="c43517b7-c020-487a-a609-e5dcac601652" providerId="ADAL" clId="{A3AAD9C5-BEA0-42AA-8428-59A69B056162}" dt="2024-07-29T12:20:34.365" v="323" actId="1076"/>
          <ac:picMkLst>
            <pc:docMk/>
            <pc:sldMk cId="3534862683" sldId="267"/>
            <ac:picMk id="2050" creationId="{E33B9031-200E-FE4A-CE9A-F4658A5C5CF8}"/>
          </ac:picMkLst>
        </pc:picChg>
      </pc:sldChg>
      <pc:sldChg chg="addSp modSp new mod">
        <pc:chgData name="Jemma Smith" userId="c43517b7-c020-487a-a609-e5dcac601652" providerId="ADAL" clId="{A3AAD9C5-BEA0-42AA-8428-59A69B056162}" dt="2024-07-29T12:22:56.331" v="347" actId="1076"/>
        <pc:sldMkLst>
          <pc:docMk/>
          <pc:sldMk cId="2382981380" sldId="268"/>
        </pc:sldMkLst>
        <pc:spChg chg="add mod">
          <ac:chgData name="Jemma Smith" userId="c43517b7-c020-487a-a609-e5dcac601652" providerId="ADAL" clId="{A3AAD9C5-BEA0-42AA-8428-59A69B056162}" dt="2024-07-29T12:21:36.070" v="339"/>
          <ac:spMkLst>
            <pc:docMk/>
            <pc:sldMk cId="2382981380" sldId="268"/>
            <ac:spMk id="3" creationId="{C10496A4-3F03-486E-5740-85A9F891F24C}"/>
          </ac:spMkLst>
        </pc:spChg>
        <pc:picChg chg="add mod">
          <ac:chgData name="Jemma Smith" userId="c43517b7-c020-487a-a609-e5dcac601652" providerId="ADAL" clId="{A3AAD9C5-BEA0-42AA-8428-59A69B056162}" dt="2024-07-29T12:22:56.331" v="347" actId="1076"/>
          <ac:picMkLst>
            <pc:docMk/>
            <pc:sldMk cId="2382981380" sldId="268"/>
            <ac:picMk id="3074" creationId="{486E7484-0B71-F174-0712-F9D2D4B37ACA}"/>
          </ac:picMkLst>
        </pc:picChg>
      </pc:sldChg>
      <pc:sldChg chg="addSp modSp new mod">
        <pc:chgData name="Jemma Smith" userId="c43517b7-c020-487a-a609-e5dcac601652" providerId="ADAL" clId="{A3AAD9C5-BEA0-42AA-8428-59A69B056162}" dt="2024-07-29T12:28:19.022" v="388" actId="1076"/>
        <pc:sldMkLst>
          <pc:docMk/>
          <pc:sldMk cId="2211977711" sldId="269"/>
        </pc:sldMkLst>
        <pc:spChg chg="add mod">
          <ac:chgData name="Jemma Smith" userId="c43517b7-c020-487a-a609-e5dcac601652" providerId="ADAL" clId="{A3AAD9C5-BEA0-42AA-8428-59A69B056162}" dt="2024-07-29T12:28:05.345" v="384" actId="1076"/>
          <ac:spMkLst>
            <pc:docMk/>
            <pc:sldMk cId="2211977711" sldId="269"/>
            <ac:spMk id="3" creationId="{6FE74096-E2B2-A48C-21C5-073CB183B053}"/>
          </ac:spMkLst>
        </pc:spChg>
        <pc:picChg chg="add mod">
          <ac:chgData name="Jemma Smith" userId="c43517b7-c020-487a-a609-e5dcac601652" providerId="ADAL" clId="{A3AAD9C5-BEA0-42AA-8428-59A69B056162}" dt="2024-07-29T12:28:17.174" v="387" actId="1076"/>
          <ac:picMkLst>
            <pc:docMk/>
            <pc:sldMk cId="2211977711" sldId="269"/>
            <ac:picMk id="4" creationId="{6AB7F819-D2F4-944E-50C2-DC8F22080AFB}"/>
          </ac:picMkLst>
        </pc:picChg>
        <pc:picChg chg="add mod">
          <ac:chgData name="Jemma Smith" userId="c43517b7-c020-487a-a609-e5dcac601652" providerId="ADAL" clId="{A3AAD9C5-BEA0-42AA-8428-59A69B056162}" dt="2024-07-29T12:28:19.022" v="388" actId="1076"/>
          <ac:picMkLst>
            <pc:docMk/>
            <pc:sldMk cId="2211977711" sldId="269"/>
            <ac:picMk id="5" creationId="{69B907B0-63E6-2B19-5DEB-31EBA225910D}"/>
          </ac:picMkLst>
        </pc:picChg>
        <pc:picChg chg="add mod">
          <ac:chgData name="Jemma Smith" userId="c43517b7-c020-487a-a609-e5dcac601652" providerId="ADAL" clId="{A3AAD9C5-BEA0-42AA-8428-59A69B056162}" dt="2024-07-29T12:28:12.894" v="385" actId="1076"/>
          <ac:picMkLst>
            <pc:docMk/>
            <pc:sldMk cId="2211977711" sldId="269"/>
            <ac:picMk id="6" creationId="{75E7B59E-0641-EF88-E798-731E74F8FF68}"/>
          </ac:picMkLst>
        </pc:picChg>
      </pc:sldChg>
      <pc:sldChg chg="addSp modSp new mod">
        <pc:chgData name="Jemma Smith" userId="c43517b7-c020-487a-a609-e5dcac601652" providerId="ADAL" clId="{A3AAD9C5-BEA0-42AA-8428-59A69B056162}" dt="2024-07-29T12:32:00.124" v="410" actId="1076"/>
        <pc:sldMkLst>
          <pc:docMk/>
          <pc:sldMk cId="3043915224" sldId="270"/>
        </pc:sldMkLst>
        <pc:spChg chg="add mod">
          <ac:chgData name="Jemma Smith" userId="c43517b7-c020-487a-a609-e5dcac601652" providerId="ADAL" clId="{A3AAD9C5-BEA0-42AA-8428-59A69B056162}" dt="2024-07-29T12:29:34.869" v="405" actId="1076"/>
          <ac:spMkLst>
            <pc:docMk/>
            <pc:sldMk cId="3043915224" sldId="270"/>
            <ac:spMk id="3" creationId="{E926B9A0-5C7B-AC3E-D68F-9856D0F35347}"/>
          </ac:spMkLst>
        </pc:spChg>
        <pc:picChg chg="add mod">
          <ac:chgData name="Jemma Smith" userId="c43517b7-c020-487a-a609-e5dcac601652" providerId="ADAL" clId="{A3AAD9C5-BEA0-42AA-8428-59A69B056162}" dt="2024-07-29T12:32:00.124" v="410" actId="1076"/>
          <ac:picMkLst>
            <pc:docMk/>
            <pc:sldMk cId="3043915224" sldId="270"/>
            <ac:picMk id="4" creationId="{6AEC4FB5-4A7A-572D-443D-82ADF8CCA1CE}"/>
          </ac:picMkLst>
        </pc:picChg>
      </pc:sldChg>
      <pc:sldChg chg="addSp modSp new mod">
        <pc:chgData name="Jemma Smith" userId="c43517b7-c020-487a-a609-e5dcac601652" providerId="ADAL" clId="{A3AAD9C5-BEA0-42AA-8428-59A69B056162}" dt="2024-07-29T12:36:05.987" v="434" actId="1076"/>
        <pc:sldMkLst>
          <pc:docMk/>
          <pc:sldMk cId="3040578064" sldId="271"/>
        </pc:sldMkLst>
        <pc:spChg chg="add mod">
          <ac:chgData name="Jemma Smith" userId="c43517b7-c020-487a-a609-e5dcac601652" providerId="ADAL" clId="{A3AAD9C5-BEA0-42AA-8428-59A69B056162}" dt="2024-07-29T12:33:12.536" v="429" actId="20577"/>
          <ac:spMkLst>
            <pc:docMk/>
            <pc:sldMk cId="3040578064" sldId="271"/>
            <ac:spMk id="3" creationId="{78B77032-8960-C353-7BAC-5FE47835C734}"/>
          </ac:spMkLst>
        </pc:spChg>
        <pc:spChg chg="add mod">
          <ac:chgData name="Jemma Smith" userId="c43517b7-c020-487a-a609-e5dcac601652" providerId="ADAL" clId="{A3AAD9C5-BEA0-42AA-8428-59A69B056162}" dt="2024-07-29T12:36:05.987" v="434" actId="1076"/>
          <ac:spMkLst>
            <pc:docMk/>
            <pc:sldMk cId="3040578064" sldId="271"/>
            <ac:spMk id="5" creationId="{50E875DD-7D21-3929-518C-5C9170A5A0D1}"/>
          </ac:spMkLst>
        </pc:spChg>
        <pc:picChg chg="add mod">
          <ac:chgData name="Jemma Smith" userId="c43517b7-c020-487a-a609-e5dcac601652" providerId="ADAL" clId="{A3AAD9C5-BEA0-42AA-8428-59A69B056162}" dt="2024-07-29T12:34:44.834" v="432" actId="1076"/>
          <ac:picMkLst>
            <pc:docMk/>
            <pc:sldMk cId="3040578064" sldId="271"/>
            <ac:picMk id="4098" creationId="{3B9DF7A4-B3E0-3010-06B2-3B4F99BA2A6C}"/>
          </ac:picMkLst>
        </pc:picChg>
      </pc:sldChg>
      <pc:sldChg chg="addSp modSp new mod">
        <pc:chgData name="Jemma Smith" userId="c43517b7-c020-487a-a609-e5dcac601652" providerId="ADAL" clId="{A3AAD9C5-BEA0-42AA-8428-59A69B056162}" dt="2024-07-29T12:38:12.292" v="453" actId="20577"/>
        <pc:sldMkLst>
          <pc:docMk/>
          <pc:sldMk cId="3467439561" sldId="272"/>
        </pc:sldMkLst>
        <pc:spChg chg="add mod">
          <ac:chgData name="Jemma Smith" userId="c43517b7-c020-487a-a609-e5dcac601652" providerId="ADAL" clId="{A3AAD9C5-BEA0-42AA-8428-59A69B056162}" dt="2024-07-29T12:38:12.292" v="453" actId="20577"/>
          <ac:spMkLst>
            <pc:docMk/>
            <pc:sldMk cId="3467439561" sldId="272"/>
            <ac:spMk id="3" creationId="{A3DA4DBF-0FDE-EAA2-3169-84C47292EE4F}"/>
          </ac:spMkLst>
        </pc:spChg>
      </pc:sldChg>
      <pc:sldChg chg="addSp modSp new mod ord">
        <pc:chgData name="Jemma Smith" userId="c43517b7-c020-487a-a609-e5dcac601652" providerId="ADAL" clId="{A3AAD9C5-BEA0-42AA-8428-59A69B056162}" dt="2024-07-29T12:43:01.591" v="512"/>
        <pc:sldMkLst>
          <pc:docMk/>
          <pc:sldMk cId="3092792639" sldId="273"/>
        </pc:sldMkLst>
        <pc:spChg chg="add mod">
          <ac:chgData name="Jemma Smith" userId="c43517b7-c020-487a-a609-e5dcac601652" providerId="ADAL" clId="{A3AAD9C5-BEA0-42AA-8428-59A69B056162}" dt="2024-07-29T12:39:53.829" v="487" actId="20577"/>
          <ac:spMkLst>
            <pc:docMk/>
            <pc:sldMk cId="3092792639" sldId="273"/>
            <ac:spMk id="3" creationId="{0983F54A-9A33-42AE-E034-B0622284E73B}"/>
          </ac:spMkLst>
        </pc:spChg>
        <pc:picChg chg="add mod">
          <ac:chgData name="Jemma Smith" userId="c43517b7-c020-487a-a609-e5dcac601652" providerId="ADAL" clId="{A3AAD9C5-BEA0-42AA-8428-59A69B056162}" dt="2024-07-29T12:41:23.127" v="491" actId="14100"/>
          <ac:picMkLst>
            <pc:docMk/>
            <pc:sldMk cId="3092792639" sldId="273"/>
            <ac:picMk id="4" creationId="{83A47A37-3ADD-1721-2141-3CD93F6E4782}"/>
          </ac:picMkLst>
        </pc:picChg>
      </pc:sldChg>
      <pc:sldChg chg="addSp modSp new del mod">
        <pc:chgData name="Jemma Smith" userId="c43517b7-c020-487a-a609-e5dcac601652" providerId="ADAL" clId="{A3AAD9C5-BEA0-42AA-8428-59A69B056162}" dt="2024-07-29T12:42:50.186" v="510" actId="2696"/>
        <pc:sldMkLst>
          <pc:docMk/>
          <pc:sldMk cId="596096800" sldId="274"/>
        </pc:sldMkLst>
        <pc:spChg chg="add mod">
          <ac:chgData name="Jemma Smith" userId="c43517b7-c020-487a-a609-e5dcac601652" providerId="ADAL" clId="{A3AAD9C5-BEA0-42AA-8428-59A69B056162}" dt="2024-07-29T12:42:29.843" v="509" actId="20577"/>
          <ac:spMkLst>
            <pc:docMk/>
            <pc:sldMk cId="596096800" sldId="274"/>
            <ac:spMk id="3" creationId="{D2C1B53C-3EF5-3A3E-BAB9-3EE05D57084E}"/>
          </ac:spMkLst>
        </pc:spChg>
      </pc:sldChg>
      <pc:sldChg chg="addSp modSp new mod">
        <pc:chgData name="Jemma Smith" userId="c43517b7-c020-487a-a609-e5dcac601652" providerId="ADAL" clId="{A3AAD9C5-BEA0-42AA-8428-59A69B056162}" dt="2024-07-29T13:13:09.712" v="533" actId="1076"/>
        <pc:sldMkLst>
          <pc:docMk/>
          <pc:sldMk cId="683046807" sldId="275"/>
        </pc:sldMkLst>
        <pc:spChg chg="add mod">
          <ac:chgData name="Jemma Smith" userId="c43517b7-c020-487a-a609-e5dcac601652" providerId="ADAL" clId="{A3AAD9C5-BEA0-42AA-8428-59A69B056162}" dt="2024-07-29T13:10:13.736" v="527" actId="20577"/>
          <ac:spMkLst>
            <pc:docMk/>
            <pc:sldMk cId="683046807" sldId="275"/>
            <ac:spMk id="3" creationId="{C6B693A9-A6A7-A0A7-B934-FE837EA31373}"/>
          </ac:spMkLst>
        </pc:spChg>
        <pc:picChg chg="add mod">
          <ac:chgData name="Jemma Smith" userId="c43517b7-c020-487a-a609-e5dcac601652" providerId="ADAL" clId="{A3AAD9C5-BEA0-42AA-8428-59A69B056162}" dt="2024-07-29T13:13:09.712" v="533" actId="1076"/>
          <ac:picMkLst>
            <pc:docMk/>
            <pc:sldMk cId="683046807" sldId="275"/>
            <ac:picMk id="4" creationId="{EE959011-DC66-169F-4D7A-D2625F6F3A0C}"/>
          </ac:picMkLst>
        </pc:picChg>
        <pc:picChg chg="add mod">
          <ac:chgData name="Jemma Smith" userId="c43517b7-c020-487a-a609-e5dcac601652" providerId="ADAL" clId="{A3AAD9C5-BEA0-42AA-8428-59A69B056162}" dt="2024-07-29T13:13:06.983" v="532" actId="1076"/>
          <ac:picMkLst>
            <pc:docMk/>
            <pc:sldMk cId="683046807" sldId="275"/>
            <ac:picMk id="5" creationId="{2526A240-2F5B-33DC-84E8-706F43718B54}"/>
          </ac:picMkLst>
        </pc:picChg>
      </pc:sldChg>
      <pc:sldChg chg="addSp delSp modSp new mod">
        <pc:chgData name="Jemma Smith" userId="c43517b7-c020-487a-a609-e5dcac601652" providerId="ADAL" clId="{A3AAD9C5-BEA0-42AA-8428-59A69B056162}" dt="2024-07-29T13:16:43.066" v="601" actId="1076"/>
        <pc:sldMkLst>
          <pc:docMk/>
          <pc:sldMk cId="3407532803" sldId="276"/>
        </pc:sldMkLst>
        <pc:spChg chg="add mod">
          <ac:chgData name="Jemma Smith" userId="c43517b7-c020-487a-a609-e5dcac601652" providerId="ADAL" clId="{A3AAD9C5-BEA0-42AA-8428-59A69B056162}" dt="2024-07-29T13:16:12.483" v="596" actId="14100"/>
          <ac:spMkLst>
            <pc:docMk/>
            <pc:sldMk cId="3407532803" sldId="276"/>
            <ac:spMk id="3" creationId="{B39AE661-CA7F-1D71-8B3D-85F254305045}"/>
          </ac:spMkLst>
        </pc:spChg>
        <pc:picChg chg="add del mod">
          <ac:chgData name="Jemma Smith" userId="c43517b7-c020-487a-a609-e5dcac601652" providerId="ADAL" clId="{A3AAD9C5-BEA0-42AA-8428-59A69B056162}" dt="2024-07-29T13:16:16.253" v="597" actId="21"/>
          <ac:picMkLst>
            <pc:docMk/>
            <pc:sldMk cId="3407532803" sldId="276"/>
            <ac:picMk id="4" creationId="{69CC3898-5FFD-2F48-354B-5743C61BEFC9}"/>
          </ac:picMkLst>
        </pc:picChg>
        <pc:picChg chg="add mod">
          <ac:chgData name="Jemma Smith" userId="c43517b7-c020-487a-a609-e5dcac601652" providerId="ADAL" clId="{A3AAD9C5-BEA0-42AA-8428-59A69B056162}" dt="2024-07-29T13:16:43.066" v="601" actId="1076"/>
          <ac:picMkLst>
            <pc:docMk/>
            <pc:sldMk cId="3407532803" sldId="276"/>
            <ac:picMk id="5" creationId="{3F4C8DE2-2288-5131-BB0C-EABD45B98352}"/>
          </ac:picMkLst>
        </pc:picChg>
      </pc:sldChg>
      <pc:sldChg chg="addSp modSp new mod">
        <pc:chgData name="Jemma Smith" userId="c43517b7-c020-487a-a609-e5dcac601652" providerId="ADAL" clId="{A3AAD9C5-BEA0-42AA-8428-59A69B056162}" dt="2024-07-29T13:19:46.623" v="637" actId="1076"/>
        <pc:sldMkLst>
          <pc:docMk/>
          <pc:sldMk cId="2654104502" sldId="277"/>
        </pc:sldMkLst>
        <pc:spChg chg="add mod">
          <ac:chgData name="Jemma Smith" userId="c43517b7-c020-487a-a609-e5dcac601652" providerId="ADAL" clId="{A3AAD9C5-BEA0-42AA-8428-59A69B056162}" dt="2024-07-29T13:18:16.296" v="632" actId="20577"/>
          <ac:spMkLst>
            <pc:docMk/>
            <pc:sldMk cId="2654104502" sldId="277"/>
            <ac:spMk id="3" creationId="{F7049AF7-0FAA-E197-B59A-57164EA96437}"/>
          </ac:spMkLst>
        </pc:spChg>
        <pc:picChg chg="add mod">
          <ac:chgData name="Jemma Smith" userId="c43517b7-c020-487a-a609-e5dcac601652" providerId="ADAL" clId="{A3AAD9C5-BEA0-42AA-8428-59A69B056162}" dt="2024-07-29T13:19:46.623" v="637" actId="1076"/>
          <ac:picMkLst>
            <pc:docMk/>
            <pc:sldMk cId="2654104502" sldId="277"/>
            <ac:picMk id="4" creationId="{E1A69C24-2B0B-2EAA-4305-73E629028529}"/>
          </ac:picMkLst>
        </pc:picChg>
      </pc:sldChg>
      <pc:sldChg chg="addSp modSp new mod">
        <pc:chgData name="Jemma Smith" userId="c43517b7-c020-487a-a609-e5dcac601652" providerId="ADAL" clId="{A3AAD9C5-BEA0-42AA-8428-59A69B056162}" dt="2024-07-29T13:29:33.393" v="680" actId="14100"/>
        <pc:sldMkLst>
          <pc:docMk/>
          <pc:sldMk cId="285464678" sldId="278"/>
        </pc:sldMkLst>
        <pc:spChg chg="add mod">
          <ac:chgData name="Jemma Smith" userId="c43517b7-c020-487a-a609-e5dcac601652" providerId="ADAL" clId="{A3AAD9C5-BEA0-42AA-8428-59A69B056162}" dt="2024-07-29T13:24:45.832" v="654" actId="20577"/>
          <ac:spMkLst>
            <pc:docMk/>
            <pc:sldMk cId="285464678" sldId="278"/>
            <ac:spMk id="3" creationId="{400A3683-DB99-7765-5476-8BF166CB4F99}"/>
          </ac:spMkLst>
        </pc:spChg>
        <pc:picChg chg="add mod">
          <ac:chgData name="Jemma Smith" userId="c43517b7-c020-487a-a609-e5dcac601652" providerId="ADAL" clId="{A3AAD9C5-BEA0-42AA-8428-59A69B056162}" dt="2024-07-29T13:29:21.448" v="678" actId="14100"/>
          <ac:picMkLst>
            <pc:docMk/>
            <pc:sldMk cId="285464678" sldId="278"/>
            <ac:picMk id="4" creationId="{81817ADA-910D-9F62-2D44-9657D01A038D}"/>
          </ac:picMkLst>
        </pc:picChg>
        <pc:picChg chg="add mod">
          <ac:chgData name="Jemma Smith" userId="c43517b7-c020-487a-a609-e5dcac601652" providerId="ADAL" clId="{A3AAD9C5-BEA0-42AA-8428-59A69B056162}" dt="2024-07-29T13:29:06.694" v="674" actId="14100"/>
          <ac:picMkLst>
            <pc:docMk/>
            <pc:sldMk cId="285464678" sldId="278"/>
            <ac:picMk id="5" creationId="{81B00613-62B2-694F-8458-FF313B45513C}"/>
          </ac:picMkLst>
        </pc:picChg>
        <pc:picChg chg="add mod">
          <ac:chgData name="Jemma Smith" userId="c43517b7-c020-487a-a609-e5dcac601652" providerId="ADAL" clId="{A3AAD9C5-BEA0-42AA-8428-59A69B056162}" dt="2024-07-29T13:29:33.393" v="680" actId="14100"/>
          <ac:picMkLst>
            <pc:docMk/>
            <pc:sldMk cId="285464678" sldId="278"/>
            <ac:picMk id="6" creationId="{96283325-C50F-7DFD-2167-896BC1F72FEC}"/>
          </ac:picMkLst>
        </pc:picChg>
      </pc:sldChg>
      <pc:sldChg chg="addSp modSp new mod">
        <pc:chgData name="Jemma Smith" userId="c43517b7-c020-487a-a609-e5dcac601652" providerId="ADAL" clId="{A3AAD9C5-BEA0-42AA-8428-59A69B056162}" dt="2024-07-29T13:34:58.813" v="727" actId="14100"/>
        <pc:sldMkLst>
          <pc:docMk/>
          <pc:sldMk cId="2478350784" sldId="279"/>
        </pc:sldMkLst>
        <pc:spChg chg="add mod">
          <ac:chgData name="Jemma Smith" userId="c43517b7-c020-487a-a609-e5dcac601652" providerId="ADAL" clId="{A3AAD9C5-BEA0-42AA-8428-59A69B056162}" dt="2024-07-29T13:33:18.999" v="714" actId="14100"/>
          <ac:spMkLst>
            <pc:docMk/>
            <pc:sldMk cId="2478350784" sldId="279"/>
            <ac:spMk id="3" creationId="{CE2C59BD-EDE8-508B-7CA3-2AF7A7398529}"/>
          </ac:spMkLst>
        </pc:spChg>
        <pc:picChg chg="add mod">
          <ac:chgData name="Jemma Smith" userId="c43517b7-c020-487a-a609-e5dcac601652" providerId="ADAL" clId="{A3AAD9C5-BEA0-42AA-8428-59A69B056162}" dt="2024-07-29T13:34:58.813" v="727" actId="14100"/>
          <ac:picMkLst>
            <pc:docMk/>
            <pc:sldMk cId="2478350784" sldId="279"/>
            <ac:picMk id="4" creationId="{E45E95E8-110D-EB47-3EC1-36D741BE994E}"/>
          </ac:picMkLst>
        </pc:picChg>
        <pc:picChg chg="add mod">
          <ac:chgData name="Jemma Smith" userId="c43517b7-c020-487a-a609-e5dcac601652" providerId="ADAL" clId="{A3AAD9C5-BEA0-42AA-8428-59A69B056162}" dt="2024-07-29T13:34:42.029" v="723" actId="14100"/>
          <ac:picMkLst>
            <pc:docMk/>
            <pc:sldMk cId="2478350784" sldId="279"/>
            <ac:picMk id="5" creationId="{685EBD30-DC73-6318-3CB8-0AE708594CCA}"/>
          </ac:picMkLst>
        </pc:picChg>
        <pc:picChg chg="add mod">
          <ac:chgData name="Jemma Smith" userId="c43517b7-c020-487a-a609-e5dcac601652" providerId="ADAL" clId="{A3AAD9C5-BEA0-42AA-8428-59A69B056162}" dt="2024-07-29T13:34:49.528" v="725" actId="14100"/>
          <ac:picMkLst>
            <pc:docMk/>
            <pc:sldMk cId="2478350784" sldId="279"/>
            <ac:picMk id="6" creationId="{392F30BE-FB44-E5D1-94BA-34B3FFC4843B}"/>
          </ac:picMkLst>
        </pc:picChg>
      </pc:sldChg>
      <pc:sldChg chg="addSp delSp modSp new mod">
        <pc:chgData name="Jemma Smith" userId="c43517b7-c020-487a-a609-e5dcac601652" providerId="ADAL" clId="{A3AAD9C5-BEA0-42AA-8428-59A69B056162}" dt="2024-07-29T14:06:02.562" v="751" actId="1076"/>
        <pc:sldMkLst>
          <pc:docMk/>
          <pc:sldMk cId="2660767492" sldId="280"/>
        </pc:sldMkLst>
        <pc:spChg chg="add mod">
          <ac:chgData name="Jemma Smith" userId="c43517b7-c020-487a-a609-e5dcac601652" providerId="ADAL" clId="{A3AAD9C5-BEA0-42AA-8428-59A69B056162}" dt="2024-07-29T14:05:54.407" v="749" actId="1076"/>
          <ac:spMkLst>
            <pc:docMk/>
            <pc:sldMk cId="2660767492" sldId="280"/>
            <ac:spMk id="3" creationId="{F6BDC336-5A6A-CCA7-595C-398F5C0E0FBB}"/>
          </ac:spMkLst>
        </pc:spChg>
        <pc:picChg chg="add del mod">
          <ac:chgData name="Jemma Smith" userId="c43517b7-c020-487a-a609-e5dcac601652" providerId="ADAL" clId="{A3AAD9C5-BEA0-42AA-8428-59A69B056162}" dt="2024-07-29T14:04:28.194" v="746" actId="21"/>
          <ac:picMkLst>
            <pc:docMk/>
            <pc:sldMk cId="2660767492" sldId="280"/>
            <ac:picMk id="4" creationId="{8B4D798F-19AE-A5A5-A7E5-1044577E1629}"/>
          </ac:picMkLst>
        </pc:picChg>
        <pc:picChg chg="add mod">
          <ac:chgData name="Jemma Smith" userId="c43517b7-c020-487a-a609-e5dcac601652" providerId="ADAL" clId="{A3AAD9C5-BEA0-42AA-8428-59A69B056162}" dt="2024-07-29T14:06:02.562" v="751" actId="1076"/>
          <ac:picMkLst>
            <pc:docMk/>
            <pc:sldMk cId="2660767492" sldId="280"/>
            <ac:picMk id="5" creationId="{7AF2D25E-D3A8-BDC4-3733-59A12041A1B7}"/>
          </ac:picMkLst>
        </pc:picChg>
      </pc:sldChg>
      <pc:sldChg chg="addSp modSp new mod">
        <pc:chgData name="Jemma Smith" userId="c43517b7-c020-487a-a609-e5dcac601652" providerId="ADAL" clId="{A3AAD9C5-BEA0-42AA-8428-59A69B056162}" dt="2024-07-29T14:11:36.667" v="775" actId="1076"/>
        <pc:sldMkLst>
          <pc:docMk/>
          <pc:sldMk cId="1927120382" sldId="281"/>
        </pc:sldMkLst>
        <pc:spChg chg="add mod">
          <ac:chgData name="Jemma Smith" userId="c43517b7-c020-487a-a609-e5dcac601652" providerId="ADAL" clId="{A3AAD9C5-BEA0-42AA-8428-59A69B056162}" dt="2024-07-29T14:11:24.973" v="772" actId="14100"/>
          <ac:spMkLst>
            <pc:docMk/>
            <pc:sldMk cId="1927120382" sldId="281"/>
            <ac:spMk id="3" creationId="{6E5A82A7-3BCA-4DFB-48D8-EF193A967D58}"/>
          </ac:spMkLst>
        </pc:spChg>
        <pc:picChg chg="add mod">
          <ac:chgData name="Jemma Smith" userId="c43517b7-c020-487a-a609-e5dcac601652" providerId="ADAL" clId="{A3AAD9C5-BEA0-42AA-8428-59A69B056162}" dt="2024-07-29T14:11:36.667" v="775" actId="1076"/>
          <ac:picMkLst>
            <pc:docMk/>
            <pc:sldMk cId="1927120382" sldId="281"/>
            <ac:picMk id="4" creationId="{6082871A-B9B5-F46D-BDC6-688BAA2D5BA3}"/>
          </ac:picMkLst>
        </pc:picChg>
      </pc:sldChg>
      <pc:sldChg chg="addSp modSp new mod">
        <pc:chgData name="Jemma Smith" userId="c43517b7-c020-487a-a609-e5dcac601652" providerId="ADAL" clId="{A3AAD9C5-BEA0-42AA-8428-59A69B056162}" dt="2024-07-29T14:17:58.041" v="805" actId="255"/>
        <pc:sldMkLst>
          <pc:docMk/>
          <pc:sldMk cId="3106316705" sldId="282"/>
        </pc:sldMkLst>
        <pc:spChg chg="add mod">
          <ac:chgData name="Jemma Smith" userId="c43517b7-c020-487a-a609-e5dcac601652" providerId="ADAL" clId="{A3AAD9C5-BEA0-42AA-8428-59A69B056162}" dt="2024-07-29T14:17:58.041" v="805" actId="255"/>
          <ac:spMkLst>
            <pc:docMk/>
            <pc:sldMk cId="3106316705" sldId="282"/>
            <ac:spMk id="3" creationId="{D256CEB6-9A39-4CD5-AC0D-CF4C5464F291}"/>
          </ac:spMkLst>
        </pc:spChg>
      </pc:sldChg>
      <pc:sldChg chg="addSp modSp new mod">
        <pc:chgData name="Jemma Smith" userId="c43517b7-c020-487a-a609-e5dcac601652" providerId="ADAL" clId="{A3AAD9C5-BEA0-42AA-8428-59A69B056162}" dt="2024-07-29T14:19:12.551" v="819" actId="20577"/>
        <pc:sldMkLst>
          <pc:docMk/>
          <pc:sldMk cId="2812230365" sldId="283"/>
        </pc:sldMkLst>
        <pc:spChg chg="add mod">
          <ac:chgData name="Jemma Smith" userId="c43517b7-c020-487a-a609-e5dcac601652" providerId="ADAL" clId="{A3AAD9C5-BEA0-42AA-8428-59A69B056162}" dt="2024-07-29T14:19:12.551" v="819" actId="20577"/>
          <ac:spMkLst>
            <pc:docMk/>
            <pc:sldMk cId="2812230365" sldId="283"/>
            <ac:spMk id="3" creationId="{4EB0E8E3-F5A5-CC6C-53A0-6286B81C2F7E}"/>
          </ac:spMkLst>
        </pc:spChg>
      </pc:sldChg>
    </pc:docChg>
  </pc:docChgLst>
  <pc:docChgLst>
    <pc:chgData name="Jemma Smith" userId="c43517b7-c020-487a-a609-e5dcac601652" providerId="ADAL" clId="{5E092882-2C91-4C20-B7C7-902F3AE6ECC9}"/>
    <pc:docChg chg="undo custSel addSld delSld modSld">
      <pc:chgData name="Jemma Smith" userId="c43517b7-c020-487a-a609-e5dcac601652" providerId="ADAL" clId="{5E092882-2C91-4C20-B7C7-902F3AE6ECC9}" dt="2024-08-01T15:12:00.293" v="489" actId="20577"/>
      <pc:docMkLst>
        <pc:docMk/>
      </pc:docMkLst>
      <pc:sldChg chg="modSp mod">
        <pc:chgData name="Jemma Smith" userId="c43517b7-c020-487a-a609-e5dcac601652" providerId="ADAL" clId="{5E092882-2C91-4C20-B7C7-902F3AE6ECC9}" dt="2024-08-01T15:12:00.293" v="489" actId="20577"/>
        <pc:sldMkLst>
          <pc:docMk/>
          <pc:sldMk cId="931301183" sldId="256"/>
        </pc:sldMkLst>
        <pc:spChg chg="mod">
          <ac:chgData name="Jemma Smith" userId="c43517b7-c020-487a-a609-e5dcac601652" providerId="ADAL" clId="{5E092882-2C91-4C20-B7C7-902F3AE6ECC9}" dt="2024-08-01T15:12:00.293" v="489" actId="20577"/>
          <ac:spMkLst>
            <pc:docMk/>
            <pc:sldMk cId="931301183" sldId="256"/>
            <ac:spMk id="6" creationId="{2DDBD4A8-0007-5EFA-628C-3A9FCA50BB6B}"/>
          </ac:spMkLst>
        </pc:spChg>
      </pc:sldChg>
      <pc:sldChg chg="modSp mod">
        <pc:chgData name="Jemma Smith" userId="c43517b7-c020-487a-a609-e5dcac601652" providerId="ADAL" clId="{5E092882-2C91-4C20-B7C7-902F3AE6ECC9}" dt="2024-08-01T12:56:15.753" v="102" actId="20577"/>
        <pc:sldMkLst>
          <pc:docMk/>
          <pc:sldMk cId="3782418383" sldId="257"/>
        </pc:sldMkLst>
        <pc:spChg chg="mod">
          <ac:chgData name="Jemma Smith" userId="c43517b7-c020-487a-a609-e5dcac601652" providerId="ADAL" clId="{5E092882-2C91-4C20-B7C7-902F3AE6ECC9}" dt="2024-08-01T12:56:15.753" v="102" actId="20577"/>
          <ac:spMkLst>
            <pc:docMk/>
            <pc:sldMk cId="3782418383" sldId="257"/>
            <ac:spMk id="3" creationId="{89093D78-A5A8-1D38-D06F-7866F66860F9}"/>
          </ac:spMkLst>
        </pc:spChg>
      </pc:sldChg>
      <pc:sldChg chg="modSp mod">
        <pc:chgData name="Jemma Smith" userId="c43517b7-c020-487a-a609-e5dcac601652" providerId="ADAL" clId="{5E092882-2C91-4C20-B7C7-902F3AE6ECC9}" dt="2024-08-01T12:57:02.572" v="110" actId="404"/>
        <pc:sldMkLst>
          <pc:docMk/>
          <pc:sldMk cId="3797793867" sldId="258"/>
        </pc:sldMkLst>
        <pc:spChg chg="mod">
          <ac:chgData name="Jemma Smith" userId="c43517b7-c020-487a-a609-e5dcac601652" providerId="ADAL" clId="{5E092882-2C91-4C20-B7C7-902F3AE6ECC9}" dt="2024-08-01T12:57:02.572" v="110" actId="404"/>
          <ac:spMkLst>
            <pc:docMk/>
            <pc:sldMk cId="3797793867" sldId="258"/>
            <ac:spMk id="3" creationId="{2914E674-A626-9B51-E2D1-8046D6FE3253}"/>
          </ac:spMkLst>
        </pc:spChg>
      </pc:sldChg>
      <pc:sldChg chg="addSp delSp modSp mod">
        <pc:chgData name="Jemma Smith" userId="c43517b7-c020-487a-a609-e5dcac601652" providerId="ADAL" clId="{5E092882-2C91-4C20-B7C7-902F3AE6ECC9}" dt="2024-08-01T15:11:39.787" v="455" actId="113"/>
        <pc:sldMkLst>
          <pc:docMk/>
          <pc:sldMk cId="2812230365" sldId="283"/>
        </pc:sldMkLst>
        <pc:spChg chg="add">
          <ac:chgData name="Jemma Smith" userId="c43517b7-c020-487a-a609-e5dcac601652" providerId="ADAL" clId="{5E092882-2C91-4C20-B7C7-902F3AE6ECC9}" dt="2024-08-01T15:10:47.957" v="444"/>
          <ac:spMkLst>
            <pc:docMk/>
            <pc:sldMk cId="2812230365" sldId="283"/>
            <ac:spMk id="2" creationId="{1E1D125F-9AE0-E5D3-7440-9F9FD5D17764}"/>
          </ac:spMkLst>
        </pc:spChg>
        <pc:spChg chg="del">
          <ac:chgData name="Jemma Smith" userId="c43517b7-c020-487a-a609-e5dcac601652" providerId="ADAL" clId="{5E092882-2C91-4C20-B7C7-902F3AE6ECC9}" dt="2024-08-01T15:11:00.309" v="446" actId="478"/>
          <ac:spMkLst>
            <pc:docMk/>
            <pc:sldMk cId="2812230365" sldId="283"/>
            <ac:spMk id="3" creationId="{4EB0E8E3-F5A5-CC6C-53A0-6286B81C2F7E}"/>
          </ac:spMkLst>
        </pc:spChg>
        <pc:spChg chg="add mod">
          <ac:chgData name="Jemma Smith" userId="c43517b7-c020-487a-a609-e5dcac601652" providerId="ADAL" clId="{5E092882-2C91-4C20-B7C7-902F3AE6ECC9}" dt="2024-08-01T15:11:39.787" v="455" actId="113"/>
          <ac:spMkLst>
            <pc:docMk/>
            <pc:sldMk cId="2812230365" sldId="283"/>
            <ac:spMk id="4" creationId="{3AD1407F-2F07-8851-4D9B-4E9388C16E0D}"/>
          </ac:spMkLst>
        </pc:spChg>
        <pc:picChg chg="add">
          <ac:chgData name="Jemma Smith" userId="c43517b7-c020-487a-a609-e5dcac601652" providerId="ADAL" clId="{5E092882-2C91-4C20-B7C7-902F3AE6ECC9}" dt="2024-08-01T15:10:47.957" v="444"/>
          <ac:picMkLst>
            <pc:docMk/>
            <pc:sldMk cId="2812230365" sldId="283"/>
            <ac:picMk id="5121" creationId="{F3E15C0E-E1ED-E1ED-991F-1C37A4512199}"/>
          </ac:picMkLst>
        </pc:picChg>
      </pc:sldChg>
      <pc:sldChg chg="del">
        <pc:chgData name="Jemma Smith" userId="c43517b7-c020-487a-a609-e5dcac601652" providerId="ADAL" clId="{5E092882-2C91-4C20-B7C7-902F3AE6ECC9}" dt="2024-08-01T12:53:40.396" v="1" actId="2696"/>
        <pc:sldMkLst>
          <pc:docMk/>
          <pc:sldMk cId="3910697077" sldId="284"/>
        </pc:sldMkLst>
      </pc:sldChg>
      <pc:sldChg chg="del">
        <pc:chgData name="Jemma Smith" userId="c43517b7-c020-487a-a609-e5dcac601652" providerId="ADAL" clId="{5E092882-2C91-4C20-B7C7-902F3AE6ECC9}" dt="2024-08-01T12:53:37.545" v="0" actId="2696"/>
        <pc:sldMkLst>
          <pc:docMk/>
          <pc:sldMk cId="2859477918" sldId="285"/>
        </pc:sldMkLst>
      </pc:sldChg>
      <pc:sldChg chg="del">
        <pc:chgData name="Jemma Smith" userId="c43517b7-c020-487a-a609-e5dcac601652" providerId="ADAL" clId="{5E092882-2C91-4C20-B7C7-902F3AE6ECC9}" dt="2024-08-01T12:53:43.392" v="3" actId="47"/>
        <pc:sldMkLst>
          <pc:docMk/>
          <pc:sldMk cId="2445191096" sldId="286"/>
        </pc:sldMkLst>
      </pc:sldChg>
      <pc:sldChg chg="del">
        <pc:chgData name="Jemma Smith" userId="c43517b7-c020-487a-a609-e5dcac601652" providerId="ADAL" clId="{5E092882-2C91-4C20-B7C7-902F3AE6ECC9}" dt="2024-08-01T12:53:44.127" v="4" actId="47"/>
        <pc:sldMkLst>
          <pc:docMk/>
          <pc:sldMk cId="1290027181" sldId="287"/>
        </pc:sldMkLst>
      </pc:sldChg>
      <pc:sldChg chg="del">
        <pc:chgData name="Jemma Smith" userId="c43517b7-c020-487a-a609-e5dcac601652" providerId="ADAL" clId="{5E092882-2C91-4C20-B7C7-902F3AE6ECC9}" dt="2024-08-01T12:53:42.241" v="2" actId="2696"/>
        <pc:sldMkLst>
          <pc:docMk/>
          <pc:sldMk cId="4294730686" sldId="288"/>
        </pc:sldMkLst>
      </pc:sldChg>
      <pc:sldChg chg="del">
        <pc:chgData name="Jemma Smith" userId="c43517b7-c020-487a-a609-e5dcac601652" providerId="ADAL" clId="{5E092882-2C91-4C20-B7C7-902F3AE6ECC9}" dt="2024-08-01T12:53:44.684" v="5" actId="47"/>
        <pc:sldMkLst>
          <pc:docMk/>
          <pc:sldMk cId="1003955494" sldId="289"/>
        </pc:sldMkLst>
      </pc:sldChg>
      <pc:sldChg chg="del">
        <pc:chgData name="Jemma Smith" userId="c43517b7-c020-487a-a609-e5dcac601652" providerId="ADAL" clId="{5E092882-2C91-4C20-B7C7-902F3AE6ECC9}" dt="2024-08-01T12:53:45.312" v="6" actId="47"/>
        <pc:sldMkLst>
          <pc:docMk/>
          <pc:sldMk cId="4240959471" sldId="290"/>
        </pc:sldMkLst>
      </pc:sldChg>
      <pc:sldChg chg="del">
        <pc:chgData name="Jemma Smith" userId="c43517b7-c020-487a-a609-e5dcac601652" providerId="ADAL" clId="{5E092882-2C91-4C20-B7C7-902F3AE6ECC9}" dt="2024-08-01T12:53:45.849" v="7" actId="47"/>
        <pc:sldMkLst>
          <pc:docMk/>
          <pc:sldMk cId="3178368116" sldId="291"/>
        </pc:sldMkLst>
      </pc:sldChg>
      <pc:sldChg chg="del">
        <pc:chgData name="Jemma Smith" userId="c43517b7-c020-487a-a609-e5dcac601652" providerId="ADAL" clId="{5E092882-2C91-4C20-B7C7-902F3AE6ECC9}" dt="2024-08-01T12:53:46.400" v="8" actId="47"/>
        <pc:sldMkLst>
          <pc:docMk/>
          <pc:sldMk cId="2458193098" sldId="292"/>
        </pc:sldMkLst>
      </pc:sldChg>
      <pc:sldChg chg="del">
        <pc:chgData name="Jemma Smith" userId="c43517b7-c020-487a-a609-e5dcac601652" providerId="ADAL" clId="{5E092882-2C91-4C20-B7C7-902F3AE6ECC9}" dt="2024-08-01T12:53:47.005" v="9" actId="47"/>
        <pc:sldMkLst>
          <pc:docMk/>
          <pc:sldMk cId="529488077" sldId="293"/>
        </pc:sldMkLst>
      </pc:sldChg>
      <pc:sldChg chg="del">
        <pc:chgData name="Jemma Smith" userId="c43517b7-c020-487a-a609-e5dcac601652" providerId="ADAL" clId="{5E092882-2C91-4C20-B7C7-902F3AE6ECC9}" dt="2024-08-01T12:53:47.897" v="10" actId="47"/>
        <pc:sldMkLst>
          <pc:docMk/>
          <pc:sldMk cId="4003907579" sldId="294"/>
        </pc:sldMkLst>
      </pc:sldChg>
      <pc:sldChg chg="del">
        <pc:chgData name="Jemma Smith" userId="c43517b7-c020-487a-a609-e5dcac601652" providerId="ADAL" clId="{5E092882-2C91-4C20-B7C7-902F3AE6ECC9}" dt="2024-08-01T12:53:48.534" v="11" actId="47"/>
        <pc:sldMkLst>
          <pc:docMk/>
          <pc:sldMk cId="2895312023" sldId="295"/>
        </pc:sldMkLst>
      </pc:sldChg>
      <pc:sldChg chg="del">
        <pc:chgData name="Jemma Smith" userId="c43517b7-c020-487a-a609-e5dcac601652" providerId="ADAL" clId="{5E092882-2C91-4C20-B7C7-902F3AE6ECC9}" dt="2024-08-01T12:53:49.110" v="12" actId="47"/>
        <pc:sldMkLst>
          <pc:docMk/>
          <pc:sldMk cId="2923812607" sldId="296"/>
        </pc:sldMkLst>
      </pc:sldChg>
      <pc:sldChg chg="del">
        <pc:chgData name="Jemma Smith" userId="c43517b7-c020-487a-a609-e5dcac601652" providerId="ADAL" clId="{5E092882-2C91-4C20-B7C7-902F3AE6ECC9}" dt="2024-08-01T12:53:49.650" v="13" actId="47"/>
        <pc:sldMkLst>
          <pc:docMk/>
          <pc:sldMk cId="3780481809" sldId="297"/>
        </pc:sldMkLst>
      </pc:sldChg>
      <pc:sldChg chg="addSp modSp mod">
        <pc:chgData name="Jemma Smith" userId="c43517b7-c020-487a-a609-e5dcac601652" providerId="ADAL" clId="{5E092882-2C91-4C20-B7C7-902F3AE6ECC9}" dt="2024-08-01T12:59:09.924" v="118" actId="14100"/>
        <pc:sldMkLst>
          <pc:docMk/>
          <pc:sldMk cId="4026154051" sldId="298"/>
        </pc:sldMkLst>
        <pc:picChg chg="add mod">
          <ac:chgData name="Jemma Smith" userId="c43517b7-c020-487a-a609-e5dcac601652" providerId="ADAL" clId="{5E092882-2C91-4C20-B7C7-902F3AE6ECC9}" dt="2024-08-01T12:59:09.924" v="118" actId="14100"/>
          <ac:picMkLst>
            <pc:docMk/>
            <pc:sldMk cId="4026154051" sldId="298"/>
            <ac:picMk id="2" creationId="{A4A1135B-0CD3-1294-5C55-E99E3BA4D6B2}"/>
          </ac:picMkLst>
        </pc:picChg>
      </pc:sldChg>
      <pc:sldChg chg="addSp delSp modSp new mod">
        <pc:chgData name="Jemma Smith" userId="c43517b7-c020-487a-a609-e5dcac601652" providerId="ADAL" clId="{5E092882-2C91-4C20-B7C7-902F3AE6ECC9}" dt="2024-08-01T13:23:48.663" v="172" actId="1076"/>
        <pc:sldMkLst>
          <pc:docMk/>
          <pc:sldMk cId="1437262685" sldId="299"/>
        </pc:sldMkLst>
        <pc:spChg chg="add">
          <ac:chgData name="Jemma Smith" userId="c43517b7-c020-487a-a609-e5dcac601652" providerId="ADAL" clId="{5E092882-2C91-4C20-B7C7-902F3AE6ECC9}" dt="2024-08-01T13:18:42.720" v="120"/>
          <ac:spMkLst>
            <pc:docMk/>
            <pc:sldMk cId="1437262685" sldId="299"/>
            <ac:spMk id="2" creationId="{6CE6B448-AD83-5C83-B601-E73FFA7EF464}"/>
          </ac:spMkLst>
        </pc:spChg>
        <pc:spChg chg="add mod">
          <ac:chgData name="Jemma Smith" userId="c43517b7-c020-487a-a609-e5dcac601652" providerId="ADAL" clId="{5E092882-2C91-4C20-B7C7-902F3AE6ECC9}" dt="2024-08-01T13:23:31.838" v="169" actId="1076"/>
          <ac:spMkLst>
            <pc:docMk/>
            <pc:sldMk cId="1437262685" sldId="299"/>
            <ac:spMk id="3" creationId="{AAF8C888-C770-DE29-8404-B2F73D77B53F}"/>
          </ac:spMkLst>
        </pc:spChg>
        <pc:spChg chg="add mod">
          <ac:chgData name="Jemma Smith" userId="c43517b7-c020-487a-a609-e5dcac601652" providerId="ADAL" clId="{5E092882-2C91-4C20-B7C7-902F3AE6ECC9}" dt="2024-08-01T13:23:39.014" v="171" actId="1076"/>
          <ac:spMkLst>
            <pc:docMk/>
            <pc:sldMk cId="1437262685" sldId="299"/>
            <ac:spMk id="6" creationId="{596ADEB7-C2D4-7C1C-91E6-8B919DB5ECA7}"/>
          </ac:spMkLst>
        </pc:spChg>
        <pc:picChg chg="add mod">
          <ac:chgData name="Jemma Smith" userId="c43517b7-c020-487a-a609-e5dcac601652" providerId="ADAL" clId="{5E092882-2C91-4C20-B7C7-902F3AE6ECC9}" dt="2024-08-01T13:23:48.663" v="172" actId="1076"/>
          <ac:picMkLst>
            <pc:docMk/>
            <pc:sldMk cId="1437262685" sldId="299"/>
            <ac:picMk id="4" creationId="{81DA65DD-617C-2705-B3B3-C9A8C3719128}"/>
          </ac:picMkLst>
        </pc:picChg>
        <pc:picChg chg="add del">
          <ac:chgData name="Jemma Smith" userId="c43517b7-c020-487a-a609-e5dcac601652" providerId="ADAL" clId="{5E092882-2C91-4C20-B7C7-902F3AE6ECC9}" dt="2024-08-01T13:18:48.161" v="121" actId="478"/>
          <ac:picMkLst>
            <pc:docMk/>
            <pc:sldMk cId="1437262685" sldId="299"/>
            <ac:picMk id="2049" creationId="{AE4EA259-1BA7-5D25-CA1A-D063888F3EC7}"/>
          </ac:picMkLst>
        </pc:picChg>
      </pc:sldChg>
      <pc:sldChg chg="del">
        <pc:chgData name="Jemma Smith" userId="c43517b7-c020-487a-a609-e5dcac601652" providerId="ADAL" clId="{5E092882-2C91-4C20-B7C7-902F3AE6ECC9}" dt="2024-08-01T12:53:50.879" v="14" actId="47"/>
        <pc:sldMkLst>
          <pc:docMk/>
          <pc:sldMk cId="3385247914" sldId="299"/>
        </pc:sldMkLst>
      </pc:sldChg>
      <pc:sldChg chg="addSp delSp modSp new">
        <pc:chgData name="Jemma Smith" userId="c43517b7-c020-487a-a609-e5dcac601652" providerId="ADAL" clId="{5E092882-2C91-4C20-B7C7-902F3AE6ECC9}" dt="2024-08-01T13:50:02.605" v="187" actId="14100"/>
        <pc:sldMkLst>
          <pc:docMk/>
          <pc:sldMk cId="474862565" sldId="300"/>
        </pc:sldMkLst>
        <pc:grpChg chg="add del mod">
          <ac:chgData name="Jemma Smith" userId="c43517b7-c020-487a-a609-e5dcac601652" providerId="ADAL" clId="{5E092882-2C91-4C20-B7C7-902F3AE6ECC9}" dt="2024-08-01T13:49:19.739" v="179" actId="21"/>
          <ac:grpSpMkLst>
            <pc:docMk/>
            <pc:sldMk cId="474862565" sldId="300"/>
            <ac:grpSpMk id="2" creationId="{8A8A3C13-1036-A5AB-7F76-F64159A84D07}"/>
          </ac:grpSpMkLst>
        </pc:grpChg>
        <pc:picChg chg="add del mod">
          <ac:chgData name="Jemma Smith" userId="c43517b7-c020-487a-a609-e5dcac601652" providerId="ADAL" clId="{5E092882-2C91-4C20-B7C7-902F3AE6ECC9}" dt="2024-08-01T13:49:41.941" v="183" actId="21"/>
          <ac:picMkLst>
            <pc:docMk/>
            <pc:sldMk cId="474862565" sldId="300"/>
            <ac:picMk id="3" creationId="{7CEC6FCB-A35F-7B0D-D280-800EBC41A5C5}"/>
          </ac:picMkLst>
        </pc:picChg>
        <pc:picChg chg="add del mod">
          <ac:chgData name="Jemma Smith" userId="c43517b7-c020-487a-a609-e5dcac601652" providerId="ADAL" clId="{5E092882-2C91-4C20-B7C7-902F3AE6ECC9}" dt="2024-08-01T13:49:19.739" v="179" actId="21"/>
          <ac:picMkLst>
            <pc:docMk/>
            <pc:sldMk cId="474862565" sldId="300"/>
            <ac:picMk id="4" creationId="{408C820C-E08B-4F09-8DD9-493EB82BCD64}"/>
          </ac:picMkLst>
        </pc:picChg>
        <pc:picChg chg="add mod">
          <ac:chgData name="Jemma Smith" userId="c43517b7-c020-487a-a609-e5dcac601652" providerId="ADAL" clId="{5E092882-2C91-4C20-B7C7-902F3AE6ECC9}" dt="2024-08-01T13:50:02.605" v="187" actId="14100"/>
          <ac:picMkLst>
            <pc:docMk/>
            <pc:sldMk cId="474862565" sldId="300"/>
            <ac:picMk id="5" creationId="{A5F3E984-71B9-47EB-38CA-93D093F4F34B}"/>
          </ac:picMkLst>
        </pc:picChg>
      </pc:sldChg>
      <pc:sldChg chg="addSp delSp modSp new mod">
        <pc:chgData name="Jemma Smith" userId="c43517b7-c020-487a-a609-e5dcac601652" providerId="ADAL" clId="{5E092882-2C91-4C20-B7C7-902F3AE6ECC9}" dt="2024-08-01T14:53:49.962" v="257" actId="1076"/>
        <pc:sldMkLst>
          <pc:docMk/>
          <pc:sldMk cId="33082018" sldId="301"/>
        </pc:sldMkLst>
        <pc:spChg chg="add mod">
          <ac:chgData name="Jemma Smith" userId="c43517b7-c020-487a-a609-e5dcac601652" providerId="ADAL" clId="{5E092882-2C91-4C20-B7C7-902F3AE6ECC9}" dt="2024-08-01T14:53:49.962" v="257" actId="1076"/>
          <ac:spMkLst>
            <pc:docMk/>
            <pc:sldMk cId="33082018" sldId="301"/>
            <ac:spMk id="4" creationId="{E416DF1B-B921-A57C-A659-DC1C4EFB131A}"/>
          </ac:spMkLst>
        </pc:spChg>
        <pc:spChg chg="add mod">
          <ac:chgData name="Jemma Smith" userId="c43517b7-c020-487a-a609-e5dcac601652" providerId="ADAL" clId="{5E092882-2C91-4C20-B7C7-902F3AE6ECC9}" dt="2024-08-01T14:53:05.101" v="245" actId="1076"/>
          <ac:spMkLst>
            <pc:docMk/>
            <pc:sldMk cId="33082018" sldId="301"/>
            <ac:spMk id="6" creationId="{5362DD21-E2E8-09A1-5025-E20ABEB8BFE6}"/>
          </ac:spMkLst>
        </pc:spChg>
        <pc:spChg chg="add del">
          <ac:chgData name="Jemma Smith" userId="c43517b7-c020-487a-a609-e5dcac601652" providerId="ADAL" clId="{5E092882-2C91-4C20-B7C7-902F3AE6ECC9}" dt="2024-08-01T14:49:36.483" v="207" actId="478"/>
          <ac:spMkLst>
            <pc:docMk/>
            <pc:sldMk cId="33082018" sldId="301"/>
            <ac:spMk id="9" creationId="{C86B4634-012E-9D48-D6ED-3577666A9569}"/>
          </ac:spMkLst>
        </pc:spChg>
        <pc:spChg chg="add mod">
          <ac:chgData name="Jemma Smith" userId="c43517b7-c020-487a-a609-e5dcac601652" providerId="ADAL" clId="{5E092882-2C91-4C20-B7C7-902F3AE6ECC9}" dt="2024-08-01T14:52:53.471" v="243" actId="1076"/>
          <ac:spMkLst>
            <pc:docMk/>
            <pc:sldMk cId="33082018" sldId="301"/>
            <ac:spMk id="11" creationId="{1E55E94E-9803-6603-0BA5-2F10F3CB5571}"/>
          </ac:spMkLst>
        </pc:spChg>
        <pc:spChg chg="add mod">
          <ac:chgData name="Jemma Smith" userId="c43517b7-c020-487a-a609-e5dcac601652" providerId="ADAL" clId="{5E092882-2C91-4C20-B7C7-902F3AE6ECC9}" dt="2024-08-01T14:52:47.656" v="241" actId="1076"/>
          <ac:spMkLst>
            <pc:docMk/>
            <pc:sldMk cId="33082018" sldId="301"/>
            <ac:spMk id="13" creationId="{519ADEF4-4856-6987-B60B-154988B838BB}"/>
          </ac:spMkLst>
        </pc:spChg>
        <pc:spChg chg="add mod">
          <ac:chgData name="Jemma Smith" userId="c43517b7-c020-487a-a609-e5dcac601652" providerId="ADAL" clId="{5E092882-2C91-4C20-B7C7-902F3AE6ECC9}" dt="2024-08-01T14:52:49.831" v="242" actId="1076"/>
          <ac:spMkLst>
            <pc:docMk/>
            <pc:sldMk cId="33082018" sldId="301"/>
            <ac:spMk id="14" creationId="{DEF55AB5-D246-79FE-B2C8-84408C0E42F3}"/>
          </ac:spMkLst>
        </pc:spChg>
        <pc:spChg chg="add mod">
          <ac:chgData name="Jemma Smith" userId="c43517b7-c020-487a-a609-e5dcac601652" providerId="ADAL" clId="{5E092882-2C91-4C20-B7C7-902F3AE6ECC9}" dt="2024-08-01T14:52:43.889" v="240" actId="1076"/>
          <ac:spMkLst>
            <pc:docMk/>
            <pc:sldMk cId="33082018" sldId="301"/>
            <ac:spMk id="15" creationId="{3F4FC200-F7AF-9D3F-4CC7-E099AECF6B4B}"/>
          </ac:spMkLst>
        </pc:spChg>
        <pc:grpChg chg="add del mod">
          <ac:chgData name="Jemma Smith" userId="c43517b7-c020-487a-a609-e5dcac601652" providerId="ADAL" clId="{5E092882-2C91-4C20-B7C7-902F3AE6ECC9}" dt="2024-08-01T14:52:23.579" v="236" actId="478"/>
          <ac:grpSpMkLst>
            <pc:docMk/>
            <pc:sldMk cId="33082018" sldId="301"/>
            <ac:grpSpMk id="16" creationId="{B7E0D8F2-9023-E14F-A50B-1AEF21E7C578}"/>
          </ac:grpSpMkLst>
        </pc:grpChg>
        <pc:picChg chg="add del mod modCrop">
          <ac:chgData name="Jemma Smith" userId="c43517b7-c020-487a-a609-e5dcac601652" providerId="ADAL" clId="{5E092882-2C91-4C20-B7C7-902F3AE6ECC9}" dt="2024-08-01T14:48:17.783" v="198" actId="21"/>
          <ac:picMkLst>
            <pc:docMk/>
            <pc:sldMk cId="33082018" sldId="301"/>
            <ac:picMk id="2" creationId="{B7307F89-5565-1F0F-D04E-EE8319CD9F25}"/>
          </ac:picMkLst>
        </pc:picChg>
        <pc:picChg chg="add mod">
          <ac:chgData name="Jemma Smith" userId="c43517b7-c020-487a-a609-e5dcac601652" providerId="ADAL" clId="{5E092882-2C91-4C20-B7C7-902F3AE6ECC9}" dt="2024-08-01T14:52:58.860" v="244" actId="1076"/>
          <ac:picMkLst>
            <pc:docMk/>
            <pc:sldMk cId="33082018" sldId="301"/>
            <ac:picMk id="7" creationId="{54942658-C6CF-0BD6-FD6F-F5B9CDDB3308}"/>
          </ac:picMkLst>
        </pc:picChg>
        <pc:picChg chg="add del mod">
          <ac:chgData name="Jemma Smith" userId="c43517b7-c020-487a-a609-e5dcac601652" providerId="ADAL" clId="{5E092882-2C91-4C20-B7C7-902F3AE6ECC9}" dt="2024-08-01T14:52:23.579" v="236" actId="478"/>
          <ac:picMkLst>
            <pc:docMk/>
            <pc:sldMk cId="33082018" sldId="301"/>
            <ac:picMk id="17" creationId="{F99A7CD8-BED1-2D2E-FC79-C3082280A2C2}"/>
          </ac:picMkLst>
        </pc:picChg>
        <pc:picChg chg="add mod">
          <ac:chgData name="Jemma Smith" userId="c43517b7-c020-487a-a609-e5dcac601652" providerId="ADAL" clId="{5E092882-2C91-4C20-B7C7-902F3AE6ECC9}" dt="2024-08-01T14:52:37.049" v="239" actId="1076"/>
          <ac:picMkLst>
            <pc:docMk/>
            <pc:sldMk cId="33082018" sldId="301"/>
            <ac:picMk id="18" creationId="{B0C54166-B4A3-4CA0-DBDA-BD7429DD051B}"/>
          </ac:picMkLst>
        </pc:picChg>
      </pc:sldChg>
      <pc:sldChg chg="addSp modSp new mod">
        <pc:chgData name="Jemma Smith" userId="c43517b7-c020-487a-a609-e5dcac601652" providerId="ADAL" clId="{5E092882-2C91-4C20-B7C7-902F3AE6ECC9}" dt="2024-08-01T14:57:07.422" v="298" actId="20577"/>
        <pc:sldMkLst>
          <pc:docMk/>
          <pc:sldMk cId="1017952842" sldId="302"/>
        </pc:sldMkLst>
        <pc:spChg chg="add mod">
          <ac:chgData name="Jemma Smith" userId="c43517b7-c020-487a-a609-e5dcac601652" providerId="ADAL" clId="{5E092882-2C91-4C20-B7C7-902F3AE6ECC9}" dt="2024-08-01T14:57:07.422" v="298" actId="20577"/>
          <ac:spMkLst>
            <pc:docMk/>
            <pc:sldMk cId="1017952842" sldId="302"/>
            <ac:spMk id="4" creationId="{C942F1D3-68A3-7DE4-A4F1-20978BE6BF42}"/>
          </ac:spMkLst>
        </pc:spChg>
        <pc:picChg chg="add mod">
          <ac:chgData name="Jemma Smith" userId="c43517b7-c020-487a-a609-e5dcac601652" providerId="ADAL" clId="{5E092882-2C91-4C20-B7C7-902F3AE6ECC9}" dt="2024-08-01T14:55:47.286" v="267" actId="1076"/>
          <ac:picMkLst>
            <pc:docMk/>
            <pc:sldMk cId="1017952842" sldId="302"/>
            <ac:picMk id="2" creationId="{26AE85E5-516A-493F-BC91-30DFCE6FA598}"/>
          </ac:picMkLst>
        </pc:picChg>
      </pc:sldChg>
      <pc:sldChg chg="addSp modSp new mod">
        <pc:chgData name="Jemma Smith" userId="c43517b7-c020-487a-a609-e5dcac601652" providerId="ADAL" clId="{5E092882-2C91-4C20-B7C7-902F3AE6ECC9}" dt="2024-08-01T14:58:33.959" v="304" actId="14100"/>
        <pc:sldMkLst>
          <pc:docMk/>
          <pc:sldMk cId="3885914862" sldId="303"/>
        </pc:sldMkLst>
        <pc:picChg chg="add mod modCrop">
          <ac:chgData name="Jemma Smith" userId="c43517b7-c020-487a-a609-e5dcac601652" providerId="ADAL" clId="{5E092882-2C91-4C20-B7C7-902F3AE6ECC9}" dt="2024-08-01T14:58:33.959" v="304" actId="14100"/>
          <ac:picMkLst>
            <pc:docMk/>
            <pc:sldMk cId="3885914862" sldId="303"/>
            <ac:picMk id="2" creationId="{65C0921B-4213-59CE-CFFE-821F9EAB3028}"/>
          </ac:picMkLst>
        </pc:picChg>
      </pc:sldChg>
      <pc:sldChg chg="addSp modSp new mod">
        <pc:chgData name="Jemma Smith" userId="c43517b7-c020-487a-a609-e5dcac601652" providerId="ADAL" clId="{5E092882-2C91-4C20-B7C7-902F3AE6ECC9}" dt="2024-08-01T15:03:13.783" v="408" actId="1076"/>
        <pc:sldMkLst>
          <pc:docMk/>
          <pc:sldMk cId="520553892" sldId="304"/>
        </pc:sldMkLst>
        <pc:spChg chg="add">
          <ac:chgData name="Jemma Smith" userId="c43517b7-c020-487a-a609-e5dcac601652" providerId="ADAL" clId="{5E092882-2C91-4C20-B7C7-902F3AE6ECC9}" dt="2024-08-01T14:59:07.009" v="306"/>
          <ac:spMkLst>
            <pc:docMk/>
            <pc:sldMk cId="520553892" sldId="304"/>
            <ac:spMk id="2" creationId="{1FF8094D-6423-71CF-2F19-D5A63100CBF5}"/>
          </ac:spMkLst>
        </pc:spChg>
        <pc:spChg chg="add mod">
          <ac:chgData name="Jemma Smith" userId="c43517b7-c020-487a-a609-e5dcac601652" providerId="ADAL" clId="{5E092882-2C91-4C20-B7C7-902F3AE6ECC9}" dt="2024-08-01T14:59:23.368" v="308" actId="1076"/>
          <ac:spMkLst>
            <pc:docMk/>
            <pc:sldMk cId="520553892" sldId="304"/>
            <ac:spMk id="3" creationId="{0C238AF2-DFA1-4A20-0BED-BDC701A549AC}"/>
          </ac:spMkLst>
        </pc:spChg>
        <pc:spChg chg="add">
          <ac:chgData name="Jemma Smith" userId="c43517b7-c020-487a-a609-e5dcac601652" providerId="ADAL" clId="{5E092882-2C91-4C20-B7C7-902F3AE6ECC9}" dt="2024-08-01T14:59:33.663" v="309"/>
          <ac:spMkLst>
            <pc:docMk/>
            <pc:sldMk cId="520553892" sldId="304"/>
            <ac:spMk id="4" creationId="{6BB6969D-5D0A-7DBF-3574-539293C8CD2C}"/>
          </ac:spMkLst>
        </pc:spChg>
        <pc:spChg chg="add">
          <ac:chgData name="Jemma Smith" userId="c43517b7-c020-487a-a609-e5dcac601652" providerId="ADAL" clId="{5E092882-2C91-4C20-B7C7-902F3AE6ECC9}" dt="2024-08-01T14:59:33.663" v="309"/>
          <ac:spMkLst>
            <pc:docMk/>
            <pc:sldMk cId="520553892" sldId="304"/>
            <ac:spMk id="5" creationId="{4FF24D1D-4316-A007-6C5E-D78155A0EFA4}"/>
          </ac:spMkLst>
        </pc:spChg>
        <pc:spChg chg="add mod">
          <ac:chgData name="Jemma Smith" userId="c43517b7-c020-487a-a609-e5dcac601652" providerId="ADAL" clId="{5E092882-2C91-4C20-B7C7-902F3AE6ECC9}" dt="2024-08-01T15:03:04.901" v="407" actId="20577"/>
          <ac:spMkLst>
            <pc:docMk/>
            <pc:sldMk cId="520553892" sldId="304"/>
            <ac:spMk id="7" creationId="{21E31D4F-FC05-AD20-6BC2-9384A746855C}"/>
          </ac:spMkLst>
        </pc:spChg>
        <pc:spChg chg="add mod">
          <ac:chgData name="Jemma Smith" userId="c43517b7-c020-487a-a609-e5dcac601652" providerId="ADAL" clId="{5E092882-2C91-4C20-B7C7-902F3AE6ECC9}" dt="2024-08-01T15:00:53.976" v="319" actId="1076"/>
          <ac:spMkLst>
            <pc:docMk/>
            <pc:sldMk cId="520553892" sldId="304"/>
            <ac:spMk id="8" creationId="{5D7DC23B-5CFB-8B72-F638-66D39B4D3CCA}"/>
          </ac:spMkLst>
        </pc:spChg>
        <pc:spChg chg="add mod">
          <ac:chgData name="Jemma Smith" userId="c43517b7-c020-487a-a609-e5dcac601652" providerId="ADAL" clId="{5E092882-2C91-4C20-B7C7-902F3AE6ECC9}" dt="2024-08-01T15:00:53.976" v="319" actId="1076"/>
          <ac:spMkLst>
            <pc:docMk/>
            <pc:sldMk cId="520553892" sldId="304"/>
            <ac:spMk id="9" creationId="{58BED6EC-C7A4-7D98-E948-1F51ADA22684}"/>
          </ac:spMkLst>
        </pc:spChg>
        <pc:spChg chg="add">
          <ac:chgData name="Jemma Smith" userId="c43517b7-c020-487a-a609-e5dcac601652" providerId="ADAL" clId="{5E092882-2C91-4C20-B7C7-902F3AE6ECC9}" dt="2024-08-01T15:01:07.843" v="329"/>
          <ac:spMkLst>
            <pc:docMk/>
            <pc:sldMk cId="520553892" sldId="304"/>
            <ac:spMk id="10" creationId="{D0B8FC1D-839A-6C4D-AD4A-F064B0D59438}"/>
          </ac:spMkLst>
        </pc:spChg>
        <pc:spChg chg="add">
          <ac:chgData name="Jemma Smith" userId="c43517b7-c020-487a-a609-e5dcac601652" providerId="ADAL" clId="{5E092882-2C91-4C20-B7C7-902F3AE6ECC9}" dt="2024-08-01T15:01:07.843" v="329"/>
          <ac:spMkLst>
            <pc:docMk/>
            <pc:sldMk cId="520553892" sldId="304"/>
            <ac:spMk id="11" creationId="{F3C05F19-3F65-1D72-02AA-800A690DD736}"/>
          </ac:spMkLst>
        </pc:spChg>
        <pc:picChg chg="add mod">
          <ac:chgData name="Jemma Smith" userId="c43517b7-c020-487a-a609-e5dcac601652" providerId="ADAL" clId="{5E092882-2C91-4C20-B7C7-902F3AE6ECC9}" dt="2024-08-01T15:03:13.783" v="408" actId="1076"/>
          <ac:picMkLst>
            <pc:docMk/>
            <pc:sldMk cId="520553892" sldId="304"/>
            <ac:picMk id="12" creationId="{AE704220-8EE5-F3C4-26C1-47B1463AEFF6}"/>
          </ac:picMkLst>
        </pc:picChg>
        <pc:picChg chg="add mod">
          <ac:chgData name="Jemma Smith" userId="c43517b7-c020-487a-a609-e5dcac601652" providerId="ADAL" clId="{5E092882-2C91-4C20-B7C7-902F3AE6ECC9}" dt="2024-08-01T14:59:13.426" v="307" actId="1076"/>
          <ac:picMkLst>
            <pc:docMk/>
            <pc:sldMk cId="520553892" sldId="304"/>
            <ac:picMk id="3073" creationId="{C3864A83-D62D-53DF-0B52-24FB0D1EB57C}"/>
          </ac:picMkLst>
        </pc:picChg>
        <pc:picChg chg="add mod">
          <ac:chgData name="Jemma Smith" userId="c43517b7-c020-487a-a609-e5dcac601652" providerId="ADAL" clId="{5E092882-2C91-4C20-B7C7-902F3AE6ECC9}" dt="2024-08-01T14:59:57.095" v="311" actId="1076"/>
          <ac:picMkLst>
            <pc:docMk/>
            <pc:sldMk cId="520553892" sldId="304"/>
            <ac:picMk id="3076" creationId="{3E77EF69-0458-7D9F-5702-2B5B1489E446}"/>
          </ac:picMkLst>
        </pc:picChg>
        <pc:picChg chg="add mod">
          <ac:chgData name="Jemma Smith" userId="c43517b7-c020-487a-a609-e5dcac601652" providerId="ADAL" clId="{5E092882-2C91-4C20-B7C7-902F3AE6ECC9}" dt="2024-08-01T15:00:53.976" v="319" actId="1076"/>
          <ac:picMkLst>
            <pc:docMk/>
            <pc:sldMk cId="520553892" sldId="304"/>
            <ac:picMk id="3079" creationId="{F82BFCAC-F6EF-43E6-2157-5F5BFF1A4BFD}"/>
          </ac:picMkLst>
        </pc:picChg>
        <pc:picChg chg="add">
          <ac:chgData name="Jemma Smith" userId="c43517b7-c020-487a-a609-e5dcac601652" providerId="ADAL" clId="{5E092882-2C91-4C20-B7C7-902F3AE6ECC9}" dt="2024-08-01T15:01:07.843" v="329"/>
          <ac:picMkLst>
            <pc:docMk/>
            <pc:sldMk cId="520553892" sldId="304"/>
            <ac:picMk id="3082" creationId="{A08373DC-8F1F-92E7-8A7A-637D17F38A16}"/>
          </ac:picMkLst>
        </pc:picChg>
      </pc:sldChg>
      <pc:sldChg chg="addSp modSp new">
        <pc:chgData name="Jemma Smith" userId="c43517b7-c020-487a-a609-e5dcac601652" providerId="ADAL" clId="{5E092882-2C91-4C20-B7C7-902F3AE6ECC9}" dt="2024-08-01T15:05:02.339" v="413" actId="1076"/>
        <pc:sldMkLst>
          <pc:docMk/>
          <pc:sldMk cId="2438115233" sldId="305"/>
        </pc:sldMkLst>
        <pc:spChg chg="add">
          <ac:chgData name="Jemma Smith" userId="c43517b7-c020-487a-a609-e5dcac601652" providerId="ADAL" clId="{5E092882-2C91-4C20-B7C7-902F3AE6ECC9}" dt="2024-08-01T15:04:43.442" v="410"/>
          <ac:spMkLst>
            <pc:docMk/>
            <pc:sldMk cId="2438115233" sldId="305"/>
            <ac:spMk id="2" creationId="{07D46F38-4971-3F9B-AA8A-24BF3B35E538}"/>
          </ac:spMkLst>
        </pc:spChg>
        <pc:spChg chg="add mod">
          <ac:chgData name="Jemma Smith" userId="c43517b7-c020-487a-a609-e5dcac601652" providerId="ADAL" clId="{5E092882-2C91-4C20-B7C7-902F3AE6ECC9}" dt="2024-08-01T15:04:59.259" v="412" actId="1076"/>
          <ac:spMkLst>
            <pc:docMk/>
            <pc:sldMk cId="2438115233" sldId="305"/>
            <ac:spMk id="3" creationId="{3A8D90A6-DF38-C22E-4379-3912CC1D7E37}"/>
          </ac:spMkLst>
        </pc:spChg>
        <pc:picChg chg="add mod">
          <ac:chgData name="Jemma Smith" userId="c43517b7-c020-487a-a609-e5dcac601652" providerId="ADAL" clId="{5E092882-2C91-4C20-B7C7-902F3AE6ECC9}" dt="2024-08-01T15:05:02.339" v="413" actId="1076"/>
          <ac:picMkLst>
            <pc:docMk/>
            <pc:sldMk cId="2438115233" sldId="305"/>
            <ac:picMk id="4097" creationId="{5A6B903C-C3A8-09FE-AE2A-E1752724D72B}"/>
          </ac:picMkLst>
        </pc:picChg>
      </pc:sldChg>
      <pc:sldChg chg="addSp modSp new mod">
        <pc:chgData name="Jemma Smith" userId="c43517b7-c020-487a-a609-e5dcac601652" providerId="ADAL" clId="{5E092882-2C91-4C20-B7C7-902F3AE6ECC9}" dt="2024-08-01T15:09:24.885" v="442" actId="1076"/>
        <pc:sldMkLst>
          <pc:docMk/>
          <pc:sldMk cId="2030906991" sldId="306"/>
        </pc:sldMkLst>
        <pc:spChg chg="add mod">
          <ac:chgData name="Jemma Smith" userId="c43517b7-c020-487a-a609-e5dcac601652" providerId="ADAL" clId="{5E092882-2C91-4C20-B7C7-902F3AE6ECC9}" dt="2024-08-01T15:06:57.270" v="426" actId="1076"/>
          <ac:spMkLst>
            <pc:docMk/>
            <pc:sldMk cId="2030906991" sldId="306"/>
            <ac:spMk id="3" creationId="{8FBD19FB-2CE8-464E-0885-2AA204F7E364}"/>
          </ac:spMkLst>
        </pc:spChg>
        <pc:spChg chg="add mod">
          <ac:chgData name="Jemma Smith" userId="c43517b7-c020-487a-a609-e5dcac601652" providerId="ADAL" clId="{5E092882-2C91-4C20-B7C7-902F3AE6ECC9}" dt="2024-08-01T15:09:04.472" v="439" actId="1076"/>
          <ac:spMkLst>
            <pc:docMk/>
            <pc:sldMk cId="2030906991" sldId="306"/>
            <ac:spMk id="9" creationId="{CBF079EB-8792-C3EB-3AAA-60BA4EDFAC0A}"/>
          </ac:spMkLst>
        </pc:spChg>
        <pc:spChg chg="add mod">
          <ac:chgData name="Jemma Smith" userId="c43517b7-c020-487a-a609-e5dcac601652" providerId="ADAL" clId="{5E092882-2C91-4C20-B7C7-902F3AE6ECC9}" dt="2024-08-01T15:09:24.885" v="442" actId="1076"/>
          <ac:spMkLst>
            <pc:docMk/>
            <pc:sldMk cId="2030906991" sldId="306"/>
            <ac:spMk id="12" creationId="{EE517E9B-C708-0EF0-5F76-C489C43511F4}"/>
          </ac:spMkLst>
        </pc:spChg>
        <pc:grpChg chg="add mod">
          <ac:chgData name="Jemma Smith" userId="c43517b7-c020-487a-a609-e5dcac601652" providerId="ADAL" clId="{5E092882-2C91-4C20-B7C7-902F3AE6ECC9}" dt="2024-08-01T15:09:04.472" v="439" actId="1076"/>
          <ac:grpSpMkLst>
            <pc:docMk/>
            <pc:sldMk cId="2030906991" sldId="306"/>
            <ac:grpSpMk id="4" creationId="{6A94E52D-A3DB-8C78-D2E9-E2860358F7AA}"/>
          </ac:grpSpMkLst>
        </pc:grpChg>
        <pc:picChg chg="add mod">
          <ac:chgData name="Jemma Smith" userId="c43517b7-c020-487a-a609-e5dcac601652" providerId="ADAL" clId="{5E092882-2C91-4C20-B7C7-902F3AE6ECC9}" dt="2024-08-01T15:09:04.472" v="439" actId="1076"/>
          <ac:picMkLst>
            <pc:docMk/>
            <pc:sldMk cId="2030906991" sldId="306"/>
            <ac:picMk id="5" creationId="{5A732CC9-7FBB-D42B-8F2F-F86CE6171A81}"/>
          </ac:picMkLst>
        </pc:picChg>
        <pc:picChg chg="add mod">
          <ac:chgData name="Jemma Smith" userId="c43517b7-c020-487a-a609-e5dcac601652" providerId="ADAL" clId="{5E092882-2C91-4C20-B7C7-902F3AE6ECC9}" dt="2024-08-01T15:09:04.472" v="439" actId="1076"/>
          <ac:picMkLst>
            <pc:docMk/>
            <pc:sldMk cId="2030906991" sldId="306"/>
            <ac:picMk id="6" creationId="{18788E68-0EB5-A29F-75C1-96188F0EDEBF}"/>
          </ac:picMkLst>
        </pc:picChg>
        <pc:picChg chg="add mod">
          <ac:chgData name="Jemma Smith" userId="c43517b7-c020-487a-a609-e5dcac601652" providerId="ADAL" clId="{5E092882-2C91-4C20-B7C7-902F3AE6ECC9}" dt="2024-08-01T15:09:04.472" v="439" actId="1076"/>
          <ac:picMkLst>
            <pc:docMk/>
            <pc:sldMk cId="2030906991" sldId="306"/>
            <ac:picMk id="7" creationId="{D85C22DF-BC2D-02E3-CC42-CA884BCEFC94}"/>
          </ac:picMkLst>
        </pc:picChg>
        <pc:picChg chg="add mod">
          <ac:chgData name="Jemma Smith" userId="c43517b7-c020-487a-a609-e5dcac601652" providerId="ADAL" clId="{5E092882-2C91-4C20-B7C7-902F3AE6ECC9}" dt="2024-08-01T15:09:04.472" v="439" actId="1076"/>
          <ac:picMkLst>
            <pc:docMk/>
            <pc:sldMk cId="2030906991" sldId="306"/>
            <ac:picMk id="8" creationId="{3551A983-AFC1-C5AA-F3C7-A02E87F57FE1}"/>
          </ac:picMkLst>
        </pc:picChg>
        <pc:picChg chg="add mod">
          <ac:chgData name="Jemma Smith" userId="c43517b7-c020-487a-a609-e5dcac601652" providerId="ADAL" clId="{5E092882-2C91-4C20-B7C7-902F3AE6ECC9}" dt="2024-08-01T15:09:04.472" v="439" actId="1076"/>
          <ac:picMkLst>
            <pc:docMk/>
            <pc:sldMk cId="2030906991" sldId="306"/>
            <ac:picMk id="10" creationId="{6269AE6A-1D29-FBF0-1510-09709937FEFC}"/>
          </ac:picMkLst>
        </pc:picChg>
      </pc:sldChg>
      <pc:sldChg chg="new del">
        <pc:chgData name="Jemma Smith" userId="c43517b7-c020-487a-a609-e5dcac601652" providerId="ADAL" clId="{5E092882-2C91-4C20-B7C7-902F3AE6ECC9}" dt="2024-08-01T15:11:11.742" v="448" actId="47"/>
        <pc:sldMkLst>
          <pc:docMk/>
          <pc:sldMk cId="435573323" sldId="307"/>
        </pc:sldMkLst>
      </pc:sldChg>
    </pc:docChg>
  </pc:docChgLst>
  <pc:docChgLst>
    <pc:chgData name="Jemma Smith" userId="c43517b7-c020-487a-a609-e5dcac601652" providerId="ADAL" clId="{60759037-BC0A-44A8-8E3F-FEF0CEDB0736}"/>
    <pc:docChg chg="custSel addSld delSld modSld">
      <pc:chgData name="Jemma Smith" userId="c43517b7-c020-487a-a609-e5dcac601652" providerId="ADAL" clId="{60759037-BC0A-44A8-8E3F-FEF0CEDB0736}" dt="2024-06-28T15:14:17.635" v="98" actId="22"/>
      <pc:docMkLst>
        <pc:docMk/>
      </pc:docMkLst>
      <pc:sldChg chg="addSp delSp modSp mod">
        <pc:chgData name="Jemma Smith" userId="c43517b7-c020-487a-a609-e5dcac601652" providerId="ADAL" clId="{60759037-BC0A-44A8-8E3F-FEF0CEDB0736}" dt="2024-06-28T15:01:17.916" v="4" actId="1076"/>
        <pc:sldMkLst>
          <pc:docMk/>
          <pc:sldMk cId="931301183" sldId="256"/>
        </pc:sldMkLst>
        <pc:picChg chg="del">
          <ac:chgData name="Jemma Smith" userId="c43517b7-c020-487a-a609-e5dcac601652" providerId="ADAL" clId="{60759037-BC0A-44A8-8E3F-FEF0CEDB0736}" dt="2024-06-28T15:01:04.082" v="0" actId="478"/>
          <ac:picMkLst>
            <pc:docMk/>
            <pc:sldMk cId="931301183" sldId="256"/>
            <ac:picMk id="3" creationId="{C415D066-75E6-4F8B-2AF2-48C8982AEDFE}"/>
          </ac:picMkLst>
        </pc:picChg>
        <pc:picChg chg="add mod">
          <ac:chgData name="Jemma Smith" userId="c43517b7-c020-487a-a609-e5dcac601652" providerId="ADAL" clId="{60759037-BC0A-44A8-8E3F-FEF0CEDB0736}" dt="2024-06-28T15:01:17.916" v="4" actId="1076"/>
          <ac:picMkLst>
            <pc:docMk/>
            <pc:sldMk cId="931301183" sldId="256"/>
            <ac:picMk id="1026" creationId="{584F4356-85A5-4FC3-35B0-17C770A35757}"/>
          </ac:picMkLst>
        </pc:picChg>
      </pc:sldChg>
      <pc:sldChg chg="addSp modSp new mod">
        <pc:chgData name="Jemma Smith" userId="c43517b7-c020-487a-a609-e5dcac601652" providerId="ADAL" clId="{60759037-BC0A-44A8-8E3F-FEF0CEDB0736}" dt="2024-06-28T15:02:50.489" v="52" actId="403"/>
        <pc:sldMkLst>
          <pc:docMk/>
          <pc:sldMk cId="3782418383" sldId="257"/>
        </pc:sldMkLst>
        <pc:spChg chg="add mod">
          <ac:chgData name="Jemma Smith" userId="c43517b7-c020-487a-a609-e5dcac601652" providerId="ADAL" clId="{60759037-BC0A-44A8-8E3F-FEF0CEDB0736}" dt="2024-06-28T15:02:50.489" v="52" actId="403"/>
          <ac:spMkLst>
            <pc:docMk/>
            <pc:sldMk cId="3782418383" sldId="257"/>
            <ac:spMk id="3" creationId="{89093D78-A5A8-1D38-D06F-7866F66860F9}"/>
          </ac:spMkLst>
        </pc:spChg>
      </pc:sldChg>
      <pc:sldChg chg="new del">
        <pc:chgData name="Jemma Smith" userId="c43517b7-c020-487a-a609-e5dcac601652" providerId="ADAL" clId="{60759037-BC0A-44A8-8E3F-FEF0CEDB0736}" dt="2024-06-28T15:01:54.544" v="37" actId="47"/>
        <pc:sldMkLst>
          <pc:docMk/>
          <pc:sldMk cId="4066523442" sldId="257"/>
        </pc:sldMkLst>
      </pc:sldChg>
      <pc:sldChg chg="addSp modSp new mod">
        <pc:chgData name="Jemma Smith" userId="c43517b7-c020-487a-a609-e5dcac601652" providerId="ADAL" clId="{60759037-BC0A-44A8-8E3F-FEF0CEDB0736}" dt="2024-06-28T15:04:31.998" v="85" actId="120"/>
        <pc:sldMkLst>
          <pc:docMk/>
          <pc:sldMk cId="3797793867" sldId="258"/>
        </pc:sldMkLst>
        <pc:spChg chg="add mod">
          <ac:chgData name="Jemma Smith" userId="c43517b7-c020-487a-a609-e5dcac601652" providerId="ADAL" clId="{60759037-BC0A-44A8-8E3F-FEF0CEDB0736}" dt="2024-06-28T15:04:31.998" v="85" actId="120"/>
          <ac:spMkLst>
            <pc:docMk/>
            <pc:sldMk cId="3797793867" sldId="258"/>
            <ac:spMk id="3" creationId="{2914E674-A626-9B51-E2D1-8046D6FE3253}"/>
          </ac:spMkLst>
        </pc:spChg>
      </pc:sldChg>
      <pc:sldChg chg="addSp modSp new mod">
        <pc:chgData name="Jemma Smith" userId="c43517b7-c020-487a-a609-e5dcac601652" providerId="ADAL" clId="{60759037-BC0A-44A8-8E3F-FEF0CEDB0736}" dt="2024-06-28T15:14:17.635" v="98" actId="22"/>
        <pc:sldMkLst>
          <pc:docMk/>
          <pc:sldMk cId="2033858110" sldId="259"/>
        </pc:sldMkLst>
        <pc:spChg chg="add mod">
          <ac:chgData name="Jemma Smith" userId="c43517b7-c020-487a-a609-e5dcac601652" providerId="ADAL" clId="{60759037-BC0A-44A8-8E3F-FEF0CEDB0736}" dt="2024-06-28T15:05:38.300" v="97" actId="20577"/>
          <ac:spMkLst>
            <pc:docMk/>
            <pc:sldMk cId="2033858110" sldId="259"/>
            <ac:spMk id="3" creationId="{B25E1DC2-F8A8-7DB3-1BDF-043D21C69F12}"/>
          </ac:spMkLst>
        </pc:spChg>
        <pc:spChg chg="add">
          <ac:chgData name="Jemma Smith" userId="c43517b7-c020-487a-a609-e5dcac601652" providerId="ADAL" clId="{60759037-BC0A-44A8-8E3F-FEF0CEDB0736}" dt="2024-06-28T15:14:17.635" v="98" actId="22"/>
          <ac:spMkLst>
            <pc:docMk/>
            <pc:sldMk cId="2033858110" sldId="259"/>
            <ac:spMk id="5" creationId="{C1CFAA1C-D5FE-C26B-914D-AFDE9F4EBF22}"/>
          </ac:spMkLst>
        </pc:spChg>
      </pc:sldChg>
      <pc:sldChg chg="del">
        <pc:chgData name="Jemma Smith" userId="c43517b7-c020-487a-a609-e5dcac601652" providerId="ADAL" clId="{60759037-BC0A-44A8-8E3F-FEF0CEDB0736}" dt="2024-06-28T15:01:35.429" v="7" actId="47"/>
        <pc:sldMkLst>
          <pc:docMk/>
          <pc:sldMk cId="3543543684" sldId="259"/>
        </pc:sldMkLst>
      </pc:sldChg>
      <pc:sldChg chg="del">
        <pc:chgData name="Jemma Smith" userId="c43517b7-c020-487a-a609-e5dcac601652" providerId="ADAL" clId="{60759037-BC0A-44A8-8E3F-FEF0CEDB0736}" dt="2024-06-28T15:01:36.366" v="9" actId="47"/>
        <pc:sldMkLst>
          <pc:docMk/>
          <pc:sldMk cId="1670648547" sldId="260"/>
        </pc:sldMkLst>
      </pc:sldChg>
      <pc:sldChg chg="del">
        <pc:chgData name="Jemma Smith" userId="c43517b7-c020-487a-a609-e5dcac601652" providerId="ADAL" clId="{60759037-BC0A-44A8-8E3F-FEF0CEDB0736}" dt="2024-06-28T15:01:37.844" v="13" actId="47"/>
        <pc:sldMkLst>
          <pc:docMk/>
          <pc:sldMk cId="365024398" sldId="312"/>
        </pc:sldMkLst>
      </pc:sldChg>
      <pc:sldChg chg="del">
        <pc:chgData name="Jemma Smith" userId="c43517b7-c020-487a-a609-e5dcac601652" providerId="ADAL" clId="{60759037-BC0A-44A8-8E3F-FEF0CEDB0736}" dt="2024-06-28T15:01:35.943" v="8" actId="47"/>
        <pc:sldMkLst>
          <pc:docMk/>
          <pc:sldMk cId="0" sldId="406"/>
        </pc:sldMkLst>
      </pc:sldChg>
      <pc:sldChg chg="del">
        <pc:chgData name="Jemma Smith" userId="c43517b7-c020-487a-a609-e5dcac601652" providerId="ADAL" clId="{60759037-BC0A-44A8-8E3F-FEF0CEDB0736}" dt="2024-06-28T15:01:37.263" v="11" actId="47"/>
        <pc:sldMkLst>
          <pc:docMk/>
          <pc:sldMk cId="876671696" sldId="4786"/>
        </pc:sldMkLst>
      </pc:sldChg>
      <pc:sldChg chg="del">
        <pc:chgData name="Jemma Smith" userId="c43517b7-c020-487a-a609-e5dcac601652" providerId="ADAL" clId="{60759037-BC0A-44A8-8E3F-FEF0CEDB0736}" dt="2024-06-28T15:01:34.835" v="6" actId="47"/>
        <pc:sldMkLst>
          <pc:docMk/>
          <pc:sldMk cId="4228389427" sldId="4788"/>
        </pc:sldMkLst>
      </pc:sldChg>
      <pc:sldChg chg="del">
        <pc:chgData name="Jemma Smith" userId="c43517b7-c020-487a-a609-e5dcac601652" providerId="ADAL" clId="{60759037-BC0A-44A8-8E3F-FEF0CEDB0736}" dt="2024-06-28T15:01:39.245" v="21" actId="47"/>
        <pc:sldMkLst>
          <pc:docMk/>
          <pc:sldMk cId="3005184696" sldId="4791"/>
        </pc:sldMkLst>
      </pc:sldChg>
      <pc:sldChg chg="del">
        <pc:chgData name="Jemma Smith" userId="c43517b7-c020-487a-a609-e5dcac601652" providerId="ADAL" clId="{60759037-BC0A-44A8-8E3F-FEF0CEDB0736}" dt="2024-06-28T15:01:37.876" v="14" actId="47"/>
        <pc:sldMkLst>
          <pc:docMk/>
          <pc:sldMk cId="3729848384" sldId="4793"/>
        </pc:sldMkLst>
      </pc:sldChg>
      <pc:sldChg chg="del">
        <pc:chgData name="Jemma Smith" userId="c43517b7-c020-487a-a609-e5dcac601652" providerId="ADAL" clId="{60759037-BC0A-44A8-8E3F-FEF0CEDB0736}" dt="2024-06-28T15:01:38.301" v="16" actId="47"/>
        <pc:sldMkLst>
          <pc:docMk/>
          <pc:sldMk cId="1847745319" sldId="4796"/>
        </pc:sldMkLst>
      </pc:sldChg>
      <pc:sldChg chg="del">
        <pc:chgData name="Jemma Smith" userId="c43517b7-c020-487a-a609-e5dcac601652" providerId="ADAL" clId="{60759037-BC0A-44A8-8E3F-FEF0CEDB0736}" dt="2024-06-28T15:01:38.380" v="17" actId="47"/>
        <pc:sldMkLst>
          <pc:docMk/>
          <pc:sldMk cId="2244858311" sldId="4797"/>
        </pc:sldMkLst>
      </pc:sldChg>
      <pc:sldChg chg="del">
        <pc:chgData name="Jemma Smith" userId="c43517b7-c020-487a-a609-e5dcac601652" providerId="ADAL" clId="{60759037-BC0A-44A8-8E3F-FEF0CEDB0736}" dt="2024-06-28T15:01:38.820" v="19" actId="47"/>
        <pc:sldMkLst>
          <pc:docMk/>
          <pc:sldMk cId="3066449857" sldId="4798"/>
        </pc:sldMkLst>
      </pc:sldChg>
      <pc:sldChg chg="del">
        <pc:chgData name="Jemma Smith" userId="c43517b7-c020-487a-a609-e5dcac601652" providerId="ADAL" clId="{60759037-BC0A-44A8-8E3F-FEF0CEDB0736}" dt="2024-06-28T15:01:36.792" v="10" actId="47"/>
        <pc:sldMkLst>
          <pc:docMk/>
          <pc:sldMk cId="2205715229" sldId="4811"/>
        </pc:sldMkLst>
      </pc:sldChg>
      <pc:sldChg chg="del">
        <pc:chgData name="Jemma Smith" userId="c43517b7-c020-487a-a609-e5dcac601652" providerId="ADAL" clId="{60759037-BC0A-44A8-8E3F-FEF0CEDB0736}" dt="2024-06-28T15:01:39.742" v="22" actId="47"/>
        <pc:sldMkLst>
          <pc:docMk/>
          <pc:sldMk cId="2151334432" sldId="4813"/>
        </pc:sldMkLst>
      </pc:sldChg>
      <pc:sldChg chg="del">
        <pc:chgData name="Jemma Smith" userId="c43517b7-c020-487a-a609-e5dcac601652" providerId="ADAL" clId="{60759037-BC0A-44A8-8E3F-FEF0CEDB0736}" dt="2024-06-28T15:01:39.764" v="23" actId="47"/>
        <pc:sldMkLst>
          <pc:docMk/>
          <pc:sldMk cId="1950913790" sldId="4817"/>
        </pc:sldMkLst>
      </pc:sldChg>
      <pc:sldChg chg="del">
        <pc:chgData name="Jemma Smith" userId="c43517b7-c020-487a-a609-e5dcac601652" providerId="ADAL" clId="{60759037-BC0A-44A8-8E3F-FEF0CEDB0736}" dt="2024-06-28T15:01:40.393" v="26" actId="47"/>
        <pc:sldMkLst>
          <pc:docMk/>
          <pc:sldMk cId="979799939" sldId="4818"/>
        </pc:sldMkLst>
      </pc:sldChg>
      <pc:sldChg chg="del">
        <pc:chgData name="Jemma Smith" userId="c43517b7-c020-487a-a609-e5dcac601652" providerId="ADAL" clId="{60759037-BC0A-44A8-8E3F-FEF0CEDB0736}" dt="2024-06-28T15:01:40.282" v="24" actId="47"/>
        <pc:sldMkLst>
          <pc:docMk/>
          <pc:sldMk cId="2605658796" sldId="4819"/>
        </pc:sldMkLst>
      </pc:sldChg>
      <pc:sldChg chg="del">
        <pc:chgData name="Jemma Smith" userId="c43517b7-c020-487a-a609-e5dcac601652" providerId="ADAL" clId="{60759037-BC0A-44A8-8E3F-FEF0CEDB0736}" dt="2024-06-28T15:01:33.582" v="5" actId="47"/>
        <pc:sldMkLst>
          <pc:docMk/>
          <pc:sldMk cId="2028203790" sldId="4825"/>
        </pc:sldMkLst>
      </pc:sldChg>
      <pc:sldChg chg="del">
        <pc:chgData name="Jemma Smith" userId="c43517b7-c020-487a-a609-e5dcac601652" providerId="ADAL" clId="{60759037-BC0A-44A8-8E3F-FEF0CEDB0736}" dt="2024-06-28T15:01:37.294" v="12" actId="47"/>
        <pc:sldMkLst>
          <pc:docMk/>
          <pc:sldMk cId="4100171739" sldId="4827"/>
        </pc:sldMkLst>
      </pc:sldChg>
      <pc:sldChg chg="del">
        <pc:chgData name="Jemma Smith" userId="c43517b7-c020-487a-a609-e5dcac601652" providerId="ADAL" clId="{60759037-BC0A-44A8-8E3F-FEF0CEDB0736}" dt="2024-06-28T15:01:39.198" v="20" actId="47"/>
        <pc:sldMkLst>
          <pc:docMk/>
          <pc:sldMk cId="2102169976" sldId="4828"/>
        </pc:sldMkLst>
      </pc:sldChg>
      <pc:sldChg chg="del">
        <pc:chgData name="Jemma Smith" userId="c43517b7-c020-487a-a609-e5dcac601652" providerId="ADAL" clId="{60759037-BC0A-44A8-8E3F-FEF0CEDB0736}" dt="2024-06-28T15:01:37.923" v="15" actId="47"/>
        <pc:sldMkLst>
          <pc:docMk/>
          <pc:sldMk cId="1355652221" sldId="4829"/>
        </pc:sldMkLst>
      </pc:sldChg>
      <pc:sldChg chg="del">
        <pc:chgData name="Jemma Smith" userId="c43517b7-c020-487a-a609-e5dcac601652" providerId="ADAL" clId="{60759037-BC0A-44A8-8E3F-FEF0CEDB0736}" dt="2024-06-28T15:01:40.361" v="25" actId="47"/>
        <pc:sldMkLst>
          <pc:docMk/>
          <pc:sldMk cId="2242182937" sldId="4830"/>
        </pc:sldMkLst>
      </pc:sldChg>
      <pc:sldChg chg="del">
        <pc:chgData name="Jemma Smith" userId="c43517b7-c020-487a-a609-e5dcac601652" providerId="ADAL" clId="{60759037-BC0A-44A8-8E3F-FEF0CEDB0736}" dt="2024-06-28T15:01:40.785" v="27" actId="47"/>
        <pc:sldMkLst>
          <pc:docMk/>
          <pc:sldMk cId="2073355112" sldId="4831"/>
        </pc:sldMkLst>
      </pc:sldChg>
      <pc:sldChg chg="del">
        <pc:chgData name="Jemma Smith" userId="c43517b7-c020-487a-a609-e5dcac601652" providerId="ADAL" clId="{60759037-BC0A-44A8-8E3F-FEF0CEDB0736}" dt="2024-06-28T15:01:40.817" v="28" actId="47"/>
        <pc:sldMkLst>
          <pc:docMk/>
          <pc:sldMk cId="821710579" sldId="4832"/>
        </pc:sldMkLst>
      </pc:sldChg>
      <pc:sldChg chg="del">
        <pc:chgData name="Jemma Smith" userId="c43517b7-c020-487a-a609-e5dcac601652" providerId="ADAL" clId="{60759037-BC0A-44A8-8E3F-FEF0CEDB0736}" dt="2024-06-28T15:01:41.745" v="32" actId="47"/>
        <pc:sldMkLst>
          <pc:docMk/>
          <pc:sldMk cId="3020749476" sldId="4833"/>
        </pc:sldMkLst>
      </pc:sldChg>
      <pc:sldChg chg="del">
        <pc:chgData name="Jemma Smith" userId="c43517b7-c020-487a-a609-e5dcac601652" providerId="ADAL" clId="{60759037-BC0A-44A8-8E3F-FEF0CEDB0736}" dt="2024-06-28T15:01:41.808" v="33" actId="47"/>
        <pc:sldMkLst>
          <pc:docMk/>
          <pc:sldMk cId="2029657325" sldId="4834"/>
        </pc:sldMkLst>
      </pc:sldChg>
      <pc:sldChg chg="del">
        <pc:chgData name="Jemma Smith" userId="c43517b7-c020-487a-a609-e5dcac601652" providerId="ADAL" clId="{60759037-BC0A-44A8-8E3F-FEF0CEDB0736}" dt="2024-06-28T15:01:41.210" v="29" actId="47"/>
        <pc:sldMkLst>
          <pc:docMk/>
          <pc:sldMk cId="2824140719" sldId="4835"/>
        </pc:sldMkLst>
      </pc:sldChg>
      <pc:sldChg chg="del">
        <pc:chgData name="Jemma Smith" userId="c43517b7-c020-487a-a609-e5dcac601652" providerId="ADAL" clId="{60759037-BC0A-44A8-8E3F-FEF0CEDB0736}" dt="2024-06-28T15:01:41.243" v="30" actId="47"/>
        <pc:sldMkLst>
          <pc:docMk/>
          <pc:sldMk cId="3809968863" sldId="4836"/>
        </pc:sldMkLst>
      </pc:sldChg>
      <pc:sldChg chg="del">
        <pc:chgData name="Jemma Smith" userId="c43517b7-c020-487a-a609-e5dcac601652" providerId="ADAL" clId="{60759037-BC0A-44A8-8E3F-FEF0CEDB0736}" dt="2024-06-28T15:01:41.682" v="31" actId="47"/>
        <pc:sldMkLst>
          <pc:docMk/>
          <pc:sldMk cId="3092433550" sldId="4837"/>
        </pc:sldMkLst>
      </pc:sldChg>
      <pc:sldChg chg="del">
        <pc:chgData name="Jemma Smith" userId="c43517b7-c020-487a-a609-e5dcac601652" providerId="ADAL" clId="{60759037-BC0A-44A8-8E3F-FEF0CEDB0736}" dt="2024-06-28T15:01:38.789" v="18" actId="47"/>
        <pc:sldMkLst>
          <pc:docMk/>
          <pc:sldMk cId="525016016" sldId="4838"/>
        </pc:sldMkLst>
      </pc:sldChg>
      <pc:sldChg chg="del">
        <pc:chgData name="Jemma Smith" userId="c43517b7-c020-487a-a609-e5dcac601652" providerId="ADAL" clId="{60759037-BC0A-44A8-8E3F-FEF0CEDB0736}" dt="2024-06-28T15:01:42.185" v="34" actId="47"/>
        <pc:sldMkLst>
          <pc:docMk/>
          <pc:sldMk cId="2980633608" sldId="4839"/>
        </pc:sldMkLst>
      </pc:sldChg>
      <pc:sldChg chg="del">
        <pc:chgData name="Jemma Smith" userId="c43517b7-c020-487a-a609-e5dcac601652" providerId="ADAL" clId="{60759037-BC0A-44A8-8E3F-FEF0CEDB0736}" dt="2024-06-28T15:01:42.217" v="35" actId="47"/>
        <pc:sldMkLst>
          <pc:docMk/>
          <pc:sldMk cId="3049102918" sldId="4840"/>
        </pc:sldMkLst>
      </pc:sldChg>
      <pc:sldMasterChg chg="delSldLayout">
        <pc:chgData name="Jemma Smith" userId="c43517b7-c020-487a-a609-e5dcac601652" providerId="ADAL" clId="{60759037-BC0A-44A8-8E3F-FEF0CEDB0736}" dt="2024-06-28T15:01:41.745" v="32" actId="47"/>
        <pc:sldMasterMkLst>
          <pc:docMk/>
          <pc:sldMasterMk cId="700849449" sldId="2147483648"/>
        </pc:sldMasterMkLst>
        <pc:sldLayoutChg chg="del">
          <pc:chgData name="Jemma Smith" userId="c43517b7-c020-487a-a609-e5dcac601652" providerId="ADAL" clId="{60759037-BC0A-44A8-8E3F-FEF0CEDB0736}" dt="2024-06-28T15:01:41.745" v="32" actId="47"/>
          <pc:sldLayoutMkLst>
            <pc:docMk/>
            <pc:sldMasterMk cId="700849449" sldId="2147483648"/>
            <pc:sldLayoutMk cId="1709855176" sldId="2147483660"/>
          </pc:sldLayoutMkLst>
        </pc:sldLayoutChg>
      </pc:sldMasterChg>
    </pc:docChg>
  </pc:docChgLst>
  <pc:docChgLst>
    <pc:chgData name="Jemma Smith" userId="c43517b7-c020-487a-a609-e5dcac601652" providerId="ADAL" clId="{FE7F821D-B88B-4FC8-BB57-A069F1B639DC}"/>
    <pc:docChg chg="undo custSel addSld delSld modSld sldOrd">
      <pc:chgData name="Jemma Smith" userId="c43517b7-c020-487a-a609-e5dcac601652" providerId="ADAL" clId="{FE7F821D-B88B-4FC8-BB57-A069F1B639DC}" dt="2024-07-30T15:27:53.988" v="683" actId="1076"/>
      <pc:docMkLst>
        <pc:docMk/>
      </pc:docMkLst>
      <pc:sldChg chg="modSp mod">
        <pc:chgData name="Jemma Smith" userId="c43517b7-c020-487a-a609-e5dcac601652" providerId="ADAL" clId="{FE7F821D-B88B-4FC8-BB57-A069F1B639DC}" dt="2024-07-30T11:46:07.378" v="40" actId="20577"/>
        <pc:sldMkLst>
          <pc:docMk/>
          <pc:sldMk cId="931301183" sldId="256"/>
        </pc:sldMkLst>
        <pc:spChg chg="mod">
          <ac:chgData name="Jemma Smith" userId="c43517b7-c020-487a-a609-e5dcac601652" providerId="ADAL" clId="{FE7F821D-B88B-4FC8-BB57-A069F1B639DC}" dt="2024-07-30T11:46:07.378" v="40" actId="20577"/>
          <ac:spMkLst>
            <pc:docMk/>
            <pc:sldMk cId="931301183" sldId="256"/>
            <ac:spMk id="6" creationId="{2DDBD4A8-0007-5EFA-628C-3A9FCA50BB6B}"/>
          </ac:spMkLst>
        </pc:spChg>
      </pc:sldChg>
      <pc:sldChg chg="modSp mod">
        <pc:chgData name="Jemma Smith" userId="c43517b7-c020-487a-a609-e5dcac601652" providerId="ADAL" clId="{FE7F821D-B88B-4FC8-BB57-A069F1B639DC}" dt="2024-07-30T11:47:04.492" v="59" actId="20577"/>
        <pc:sldMkLst>
          <pc:docMk/>
          <pc:sldMk cId="3797793867" sldId="258"/>
        </pc:sldMkLst>
        <pc:spChg chg="mod">
          <ac:chgData name="Jemma Smith" userId="c43517b7-c020-487a-a609-e5dcac601652" providerId="ADAL" clId="{FE7F821D-B88B-4FC8-BB57-A069F1B639DC}" dt="2024-07-30T11:47:04.492" v="59" actId="20577"/>
          <ac:spMkLst>
            <pc:docMk/>
            <pc:sldMk cId="3797793867" sldId="258"/>
            <ac:spMk id="3" creationId="{2914E674-A626-9B51-E2D1-8046D6FE3253}"/>
          </ac:spMkLst>
        </pc:spChg>
      </pc:sldChg>
      <pc:sldChg chg="del">
        <pc:chgData name="Jemma Smith" userId="c43517b7-c020-487a-a609-e5dcac601652" providerId="ADAL" clId="{FE7F821D-B88B-4FC8-BB57-A069F1B639DC}" dt="2024-07-30T11:48:46.517" v="60" actId="2696"/>
        <pc:sldMkLst>
          <pc:docMk/>
          <pc:sldMk cId="2033858110" sldId="259"/>
        </pc:sldMkLst>
      </pc:sldChg>
      <pc:sldChg chg="del">
        <pc:chgData name="Jemma Smith" userId="c43517b7-c020-487a-a609-e5dcac601652" providerId="ADAL" clId="{FE7F821D-B88B-4FC8-BB57-A069F1B639DC}" dt="2024-07-30T11:48:47.934" v="61" actId="47"/>
        <pc:sldMkLst>
          <pc:docMk/>
          <pc:sldMk cId="1119962848" sldId="260"/>
        </pc:sldMkLst>
      </pc:sldChg>
      <pc:sldChg chg="del">
        <pc:chgData name="Jemma Smith" userId="c43517b7-c020-487a-a609-e5dcac601652" providerId="ADAL" clId="{FE7F821D-B88B-4FC8-BB57-A069F1B639DC}" dt="2024-07-30T11:48:48.675" v="62" actId="47"/>
        <pc:sldMkLst>
          <pc:docMk/>
          <pc:sldMk cId="2195813920" sldId="261"/>
        </pc:sldMkLst>
      </pc:sldChg>
      <pc:sldChg chg="del">
        <pc:chgData name="Jemma Smith" userId="c43517b7-c020-487a-a609-e5dcac601652" providerId="ADAL" clId="{FE7F821D-B88B-4FC8-BB57-A069F1B639DC}" dt="2024-07-30T11:48:49.320" v="63" actId="47"/>
        <pc:sldMkLst>
          <pc:docMk/>
          <pc:sldMk cId="3993690509" sldId="262"/>
        </pc:sldMkLst>
      </pc:sldChg>
      <pc:sldChg chg="del">
        <pc:chgData name="Jemma Smith" userId="c43517b7-c020-487a-a609-e5dcac601652" providerId="ADAL" clId="{FE7F821D-B88B-4FC8-BB57-A069F1B639DC}" dt="2024-07-30T11:48:49.934" v="64" actId="47"/>
        <pc:sldMkLst>
          <pc:docMk/>
          <pc:sldMk cId="145288826" sldId="263"/>
        </pc:sldMkLst>
      </pc:sldChg>
      <pc:sldChg chg="del">
        <pc:chgData name="Jemma Smith" userId="c43517b7-c020-487a-a609-e5dcac601652" providerId="ADAL" clId="{FE7F821D-B88B-4FC8-BB57-A069F1B639DC}" dt="2024-07-30T11:48:50.456" v="65" actId="47"/>
        <pc:sldMkLst>
          <pc:docMk/>
          <pc:sldMk cId="185844017" sldId="264"/>
        </pc:sldMkLst>
      </pc:sldChg>
      <pc:sldChg chg="del">
        <pc:chgData name="Jemma Smith" userId="c43517b7-c020-487a-a609-e5dcac601652" providerId="ADAL" clId="{FE7F821D-B88B-4FC8-BB57-A069F1B639DC}" dt="2024-07-30T11:48:51.069" v="66" actId="47"/>
        <pc:sldMkLst>
          <pc:docMk/>
          <pc:sldMk cId="3933839812" sldId="265"/>
        </pc:sldMkLst>
      </pc:sldChg>
      <pc:sldChg chg="del">
        <pc:chgData name="Jemma Smith" userId="c43517b7-c020-487a-a609-e5dcac601652" providerId="ADAL" clId="{FE7F821D-B88B-4FC8-BB57-A069F1B639DC}" dt="2024-07-30T11:48:51.621" v="67" actId="47"/>
        <pc:sldMkLst>
          <pc:docMk/>
          <pc:sldMk cId="2511619006" sldId="266"/>
        </pc:sldMkLst>
      </pc:sldChg>
      <pc:sldChg chg="del">
        <pc:chgData name="Jemma Smith" userId="c43517b7-c020-487a-a609-e5dcac601652" providerId="ADAL" clId="{FE7F821D-B88B-4FC8-BB57-A069F1B639DC}" dt="2024-07-30T11:48:52.202" v="68" actId="47"/>
        <pc:sldMkLst>
          <pc:docMk/>
          <pc:sldMk cId="3534862683" sldId="267"/>
        </pc:sldMkLst>
      </pc:sldChg>
      <pc:sldChg chg="del">
        <pc:chgData name="Jemma Smith" userId="c43517b7-c020-487a-a609-e5dcac601652" providerId="ADAL" clId="{FE7F821D-B88B-4FC8-BB57-A069F1B639DC}" dt="2024-07-30T11:48:52.990" v="69" actId="47"/>
        <pc:sldMkLst>
          <pc:docMk/>
          <pc:sldMk cId="2382981380" sldId="268"/>
        </pc:sldMkLst>
      </pc:sldChg>
      <pc:sldChg chg="del">
        <pc:chgData name="Jemma Smith" userId="c43517b7-c020-487a-a609-e5dcac601652" providerId="ADAL" clId="{FE7F821D-B88B-4FC8-BB57-A069F1B639DC}" dt="2024-07-30T11:48:53.671" v="70" actId="47"/>
        <pc:sldMkLst>
          <pc:docMk/>
          <pc:sldMk cId="2211977711" sldId="269"/>
        </pc:sldMkLst>
      </pc:sldChg>
      <pc:sldChg chg="del">
        <pc:chgData name="Jemma Smith" userId="c43517b7-c020-487a-a609-e5dcac601652" providerId="ADAL" clId="{FE7F821D-B88B-4FC8-BB57-A069F1B639DC}" dt="2024-07-30T11:48:54.898" v="72" actId="47"/>
        <pc:sldMkLst>
          <pc:docMk/>
          <pc:sldMk cId="3043915224" sldId="270"/>
        </pc:sldMkLst>
      </pc:sldChg>
      <pc:sldChg chg="del">
        <pc:chgData name="Jemma Smith" userId="c43517b7-c020-487a-a609-e5dcac601652" providerId="ADAL" clId="{FE7F821D-B88B-4FC8-BB57-A069F1B639DC}" dt="2024-07-30T11:48:55.794" v="73" actId="47"/>
        <pc:sldMkLst>
          <pc:docMk/>
          <pc:sldMk cId="3040578064" sldId="271"/>
        </pc:sldMkLst>
      </pc:sldChg>
      <pc:sldChg chg="del">
        <pc:chgData name="Jemma Smith" userId="c43517b7-c020-487a-a609-e5dcac601652" providerId="ADAL" clId="{FE7F821D-B88B-4FC8-BB57-A069F1B639DC}" dt="2024-07-30T11:48:55.873" v="74" actId="47"/>
        <pc:sldMkLst>
          <pc:docMk/>
          <pc:sldMk cId="3467439561" sldId="272"/>
        </pc:sldMkLst>
      </pc:sldChg>
      <pc:sldChg chg="del">
        <pc:chgData name="Jemma Smith" userId="c43517b7-c020-487a-a609-e5dcac601652" providerId="ADAL" clId="{FE7F821D-B88B-4FC8-BB57-A069F1B639DC}" dt="2024-07-30T11:48:54.283" v="71" actId="47"/>
        <pc:sldMkLst>
          <pc:docMk/>
          <pc:sldMk cId="3092792639" sldId="273"/>
        </pc:sldMkLst>
      </pc:sldChg>
      <pc:sldChg chg="del">
        <pc:chgData name="Jemma Smith" userId="c43517b7-c020-487a-a609-e5dcac601652" providerId="ADAL" clId="{FE7F821D-B88B-4FC8-BB57-A069F1B639DC}" dt="2024-07-30T11:48:56.470" v="75" actId="47"/>
        <pc:sldMkLst>
          <pc:docMk/>
          <pc:sldMk cId="683046807" sldId="275"/>
        </pc:sldMkLst>
      </pc:sldChg>
      <pc:sldChg chg="del">
        <pc:chgData name="Jemma Smith" userId="c43517b7-c020-487a-a609-e5dcac601652" providerId="ADAL" clId="{FE7F821D-B88B-4FC8-BB57-A069F1B639DC}" dt="2024-07-30T11:48:56.990" v="76" actId="47"/>
        <pc:sldMkLst>
          <pc:docMk/>
          <pc:sldMk cId="3407532803" sldId="276"/>
        </pc:sldMkLst>
      </pc:sldChg>
      <pc:sldChg chg="del">
        <pc:chgData name="Jemma Smith" userId="c43517b7-c020-487a-a609-e5dcac601652" providerId="ADAL" clId="{FE7F821D-B88B-4FC8-BB57-A069F1B639DC}" dt="2024-07-30T11:48:57.870" v="77" actId="47"/>
        <pc:sldMkLst>
          <pc:docMk/>
          <pc:sldMk cId="2654104502" sldId="277"/>
        </pc:sldMkLst>
      </pc:sldChg>
      <pc:sldChg chg="del">
        <pc:chgData name="Jemma Smith" userId="c43517b7-c020-487a-a609-e5dcac601652" providerId="ADAL" clId="{FE7F821D-B88B-4FC8-BB57-A069F1B639DC}" dt="2024-07-30T11:48:58.499" v="78" actId="47"/>
        <pc:sldMkLst>
          <pc:docMk/>
          <pc:sldMk cId="285464678" sldId="278"/>
        </pc:sldMkLst>
      </pc:sldChg>
      <pc:sldChg chg="del">
        <pc:chgData name="Jemma Smith" userId="c43517b7-c020-487a-a609-e5dcac601652" providerId="ADAL" clId="{FE7F821D-B88B-4FC8-BB57-A069F1B639DC}" dt="2024-07-30T11:48:59.066" v="79" actId="47"/>
        <pc:sldMkLst>
          <pc:docMk/>
          <pc:sldMk cId="2478350784" sldId="279"/>
        </pc:sldMkLst>
      </pc:sldChg>
      <pc:sldChg chg="del">
        <pc:chgData name="Jemma Smith" userId="c43517b7-c020-487a-a609-e5dcac601652" providerId="ADAL" clId="{FE7F821D-B88B-4FC8-BB57-A069F1B639DC}" dt="2024-07-30T11:48:59.625" v="80" actId="47"/>
        <pc:sldMkLst>
          <pc:docMk/>
          <pc:sldMk cId="2660767492" sldId="280"/>
        </pc:sldMkLst>
      </pc:sldChg>
      <pc:sldChg chg="del">
        <pc:chgData name="Jemma Smith" userId="c43517b7-c020-487a-a609-e5dcac601652" providerId="ADAL" clId="{FE7F821D-B88B-4FC8-BB57-A069F1B639DC}" dt="2024-07-30T11:49:00.312" v="81" actId="47"/>
        <pc:sldMkLst>
          <pc:docMk/>
          <pc:sldMk cId="1927120382" sldId="281"/>
        </pc:sldMkLst>
      </pc:sldChg>
      <pc:sldChg chg="del">
        <pc:chgData name="Jemma Smith" userId="c43517b7-c020-487a-a609-e5dcac601652" providerId="ADAL" clId="{FE7F821D-B88B-4FC8-BB57-A069F1B639DC}" dt="2024-07-30T11:49:00.454" v="82" actId="47"/>
        <pc:sldMkLst>
          <pc:docMk/>
          <pc:sldMk cId="3106316705" sldId="282"/>
        </pc:sldMkLst>
      </pc:sldChg>
      <pc:sldChg chg="modSp mod">
        <pc:chgData name="Jemma Smith" userId="c43517b7-c020-487a-a609-e5dcac601652" providerId="ADAL" clId="{FE7F821D-B88B-4FC8-BB57-A069F1B639DC}" dt="2024-07-30T11:49:06.468" v="83" actId="20577"/>
        <pc:sldMkLst>
          <pc:docMk/>
          <pc:sldMk cId="2812230365" sldId="283"/>
        </pc:sldMkLst>
        <pc:spChg chg="mod">
          <ac:chgData name="Jemma Smith" userId="c43517b7-c020-487a-a609-e5dcac601652" providerId="ADAL" clId="{FE7F821D-B88B-4FC8-BB57-A069F1B639DC}" dt="2024-07-30T11:49:06.468" v="83" actId="20577"/>
          <ac:spMkLst>
            <pc:docMk/>
            <pc:sldMk cId="2812230365" sldId="283"/>
            <ac:spMk id="3" creationId="{4EB0E8E3-F5A5-CC6C-53A0-6286B81C2F7E}"/>
          </ac:spMkLst>
        </pc:spChg>
      </pc:sldChg>
      <pc:sldChg chg="addSp delSp modSp new mod">
        <pc:chgData name="Jemma Smith" userId="c43517b7-c020-487a-a609-e5dcac601652" providerId="ADAL" clId="{FE7F821D-B88B-4FC8-BB57-A069F1B639DC}" dt="2024-07-30T13:52:47.598" v="144" actId="1076"/>
        <pc:sldMkLst>
          <pc:docMk/>
          <pc:sldMk cId="3910697077" sldId="284"/>
        </pc:sldMkLst>
        <pc:spChg chg="add del mod">
          <ac:chgData name="Jemma Smith" userId="c43517b7-c020-487a-a609-e5dcac601652" providerId="ADAL" clId="{FE7F821D-B88B-4FC8-BB57-A069F1B639DC}" dt="2024-07-30T11:49:49.506" v="89" actId="478"/>
          <ac:spMkLst>
            <pc:docMk/>
            <pc:sldMk cId="3910697077" sldId="284"/>
            <ac:spMk id="3" creationId="{8DC604DD-29D2-3C90-890A-58B3AFD90B19}"/>
          </ac:spMkLst>
        </pc:spChg>
        <pc:spChg chg="add mod">
          <ac:chgData name="Jemma Smith" userId="c43517b7-c020-487a-a609-e5dcac601652" providerId="ADAL" clId="{FE7F821D-B88B-4FC8-BB57-A069F1B639DC}" dt="2024-07-30T11:50:35.045" v="99" actId="14100"/>
          <ac:spMkLst>
            <pc:docMk/>
            <pc:sldMk cId="3910697077" sldId="284"/>
            <ac:spMk id="5" creationId="{F897EDA4-F6D3-7764-8E21-F3D59170D6FC}"/>
          </ac:spMkLst>
        </pc:spChg>
        <pc:spChg chg="add mod">
          <ac:chgData name="Jemma Smith" userId="c43517b7-c020-487a-a609-e5dcac601652" providerId="ADAL" clId="{FE7F821D-B88B-4FC8-BB57-A069F1B639DC}" dt="2024-07-30T13:49:57.783" v="113" actId="403"/>
          <ac:spMkLst>
            <pc:docMk/>
            <pc:sldMk cId="3910697077" sldId="284"/>
            <ac:spMk id="13" creationId="{441E84EA-00E0-EBDE-E302-F0BAA1F37963}"/>
          </ac:spMkLst>
        </pc:spChg>
        <pc:spChg chg="add mod">
          <ac:chgData name="Jemma Smith" userId="c43517b7-c020-487a-a609-e5dcac601652" providerId="ADAL" clId="{FE7F821D-B88B-4FC8-BB57-A069F1B639DC}" dt="2024-07-30T13:52:34.100" v="139" actId="1076"/>
          <ac:spMkLst>
            <pc:docMk/>
            <pc:sldMk cId="3910697077" sldId="284"/>
            <ac:spMk id="15" creationId="{4EAF7C37-9F0A-7D2D-83D4-128293DFA71E}"/>
          </ac:spMkLst>
        </pc:spChg>
        <pc:spChg chg="add mod">
          <ac:chgData name="Jemma Smith" userId="c43517b7-c020-487a-a609-e5dcac601652" providerId="ADAL" clId="{FE7F821D-B88B-4FC8-BB57-A069F1B639DC}" dt="2024-07-30T13:52:31.695" v="138" actId="1076"/>
          <ac:spMkLst>
            <pc:docMk/>
            <pc:sldMk cId="3910697077" sldId="284"/>
            <ac:spMk id="17" creationId="{D8678A31-4B17-95B0-546F-A265576B710E}"/>
          </ac:spMkLst>
        </pc:spChg>
        <pc:spChg chg="add mod">
          <ac:chgData name="Jemma Smith" userId="c43517b7-c020-487a-a609-e5dcac601652" providerId="ADAL" clId="{FE7F821D-B88B-4FC8-BB57-A069F1B639DC}" dt="2024-07-30T13:51:35.393" v="127" actId="403"/>
          <ac:spMkLst>
            <pc:docMk/>
            <pc:sldMk cId="3910697077" sldId="284"/>
            <ac:spMk id="19" creationId="{4536865E-572F-05A1-945B-0CFA4E41A1E5}"/>
          </ac:spMkLst>
        </pc:spChg>
        <pc:spChg chg="add mod">
          <ac:chgData name="Jemma Smith" userId="c43517b7-c020-487a-a609-e5dcac601652" providerId="ADAL" clId="{FE7F821D-B88B-4FC8-BB57-A069F1B639DC}" dt="2024-07-30T13:52:41.909" v="141" actId="1076"/>
          <ac:spMkLst>
            <pc:docMk/>
            <pc:sldMk cId="3910697077" sldId="284"/>
            <ac:spMk id="21" creationId="{0E45D53E-BF72-93B3-AB84-4211DB365A8B}"/>
          </ac:spMkLst>
        </pc:spChg>
        <pc:spChg chg="add mod">
          <ac:chgData name="Jemma Smith" userId="c43517b7-c020-487a-a609-e5dcac601652" providerId="ADAL" clId="{FE7F821D-B88B-4FC8-BB57-A069F1B639DC}" dt="2024-07-30T13:52:37.351" v="140" actId="1076"/>
          <ac:spMkLst>
            <pc:docMk/>
            <pc:sldMk cId="3910697077" sldId="284"/>
            <ac:spMk id="23" creationId="{AAAFDC61-2553-BF0E-10FC-19F5F48AEFD3}"/>
          </ac:spMkLst>
        </pc:spChg>
        <pc:picChg chg="add del mod">
          <ac:chgData name="Jemma Smith" userId="c43517b7-c020-487a-a609-e5dcac601652" providerId="ADAL" clId="{FE7F821D-B88B-4FC8-BB57-A069F1B639DC}" dt="2024-07-30T11:52:20.732" v="106" actId="21"/>
          <ac:picMkLst>
            <pc:docMk/>
            <pc:sldMk cId="3910697077" sldId="284"/>
            <ac:picMk id="7" creationId="{388A3278-882F-5F61-FB28-C31C0C0C620F}"/>
          </ac:picMkLst>
        </pc:picChg>
        <pc:picChg chg="add del mod">
          <ac:chgData name="Jemma Smith" userId="c43517b7-c020-487a-a609-e5dcac601652" providerId="ADAL" clId="{FE7F821D-B88B-4FC8-BB57-A069F1B639DC}" dt="2024-07-30T11:52:20.732" v="106" actId="21"/>
          <ac:picMkLst>
            <pc:docMk/>
            <pc:sldMk cId="3910697077" sldId="284"/>
            <ac:picMk id="9" creationId="{6C00DB7E-090F-F2F2-F812-57B5C4CEA976}"/>
          </ac:picMkLst>
        </pc:picChg>
        <pc:picChg chg="add mod">
          <ac:chgData name="Jemma Smith" userId="c43517b7-c020-487a-a609-e5dcac601652" providerId="ADAL" clId="{FE7F821D-B88B-4FC8-BB57-A069F1B639DC}" dt="2024-07-30T13:52:47.598" v="144" actId="1076"/>
          <ac:picMkLst>
            <pc:docMk/>
            <pc:sldMk cId="3910697077" sldId="284"/>
            <ac:picMk id="11" creationId="{8FF6A209-5B95-3041-0077-29CA49470DB9}"/>
          </ac:picMkLst>
        </pc:picChg>
      </pc:sldChg>
      <pc:sldChg chg="addSp delSp modSp new mod">
        <pc:chgData name="Jemma Smith" userId="c43517b7-c020-487a-a609-e5dcac601652" providerId="ADAL" clId="{FE7F821D-B88B-4FC8-BB57-A069F1B639DC}" dt="2024-07-30T14:05:25.839" v="314" actId="207"/>
        <pc:sldMkLst>
          <pc:docMk/>
          <pc:sldMk cId="2859477918" sldId="285"/>
        </pc:sldMkLst>
        <pc:spChg chg="add mod">
          <ac:chgData name="Jemma Smith" userId="c43517b7-c020-487a-a609-e5dcac601652" providerId="ADAL" clId="{FE7F821D-B88B-4FC8-BB57-A069F1B639DC}" dt="2024-07-30T14:04:41.090" v="310" actId="207"/>
          <ac:spMkLst>
            <pc:docMk/>
            <pc:sldMk cId="2859477918" sldId="285"/>
            <ac:spMk id="2" creationId="{F394A797-FBC4-4581-BCD7-DF9671D3C6E7}"/>
          </ac:spMkLst>
        </pc:spChg>
        <pc:spChg chg="add mod">
          <ac:chgData name="Jemma Smith" userId="c43517b7-c020-487a-a609-e5dcac601652" providerId="ADAL" clId="{FE7F821D-B88B-4FC8-BB57-A069F1B639DC}" dt="2024-07-30T14:04:54.145" v="311" actId="207"/>
          <ac:spMkLst>
            <pc:docMk/>
            <pc:sldMk cId="2859477918" sldId="285"/>
            <ac:spMk id="8" creationId="{D8AF34E0-0954-E72C-0BF5-10C827E563DD}"/>
          </ac:spMkLst>
        </pc:spChg>
        <pc:spChg chg="add mod">
          <ac:chgData name="Jemma Smith" userId="c43517b7-c020-487a-a609-e5dcac601652" providerId="ADAL" clId="{FE7F821D-B88B-4FC8-BB57-A069F1B639DC}" dt="2024-07-30T14:05:14.677" v="313" actId="207"/>
          <ac:spMkLst>
            <pc:docMk/>
            <pc:sldMk cId="2859477918" sldId="285"/>
            <ac:spMk id="9" creationId="{6DB0DEDB-3FBE-141E-09ED-91674F75B8D2}"/>
          </ac:spMkLst>
        </pc:spChg>
        <pc:spChg chg="add mod">
          <ac:chgData name="Jemma Smith" userId="c43517b7-c020-487a-a609-e5dcac601652" providerId="ADAL" clId="{FE7F821D-B88B-4FC8-BB57-A069F1B639DC}" dt="2024-07-30T14:05:25.839" v="314" actId="207"/>
          <ac:spMkLst>
            <pc:docMk/>
            <pc:sldMk cId="2859477918" sldId="285"/>
            <ac:spMk id="10" creationId="{00B69B5C-3054-6450-95FC-6027E87E1680}"/>
          </ac:spMkLst>
        </pc:spChg>
        <pc:spChg chg="add mod">
          <ac:chgData name="Jemma Smith" userId="c43517b7-c020-487a-a609-e5dcac601652" providerId="ADAL" clId="{FE7F821D-B88B-4FC8-BB57-A069F1B639DC}" dt="2024-07-30T14:05:08.727" v="312" actId="207"/>
          <ac:spMkLst>
            <pc:docMk/>
            <pc:sldMk cId="2859477918" sldId="285"/>
            <ac:spMk id="11" creationId="{8DD36192-28FC-8A49-D6E2-CA17378D3F0E}"/>
          </ac:spMkLst>
        </pc:spChg>
        <pc:spChg chg="add mod">
          <ac:chgData name="Jemma Smith" userId="c43517b7-c020-487a-a609-e5dcac601652" providerId="ADAL" clId="{FE7F821D-B88B-4FC8-BB57-A069F1B639DC}" dt="2024-07-30T14:01:19.145" v="283" actId="1076"/>
          <ac:spMkLst>
            <pc:docMk/>
            <pc:sldMk cId="2859477918" sldId="285"/>
            <ac:spMk id="13" creationId="{B6CF846B-7B7D-E5C6-C01E-2BB69E90DBB9}"/>
          </ac:spMkLst>
        </pc:spChg>
        <pc:spChg chg="add mod">
          <ac:chgData name="Jemma Smith" userId="c43517b7-c020-487a-a609-e5dcac601652" providerId="ADAL" clId="{FE7F821D-B88B-4FC8-BB57-A069F1B639DC}" dt="2024-07-30T14:01:50.595" v="289" actId="1076"/>
          <ac:spMkLst>
            <pc:docMk/>
            <pc:sldMk cId="2859477918" sldId="285"/>
            <ac:spMk id="15" creationId="{5A581DC9-41C6-CE1F-C578-F3CD4B76CF49}"/>
          </ac:spMkLst>
        </pc:spChg>
        <pc:spChg chg="add mod">
          <ac:chgData name="Jemma Smith" userId="c43517b7-c020-487a-a609-e5dcac601652" providerId="ADAL" clId="{FE7F821D-B88B-4FC8-BB57-A069F1B639DC}" dt="2024-07-30T14:02:19.743" v="295" actId="1076"/>
          <ac:spMkLst>
            <pc:docMk/>
            <pc:sldMk cId="2859477918" sldId="285"/>
            <ac:spMk id="17" creationId="{651ECEC7-2746-DC9F-1B5A-341B11591702}"/>
          </ac:spMkLst>
        </pc:spChg>
        <pc:spChg chg="add mod">
          <ac:chgData name="Jemma Smith" userId="c43517b7-c020-487a-a609-e5dcac601652" providerId="ADAL" clId="{FE7F821D-B88B-4FC8-BB57-A069F1B639DC}" dt="2024-07-30T14:02:48.922" v="300" actId="403"/>
          <ac:spMkLst>
            <pc:docMk/>
            <pc:sldMk cId="2859477918" sldId="285"/>
            <ac:spMk id="19" creationId="{C8EA736E-EE29-04EF-A5FC-2455F79C144B}"/>
          </ac:spMkLst>
        </pc:spChg>
        <pc:spChg chg="add mod">
          <ac:chgData name="Jemma Smith" userId="c43517b7-c020-487a-a609-e5dcac601652" providerId="ADAL" clId="{FE7F821D-B88B-4FC8-BB57-A069F1B639DC}" dt="2024-07-30T14:03:18.848" v="306" actId="1076"/>
          <ac:spMkLst>
            <pc:docMk/>
            <pc:sldMk cId="2859477918" sldId="285"/>
            <ac:spMk id="21" creationId="{4B474F9C-D29D-D247-28FB-B6C103284670}"/>
          </ac:spMkLst>
        </pc:spChg>
        <pc:spChg chg="add mod">
          <ac:chgData name="Jemma Smith" userId="c43517b7-c020-487a-a609-e5dcac601652" providerId="ADAL" clId="{FE7F821D-B88B-4FC8-BB57-A069F1B639DC}" dt="2024-07-30T14:03:43.623" v="309" actId="14100"/>
          <ac:spMkLst>
            <pc:docMk/>
            <pc:sldMk cId="2859477918" sldId="285"/>
            <ac:spMk id="23" creationId="{0AB48F27-56E7-6243-63FD-A3C7CE4E254B}"/>
          </ac:spMkLst>
        </pc:spChg>
        <pc:picChg chg="add del mod">
          <ac:chgData name="Jemma Smith" userId="c43517b7-c020-487a-a609-e5dcac601652" providerId="ADAL" clId="{FE7F821D-B88B-4FC8-BB57-A069F1B639DC}" dt="2024-07-30T13:56:09.177" v="173" actId="21"/>
          <ac:picMkLst>
            <pc:docMk/>
            <pc:sldMk cId="2859477918" sldId="285"/>
            <ac:picMk id="3" creationId="{39F42F95-1102-5328-0C50-01C2E4CAC0CA}"/>
          </ac:picMkLst>
        </pc:picChg>
        <pc:picChg chg="add del mod">
          <ac:chgData name="Jemma Smith" userId="c43517b7-c020-487a-a609-e5dcac601652" providerId="ADAL" clId="{FE7F821D-B88B-4FC8-BB57-A069F1B639DC}" dt="2024-07-30T13:56:11.729" v="174" actId="21"/>
          <ac:picMkLst>
            <pc:docMk/>
            <pc:sldMk cId="2859477918" sldId="285"/>
            <ac:picMk id="4" creationId="{393D6D44-880D-4420-A8AC-EF71939DA9A6}"/>
          </ac:picMkLst>
        </pc:picChg>
        <pc:picChg chg="add del mod">
          <ac:chgData name="Jemma Smith" userId="c43517b7-c020-487a-a609-e5dcac601652" providerId="ADAL" clId="{FE7F821D-B88B-4FC8-BB57-A069F1B639DC}" dt="2024-07-30T13:56:07.305" v="172" actId="21"/>
          <ac:picMkLst>
            <pc:docMk/>
            <pc:sldMk cId="2859477918" sldId="285"/>
            <ac:picMk id="5" creationId="{A24A5D69-F21C-F305-2C41-2E4CE333F33C}"/>
          </ac:picMkLst>
        </pc:picChg>
        <pc:picChg chg="add del mod">
          <ac:chgData name="Jemma Smith" userId="c43517b7-c020-487a-a609-e5dcac601652" providerId="ADAL" clId="{FE7F821D-B88B-4FC8-BB57-A069F1B639DC}" dt="2024-07-30T13:56:13.563" v="175" actId="21"/>
          <ac:picMkLst>
            <pc:docMk/>
            <pc:sldMk cId="2859477918" sldId="285"/>
            <ac:picMk id="6" creationId="{03EEBA13-A194-0D33-E92A-553F6562435F}"/>
          </ac:picMkLst>
        </pc:picChg>
        <pc:picChg chg="add del mod">
          <ac:chgData name="Jemma Smith" userId="c43517b7-c020-487a-a609-e5dcac601652" providerId="ADAL" clId="{FE7F821D-B88B-4FC8-BB57-A069F1B639DC}" dt="2024-07-30T13:57:34.258" v="205" actId="21"/>
          <ac:picMkLst>
            <pc:docMk/>
            <pc:sldMk cId="2859477918" sldId="285"/>
            <ac:picMk id="7" creationId="{04979DE4-DFC2-3C71-DC5E-FA1D3D159886}"/>
          </ac:picMkLst>
        </pc:picChg>
      </pc:sldChg>
      <pc:sldChg chg="addSp delSp modSp new mod">
        <pc:chgData name="Jemma Smith" userId="c43517b7-c020-487a-a609-e5dcac601652" providerId="ADAL" clId="{FE7F821D-B88B-4FC8-BB57-A069F1B639DC}" dt="2024-07-30T14:38:49.919" v="469" actId="1076"/>
        <pc:sldMkLst>
          <pc:docMk/>
          <pc:sldMk cId="2445191096" sldId="286"/>
        </pc:sldMkLst>
        <pc:spChg chg="add mod">
          <ac:chgData name="Jemma Smith" userId="c43517b7-c020-487a-a609-e5dcac601652" providerId="ADAL" clId="{FE7F821D-B88B-4FC8-BB57-A069F1B639DC}" dt="2024-07-30T14:07:58.417" v="324" actId="1076"/>
          <ac:spMkLst>
            <pc:docMk/>
            <pc:sldMk cId="2445191096" sldId="286"/>
            <ac:spMk id="3" creationId="{105DB39B-B299-39EC-4ED5-AD8E549F907C}"/>
          </ac:spMkLst>
        </pc:spChg>
        <pc:spChg chg="add mod">
          <ac:chgData name="Jemma Smith" userId="c43517b7-c020-487a-a609-e5dcac601652" providerId="ADAL" clId="{FE7F821D-B88B-4FC8-BB57-A069F1B639DC}" dt="2024-07-30T14:30:40.524" v="345" actId="1076"/>
          <ac:spMkLst>
            <pc:docMk/>
            <pc:sldMk cId="2445191096" sldId="286"/>
            <ac:spMk id="8" creationId="{3E246E5B-8AFD-3A17-27FC-2864D3E474A4}"/>
          </ac:spMkLst>
        </pc:spChg>
        <pc:spChg chg="add mod">
          <ac:chgData name="Jemma Smith" userId="c43517b7-c020-487a-a609-e5dcac601652" providerId="ADAL" clId="{FE7F821D-B88B-4FC8-BB57-A069F1B639DC}" dt="2024-07-30T14:31:12.525" v="349" actId="1076"/>
          <ac:spMkLst>
            <pc:docMk/>
            <pc:sldMk cId="2445191096" sldId="286"/>
            <ac:spMk id="10" creationId="{12B60DA7-443C-1513-42F9-B1D8C274B46D}"/>
          </ac:spMkLst>
        </pc:spChg>
        <pc:spChg chg="add mod">
          <ac:chgData name="Jemma Smith" userId="c43517b7-c020-487a-a609-e5dcac601652" providerId="ADAL" clId="{FE7F821D-B88B-4FC8-BB57-A069F1B639DC}" dt="2024-07-30T14:38:49.919" v="469" actId="1076"/>
          <ac:spMkLst>
            <pc:docMk/>
            <pc:sldMk cId="2445191096" sldId="286"/>
            <ac:spMk id="16" creationId="{70BE1DBC-88B4-938D-8A11-C185185DC917}"/>
          </ac:spMkLst>
        </pc:spChg>
        <pc:picChg chg="add mod">
          <ac:chgData name="Jemma Smith" userId="c43517b7-c020-487a-a609-e5dcac601652" providerId="ADAL" clId="{FE7F821D-B88B-4FC8-BB57-A069F1B639DC}" dt="2024-07-30T14:09:55.149" v="341" actId="1076"/>
          <ac:picMkLst>
            <pc:docMk/>
            <pc:sldMk cId="2445191096" sldId="286"/>
            <ac:picMk id="4" creationId="{DF02522D-FFC6-D4C9-9F37-C71275C8DE4B}"/>
          </ac:picMkLst>
        </pc:picChg>
        <pc:picChg chg="add mod">
          <ac:chgData name="Jemma Smith" userId="c43517b7-c020-487a-a609-e5dcac601652" providerId="ADAL" clId="{FE7F821D-B88B-4FC8-BB57-A069F1B639DC}" dt="2024-07-30T14:10:01.998" v="342" actId="1076"/>
          <ac:picMkLst>
            <pc:docMk/>
            <pc:sldMk cId="2445191096" sldId="286"/>
            <ac:picMk id="5" creationId="{347DD9AE-141C-4139-7F2B-C63754E4EB82}"/>
          </ac:picMkLst>
        </pc:picChg>
        <pc:picChg chg="add mod">
          <ac:chgData name="Jemma Smith" userId="c43517b7-c020-487a-a609-e5dcac601652" providerId="ADAL" clId="{FE7F821D-B88B-4FC8-BB57-A069F1B639DC}" dt="2024-07-30T14:30:24.847" v="343" actId="1076"/>
          <ac:picMkLst>
            <pc:docMk/>
            <pc:sldMk cId="2445191096" sldId="286"/>
            <ac:picMk id="6" creationId="{C7664ED3-2F97-E589-8F8E-65575C4BD127}"/>
          </ac:picMkLst>
        </pc:picChg>
        <pc:picChg chg="add mod">
          <ac:chgData name="Jemma Smith" userId="c43517b7-c020-487a-a609-e5dcac601652" providerId="ADAL" clId="{FE7F821D-B88B-4FC8-BB57-A069F1B639DC}" dt="2024-07-30T14:30:30.778" v="344" actId="1076"/>
          <ac:picMkLst>
            <pc:docMk/>
            <pc:sldMk cId="2445191096" sldId="286"/>
            <ac:picMk id="7" creationId="{1F2DEFBD-F63E-5E4C-47DB-D98F614C3836}"/>
          </ac:picMkLst>
        </pc:picChg>
        <pc:picChg chg="add del mod">
          <ac:chgData name="Jemma Smith" userId="c43517b7-c020-487a-a609-e5dcac601652" providerId="ADAL" clId="{FE7F821D-B88B-4FC8-BB57-A069F1B639DC}" dt="2024-07-30T14:35:33.170" v="432" actId="21"/>
          <ac:picMkLst>
            <pc:docMk/>
            <pc:sldMk cId="2445191096" sldId="286"/>
            <ac:picMk id="11" creationId="{998D6BDE-AC65-E281-28B6-64557B95A3C8}"/>
          </ac:picMkLst>
        </pc:picChg>
        <pc:picChg chg="add mod">
          <ac:chgData name="Jemma Smith" userId="c43517b7-c020-487a-a609-e5dcac601652" providerId="ADAL" clId="{FE7F821D-B88B-4FC8-BB57-A069F1B639DC}" dt="2024-07-30T14:37:16.894" v="437" actId="14100"/>
          <ac:picMkLst>
            <pc:docMk/>
            <pc:sldMk cId="2445191096" sldId="286"/>
            <ac:picMk id="12" creationId="{EE0B798E-9561-0A8A-DADA-F4E0AED61506}"/>
          </ac:picMkLst>
        </pc:picChg>
        <pc:picChg chg="add del mod">
          <ac:chgData name="Jemma Smith" userId="c43517b7-c020-487a-a609-e5dcac601652" providerId="ADAL" clId="{FE7F821D-B88B-4FC8-BB57-A069F1B639DC}" dt="2024-07-30T14:37:53.559" v="442" actId="21"/>
          <ac:picMkLst>
            <pc:docMk/>
            <pc:sldMk cId="2445191096" sldId="286"/>
            <ac:picMk id="14" creationId="{A4B12E70-ECA2-DDEB-2CD0-98B45687BB83}"/>
          </ac:picMkLst>
        </pc:picChg>
        <pc:picChg chg="add del mod">
          <ac:chgData name="Jemma Smith" userId="c43517b7-c020-487a-a609-e5dcac601652" providerId="ADAL" clId="{FE7F821D-B88B-4FC8-BB57-A069F1B639DC}" dt="2024-07-30T14:38:45.987" v="468" actId="21"/>
          <ac:picMkLst>
            <pc:docMk/>
            <pc:sldMk cId="2445191096" sldId="286"/>
            <ac:picMk id="15" creationId="{76691E20-14F0-98AC-6C7C-A82D19A11E71}"/>
          </ac:picMkLst>
        </pc:picChg>
      </pc:sldChg>
      <pc:sldChg chg="addSp delSp modSp add mod">
        <pc:chgData name="Jemma Smith" userId="c43517b7-c020-487a-a609-e5dcac601652" providerId="ADAL" clId="{FE7F821D-B88B-4FC8-BB57-A069F1B639DC}" dt="2024-07-30T14:40:54.962" v="491" actId="1076"/>
        <pc:sldMkLst>
          <pc:docMk/>
          <pc:sldMk cId="1290027181" sldId="287"/>
        </pc:sldMkLst>
        <pc:spChg chg="add mod">
          <ac:chgData name="Jemma Smith" userId="c43517b7-c020-487a-a609-e5dcac601652" providerId="ADAL" clId="{FE7F821D-B88B-4FC8-BB57-A069F1B639DC}" dt="2024-07-30T14:40:11.240" v="488" actId="20577"/>
          <ac:spMkLst>
            <pc:docMk/>
            <pc:sldMk cId="1290027181" sldId="287"/>
            <ac:spMk id="9" creationId="{9E64F658-5F1F-093E-6E3A-A2EC0BD5C252}"/>
          </ac:spMkLst>
        </pc:spChg>
        <pc:picChg chg="add del mod">
          <ac:chgData name="Jemma Smith" userId="c43517b7-c020-487a-a609-e5dcac601652" providerId="ADAL" clId="{FE7F821D-B88B-4FC8-BB57-A069F1B639DC}" dt="2024-07-30T14:40:03.514" v="474" actId="21"/>
          <ac:picMkLst>
            <pc:docMk/>
            <pc:sldMk cId="1290027181" sldId="287"/>
            <ac:picMk id="2" creationId="{34BA3560-B498-58F7-2B85-E1112DAB198E}"/>
          </ac:picMkLst>
        </pc:picChg>
        <pc:picChg chg="add mod">
          <ac:chgData name="Jemma Smith" userId="c43517b7-c020-487a-a609-e5dcac601652" providerId="ADAL" clId="{FE7F821D-B88B-4FC8-BB57-A069F1B639DC}" dt="2024-07-30T14:40:54.962" v="491" actId="1076"/>
          <ac:picMkLst>
            <pc:docMk/>
            <pc:sldMk cId="1290027181" sldId="287"/>
            <ac:picMk id="11" creationId="{4B198552-E07B-2C3A-0306-04A80BBDA696}"/>
          </ac:picMkLst>
        </pc:picChg>
      </pc:sldChg>
      <pc:sldChg chg="addSp modSp add mod ord">
        <pc:chgData name="Jemma Smith" userId="c43517b7-c020-487a-a609-e5dcac601652" providerId="ADAL" clId="{FE7F821D-B88B-4FC8-BB57-A069F1B639DC}" dt="2024-07-30T14:41:13.095" v="494" actId="14100"/>
        <pc:sldMkLst>
          <pc:docMk/>
          <pc:sldMk cId="4294730686" sldId="288"/>
        </pc:sldMkLst>
        <pc:spChg chg="add mod">
          <ac:chgData name="Jemma Smith" userId="c43517b7-c020-487a-a609-e5dcac601652" providerId="ADAL" clId="{FE7F821D-B88B-4FC8-BB57-A069F1B639DC}" dt="2024-07-30T14:41:06.546" v="492" actId="1076"/>
          <ac:spMkLst>
            <pc:docMk/>
            <pc:sldMk cId="4294730686" sldId="288"/>
            <ac:spMk id="9" creationId="{2FB2EB86-94C0-7863-7FC9-78D0EDCD69D7}"/>
          </ac:spMkLst>
        </pc:spChg>
        <pc:picChg chg="add mod">
          <ac:chgData name="Jemma Smith" userId="c43517b7-c020-487a-a609-e5dcac601652" providerId="ADAL" clId="{FE7F821D-B88B-4FC8-BB57-A069F1B639DC}" dt="2024-07-30T14:41:13.095" v="494" actId="14100"/>
          <ac:picMkLst>
            <pc:docMk/>
            <pc:sldMk cId="4294730686" sldId="288"/>
            <ac:picMk id="2" creationId="{E978F911-5759-ACC3-81FD-9AD72A0A488A}"/>
          </ac:picMkLst>
        </pc:picChg>
      </pc:sldChg>
      <pc:sldChg chg="addSp modSp new mod">
        <pc:chgData name="Jemma Smith" userId="c43517b7-c020-487a-a609-e5dcac601652" providerId="ADAL" clId="{FE7F821D-B88B-4FC8-BB57-A069F1B639DC}" dt="2024-07-30T14:45:34.822" v="510" actId="1076"/>
        <pc:sldMkLst>
          <pc:docMk/>
          <pc:sldMk cId="1003955494" sldId="289"/>
        </pc:sldMkLst>
        <pc:spChg chg="add mod">
          <ac:chgData name="Jemma Smith" userId="c43517b7-c020-487a-a609-e5dcac601652" providerId="ADAL" clId="{FE7F821D-B88B-4FC8-BB57-A069F1B639DC}" dt="2024-07-30T14:45:34.822" v="510" actId="1076"/>
          <ac:spMkLst>
            <pc:docMk/>
            <pc:sldMk cId="1003955494" sldId="289"/>
            <ac:spMk id="3" creationId="{377CA29C-FF1D-D0FD-5B6F-AE452694A8A5}"/>
          </ac:spMkLst>
        </pc:spChg>
        <pc:picChg chg="add mod">
          <ac:chgData name="Jemma Smith" userId="c43517b7-c020-487a-a609-e5dcac601652" providerId="ADAL" clId="{FE7F821D-B88B-4FC8-BB57-A069F1B639DC}" dt="2024-07-30T14:45:23.642" v="509" actId="1076"/>
          <ac:picMkLst>
            <pc:docMk/>
            <pc:sldMk cId="1003955494" sldId="289"/>
            <ac:picMk id="4" creationId="{13023B55-01EE-1741-CE25-9F75CE995523}"/>
          </ac:picMkLst>
        </pc:picChg>
      </pc:sldChg>
      <pc:sldChg chg="addSp modSp new mod">
        <pc:chgData name="Jemma Smith" userId="c43517b7-c020-487a-a609-e5dcac601652" providerId="ADAL" clId="{FE7F821D-B88B-4FC8-BB57-A069F1B639DC}" dt="2024-07-30T15:04:07.177" v="541" actId="20577"/>
        <pc:sldMkLst>
          <pc:docMk/>
          <pc:sldMk cId="4240959471" sldId="290"/>
        </pc:sldMkLst>
        <pc:spChg chg="add mod">
          <ac:chgData name="Jemma Smith" userId="c43517b7-c020-487a-a609-e5dcac601652" providerId="ADAL" clId="{FE7F821D-B88B-4FC8-BB57-A069F1B639DC}" dt="2024-07-30T15:04:07.177" v="541" actId="20577"/>
          <ac:spMkLst>
            <pc:docMk/>
            <pc:sldMk cId="4240959471" sldId="290"/>
            <ac:spMk id="5" creationId="{669639DD-5F2A-6C4F-7A2E-893B21F7FCD4}"/>
          </ac:spMkLst>
        </pc:spChg>
        <pc:picChg chg="add mod">
          <ac:chgData name="Jemma Smith" userId="c43517b7-c020-487a-a609-e5dcac601652" providerId="ADAL" clId="{FE7F821D-B88B-4FC8-BB57-A069F1B639DC}" dt="2024-07-30T15:01:56.565" v="515" actId="1076"/>
          <ac:picMkLst>
            <pc:docMk/>
            <pc:sldMk cId="4240959471" sldId="290"/>
            <ac:picMk id="2" creationId="{E5C260CD-A2D9-742B-DD70-28BA20CF423F}"/>
          </ac:picMkLst>
        </pc:picChg>
        <pc:picChg chg="add mod">
          <ac:chgData name="Jemma Smith" userId="c43517b7-c020-487a-a609-e5dcac601652" providerId="ADAL" clId="{FE7F821D-B88B-4FC8-BB57-A069F1B639DC}" dt="2024-07-30T15:02:54.168" v="521" actId="14100"/>
          <ac:picMkLst>
            <pc:docMk/>
            <pc:sldMk cId="4240959471" sldId="290"/>
            <ac:picMk id="3" creationId="{6469FDD8-F745-12EA-D31F-202A8FB7411A}"/>
          </ac:picMkLst>
        </pc:picChg>
      </pc:sldChg>
      <pc:sldChg chg="addSp modSp new mod">
        <pc:chgData name="Jemma Smith" userId="c43517b7-c020-487a-a609-e5dcac601652" providerId="ADAL" clId="{FE7F821D-B88B-4FC8-BB57-A069F1B639DC}" dt="2024-07-30T15:10:59.362" v="566" actId="1076"/>
        <pc:sldMkLst>
          <pc:docMk/>
          <pc:sldMk cId="3178368116" sldId="291"/>
        </pc:sldMkLst>
        <pc:spChg chg="add mod">
          <ac:chgData name="Jemma Smith" userId="c43517b7-c020-487a-a609-e5dcac601652" providerId="ADAL" clId="{FE7F821D-B88B-4FC8-BB57-A069F1B639DC}" dt="2024-07-30T15:10:59.362" v="566" actId="1076"/>
          <ac:spMkLst>
            <pc:docMk/>
            <pc:sldMk cId="3178368116" sldId="291"/>
            <ac:spMk id="3" creationId="{6A467376-4AAD-9A84-C9EE-0EB66463F54D}"/>
          </ac:spMkLst>
        </pc:spChg>
      </pc:sldChg>
      <pc:sldChg chg="addSp modSp new mod">
        <pc:chgData name="Jemma Smith" userId="c43517b7-c020-487a-a609-e5dcac601652" providerId="ADAL" clId="{FE7F821D-B88B-4FC8-BB57-A069F1B639DC}" dt="2024-07-30T15:16:54.759" v="583" actId="1076"/>
        <pc:sldMkLst>
          <pc:docMk/>
          <pc:sldMk cId="2458193098" sldId="292"/>
        </pc:sldMkLst>
        <pc:spChg chg="add mod">
          <ac:chgData name="Jemma Smith" userId="c43517b7-c020-487a-a609-e5dcac601652" providerId="ADAL" clId="{FE7F821D-B88B-4FC8-BB57-A069F1B639DC}" dt="2024-07-30T15:12:40.132" v="576" actId="20577"/>
          <ac:spMkLst>
            <pc:docMk/>
            <pc:sldMk cId="2458193098" sldId="292"/>
            <ac:spMk id="3" creationId="{F2E4F2BE-AB37-5E97-EA7A-1ADB233070BF}"/>
          </ac:spMkLst>
        </pc:spChg>
        <pc:spChg chg="add mod">
          <ac:chgData name="Jemma Smith" userId="c43517b7-c020-487a-a609-e5dcac601652" providerId="ADAL" clId="{FE7F821D-B88B-4FC8-BB57-A069F1B639DC}" dt="2024-07-30T15:16:54.759" v="583" actId="1076"/>
          <ac:spMkLst>
            <pc:docMk/>
            <pc:sldMk cId="2458193098" sldId="292"/>
            <ac:spMk id="6" creationId="{08E418FB-AC75-E04B-3148-FCBDA34CE284}"/>
          </ac:spMkLst>
        </pc:spChg>
        <pc:picChg chg="add mod">
          <ac:chgData name="Jemma Smith" userId="c43517b7-c020-487a-a609-e5dcac601652" providerId="ADAL" clId="{FE7F821D-B88B-4FC8-BB57-A069F1B639DC}" dt="2024-07-30T15:16:50.789" v="582" actId="1076"/>
          <ac:picMkLst>
            <pc:docMk/>
            <pc:sldMk cId="2458193098" sldId="292"/>
            <ac:picMk id="4" creationId="{D4A6E8B7-AB75-7799-8459-BD61A0E96F97}"/>
          </ac:picMkLst>
        </pc:picChg>
      </pc:sldChg>
      <pc:sldChg chg="addSp modSp new mod">
        <pc:chgData name="Jemma Smith" userId="c43517b7-c020-487a-a609-e5dcac601652" providerId="ADAL" clId="{FE7F821D-B88B-4FC8-BB57-A069F1B639DC}" dt="2024-07-30T15:26:44.449" v="678" actId="1076"/>
        <pc:sldMkLst>
          <pc:docMk/>
          <pc:sldMk cId="529488077" sldId="293"/>
        </pc:sldMkLst>
        <pc:spChg chg="add mod">
          <ac:chgData name="Jemma Smith" userId="c43517b7-c020-487a-a609-e5dcac601652" providerId="ADAL" clId="{FE7F821D-B88B-4FC8-BB57-A069F1B639DC}" dt="2024-07-30T15:18:24.986" v="592" actId="1076"/>
          <ac:spMkLst>
            <pc:docMk/>
            <pc:sldMk cId="529488077" sldId="293"/>
            <ac:spMk id="2" creationId="{483B36A3-FD51-3A78-3996-4B52AAFC4F7D}"/>
          </ac:spMkLst>
        </pc:spChg>
        <pc:spChg chg="mod">
          <ac:chgData name="Jemma Smith" userId="c43517b7-c020-487a-a609-e5dcac601652" providerId="ADAL" clId="{FE7F821D-B88B-4FC8-BB57-A069F1B639DC}" dt="2024-07-30T15:26:44.449" v="678" actId="1076"/>
          <ac:spMkLst>
            <pc:docMk/>
            <pc:sldMk cId="529488077" sldId="293"/>
            <ac:spMk id="4" creationId="{5E7B9B68-5732-0D5E-0135-9C96DF8F602E}"/>
          </ac:spMkLst>
        </pc:spChg>
        <pc:spChg chg="mod">
          <ac:chgData name="Jemma Smith" userId="c43517b7-c020-487a-a609-e5dcac601652" providerId="ADAL" clId="{FE7F821D-B88B-4FC8-BB57-A069F1B639DC}" dt="2024-07-30T15:26:44.449" v="678" actId="1076"/>
          <ac:spMkLst>
            <pc:docMk/>
            <pc:sldMk cId="529488077" sldId="293"/>
            <ac:spMk id="5" creationId="{869CC36E-F36E-9C8E-1D8C-91F44EDCBD3A}"/>
          </ac:spMkLst>
        </pc:spChg>
        <pc:spChg chg="add mod">
          <ac:chgData name="Jemma Smith" userId="c43517b7-c020-487a-a609-e5dcac601652" providerId="ADAL" clId="{FE7F821D-B88B-4FC8-BB57-A069F1B639DC}" dt="2024-07-30T15:21:52.004" v="657" actId="1076"/>
          <ac:spMkLst>
            <pc:docMk/>
            <pc:sldMk cId="529488077" sldId="293"/>
            <ac:spMk id="6" creationId="{8982F254-AE79-FCD0-6513-22703FC99232}"/>
          </ac:spMkLst>
        </pc:spChg>
        <pc:spChg chg="add mod">
          <ac:chgData name="Jemma Smith" userId="c43517b7-c020-487a-a609-e5dcac601652" providerId="ADAL" clId="{FE7F821D-B88B-4FC8-BB57-A069F1B639DC}" dt="2024-07-30T15:21:42.283" v="656" actId="1076"/>
          <ac:spMkLst>
            <pc:docMk/>
            <pc:sldMk cId="529488077" sldId="293"/>
            <ac:spMk id="8" creationId="{59E23B3E-F850-A399-2558-287307C64C66}"/>
          </ac:spMkLst>
        </pc:spChg>
        <pc:grpChg chg="mod">
          <ac:chgData name="Jemma Smith" userId="c43517b7-c020-487a-a609-e5dcac601652" providerId="ADAL" clId="{FE7F821D-B88B-4FC8-BB57-A069F1B639DC}" dt="2024-07-30T15:17:33.777" v="586"/>
          <ac:grpSpMkLst>
            <pc:docMk/>
            <pc:sldMk cId="529488077" sldId="293"/>
            <ac:grpSpMk id="1" creationId="{00000000-0000-0000-0000-000000000000}"/>
          </ac:grpSpMkLst>
        </pc:grpChg>
        <pc:grpChg chg="add mod">
          <ac:chgData name="Jemma Smith" userId="c43517b7-c020-487a-a609-e5dcac601652" providerId="ADAL" clId="{FE7F821D-B88B-4FC8-BB57-A069F1B639DC}" dt="2024-07-30T15:26:44.449" v="678" actId="1076"/>
          <ac:grpSpMkLst>
            <pc:docMk/>
            <pc:sldMk cId="529488077" sldId="293"/>
            <ac:grpSpMk id="3" creationId="{60978BA6-95F5-00E9-D4F2-23AC72E2831B}"/>
          </ac:grpSpMkLst>
        </pc:grpChg>
        <pc:picChg chg="mod">
          <ac:chgData name="Jemma Smith" userId="c43517b7-c020-487a-a609-e5dcac601652" providerId="ADAL" clId="{FE7F821D-B88B-4FC8-BB57-A069F1B639DC}" dt="2024-07-30T15:26:44.449" v="678" actId="1076"/>
          <ac:picMkLst>
            <pc:docMk/>
            <pc:sldMk cId="529488077" sldId="293"/>
            <ac:picMk id="2052" creationId="{F5104CB3-7C34-A6D2-4A3E-FA5231426865}"/>
          </ac:picMkLst>
        </pc:picChg>
        <pc:picChg chg="mod">
          <ac:chgData name="Jemma Smith" userId="c43517b7-c020-487a-a609-e5dcac601652" providerId="ADAL" clId="{FE7F821D-B88B-4FC8-BB57-A069F1B639DC}" dt="2024-07-30T15:26:44.449" v="678" actId="1076"/>
          <ac:picMkLst>
            <pc:docMk/>
            <pc:sldMk cId="529488077" sldId="293"/>
            <ac:picMk id="2053" creationId="{A17E72A8-C1EC-443F-A059-7670ADA291EA}"/>
          </ac:picMkLst>
        </pc:picChg>
      </pc:sldChg>
      <pc:sldChg chg="new del">
        <pc:chgData name="Jemma Smith" userId="c43517b7-c020-487a-a609-e5dcac601652" providerId="ADAL" clId="{FE7F821D-B88B-4FC8-BB57-A069F1B639DC}" dt="2024-07-30T15:22:48.363" v="658" actId="2696"/>
        <pc:sldMkLst>
          <pc:docMk/>
          <pc:sldMk cId="687466460" sldId="294"/>
        </pc:sldMkLst>
      </pc:sldChg>
      <pc:sldChg chg="addSp delSp modSp add">
        <pc:chgData name="Jemma Smith" userId="c43517b7-c020-487a-a609-e5dcac601652" providerId="ADAL" clId="{FE7F821D-B88B-4FC8-BB57-A069F1B639DC}" dt="2024-07-30T15:25:09.350" v="670" actId="1076"/>
        <pc:sldMkLst>
          <pc:docMk/>
          <pc:sldMk cId="4003907579" sldId="294"/>
        </pc:sldMkLst>
        <pc:spChg chg="mod">
          <ac:chgData name="Jemma Smith" userId="c43517b7-c020-487a-a609-e5dcac601652" providerId="ADAL" clId="{FE7F821D-B88B-4FC8-BB57-A069F1B639DC}" dt="2024-07-30T15:23:49.285" v="665"/>
          <ac:spMkLst>
            <pc:docMk/>
            <pc:sldMk cId="4003907579" sldId="294"/>
            <ac:spMk id="2" creationId="{483B36A3-FD51-3A78-3996-4B52AAFC4F7D}"/>
          </ac:spMkLst>
        </pc:spChg>
        <pc:spChg chg="mod">
          <ac:chgData name="Jemma Smith" userId="c43517b7-c020-487a-a609-e5dcac601652" providerId="ADAL" clId="{FE7F821D-B88B-4FC8-BB57-A069F1B639DC}" dt="2024-07-30T15:23:49.285" v="665"/>
          <ac:spMkLst>
            <pc:docMk/>
            <pc:sldMk cId="4003907579" sldId="294"/>
            <ac:spMk id="6" creationId="{8982F254-AE79-FCD0-6513-22703FC99232}"/>
          </ac:spMkLst>
        </pc:spChg>
        <pc:spChg chg="mod">
          <ac:chgData name="Jemma Smith" userId="c43517b7-c020-487a-a609-e5dcac601652" providerId="ADAL" clId="{FE7F821D-B88B-4FC8-BB57-A069F1B639DC}" dt="2024-07-30T15:23:49.285" v="665"/>
          <ac:spMkLst>
            <pc:docMk/>
            <pc:sldMk cId="4003907579" sldId="294"/>
            <ac:spMk id="8" creationId="{59E23B3E-F850-A399-2558-287307C64C66}"/>
          </ac:spMkLst>
        </pc:spChg>
        <pc:spChg chg="mod">
          <ac:chgData name="Jemma Smith" userId="c43517b7-c020-487a-a609-e5dcac601652" providerId="ADAL" clId="{FE7F821D-B88B-4FC8-BB57-A069F1B639DC}" dt="2024-07-30T15:25:09.350" v="670" actId="1076"/>
          <ac:spMkLst>
            <pc:docMk/>
            <pc:sldMk cId="4003907579" sldId="294"/>
            <ac:spMk id="9" creationId="{9512A2F5-EF73-B0FD-D2A2-7CE6FC3F1DFC}"/>
          </ac:spMkLst>
        </pc:spChg>
        <pc:spChg chg="mod">
          <ac:chgData name="Jemma Smith" userId="c43517b7-c020-487a-a609-e5dcac601652" providerId="ADAL" clId="{FE7F821D-B88B-4FC8-BB57-A069F1B639DC}" dt="2024-07-30T15:25:09.350" v="670" actId="1076"/>
          <ac:spMkLst>
            <pc:docMk/>
            <pc:sldMk cId="4003907579" sldId="294"/>
            <ac:spMk id="10" creationId="{7C0D36CD-B823-25F5-9006-EDD407D21578}"/>
          </ac:spMkLst>
        </pc:spChg>
        <pc:grpChg chg="mod">
          <ac:chgData name="Jemma Smith" userId="c43517b7-c020-487a-a609-e5dcac601652" providerId="ADAL" clId="{FE7F821D-B88B-4FC8-BB57-A069F1B639DC}" dt="2024-07-30T15:23:49.285" v="665"/>
          <ac:grpSpMkLst>
            <pc:docMk/>
            <pc:sldMk cId="4003907579" sldId="294"/>
            <ac:grpSpMk id="1" creationId="{00000000-0000-0000-0000-000000000000}"/>
          </ac:grpSpMkLst>
        </pc:grpChg>
        <pc:grpChg chg="del">
          <ac:chgData name="Jemma Smith" userId="c43517b7-c020-487a-a609-e5dcac601652" providerId="ADAL" clId="{FE7F821D-B88B-4FC8-BB57-A069F1B639DC}" dt="2024-07-30T15:23:46.672" v="664" actId="478"/>
          <ac:grpSpMkLst>
            <pc:docMk/>
            <pc:sldMk cId="4003907579" sldId="294"/>
            <ac:grpSpMk id="3" creationId="{60978BA6-95F5-00E9-D4F2-23AC72E2831B}"/>
          </ac:grpSpMkLst>
        </pc:grpChg>
        <pc:grpChg chg="add mod">
          <ac:chgData name="Jemma Smith" userId="c43517b7-c020-487a-a609-e5dcac601652" providerId="ADAL" clId="{FE7F821D-B88B-4FC8-BB57-A069F1B639DC}" dt="2024-07-30T15:25:09.350" v="670" actId="1076"/>
          <ac:grpSpMkLst>
            <pc:docMk/>
            <pc:sldMk cId="4003907579" sldId="294"/>
            <ac:grpSpMk id="7" creationId="{43A6748C-5C03-D574-B029-98D469EAF49A}"/>
          </ac:grpSpMkLst>
        </pc:grpChg>
        <pc:picChg chg="mod">
          <ac:chgData name="Jemma Smith" userId="c43517b7-c020-487a-a609-e5dcac601652" providerId="ADAL" clId="{FE7F821D-B88B-4FC8-BB57-A069F1B639DC}" dt="2024-07-30T15:25:09.350" v="670" actId="1076"/>
          <ac:picMkLst>
            <pc:docMk/>
            <pc:sldMk cId="4003907579" sldId="294"/>
            <ac:picMk id="3075" creationId="{1E28DF45-4B6B-58A4-3EDF-3A97EA8528B1}"/>
          </ac:picMkLst>
        </pc:picChg>
        <pc:picChg chg="mod">
          <ac:chgData name="Jemma Smith" userId="c43517b7-c020-487a-a609-e5dcac601652" providerId="ADAL" clId="{FE7F821D-B88B-4FC8-BB57-A069F1B639DC}" dt="2024-07-30T15:25:09.350" v="670" actId="1076"/>
          <ac:picMkLst>
            <pc:docMk/>
            <pc:sldMk cId="4003907579" sldId="294"/>
            <ac:picMk id="3078" creationId="{307B0D6D-9F42-0288-DBC6-EC8C0FC4B5C1}"/>
          </ac:picMkLst>
        </pc:picChg>
      </pc:sldChg>
      <pc:sldChg chg="addSp delSp modSp add">
        <pc:chgData name="Jemma Smith" userId="c43517b7-c020-487a-a609-e5dcac601652" providerId="ADAL" clId="{FE7F821D-B88B-4FC8-BB57-A069F1B639DC}" dt="2024-07-30T15:25:02.155" v="669" actId="1076"/>
        <pc:sldMkLst>
          <pc:docMk/>
          <pc:sldMk cId="2895312023" sldId="295"/>
        </pc:sldMkLst>
        <pc:spChg chg="mod">
          <ac:chgData name="Jemma Smith" userId="c43517b7-c020-487a-a609-e5dcac601652" providerId="ADAL" clId="{FE7F821D-B88B-4FC8-BB57-A069F1B639DC}" dt="2024-07-30T15:24:57.564" v="668"/>
          <ac:spMkLst>
            <pc:docMk/>
            <pc:sldMk cId="2895312023" sldId="295"/>
            <ac:spMk id="2" creationId="{483B36A3-FD51-3A78-3996-4B52AAFC4F7D}"/>
          </ac:spMkLst>
        </pc:spChg>
        <pc:spChg chg="mod">
          <ac:chgData name="Jemma Smith" userId="c43517b7-c020-487a-a609-e5dcac601652" providerId="ADAL" clId="{FE7F821D-B88B-4FC8-BB57-A069F1B639DC}" dt="2024-07-30T15:24:57.564" v="668"/>
          <ac:spMkLst>
            <pc:docMk/>
            <pc:sldMk cId="2895312023" sldId="295"/>
            <ac:spMk id="6" creationId="{8982F254-AE79-FCD0-6513-22703FC99232}"/>
          </ac:spMkLst>
        </pc:spChg>
        <pc:spChg chg="mod">
          <ac:chgData name="Jemma Smith" userId="c43517b7-c020-487a-a609-e5dcac601652" providerId="ADAL" clId="{FE7F821D-B88B-4FC8-BB57-A069F1B639DC}" dt="2024-07-30T15:24:57.564" v="668"/>
          <ac:spMkLst>
            <pc:docMk/>
            <pc:sldMk cId="2895312023" sldId="295"/>
            <ac:spMk id="8" creationId="{59E23B3E-F850-A399-2558-287307C64C66}"/>
          </ac:spMkLst>
        </pc:spChg>
        <pc:spChg chg="mod">
          <ac:chgData name="Jemma Smith" userId="c43517b7-c020-487a-a609-e5dcac601652" providerId="ADAL" clId="{FE7F821D-B88B-4FC8-BB57-A069F1B639DC}" dt="2024-07-30T15:25:02.155" v="669" actId="1076"/>
          <ac:spMkLst>
            <pc:docMk/>
            <pc:sldMk cId="2895312023" sldId="295"/>
            <ac:spMk id="9" creationId="{AE4C8B9B-C635-3DB1-20B4-6AD5A5B659FC}"/>
          </ac:spMkLst>
        </pc:spChg>
        <pc:spChg chg="mod">
          <ac:chgData name="Jemma Smith" userId="c43517b7-c020-487a-a609-e5dcac601652" providerId="ADAL" clId="{FE7F821D-B88B-4FC8-BB57-A069F1B639DC}" dt="2024-07-30T15:25:02.155" v="669" actId="1076"/>
          <ac:spMkLst>
            <pc:docMk/>
            <pc:sldMk cId="2895312023" sldId="295"/>
            <ac:spMk id="10" creationId="{54955CF2-A3D4-DAD4-F549-1908018A3859}"/>
          </ac:spMkLst>
        </pc:spChg>
        <pc:grpChg chg="mod">
          <ac:chgData name="Jemma Smith" userId="c43517b7-c020-487a-a609-e5dcac601652" providerId="ADAL" clId="{FE7F821D-B88B-4FC8-BB57-A069F1B639DC}" dt="2024-07-30T15:24:57.564" v="668"/>
          <ac:grpSpMkLst>
            <pc:docMk/>
            <pc:sldMk cId="2895312023" sldId="295"/>
            <ac:grpSpMk id="1" creationId="{00000000-0000-0000-0000-000000000000}"/>
          </ac:grpSpMkLst>
        </pc:grpChg>
        <pc:grpChg chg="del">
          <ac:chgData name="Jemma Smith" userId="c43517b7-c020-487a-a609-e5dcac601652" providerId="ADAL" clId="{FE7F821D-B88B-4FC8-BB57-A069F1B639DC}" dt="2024-07-30T15:24:56.620" v="667" actId="478"/>
          <ac:grpSpMkLst>
            <pc:docMk/>
            <pc:sldMk cId="2895312023" sldId="295"/>
            <ac:grpSpMk id="3" creationId="{60978BA6-95F5-00E9-D4F2-23AC72E2831B}"/>
          </ac:grpSpMkLst>
        </pc:grpChg>
        <pc:grpChg chg="add mod">
          <ac:chgData name="Jemma Smith" userId="c43517b7-c020-487a-a609-e5dcac601652" providerId="ADAL" clId="{FE7F821D-B88B-4FC8-BB57-A069F1B639DC}" dt="2024-07-30T15:25:02.155" v="669" actId="1076"/>
          <ac:grpSpMkLst>
            <pc:docMk/>
            <pc:sldMk cId="2895312023" sldId="295"/>
            <ac:grpSpMk id="7" creationId="{3ADFB9D6-A45F-708A-F36A-BDF0418F9337}"/>
          </ac:grpSpMkLst>
        </pc:grpChg>
        <pc:picChg chg="mod">
          <ac:chgData name="Jemma Smith" userId="c43517b7-c020-487a-a609-e5dcac601652" providerId="ADAL" clId="{FE7F821D-B88B-4FC8-BB57-A069F1B639DC}" dt="2024-07-30T15:25:02.155" v="669" actId="1076"/>
          <ac:picMkLst>
            <pc:docMk/>
            <pc:sldMk cId="2895312023" sldId="295"/>
            <ac:picMk id="4099" creationId="{57DE2FA0-81EF-AA70-AEB6-6CD93D6BFB74}"/>
          </ac:picMkLst>
        </pc:picChg>
        <pc:picChg chg="mod">
          <ac:chgData name="Jemma Smith" userId="c43517b7-c020-487a-a609-e5dcac601652" providerId="ADAL" clId="{FE7F821D-B88B-4FC8-BB57-A069F1B639DC}" dt="2024-07-30T15:25:02.155" v="669" actId="1076"/>
          <ac:picMkLst>
            <pc:docMk/>
            <pc:sldMk cId="2895312023" sldId="295"/>
            <ac:picMk id="4102" creationId="{D864A640-EC1E-2A76-95F9-F5A17F27728D}"/>
          </ac:picMkLst>
        </pc:picChg>
      </pc:sldChg>
      <pc:sldChg chg="addSp delSp modSp add">
        <pc:chgData name="Jemma Smith" userId="c43517b7-c020-487a-a609-e5dcac601652" providerId="ADAL" clId="{FE7F821D-B88B-4FC8-BB57-A069F1B639DC}" dt="2024-07-30T15:25:42.754" v="673" actId="1076"/>
        <pc:sldMkLst>
          <pc:docMk/>
          <pc:sldMk cId="2923812607" sldId="296"/>
        </pc:sldMkLst>
        <pc:spChg chg="mod">
          <ac:chgData name="Jemma Smith" userId="c43517b7-c020-487a-a609-e5dcac601652" providerId="ADAL" clId="{FE7F821D-B88B-4FC8-BB57-A069F1B639DC}" dt="2024-07-30T15:25:37.358" v="672"/>
          <ac:spMkLst>
            <pc:docMk/>
            <pc:sldMk cId="2923812607" sldId="296"/>
            <ac:spMk id="2" creationId="{483B36A3-FD51-3A78-3996-4B52AAFC4F7D}"/>
          </ac:spMkLst>
        </pc:spChg>
        <pc:spChg chg="mod">
          <ac:chgData name="Jemma Smith" userId="c43517b7-c020-487a-a609-e5dcac601652" providerId="ADAL" clId="{FE7F821D-B88B-4FC8-BB57-A069F1B639DC}" dt="2024-07-30T15:25:37.358" v="672"/>
          <ac:spMkLst>
            <pc:docMk/>
            <pc:sldMk cId="2923812607" sldId="296"/>
            <ac:spMk id="6" creationId="{8982F254-AE79-FCD0-6513-22703FC99232}"/>
          </ac:spMkLst>
        </pc:spChg>
        <pc:spChg chg="mod">
          <ac:chgData name="Jemma Smith" userId="c43517b7-c020-487a-a609-e5dcac601652" providerId="ADAL" clId="{FE7F821D-B88B-4FC8-BB57-A069F1B639DC}" dt="2024-07-30T15:25:37.358" v="672"/>
          <ac:spMkLst>
            <pc:docMk/>
            <pc:sldMk cId="2923812607" sldId="296"/>
            <ac:spMk id="8" creationId="{59E23B3E-F850-A399-2558-287307C64C66}"/>
          </ac:spMkLst>
        </pc:spChg>
        <pc:spChg chg="mod">
          <ac:chgData name="Jemma Smith" userId="c43517b7-c020-487a-a609-e5dcac601652" providerId="ADAL" clId="{FE7F821D-B88B-4FC8-BB57-A069F1B639DC}" dt="2024-07-30T15:25:42.754" v="673" actId="1076"/>
          <ac:spMkLst>
            <pc:docMk/>
            <pc:sldMk cId="2923812607" sldId="296"/>
            <ac:spMk id="9" creationId="{64576095-2198-179C-ADD6-97705D9D191C}"/>
          </ac:spMkLst>
        </pc:spChg>
        <pc:spChg chg="mod">
          <ac:chgData name="Jemma Smith" userId="c43517b7-c020-487a-a609-e5dcac601652" providerId="ADAL" clId="{FE7F821D-B88B-4FC8-BB57-A069F1B639DC}" dt="2024-07-30T15:25:42.754" v="673" actId="1076"/>
          <ac:spMkLst>
            <pc:docMk/>
            <pc:sldMk cId="2923812607" sldId="296"/>
            <ac:spMk id="10" creationId="{921AD196-5205-B2DE-7D5D-F9B7FD534EEB}"/>
          </ac:spMkLst>
        </pc:spChg>
        <pc:grpChg chg="mod">
          <ac:chgData name="Jemma Smith" userId="c43517b7-c020-487a-a609-e5dcac601652" providerId="ADAL" clId="{FE7F821D-B88B-4FC8-BB57-A069F1B639DC}" dt="2024-07-30T15:25:37.358" v="672"/>
          <ac:grpSpMkLst>
            <pc:docMk/>
            <pc:sldMk cId="2923812607" sldId="296"/>
            <ac:grpSpMk id="1" creationId="{00000000-0000-0000-0000-000000000000}"/>
          </ac:grpSpMkLst>
        </pc:grpChg>
        <pc:grpChg chg="del">
          <ac:chgData name="Jemma Smith" userId="c43517b7-c020-487a-a609-e5dcac601652" providerId="ADAL" clId="{FE7F821D-B88B-4FC8-BB57-A069F1B639DC}" dt="2024-07-30T15:25:35.566" v="671" actId="478"/>
          <ac:grpSpMkLst>
            <pc:docMk/>
            <pc:sldMk cId="2923812607" sldId="296"/>
            <ac:grpSpMk id="3" creationId="{60978BA6-95F5-00E9-D4F2-23AC72E2831B}"/>
          </ac:grpSpMkLst>
        </pc:grpChg>
        <pc:grpChg chg="add mod">
          <ac:chgData name="Jemma Smith" userId="c43517b7-c020-487a-a609-e5dcac601652" providerId="ADAL" clId="{FE7F821D-B88B-4FC8-BB57-A069F1B639DC}" dt="2024-07-30T15:25:42.754" v="673" actId="1076"/>
          <ac:grpSpMkLst>
            <pc:docMk/>
            <pc:sldMk cId="2923812607" sldId="296"/>
            <ac:grpSpMk id="7" creationId="{842195D1-33F0-ECAB-98E8-58BF4F90B7B6}"/>
          </ac:grpSpMkLst>
        </pc:grpChg>
        <pc:picChg chg="mod">
          <ac:chgData name="Jemma Smith" userId="c43517b7-c020-487a-a609-e5dcac601652" providerId="ADAL" clId="{FE7F821D-B88B-4FC8-BB57-A069F1B639DC}" dt="2024-07-30T15:25:42.754" v="673" actId="1076"/>
          <ac:picMkLst>
            <pc:docMk/>
            <pc:sldMk cId="2923812607" sldId="296"/>
            <ac:picMk id="5125" creationId="{F3E0683D-0D74-D3B7-60C4-E1239A635156}"/>
          </ac:picMkLst>
        </pc:picChg>
        <pc:picChg chg="mod">
          <ac:chgData name="Jemma Smith" userId="c43517b7-c020-487a-a609-e5dcac601652" providerId="ADAL" clId="{FE7F821D-B88B-4FC8-BB57-A069F1B639DC}" dt="2024-07-30T15:25:42.754" v="673" actId="1076"/>
          <ac:picMkLst>
            <pc:docMk/>
            <pc:sldMk cId="2923812607" sldId="296"/>
            <ac:picMk id="5126" creationId="{ADC5581B-B844-992A-A7E3-7F82535D690C}"/>
          </ac:picMkLst>
        </pc:picChg>
      </pc:sldChg>
      <pc:sldChg chg="addSp delSp modSp add">
        <pc:chgData name="Jemma Smith" userId="c43517b7-c020-487a-a609-e5dcac601652" providerId="ADAL" clId="{FE7F821D-B88B-4FC8-BB57-A069F1B639DC}" dt="2024-07-30T15:26:15.715" v="676" actId="1076"/>
        <pc:sldMkLst>
          <pc:docMk/>
          <pc:sldMk cId="3780481809" sldId="297"/>
        </pc:sldMkLst>
        <pc:spChg chg="mod">
          <ac:chgData name="Jemma Smith" userId="c43517b7-c020-487a-a609-e5dcac601652" providerId="ADAL" clId="{FE7F821D-B88B-4FC8-BB57-A069F1B639DC}" dt="2024-07-30T15:26:13.041" v="675"/>
          <ac:spMkLst>
            <pc:docMk/>
            <pc:sldMk cId="3780481809" sldId="297"/>
            <ac:spMk id="2" creationId="{483B36A3-FD51-3A78-3996-4B52AAFC4F7D}"/>
          </ac:spMkLst>
        </pc:spChg>
        <pc:spChg chg="mod">
          <ac:chgData name="Jemma Smith" userId="c43517b7-c020-487a-a609-e5dcac601652" providerId="ADAL" clId="{FE7F821D-B88B-4FC8-BB57-A069F1B639DC}" dt="2024-07-30T15:26:13.041" v="675"/>
          <ac:spMkLst>
            <pc:docMk/>
            <pc:sldMk cId="3780481809" sldId="297"/>
            <ac:spMk id="6" creationId="{8982F254-AE79-FCD0-6513-22703FC99232}"/>
          </ac:spMkLst>
        </pc:spChg>
        <pc:spChg chg="mod">
          <ac:chgData name="Jemma Smith" userId="c43517b7-c020-487a-a609-e5dcac601652" providerId="ADAL" clId="{FE7F821D-B88B-4FC8-BB57-A069F1B639DC}" dt="2024-07-30T15:26:13.041" v="675"/>
          <ac:spMkLst>
            <pc:docMk/>
            <pc:sldMk cId="3780481809" sldId="297"/>
            <ac:spMk id="8" creationId="{59E23B3E-F850-A399-2558-287307C64C66}"/>
          </ac:spMkLst>
        </pc:spChg>
        <pc:spChg chg="mod">
          <ac:chgData name="Jemma Smith" userId="c43517b7-c020-487a-a609-e5dcac601652" providerId="ADAL" clId="{FE7F821D-B88B-4FC8-BB57-A069F1B639DC}" dt="2024-07-30T15:26:15.715" v="676" actId="1076"/>
          <ac:spMkLst>
            <pc:docMk/>
            <pc:sldMk cId="3780481809" sldId="297"/>
            <ac:spMk id="9" creationId="{153F2DE2-2B72-A7B5-5933-FE4C23974DF5}"/>
          </ac:spMkLst>
        </pc:spChg>
        <pc:spChg chg="mod">
          <ac:chgData name="Jemma Smith" userId="c43517b7-c020-487a-a609-e5dcac601652" providerId="ADAL" clId="{FE7F821D-B88B-4FC8-BB57-A069F1B639DC}" dt="2024-07-30T15:26:15.715" v="676" actId="1076"/>
          <ac:spMkLst>
            <pc:docMk/>
            <pc:sldMk cId="3780481809" sldId="297"/>
            <ac:spMk id="10" creationId="{77387164-ABB7-C5DF-FDED-2F2E6DBC6E94}"/>
          </ac:spMkLst>
        </pc:spChg>
        <pc:grpChg chg="mod">
          <ac:chgData name="Jemma Smith" userId="c43517b7-c020-487a-a609-e5dcac601652" providerId="ADAL" clId="{FE7F821D-B88B-4FC8-BB57-A069F1B639DC}" dt="2024-07-30T15:26:13.041" v="675"/>
          <ac:grpSpMkLst>
            <pc:docMk/>
            <pc:sldMk cId="3780481809" sldId="297"/>
            <ac:grpSpMk id="1" creationId="{00000000-0000-0000-0000-000000000000}"/>
          </ac:grpSpMkLst>
        </pc:grpChg>
        <pc:grpChg chg="del">
          <ac:chgData name="Jemma Smith" userId="c43517b7-c020-487a-a609-e5dcac601652" providerId="ADAL" clId="{FE7F821D-B88B-4FC8-BB57-A069F1B639DC}" dt="2024-07-30T15:26:10.536" v="674" actId="478"/>
          <ac:grpSpMkLst>
            <pc:docMk/>
            <pc:sldMk cId="3780481809" sldId="297"/>
            <ac:grpSpMk id="3" creationId="{60978BA6-95F5-00E9-D4F2-23AC72E2831B}"/>
          </ac:grpSpMkLst>
        </pc:grpChg>
        <pc:grpChg chg="add mod">
          <ac:chgData name="Jemma Smith" userId="c43517b7-c020-487a-a609-e5dcac601652" providerId="ADAL" clId="{FE7F821D-B88B-4FC8-BB57-A069F1B639DC}" dt="2024-07-30T15:26:15.715" v="676" actId="1076"/>
          <ac:grpSpMkLst>
            <pc:docMk/>
            <pc:sldMk cId="3780481809" sldId="297"/>
            <ac:grpSpMk id="7" creationId="{61219568-B61D-629E-56D9-28F86A1AF10A}"/>
          </ac:grpSpMkLst>
        </pc:grpChg>
        <pc:picChg chg="mod">
          <ac:chgData name="Jemma Smith" userId="c43517b7-c020-487a-a609-e5dcac601652" providerId="ADAL" clId="{FE7F821D-B88B-4FC8-BB57-A069F1B639DC}" dt="2024-07-30T15:26:15.715" v="676" actId="1076"/>
          <ac:picMkLst>
            <pc:docMk/>
            <pc:sldMk cId="3780481809" sldId="297"/>
            <ac:picMk id="6147" creationId="{3272D884-84C5-2132-7209-C98D741F343C}"/>
          </ac:picMkLst>
        </pc:picChg>
      </pc:sldChg>
      <pc:sldChg chg="add del">
        <pc:chgData name="Jemma Smith" userId="c43517b7-c020-487a-a609-e5dcac601652" providerId="ADAL" clId="{FE7F821D-B88B-4FC8-BB57-A069F1B639DC}" dt="2024-07-30T15:26:35.911" v="677" actId="2696"/>
        <pc:sldMkLst>
          <pc:docMk/>
          <pc:sldMk cId="3123465345" sldId="298"/>
        </pc:sldMkLst>
      </pc:sldChg>
      <pc:sldChg chg="new">
        <pc:chgData name="Jemma Smith" userId="c43517b7-c020-487a-a609-e5dcac601652" providerId="ADAL" clId="{FE7F821D-B88B-4FC8-BB57-A069F1B639DC}" dt="2024-07-30T15:27:11.602" v="679" actId="680"/>
        <pc:sldMkLst>
          <pc:docMk/>
          <pc:sldMk cId="4026154051" sldId="298"/>
        </pc:sldMkLst>
      </pc:sldChg>
      <pc:sldChg chg="addSp delSp modSp add">
        <pc:chgData name="Jemma Smith" userId="c43517b7-c020-487a-a609-e5dcac601652" providerId="ADAL" clId="{FE7F821D-B88B-4FC8-BB57-A069F1B639DC}" dt="2024-07-30T15:27:53.988" v="683" actId="1076"/>
        <pc:sldMkLst>
          <pc:docMk/>
          <pc:sldMk cId="3385247914" sldId="299"/>
        </pc:sldMkLst>
        <pc:spChg chg="mod">
          <ac:chgData name="Jemma Smith" userId="c43517b7-c020-487a-a609-e5dcac601652" providerId="ADAL" clId="{FE7F821D-B88B-4FC8-BB57-A069F1B639DC}" dt="2024-07-30T15:27:50.401" v="682"/>
          <ac:spMkLst>
            <pc:docMk/>
            <pc:sldMk cId="3385247914" sldId="299"/>
            <ac:spMk id="2" creationId="{483B36A3-FD51-3A78-3996-4B52AAFC4F7D}"/>
          </ac:spMkLst>
        </pc:spChg>
        <pc:spChg chg="mod">
          <ac:chgData name="Jemma Smith" userId="c43517b7-c020-487a-a609-e5dcac601652" providerId="ADAL" clId="{FE7F821D-B88B-4FC8-BB57-A069F1B639DC}" dt="2024-07-30T15:27:53.988" v="683" actId="1076"/>
          <ac:spMkLst>
            <pc:docMk/>
            <pc:sldMk cId="3385247914" sldId="299"/>
            <ac:spMk id="4" creationId="{A13B587D-1515-5F08-CE37-89C0D6A81022}"/>
          </ac:spMkLst>
        </pc:spChg>
        <pc:spChg chg="mod">
          <ac:chgData name="Jemma Smith" userId="c43517b7-c020-487a-a609-e5dcac601652" providerId="ADAL" clId="{FE7F821D-B88B-4FC8-BB57-A069F1B639DC}" dt="2024-07-30T15:27:53.988" v="683" actId="1076"/>
          <ac:spMkLst>
            <pc:docMk/>
            <pc:sldMk cId="3385247914" sldId="299"/>
            <ac:spMk id="5" creationId="{5F75B71B-9706-CF4A-5DAC-34FCB17EE5C0}"/>
          </ac:spMkLst>
        </pc:spChg>
        <pc:spChg chg="mod">
          <ac:chgData name="Jemma Smith" userId="c43517b7-c020-487a-a609-e5dcac601652" providerId="ADAL" clId="{FE7F821D-B88B-4FC8-BB57-A069F1B639DC}" dt="2024-07-30T15:27:50.401" v="682"/>
          <ac:spMkLst>
            <pc:docMk/>
            <pc:sldMk cId="3385247914" sldId="299"/>
            <ac:spMk id="6" creationId="{8982F254-AE79-FCD0-6513-22703FC99232}"/>
          </ac:spMkLst>
        </pc:spChg>
        <pc:spChg chg="mod">
          <ac:chgData name="Jemma Smith" userId="c43517b7-c020-487a-a609-e5dcac601652" providerId="ADAL" clId="{FE7F821D-B88B-4FC8-BB57-A069F1B639DC}" dt="2024-07-30T15:27:50.401" v="682"/>
          <ac:spMkLst>
            <pc:docMk/>
            <pc:sldMk cId="3385247914" sldId="299"/>
            <ac:spMk id="8" creationId="{59E23B3E-F850-A399-2558-287307C64C66}"/>
          </ac:spMkLst>
        </pc:spChg>
        <pc:grpChg chg="mod">
          <ac:chgData name="Jemma Smith" userId="c43517b7-c020-487a-a609-e5dcac601652" providerId="ADAL" clId="{FE7F821D-B88B-4FC8-BB57-A069F1B639DC}" dt="2024-07-30T15:27:50.401" v="682"/>
          <ac:grpSpMkLst>
            <pc:docMk/>
            <pc:sldMk cId="3385247914" sldId="299"/>
            <ac:grpSpMk id="1" creationId="{00000000-0000-0000-0000-000000000000}"/>
          </ac:grpSpMkLst>
        </pc:grpChg>
        <pc:grpChg chg="add mod">
          <ac:chgData name="Jemma Smith" userId="c43517b7-c020-487a-a609-e5dcac601652" providerId="ADAL" clId="{FE7F821D-B88B-4FC8-BB57-A069F1B639DC}" dt="2024-07-30T15:27:53.988" v="683" actId="1076"/>
          <ac:grpSpMkLst>
            <pc:docMk/>
            <pc:sldMk cId="3385247914" sldId="299"/>
            <ac:grpSpMk id="3" creationId="{C7E288C9-DD57-5A75-5E7F-68C344D56035}"/>
          </ac:grpSpMkLst>
        </pc:grpChg>
        <pc:grpChg chg="del">
          <ac:chgData name="Jemma Smith" userId="c43517b7-c020-487a-a609-e5dcac601652" providerId="ADAL" clId="{FE7F821D-B88B-4FC8-BB57-A069F1B639DC}" dt="2024-07-30T15:27:49.234" v="681" actId="478"/>
          <ac:grpSpMkLst>
            <pc:docMk/>
            <pc:sldMk cId="3385247914" sldId="299"/>
            <ac:grpSpMk id="7" creationId="{61219568-B61D-629E-56D9-28F86A1AF10A}"/>
          </ac:grpSpMkLst>
        </pc:grpChg>
        <pc:picChg chg="mod">
          <ac:chgData name="Jemma Smith" userId="c43517b7-c020-487a-a609-e5dcac601652" providerId="ADAL" clId="{FE7F821D-B88B-4FC8-BB57-A069F1B639DC}" dt="2024-07-30T15:27:53.988" v="683" actId="1076"/>
          <ac:picMkLst>
            <pc:docMk/>
            <pc:sldMk cId="3385247914" sldId="299"/>
            <ac:picMk id="7171" creationId="{59E6F024-7FED-3B00-D35C-6F667D4A2D33}"/>
          </ac:picMkLst>
        </pc:picChg>
        <pc:picChg chg="mod">
          <ac:chgData name="Jemma Smith" userId="c43517b7-c020-487a-a609-e5dcac601652" providerId="ADAL" clId="{FE7F821D-B88B-4FC8-BB57-A069F1B639DC}" dt="2024-07-30T15:27:53.988" v="683" actId="1076"/>
          <ac:picMkLst>
            <pc:docMk/>
            <pc:sldMk cId="3385247914" sldId="299"/>
            <ac:picMk id="7174" creationId="{BB7C1907-74EE-7B16-72CE-DFB23327456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5F8D1D-6C32-4D6B-AAF1-037AB3D39108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953D85-D4B4-4FA9-A353-DF8E4DAF69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0495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6287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0944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9583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953D85-D4B4-4FA9-A353-DF8E4DAF69A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080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01/08/2024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hospitality-interiors.net/news/articles/2016/02/1390234317-le-cinq-awarded-three-michelin-stars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hyperlink" Target="https://www.youtube.com/watch?v=W1Hmjl0bCCk" TargetMode="External"/><Relationship Id="rId4" Type="http://schemas.openxmlformats.org/officeDocument/2006/relationships/hyperlink" Target="https://www.youtube.com/watch?v=Z5AeOkbCHGc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hyperlink" Target="https://www.leadingrestaurants.co.uk/data/guide-comparisons/michelin-vs-aa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1851045" y="810569"/>
            <a:ext cx="36407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ptos Light" panose="020B0004020202020204" pitchFamily="34" charset="0"/>
              </a:rPr>
              <a:t>BMGM4001</a:t>
            </a:r>
            <a:endParaRPr lang="en-GB" sz="5400" dirty="0">
              <a:solidFill>
                <a:schemeClr val="bg1"/>
              </a:solidFill>
              <a:latin typeface="Aptos Light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199839" cy="37548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  <a:t>International Gastronomy Management</a:t>
            </a:r>
            <a:b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</a:br>
            <a:b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</a:br>
            <a:r>
              <a:rPr lang="en-GB" sz="2800" i="1" dirty="0">
                <a:solidFill>
                  <a:schemeClr val="bg1"/>
                </a:solidFill>
                <a:latin typeface="Aptos Light" panose="020B0004020202020204" pitchFamily="34" charset="0"/>
              </a:rPr>
              <a:t>Introduction to Gastronomy </a:t>
            </a: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2800" i="1" dirty="0">
                <a:solidFill>
                  <a:schemeClr val="bg1"/>
                </a:solidFill>
              </a:rPr>
            </a:br>
            <a:br>
              <a:rPr lang="en-GB" sz="7200" i="1" dirty="0">
                <a:solidFill>
                  <a:schemeClr val="bg1"/>
                </a:solidFill>
              </a:rPr>
            </a:b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255665"/>
            <a:ext cx="66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Aptos Light" panose="020B0004020202020204" pitchFamily="34" charset="0"/>
                <a:cs typeface="Arial" panose="020B0604020202020204" pitchFamily="34" charset="0"/>
              </a:rPr>
              <a:t>Week 4 </a:t>
            </a:r>
            <a:r>
              <a:rPr lang="en-GB" sz="4000">
                <a:solidFill>
                  <a:schemeClr val="bg1"/>
                </a:solidFill>
                <a:latin typeface="Aptos Light" panose="020B0004020202020204" pitchFamily="34" charset="0"/>
                <a:cs typeface="Arial" panose="020B0604020202020204" pitchFamily="34" charset="0"/>
              </a:rPr>
              <a:t>– Judging Food </a:t>
            </a:r>
            <a:endParaRPr lang="en-GB" sz="4000" dirty="0">
              <a:solidFill>
                <a:schemeClr val="bg1"/>
              </a:solidFill>
              <a:latin typeface="Aptos Light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Dylan Thomas Centre in Swansea">
            <a:extLst>
              <a:ext uri="{FF2B5EF4-FFF2-40B4-BE49-F238E27FC236}">
                <a16:creationId xmlns:a16="http://schemas.microsoft.com/office/drawing/2014/main" id="{584F4356-85A5-4FC3-35B0-17C770A357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854" y="1272234"/>
            <a:ext cx="4876800" cy="325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9093D78-A5A8-1D38-D06F-7866F66860F9}"/>
              </a:ext>
            </a:extLst>
          </p:cNvPr>
          <p:cNvSpPr txBox="1"/>
          <p:nvPr/>
        </p:nvSpPr>
        <p:spPr>
          <a:xfrm>
            <a:off x="464446" y="393568"/>
            <a:ext cx="6139927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800" b="1" dirty="0"/>
              <a:t>Recap on Last Week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Module information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Service Methods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/>
              <a:t>Service Styles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824183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914E674-A626-9B51-E2D1-8046D6FE3253}"/>
              </a:ext>
            </a:extLst>
          </p:cNvPr>
          <p:cNvSpPr txBox="1"/>
          <p:nvPr/>
        </p:nvSpPr>
        <p:spPr>
          <a:xfrm>
            <a:off x="540572" y="564361"/>
            <a:ext cx="10311578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/>
              <a:t>Week 4- Content </a:t>
            </a:r>
          </a:p>
          <a:p>
            <a:pPr marL="342900" lvl="0" indent="-342900">
              <a:spcBef>
                <a:spcPts val="1160"/>
              </a:spcBef>
              <a:spcAft>
                <a:spcPts val="0"/>
              </a:spcAft>
              <a:buSzPts val="2000"/>
              <a:buFont typeface="Arial MT"/>
              <a:buChar char="•"/>
              <a:tabLst>
                <a:tab pos="716280" algn="l"/>
              </a:tabLst>
            </a:pPr>
            <a:r>
              <a:rPr lang="en-US" sz="28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Michelin</a:t>
            </a:r>
            <a:r>
              <a:rPr lang="en-US" sz="28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8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Stars</a:t>
            </a:r>
            <a:endParaRPr lang="en-GB" sz="28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342900" lvl="0" indent="-342900">
              <a:spcBef>
                <a:spcPts val="1160"/>
              </a:spcBef>
              <a:spcAft>
                <a:spcPts val="0"/>
              </a:spcAft>
              <a:buSzPts val="2000"/>
              <a:buFont typeface="Arial MT"/>
              <a:buChar char="•"/>
              <a:tabLst>
                <a:tab pos="716280" algn="l"/>
              </a:tabLst>
            </a:pPr>
            <a:r>
              <a:rPr lang="en-US" sz="28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AA</a:t>
            </a:r>
            <a:r>
              <a:rPr lang="en-US" sz="2800" spc="-4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8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Rosettes</a:t>
            </a:r>
            <a:endParaRPr lang="en-GB" sz="28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342900" lvl="0" indent="-342900">
              <a:spcBef>
                <a:spcPts val="1160"/>
              </a:spcBef>
              <a:spcAft>
                <a:spcPts val="0"/>
              </a:spcAft>
              <a:buSzPts val="2000"/>
              <a:buFont typeface="Arial MT"/>
              <a:buChar char="•"/>
              <a:tabLst>
                <a:tab pos="716280" algn="l"/>
              </a:tabLst>
            </a:pPr>
            <a:r>
              <a:rPr lang="en-US" sz="28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Reference</a:t>
            </a:r>
            <a:r>
              <a:rPr lang="en-US" sz="2800" spc="-7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8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List</a:t>
            </a:r>
            <a:endParaRPr lang="en-GB" sz="28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977938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4A1135B-0CD3-1294-5C55-E99E3BA4D6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577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6154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6CE6B448-AD83-5C83-B601-E73FFA7EF4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AAF8C888-C770-DE29-8404-B2F73D77B5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787" y="164812"/>
            <a:ext cx="121920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Where did Michelin Stars and</a:t>
            </a:r>
            <a:r>
              <a:rPr lang="en-GB" altLang="en-US" sz="500" dirty="0"/>
              <a:t> </a:t>
            </a: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Michelin Guide come from?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DA65DD-617C-2705-B3B3-C9A8C37191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2390" y="3772877"/>
            <a:ext cx="1313368" cy="15437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6ADEB7-C2D4-7C1C-91E6-8B919DB5ECA7}"/>
              </a:ext>
            </a:extLst>
          </p:cNvPr>
          <p:cNvSpPr txBox="1"/>
          <p:nvPr/>
        </p:nvSpPr>
        <p:spPr>
          <a:xfrm>
            <a:off x="158787" y="787443"/>
            <a:ext cx="11576926" cy="52831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ts val="2180"/>
              </a:lnSpc>
              <a:spcBef>
                <a:spcPts val="2060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6580" algn="l"/>
                <a:tab pos="577215" algn="l"/>
              </a:tabLst>
            </a:pP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Brothers</a:t>
            </a:r>
            <a:r>
              <a:rPr lang="en-US" sz="22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Andre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and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Edouard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Michelin</a:t>
            </a:r>
            <a:r>
              <a:rPr lang="en-US" sz="2200" spc="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founded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their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tyre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company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in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1889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with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grand</a:t>
            </a:r>
            <a:r>
              <a:rPr lang="en-GB" sz="2200" dirty="0"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vision</a:t>
            </a:r>
            <a:r>
              <a:rPr lang="en-US" sz="2200" spc="-4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for</a:t>
            </a:r>
            <a:r>
              <a:rPr lang="en-US" sz="22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France's</a:t>
            </a:r>
            <a:r>
              <a:rPr lang="en-US" sz="2200" spc="-3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automobile</a:t>
            </a:r>
            <a:r>
              <a:rPr lang="en-US" sz="2200" spc="-1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industry.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1083310" lvl="0" indent="-342900">
              <a:lnSpc>
                <a:spcPct val="97000"/>
              </a:lnSpc>
              <a:spcBef>
                <a:spcPts val="1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6580" algn="l"/>
                <a:tab pos="577215" algn="l"/>
              </a:tabLst>
            </a:pP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To</a:t>
            </a:r>
            <a:r>
              <a:rPr lang="en-US" sz="22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boost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car</a:t>
            </a:r>
            <a:r>
              <a:rPr lang="en-US" sz="22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and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tyre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sales,</a:t>
            </a:r>
            <a:r>
              <a:rPr lang="en-US" sz="22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they</a:t>
            </a:r>
            <a:r>
              <a:rPr lang="en-US" sz="2200" spc="-3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produced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</a:t>
            </a:r>
            <a:r>
              <a:rPr lang="en-US" sz="22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small</a:t>
            </a:r>
            <a:r>
              <a:rPr lang="en-US" sz="22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red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guide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with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information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for</a:t>
            </a:r>
            <a:r>
              <a:rPr lang="en-US" sz="2200" spc="-39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travellers.</a:t>
            </a:r>
            <a:endParaRPr lang="en-GB" sz="22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342900" lvl="0" indent="-342900">
              <a:lnSpc>
                <a:spcPts val="2160"/>
              </a:lnSpc>
              <a:buSzPts val="1800"/>
              <a:buFont typeface="Arial MT"/>
              <a:buChar char="•"/>
              <a:tabLst>
                <a:tab pos="576580" algn="l"/>
                <a:tab pos="577215" algn="l"/>
              </a:tabLst>
            </a:pP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For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two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decades,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guide</a:t>
            </a:r>
            <a:r>
              <a:rPr lang="en-US" sz="2200" spc="-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was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free until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Andre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Michelin</a:t>
            </a:r>
            <a:r>
              <a:rPr lang="en-US" sz="2200" spc="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saw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it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being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used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to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prop</a:t>
            </a:r>
            <a:r>
              <a:rPr lang="en-US" sz="2200" spc="-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up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</a:t>
            </a:r>
            <a:r>
              <a:rPr lang="en-GB" sz="2200" dirty="0"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workbench</a:t>
            </a:r>
            <a:r>
              <a:rPr lang="en-US" sz="2200" spc="-1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and</a:t>
            </a:r>
            <a:r>
              <a:rPr lang="en-US" sz="2200" spc="-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decided to</a:t>
            </a:r>
            <a:r>
              <a:rPr lang="en-US" sz="22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sell</a:t>
            </a:r>
            <a:r>
              <a:rPr lang="en-US" sz="22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it</a:t>
            </a:r>
            <a:r>
              <a:rPr lang="en-US" sz="22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for</a:t>
            </a:r>
            <a:r>
              <a:rPr lang="en-US" sz="22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seven</a:t>
            </a:r>
            <a:r>
              <a:rPr lang="en-US" sz="2200" spc="-1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francs.</a:t>
            </a:r>
          </a:p>
          <a:p>
            <a:pPr marL="342900" marR="1224280" lvl="0" indent="-342900">
              <a:lnSpc>
                <a:spcPct val="97000"/>
              </a:lnSpc>
              <a:spcBef>
                <a:spcPts val="1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6580" algn="l"/>
                <a:tab pos="577215" algn="l"/>
              </a:tabLst>
            </a:pP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1920s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saw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first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guide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with</a:t>
            </a:r>
            <a:r>
              <a:rPr lang="en-US" sz="2200" spc="-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list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of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Paris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hotels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and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restaurants,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and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200" spc="-39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abandonment of</a:t>
            </a:r>
            <a:r>
              <a:rPr lang="en-US" sz="2200" spc="-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paid-for advertisements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in</a:t>
            </a:r>
            <a:r>
              <a:rPr lang="en-US" sz="2200" spc="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 guide</a:t>
            </a:r>
            <a:endParaRPr lang="en-GB" sz="22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342900" lvl="0" indent="-342900">
              <a:lnSpc>
                <a:spcPts val="2160"/>
              </a:lnSpc>
              <a:buSzPts val="1800"/>
              <a:buFont typeface="Arial MT"/>
              <a:buChar char="•"/>
              <a:tabLst>
                <a:tab pos="576580" algn="l"/>
                <a:tab pos="577215" algn="l"/>
              </a:tabLst>
            </a:pP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Mystery</a:t>
            </a:r>
            <a:r>
              <a:rPr lang="en-US" sz="2200" spc="-6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diners</a:t>
            </a:r>
            <a:r>
              <a:rPr lang="en-US" sz="22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or</a:t>
            </a:r>
            <a:r>
              <a:rPr lang="en-US" sz="2200" spc="-4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restaurant</a:t>
            </a:r>
            <a:r>
              <a:rPr lang="en-US" sz="2200" spc="-5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inspectors</a:t>
            </a:r>
            <a:r>
              <a:rPr lang="en-US" sz="22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were</a:t>
            </a:r>
            <a:r>
              <a:rPr lang="en-US" sz="2200" spc="-5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recruited</a:t>
            </a:r>
            <a:r>
              <a:rPr lang="en-US" sz="2200" spc="-3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to</a:t>
            </a:r>
            <a:r>
              <a:rPr lang="en-US" sz="2200" spc="-5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visit</a:t>
            </a:r>
            <a:r>
              <a:rPr lang="en-US" sz="2200" spc="-6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and</a:t>
            </a:r>
            <a:r>
              <a:rPr lang="en-US" sz="2200" spc="-4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review</a:t>
            </a:r>
            <a:r>
              <a:rPr lang="en-US" sz="2200" spc="-5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restaurants</a:t>
            </a:r>
            <a:r>
              <a:rPr lang="en-GB" sz="2200" dirty="0"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anonymously.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549275" lvl="0" indent="-342900">
              <a:lnSpc>
                <a:spcPct val="97000"/>
              </a:lnSpc>
              <a:spcBef>
                <a:spcPts val="1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6580" algn="l"/>
                <a:tab pos="577215" algn="l"/>
              </a:tabLst>
            </a:pP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In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1926,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guide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began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to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award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stars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to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fine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dining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establishments,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and</a:t>
            </a:r>
            <a:r>
              <a:rPr lang="en-US" sz="2200" spc="-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in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1936,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200" spc="-39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criteria</a:t>
            </a:r>
            <a:r>
              <a:rPr lang="en-US" sz="2200" spc="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for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200" spc="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starred rankings were</a:t>
            </a:r>
            <a:r>
              <a:rPr lang="en-US" sz="2200" spc="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published</a:t>
            </a:r>
            <a:endParaRPr lang="en-GB" sz="22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342900" lvl="0" indent="-342900">
              <a:lnSpc>
                <a:spcPts val="2160"/>
              </a:lnSpc>
              <a:buSzPts val="1800"/>
              <a:buFont typeface="Arial MT"/>
              <a:buChar char="•"/>
              <a:tabLst>
                <a:tab pos="576580" algn="l"/>
                <a:tab pos="577215" algn="l"/>
              </a:tabLst>
            </a:pP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MICHELIN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Guides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became</a:t>
            </a:r>
            <a:r>
              <a:rPr lang="en-US" sz="2200" spc="-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best-sellers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in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20th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century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and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now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rate</a:t>
            </a:r>
            <a:r>
              <a:rPr lang="en-US" sz="2200" spc="-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over</a:t>
            </a:r>
            <a:r>
              <a:rPr lang="en-US" sz="22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40,000</a:t>
            </a:r>
            <a:r>
              <a:rPr lang="en-GB" sz="2200" dirty="0"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establishments</a:t>
            </a:r>
            <a:r>
              <a:rPr lang="en-US" sz="2200" spc="-5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</a:t>
            </a:r>
            <a:r>
              <a:rPr lang="en-US" sz="22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over</a:t>
            </a:r>
            <a:r>
              <a:rPr lang="en-US" sz="22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24</a:t>
            </a:r>
            <a:r>
              <a:rPr lang="en-US" sz="2200" spc="-4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territories</a:t>
            </a:r>
            <a:r>
              <a:rPr lang="en-US" sz="22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across</a:t>
            </a:r>
            <a:r>
              <a:rPr lang="en-US" sz="2200" spc="-5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three</a:t>
            </a:r>
            <a:r>
              <a:rPr lang="en-US" sz="22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continents.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1164590" lvl="0" indent="-342900">
              <a:lnSpc>
                <a:spcPct val="97000"/>
              </a:lnSpc>
              <a:spcBef>
                <a:spcPts val="20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6580" algn="l"/>
                <a:tab pos="577215" algn="l"/>
              </a:tabLst>
            </a:pP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Michelin company's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vocation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is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to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make</a:t>
            </a:r>
            <a:r>
              <a:rPr lang="en-US" sz="22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driving,</a:t>
            </a:r>
            <a:r>
              <a:rPr lang="en-US" sz="22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tourism,</a:t>
            </a:r>
            <a:r>
              <a:rPr lang="en-US" sz="2200" spc="-3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and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2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search</a:t>
            </a:r>
            <a:r>
              <a:rPr lang="en-US" sz="2200" spc="-3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for</a:t>
            </a:r>
            <a:r>
              <a:rPr lang="en-US" sz="2200" spc="-39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unforgettable</a:t>
            </a:r>
            <a:r>
              <a:rPr lang="en-US" sz="2200" spc="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experiences available</a:t>
            </a:r>
            <a:r>
              <a:rPr lang="en-US" sz="2200" spc="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to</a:t>
            </a:r>
            <a:r>
              <a:rPr lang="en-US" sz="22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2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all.</a:t>
            </a:r>
            <a:endParaRPr lang="en-GB" sz="22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342900" lvl="0" indent="-342900">
              <a:lnSpc>
                <a:spcPts val="2160"/>
              </a:lnSpc>
              <a:buSzPts val="1800"/>
              <a:buFont typeface="Arial MT"/>
              <a:buChar char="•"/>
              <a:tabLst>
                <a:tab pos="576580" algn="l"/>
                <a:tab pos="577215" algn="l"/>
              </a:tabLst>
            </a:pP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7262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o the Stars and Beyond">
            <a:extLst>
              <a:ext uri="{FF2B5EF4-FFF2-40B4-BE49-F238E27FC236}">
                <a16:creationId xmlns:a16="http://schemas.microsoft.com/office/drawing/2014/main" id="{A5F3E984-71B9-47EB-38CA-93D093F4F3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5780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4862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16DF1B-B921-A57C-A659-DC1C4EFB131A}"/>
              </a:ext>
            </a:extLst>
          </p:cNvPr>
          <p:cNvSpPr txBox="1"/>
          <p:nvPr/>
        </p:nvSpPr>
        <p:spPr>
          <a:xfrm>
            <a:off x="41978" y="570770"/>
            <a:ext cx="6096912" cy="20127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>
              <a:lnSpc>
                <a:spcPts val="3105"/>
              </a:lnSpc>
            </a:pPr>
            <a:r>
              <a:rPr lang="en-US" sz="6000" b="1" spc="-5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Case</a:t>
            </a:r>
            <a:r>
              <a:rPr lang="en-US" sz="6000" b="1" spc="-155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6000" b="1" spc="-5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Study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38125">
              <a:lnSpc>
                <a:spcPct val="97000"/>
              </a:lnSpc>
              <a:spcBef>
                <a:spcPts val="1405"/>
              </a:spcBef>
              <a:spcAft>
                <a:spcPts val="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Four</a:t>
            </a:r>
            <a:r>
              <a:rPr lang="en-US" sz="1800" spc="-3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Seasons</a:t>
            </a:r>
            <a:r>
              <a:rPr lang="en-US" sz="18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Hotel</a:t>
            </a:r>
            <a:r>
              <a:rPr lang="en-US" sz="1800" spc="-1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George</a:t>
            </a:r>
            <a:r>
              <a:rPr lang="en-US" sz="18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V</a:t>
            </a:r>
            <a:r>
              <a:rPr lang="en-US" sz="18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</a:t>
            </a:r>
            <a:r>
              <a:rPr lang="en-US" sz="18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Paris,</a:t>
            </a:r>
            <a:r>
              <a:rPr lang="en-US" sz="18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which</a:t>
            </a:r>
            <a:r>
              <a:rPr lang="en-US" sz="18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received</a:t>
            </a:r>
            <a:r>
              <a:rPr lang="en-US" sz="18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three</a:t>
            </a:r>
            <a:r>
              <a:rPr lang="en-US" sz="1800" spc="-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Michelin</a:t>
            </a:r>
            <a:r>
              <a:rPr lang="en-US" sz="1800" spc="-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stars in 2019 for its restaurant, Le Cinq. The hotel has been working</a:t>
            </a:r>
            <a:r>
              <a:rPr lang="en-US" sz="1800" spc="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towards a Michelin star rating for several years, and it has invested</a:t>
            </a:r>
            <a:r>
              <a:rPr lang="en-US" sz="1800" spc="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heavily</a:t>
            </a:r>
            <a:r>
              <a:rPr lang="en-US" sz="1800" spc="1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</a:t>
            </a:r>
            <a:r>
              <a:rPr lang="en-US" sz="1800" spc="-1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its culinary</a:t>
            </a:r>
            <a:r>
              <a:rPr lang="en-US" sz="1800" spc="-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program</a:t>
            </a:r>
            <a:r>
              <a:rPr lang="en-US" sz="18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to</a:t>
            </a:r>
            <a:r>
              <a:rPr lang="en-US" sz="18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achieve</a:t>
            </a:r>
            <a:r>
              <a:rPr lang="en-US" sz="1800" spc="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this</a:t>
            </a:r>
            <a:r>
              <a:rPr lang="en-US" sz="1800" spc="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goal.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62DD21-E2E8-09A1-5025-E20ABEB8BFE6}"/>
              </a:ext>
            </a:extLst>
          </p:cNvPr>
          <p:cNvSpPr txBox="1"/>
          <p:nvPr/>
        </p:nvSpPr>
        <p:spPr>
          <a:xfrm>
            <a:off x="7854063" y="989041"/>
            <a:ext cx="3593264" cy="3680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38125">
              <a:spcBef>
                <a:spcPts val="630"/>
              </a:spcBef>
              <a:spcAft>
                <a:spcPts val="0"/>
              </a:spcAft>
            </a:pPr>
            <a:r>
              <a:rPr lang="en-US" sz="1800" spc="-5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2"/>
              </a:rPr>
              <a:t>Three</a:t>
            </a:r>
            <a:r>
              <a:rPr lang="en-US" sz="1800" spc="-25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2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2"/>
              </a:rPr>
              <a:t>Michelin</a:t>
            </a:r>
            <a:r>
              <a:rPr lang="en-US" sz="1800" spc="-35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2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2"/>
              </a:rPr>
              <a:t>Stars</a:t>
            </a:r>
            <a:r>
              <a:rPr lang="en-US" sz="1800" spc="-8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2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2"/>
              </a:rPr>
              <a:t>Awarded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942658-C6CF-0BD6-FD6F-F5B9CDDB33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9785" y="920966"/>
            <a:ext cx="426757" cy="43285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E55E94E-9803-6603-0BA5-2F10F3CB5571}"/>
              </a:ext>
            </a:extLst>
          </p:cNvPr>
          <p:cNvSpPr txBox="1"/>
          <p:nvPr/>
        </p:nvSpPr>
        <p:spPr>
          <a:xfrm>
            <a:off x="7795671" y="2138545"/>
            <a:ext cx="43543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40030"/>
            <a:r>
              <a:rPr lang="en-US" sz="1800" u="sng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Paris</a:t>
            </a:r>
            <a:r>
              <a:rPr lang="en-US" sz="1800" u="sng" spc="-15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 </a:t>
            </a:r>
            <a:r>
              <a:rPr lang="en-US" sz="1800" u="sng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3</a:t>
            </a:r>
            <a:r>
              <a:rPr lang="en-US" sz="1800" u="sng" spc="-5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 </a:t>
            </a:r>
            <a:r>
              <a:rPr lang="en-US" sz="1800" u="sng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Stars</a:t>
            </a:r>
            <a:r>
              <a:rPr lang="en-US" sz="1800" u="sng" spc="-2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 </a:t>
            </a:r>
            <a:r>
              <a:rPr lang="en-US" sz="1800" u="sng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Michelin</a:t>
            </a:r>
            <a:r>
              <a:rPr lang="en-US" sz="1800" u="sng" spc="-2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 </a:t>
            </a:r>
            <a:r>
              <a:rPr lang="en-US" sz="1800" u="sng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Le</a:t>
            </a:r>
            <a:r>
              <a:rPr lang="en-US" sz="1800" u="sng" spc="-25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 </a:t>
            </a:r>
            <a:r>
              <a:rPr lang="en-US" sz="1800" u="sng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Cinq</a:t>
            </a:r>
            <a:r>
              <a:rPr lang="en-US" sz="1800" u="sng" spc="-1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 </a:t>
            </a:r>
            <a:r>
              <a:rPr lang="en-US" sz="1800" u="sng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4"/>
              </a:rPr>
              <a:t>$658pp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19ADEF4-4856-6987-B60B-154988B838BB}"/>
              </a:ext>
            </a:extLst>
          </p:cNvPr>
          <p:cNvSpPr txBox="1"/>
          <p:nvPr/>
        </p:nvSpPr>
        <p:spPr>
          <a:xfrm>
            <a:off x="7689355" y="3473334"/>
            <a:ext cx="4166816" cy="9361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49555" marR="152400">
              <a:lnSpc>
                <a:spcPct val="103000"/>
              </a:lnSpc>
              <a:spcBef>
                <a:spcPts val="870"/>
              </a:spcBef>
              <a:spcAft>
                <a:spcPts val="0"/>
              </a:spcAft>
            </a:pP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World</a:t>
            </a:r>
            <a:r>
              <a:rPr lang="en-US" sz="1800" spc="-35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Best</a:t>
            </a:r>
            <a:r>
              <a:rPr lang="en-US" sz="1800" spc="-1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3</a:t>
            </a:r>
            <a:r>
              <a:rPr lang="en-US" sz="1800" spc="-15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Stars Michelin</a:t>
            </a:r>
            <a:r>
              <a:rPr lang="en-US" sz="1800" spc="-35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Le</a:t>
            </a:r>
            <a:r>
              <a:rPr lang="en-US" sz="1800" spc="-1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Louis</a:t>
            </a:r>
            <a:r>
              <a:rPr lang="en-US" sz="1800" spc="-3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XV</a:t>
            </a:r>
            <a:r>
              <a:rPr lang="en-US" sz="1800" spc="-32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2022 - Alain Ducasse Monaco Fine</a:t>
            </a:r>
            <a:r>
              <a:rPr lang="en-US" sz="1800" spc="5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Dining</a:t>
            </a:r>
            <a:r>
              <a:rPr lang="en-US" sz="1800" spc="-45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$454</a:t>
            </a:r>
            <a:r>
              <a:rPr lang="en-US" sz="1800" spc="-45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 </a:t>
            </a:r>
            <a:r>
              <a:rPr lang="en-US" sz="1800" dirty="0">
                <a:solidFill>
                  <a:srgbClr val="0462C1"/>
                </a:solidFill>
                <a:effectLst/>
                <a:latin typeface="Arial MT"/>
                <a:ea typeface="Calibri" panose="020F0502020204030204" pitchFamily="34" charset="0"/>
                <a:hlinkClick r:id="rId5"/>
              </a:rPr>
              <a:t>(€414)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14" name="AutoShape 16">
            <a:extLst>
              <a:ext uri="{FF2B5EF4-FFF2-40B4-BE49-F238E27FC236}">
                <a16:creationId xmlns:a16="http://schemas.microsoft.com/office/drawing/2014/main" id="{DEF55AB5-D246-79FE-B2C8-84408C0E42F3}"/>
              </a:ext>
            </a:extLst>
          </p:cNvPr>
          <p:cNvSpPr>
            <a:spLocks/>
          </p:cNvSpPr>
          <p:nvPr/>
        </p:nvSpPr>
        <p:spPr bwMode="auto">
          <a:xfrm>
            <a:off x="7484493" y="2065204"/>
            <a:ext cx="369570" cy="521970"/>
          </a:xfrm>
          <a:custGeom>
            <a:avLst/>
            <a:gdLst>
              <a:gd name="T0" fmla="+- 0 9699 9117"/>
              <a:gd name="T1" fmla="*/ T0 w 582"/>
              <a:gd name="T2" fmla="+- 0 811 10"/>
              <a:gd name="T3" fmla="*/ 811 h 822"/>
              <a:gd name="T4" fmla="+- 0 9138 9117"/>
              <a:gd name="T5" fmla="*/ T4 w 582"/>
              <a:gd name="T6" fmla="+- 0 738 10"/>
              <a:gd name="T7" fmla="*/ 738 h 822"/>
              <a:gd name="T8" fmla="+- 0 9138 9117"/>
              <a:gd name="T9" fmla="*/ T8 w 582"/>
              <a:gd name="T10" fmla="+- 0 613 10"/>
              <a:gd name="T11" fmla="*/ 613 h 822"/>
              <a:gd name="T12" fmla="+- 0 9138 9117"/>
              <a:gd name="T13" fmla="*/ T12 w 582"/>
              <a:gd name="T14" fmla="+- 0 540 10"/>
              <a:gd name="T15" fmla="*/ 540 h 822"/>
              <a:gd name="T16" fmla="+- 0 9138 9117"/>
              <a:gd name="T17" fmla="*/ T16 w 582"/>
              <a:gd name="T18" fmla="+- 0 468 10"/>
              <a:gd name="T19" fmla="*/ 468 h 822"/>
              <a:gd name="T20" fmla="+- 0 9221 9117"/>
              <a:gd name="T21" fmla="*/ T20 w 582"/>
              <a:gd name="T22" fmla="+- 0 395 10"/>
              <a:gd name="T23" fmla="*/ 395 h 822"/>
              <a:gd name="T24" fmla="+- 0 9221 9117"/>
              <a:gd name="T25" fmla="*/ T24 w 582"/>
              <a:gd name="T26" fmla="+- 0 312 10"/>
              <a:gd name="T27" fmla="*/ 312 h 822"/>
              <a:gd name="T28" fmla="+- 0 9223 9117"/>
              <a:gd name="T29" fmla="*/ T28 w 582"/>
              <a:gd name="T30" fmla="+- 0 240 10"/>
              <a:gd name="T31" fmla="*/ 240 h 822"/>
              <a:gd name="T32" fmla="+- 0 9221 9117"/>
              <a:gd name="T33" fmla="*/ T32 w 582"/>
              <a:gd name="T34" fmla="+- 0 155 10"/>
              <a:gd name="T35" fmla="*/ 155 h 822"/>
              <a:gd name="T36" fmla="+- 0 9138 9117"/>
              <a:gd name="T37" fmla="*/ T36 w 582"/>
              <a:gd name="T38" fmla="+- 0 83 10"/>
              <a:gd name="T39" fmla="*/ 83 h 822"/>
              <a:gd name="T40" fmla="+- 0 9200 9117"/>
              <a:gd name="T41" fmla="*/ T40 w 582"/>
              <a:gd name="T42" fmla="+- 0 759 10"/>
              <a:gd name="T43" fmla="*/ 759 h 822"/>
              <a:gd name="T44" fmla="+- 0 9564 9117"/>
              <a:gd name="T45" fmla="*/ T44 w 582"/>
              <a:gd name="T46" fmla="+- 0 582 10"/>
              <a:gd name="T47" fmla="*/ 582 h 822"/>
              <a:gd name="T48" fmla="+- 0 9595 9117"/>
              <a:gd name="T49" fmla="*/ T48 w 582"/>
              <a:gd name="T50" fmla="+- 0 811 10"/>
              <a:gd name="T51" fmla="*/ 811 h 822"/>
              <a:gd name="T52" fmla="+- 0 9616 9117"/>
              <a:gd name="T53" fmla="*/ T52 w 582"/>
              <a:gd name="T54" fmla="+- 0 738 10"/>
              <a:gd name="T55" fmla="*/ 738 h 822"/>
              <a:gd name="T56" fmla="+- 0 9616 9117"/>
              <a:gd name="T57" fmla="*/ T56 w 582"/>
              <a:gd name="T58" fmla="+- 0 613 10"/>
              <a:gd name="T59" fmla="*/ 613 h 822"/>
              <a:gd name="T60" fmla="+- 0 9699 9117"/>
              <a:gd name="T61" fmla="*/ T60 w 582"/>
              <a:gd name="T62" fmla="+- 0 759 10"/>
              <a:gd name="T63" fmla="*/ 759 h 822"/>
              <a:gd name="T64" fmla="+- 0 9221 9117"/>
              <a:gd name="T65" fmla="*/ T64 w 582"/>
              <a:gd name="T66" fmla="+- 0 686 10"/>
              <a:gd name="T67" fmla="*/ 686 h 822"/>
              <a:gd name="T68" fmla="+- 0 9699 9117"/>
              <a:gd name="T69" fmla="*/ T68 w 582"/>
              <a:gd name="T70" fmla="+- 0 686 10"/>
              <a:gd name="T71" fmla="*/ 686 h 822"/>
              <a:gd name="T72" fmla="+- 0 9221 9117"/>
              <a:gd name="T73" fmla="*/ T72 w 582"/>
              <a:gd name="T74" fmla="+- 0 613 10"/>
              <a:gd name="T75" fmla="*/ 613 h 822"/>
              <a:gd name="T76" fmla="+- 0 9699 9117"/>
              <a:gd name="T77" fmla="*/ T76 w 582"/>
              <a:gd name="T78" fmla="+- 0 613 10"/>
              <a:gd name="T79" fmla="*/ 613 h 822"/>
              <a:gd name="T80" fmla="+- 0 9223 9117"/>
              <a:gd name="T81" fmla="*/ T80 w 582"/>
              <a:gd name="T82" fmla="+- 0 540 10"/>
              <a:gd name="T83" fmla="*/ 540 h 822"/>
              <a:gd name="T84" fmla="+- 0 9240 9117"/>
              <a:gd name="T85" fmla="*/ T84 w 582"/>
              <a:gd name="T86" fmla="+- 0 584 10"/>
              <a:gd name="T87" fmla="*/ 584 h 822"/>
              <a:gd name="T88" fmla="+- 0 9221 9117"/>
              <a:gd name="T89" fmla="*/ T88 w 582"/>
              <a:gd name="T90" fmla="+- 0 571 10"/>
              <a:gd name="T91" fmla="*/ 571 h 822"/>
              <a:gd name="T92" fmla="+- 0 9230 9117"/>
              <a:gd name="T93" fmla="*/ T92 w 582"/>
              <a:gd name="T94" fmla="+- 0 552 10"/>
              <a:gd name="T95" fmla="*/ 552 h 822"/>
              <a:gd name="T96" fmla="+- 0 9678 9117"/>
              <a:gd name="T97" fmla="*/ T96 w 582"/>
              <a:gd name="T98" fmla="+- 0 592 10"/>
              <a:gd name="T99" fmla="*/ 592 h 822"/>
              <a:gd name="T100" fmla="+- 0 9221 9117"/>
              <a:gd name="T101" fmla="*/ T100 w 582"/>
              <a:gd name="T102" fmla="+- 0 572 10"/>
              <a:gd name="T103" fmla="*/ 572 h 822"/>
              <a:gd name="T104" fmla="+- 0 9616 9117"/>
              <a:gd name="T105" fmla="*/ T104 w 582"/>
              <a:gd name="T106" fmla="+- 0 571 10"/>
              <a:gd name="T107" fmla="*/ 571 h 822"/>
              <a:gd name="T108" fmla="+- 0 9616 9117"/>
              <a:gd name="T109" fmla="*/ T108 w 582"/>
              <a:gd name="T110" fmla="+- 0 280 10"/>
              <a:gd name="T111" fmla="*/ 280 h 822"/>
              <a:gd name="T112" fmla="+- 0 9595 9117"/>
              <a:gd name="T113" fmla="*/ T112 w 582"/>
              <a:gd name="T114" fmla="+- 0 312 10"/>
              <a:gd name="T115" fmla="*/ 312 h 822"/>
              <a:gd name="T116" fmla="+- 0 9564 9117"/>
              <a:gd name="T117" fmla="*/ T116 w 582"/>
              <a:gd name="T118" fmla="+- 0 561 10"/>
              <a:gd name="T119" fmla="*/ 561 h 822"/>
              <a:gd name="T120" fmla="+- 0 9616 9117"/>
              <a:gd name="T121" fmla="*/ T120 w 582"/>
              <a:gd name="T122" fmla="+- 0 520 10"/>
              <a:gd name="T123" fmla="*/ 520 h 822"/>
              <a:gd name="T124" fmla="+- 0 9616 9117"/>
              <a:gd name="T125" fmla="*/ T124 w 582"/>
              <a:gd name="T126" fmla="+- 0 395 10"/>
              <a:gd name="T127" fmla="*/ 395 h 822"/>
              <a:gd name="T128" fmla="+- 0 9699 9117"/>
              <a:gd name="T129" fmla="*/ T128 w 582"/>
              <a:gd name="T130" fmla="+- 0 322 10"/>
              <a:gd name="T131" fmla="*/ 322 h 822"/>
              <a:gd name="T132" fmla="+- 0 9200 9117"/>
              <a:gd name="T133" fmla="*/ T132 w 582"/>
              <a:gd name="T134" fmla="+- 0 468 10"/>
              <a:gd name="T135" fmla="*/ 468 h 822"/>
              <a:gd name="T136" fmla="+- 0 9678 9117"/>
              <a:gd name="T137" fmla="*/ T136 w 582"/>
              <a:gd name="T138" fmla="+- 0 468 10"/>
              <a:gd name="T139" fmla="*/ 468 h 822"/>
              <a:gd name="T140" fmla="+- 0 9200 9117"/>
              <a:gd name="T141" fmla="*/ T140 w 582"/>
              <a:gd name="T142" fmla="+- 0 395 10"/>
              <a:gd name="T143" fmla="*/ 395 h 822"/>
              <a:gd name="T144" fmla="+- 0 9678 9117"/>
              <a:gd name="T145" fmla="*/ T144 w 582"/>
              <a:gd name="T146" fmla="+- 0 395 10"/>
              <a:gd name="T147" fmla="*/ 395 h 822"/>
              <a:gd name="T148" fmla="+- 0 9200 9117"/>
              <a:gd name="T149" fmla="*/ T148 w 582"/>
              <a:gd name="T150" fmla="+- 0 322 10"/>
              <a:gd name="T151" fmla="*/ 322 h 822"/>
              <a:gd name="T152" fmla="+- 0 9678 9117"/>
              <a:gd name="T153" fmla="*/ T152 w 582"/>
              <a:gd name="T154" fmla="+- 0 322 10"/>
              <a:gd name="T155" fmla="*/ 322 h 822"/>
              <a:gd name="T156" fmla="+- 0 9200 9117"/>
              <a:gd name="T157" fmla="*/ T156 w 582"/>
              <a:gd name="T158" fmla="+- 0 249 10"/>
              <a:gd name="T159" fmla="*/ 249 h 822"/>
              <a:gd name="T160" fmla="+- 0 9240 9117"/>
              <a:gd name="T161" fmla="*/ T160 w 582"/>
              <a:gd name="T162" fmla="+- 0 283 10"/>
              <a:gd name="T163" fmla="*/ 283 h 822"/>
              <a:gd name="T164" fmla="+- 0 9221 9117"/>
              <a:gd name="T165" fmla="*/ T164 w 582"/>
              <a:gd name="T166" fmla="+- 0 270 10"/>
              <a:gd name="T167" fmla="*/ 270 h 822"/>
              <a:gd name="T168" fmla="+- 0 9230 9117"/>
              <a:gd name="T169" fmla="*/ T168 w 582"/>
              <a:gd name="T170" fmla="+- 0 250 10"/>
              <a:gd name="T171" fmla="*/ 250 h 822"/>
              <a:gd name="T172" fmla="+- 0 9699 9117"/>
              <a:gd name="T173" fmla="*/ T172 w 582"/>
              <a:gd name="T174" fmla="+- 0 301 10"/>
              <a:gd name="T175" fmla="*/ 301 h 822"/>
              <a:gd name="T176" fmla="+- 0 9221 9117"/>
              <a:gd name="T177" fmla="*/ T176 w 582"/>
              <a:gd name="T178" fmla="+- 0 270 10"/>
              <a:gd name="T179" fmla="*/ 270 h 822"/>
              <a:gd name="T180" fmla="+- 0 9595 9117"/>
              <a:gd name="T181" fmla="*/ T180 w 582"/>
              <a:gd name="T182" fmla="+- 0 270 10"/>
              <a:gd name="T183" fmla="*/ 270 h 822"/>
              <a:gd name="T184" fmla="+- 0 9595 9117"/>
              <a:gd name="T185" fmla="*/ T184 w 582"/>
              <a:gd name="T186" fmla="+- 0 31 10"/>
              <a:gd name="T187" fmla="*/ 31 h 822"/>
              <a:gd name="T188" fmla="+- 0 9564 9117"/>
              <a:gd name="T189" fmla="*/ T188 w 582"/>
              <a:gd name="T190" fmla="+- 0 260 10"/>
              <a:gd name="T191" fmla="*/ 260 h 822"/>
              <a:gd name="T192" fmla="+- 0 9616 9117"/>
              <a:gd name="T193" fmla="*/ T192 w 582"/>
              <a:gd name="T194" fmla="+- 0 228 10"/>
              <a:gd name="T195" fmla="*/ 228 h 822"/>
              <a:gd name="T196" fmla="+- 0 9616 9117"/>
              <a:gd name="T197" fmla="*/ T196 w 582"/>
              <a:gd name="T198" fmla="+- 0 103 10"/>
              <a:gd name="T199" fmla="*/ 103 h 822"/>
              <a:gd name="T200" fmla="+- 0 9221 9117"/>
              <a:gd name="T201" fmla="*/ T200 w 582"/>
              <a:gd name="T202" fmla="+- 0 176 10"/>
              <a:gd name="T203" fmla="*/ 176 h 822"/>
              <a:gd name="T204" fmla="+- 0 9699 9117"/>
              <a:gd name="T205" fmla="*/ T204 w 582"/>
              <a:gd name="T206" fmla="+- 0 176 10"/>
              <a:gd name="T207" fmla="*/ 176 h 822"/>
              <a:gd name="T208" fmla="+- 0 9221 9117"/>
              <a:gd name="T209" fmla="*/ T208 w 582"/>
              <a:gd name="T210" fmla="+- 0 103 10"/>
              <a:gd name="T211" fmla="*/ 103 h 822"/>
              <a:gd name="T212" fmla="+- 0 9699 9117"/>
              <a:gd name="T213" fmla="*/ T212 w 582"/>
              <a:gd name="T214" fmla="+- 0 103 10"/>
              <a:gd name="T215" fmla="*/ 103 h 822"/>
              <a:gd name="T216" fmla="+- 0 9221 9117"/>
              <a:gd name="T217" fmla="*/ T216 w 582"/>
              <a:gd name="T218" fmla="+- 0 31 10"/>
              <a:gd name="T219" fmla="*/ 31 h 822"/>
              <a:gd name="T220" fmla="+- 0 9699 9117"/>
              <a:gd name="T221" fmla="*/ T220 w 582"/>
              <a:gd name="T222" fmla="+- 0 31 10"/>
              <a:gd name="T223" fmla="*/ 31 h 822"/>
            </a:gdLst>
            <a:ahLst/>
            <a:cxnLst>
              <a:cxn ang="0">
                <a:pos x="T1" y="T3"/>
              </a:cxn>
              <a:cxn ang="0">
                <a:pos x="T5" y="T7"/>
              </a:cxn>
              <a:cxn ang="0">
                <a:pos x="T9" y="T11"/>
              </a:cxn>
              <a:cxn ang="0">
                <a:pos x="T13" y="T15"/>
              </a:cxn>
              <a:cxn ang="0">
                <a:pos x="T17" y="T19"/>
              </a:cxn>
              <a:cxn ang="0">
                <a:pos x="T21" y="T23"/>
              </a:cxn>
              <a:cxn ang="0">
                <a:pos x="T25" y="T27"/>
              </a:cxn>
              <a:cxn ang="0">
                <a:pos x="T29" y="T31"/>
              </a:cxn>
              <a:cxn ang="0">
                <a:pos x="T33" y="T35"/>
              </a:cxn>
              <a:cxn ang="0">
                <a:pos x="T37" y="T39"/>
              </a:cxn>
              <a:cxn ang="0">
                <a:pos x="T41" y="T43"/>
              </a:cxn>
              <a:cxn ang="0">
                <a:pos x="T45" y="T47"/>
              </a:cxn>
              <a:cxn ang="0">
                <a:pos x="T49" y="T51"/>
              </a:cxn>
              <a:cxn ang="0">
                <a:pos x="T53" y="T55"/>
              </a:cxn>
              <a:cxn ang="0">
                <a:pos x="T57" y="T59"/>
              </a:cxn>
              <a:cxn ang="0">
                <a:pos x="T61" y="T63"/>
              </a:cxn>
              <a:cxn ang="0">
                <a:pos x="T65" y="T67"/>
              </a:cxn>
              <a:cxn ang="0">
                <a:pos x="T69" y="T71"/>
              </a:cxn>
              <a:cxn ang="0">
                <a:pos x="T73" y="T75"/>
              </a:cxn>
              <a:cxn ang="0">
                <a:pos x="T77" y="T79"/>
              </a:cxn>
              <a:cxn ang="0">
                <a:pos x="T81" y="T83"/>
              </a:cxn>
              <a:cxn ang="0">
                <a:pos x="T85" y="T87"/>
              </a:cxn>
              <a:cxn ang="0">
                <a:pos x="T89" y="T91"/>
              </a:cxn>
              <a:cxn ang="0">
                <a:pos x="T93" y="T95"/>
              </a:cxn>
              <a:cxn ang="0">
                <a:pos x="T97" y="T99"/>
              </a:cxn>
              <a:cxn ang="0">
                <a:pos x="T101" y="T103"/>
              </a:cxn>
              <a:cxn ang="0">
                <a:pos x="T105" y="T107"/>
              </a:cxn>
              <a:cxn ang="0">
                <a:pos x="T109" y="T111"/>
              </a:cxn>
              <a:cxn ang="0">
                <a:pos x="T113" y="T115"/>
              </a:cxn>
              <a:cxn ang="0">
                <a:pos x="T117" y="T119"/>
              </a:cxn>
              <a:cxn ang="0">
                <a:pos x="T121" y="T123"/>
              </a:cxn>
              <a:cxn ang="0">
                <a:pos x="T125" y="T127"/>
              </a:cxn>
              <a:cxn ang="0">
                <a:pos x="T129" y="T131"/>
              </a:cxn>
              <a:cxn ang="0">
                <a:pos x="T133" y="T135"/>
              </a:cxn>
              <a:cxn ang="0">
                <a:pos x="T137" y="T139"/>
              </a:cxn>
              <a:cxn ang="0">
                <a:pos x="T141" y="T143"/>
              </a:cxn>
              <a:cxn ang="0">
                <a:pos x="T145" y="T147"/>
              </a:cxn>
              <a:cxn ang="0">
                <a:pos x="T149" y="T151"/>
              </a:cxn>
              <a:cxn ang="0">
                <a:pos x="T153" y="T155"/>
              </a:cxn>
              <a:cxn ang="0">
                <a:pos x="T157" y="T159"/>
              </a:cxn>
              <a:cxn ang="0">
                <a:pos x="T161" y="T163"/>
              </a:cxn>
              <a:cxn ang="0">
                <a:pos x="T165" y="T167"/>
              </a:cxn>
              <a:cxn ang="0">
                <a:pos x="T169" y="T171"/>
              </a:cxn>
              <a:cxn ang="0">
                <a:pos x="T173" y="T175"/>
              </a:cxn>
              <a:cxn ang="0">
                <a:pos x="T177" y="T179"/>
              </a:cxn>
              <a:cxn ang="0">
                <a:pos x="T181" y="T183"/>
              </a:cxn>
              <a:cxn ang="0">
                <a:pos x="T185" y="T187"/>
              </a:cxn>
              <a:cxn ang="0">
                <a:pos x="T189" y="T191"/>
              </a:cxn>
              <a:cxn ang="0">
                <a:pos x="T193" y="T195"/>
              </a:cxn>
              <a:cxn ang="0">
                <a:pos x="T197" y="T199"/>
              </a:cxn>
              <a:cxn ang="0">
                <a:pos x="T201" y="T203"/>
              </a:cxn>
              <a:cxn ang="0">
                <a:pos x="T205" y="T207"/>
              </a:cxn>
              <a:cxn ang="0">
                <a:pos x="T209" y="T211"/>
              </a:cxn>
              <a:cxn ang="0">
                <a:pos x="T213" y="T215"/>
              </a:cxn>
              <a:cxn ang="0">
                <a:pos x="T217" y="T219"/>
              </a:cxn>
              <a:cxn ang="0">
                <a:pos x="T221" y="T223"/>
              </a:cxn>
            </a:cxnLst>
            <a:rect l="0" t="0" r="r" b="b"/>
            <a:pathLst>
              <a:path w="582" h="822">
                <a:moveTo>
                  <a:pt x="582" y="0"/>
                </a:moveTo>
                <a:lnTo>
                  <a:pt x="0" y="0"/>
                </a:lnTo>
                <a:lnTo>
                  <a:pt x="0" y="822"/>
                </a:lnTo>
                <a:lnTo>
                  <a:pt x="582" y="822"/>
                </a:lnTo>
                <a:lnTo>
                  <a:pt x="582" y="801"/>
                </a:lnTo>
                <a:lnTo>
                  <a:pt x="21" y="801"/>
                </a:lnTo>
                <a:lnTo>
                  <a:pt x="21" y="749"/>
                </a:lnTo>
                <a:lnTo>
                  <a:pt x="104" y="749"/>
                </a:lnTo>
                <a:lnTo>
                  <a:pt x="104" y="728"/>
                </a:lnTo>
                <a:lnTo>
                  <a:pt x="21" y="728"/>
                </a:lnTo>
                <a:lnTo>
                  <a:pt x="21" y="676"/>
                </a:lnTo>
                <a:lnTo>
                  <a:pt x="104" y="676"/>
                </a:lnTo>
                <a:lnTo>
                  <a:pt x="104" y="655"/>
                </a:lnTo>
                <a:lnTo>
                  <a:pt x="21" y="655"/>
                </a:lnTo>
                <a:lnTo>
                  <a:pt x="21" y="603"/>
                </a:lnTo>
                <a:lnTo>
                  <a:pt x="104" y="603"/>
                </a:lnTo>
                <a:lnTo>
                  <a:pt x="106" y="591"/>
                </a:lnTo>
                <a:lnTo>
                  <a:pt x="112" y="582"/>
                </a:lnTo>
                <a:lnTo>
                  <a:pt x="21" y="582"/>
                </a:lnTo>
                <a:lnTo>
                  <a:pt x="21" y="530"/>
                </a:lnTo>
                <a:lnTo>
                  <a:pt x="106" y="530"/>
                </a:lnTo>
                <a:lnTo>
                  <a:pt x="104" y="520"/>
                </a:lnTo>
                <a:lnTo>
                  <a:pt x="104" y="510"/>
                </a:lnTo>
                <a:lnTo>
                  <a:pt x="21" y="510"/>
                </a:lnTo>
                <a:lnTo>
                  <a:pt x="21" y="458"/>
                </a:lnTo>
                <a:lnTo>
                  <a:pt x="104" y="458"/>
                </a:lnTo>
                <a:lnTo>
                  <a:pt x="104" y="437"/>
                </a:lnTo>
                <a:lnTo>
                  <a:pt x="21" y="437"/>
                </a:lnTo>
                <a:lnTo>
                  <a:pt x="21" y="385"/>
                </a:lnTo>
                <a:lnTo>
                  <a:pt x="104" y="385"/>
                </a:lnTo>
                <a:lnTo>
                  <a:pt x="104" y="364"/>
                </a:lnTo>
                <a:lnTo>
                  <a:pt x="21" y="364"/>
                </a:lnTo>
                <a:lnTo>
                  <a:pt x="21" y="312"/>
                </a:lnTo>
                <a:lnTo>
                  <a:pt x="104" y="312"/>
                </a:lnTo>
                <a:lnTo>
                  <a:pt x="104" y="302"/>
                </a:lnTo>
                <a:lnTo>
                  <a:pt x="106" y="291"/>
                </a:lnTo>
                <a:lnTo>
                  <a:pt x="21" y="291"/>
                </a:lnTo>
                <a:lnTo>
                  <a:pt x="21" y="239"/>
                </a:lnTo>
                <a:lnTo>
                  <a:pt x="112" y="239"/>
                </a:lnTo>
                <a:lnTo>
                  <a:pt x="106" y="230"/>
                </a:lnTo>
                <a:lnTo>
                  <a:pt x="104" y="218"/>
                </a:lnTo>
                <a:lnTo>
                  <a:pt x="21" y="218"/>
                </a:lnTo>
                <a:lnTo>
                  <a:pt x="21" y="166"/>
                </a:lnTo>
                <a:lnTo>
                  <a:pt x="104" y="166"/>
                </a:lnTo>
                <a:lnTo>
                  <a:pt x="104" y="145"/>
                </a:lnTo>
                <a:lnTo>
                  <a:pt x="21" y="145"/>
                </a:lnTo>
                <a:lnTo>
                  <a:pt x="21" y="93"/>
                </a:lnTo>
                <a:lnTo>
                  <a:pt x="104" y="93"/>
                </a:lnTo>
                <a:lnTo>
                  <a:pt x="104" y="73"/>
                </a:lnTo>
                <a:lnTo>
                  <a:pt x="21" y="73"/>
                </a:lnTo>
                <a:lnTo>
                  <a:pt x="21" y="21"/>
                </a:lnTo>
                <a:lnTo>
                  <a:pt x="582" y="21"/>
                </a:lnTo>
                <a:lnTo>
                  <a:pt x="582" y="0"/>
                </a:lnTo>
                <a:close/>
                <a:moveTo>
                  <a:pt x="104" y="749"/>
                </a:moveTo>
                <a:lnTo>
                  <a:pt x="83" y="749"/>
                </a:lnTo>
                <a:lnTo>
                  <a:pt x="83" y="801"/>
                </a:lnTo>
                <a:lnTo>
                  <a:pt x="104" y="801"/>
                </a:lnTo>
                <a:lnTo>
                  <a:pt x="104" y="749"/>
                </a:lnTo>
                <a:close/>
                <a:moveTo>
                  <a:pt x="499" y="572"/>
                </a:moveTo>
                <a:lnTo>
                  <a:pt x="447" y="572"/>
                </a:lnTo>
                <a:lnTo>
                  <a:pt x="459" y="574"/>
                </a:lnTo>
                <a:lnTo>
                  <a:pt x="469" y="581"/>
                </a:lnTo>
                <a:lnTo>
                  <a:pt x="475" y="591"/>
                </a:lnTo>
                <a:lnTo>
                  <a:pt x="478" y="603"/>
                </a:lnTo>
                <a:lnTo>
                  <a:pt x="478" y="801"/>
                </a:lnTo>
                <a:lnTo>
                  <a:pt x="499" y="801"/>
                </a:lnTo>
                <a:lnTo>
                  <a:pt x="499" y="749"/>
                </a:lnTo>
                <a:lnTo>
                  <a:pt x="582" y="749"/>
                </a:lnTo>
                <a:lnTo>
                  <a:pt x="582" y="728"/>
                </a:lnTo>
                <a:lnTo>
                  <a:pt x="499" y="728"/>
                </a:lnTo>
                <a:lnTo>
                  <a:pt x="499" y="676"/>
                </a:lnTo>
                <a:lnTo>
                  <a:pt x="582" y="676"/>
                </a:lnTo>
                <a:lnTo>
                  <a:pt x="582" y="655"/>
                </a:lnTo>
                <a:lnTo>
                  <a:pt x="499" y="655"/>
                </a:lnTo>
                <a:lnTo>
                  <a:pt x="499" y="603"/>
                </a:lnTo>
                <a:lnTo>
                  <a:pt x="582" y="603"/>
                </a:lnTo>
                <a:lnTo>
                  <a:pt x="582" y="582"/>
                </a:lnTo>
                <a:lnTo>
                  <a:pt x="499" y="582"/>
                </a:lnTo>
                <a:lnTo>
                  <a:pt x="499" y="572"/>
                </a:lnTo>
                <a:close/>
                <a:moveTo>
                  <a:pt x="582" y="749"/>
                </a:moveTo>
                <a:lnTo>
                  <a:pt x="561" y="749"/>
                </a:lnTo>
                <a:lnTo>
                  <a:pt x="561" y="801"/>
                </a:lnTo>
                <a:lnTo>
                  <a:pt x="582" y="801"/>
                </a:lnTo>
                <a:lnTo>
                  <a:pt x="582" y="749"/>
                </a:lnTo>
                <a:close/>
                <a:moveTo>
                  <a:pt x="104" y="676"/>
                </a:moveTo>
                <a:lnTo>
                  <a:pt x="83" y="676"/>
                </a:lnTo>
                <a:lnTo>
                  <a:pt x="83" y="728"/>
                </a:lnTo>
                <a:lnTo>
                  <a:pt x="104" y="728"/>
                </a:lnTo>
                <a:lnTo>
                  <a:pt x="104" y="676"/>
                </a:lnTo>
                <a:close/>
                <a:moveTo>
                  <a:pt x="582" y="676"/>
                </a:moveTo>
                <a:lnTo>
                  <a:pt x="561" y="676"/>
                </a:lnTo>
                <a:lnTo>
                  <a:pt x="561" y="728"/>
                </a:lnTo>
                <a:lnTo>
                  <a:pt x="582" y="728"/>
                </a:lnTo>
                <a:lnTo>
                  <a:pt x="582" y="676"/>
                </a:lnTo>
                <a:close/>
                <a:moveTo>
                  <a:pt x="104" y="603"/>
                </a:moveTo>
                <a:lnTo>
                  <a:pt x="83" y="603"/>
                </a:lnTo>
                <a:lnTo>
                  <a:pt x="83" y="655"/>
                </a:lnTo>
                <a:lnTo>
                  <a:pt x="104" y="655"/>
                </a:lnTo>
                <a:lnTo>
                  <a:pt x="104" y="603"/>
                </a:lnTo>
                <a:close/>
                <a:moveTo>
                  <a:pt x="582" y="603"/>
                </a:moveTo>
                <a:lnTo>
                  <a:pt x="561" y="603"/>
                </a:lnTo>
                <a:lnTo>
                  <a:pt x="561" y="655"/>
                </a:lnTo>
                <a:lnTo>
                  <a:pt x="582" y="655"/>
                </a:lnTo>
                <a:lnTo>
                  <a:pt x="582" y="603"/>
                </a:lnTo>
                <a:close/>
                <a:moveTo>
                  <a:pt x="106" y="530"/>
                </a:moveTo>
                <a:lnTo>
                  <a:pt x="83" y="530"/>
                </a:lnTo>
                <a:lnTo>
                  <a:pt x="83" y="582"/>
                </a:lnTo>
                <a:lnTo>
                  <a:pt x="112" y="582"/>
                </a:lnTo>
                <a:lnTo>
                  <a:pt x="113" y="581"/>
                </a:lnTo>
                <a:lnTo>
                  <a:pt x="123" y="574"/>
                </a:lnTo>
                <a:lnTo>
                  <a:pt x="135" y="572"/>
                </a:lnTo>
                <a:lnTo>
                  <a:pt x="499" y="572"/>
                </a:lnTo>
                <a:lnTo>
                  <a:pt x="499" y="562"/>
                </a:lnTo>
                <a:lnTo>
                  <a:pt x="104" y="562"/>
                </a:lnTo>
                <a:lnTo>
                  <a:pt x="104" y="561"/>
                </a:lnTo>
                <a:lnTo>
                  <a:pt x="499" y="561"/>
                </a:lnTo>
                <a:lnTo>
                  <a:pt x="499" y="551"/>
                </a:lnTo>
                <a:lnTo>
                  <a:pt x="135" y="551"/>
                </a:lnTo>
                <a:lnTo>
                  <a:pt x="123" y="549"/>
                </a:lnTo>
                <a:lnTo>
                  <a:pt x="113" y="542"/>
                </a:lnTo>
                <a:lnTo>
                  <a:pt x="106" y="532"/>
                </a:lnTo>
                <a:lnTo>
                  <a:pt x="106" y="530"/>
                </a:lnTo>
                <a:close/>
                <a:moveTo>
                  <a:pt x="582" y="530"/>
                </a:moveTo>
                <a:lnTo>
                  <a:pt x="561" y="530"/>
                </a:lnTo>
                <a:lnTo>
                  <a:pt x="561" y="582"/>
                </a:lnTo>
                <a:lnTo>
                  <a:pt x="582" y="582"/>
                </a:lnTo>
                <a:lnTo>
                  <a:pt x="582" y="530"/>
                </a:lnTo>
                <a:close/>
                <a:moveTo>
                  <a:pt x="478" y="561"/>
                </a:moveTo>
                <a:lnTo>
                  <a:pt x="104" y="561"/>
                </a:lnTo>
                <a:lnTo>
                  <a:pt x="104" y="562"/>
                </a:lnTo>
                <a:lnTo>
                  <a:pt x="478" y="562"/>
                </a:lnTo>
                <a:lnTo>
                  <a:pt x="478" y="561"/>
                </a:lnTo>
                <a:close/>
                <a:moveTo>
                  <a:pt x="499" y="561"/>
                </a:moveTo>
                <a:lnTo>
                  <a:pt x="478" y="561"/>
                </a:lnTo>
                <a:lnTo>
                  <a:pt x="478" y="562"/>
                </a:lnTo>
                <a:lnTo>
                  <a:pt x="499" y="562"/>
                </a:lnTo>
                <a:lnTo>
                  <a:pt x="499" y="561"/>
                </a:lnTo>
                <a:close/>
                <a:moveTo>
                  <a:pt x="499" y="270"/>
                </a:moveTo>
                <a:lnTo>
                  <a:pt x="447" y="270"/>
                </a:lnTo>
                <a:lnTo>
                  <a:pt x="459" y="273"/>
                </a:lnTo>
                <a:lnTo>
                  <a:pt x="469" y="279"/>
                </a:lnTo>
                <a:lnTo>
                  <a:pt x="475" y="289"/>
                </a:lnTo>
                <a:lnTo>
                  <a:pt x="478" y="302"/>
                </a:lnTo>
                <a:lnTo>
                  <a:pt x="478" y="520"/>
                </a:lnTo>
                <a:lnTo>
                  <a:pt x="475" y="532"/>
                </a:lnTo>
                <a:lnTo>
                  <a:pt x="469" y="542"/>
                </a:lnTo>
                <a:lnTo>
                  <a:pt x="459" y="549"/>
                </a:lnTo>
                <a:lnTo>
                  <a:pt x="447" y="551"/>
                </a:lnTo>
                <a:lnTo>
                  <a:pt x="499" y="551"/>
                </a:lnTo>
                <a:lnTo>
                  <a:pt x="499" y="530"/>
                </a:lnTo>
                <a:lnTo>
                  <a:pt x="582" y="530"/>
                </a:lnTo>
                <a:lnTo>
                  <a:pt x="582" y="510"/>
                </a:lnTo>
                <a:lnTo>
                  <a:pt x="499" y="510"/>
                </a:lnTo>
                <a:lnTo>
                  <a:pt x="499" y="458"/>
                </a:lnTo>
                <a:lnTo>
                  <a:pt x="582" y="458"/>
                </a:lnTo>
                <a:lnTo>
                  <a:pt x="582" y="437"/>
                </a:lnTo>
                <a:lnTo>
                  <a:pt x="499" y="437"/>
                </a:lnTo>
                <a:lnTo>
                  <a:pt x="499" y="385"/>
                </a:lnTo>
                <a:lnTo>
                  <a:pt x="582" y="385"/>
                </a:lnTo>
                <a:lnTo>
                  <a:pt x="582" y="364"/>
                </a:lnTo>
                <a:lnTo>
                  <a:pt x="499" y="364"/>
                </a:lnTo>
                <a:lnTo>
                  <a:pt x="499" y="312"/>
                </a:lnTo>
                <a:lnTo>
                  <a:pt x="582" y="312"/>
                </a:lnTo>
                <a:lnTo>
                  <a:pt x="582" y="291"/>
                </a:lnTo>
                <a:lnTo>
                  <a:pt x="499" y="291"/>
                </a:lnTo>
                <a:lnTo>
                  <a:pt x="499" y="270"/>
                </a:lnTo>
                <a:close/>
                <a:moveTo>
                  <a:pt x="104" y="458"/>
                </a:moveTo>
                <a:lnTo>
                  <a:pt x="83" y="458"/>
                </a:lnTo>
                <a:lnTo>
                  <a:pt x="83" y="510"/>
                </a:lnTo>
                <a:lnTo>
                  <a:pt x="104" y="510"/>
                </a:lnTo>
                <a:lnTo>
                  <a:pt x="104" y="458"/>
                </a:lnTo>
                <a:close/>
                <a:moveTo>
                  <a:pt x="582" y="458"/>
                </a:moveTo>
                <a:lnTo>
                  <a:pt x="561" y="458"/>
                </a:lnTo>
                <a:lnTo>
                  <a:pt x="561" y="510"/>
                </a:lnTo>
                <a:lnTo>
                  <a:pt x="582" y="510"/>
                </a:lnTo>
                <a:lnTo>
                  <a:pt x="582" y="458"/>
                </a:lnTo>
                <a:close/>
                <a:moveTo>
                  <a:pt x="104" y="385"/>
                </a:moveTo>
                <a:lnTo>
                  <a:pt x="83" y="385"/>
                </a:lnTo>
                <a:lnTo>
                  <a:pt x="83" y="437"/>
                </a:lnTo>
                <a:lnTo>
                  <a:pt x="104" y="437"/>
                </a:lnTo>
                <a:lnTo>
                  <a:pt x="104" y="385"/>
                </a:lnTo>
                <a:close/>
                <a:moveTo>
                  <a:pt x="582" y="385"/>
                </a:moveTo>
                <a:lnTo>
                  <a:pt x="561" y="385"/>
                </a:lnTo>
                <a:lnTo>
                  <a:pt x="561" y="437"/>
                </a:lnTo>
                <a:lnTo>
                  <a:pt x="582" y="437"/>
                </a:lnTo>
                <a:lnTo>
                  <a:pt x="582" y="385"/>
                </a:lnTo>
                <a:close/>
                <a:moveTo>
                  <a:pt x="104" y="312"/>
                </a:moveTo>
                <a:lnTo>
                  <a:pt x="83" y="312"/>
                </a:lnTo>
                <a:lnTo>
                  <a:pt x="83" y="364"/>
                </a:lnTo>
                <a:lnTo>
                  <a:pt x="104" y="364"/>
                </a:lnTo>
                <a:lnTo>
                  <a:pt x="104" y="312"/>
                </a:lnTo>
                <a:close/>
                <a:moveTo>
                  <a:pt x="582" y="312"/>
                </a:moveTo>
                <a:lnTo>
                  <a:pt x="561" y="312"/>
                </a:lnTo>
                <a:lnTo>
                  <a:pt x="561" y="364"/>
                </a:lnTo>
                <a:lnTo>
                  <a:pt x="582" y="364"/>
                </a:lnTo>
                <a:lnTo>
                  <a:pt x="582" y="312"/>
                </a:lnTo>
                <a:close/>
                <a:moveTo>
                  <a:pt x="112" y="239"/>
                </a:moveTo>
                <a:lnTo>
                  <a:pt x="83" y="239"/>
                </a:lnTo>
                <a:lnTo>
                  <a:pt x="83" y="291"/>
                </a:lnTo>
                <a:lnTo>
                  <a:pt x="106" y="291"/>
                </a:lnTo>
                <a:lnTo>
                  <a:pt x="106" y="289"/>
                </a:lnTo>
                <a:lnTo>
                  <a:pt x="113" y="279"/>
                </a:lnTo>
                <a:lnTo>
                  <a:pt x="123" y="273"/>
                </a:lnTo>
                <a:lnTo>
                  <a:pt x="135" y="270"/>
                </a:lnTo>
                <a:lnTo>
                  <a:pt x="499" y="270"/>
                </a:lnTo>
                <a:lnTo>
                  <a:pt x="499" y="260"/>
                </a:lnTo>
                <a:lnTo>
                  <a:pt x="104" y="260"/>
                </a:lnTo>
                <a:lnTo>
                  <a:pt x="499" y="260"/>
                </a:lnTo>
                <a:lnTo>
                  <a:pt x="499" y="250"/>
                </a:lnTo>
                <a:lnTo>
                  <a:pt x="135" y="250"/>
                </a:lnTo>
                <a:lnTo>
                  <a:pt x="123" y="247"/>
                </a:lnTo>
                <a:lnTo>
                  <a:pt x="113" y="240"/>
                </a:lnTo>
                <a:lnTo>
                  <a:pt x="112" y="239"/>
                </a:lnTo>
                <a:close/>
                <a:moveTo>
                  <a:pt x="582" y="239"/>
                </a:moveTo>
                <a:lnTo>
                  <a:pt x="561" y="239"/>
                </a:lnTo>
                <a:lnTo>
                  <a:pt x="561" y="291"/>
                </a:lnTo>
                <a:lnTo>
                  <a:pt x="582" y="291"/>
                </a:lnTo>
                <a:lnTo>
                  <a:pt x="582" y="239"/>
                </a:lnTo>
                <a:close/>
                <a:moveTo>
                  <a:pt x="478" y="260"/>
                </a:moveTo>
                <a:lnTo>
                  <a:pt x="104" y="260"/>
                </a:lnTo>
                <a:lnTo>
                  <a:pt x="478" y="260"/>
                </a:lnTo>
                <a:close/>
                <a:moveTo>
                  <a:pt x="499" y="260"/>
                </a:moveTo>
                <a:lnTo>
                  <a:pt x="478" y="260"/>
                </a:lnTo>
                <a:lnTo>
                  <a:pt x="499" y="260"/>
                </a:lnTo>
                <a:close/>
                <a:moveTo>
                  <a:pt x="499" y="21"/>
                </a:moveTo>
                <a:lnTo>
                  <a:pt x="478" y="21"/>
                </a:lnTo>
                <a:lnTo>
                  <a:pt x="478" y="218"/>
                </a:lnTo>
                <a:lnTo>
                  <a:pt x="475" y="230"/>
                </a:lnTo>
                <a:lnTo>
                  <a:pt x="469" y="240"/>
                </a:lnTo>
                <a:lnTo>
                  <a:pt x="459" y="247"/>
                </a:lnTo>
                <a:lnTo>
                  <a:pt x="447" y="250"/>
                </a:lnTo>
                <a:lnTo>
                  <a:pt x="499" y="250"/>
                </a:lnTo>
                <a:lnTo>
                  <a:pt x="499" y="239"/>
                </a:lnTo>
                <a:lnTo>
                  <a:pt x="582" y="239"/>
                </a:lnTo>
                <a:lnTo>
                  <a:pt x="582" y="218"/>
                </a:lnTo>
                <a:lnTo>
                  <a:pt x="499" y="218"/>
                </a:lnTo>
                <a:lnTo>
                  <a:pt x="499" y="166"/>
                </a:lnTo>
                <a:lnTo>
                  <a:pt x="582" y="166"/>
                </a:lnTo>
                <a:lnTo>
                  <a:pt x="582" y="145"/>
                </a:lnTo>
                <a:lnTo>
                  <a:pt x="499" y="145"/>
                </a:lnTo>
                <a:lnTo>
                  <a:pt x="499" y="93"/>
                </a:lnTo>
                <a:lnTo>
                  <a:pt x="582" y="93"/>
                </a:lnTo>
                <a:lnTo>
                  <a:pt x="582" y="73"/>
                </a:lnTo>
                <a:lnTo>
                  <a:pt x="499" y="73"/>
                </a:lnTo>
                <a:lnTo>
                  <a:pt x="499" y="21"/>
                </a:lnTo>
                <a:close/>
                <a:moveTo>
                  <a:pt x="104" y="166"/>
                </a:moveTo>
                <a:lnTo>
                  <a:pt x="83" y="166"/>
                </a:lnTo>
                <a:lnTo>
                  <a:pt x="83" y="218"/>
                </a:lnTo>
                <a:lnTo>
                  <a:pt x="104" y="218"/>
                </a:lnTo>
                <a:lnTo>
                  <a:pt x="104" y="166"/>
                </a:lnTo>
                <a:close/>
                <a:moveTo>
                  <a:pt x="582" y="166"/>
                </a:moveTo>
                <a:lnTo>
                  <a:pt x="561" y="166"/>
                </a:lnTo>
                <a:lnTo>
                  <a:pt x="561" y="218"/>
                </a:lnTo>
                <a:lnTo>
                  <a:pt x="582" y="218"/>
                </a:lnTo>
                <a:lnTo>
                  <a:pt x="582" y="166"/>
                </a:lnTo>
                <a:close/>
                <a:moveTo>
                  <a:pt x="104" y="93"/>
                </a:moveTo>
                <a:lnTo>
                  <a:pt x="83" y="93"/>
                </a:lnTo>
                <a:lnTo>
                  <a:pt x="83" y="145"/>
                </a:lnTo>
                <a:lnTo>
                  <a:pt x="104" y="145"/>
                </a:lnTo>
                <a:lnTo>
                  <a:pt x="104" y="93"/>
                </a:lnTo>
                <a:close/>
                <a:moveTo>
                  <a:pt x="582" y="93"/>
                </a:moveTo>
                <a:lnTo>
                  <a:pt x="561" y="93"/>
                </a:lnTo>
                <a:lnTo>
                  <a:pt x="561" y="145"/>
                </a:lnTo>
                <a:lnTo>
                  <a:pt x="582" y="145"/>
                </a:lnTo>
                <a:lnTo>
                  <a:pt x="582" y="93"/>
                </a:lnTo>
                <a:close/>
                <a:moveTo>
                  <a:pt x="104" y="21"/>
                </a:moveTo>
                <a:lnTo>
                  <a:pt x="83" y="21"/>
                </a:lnTo>
                <a:lnTo>
                  <a:pt x="83" y="73"/>
                </a:lnTo>
                <a:lnTo>
                  <a:pt x="104" y="73"/>
                </a:lnTo>
                <a:lnTo>
                  <a:pt x="104" y="21"/>
                </a:lnTo>
                <a:close/>
                <a:moveTo>
                  <a:pt x="582" y="21"/>
                </a:moveTo>
                <a:lnTo>
                  <a:pt x="561" y="21"/>
                </a:lnTo>
                <a:lnTo>
                  <a:pt x="561" y="73"/>
                </a:lnTo>
                <a:lnTo>
                  <a:pt x="582" y="73"/>
                </a:lnTo>
                <a:lnTo>
                  <a:pt x="582" y="21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  <p:sp>
        <p:nvSpPr>
          <p:cNvPr id="15" name="AutoShape 16">
            <a:extLst>
              <a:ext uri="{FF2B5EF4-FFF2-40B4-BE49-F238E27FC236}">
                <a16:creationId xmlns:a16="http://schemas.microsoft.com/office/drawing/2014/main" id="{3F4FC200-F7AF-9D3F-4CC7-E099AECF6B4B}"/>
              </a:ext>
            </a:extLst>
          </p:cNvPr>
          <p:cNvSpPr>
            <a:spLocks/>
          </p:cNvSpPr>
          <p:nvPr/>
        </p:nvSpPr>
        <p:spPr bwMode="auto">
          <a:xfrm>
            <a:off x="7319785" y="3577088"/>
            <a:ext cx="369570" cy="521970"/>
          </a:xfrm>
          <a:custGeom>
            <a:avLst/>
            <a:gdLst>
              <a:gd name="T0" fmla="+- 0 9699 9117"/>
              <a:gd name="T1" fmla="*/ T0 w 582"/>
              <a:gd name="T2" fmla="+- 0 811 10"/>
              <a:gd name="T3" fmla="*/ 811 h 822"/>
              <a:gd name="T4" fmla="+- 0 9138 9117"/>
              <a:gd name="T5" fmla="*/ T4 w 582"/>
              <a:gd name="T6" fmla="+- 0 738 10"/>
              <a:gd name="T7" fmla="*/ 738 h 822"/>
              <a:gd name="T8" fmla="+- 0 9138 9117"/>
              <a:gd name="T9" fmla="*/ T8 w 582"/>
              <a:gd name="T10" fmla="+- 0 613 10"/>
              <a:gd name="T11" fmla="*/ 613 h 822"/>
              <a:gd name="T12" fmla="+- 0 9138 9117"/>
              <a:gd name="T13" fmla="*/ T12 w 582"/>
              <a:gd name="T14" fmla="+- 0 540 10"/>
              <a:gd name="T15" fmla="*/ 540 h 822"/>
              <a:gd name="T16" fmla="+- 0 9138 9117"/>
              <a:gd name="T17" fmla="*/ T16 w 582"/>
              <a:gd name="T18" fmla="+- 0 468 10"/>
              <a:gd name="T19" fmla="*/ 468 h 822"/>
              <a:gd name="T20" fmla="+- 0 9221 9117"/>
              <a:gd name="T21" fmla="*/ T20 w 582"/>
              <a:gd name="T22" fmla="+- 0 395 10"/>
              <a:gd name="T23" fmla="*/ 395 h 822"/>
              <a:gd name="T24" fmla="+- 0 9221 9117"/>
              <a:gd name="T25" fmla="*/ T24 w 582"/>
              <a:gd name="T26" fmla="+- 0 312 10"/>
              <a:gd name="T27" fmla="*/ 312 h 822"/>
              <a:gd name="T28" fmla="+- 0 9223 9117"/>
              <a:gd name="T29" fmla="*/ T28 w 582"/>
              <a:gd name="T30" fmla="+- 0 240 10"/>
              <a:gd name="T31" fmla="*/ 240 h 822"/>
              <a:gd name="T32" fmla="+- 0 9221 9117"/>
              <a:gd name="T33" fmla="*/ T32 w 582"/>
              <a:gd name="T34" fmla="+- 0 155 10"/>
              <a:gd name="T35" fmla="*/ 155 h 822"/>
              <a:gd name="T36" fmla="+- 0 9138 9117"/>
              <a:gd name="T37" fmla="*/ T36 w 582"/>
              <a:gd name="T38" fmla="+- 0 83 10"/>
              <a:gd name="T39" fmla="*/ 83 h 822"/>
              <a:gd name="T40" fmla="+- 0 9200 9117"/>
              <a:gd name="T41" fmla="*/ T40 w 582"/>
              <a:gd name="T42" fmla="+- 0 759 10"/>
              <a:gd name="T43" fmla="*/ 759 h 822"/>
              <a:gd name="T44" fmla="+- 0 9564 9117"/>
              <a:gd name="T45" fmla="*/ T44 w 582"/>
              <a:gd name="T46" fmla="+- 0 582 10"/>
              <a:gd name="T47" fmla="*/ 582 h 822"/>
              <a:gd name="T48" fmla="+- 0 9595 9117"/>
              <a:gd name="T49" fmla="*/ T48 w 582"/>
              <a:gd name="T50" fmla="+- 0 811 10"/>
              <a:gd name="T51" fmla="*/ 811 h 822"/>
              <a:gd name="T52" fmla="+- 0 9616 9117"/>
              <a:gd name="T53" fmla="*/ T52 w 582"/>
              <a:gd name="T54" fmla="+- 0 738 10"/>
              <a:gd name="T55" fmla="*/ 738 h 822"/>
              <a:gd name="T56" fmla="+- 0 9616 9117"/>
              <a:gd name="T57" fmla="*/ T56 w 582"/>
              <a:gd name="T58" fmla="+- 0 613 10"/>
              <a:gd name="T59" fmla="*/ 613 h 822"/>
              <a:gd name="T60" fmla="+- 0 9699 9117"/>
              <a:gd name="T61" fmla="*/ T60 w 582"/>
              <a:gd name="T62" fmla="+- 0 759 10"/>
              <a:gd name="T63" fmla="*/ 759 h 822"/>
              <a:gd name="T64" fmla="+- 0 9221 9117"/>
              <a:gd name="T65" fmla="*/ T64 w 582"/>
              <a:gd name="T66" fmla="+- 0 686 10"/>
              <a:gd name="T67" fmla="*/ 686 h 822"/>
              <a:gd name="T68" fmla="+- 0 9699 9117"/>
              <a:gd name="T69" fmla="*/ T68 w 582"/>
              <a:gd name="T70" fmla="+- 0 686 10"/>
              <a:gd name="T71" fmla="*/ 686 h 822"/>
              <a:gd name="T72" fmla="+- 0 9221 9117"/>
              <a:gd name="T73" fmla="*/ T72 w 582"/>
              <a:gd name="T74" fmla="+- 0 613 10"/>
              <a:gd name="T75" fmla="*/ 613 h 822"/>
              <a:gd name="T76" fmla="+- 0 9699 9117"/>
              <a:gd name="T77" fmla="*/ T76 w 582"/>
              <a:gd name="T78" fmla="+- 0 613 10"/>
              <a:gd name="T79" fmla="*/ 613 h 822"/>
              <a:gd name="T80" fmla="+- 0 9223 9117"/>
              <a:gd name="T81" fmla="*/ T80 w 582"/>
              <a:gd name="T82" fmla="+- 0 540 10"/>
              <a:gd name="T83" fmla="*/ 540 h 822"/>
              <a:gd name="T84" fmla="+- 0 9240 9117"/>
              <a:gd name="T85" fmla="*/ T84 w 582"/>
              <a:gd name="T86" fmla="+- 0 584 10"/>
              <a:gd name="T87" fmla="*/ 584 h 822"/>
              <a:gd name="T88" fmla="+- 0 9221 9117"/>
              <a:gd name="T89" fmla="*/ T88 w 582"/>
              <a:gd name="T90" fmla="+- 0 571 10"/>
              <a:gd name="T91" fmla="*/ 571 h 822"/>
              <a:gd name="T92" fmla="+- 0 9230 9117"/>
              <a:gd name="T93" fmla="*/ T92 w 582"/>
              <a:gd name="T94" fmla="+- 0 552 10"/>
              <a:gd name="T95" fmla="*/ 552 h 822"/>
              <a:gd name="T96" fmla="+- 0 9678 9117"/>
              <a:gd name="T97" fmla="*/ T96 w 582"/>
              <a:gd name="T98" fmla="+- 0 592 10"/>
              <a:gd name="T99" fmla="*/ 592 h 822"/>
              <a:gd name="T100" fmla="+- 0 9221 9117"/>
              <a:gd name="T101" fmla="*/ T100 w 582"/>
              <a:gd name="T102" fmla="+- 0 572 10"/>
              <a:gd name="T103" fmla="*/ 572 h 822"/>
              <a:gd name="T104" fmla="+- 0 9616 9117"/>
              <a:gd name="T105" fmla="*/ T104 w 582"/>
              <a:gd name="T106" fmla="+- 0 571 10"/>
              <a:gd name="T107" fmla="*/ 571 h 822"/>
              <a:gd name="T108" fmla="+- 0 9616 9117"/>
              <a:gd name="T109" fmla="*/ T108 w 582"/>
              <a:gd name="T110" fmla="+- 0 280 10"/>
              <a:gd name="T111" fmla="*/ 280 h 822"/>
              <a:gd name="T112" fmla="+- 0 9595 9117"/>
              <a:gd name="T113" fmla="*/ T112 w 582"/>
              <a:gd name="T114" fmla="+- 0 312 10"/>
              <a:gd name="T115" fmla="*/ 312 h 822"/>
              <a:gd name="T116" fmla="+- 0 9564 9117"/>
              <a:gd name="T117" fmla="*/ T116 w 582"/>
              <a:gd name="T118" fmla="+- 0 561 10"/>
              <a:gd name="T119" fmla="*/ 561 h 822"/>
              <a:gd name="T120" fmla="+- 0 9616 9117"/>
              <a:gd name="T121" fmla="*/ T120 w 582"/>
              <a:gd name="T122" fmla="+- 0 520 10"/>
              <a:gd name="T123" fmla="*/ 520 h 822"/>
              <a:gd name="T124" fmla="+- 0 9616 9117"/>
              <a:gd name="T125" fmla="*/ T124 w 582"/>
              <a:gd name="T126" fmla="+- 0 395 10"/>
              <a:gd name="T127" fmla="*/ 395 h 822"/>
              <a:gd name="T128" fmla="+- 0 9699 9117"/>
              <a:gd name="T129" fmla="*/ T128 w 582"/>
              <a:gd name="T130" fmla="+- 0 322 10"/>
              <a:gd name="T131" fmla="*/ 322 h 822"/>
              <a:gd name="T132" fmla="+- 0 9200 9117"/>
              <a:gd name="T133" fmla="*/ T132 w 582"/>
              <a:gd name="T134" fmla="+- 0 468 10"/>
              <a:gd name="T135" fmla="*/ 468 h 822"/>
              <a:gd name="T136" fmla="+- 0 9678 9117"/>
              <a:gd name="T137" fmla="*/ T136 w 582"/>
              <a:gd name="T138" fmla="+- 0 468 10"/>
              <a:gd name="T139" fmla="*/ 468 h 822"/>
              <a:gd name="T140" fmla="+- 0 9200 9117"/>
              <a:gd name="T141" fmla="*/ T140 w 582"/>
              <a:gd name="T142" fmla="+- 0 395 10"/>
              <a:gd name="T143" fmla="*/ 395 h 822"/>
              <a:gd name="T144" fmla="+- 0 9678 9117"/>
              <a:gd name="T145" fmla="*/ T144 w 582"/>
              <a:gd name="T146" fmla="+- 0 395 10"/>
              <a:gd name="T147" fmla="*/ 395 h 822"/>
              <a:gd name="T148" fmla="+- 0 9200 9117"/>
              <a:gd name="T149" fmla="*/ T148 w 582"/>
              <a:gd name="T150" fmla="+- 0 322 10"/>
              <a:gd name="T151" fmla="*/ 322 h 822"/>
              <a:gd name="T152" fmla="+- 0 9678 9117"/>
              <a:gd name="T153" fmla="*/ T152 w 582"/>
              <a:gd name="T154" fmla="+- 0 322 10"/>
              <a:gd name="T155" fmla="*/ 322 h 822"/>
              <a:gd name="T156" fmla="+- 0 9200 9117"/>
              <a:gd name="T157" fmla="*/ T156 w 582"/>
              <a:gd name="T158" fmla="+- 0 249 10"/>
              <a:gd name="T159" fmla="*/ 249 h 822"/>
              <a:gd name="T160" fmla="+- 0 9240 9117"/>
              <a:gd name="T161" fmla="*/ T160 w 582"/>
              <a:gd name="T162" fmla="+- 0 283 10"/>
              <a:gd name="T163" fmla="*/ 283 h 822"/>
              <a:gd name="T164" fmla="+- 0 9221 9117"/>
              <a:gd name="T165" fmla="*/ T164 w 582"/>
              <a:gd name="T166" fmla="+- 0 270 10"/>
              <a:gd name="T167" fmla="*/ 270 h 822"/>
              <a:gd name="T168" fmla="+- 0 9230 9117"/>
              <a:gd name="T169" fmla="*/ T168 w 582"/>
              <a:gd name="T170" fmla="+- 0 250 10"/>
              <a:gd name="T171" fmla="*/ 250 h 822"/>
              <a:gd name="T172" fmla="+- 0 9699 9117"/>
              <a:gd name="T173" fmla="*/ T172 w 582"/>
              <a:gd name="T174" fmla="+- 0 301 10"/>
              <a:gd name="T175" fmla="*/ 301 h 822"/>
              <a:gd name="T176" fmla="+- 0 9221 9117"/>
              <a:gd name="T177" fmla="*/ T176 w 582"/>
              <a:gd name="T178" fmla="+- 0 270 10"/>
              <a:gd name="T179" fmla="*/ 270 h 822"/>
              <a:gd name="T180" fmla="+- 0 9595 9117"/>
              <a:gd name="T181" fmla="*/ T180 w 582"/>
              <a:gd name="T182" fmla="+- 0 270 10"/>
              <a:gd name="T183" fmla="*/ 270 h 822"/>
              <a:gd name="T184" fmla="+- 0 9595 9117"/>
              <a:gd name="T185" fmla="*/ T184 w 582"/>
              <a:gd name="T186" fmla="+- 0 31 10"/>
              <a:gd name="T187" fmla="*/ 31 h 822"/>
              <a:gd name="T188" fmla="+- 0 9564 9117"/>
              <a:gd name="T189" fmla="*/ T188 w 582"/>
              <a:gd name="T190" fmla="+- 0 260 10"/>
              <a:gd name="T191" fmla="*/ 260 h 822"/>
              <a:gd name="T192" fmla="+- 0 9616 9117"/>
              <a:gd name="T193" fmla="*/ T192 w 582"/>
              <a:gd name="T194" fmla="+- 0 228 10"/>
              <a:gd name="T195" fmla="*/ 228 h 822"/>
              <a:gd name="T196" fmla="+- 0 9616 9117"/>
              <a:gd name="T197" fmla="*/ T196 w 582"/>
              <a:gd name="T198" fmla="+- 0 103 10"/>
              <a:gd name="T199" fmla="*/ 103 h 822"/>
              <a:gd name="T200" fmla="+- 0 9221 9117"/>
              <a:gd name="T201" fmla="*/ T200 w 582"/>
              <a:gd name="T202" fmla="+- 0 176 10"/>
              <a:gd name="T203" fmla="*/ 176 h 822"/>
              <a:gd name="T204" fmla="+- 0 9699 9117"/>
              <a:gd name="T205" fmla="*/ T204 w 582"/>
              <a:gd name="T206" fmla="+- 0 176 10"/>
              <a:gd name="T207" fmla="*/ 176 h 822"/>
              <a:gd name="T208" fmla="+- 0 9221 9117"/>
              <a:gd name="T209" fmla="*/ T208 w 582"/>
              <a:gd name="T210" fmla="+- 0 103 10"/>
              <a:gd name="T211" fmla="*/ 103 h 822"/>
              <a:gd name="T212" fmla="+- 0 9699 9117"/>
              <a:gd name="T213" fmla="*/ T212 w 582"/>
              <a:gd name="T214" fmla="+- 0 103 10"/>
              <a:gd name="T215" fmla="*/ 103 h 822"/>
              <a:gd name="T216" fmla="+- 0 9221 9117"/>
              <a:gd name="T217" fmla="*/ T216 w 582"/>
              <a:gd name="T218" fmla="+- 0 31 10"/>
              <a:gd name="T219" fmla="*/ 31 h 822"/>
              <a:gd name="T220" fmla="+- 0 9699 9117"/>
              <a:gd name="T221" fmla="*/ T220 w 582"/>
              <a:gd name="T222" fmla="+- 0 31 10"/>
              <a:gd name="T223" fmla="*/ 31 h 822"/>
            </a:gdLst>
            <a:ahLst/>
            <a:cxnLst>
              <a:cxn ang="0">
                <a:pos x="T1" y="T3"/>
              </a:cxn>
              <a:cxn ang="0">
                <a:pos x="T5" y="T7"/>
              </a:cxn>
              <a:cxn ang="0">
                <a:pos x="T9" y="T11"/>
              </a:cxn>
              <a:cxn ang="0">
                <a:pos x="T13" y="T15"/>
              </a:cxn>
              <a:cxn ang="0">
                <a:pos x="T17" y="T19"/>
              </a:cxn>
              <a:cxn ang="0">
                <a:pos x="T21" y="T23"/>
              </a:cxn>
              <a:cxn ang="0">
                <a:pos x="T25" y="T27"/>
              </a:cxn>
              <a:cxn ang="0">
                <a:pos x="T29" y="T31"/>
              </a:cxn>
              <a:cxn ang="0">
                <a:pos x="T33" y="T35"/>
              </a:cxn>
              <a:cxn ang="0">
                <a:pos x="T37" y="T39"/>
              </a:cxn>
              <a:cxn ang="0">
                <a:pos x="T41" y="T43"/>
              </a:cxn>
              <a:cxn ang="0">
                <a:pos x="T45" y="T47"/>
              </a:cxn>
              <a:cxn ang="0">
                <a:pos x="T49" y="T51"/>
              </a:cxn>
              <a:cxn ang="0">
                <a:pos x="T53" y="T55"/>
              </a:cxn>
              <a:cxn ang="0">
                <a:pos x="T57" y="T59"/>
              </a:cxn>
              <a:cxn ang="0">
                <a:pos x="T61" y="T63"/>
              </a:cxn>
              <a:cxn ang="0">
                <a:pos x="T65" y="T67"/>
              </a:cxn>
              <a:cxn ang="0">
                <a:pos x="T69" y="T71"/>
              </a:cxn>
              <a:cxn ang="0">
                <a:pos x="T73" y="T75"/>
              </a:cxn>
              <a:cxn ang="0">
                <a:pos x="T77" y="T79"/>
              </a:cxn>
              <a:cxn ang="0">
                <a:pos x="T81" y="T83"/>
              </a:cxn>
              <a:cxn ang="0">
                <a:pos x="T85" y="T87"/>
              </a:cxn>
              <a:cxn ang="0">
                <a:pos x="T89" y="T91"/>
              </a:cxn>
              <a:cxn ang="0">
                <a:pos x="T93" y="T95"/>
              </a:cxn>
              <a:cxn ang="0">
                <a:pos x="T97" y="T99"/>
              </a:cxn>
              <a:cxn ang="0">
                <a:pos x="T101" y="T103"/>
              </a:cxn>
              <a:cxn ang="0">
                <a:pos x="T105" y="T107"/>
              </a:cxn>
              <a:cxn ang="0">
                <a:pos x="T109" y="T111"/>
              </a:cxn>
              <a:cxn ang="0">
                <a:pos x="T113" y="T115"/>
              </a:cxn>
              <a:cxn ang="0">
                <a:pos x="T117" y="T119"/>
              </a:cxn>
              <a:cxn ang="0">
                <a:pos x="T121" y="T123"/>
              </a:cxn>
              <a:cxn ang="0">
                <a:pos x="T125" y="T127"/>
              </a:cxn>
              <a:cxn ang="0">
                <a:pos x="T129" y="T131"/>
              </a:cxn>
              <a:cxn ang="0">
                <a:pos x="T133" y="T135"/>
              </a:cxn>
              <a:cxn ang="0">
                <a:pos x="T137" y="T139"/>
              </a:cxn>
              <a:cxn ang="0">
                <a:pos x="T141" y="T143"/>
              </a:cxn>
              <a:cxn ang="0">
                <a:pos x="T145" y="T147"/>
              </a:cxn>
              <a:cxn ang="0">
                <a:pos x="T149" y="T151"/>
              </a:cxn>
              <a:cxn ang="0">
                <a:pos x="T153" y="T155"/>
              </a:cxn>
              <a:cxn ang="0">
                <a:pos x="T157" y="T159"/>
              </a:cxn>
              <a:cxn ang="0">
                <a:pos x="T161" y="T163"/>
              </a:cxn>
              <a:cxn ang="0">
                <a:pos x="T165" y="T167"/>
              </a:cxn>
              <a:cxn ang="0">
                <a:pos x="T169" y="T171"/>
              </a:cxn>
              <a:cxn ang="0">
                <a:pos x="T173" y="T175"/>
              </a:cxn>
              <a:cxn ang="0">
                <a:pos x="T177" y="T179"/>
              </a:cxn>
              <a:cxn ang="0">
                <a:pos x="T181" y="T183"/>
              </a:cxn>
              <a:cxn ang="0">
                <a:pos x="T185" y="T187"/>
              </a:cxn>
              <a:cxn ang="0">
                <a:pos x="T189" y="T191"/>
              </a:cxn>
              <a:cxn ang="0">
                <a:pos x="T193" y="T195"/>
              </a:cxn>
              <a:cxn ang="0">
                <a:pos x="T197" y="T199"/>
              </a:cxn>
              <a:cxn ang="0">
                <a:pos x="T201" y="T203"/>
              </a:cxn>
              <a:cxn ang="0">
                <a:pos x="T205" y="T207"/>
              </a:cxn>
              <a:cxn ang="0">
                <a:pos x="T209" y="T211"/>
              </a:cxn>
              <a:cxn ang="0">
                <a:pos x="T213" y="T215"/>
              </a:cxn>
              <a:cxn ang="0">
                <a:pos x="T217" y="T219"/>
              </a:cxn>
              <a:cxn ang="0">
                <a:pos x="T221" y="T223"/>
              </a:cxn>
            </a:cxnLst>
            <a:rect l="0" t="0" r="r" b="b"/>
            <a:pathLst>
              <a:path w="582" h="822">
                <a:moveTo>
                  <a:pt x="582" y="0"/>
                </a:moveTo>
                <a:lnTo>
                  <a:pt x="0" y="0"/>
                </a:lnTo>
                <a:lnTo>
                  <a:pt x="0" y="822"/>
                </a:lnTo>
                <a:lnTo>
                  <a:pt x="582" y="822"/>
                </a:lnTo>
                <a:lnTo>
                  <a:pt x="582" y="801"/>
                </a:lnTo>
                <a:lnTo>
                  <a:pt x="21" y="801"/>
                </a:lnTo>
                <a:lnTo>
                  <a:pt x="21" y="749"/>
                </a:lnTo>
                <a:lnTo>
                  <a:pt x="104" y="749"/>
                </a:lnTo>
                <a:lnTo>
                  <a:pt x="104" y="728"/>
                </a:lnTo>
                <a:lnTo>
                  <a:pt x="21" y="728"/>
                </a:lnTo>
                <a:lnTo>
                  <a:pt x="21" y="676"/>
                </a:lnTo>
                <a:lnTo>
                  <a:pt x="104" y="676"/>
                </a:lnTo>
                <a:lnTo>
                  <a:pt x="104" y="655"/>
                </a:lnTo>
                <a:lnTo>
                  <a:pt x="21" y="655"/>
                </a:lnTo>
                <a:lnTo>
                  <a:pt x="21" y="603"/>
                </a:lnTo>
                <a:lnTo>
                  <a:pt x="104" y="603"/>
                </a:lnTo>
                <a:lnTo>
                  <a:pt x="106" y="591"/>
                </a:lnTo>
                <a:lnTo>
                  <a:pt x="112" y="582"/>
                </a:lnTo>
                <a:lnTo>
                  <a:pt x="21" y="582"/>
                </a:lnTo>
                <a:lnTo>
                  <a:pt x="21" y="530"/>
                </a:lnTo>
                <a:lnTo>
                  <a:pt x="106" y="530"/>
                </a:lnTo>
                <a:lnTo>
                  <a:pt x="104" y="520"/>
                </a:lnTo>
                <a:lnTo>
                  <a:pt x="104" y="510"/>
                </a:lnTo>
                <a:lnTo>
                  <a:pt x="21" y="510"/>
                </a:lnTo>
                <a:lnTo>
                  <a:pt x="21" y="458"/>
                </a:lnTo>
                <a:lnTo>
                  <a:pt x="104" y="458"/>
                </a:lnTo>
                <a:lnTo>
                  <a:pt x="104" y="437"/>
                </a:lnTo>
                <a:lnTo>
                  <a:pt x="21" y="437"/>
                </a:lnTo>
                <a:lnTo>
                  <a:pt x="21" y="385"/>
                </a:lnTo>
                <a:lnTo>
                  <a:pt x="104" y="385"/>
                </a:lnTo>
                <a:lnTo>
                  <a:pt x="104" y="364"/>
                </a:lnTo>
                <a:lnTo>
                  <a:pt x="21" y="364"/>
                </a:lnTo>
                <a:lnTo>
                  <a:pt x="21" y="312"/>
                </a:lnTo>
                <a:lnTo>
                  <a:pt x="104" y="312"/>
                </a:lnTo>
                <a:lnTo>
                  <a:pt x="104" y="302"/>
                </a:lnTo>
                <a:lnTo>
                  <a:pt x="106" y="291"/>
                </a:lnTo>
                <a:lnTo>
                  <a:pt x="21" y="291"/>
                </a:lnTo>
                <a:lnTo>
                  <a:pt x="21" y="239"/>
                </a:lnTo>
                <a:lnTo>
                  <a:pt x="112" y="239"/>
                </a:lnTo>
                <a:lnTo>
                  <a:pt x="106" y="230"/>
                </a:lnTo>
                <a:lnTo>
                  <a:pt x="104" y="218"/>
                </a:lnTo>
                <a:lnTo>
                  <a:pt x="21" y="218"/>
                </a:lnTo>
                <a:lnTo>
                  <a:pt x="21" y="166"/>
                </a:lnTo>
                <a:lnTo>
                  <a:pt x="104" y="166"/>
                </a:lnTo>
                <a:lnTo>
                  <a:pt x="104" y="145"/>
                </a:lnTo>
                <a:lnTo>
                  <a:pt x="21" y="145"/>
                </a:lnTo>
                <a:lnTo>
                  <a:pt x="21" y="93"/>
                </a:lnTo>
                <a:lnTo>
                  <a:pt x="104" y="93"/>
                </a:lnTo>
                <a:lnTo>
                  <a:pt x="104" y="73"/>
                </a:lnTo>
                <a:lnTo>
                  <a:pt x="21" y="73"/>
                </a:lnTo>
                <a:lnTo>
                  <a:pt x="21" y="21"/>
                </a:lnTo>
                <a:lnTo>
                  <a:pt x="582" y="21"/>
                </a:lnTo>
                <a:lnTo>
                  <a:pt x="582" y="0"/>
                </a:lnTo>
                <a:close/>
                <a:moveTo>
                  <a:pt x="104" y="749"/>
                </a:moveTo>
                <a:lnTo>
                  <a:pt x="83" y="749"/>
                </a:lnTo>
                <a:lnTo>
                  <a:pt x="83" y="801"/>
                </a:lnTo>
                <a:lnTo>
                  <a:pt x="104" y="801"/>
                </a:lnTo>
                <a:lnTo>
                  <a:pt x="104" y="749"/>
                </a:lnTo>
                <a:close/>
                <a:moveTo>
                  <a:pt x="499" y="572"/>
                </a:moveTo>
                <a:lnTo>
                  <a:pt x="447" y="572"/>
                </a:lnTo>
                <a:lnTo>
                  <a:pt x="459" y="574"/>
                </a:lnTo>
                <a:lnTo>
                  <a:pt x="469" y="581"/>
                </a:lnTo>
                <a:lnTo>
                  <a:pt x="475" y="591"/>
                </a:lnTo>
                <a:lnTo>
                  <a:pt x="478" y="603"/>
                </a:lnTo>
                <a:lnTo>
                  <a:pt x="478" y="801"/>
                </a:lnTo>
                <a:lnTo>
                  <a:pt x="499" y="801"/>
                </a:lnTo>
                <a:lnTo>
                  <a:pt x="499" y="749"/>
                </a:lnTo>
                <a:lnTo>
                  <a:pt x="582" y="749"/>
                </a:lnTo>
                <a:lnTo>
                  <a:pt x="582" y="728"/>
                </a:lnTo>
                <a:lnTo>
                  <a:pt x="499" y="728"/>
                </a:lnTo>
                <a:lnTo>
                  <a:pt x="499" y="676"/>
                </a:lnTo>
                <a:lnTo>
                  <a:pt x="582" y="676"/>
                </a:lnTo>
                <a:lnTo>
                  <a:pt x="582" y="655"/>
                </a:lnTo>
                <a:lnTo>
                  <a:pt x="499" y="655"/>
                </a:lnTo>
                <a:lnTo>
                  <a:pt x="499" y="603"/>
                </a:lnTo>
                <a:lnTo>
                  <a:pt x="582" y="603"/>
                </a:lnTo>
                <a:lnTo>
                  <a:pt x="582" y="582"/>
                </a:lnTo>
                <a:lnTo>
                  <a:pt x="499" y="582"/>
                </a:lnTo>
                <a:lnTo>
                  <a:pt x="499" y="572"/>
                </a:lnTo>
                <a:close/>
                <a:moveTo>
                  <a:pt x="582" y="749"/>
                </a:moveTo>
                <a:lnTo>
                  <a:pt x="561" y="749"/>
                </a:lnTo>
                <a:lnTo>
                  <a:pt x="561" y="801"/>
                </a:lnTo>
                <a:lnTo>
                  <a:pt x="582" y="801"/>
                </a:lnTo>
                <a:lnTo>
                  <a:pt x="582" y="749"/>
                </a:lnTo>
                <a:close/>
                <a:moveTo>
                  <a:pt x="104" y="676"/>
                </a:moveTo>
                <a:lnTo>
                  <a:pt x="83" y="676"/>
                </a:lnTo>
                <a:lnTo>
                  <a:pt x="83" y="728"/>
                </a:lnTo>
                <a:lnTo>
                  <a:pt x="104" y="728"/>
                </a:lnTo>
                <a:lnTo>
                  <a:pt x="104" y="676"/>
                </a:lnTo>
                <a:close/>
                <a:moveTo>
                  <a:pt x="582" y="676"/>
                </a:moveTo>
                <a:lnTo>
                  <a:pt x="561" y="676"/>
                </a:lnTo>
                <a:lnTo>
                  <a:pt x="561" y="728"/>
                </a:lnTo>
                <a:lnTo>
                  <a:pt x="582" y="728"/>
                </a:lnTo>
                <a:lnTo>
                  <a:pt x="582" y="676"/>
                </a:lnTo>
                <a:close/>
                <a:moveTo>
                  <a:pt x="104" y="603"/>
                </a:moveTo>
                <a:lnTo>
                  <a:pt x="83" y="603"/>
                </a:lnTo>
                <a:lnTo>
                  <a:pt x="83" y="655"/>
                </a:lnTo>
                <a:lnTo>
                  <a:pt x="104" y="655"/>
                </a:lnTo>
                <a:lnTo>
                  <a:pt x="104" y="603"/>
                </a:lnTo>
                <a:close/>
                <a:moveTo>
                  <a:pt x="582" y="603"/>
                </a:moveTo>
                <a:lnTo>
                  <a:pt x="561" y="603"/>
                </a:lnTo>
                <a:lnTo>
                  <a:pt x="561" y="655"/>
                </a:lnTo>
                <a:lnTo>
                  <a:pt x="582" y="655"/>
                </a:lnTo>
                <a:lnTo>
                  <a:pt x="582" y="603"/>
                </a:lnTo>
                <a:close/>
                <a:moveTo>
                  <a:pt x="106" y="530"/>
                </a:moveTo>
                <a:lnTo>
                  <a:pt x="83" y="530"/>
                </a:lnTo>
                <a:lnTo>
                  <a:pt x="83" y="582"/>
                </a:lnTo>
                <a:lnTo>
                  <a:pt x="112" y="582"/>
                </a:lnTo>
                <a:lnTo>
                  <a:pt x="113" y="581"/>
                </a:lnTo>
                <a:lnTo>
                  <a:pt x="123" y="574"/>
                </a:lnTo>
                <a:lnTo>
                  <a:pt x="135" y="572"/>
                </a:lnTo>
                <a:lnTo>
                  <a:pt x="499" y="572"/>
                </a:lnTo>
                <a:lnTo>
                  <a:pt x="499" y="562"/>
                </a:lnTo>
                <a:lnTo>
                  <a:pt x="104" y="562"/>
                </a:lnTo>
                <a:lnTo>
                  <a:pt x="104" y="561"/>
                </a:lnTo>
                <a:lnTo>
                  <a:pt x="499" y="561"/>
                </a:lnTo>
                <a:lnTo>
                  <a:pt x="499" y="551"/>
                </a:lnTo>
                <a:lnTo>
                  <a:pt x="135" y="551"/>
                </a:lnTo>
                <a:lnTo>
                  <a:pt x="123" y="549"/>
                </a:lnTo>
                <a:lnTo>
                  <a:pt x="113" y="542"/>
                </a:lnTo>
                <a:lnTo>
                  <a:pt x="106" y="532"/>
                </a:lnTo>
                <a:lnTo>
                  <a:pt x="106" y="530"/>
                </a:lnTo>
                <a:close/>
                <a:moveTo>
                  <a:pt x="582" y="530"/>
                </a:moveTo>
                <a:lnTo>
                  <a:pt x="561" y="530"/>
                </a:lnTo>
                <a:lnTo>
                  <a:pt x="561" y="582"/>
                </a:lnTo>
                <a:lnTo>
                  <a:pt x="582" y="582"/>
                </a:lnTo>
                <a:lnTo>
                  <a:pt x="582" y="530"/>
                </a:lnTo>
                <a:close/>
                <a:moveTo>
                  <a:pt x="478" y="561"/>
                </a:moveTo>
                <a:lnTo>
                  <a:pt x="104" y="561"/>
                </a:lnTo>
                <a:lnTo>
                  <a:pt x="104" y="562"/>
                </a:lnTo>
                <a:lnTo>
                  <a:pt x="478" y="562"/>
                </a:lnTo>
                <a:lnTo>
                  <a:pt x="478" y="561"/>
                </a:lnTo>
                <a:close/>
                <a:moveTo>
                  <a:pt x="499" y="561"/>
                </a:moveTo>
                <a:lnTo>
                  <a:pt x="478" y="561"/>
                </a:lnTo>
                <a:lnTo>
                  <a:pt x="478" y="562"/>
                </a:lnTo>
                <a:lnTo>
                  <a:pt x="499" y="562"/>
                </a:lnTo>
                <a:lnTo>
                  <a:pt x="499" y="561"/>
                </a:lnTo>
                <a:close/>
                <a:moveTo>
                  <a:pt x="499" y="270"/>
                </a:moveTo>
                <a:lnTo>
                  <a:pt x="447" y="270"/>
                </a:lnTo>
                <a:lnTo>
                  <a:pt x="459" y="273"/>
                </a:lnTo>
                <a:lnTo>
                  <a:pt x="469" y="279"/>
                </a:lnTo>
                <a:lnTo>
                  <a:pt x="475" y="289"/>
                </a:lnTo>
                <a:lnTo>
                  <a:pt x="478" y="302"/>
                </a:lnTo>
                <a:lnTo>
                  <a:pt x="478" y="520"/>
                </a:lnTo>
                <a:lnTo>
                  <a:pt x="475" y="532"/>
                </a:lnTo>
                <a:lnTo>
                  <a:pt x="469" y="542"/>
                </a:lnTo>
                <a:lnTo>
                  <a:pt x="459" y="549"/>
                </a:lnTo>
                <a:lnTo>
                  <a:pt x="447" y="551"/>
                </a:lnTo>
                <a:lnTo>
                  <a:pt x="499" y="551"/>
                </a:lnTo>
                <a:lnTo>
                  <a:pt x="499" y="530"/>
                </a:lnTo>
                <a:lnTo>
                  <a:pt x="582" y="530"/>
                </a:lnTo>
                <a:lnTo>
                  <a:pt x="582" y="510"/>
                </a:lnTo>
                <a:lnTo>
                  <a:pt x="499" y="510"/>
                </a:lnTo>
                <a:lnTo>
                  <a:pt x="499" y="458"/>
                </a:lnTo>
                <a:lnTo>
                  <a:pt x="582" y="458"/>
                </a:lnTo>
                <a:lnTo>
                  <a:pt x="582" y="437"/>
                </a:lnTo>
                <a:lnTo>
                  <a:pt x="499" y="437"/>
                </a:lnTo>
                <a:lnTo>
                  <a:pt x="499" y="385"/>
                </a:lnTo>
                <a:lnTo>
                  <a:pt x="582" y="385"/>
                </a:lnTo>
                <a:lnTo>
                  <a:pt x="582" y="364"/>
                </a:lnTo>
                <a:lnTo>
                  <a:pt x="499" y="364"/>
                </a:lnTo>
                <a:lnTo>
                  <a:pt x="499" y="312"/>
                </a:lnTo>
                <a:lnTo>
                  <a:pt x="582" y="312"/>
                </a:lnTo>
                <a:lnTo>
                  <a:pt x="582" y="291"/>
                </a:lnTo>
                <a:lnTo>
                  <a:pt x="499" y="291"/>
                </a:lnTo>
                <a:lnTo>
                  <a:pt x="499" y="270"/>
                </a:lnTo>
                <a:close/>
                <a:moveTo>
                  <a:pt x="104" y="458"/>
                </a:moveTo>
                <a:lnTo>
                  <a:pt x="83" y="458"/>
                </a:lnTo>
                <a:lnTo>
                  <a:pt x="83" y="510"/>
                </a:lnTo>
                <a:lnTo>
                  <a:pt x="104" y="510"/>
                </a:lnTo>
                <a:lnTo>
                  <a:pt x="104" y="458"/>
                </a:lnTo>
                <a:close/>
                <a:moveTo>
                  <a:pt x="582" y="458"/>
                </a:moveTo>
                <a:lnTo>
                  <a:pt x="561" y="458"/>
                </a:lnTo>
                <a:lnTo>
                  <a:pt x="561" y="510"/>
                </a:lnTo>
                <a:lnTo>
                  <a:pt x="582" y="510"/>
                </a:lnTo>
                <a:lnTo>
                  <a:pt x="582" y="458"/>
                </a:lnTo>
                <a:close/>
                <a:moveTo>
                  <a:pt x="104" y="385"/>
                </a:moveTo>
                <a:lnTo>
                  <a:pt x="83" y="385"/>
                </a:lnTo>
                <a:lnTo>
                  <a:pt x="83" y="437"/>
                </a:lnTo>
                <a:lnTo>
                  <a:pt x="104" y="437"/>
                </a:lnTo>
                <a:lnTo>
                  <a:pt x="104" y="385"/>
                </a:lnTo>
                <a:close/>
                <a:moveTo>
                  <a:pt x="582" y="385"/>
                </a:moveTo>
                <a:lnTo>
                  <a:pt x="561" y="385"/>
                </a:lnTo>
                <a:lnTo>
                  <a:pt x="561" y="437"/>
                </a:lnTo>
                <a:lnTo>
                  <a:pt x="582" y="437"/>
                </a:lnTo>
                <a:lnTo>
                  <a:pt x="582" y="385"/>
                </a:lnTo>
                <a:close/>
                <a:moveTo>
                  <a:pt x="104" y="312"/>
                </a:moveTo>
                <a:lnTo>
                  <a:pt x="83" y="312"/>
                </a:lnTo>
                <a:lnTo>
                  <a:pt x="83" y="364"/>
                </a:lnTo>
                <a:lnTo>
                  <a:pt x="104" y="364"/>
                </a:lnTo>
                <a:lnTo>
                  <a:pt x="104" y="312"/>
                </a:lnTo>
                <a:close/>
                <a:moveTo>
                  <a:pt x="582" y="312"/>
                </a:moveTo>
                <a:lnTo>
                  <a:pt x="561" y="312"/>
                </a:lnTo>
                <a:lnTo>
                  <a:pt x="561" y="364"/>
                </a:lnTo>
                <a:lnTo>
                  <a:pt x="582" y="364"/>
                </a:lnTo>
                <a:lnTo>
                  <a:pt x="582" y="312"/>
                </a:lnTo>
                <a:close/>
                <a:moveTo>
                  <a:pt x="112" y="239"/>
                </a:moveTo>
                <a:lnTo>
                  <a:pt x="83" y="239"/>
                </a:lnTo>
                <a:lnTo>
                  <a:pt x="83" y="291"/>
                </a:lnTo>
                <a:lnTo>
                  <a:pt x="106" y="291"/>
                </a:lnTo>
                <a:lnTo>
                  <a:pt x="106" y="289"/>
                </a:lnTo>
                <a:lnTo>
                  <a:pt x="113" y="279"/>
                </a:lnTo>
                <a:lnTo>
                  <a:pt x="123" y="273"/>
                </a:lnTo>
                <a:lnTo>
                  <a:pt x="135" y="270"/>
                </a:lnTo>
                <a:lnTo>
                  <a:pt x="499" y="270"/>
                </a:lnTo>
                <a:lnTo>
                  <a:pt x="499" y="260"/>
                </a:lnTo>
                <a:lnTo>
                  <a:pt x="104" y="260"/>
                </a:lnTo>
                <a:lnTo>
                  <a:pt x="499" y="260"/>
                </a:lnTo>
                <a:lnTo>
                  <a:pt x="499" y="250"/>
                </a:lnTo>
                <a:lnTo>
                  <a:pt x="135" y="250"/>
                </a:lnTo>
                <a:lnTo>
                  <a:pt x="123" y="247"/>
                </a:lnTo>
                <a:lnTo>
                  <a:pt x="113" y="240"/>
                </a:lnTo>
                <a:lnTo>
                  <a:pt x="112" y="239"/>
                </a:lnTo>
                <a:close/>
                <a:moveTo>
                  <a:pt x="582" y="239"/>
                </a:moveTo>
                <a:lnTo>
                  <a:pt x="561" y="239"/>
                </a:lnTo>
                <a:lnTo>
                  <a:pt x="561" y="291"/>
                </a:lnTo>
                <a:lnTo>
                  <a:pt x="582" y="291"/>
                </a:lnTo>
                <a:lnTo>
                  <a:pt x="582" y="239"/>
                </a:lnTo>
                <a:close/>
                <a:moveTo>
                  <a:pt x="478" y="260"/>
                </a:moveTo>
                <a:lnTo>
                  <a:pt x="104" y="260"/>
                </a:lnTo>
                <a:lnTo>
                  <a:pt x="478" y="260"/>
                </a:lnTo>
                <a:close/>
                <a:moveTo>
                  <a:pt x="499" y="260"/>
                </a:moveTo>
                <a:lnTo>
                  <a:pt x="478" y="260"/>
                </a:lnTo>
                <a:lnTo>
                  <a:pt x="499" y="260"/>
                </a:lnTo>
                <a:close/>
                <a:moveTo>
                  <a:pt x="499" y="21"/>
                </a:moveTo>
                <a:lnTo>
                  <a:pt x="478" y="21"/>
                </a:lnTo>
                <a:lnTo>
                  <a:pt x="478" y="218"/>
                </a:lnTo>
                <a:lnTo>
                  <a:pt x="475" y="230"/>
                </a:lnTo>
                <a:lnTo>
                  <a:pt x="469" y="240"/>
                </a:lnTo>
                <a:lnTo>
                  <a:pt x="459" y="247"/>
                </a:lnTo>
                <a:lnTo>
                  <a:pt x="447" y="250"/>
                </a:lnTo>
                <a:lnTo>
                  <a:pt x="499" y="250"/>
                </a:lnTo>
                <a:lnTo>
                  <a:pt x="499" y="239"/>
                </a:lnTo>
                <a:lnTo>
                  <a:pt x="582" y="239"/>
                </a:lnTo>
                <a:lnTo>
                  <a:pt x="582" y="218"/>
                </a:lnTo>
                <a:lnTo>
                  <a:pt x="499" y="218"/>
                </a:lnTo>
                <a:lnTo>
                  <a:pt x="499" y="166"/>
                </a:lnTo>
                <a:lnTo>
                  <a:pt x="582" y="166"/>
                </a:lnTo>
                <a:lnTo>
                  <a:pt x="582" y="145"/>
                </a:lnTo>
                <a:lnTo>
                  <a:pt x="499" y="145"/>
                </a:lnTo>
                <a:lnTo>
                  <a:pt x="499" y="93"/>
                </a:lnTo>
                <a:lnTo>
                  <a:pt x="582" y="93"/>
                </a:lnTo>
                <a:lnTo>
                  <a:pt x="582" y="73"/>
                </a:lnTo>
                <a:lnTo>
                  <a:pt x="499" y="73"/>
                </a:lnTo>
                <a:lnTo>
                  <a:pt x="499" y="21"/>
                </a:lnTo>
                <a:close/>
                <a:moveTo>
                  <a:pt x="104" y="166"/>
                </a:moveTo>
                <a:lnTo>
                  <a:pt x="83" y="166"/>
                </a:lnTo>
                <a:lnTo>
                  <a:pt x="83" y="218"/>
                </a:lnTo>
                <a:lnTo>
                  <a:pt x="104" y="218"/>
                </a:lnTo>
                <a:lnTo>
                  <a:pt x="104" y="166"/>
                </a:lnTo>
                <a:close/>
                <a:moveTo>
                  <a:pt x="582" y="166"/>
                </a:moveTo>
                <a:lnTo>
                  <a:pt x="561" y="166"/>
                </a:lnTo>
                <a:lnTo>
                  <a:pt x="561" y="218"/>
                </a:lnTo>
                <a:lnTo>
                  <a:pt x="582" y="218"/>
                </a:lnTo>
                <a:lnTo>
                  <a:pt x="582" y="166"/>
                </a:lnTo>
                <a:close/>
                <a:moveTo>
                  <a:pt x="104" y="93"/>
                </a:moveTo>
                <a:lnTo>
                  <a:pt x="83" y="93"/>
                </a:lnTo>
                <a:lnTo>
                  <a:pt x="83" y="145"/>
                </a:lnTo>
                <a:lnTo>
                  <a:pt x="104" y="145"/>
                </a:lnTo>
                <a:lnTo>
                  <a:pt x="104" y="93"/>
                </a:lnTo>
                <a:close/>
                <a:moveTo>
                  <a:pt x="582" y="93"/>
                </a:moveTo>
                <a:lnTo>
                  <a:pt x="561" y="93"/>
                </a:lnTo>
                <a:lnTo>
                  <a:pt x="561" y="145"/>
                </a:lnTo>
                <a:lnTo>
                  <a:pt x="582" y="145"/>
                </a:lnTo>
                <a:lnTo>
                  <a:pt x="582" y="93"/>
                </a:lnTo>
                <a:close/>
                <a:moveTo>
                  <a:pt x="104" y="21"/>
                </a:moveTo>
                <a:lnTo>
                  <a:pt x="83" y="21"/>
                </a:lnTo>
                <a:lnTo>
                  <a:pt x="83" y="73"/>
                </a:lnTo>
                <a:lnTo>
                  <a:pt x="104" y="73"/>
                </a:lnTo>
                <a:lnTo>
                  <a:pt x="104" y="21"/>
                </a:lnTo>
                <a:close/>
                <a:moveTo>
                  <a:pt x="582" y="21"/>
                </a:moveTo>
                <a:lnTo>
                  <a:pt x="561" y="21"/>
                </a:lnTo>
                <a:lnTo>
                  <a:pt x="561" y="73"/>
                </a:lnTo>
                <a:lnTo>
                  <a:pt x="582" y="73"/>
                </a:lnTo>
                <a:lnTo>
                  <a:pt x="582" y="21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0C54166-B4A3-4CA0-DBDA-BD7429DD05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9"/>
          <a:stretch/>
        </p:blipFill>
        <p:spPr bwMode="auto">
          <a:xfrm>
            <a:off x="0" y="2583500"/>
            <a:ext cx="7047588" cy="3187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82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32.png" descr="Empty speech bubbles">
            <a:extLst>
              <a:ext uri="{FF2B5EF4-FFF2-40B4-BE49-F238E27FC236}">
                <a16:creationId xmlns:a16="http://schemas.microsoft.com/office/drawing/2014/main" id="{26AE85E5-516A-493F-BC91-30DFCE6FA59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2192000" cy="30662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42F1D3-68A3-7DE4-A4F1-20978BE6BF42}"/>
              </a:ext>
            </a:extLst>
          </p:cNvPr>
          <p:cNvSpPr txBox="1"/>
          <p:nvPr/>
        </p:nvSpPr>
        <p:spPr>
          <a:xfrm>
            <a:off x="70267" y="2026605"/>
            <a:ext cx="11860735" cy="3429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effectLst/>
                <a:latin typeface="Arial MT"/>
                <a:ea typeface="Calibri" panose="020F0502020204030204" pitchFamily="34" charset="0"/>
              </a:rPr>
              <a:t>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Bef>
                <a:spcPts val="45"/>
              </a:spcBef>
            </a:pPr>
            <a:r>
              <a:rPr lang="en-US" sz="3200" dirty="0">
                <a:effectLst/>
                <a:latin typeface="Arial MT"/>
                <a:ea typeface="Calibri" panose="020F0502020204030204" pitchFamily="34" charset="0"/>
              </a:rPr>
              <a:t>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198755" marR="18415">
              <a:lnSpc>
                <a:spcPct val="93000"/>
              </a:lnSpc>
            </a:pPr>
            <a:r>
              <a:rPr lang="en-US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Group</a:t>
            </a:r>
            <a:r>
              <a:rPr lang="en-US" sz="3600" b="1" spc="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6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Discussion</a:t>
            </a:r>
            <a:endParaRPr lang="en-GB" sz="3600" b="1" dirty="0"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484505" marR="18415" indent="-285750">
              <a:lnSpc>
                <a:spcPct val="93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Why</a:t>
            </a:r>
            <a:r>
              <a:rPr lang="en-US" sz="1800" spc="-3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do</a:t>
            </a:r>
            <a:r>
              <a:rPr lang="en-US" sz="1800" spc="-3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you</a:t>
            </a:r>
            <a:r>
              <a:rPr lang="en-US" sz="1800" spc="-3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think</a:t>
            </a:r>
            <a:r>
              <a:rPr lang="en-US" sz="1800" spc="-5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the</a:t>
            </a:r>
            <a:r>
              <a:rPr lang="en-US" sz="1800" spc="-3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Michelin</a:t>
            </a:r>
            <a:r>
              <a:rPr lang="en-US" sz="1800" spc="-5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star</a:t>
            </a:r>
            <a:r>
              <a:rPr lang="en-US" sz="1800" spc="-3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rating</a:t>
            </a:r>
            <a:r>
              <a:rPr lang="en-US" sz="1800" spc="-4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system</a:t>
            </a:r>
            <a:r>
              <a:rPr lang="en-US" sz="1800" spc="-4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is</a:t>
            </a:r>
            <a:r>
              <a:rPr lang="en-US" sz="1800" spc="-4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so</a:t>
            </a:r>
            <a:r>
              <a:rPr lang="en-US" sz="1800" spc="-2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highly</a:t>
            </a:r>
            <a:r>
              <a:rPr lang="en-US" sz="1800" spc="-6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regarded</a:t>
            </a:r>
            <a:r>
              <a:rPr lang="en-US" sz="1800" spc="-1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in</a:t>
            </a:r>
            <a:r>
              <a:rPr lang="en-US" sz="1800" spc="-34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the</a:t>
            </a:r>
            <a:r>
              <a:rPr lang="en-US" sz="1800" spc="-1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culinary</a:t>
            </a:r>
            <a:r>
              <a:rPr lang="en-US" sz="1800" spc="-2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world?</a:t>
            </a:r>
            <a:endParaRPr lang="en-GB" sz="1200" dirty="0">
              <a:latin typeface="Calibri" panose="020F0502020204030204" pitchFamily="34" charset="0"/>
              <a:ea typeface="Wingdings" panose="05000000000000000000" pitchFamily="2" charset="2"/>
              <a:cs typeface="Wingdings" panose="05000000000000000000" pitchFamily="2" charset="2"/>
            </a:endParaRPr>
          </a:p>
          <a:p>
            <a:pPr marL="484505" marR="18415" indent="-285750">
              <a:lnSpc>
                <a:spcPct val="9300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Do</a:t>
            </a:r>
            <a:r>
              <a:rPr lang="en-US" sz="1800" spc="-2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you</a:t>
            </a:r>
            <a:r>
              <a:rPr lang="en-US" sz="1800" spc="-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think</a:t>
            </a:r>
            <a:r>
              <a:rPr lang="en-US" sz="1800" spc="-4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Michelin</a:t>
            </a:r>
            <a:r>
              <a:rPr lang="en-US" sz="1800" spc="-5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stars</a:t>
            </a:r>
            <a:r>
              <a:rPr lang="en-US" sz="1800" spc="-3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are</a:t>
            </a:r>
            <a:r>
              <a:rPr lang="en-US" sz="1800" spc="-1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the</a:t>
            </a:r>
            <a:r>
              <a:rPr lang="en-US" sz="1800" spc="-3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only</a:t>
            </a:r>
            <a:r>
              <a:rPr lang="en-US" sz="1800" spc="-2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way</a:t>
            </a:r>
            <a:r>
              <a:rPr lang="en-US" sz="1800" spc="-3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to</a:t>
            </a:r>
            <a:r>
              <a:rPr lang="en-US" sz="1800" spc="-3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determine</a:t>
            </a:r>
            <a:r>
              <a:rPr lang="en-US" sz="1800" spc="-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the</a:t>
            </a:r>
            <a:r>
              <a:rPr lang="en-US" sz="1800" spc="-2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quality</a:t>
            </a:r>
            <a:r>
              <a:rPr lang="en-US" sz="1800" spc="-5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of</a:t>
            </a:r>
            <a:endParaRPr lang="en-GB" sz="1200" dirty="0">
              <a:effectLst/>
              <a:latin typeface="Calibri" panose="020F0502020204030204" pitchFamily="34" charset="0"/>
              <a:ea typeface="Wingdings" panose="05000000000000000000" pitchFamily="2" charset="2"/>
              <a:cs typeface="Wingdings" panose="05000000000000000000" pitchFamily="2" charset="2"/>
            </a:endParaRPr>
          </a:p>
          <a:p>
            <a:pPr marL="427355">
              <a:lnSpc>
                <a:spcPts val="1840"/>
              </a:lnSpc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</a:t>
            </a:r>
            <a:r>
              <a:rPr lang="en-US" sz="1800" spc="-5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restaurant?</a:t>
            </a:r>
            <a:r>
              <a:rPr lang="en-US" sz="1800" spc="-4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Why</a:t>
            </a:r>
            <a:r>
              <a:rPr lang="en-US" sz="1800" spc="-4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or</a:t>
            </a:r>
            <a:r>
              <a:rPr lang="en-US" sz="1800" spc="-3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why</a:t>
            </a:r>
            <a:r>
              <a:rPr lang="en-US" sz="1800" spc="-4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not?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27355">
              <a:lnSpc>
                <a:spcPts val="1840"/>
              </a:lnSpc>
            </a:pPr>
            <a:endParaRPr lang="en-GB" sz="1200" dirty="0"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13105" indent="-285750">
              <a:lnSpc>
                <a:spcPts val="184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How</a:t>
            </a:r>
            <a:r>
              <a:rPr lang="en-US" sz="1800" spc="-2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do</a:t>
            </a:r>
            <a:r>
              <a:rPr lang="en-US" sz="1800" spc="-5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you</a:t>
            </a:r>
            <a:r>
              <a:rPr lang="en-US" sz="1800" spc="-3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think</a:t>
            </a:r>
            <a:r>
              <a:rPr lang="en-US" sz="1800" spc="-6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Michelin</a:t>
            </a:r>
            <a:r>
              <a:rPr lang="en-US" sz="1800" spc="-7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stars</a:t>
            </a:r>
            <a:r>
              <a:rPr lang="en-US" sz="1800" spc="-5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impact</a:t>
            </a:r>
            <a:r>
              <a:rPr lang="en-US" sz="1800" spc="-6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the</a:t>
            </a:r>
            <a:r>
              <a:rPr lang="en-US" sz="1800" spc="-4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restaurant</a:t>
            </a:r>
            <a:r>
              <a:rPr lang="en-US" sz="1800" spc="-4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industry,</a:t>
            </a:r>
            <a:r>
              <a:rPr lang="en-US" sz="1800" spc="-6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both</a:t>
            </a:r>
            <a:r>
              <a:rPr lang="en-US" sz="1800" spc="-35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positively</a:t>
            </a:r>
            <a:r>
              <a:rPr lang="en-US" sz="1800" spc="-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and</a:t>
            </a:r>
            <a:r>
              <a:rPr lang="en-US" sz="1800" spc="-1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negatively?</a:t>
            </a:r>
            <a:endParaRPr lang="en-GB" sz="1200" dirty="0">
              <a:latin typeface="Calibri" panose="020F0502020204030204" pitchFamily="34" charset="0"/>
              <a:ea typeface="Wingdings" panose="05000000000000000000" pitchFamily="2" charset="2"/>
              <a:cs typeface="Wingdings" panose="05000000000000000000" pitchFamily="2" charset="2"/>
            </a:endParaRPr>
          </a:p>
          <a:p>
            <a:pPr marL="713105" indent="-285750">
              <a:lnSpc>
                <a:spcPts val="1840"/>
              </a:lnSpc>
              <a:buFont typeface="Arial" panose="020B0604020202020204" pitchFamily="34" charset="0"/>
              <a:buChar char="•"/>
            </a:pP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Are</a:t>
            </a:r>
            <a:r>
              <a:rPr lang="en-US" sz="1800" spc="-3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there</a:t>
            </a:r>
            <a:r>
              <a:rPr lang="en-US" sz="1800" spc="-2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any</a:t>
            </a:r>
            <a:r>
              <a:rPr lang="en-US" sz="1800" spc="-4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other</a:t>
            </a:r>
            <a:r>
              <a:rPr lang="en-US" sz="1800" spc="-2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rating</a:t>
            </a:r>
            <a:r>
              <a:rPr lang="en-US" sz="1800" spc="-4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systems</a:t>
            </a:r>
            <a:r>
              <a:rPr lang="en-US" sz="1800" spc="-4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you</a:t>
            </a:r>
            <a:r>
              <a:rPr lang="en-US" sz="1800" spc="-2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are</a:t>
            </a:r>
            <a:r>
              <a:rPr lang="en-US" sz="1800" spc="-3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aware</a:t>
            </a:r>
            <a:r>
              <a:rPr lang="en-US" sz="1800" spc="-2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of</a:t>
            </a:r>
            <a:r>
              <a:rPr lang="en-US" sz="1800" spc="-4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that</a:t>
            </a:r>
            <a:r>
              <a:rPr lang="en-US" sz="1800" spc="-5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are</a:t>
            </a:r>
            <a:r>
              <a:rPr lang="en-US" sz="1800" spc="-3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used</a:t>
            </a:r>
            <a:r>
              <a:rPr lang="en-US" sz="1800" spc="-4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to</a:t>
            </a:r>
            <a:r>
              <a:rPr lang="en-US" sz="1800" spc="-35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Wingdings" panose="05000000000000000000" pitchFamily="2" charset="2"/>
                <a:cs typeface="Wingdings" panose="05000000000000000000" pitchFamily="2" charset="2"/>
              </a:rPr>
              <a:t>rate</a:t>
            </a:r>
            <a:endParaRPr lang="en-GB" sz="1200" dirty="0">
              <a:effectLst/>
              <a:latin typeface="Calibri" panose="020F0502020204030204" pitchFamily="34" charset="0"/>
              <a:ea typeface="Wingdings" panose="05000000000000000000" pitchFamily="2" charset="2"/>
              <a:cs typeface="Wingdings" panose="05000000000000000000" pitchFamily="2" charset="2"/>
            </a:endParaRPr>
          </a:p>
          <a:p>
            <a:pPr marL="427355">
              <a:lnSpc>
                <a:spcPts val="1840"/>
              </a:lnSpc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restaurants?</a:t>
            </a:r>
            <a:r>
              <a:rPr lang="en-US" sz="18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How</a:t>
            </a:r>
            <a:r>
              <a:rPr lang="en-US" sz="18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do</a:t>
            </a:r>
            <a:r>
              <a:rPr lang="en-US" sz="1800" spc="-3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they</a:t>
            </a:r>
            <a:r>
              <a:rPr lang="en-US" sz="1800" spc="-4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compare</a:t>
            </a:r>
            <a:r>
              <a:rPr lang="en-US" sz="1800" spc="-1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to</a:t>
            </a:r>
            <a:r>
              <a:rPr lang="en-US" sz="1800" spc="-5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</a:t>
            </a:r>
            <a:r>
              <a:rPr lang="en-US" sz="1800" spc="-3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Michelin</a:t>
            </a:r>
            <a:r>
              <a:rPr lang="en-US" sz="1800" spc="-7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star</a:t>
            </a:r>
            <a:r>
              <a:rPr lang="en-US" sz="1800" spc="-4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rating</a:t>
            </a:r>
            <a:r>
              <a:rPr lang="en-US" sz="1800" spc="-5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system?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7952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C0921B-4213-59CE-CFFE-821F9EAB30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2256"/>
          <a:stretch/>
        </p:blipFill>
        <p:spPr>
          <a:xfrm>
            <a:off x="1" y="0"/>
            <a:ext cx="12192000" cy="5793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59148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1FF8094D-6423-71CF-2F19-D5A63100CB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349140" tIns="30153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073" name="image34.png">
            <a:extLst>
              <a:ext uri="{FF2B5EF4-FFF2-40B4-BE49-F238E27FC236}">
                <a16:creationId xmlns:a16="http://schemas.microsoft.com/office/drawing/2014/main" id="{C3864A83-D62D-53DF-0B52-24FB0D1EB5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7556" y="98558"/>
            <a:ext cx="1012825" cy="101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0C238AF2-DFA1-4A20-0BED-BDC701A549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083" y="558495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4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ahoma" panose="020B0604030504040204" pitchFamily="34" charset="0"/>
              </a:rPr>
              <a:t>AA Rosettes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E31D4F-FC05-AD20-6BC2-9384A746855C}"/>
              </a:ext>
            </a:extLst>
          </p:cNvPr>
          <p:cNvSpPr txBox="1"/>
          <p:nvPr/>
        </p:nvSpPr>
        <p:spPr>
          <a:xfrm>
            <a:off x="-263735" y="880734"/>
            <a:ext cx="12506837" cy="6024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algn="just">
              <a:lnSpc>
                <a:spcPts val="2070"/>
              </a:lnSpc>
              <a:spcBef>
                <a:spcPts val="530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2135" algn="l"/>
              </a:tabLst>
            </a:pP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400" spc="-5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Rosette</a:t>
            </a:r>
            <a:r>
              <a:rPr lang="en-US" sz="2400" spc="-3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scheme</a:t>
            </a:r>
            <a:r>
              <a:rPr lang="en-US" sz="2400" spc="-4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celebrates</a:t>
            </a:r>
            <a:r>
              <a:rPr lang="en-US" sz="24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successful</a:t>
            </a:r>
            <a:r>
              <a:rPr lang="en-US" sz="2400" spc="-5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cooking</a:t>
            </a:r>
            <a:r>
              <a:rPr lang="en-US" sz="24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at</a:t>
            </a:r>
            <a:r>
              <a:rPr lang="en-US" sz="2400" spc="-6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different</a:t>
            </a:r>
            <a:r>
              <a:rPr lang="en-US" sz="2400" spc="-3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levels</a:t>
            </a:r>
            <a:r>
              <a:rPr lang="en-US" sz="2400" spc="-4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across</a:t>
            </a:r>
            <a:r>
              <a:rPr lang="en-US" sz="2400" spc="-5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endParaRPr lang="en-GB" sz="14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571500">
              <a:lnSpc>
                <a:spcPts val="2070"/>
              </a:lnSpc>
            </a:pP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UK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42950" marR="1280160" lvl="1" indent="-285750" algn="just">
              <a:lnSpc>
                <a:spcPct val="87000"/>
              </a:lnSpc>
              <a:spcBef>
                <a:spcPts val="960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2135" algn="l"/>
              </a:tabLst>
            </a:pP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Success</a:t>
            </a:r>
            <a:r>
              <a:rPr lang="en-US" sz="24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or</a:t>
            </a:r>
            <a:r>
              <a:rPr lang="en-US" sz="24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failure</a:t>
            </a:r>
            <a:r>
              <a:rPr lang="en-US" sz="24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in</a:t>
            </a:r>
            <a:r>
              <a:rPr lang="en-US" sz="24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achieving</a:t>
            </a:r>
            <a:r>
              <a:rPr lang="en-US" sz="2400" spc="-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Rosettes</a:t>
            </a:r>
            <a:r>
              <a:rPr lang="en-US" sz="24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is</a:t>
            </a:r>
            <a:r>
              <a:rPr lang="en-US" sz="24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based</a:t>
            </a:r>
            <a:r>
              <a:rPr lang="en-US" sz="24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on</a:t>
            </a:r>
            <a:r>
              <a:rPr lang="en-US" sz="24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one</a:t>
            </a:r>
            <a:r>
              <a:rPr lang="en-US" sz="24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or</a:t>
            </a:r>
            <a:r>
              <a:rPr lang="en-US" sz="24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more</a:t>
            </a:r>
            <a:r>
              <a:rPr lang="en-US" sz="24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visits</a:t>
            </a:r>
            <a:r>
              <a:rPr lang="en-US" sz="24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by</a:t>
            </a:r>
            <a:r>
              <a:rPr lang="en-US" sz="24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</a:t>
            </a:r>
            <a:r>
              <a:rPr lang="en-US" sz="24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AA</a:t>
            </a:r>
            <a:r>
              <a:rPr lang="en-US" sz="2400" spc="-39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inspector to</a:t>
            </a:r>
            <a:r>
              <a:rPr lang="en-US" sz="2400" spc="-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</a:t>
            </a:r>
            <a:r>
              <a:rPr lang="en-US" sz="2400" spc="-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hotel</a:t>
            </a:r>
            <a:r>
              <a:rPr lang="en-US" sz="2400" spc="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or</a:t>
            </a:r>
            <a:r>
              <a:rPr lang="en-US" sz="2400" spc="-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restaurant</a:t>
            </a:r>
            <a:endParaRPr lang="en-GB" sz="14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742950" lvl="1" indent="-285750" algn="just">
              <a:lnSpc>
                <a:spcPts val="2070"/>
              </a:lnSpc>
              <a:spcBef>
                <a:spcPts val="81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2135" algn="l"/>
              </a:tabLst>
            </a:pP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4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visit</a:t>
            </a:r>
            <a:r>
              <a:rPr lang="en-US" sz="24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includes</a:t>
            </a:r>
            <a:r>
              <a:rPr lang="en-US" sz="24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4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entire</a:t>
            </a:r>
            <a:r>
              <a:rPr lang="en-US" sz="24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meal,</a:t>
            </a:r>
            <a:r>
              <a:rPr lang="en-US" sz="24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including</a:t>
            </a:r>
            <a:r>
              <a:rPr lang="en-US" sz="2400" spc="1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ancillary</a:t>
            </a:r>
            <a:r>
              <a:rPr lang="en-US" sz="24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items,</a:t>
            </a:r>
            <a:r>
              <a:rPr lang="en-US" sz="24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and</a:t>
            </a:r>
            <a:r>
              <a:rPr lang="en-US" sz="2400" spc="-15" dirty="0"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external</a:t>
            </a:r>
            <a:r>
              <a:rPr lang="en-GB" sz="1400" dirty="0"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influences</a:t>
            </a:r>
            <a:r>
              <a:rPr lang="en-US" sz="24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from</a:t>
            </a:r>
            <a:r>
              <a:rPr lang="en-US" sz="2400" spc="-5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hotels,</a:t>
            </a:r>
            <a:r>
              <a:rPr lang="en-US" sz="24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restaurants,</a:t>
            </a:r>
            <a:r>
              <a:rPr lang="en-US" sz="2400" spc="-6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or</a:t>
            </a:r>
            <a:r>
              <a:rPr lang="en-US" sz="2400" spc="-4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other</a:t>
            </a:r>
            <a:r>
              <a:rPr lang="en-US" sz="2400" spc="-4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guides</a:t>
            </a:r>
            <a:r>
              <a:rPr lang="en-US" sz="2400" spc="-4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are</a:t>
            </a:r>
            <a:r>
              <a:rPr lang="en-US" sz="24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not</a:t>
            </a:r>
            <a:r>
              <a:rPr lang="en-US" sz="2400" spc="-5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considered.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42950" marR="1370965" lvl="1" indent="-285750" algn="just">
              <a:lnSpc>
                <a:spcPct val="87000"/>
              </a:lnSpc>
              <a:spcBef>
                <a:spcPts val="94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2135" algn="l"/>
              </a:tabLst>
            </a:pP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About</a:t>
            </a:r>
            <a:r>
              <a:rPr lang="en-US" sz="24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10%</a:t>
            </a:r>
            <a:r>
              <a:rPr lang="en-US" sz="2400" spc="-3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of</a:t>
            </a:r>
            <a:r>
              <a:rPr lang="en-US" sz="2400" spc="-4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restaurants</a:t>
            </a:r>
            <a:r>
              <a:rPr lang="en-US" sz="24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nationwide</a:t>
            </a:r>
            <a:r>
              <a:rPr lang="en-US" sz="24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are</a:t>
            </a:r>
            <a:r>
              <a:rPr lang="en-US" sz="24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of</a:t>
            </a:r>
            <a:r>
              <a:rPr lang="en-US" sz="24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</a:t>
            </a:r>
            <a:r>
              <a:rPr lang="en-US" sz="24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standard</a:t>
            </a:r>
            <a:r>
              <a:rPr lang="en-US" sz="2400" spc="-3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worthy</a:t>
            </a:r>
            <a:r>
              <a:rPr lang="en-US" sz="24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of</a:t>
            </a:r>
            <a:r>
              <a:rPr lang="en-US" sz="2400" spc="-4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one</a:t>
            </a:r>
            <a:r>
              <a:rPr lang="en-US" sz="24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Rosette</a:t>
            </a:r>
            <a:r>
              <a:rPr lang="en-US" sz="2400" spc="-39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and</a:t>
            </a:r>
            <a:r>
              <a:rPr lang="en-US" sz="2400" spc="10" dirty="0"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above</a:t>
            </a:r>
            <a:endParaRPr lang="en-GB" sz="14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742950" lvl="1" indent="-285750" algn="just">
              <a:lnSpc>
                <a:spcPts val="2070"/>
              </a:lnSpc>
              <a:spcBef>
                <a:spcPts val="82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2135" algn="l"/>
              </a:tabLst>
            </a:pP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The</a:t>
            </a:r>
            <a:r>
              <a:rPr lang="en-US" sz="2400" spc="-3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AA</a:t>
            </a:r>
            <a:r>
              <a:rPr lang="en-US" sz="24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recommends</a:t>
            </a:r>
            <a:r>
              <a:rPr lang="en-US" sz="24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not</a:t>
            </a:r>
            <a:r>
              <a:rPr lang="en-US" sz="24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chasing</a:t>
            </a:r>
            <a:r>
              <a:rPr lang="en-US" sz="24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awards,</a:t>
            </a:r>
            <a:r>
              <a:rPr lang="en-US" sz="2400" spc="-2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but</a:t>
            </a:r>
            <a:r>
              <a:rPr lang="en-US" sz="24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rather</a:t>
            </a:r>
            <a:r>
              <a:rPr lang="en-US" sz="24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focusing</a:t>
            </a:r>
            <a:r>
              <a:rPr lang="en-US" sz="24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on</a:t>
            </a:r>
            <a:r>
              <a:rPr lang="en-US" sz="24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serving</a:t>
            </a:r>
            <a:r>
              <a:rPr lang="en-US" sz="24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your</a:t>
            </a:r>
            <a:endParaRPr lang="en-GB" sz="14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571500" algn="just">
              <a:lnSpc>
                <a:spcPts val="2070"/>
              </a:lnSpc>
            </a:pP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market</a:t>
            </a:r>
            <a:r>
              <a:rPr lang="en-US" sz="2400" spc="-6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first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742950" lvl="1" indent="-285750" algn="just">
              <a:spcBef>
                <a:spcPts val="74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2135" algn="l"/>
              </a:tabLst>
            </a:pP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Simple</a:t>
            </a:r>
            <a:r>
              <a:rPr lang="en-US" sz="24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guidelines</a:t>
            </a:r>
            <a:r>
              <a:rPr lang="en-US" sz="24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are</a:t>
            </a:r>
            <a:r>
              <a:rPr lang="en-US" sz="24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available</a:t>
            </a:r>
            <a:r>
              <a:rPr lang="en-US" sz="24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for</a:t>
            </a:r>
            <a:r>
              <a:rPr lang="en-US" sz="24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those</a:t>
            </a:r>
            <a:r>
              <a:rPr lang="en-US" sz="2400" spc="-3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aspiring</a:t>
            </a:r>
            <a:r>
              <a:rPr lang="en-US" sz="2400" spc="-1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to</a:t>
            </a:r>
            <a:r>
              <a:rPr lang="en-US" sz="2400" spc="-4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win</a:t>
            </a:r>
            <a:r>
              <a:rPr lang="en-US" sz="2400" spc="-2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a</a:t>
            </a:r>
            <a:r>
              <a:rPr lang="en-US" sz="2400" spc="-35" dirty="0">
                <a:effectLst/>
                <a:latin typeface="Calibri" panose="020F0502020204030204" pitchFamily="34" charset="0"/>
                <a:ea typeface="Arial MT"/>
                <a:cs typeface="Arial MT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Arial MT"/>
                <a:cs typeface="Arial MT"/>
              </a:rPr>
              <a:t>Rosette</a:t>
            </a:r>
          </a:p>
          <a:p>
            <a:pPr marL="742950" lvl="1" indent="-285750" algn="just">
              <a:spcBef>
                <a:spcPts val="74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2135" algn="l"/>
              </a:tabLst>
            </a:pP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AA food tastings, enhanced food tastings, or AA Rosette Academies can provide</a:t>
            </a:r>
            <a:r>
              <a:rPr lang="en-US" sz="2400" spc="-39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insight</a:t>
            </a:r>
            <a:r>
              <a:rPr lang="en-US" sz="24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and</a:t>
            </a:r>
            <a:r>
              <a:rPr lang="en-US" sz="2400" spc="-1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guidance,</a:t>
            </a:r>
            <a:r>
              <a:rPr lang="en-US" sz="2400" spc="-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but</a:t>
            </a:r>
            <a:r>
              <a:rPr lang="en-US" sz="24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they</a:t>
            </a:r>
            <a:r>
              <a:rPr lang="en-US" sz="24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are</a:t>
            </a:r>
            <a:r>
              <a:rPr lang="en-US" sz="24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separate</a:t>
            </a:r>
            <a:r>
              <a:rPr lang="en-US" sz="24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from</a:t>
            </a:r>
            <a:r>
              <a:rPr lang="en-US" sz="2400" spc="-3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</a:t>
            </a:r>
            <a:r>
              <a:rPr lang="en-US" sz="24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awards</a:t>
            </a:r>
            <a:r>
              <a:rPr lang="en-US" sz="24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process</a:t>
            </a:r>
            <a:r>
              <a:rPr lang="en-US" sz="2400" spc="-2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and</a:t>
            </a:r>
            <a:r>
              <a:rPr lang="en-US" sz="2400" spc="-1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do</a:t>
            </a:r>
            <a:r>
              <a:rPr lang="en-US" sz="2400" spc="-25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US" sz="2400" spc="-25" dirty="0">
                <a:latin typeface="Calibri" panose="020F0502020204030204" pitchFamily="34" charset="0"/>
                <a:ea typeface="Calibri" panose="020F0502020204030204" pitchFamily="34" charset="0"/>
              </a:rPr>
              <a:t>not influence assessments.</a:t>
            </a:r>
            <a:endParaRPr lang="en-GB" sz="14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742950" lvl="1" indent="-285750" algn="just">
              <a:spcBef>
                <a:spcPts val="74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2135" algn="l"/>
              </a:tabLst>
            </a:pPr>
            <a:endParaRPr lang="en-GB" sz="1100" dirty="0">
              <a:latin typeface="Calibri" panose="020F0502020204030204" pitchFamily="34" charset="0"/>
              <a:ea typeface="Arial MT"/>
              <a:cs typeface="Arial MT"/>
            </a:endParaRPr>
          </a:p>
          <a:p>
            <a:pPr marL="742950" lvl="1" indent="-285750" algn="just">
              <a:spcBef>
                <a:spcPts val="74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2135" algn="l"/>
              </a:tabLst>
            </a:pPr>
            <a:endParaRPr lang="en-GB" sz="11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742950" lvl="1" indent="-285750" algn="just">
              <a:spcBef>
                <a:spcPts val="74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2135" algn="l"/>
              </a:tabLst>
            </a:pPr>
            <a:endParaRPr lang="en-GB" sz="1100" dirty="0">
              <a:latin typeface="Calibri" panose="020F0502020204030204" pitchFamily="34" charset="0"/>
              <a:ea typeface="Arial MT"/>
              <a:cs typeface="Arial MT"/>
            </a:endParaRPr>
          </a:p>
          <a:p>
            <a:pPr marL="742950" lvl="1" indent="-285750" algn="just">
              <a:spcBef>
                <a:spcPts val="74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2135" algn="l"/>
              </a:tabLst>
            </a:pPr>
            <a:endParaRPr lang="en-GB" sz="1100" dirty="0">
              <a:effectLst/>
              <a:latin typeface="Calibri" panose="020F0502020204030204" pitchFamily="34" charset="0"/>
              <a:ea typeface="Arial MT"/>
              <a:cs typeface="Arial MT"/>
            </a:endParaRPr>
          </a:p>
          <a:p>
            <a:pPr marL="742950" lvl="1" indent="-285750" algn="just">
              <a:spcBef>
                <a:spcPts val="745"/>
              </a:spcBef>
              <a:spcAft>
                <a:spcPts val="0"/>
              </a:spcAft>
              <a:buSzPts val="1800"/>
              <a:buFont typeface="Arial MT"/>
              <a:buChar char="•"/>
              <a:tabLst>
                <a:tab pos="572135" algn="l"/>
              </a:tabLst>
            </a:pPr>
            <a:endParaRPr lang="en-GB" sz="1100" dirty="0">
              <a:latin typeface="Calibri" panose="020F0502020204030204" pitchFamily="34" charset="0"/>
              <a:ea typeface="Arial MT"/>
              <a:cs typeface="Arial MT"/>
            </a:endParaRPr>
          </a:p>
        </p:txBody>
      </p:sp>
      <p:pic>
        <p:nvPicPr>
          <p:cNvPr id="12" name="image35.jpeg">
            <a:extLst>
              <a:ext uri="{FF2B5EF4-FFF2-40B4-BE49-F238E27FC236}">
                <a16:creationId xmlns:a16="http://schemas.microsoft.com/office/drawing/2014/main" id="{AE704220-8EE5-F3C4-26C1-47B1463AEFF6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89683" y="152082"/>
            <a:ext cx="2060575" cy="610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553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07D46F38-4971-3F9B-AA8A-24BF3B35E5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097" name="image36.jpeg">
            <a:extLst>
              <a:ext uri="{FF2B5EF4-FFF2-40B4-BE49-F238E27FC236}">
                <a16:creationId xmlns:a16="http://schemas.microsoft.com/office/drawing/2014/main" id="{5A6B903C-C3A8-09FE-AE2A-E1752724D7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0" y="645836"/>
            <a:ext cx="9144000" cy="5065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3A8D90A6-DF38-C22E-4379-3912CC1D7E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30" y="35864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4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ahom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What do the rosettes mean?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1152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FBD19FB-2CE8-464E-0885-2AA204F7E364}"/>
              </a:ext>
            </a:extLst>
          </p:cNvPr>
          <p:cNvSpPr txBox="1"/>
          <p:nvPr/>
        </p:nvSpPr>
        <p:spPr>
          <a:xfrm>
            <a:off x="3886199" y="49126"/>
            <a:ext cx="6096912" cy="9412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b="1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spcBef>
                <a:spcPts val="20"/>
              </a:spcBef>
            </a:pPr>
            <a:r>
              <a:rPr lang="en-US" sz="800" b="1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75615">
              <a:lnSpc>
                <a:spcPts val="4690"/>
              </a:lnSpc>
            </a:pPr>
            <a:r>
              <a:rPr lang="en-US" sz="4000" b="1" kern="0" dirty="0">
                <a:effectLst/>
                <a:ea typeface="Tahoma" panose="020B0604030504040204" pitchFamily="34" charset="0"/>
              </a:rPr>
              <a:t>Which</a:t>
            </a:r>
            <a:r>
              <a:rPr lang="en-US" sz="4000" b="1" kern="0" spc="135" dirty="0">
                <a:effectLst/>
                <a:ea typeface="Tahoma" panose="020B0604030504040204" pitchFamily="34" charset="0"/>
              </a:rPr>
              <a:t> </a:t>
            </a:r>
            <a:r>
              <a:rPr lang="en-US" sz="4000" b="1" kern="0" dirty="0">
                <a:effectLst/>
                <a:ea typeface="Tahoma" panose="020B0604030504040204" pitchFamily="34" charset="0"/>
              </a:rPr>
              <a:t>is</a:t>
            </a:r>
            <a:r>
              <a:rPr lang="en-US" sz="4000" b="1" kern="0" spc="170" dirty="0">
                <a:effectLst/>
                <a:ea typeface="Tahoma" panose="020B0604030504040204" pitchFamily="34" charset="0"/>
              </a:rPr>
              <a:t> </a:t>
            </a:r>
            <a:r>
              <a:rPr lang="en-US" sz="4000" b="1" kern="0" dirty="0">
                <a:effectLst/>
                <a:ea typeface="Tahoma" panose="020B0604030504040204" pitchFamily="34" charset="0"/>
              </a:rPr>
              <a:t>best?</a:t>
            </a:r>
            <a:endParaRPr lang="en-GB" sz="4000" b="1" kern="0" dirty="0">
              <a:effectLst/>
              <a:ea typeface="Tahoma" panose="020B060403050404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A94E52D-A3DB-8C78-D2E9-E2860358F7AA}"/>
              </a:ext>
            </a:extLst>
          </p:cNvPr>
          <p:cNvGrpSpPr>
            <a:grpSpLocks/>
          </p:cNvGrpSpPr>
          <p:nvPr/>
        </p:nvGrpSpPr>
        <p:grpSpPr bwMode="auto">
          <a:xfrm>
            <a:off x="1524000" y="842937"/>
            <a:ext cx="9144000" cy="4795520"/>
            <a:chOff x="0" y="3030"/>
            <a:chExt cx="14400" cy="755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A732CC9-7FBB-D42B-8F2F-F86CE6171A8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29666"/>
            <a:stretch/>
          </p:blipFill>
          <p:spPr bwMode="auto">
            <a:xfrm>
              <a:off x="0" y="3030"/>
              <a:ext cx="14400" cy="71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5" descr="AA Restaurant Guide Rosettes❀ Vs. Michelin Stars*- The Big Difference">
              <a:extLst>
                <a:ext uri="{FF2B5EF4-FFF2-40B4-BE49-F238E27FC236}">
                  <a16:creationId xmlns:a16="http://schemas.microsoft.com/office/drawing/2014/main" id="{18788E68-0EB5-A29F-75C1-96188F0EDEBF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763" b="15543"/>
            <a:stretch/>
          </p:blipFill>
          <p:spPr bwMode="auto">
            <a:xfrm>
              <a:off x="1370" y="3159"/>
              <a:ext cx="11856" cy="38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D85C22DF-BC2D-02E3-CC42-CA884BCEFC9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22" y="8000"/>
              <a:ext cx="180" cy="3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3551A983-AFC1-C5AA-F3C7-A02E87F57FE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37" y="8000"/>
              <a:ext cx="180" cy="3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AutoShape 5">
              <a:extLst>
                <a:ext uri="{FF2B5EF4-FFF2-40B4-BE49-F238E27FC236}">
                  <a16:creationId xmlns:a16="http://schemas.microsoft.com/office/drawing/2014/main" id="{CBF079EB-8792-C3EB-3AAA-60BA4EDFAC0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76" y="7626"/>
              <a:ext cx="1188" cy="920"/>
            </a:xfrm>
            <a:custGeom>
              <a:avLst/>
              <a:gdLst>
                <a:gd name="T0" fmla="+- 0 10931 10276"/>
                <a:gd name="T1" fmla="*/ T0 w 1188"/>
                <a:gd name="T2" fmla="+- 0 7990 7626"/>
                <a:gd name="T3" fmla="*/ 7990 h 920"/>
                <a:gd name="T4" fmla="+- 0 10810 10276"/>
                <a:gd name="T5" fmla="*/ T4 w 1188"/>
                <a:gd name="T6" fmla="+- 0 8343 7626"/>
                <a:gd name="T7" fmla="*/ 8343 h 920"/>
                <a:gd name="T8" fmla="+- 0 11123 10276"/>
                <a:gd name="T9" fmla="*/ T8 w 1188"/>
                <a:gd name="T10" fmla="+- 0 7744 7626"/>
                <a:gd name="T11" fmla="*/ 7744 h 920"/>
                <a:gd name="T12" fmla="+- 0 11114 10276"/>
                <a:gd name="T13" fmla="*/ T12 w 1188"/>
                <a:gd name="T14" fmla="+- 0 7723 7626"/>
                <a:gd name="T15" fmla="*/ 7723 h 920"/>
                <a:gd name="T16" fmla="+- 0 11093 10276"/>
                <a:gd name="T17" fmla="*/ T16 w 1188"/>
                <a:gd name="T18" fmla="+- 0 7715 7626"/>
                <a:gd name="T19" fmla="*/ 7715 h 920"/>
                <a:gd name="T20" fmla="+- 0 11072 10276"/>
                <a:gd name="T21" fmla="*/ T20 w 1188"/>
                <a:gd name="T22" fmla="+- 0 7723 7626"/>
                <a:gd name="T23" fmla="*/ 7723 h 920"/>
                <a:gd name="T24" fmla="+- 0 11063 10276"/>
                <a:gd name="T25" fmla="*/ T24 w 1188"/>
                <a:gd name="T26" fmla="+- 0 7744 7626"/>
                <a:gd name="T27" fmla="*/ 7744 h 920"/>
                <a:gd name="T28" fmla="+- 0 11072 10276"/>
                <a:gd name="T29" fmla="*/ T28 w 1188"/>
                <a:gd name="T30" fmla="+- 0 7765 7626"/>
                <a:gd name="T31" fmla="*/ 7765 h 920"/>
                <a:gd name="T32" fmla="+- 0 11093 10276"/>
                <a:gd name="T33" fmla="*/ T32 w 1188"/>
                <a:gd name="T34" fmla="+- 0 7774 7626"/>
                <a:gd name="T35" fmla="*/ 7774 h 920"/>
                <a:gd name="T36" fmla="+- 0 11114 10276"/>
                <a:gd name="T37" fmla="*/ T36 w 1188"/>
                <a:gd name="T38" fmla="+- 0 7765 7626"/>
                <a:gd name="T39" fmla="*/ 7765 h 920"/>
                <a:gd name="T40" fmla="+- 0 11123 10276"/>
                <a:gd name="T41" fmla="*/ T40 w 1188"/>
                <a:gd name="T42" fmla="+- 0 7744 7626"/>
                <a:gd name="T43" fmla="*/ 7744 h 920"/>
                <a:gd name="T44" fmla="+- 0 11224 10276"/>
                <a:gd name="T45" fmla="*/ T44 w 1188"/>
                <a:gd name="T46" fmla="+- 0 7733 7626"/>
                <a:gd name="T47" fmla="*/ 7733 h 920"/>
                <a:gd name="T48" fmla="+- 0 11208 10276"/>
                <a:gd name="T49" fmla="*/ T48 w 1188"/>
                <a:gd name="T50" fmla="+- 0 7717 7626"/>
                <a:gd name="T51" fmla="*/ 7717 h 920"/>
                <a:gd name="T52" fmla="+- 0 11185 10276"/>
                <a:gd name="T53" fmla="*/ T52 w 1188"/>
                <a:gd name="T54" fmla="+- 0 7717 7626"/>
                <a:gd name="T55" fmla="*/ 7717 h 920"/>
                <a:gd name="T56" fmla="+- 0 11170 10276"/>
                <a:gd name="T57" fmla="*/ T56 w 1188"/>
                <a:gd name="T58" fmla="+- 0 7733 7626"/>
                <a:gd name="T59" fmla="*/ 7733 h 920"/>
                <a:gd name="T60" fmla="+- 0 11170 10276"/>
                <a:gd name="T61" fmla="*/ T60 w 1188"/>
                <a:gd name="T62" fmla="+- 0 7756 7626"/>
                <a:gd name="T63" fmla="*/ 7756 h 920"/>
                <a:gd name="T64" fmla="+- 0 11185 10276"/>
                <a:gd name="T65" fmla="*/ T64 w 1188"/>
                <a:gd name="T66" fmla="+- 0 7772 7626"/>
                <a:gd name="T67" fmla="*/ 7772 h 920"/>
                <a:gd name="T68" fmla="+- 0 11208 10276"/>
                <a:gd name="T69" fmla="*/ T68 w 1188"/>
                <a:gd name="T70" fmla="+- 0 7772 7626"/>
                <a:gd name="T71" fmla="*/ 7772 h 920"/>
                <a:gd name="T72" fmla="+- 0 11224 10276"/>
                <a:gd name="T73" fmla="*/ T72 w 1188"/>
                <a:gd name="T74" fmla="+- 0 7756 7626"/>
                <a:gd name="T75" fmla="*/ 7756 h 920"/>
                <a:gd name="T76" fmla="+- 0 11331 10276"/>
                <a:gd name="T77" fmla="*/ T76 w 1188"/>
                <a:gd name="T78" fmla="+- 0 7744 7626"/>
                <a:gd name="T79" fmla="*/ 7744 h 920"/>
                <a:gd name="T80" fmla="+- 0 11322 10276"/>
                <a:gd name="T81" fmla="*/ T80 w 1188"/>
                <a:gd name="T82" fmla="+- 0 7723 7626"/>
                <a:gd name="T83" fmla="*/ 7723 h 920"/>
                <a:gd name="T84" fmla="+- 0 11301 10276"/>
                <a:gd name="T85" fmla="*/ T84 w 1188"/>
                <a:gd name="T86" fmla="+- 0 7715 7626"/>
                <a:gd name="T87" fmla="*/ 7715 h 920"/>
                <a:gd name="T88" fmla="+- 0 11280 10276"/>
                <a:gd name="T89" fmla="*/ T88 w 1188"/>
                <a:gd name="T90" fmla="+- 0 7723 7626"/>
                <a:gd name="T91" fmla="*/ 7723 h 920"/>
                <a:gd name="T92" fmla="+- 0 11271 10276"/>
                <a:gd name="T93" fmla="*/ T92 w 1188"/>
                <a:gd name="T94" fmla="+- 0 7744 7626"/>
                <a:gd name="T95" fmla="*/ 7744 h 920"/>
                <a:gd name="T96" fmla="+- 0 11280 10276"/>
                <a:gd name="T97" fmla="*/ T96 w 1188"/>
                <a:gd name="T98" fmla="+- 0 7765 7626"/>
                <a:gd name="T99" fmla="*/ 7765 h 920"/>
                <a:gd name="T100" fmla="+- 0 11301 10276"/>
                <a:gd name="T101" fmla="*/ T100 w 1188"/>
                <a:gd name="T102" fmla="+- 0 7774 7626"/>
                <a:gd name="T103" fmla="*/ 7774 h 920"/>
                <a:gd name="T104" fmla="+- 0 11322 10276"/>
                <a:gd name="T105" fmla="*/ T104 w 1188"/>
                <a:gd name="T106" fmla="+- 0 7765 7626"/>
                <a:gd name="T107" fmla="*/ 7765 h 920"/>
                <a:gd name="T108" fmla="+- 0 11331 10276"/>
                <a:gd name="T109" fmla="*/ T108 w 1188"/>
                <a:gd name="T110" fmla="+- 0 7744 7626"/>
                <a:gd name="T111" fmla="*/ 7744 h 920"/>
                <a:gd name="T112" fmla="+- 0 11434 10276"/>
                <a:gd name="T113" fmla="*/ T112 w 1188"/>
                <a:gd name="T114" fmla="+- 0 7863 7626"/>
                <a:gd name="T115" fmla="*/ 7863 h 920"/>
                <a:gd name="T116" fmla="+- 0 11464 10276"/>
                <a:gd name="T117" fmla="*/ T116 w 1188"/>
                <a:gd name="T118" fmla="+- 0 8515 7626"/>
                <a:gd name="T119" fmla="*/ 8515 h 920"/>
                <a:gd name="T120" fmla="+- 0 11464 10276"/>
                <a:gd name="T121" fmla="*/ T120 w 1188"/>
                <a:gd name="T122" fmla="+- 0 7626 7626"/>
                <a:gd name="T123" fmla="*/ 7626 h 920"/>
                <a:gd name="T124" fmla="+- 0 10276 10276"/>
                <a:gd name="T125" fmla="*/ T124 w 1188"/>
                <a:gd name="T126" fmla="+- 0 7656 7626"/>
                <a:gd name="T127" fmla="*/ 7656 h 920"/>
                <a:gd name="T128" fmla="+- 0 10276 10276"/>
                <a:gd name="T129" fmla="*/ T128 w 1188"/>
                <a:gd name="T130" fmla="+- 0 7862 7626"/>
                <a:gd name="T131" fmla="*/ 7862 h 920"/>
                <a:gd name="T132" fmla="+- 0 10276 10276"/>
                <a:gd name="T133" fmla="*/ T132 w 1188"/>
                <a:gd name="T134" fmla="+- 0 8545 7626"/>
                <a:gd name="T135" fmla="*/ 8545 h 920"/>
                <a:gd name="T136" fmla="+- 0 11464 10276"/>
                <a:gd name="T137" fmla="*/ T136 w 1188"/>
                <a:gd name="T138" fmla="+- 0 8515 7626"/>
                <a:gd name="T139" fmla="*/ 8515 h 920"/>
                <a:gd name="T140" fmla="+- 0 10306 10276"/>
                <a:gd name="T141" fmla="*/ T140 w 1188"/>
                <a:gd name="T142" fmla="+- 0 7862 7626"/>
                <a:gd name="T143" fmla="*/ 7862 h 920"/>
                <a:gd name="T144" fmla="+- 0 11464 10276"/>
                <a:gd name="T145" fmla="*/ T144 w 1188"/>
                <a:gd name="T146" fmla="+- 0 7834 7626"/>
                <a:gd name="T147" fmla="*/ 7834 h 920"/>
                <a:gd name="T148" fmla="+- 0 10306 10276"/>
                <a:gd name="T149" fmla="*/ T148 w 1188"/>
                <a:gd name="T150" fmla="+- 0 7656 7626"/>
                <a:gd name="T151" fmla="*/ 7656 h 920"/>
                <a:gd name="T152" fmla="+- 0 11434 10276"/>
                <a:gd name="T153" fmla="*/ T152 w 1188"/>
                <a:gd name="T154" fmla="+- 0 7833 7626"/>
                <a:gd name="T155" fmla="*/ 7833 h 920"/>
                <a:gd name="T156" fmla="+- 0 11464 10276"/>
                <a:gd name="T157" fmla="*/ T156 w 1188"/>
                <a:gd name="T158" fmla="+- 0 7656 7626"/>
                <a:gd name="T159" fmla="*/ 7656 h 920"/>
                <a:gd name="T160" fmla="+- 0 11464 10276"/>
                <a:gd name="T161" fmla="*/ T160 w 1188"/>
                <a:gd name="T162" fmla="+- 0 7626 7626"/>
                <a:gd name="T163" fmla="*/ 7626 h 920"/>
              </a:gdLst>
              <a:ahLst/>
              <a:cxnLst>
                <a:cxn ang="0">
                  <a:pos x="T1" y="T3"/>
                </a:cxn>
                <a:cxn ang="0">
                  <a:pos x="T5" y="T7"/>
                </a:cxn>
                <a:cxn ang="0">
                  <a:pos x="T9" y="T11"/>
                </a:cxn>
                <a:cxn ang="0">
                  <a:pos x="T13" y="T15"/>
                </a:cxn>
                <a:cxn ang="0">
                  <a:pos x="T17" y="T19"/>
                </a:cxn>
                <a:cxn ang="0">
                  <a:pos x="T21" y="T23"/>
                </a:cxn>
                <a:cxn ang="0">
                  <a:pos x="T25" y="T27"/>
                </a:cxn>
                <a:cxn ang="0">
                  <a:pos x="T29" y="T31"/>
                </a:cxn>
                <a:cxn ang="0">
                  <a:pos x="T33" y="T35"/>
                </a:cxn>
                <a:cxn ang="0">
                  <a:pos x="T37" y="T39"/>
                </a:cxn>
                <a:cxn ang="0">
                  <a:pos x="T41" y="T43"/>
                </a:cxn>
                <a:cxn ang="0">
                  <a:pos x="T45" y="T47"/>
                </a:cxn>
                <a:cxn ang="0">
                  <a:pos x="T49" y="T51"/>
                </a:cxn>
                <a:cxn ang="0">
                  <a:pos x="T53" y="T55"/>
                </a:cxn>
                <a:cxn ang="0">
                  <a:pos x="T57" y="T59"/>
                </a:cxn>
                <a:cxn ang="0">
                  <a:pos x="T61" y="T63"/>
                </a:cxn>
                <a:cxn ang="0">
                  <a:pos x="T65" y="T67"/>
                </a:cxn>
                <a:cxn ang="0">
                  <a:pos x="T69" y="T71"/>
                </a:cxn>
                <a:cxn ang="0">
                  <a:pos x="T73" y="T75"/>
                </a:cxn>
                <a:cxn ang="0">
                  <a:pos x="T77" y="T79"/>
                </a:cxn>
                <a:cxn ang="0">
                  <a:pos x="T81" y="T83"/>
                </a:cxn>
                <a:cxn ang="0">
                  <a:pos x="T85" y="T87"/>
                </a:cxn>
                <a:cxn ang="0">
                  <a:pos x="T89" y="T91"/>
                </a:cxn>
                <a:cxn ang="0">
                  <a:pos x="T93" y="T95"/>
                </a:cxn>
                <a:cxn ang="0">
                  <a:pos x="T97" y="T99"/>
                </a:cxn>
                <a:cxn ang="0">
                  <a:pos x="T101" y="T103"/>
                </a:cxn>
                <a:cxn ang="0">
                  <a:pos x="T105" y="T107"/>
                </a:cxn>
                <a:cxn ang="0">
                  <a:pos x="T109" y="T111"/>
                </a:cxn>
                <a:cxn ang="0">
                  <a:pos x="T113" y="T115"/>
                </a:cxn>
                <a:cxn ang="0">
                  <a:pos x="T117" y="T119"/>
                </a:cxn>
                <a:cxn ang="0">
                  <a:pos x="T121" y="T123"/>
                </a:cxn>
                <a:cxn ang="0">
                  <a:pos x="T125" y="T127"/>
                </a:cxn>
                <a:cxn ang="0">
                  <a:pos x="T129" y="T131"/>
                </a:cxn>
                <a:cxn ang="0">
                  <a:pos x="T133" y="T135"/>
                </a:cxn>
                <a:cxn ang="0">
                  <a:pos x="T137" y="T139"/>
                </a:cxn>
                <a:cxn ang="0">
                  <a:pos x="T141" y="T143"/>
                </a:cxn>
                <a:cxn ang="0">
                  <a:pos x="T145" y="T147"/>
                </a:cxn>
                <a:cxn ang="0">
                  <a:pos x="T149" y="T151"/>
                </a:cxn>
                <a:cxn ang="0">
                  <a:pos x="T153" y="T155"/>
                </a:cxn>
                <a:cxn ang="0">
                  <a:pos x="T157" y="T159"/>
                </a:cxn>
                <a:cxn ang="0">
                  <a:pos x="T161" y="T163"/>
                </a:cxn>
              </a:cxnLst>
              <a:rect l="0" t="0" r="r" b="b"/>
              <a:pathLst>
                <a:path w="1188" h="920">
                  <a:moveTo>
                    <a:pt x="682" y="376"/>
                  </a:moveTo>
                  <a:lnTo>
                    <a:pt x="655" y="364"/>
                  </a:lnTo>
                  <a:lnTo>
                    <a:pt x="506" y="705"/>
                  </a:lnTo>
                  <a:lnTo>
                    <a:pt x="534" y="717"/>
                  </a:lnTo>
                  <a:lnTo>
                    <a:pt x="682" y="376"/>
                  </a:lnTo>
                  <a:close/>
                  <a:moveTo>
                    <a:pt x="847" y="118"/>
                  </a:moveTo>
                  <a:lnTo>
                    <a:pt x="844" y="107"/>
                  </a:lnTo>
                  <a:lnTo>
                    <a:pt x="838" y="97"/>
                  </a:lnTo>
                  <a:lnTo>
                    <a:pt x="829" y="91"/>
                  </a:lnTo>
                  <a:lnTo>
                    <a:pt x="817" y="89"/>
                  </a:lnTo>
                  <a:lnTo>
                    <a:pt x="805" y="91"/>
                  </a:lnTo>
                  <a:lnTo>
                    <a:pt x="796" y="97"/>
                  </a:lnTo>
                  <a:lnTo>
                    <a:pt x="790" y="107"/>
                  </a:lnTo>
                  <a:lnTo>
                    <a:pt x="787" y="118"/>
                  </a:lnTo>
                  <a:lnTo>
                    <a:pt x="790" y="130"/>
                  </a:lnTo>
                  <a:lnTo>
                    <a:pt x="796" y="139"/>
                  </a:lnTo>
                  <a:lnTo>
                    <a:pt x="805" y="146"/>
                  </a:lnTo>
                  <a:lnTo>
                    <a:pt x="817" y="148"/>
                  </a:lnTo>
                  <a:lnTo>
                    <a:pt x="829" y="146"/>
                  </a:lnTo>
                  <a:lnTo>
                    <a:pt x="838" y="139"/>
                  </a:lnTo>
                  <a:lnTo>
                    <a:pt x="844" y="130"/>
                  </a:lnTo>
                  <a:lnTo>
                    <a:pt x="847" y="118"/>
                  </a:lnTo>
                  <a:close/>
                  <a:moveTo>
                    <a:pt x="951" y="118"/>
                  </a:moveTo>
                  <a:lnTo>
                    <a:pt x="948" y="107"/>
                  </a:lnTo>
                  <a:lnTo>
                    <a:pt x="942" y="97"/>
                  </a:lnTo>
                  <a:lnTo>
                    <a:pt x="932" y="91"/>
                  </a:lnTo>
                  <a:lnTo>
                    <a:pt x="921" y="89"/>
                  </a:lnTo>
                  <a:lnTo>
                    <a:pt x="909" y="91"/>
                  </a:lnTo>
                  <a:lnTo>
                    <a:pt x="900" y="97"/>
                  </a:lnTo>
                  <a:lnTo>
                    <a:pt x="894" y="107"/>
                  </a:lnTo>
                  <a:lnTo>
                    <a:pt x="891" y="118"/>
                  </a:lnTo>
                  <a:lnTo>
                    <a:pt x="894" y="130"/>
                  </a:lnTo>
                  <a:lnTo>
                    <a:pt x="900" y="139"/>
                  </a:lnTo>
                  <a:lnTo>
                    <a:pt x="909" y="146"/>
                  </a:lnTo>
                  <a:lnTo>
                    <a:pt x="921" y="148"/>
                  </a:lnTo>
                  <a:lnTo>
                    <a:pt x="932" y="146"/>
                  </a:lnTo>
                  <a:lnTo>
                    <a:pt x="942" y="139"/>
                  </a:lnTo>
                  <a:lnTo>
                    <a:pt x="948" y="130"/>
                  </a:lnTo>
                  <a:lnTo>
                    <a:pt x="951" y="118"/>
                  </a:lnTo>
                  <a:close/>
                  <a:moveTo>
                    <a:pt x="1055" y="118"/>
                  </a:moveTo>
                  <a:lnTo>
                    <a:pt x="1052" y="107"/>
                  </a:lnTo>
                  <a:lnTo>
                    <a:pt x="1046" y="97"/>
                  </a:lnTo>
                  <a:lnTo>
                    <a:pt x="1036" y="91"/>
                  </a:lnTo>
                  <a:lnTo>
                    <a:pt x="1025" y="89"/>
                  </a:lnTo>
                  <a:lnTo>
                    <a:pt x="1013" y="91"/>
                  </a:lnTo>
                  <a:lnTo>
                    <a:pt x="1004" y="97"/>
                  </a:lnTo>
                  <a:lnTo>
                    <a:pt x="997" y="107"/>
                  </a:lnTo>
                  <a:lnTo>
                    <a:pt x="995" y="118"/>
                  </a:lnTo>
                  <a:lnTo>
                    <a:pt x="997" y="130"/>
                  </a:lnTo>
                  <a:lnTo>
                    <a:pt x="1004" y="139"/>
                  </a:lnTo>
                  <a:lnTo>
                    <a:pt x="1013" y="146"/>
                  </a:lnTo>
                  <a:lnTo>
                    <a:pt x="1025" y="148"/>
                  </a:lnTo>
                  <a:lnTo>
                    <a:pt x="1036" y="146"/>
                  </a:lnTo>
                  <a:lnTo>
                    <a:pt x="1046" y="139"/>
                  </a:lnTo>
                  <a:lnTo>
                    <a:pt x="1052" y="130"/>
                  </a:lnTo>
                  <a:lnTo>
                    <a:pt x="1055" y="118"/>
                  </a:lnTo>
                  <a:close/>
                  <a:moveTo>
                    <a:pt x="1188" y="237"/>
                  </a:moveTo>
                  <a:lnTo>
                    <a:pt x="1158" y="237"/>
                  </a:lnTo>
                  <a:lnTo>
                    <a:pt x="1158" y="889"/>
                  </a:lnTo>
                  <a:lnTo>
                    <a:pt x="1188" y="889"/>
                  </a:lnTo>
                  <a:lnTo>
                    <a:pt x="1188" y="237"/>
                  </a:lnTo>
                  <a:close/>
                  <a:moveTo>
                    <a:pt x="1188" y="0"/>
                  </a:moveTo>
                  <a:lnTo>
                    <a:pt x="0" y="0"/>
                  </a:lnTo>
                  <a:lnTo>
                    <a:pt x="0" y="30"/>
                  </a:lnTo>
                  <a:lnTo>
                    <a:pt x="0" y="208"/>
                  </a:lnTo>
                  <a:lnTo>
                    <a:pt x="0" y="236"/>
                  </a:lnTo>
                  <a:lnTo>
                    <a:pt x="0" y="889"/>
                  </a:lnTo>
                  <a:lnTo>
                    <a:pt x="0" y="919"/>
                  </a:lnTo>
                  <a:lnTo>
                    <a:pt x="1188" y="919"/>
                  </a:lnTo>
                  <a:lnTo>
                    <a:pt x="1188" y="889"/>
                  </a:lnTo>
                  <a:lnTo>
                    <a:pt x="30" y="889"/>
                  </a:lnTo>
                  <a:lnTo>
                    <a:pt x="30" y="236"/>
                  </a:lnTo>
                  <a:lnTo>
                    <a:pt x="1188" y="236"/>
                  </a:lnTo>
                  <a:lnTo>
                    <a:pt x="1188" y="208"/>
                  </a:lnTo>
                  <a:lnTo>
                    <a:pt x="30" y="208"/>
                  </a:lnTo>
                  <a:lnTo>
                    <a:pt x="30" y="30"/>
                  </a:lnTo>
                  <a:lnTo>
                    <a:pt x="1158" y="30"/>
                  </a:lnTo>
                  <a:lnTo>
                    <a:pt x="1158" y="207"/>
                  </a:lnTo>
                  <a:lnTo>
                    <a:pt x="1188" y="207"/>
                  </a:lnTo>
                  <a:lnTo>
                    <a:pt x="1188" y="30"/>
                  </a:lnTo>
                  <a:lnTo>
                    <a:pt x="1188" y="29"/>
                  </a:lnTo>
                  <a:lnTo>
                    <a:pt x="118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rot="0" vert="horz" wrap="square" lIns="91440" tIns="45720" rIns="91440" bIns="45720" anchor="t" anchorCtr="0" upright="1">
              <a:noAutofit/>
            </a:bodyPr>
            <a:lstStyle/>
            <a:p>
              <a:endParaRPr lang="en-GB"/>
            </a:p>
          </p:txBody>
        </p:sp>
        <p:pic>
          <p:nvPicPr>
            <p:cNvPr id="10" name="Picture 9" descr="A qr code with a white background  Description automatically generated">
              <a:extLst>
                <a:ext uri="{FF2B5EF4-FFF2-40B4-BE49-F238E27FC236}">
                  <a16:creationId xmlns:a16="http://schemas.microsoft.com/office/drawing/2014/main" id="{6269AE6A-1D29-FBF0-1510-09709937FEF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7" y="6530"/>
              <a:ext cx="4052" cy="405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EE517E9B-C708-0EF0-5F76-C489C43511F4}"/>
              </a:ext>
            </a:extLst>
          </p:cNvPr>
          <p:cNvSpPr txBox="1"/>
          <p:nvPr/>
        </p:nvSpPr>
        <p:spPr>
          <a:xfrm>
            <a:off x="8763768" y="3868831"/>
            <a:ext cx="23174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407035" algn="r">
              <a:spcBef>
                <a:spcPts val="140"/>
              </a:spcBef>
              <a:spcAft>
                <a:spcPts val="0"/>
              </a:spcAft>
            </a:pPr>
            <a:r>
              <a:rPr lang="en-US" sz="1800" u="heavy" dirty="0">
                <a:solidFill>
                  <a:srgbClr val="0462C1"/>
                </a:solidFill>
                <a:effectLst/>
                <a:uFill>
                  <a:solidFill>
                    <a:srgbClr val="0462C1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hlinkClick r:id="rId7"/>
              </a:rPr>
              <a:t>Michelin</a:t>
            </a:r>
            <a:r>
              <a:rPr lang="en-US" sz="1800" u="heavy" spc="10" dirty="0">
                <a:solidFill>
                  <a:srgbClr val="0462C1"/>
                </a:solidFill>
                <a:effectLst/>
                <a:uFill>
                  <a:solidFill>
                    <a:srgbClr val="0462C1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hlinkClick r:id="rId7"/>
              </a:rPr>
              <a:t> </a:t>
            </a:r>
            <a:r>
              <a:rPr lang="en-US" sz="1800" u="heavy" dirty="0">
                <a:solidFill>
                  <a:srgbClr val="0462C1"/>
                </a:solidFill>
                <a:effectLst/>
                <a:uFill>
                  <a:solidFill>
                    <a:srgbClr val="0462C1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hlinkClick r:id="rId7"/>
              </a:rPr>
              <a:t>VS</a:t>
            </a:r>
            <a:r>
              <a:rPr lang="en-US" sz="1800" u="heavy" spc="-5" dirty="0">
                <a:solidFill>
                  <a:srgbClr val="0462C1"/>
                </a:solidFill>
                <a:effectLst/>
                <a:uFill>
                  <a:solidFill>
                    <a:srgbClr val="0462C1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hlinkClick r:id="rId7"/>
              </a:rPr>
              <a:t> </a:t>
            </a:r>
            <a:r>
              <a:rPr lang="en-US" sz="1800" u="heavy" dirty="0">
                <a:solidFill>
                  <a:srgbClr val="0462C1"/>
                </a:solidFill>
                <a:effectLst/>
                <a:uFill>
                  <a:solidFill>
                    <a:srgbClr val="0462C1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  <a:hlinkClick r:id="rId7"/>
              </a:rPr>
              <a:t>AA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09069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1E1D125F-9AE0-E5D3-7440-9F9FD5D177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121" name="image2.png">
            <a:extLst>
              <a:ext uri="{FF2B5EF4-FFF2-40B4-BE49-F238E27FC236}">
                <a16:creationId xmlns:a16="http://schemas.microsoft.com/office/drawing/2014/main" id="{F3E15C0E-E1ED-E1ED-991F-1C37A45121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457950"/>
            <a:ext cx="914400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3AD1407F-2F07-8851-4D9B-4E9388C16E0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334" y="176463"/>
            <a:ext cx="12192000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6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Calibri Light" panose="020F0302020204030204" pitchFamily="34" charset="0"/>
              </a:rPr>
              <a:t>REFERENCE LIST</a:t>
            </a:r>
            <a:endParaRPr kumimoji="0" lang="en-GB" altLang="en-US" sz="9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Boussard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, S (2021)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Food and Beverage Management in the Luxury Hotel Industry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. New York: Business Expert Press**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Davis, B., Lockwood, A., Alcott, P. &amp;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Pantelidis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, S. (2018)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Food and Beverage Management: 6</a:t>
            </a:r>
            <a:r>
              <a:rPr kumimoji="0" lang="en-US" altLang="en-US" sz="2000" b="0" i="1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th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 edition,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Oxon. Routledge.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Gemeda, H. K., &amp; Lee, J. (2020). Leadership styles, work engagement and outcomes among information and communications technology professionals: A cross-national study.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Heliyon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</a:rPr>
              <a:t>, 6(4)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8122303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912</TotalTime>
  <Words>642</Words>
  <Application>Microsoft Office PowerPoint</Application>
  <PresentationFormat>Widescreen</PresentationFormat>
  <Paragraphs>61</Paragraphs>
  <Slides>13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 MT</vt:lpstr>
      <vt:lpstr>Aptos Light</vt:lpstr>
      <vt:lpstr>Arial</vt:lpstr>
      <vt:lpstr>Calibri</vt:lpstr>
      <vt:lpstr>Calibri Light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Jemma Smith</cp:lastModifiedBy>
  <cp:revision>32</cp:revision>
  <dcterms:created xsi:type="dcterms:W3CDTF">2023-09-15T09:31:09Z</dcterms:created>
  <dcterms:modified xsi:type="dcterms:W3CDTF">2024-08-01T15:12:02Z</dcterms:modified>
</cp:coreProperties>
</file>