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92" r:id="rId2"/>
    <p:sldId id="259" r:id="rId3"/>
    <p:sldId id="393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F4CEA-4BC4-4045-830E-4920D60F4D1C}" v="8" dt="2023-03-12T08:14:50.3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1D7F4CEA-4BC4-4045-830E-4920D60F4D1C}"/>
    <pc:docChg chg="custSel addSld modSld">
      <pc:chgData name="Mohamed Asim" userId="463e8671-0eec-4074-8616-21d10d9d1eab" providerId="ADAL" clId="{1D7F4CEA-4BC4-4045-830E-4920D60F4D1C}" dt="2023-03-12T08:17:59.093" v="285" actId="20577"/>
      <pc:docMkLst>
        <pc:docMk/>
      </pc:docMkLst>
      <pc:sldChg chg="addSp delSp modSp mod">
        <pc:chgData name="Mohamed Asim" userId="463e8671-0eec-4074-8616-21d10d9d1eab" providerId="ADAL" clId="{1D7F4CEA-4BC4-4045-830E-4920D60F4D1C}" dt="2023-03-12T08:17:59.093" v="285" actId="20577"/>
        <pc:sldMkLst>
          <pc:docMk/>
          <pc:sldMk cId="0" sldId="259"/>
        </pc:sldMkLst>
        <pc:spChg chg="mod">
          <ac:chgData name="Mohamed Asim" userId="463e8671-0eec-4074-8616-21d10d9d1eab" providerId="ADAL" clId="{1D7F4CEA-4BC4-4045-830E-4920D60F4D1C}" dt="2023-03-12T08:14:38.741" v="58" actId="107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Mohamed Asim" userId="463e8671-0eec-4074-8616-21d10d9d1eab" providerId="ADAL" clId="{1D7F4CEA-4BC4-4045-830E-4920D60F4D1C}" dt="2023-03-12T08:17:59.093" v="285" actId="20577"/>
          <ac:spMkLst>
            <pc:docMk/>
            <pc:sldMk cId="0" sldId="259"/>
            <ac:spMk id="4" creationId="{00000000-0000-0000-0000-000000000000}"/>
          </ac:spMkLst>
        </pc:spChg>
        <pc:graphicFrameChg chg="add del mod">
          <ac:chgData name="Mohamed Asim" userId="463e8671-0eec-4074-8616-21d10d9d1eab" providerId="ADAL" clId="{1D7F4CEA-4BC4-4045-830E-4920D60F4D1C}" dt="2023-03-12T08:12:52.208" v="5"/>
          <ac:graphicFrameMkLst>
            <pc:docMk/>
            <pc:sldMk cId="0" sldId="259"/>
            <ac:graphicFrameMk id="6" creationId="{D2C5B22F-EB2C-EE2E-3341-59FC9AB272C6}"/>
          </ac:graphicFrameMkLst>
        </pc:graphicFrameChg>
      </pc:sldChg>
      <pc:sldChg chg="modSp mod">
        <pc:chgData name="Mohamed Asim" userId="463e8671-0eec-4074-8616-21d10d9d1eab" providerId="ADAL" clId="{1D7F4CEA-4BC4-4045-830E-4920D60F4D1C}" dt="2023-03-12T08:12:36.101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1D7F4CEA-4BC4-4045-830E-4920D60F4D1C}" dt="2023-03-12T08:12:36.101" v="2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1D7F4CEA-4BC4-4045-830E-4920D60F4D1C}" dt="2023-03-12T08:17:37.213" v="259" actId="20577"/>
        <pc:sldMkLst>
          <pc:docMk/>
          <pc:sldMk cId="3134832057" sldId="393"/>
        </pc:sldMkLst>
        <pc:spChg chg="mod">
          <ac:chgData name="Mohamed Asim" userId="463e8671-0eec-4074-8616-21d10d9d1eab" providerId="ADAL" clId="{1D7F4CEA-4BC4-4045-830E-4920D60F4D1C}" dt="2023-03-12T08:17:37.213" v="259" actId="20577"/>
          <ac:spMkLst>
            <pc:docMk/>
            <pc:sldMk cId="3134832057" sldId="393"/>
            <ac:spMk id="2" creationId="{15BF9719-EA3B-027F-60BC-98974F3D2AF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12/03/2023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5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309" y="-243408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764704"/>
            <a:ext cx="10972800" cy="532859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1. What form of appraisal assessment would be appropriate for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Marketing Officer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News 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reporter?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Policeman/women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Lecturer </a:t>
            </a: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- a Doctor?</a:t>
            </a: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2What advice would you give to enhance the effectiveness of each approach</a:t>
            </a:r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F9719-EA3B-027F-60BC-98974F3D2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125B-3ABB-75FF-9AD4-CFC3E8FCF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320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16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Myriad Pro</vt:lpstr>
      <vt:lpstr>Aharoni</vt:lpstr>
      <vt:lpstr>Arial</vt:lpstr>
      <vt:lpstr>Calibri</vt:lpstr>
      <vt:lpstr>Verdana</vt:lpstr>
      <vt:lpstr>20140311PresentationUWTSDTemplate</vt:lpstr>
      <vt:lpstr>LCMB7000</vt:lpstr>
      <vt:lpstr>Seminar Activity</vt:lpstr>
      <vt:lpstr>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2023-03-12T08:18:04Z</dcterms:modified>
</cp:coreProperties>
</file>