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69" r:id="rId1"/>
  </p:sldMasterIdLst>
  <p:notesMasterIdLst>
    <p:notesMasterId r:id="rId29"/>
  </p:notesMasterIdLst>
  <p:sldIdLst>
    <p:sldId id="256" r:id="rId2"/>
    <p:sldId id="257" r:id="rId3"/>
    <p:sldId id="258" r:id="rId4"/>
    <p:sldId id="259" r:id="rId5"/>
    <p:sldId id="260" r:id="rId6"/>
    <p:sldId id="261" r:id="rId7"/>
    <p:sldId id="262" r:id="rId8"/>
    <p:sldId id="263" r:id="rId9"/>
    <p:sldId id="264" r:id="rId10"/>
    <p:sldId id="265" r:id="rId11"/>
    <p:sldId id="268" r:id="rId12"/>
    <p:sldId id="269" r:id="rId13"/>
    <p:sldId id="270" r:id="rId14"/>
    <p:sldId id="271" r:id="rId15"/>
    <p:sldId id="272" r:id="rId16"/>
    <p:sldId id="273" r:id="rId17"/>
    <p:sldId id="274" r:id="rId18"/>
    <p:sldId id="275" r:id="rId19"/>
    <p:sldId id="266" r:id="rId20"/>
    <p:sldId id="267" r:id="rId21"/>
    <p:sldId id="276" r:id="rId22"/>
    <p:sldId id="277" r:id="rId23"/>
    <p:sldId id="278" r:id="rId24"/>
    <p:sldId id="279" r:id="rId25"/>
    <p:sldId id="280" r:id="rId26"/>
    <p:sldId id="281" r:id="rId27"/>
    <p:sldId id="282"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CC3300"/>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B4D52A-E16F-459E-9107-65DA78765B18}" v="241" dt="2025-06-29T16:46:27.9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0" d="100"/>
          <a:sy n="90" d="100"/>
        </p:scale>
        <p:origin x="37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 Maria" userId="eb46e66f396a6787" providerId="LiveId" clId="{64B4D52A-E16F-459E-9107-65DA78765B18}"/>
    <pc:docChg chg="undo custSel addSld delSld modSld addMainMaster delMainMaster modMainMaster">
      <pc:chgData name="Ana Maria" userId="eb46e66f396a6787" providerId="LiveId" clId="{64B4D52A-E16F-459E-9107-65DA78765B18}" dt="2025-06-30T06:51:36.682" v="1811" actId="6549"/>
      <pc:docMkLst>
        <pc:docMk/>
      </pc:docMkLst>
      <pc:sldChg chg="addSp delSp modSp new del mod setBg modClrScheme addAnim delAnim setClrOvrMap delDesignElem chgLayout">
        <pc:chgData name="Ana Maria" userId="eb46e66f396a6787" providerId="LiveId" clId="{64B4D52A-E16F-459E-9107-65DA78765B18}" dt="2025-06-28T13:33:55.695" v="215" actId="47"/>
        <pc:sldMkLst>
          <pc:docMk/>
          <pc:sldMk cId="1167632845" sldId="256"/>
        </pc:sldMkLst>
      </pc:sldChg>
      <pc:sldChg chg="addSp delSp modSp new mod modMedia setBg modClrScheme addAnim delAnim setClrOvrMap delDesignElem chgLayout">
        <pc:chgData name="Ana Maria" userId="eb46e66f396a6787" providerId="LiveId" clId="{64B4D52A-E16F-459E-9107-65DA78765B18}" dt="2025-06-28T15:33:57.128" v="1320" actId="14100"/>
        <pc:sldMkLst>
          <pc:docMk/>
          <pc:sldMk cId="1655928629" sldId="256"/>
        </pc:sldMkLst>
        <pc:spChg chg="mod">
          <ac:chgData name="Ana Maria" userId="eb46e66f396a6787" providerId="LiveId" clId="{64B4D52A-E16F-459E-9107-65DA78765B18}" dt="2025-06-28T15:33:57.128" v="1320" actId="14100"/>
          <ac:spMkLst>
            <pc:docMk/>
            <pc:sldMk cId="1655928629" sldId="256"/>
            <ac:spMk id="2" creationId="{424B9FB5-60FB-0AAC-87AD-11105C8D6089}"/>
          </ac:spMkLst>
        </pc:spChg>
        <pc:spChg chg="mod">
          <ac:chgData name="Ana Maria" userId="eb46e66f396a6787" providerId="LiveId" clId="{64B4D52A-E16F-459E-9107-65DA78765B18}" dt="2025-06-28T13:43:08.024" v="308" actId="1076"/>
          <ac:spMkLst>
            <pc:docMk/>
            <pc:sldMk cId="1655928629" sldId="256"/>
            <ac:spMk id="3" creationId="{75AA3741-64F3-2256-5B09-B7D10C915EF6}"/>
          </ac:spMkLst>
        </pc:spChg>
        <pc:spChg chg="add mod">
          <ac:chgData name="Ana Maria" userId="eb46e66f396a6787" providerId="LiveId" clId="{64B4D52A-E16F-459E-9107-65DA78765B18}" dt="2025-06-28T13:46:05.161" v="373" actId="20577"/>
          <ac:spMkLst>
            <pc:docMk/>
            <pc:sldMk cId="1655928629" sldId="256"/>
            <ac:spMk id="67" creationId="{D7982F26-4DBC-B915-FABC-0C70B8710CA7}"/>
          </ac:spMkLst>
        </pc:spChg>
        <pc:spChg chg="add del">
          <ac:chgData name="Ana Maria" userId="eb46e66f396a6787" providerId="LiveId" clId="{64B4D52A-E16F-459E-9107-65DA78765B18}" dt="2025-06-28T15:22:57.731" v="1314"/>
          <ac:spMkLst>
            <pc:docMk/>
            <pc:sldMk cId="1655928629" sldId="256"/>
            <ac:spMk id="108" creationId="{CA22F210-7186-4074-94C5-FAD2C2EB15B2}"/>
          </ac:spMkLst>
        </pc:spChg>
        <pc:spChg chg="add del">
          <ac:chgData name="Ana Maria" userId="eb46e66f396a6787" providerId="LiveId" clId="{64B4D52A-E16F-459E-9107-65DA78765B18}" dt="2025-06-28T15:22:57.731" v="1314"/>
          <ac:spMkLst>
            <pc:docMk/>
            <pc:sldMk cId="1655928629" sldId="256"/>
            <ac:spMk id="109" creationId="{7ED93057-B056-4D1D-B0DA-F1619DAAF5A1}"/>
          </ac:spMkLst>
        </pc:spChg>
        <pc:spChg chg="add del">
          <ac:chgData name="Ana Maria" userId="eb46e66f396a6787" providerId="LiveId" clId="{64B4D52A-E16F-459E-9107-65DA78765B18}" dt="2025-06-28T15:22:57.731" v="1314"/>
          <ac:spMkLst>
            <pc:docMk/>
            <pc:sldMk cId="1655928629" sldId="256"/>
            <ac:spMk id="110" creationId="{F5B41592-BC5E-4AE2-8CA7-91C73FD8F744}"/>
          </ac:spMkLst>
        </pc:spChg>
        <pc:spChg chg="add del">
          <ac:chgData name="Ana Maria" userId="eb46e66f396a6787" providerId="LiveId" clId="{64B4D52A-E16F-459E-9107-65DA78765B18}" dt="2025-06-28T15:22:57.731" v="1314"/>
          <ac:spMkLst>
            <pc:docMk/>
            <pc:sldMk cId="1655928629" sldId="256"/>
            <ac:spMk id="111" creationId="{CB574A3D-9991-4D4A-91DF-0D0DE47DB31E}"/>
          </ac:spMkLst>
        </pc:spChg>
        <pc:spChg chg="add del">
          <ac:chgData name="Ana Maria" userId="eb46e66f396a6787" providerId="LiveId" clId="{64B4D52A-E16F-459E-9107-65DA78765B18}" dt="2025-06-28T15:22:57.731" v="1314"/>
          <ac:spMkLst>
            <pc:docMk/>
            <pc:sldMk cId="1655928629" sldId="256"/>
            <ac:spMk id="112" creationId="{D5A56255-4961-41E1-887B-7319F23C909E}"/>
          </ac:spMkLst>
        </pc:spChg>
        <pc:picChg chg="add mod ord">
          <ac:chgData name="Ana Maria" userId="eb46e66f396a6787" providerId="LiveId" clId="{64B4D52A-E16F-459E-9107-65DA78765B18}" dt="2025-06-28T13:41:32.971" v="300" actId="26606"/>
          <ac:picMkLst>
            <pc:docMk/>
            <pc:sldMk cId="1655928629" sldId="256"/>
            <ac:picMk id="64" creationId="{2FA405A9-E8D5-2E60-7101-09841C8F8AD1}"/>
          </ac:picMkLst>
        </pc:picChg>
        <pc:picChg chg="add mod">
          <ac:chgData name="Ana Maria" userId="eb46e66f396a6787" providerId="LiveId" clId="{64B4D52A-E16F-459E-9107-65DA78765B18}" dt="2025-06-28T13:45:54.044" v="370" actId="1076"/>
          <ac:picMkLst>
            <pc:docMk/>
            <pc:sldMk cId="1655928629" sldId="256"/>
            <ac:picMk id="68" creationId="{6499C0B0-1A8F-2149-2408-278D03C1E7C0}"/>
          </ac:picMkLst>
        </pc:picChg>
      </pc:sldChg>
      <pc:sldChg chg="addSp delSp modSp new del mod modMedia setBg modClrScheme addAnim delAnim setClrOvrMap delDesignElem chgLayout">
        <pc:chgData name="Ana Maria" userId="eb46e66f396a6787" providerId="LiveId" clId="{64B4D52A-E16F-459E-9107-65DA78765B18}" dt="2025-06-28T13:28:46.275" v="119" actId="47"/>
        <pc:sldMkLst>
          <pc:docMk/>
          <pc:sldMk cId="3587733724" sldId="256"/>
        </pc:sldMkLst>
      </pc:sldChg>
      <pc:sldChg chg="modSp new del setBg">
        <pc:chgData name="Ana Maria" userId="eb46e66f396a6787" providerId="LiveId" clId="{64B4D52A-E16F-459E-9107-65DA78765B18}" dt="2025-06-28T13:28:45.381" v="118" actId="47"/>
        <pc:sldMkLst>
          <pc:docMk/>
          <pc:sldMk cId="304341602" sldId="257"/>
        </pc:sldMkLst>
      </pc:sldChg>
      <pc:sldChg chg="modSp new mod setBg">
        <pc:chgData name="Ana Maria" userId="eb46e66f396a6787" providerId="LiveId" clId="{64B4D52A-E16F-459E-9107-65DA78765B18}" dt="2025-06-28T14:33:17.764" v="967"/>
        <pc:sldMkLst>
          <pc:docMk/>
          <pc:sldMk cId="2520486113" sldId="257"/>
        </pc:sldMkLst>
        <pc:spChg chg="mod">
          <ac:chgData name="Ana Maria" userId="eb46e66f396a6787" providerId="LiveId" clId="{64B4D52A-E16F-459E-9107-65DA78765B18}" dt="2025-06-28T13:57:10.706" v="608" actId="122"/>
          <ac:spMkLst>
            <pc:docMk/>
            <pc:sldMk cId="2520486113" sldId="257"/>
            <ac:spMk id="2" creationId="{1551E0CB-A9E1-DC3B-6723-648466EDFA0D}"/>
          </ac:spMkLst>
        </pc:spChg>
        <pc:spChg chg="mod">
          <ac:chgData name="Ana Maria" userId="eb46e66f396a6787" providerId="LiveId" clId="{64B4D52A-E16F-459E-9107-65DA78765B18}" dt="2025-06-28T13:56:52.208" v="593" actId="255"/>
          <ac:spMkLst>
            <pc:docMk/>
            <pc:sldMk cId="2520486113" sldId="257"/>
            <ac:spMk id="3" creationId="{149070D2-9EC4-AE4D-7A2B-DDFCCA1A6834}"/>
          </ac:spMkLst>
        </pc:spChg>
      </pc:sldChg>
      <pc:sldChg chg="modSp new del">
        <pc:chgData name="Ana Maria" userId="eb46e66f396a6787" providerId="LiveId" clId="{64B4D52A-E16F-459E-9107-65DA78765B18}" dt="2025-06-28T13:32:40.498" v="204" actId="47"/>
        <pc:sldMkLst>
          <pc:docMk/>
          <pc:sldMk cId="3487583932" sldId="257"/>
        </pc:sldMkLst>
      </pc:sldChg>
      <pc:sldChg chg="new del">
        <pc:chgData name="Ana Maria" userId="eb46e66f396a6787" providerId="LiveId" clId="{64B4D52A-E16F-459E-9107-65DA78765B18}" dt="2025-06-28T13:38:06.514" v="282" actId="680"/>
        <pc:sldMkLst>
          <pc:docMk/>
          <pc:sldMk cId="3525661697" sldId="257"/>
        </pc:sldMkLst>
      </pc:sldChg>
      <pc:sldChg chg="new del">
        <pc:chgData name="Ana Maria" userId="eb46e66f396a6787" providerId="LiveId" clId="{64B4D52A-E16F-459E-9107-65DA78765B18}" dt="2025-06-28T13:36:28.712" v="268" actId="680"/>
        <pc:sldMkLst>
          <pc:docMk/>
          <pc:sldMk cId="3708488088" sldId="257"/>
        </pc:sldMkLst>
      </pc:sldChg>
      <pc:sldChg chg="addSp delSp modSp new mod setBg addAnim delAnim">
        <pc:chgData name="Ana Maria" userId="eb46e66f396a6787" providerId="LiveId" clId="{64B4D52A-E16F-459E-9107-65DA78765B18}" dt="2025-06-29T15:45:23.952" v="1364" actId="14100"/>
        <pc:sldMkLst>
          <pc:docMk/>
          <pc:sldMk cId="3135318261" sldId="258"/>
        </pc:sldMkLst>
        <pc:spChg chg="mod">
          <ac:chgData name="Ana Maria" userId="eb46e66f396a6787" providerId="LiveId" clId="{64B4D52A-E16F-459E-9107-65DA78765B18}" dt="2025-06-29T15:44:00.420" v="1357" actId="26606"/>
          <ac:spMkLst>
            <pc:docMk/>
            <pc:sldMk cId="3135318261" sldId="258"/>
            <ac:spMk id="2" creationId="{854E2CFD-BF9C-9026-D78B-BAE6995B5965}"/>
          </ac:spMkLst>
        </pc:spChg>
        <pc:spChg chg="mod">
          <ac:chgData name="Ana Maria" userId="eb46e66f396a6787" providerId="LiveId" clId="{64B4D52A-E16F-459E-9107-65DA78765B18}" dt="2025-06-29T15:44:00.420" v="1357" actId="26606"/>
          <ac:spMkLst>
            <pc:docMk/>
            <pc:sldMk cId="3135318261" sldId="258"/>
            <ac:spMk id="3" creationId="{9BB2A0AD-3703-7F73-3890-19E6DA5C9093}"/>
          </ac:spMkLst>
        </pc:spChg>
        <pc:spChg chg="add">
          <ac:chgData name="Ana Maria" userId="eb46e66f396a6787" providerId="LiveId" clId="{64B4D52A-E16F-459E-9107-65DA78765B18}" dt="2025-06-29T15:44:00.420" v="1357" actId="26606"/>
          <ac:spMkLst>
            <pc:docMk/>
            <pc:sldMk cId="3135318261" sldId="258"/>
            <ac:spMk id="10" creationId="{099405E2-1A96-4DBA-A9DC-4C2A1B421CA9}"/>
          </ac:spMkLst>
        </pc:spChg>
        <pc:spChg chg="add del">
          <ac:chgData name="Ana Maria" userId="eb46e66f396a6787" providerId="LiveId" clId="{64B4D52A-E16F-459E-9107-65DA78765B18}" dt="2025-06-29T15:44:58.802" v="1360" actId="26606"/>
          <ac:spMkLst>
            <pc:docMk/>
            <pc:sldMk cId="3135318261" sldId="258"/>
            <ac:spMk id="12" creationId="{79855050-A75B-4DD0-9B56-8B1C7722D884}"/>
          </ac:spMkLst>
        </pc:spChg>
        <pc:spChg chg="add del">
          <ac:chgData name="Ana Maria" userId="eb46e66f396a6787" providerId="LiveId" clId="{64B4D52A-E16F-459E-9107-65DA78765B18}" dt="2025-06-29T15:44:58.811" v="1361" actId="26606"/>
          <ac:spMkLst>
            <pc:docMk/>
            <pc:sldMk cId="3135318261" sldId="258"/>
            <ac:spMk id="14" creationId="{2060C0F7-61A6-4E64-A77E-AFBD81127352}"/>
          </ac:spMkLst>
        </pc:spChg>
        <pc:spChg chg="add del">
          <ac:chgData name="Ana Maria" userId="eb46e66f396a6787" providerId="LiveId" clId="{64B4D52A-E16F-459E-9107-65DA78765B18}" dt="2025-06-29T15:44:58.811" v="1361" actId="26606"/>
          <ac:spMkLst>
            <pc:docMk/>
            <pc:sldMk cId="3135318261" sldId="258"/>
            <ac:spMk id="16" creationId="{BCF4857D-F003-4CA1-82AB-00900B1008BA}"/>
          </ac:spMkLst>
        </pc:spChg>
        <pc:spChg chg="add del">
          <ac:chgData name="Ana Maria" userId="eb46e66f396a6787" providerId="LiveId" clId="{64B4D52A-E16F-459E-9107-65DA78765B18}" dt="2025-06-29T15:44:58.802" v="1360" actId="26606"/>
          <ac:spMkLst>
            <pc:docMk/>
            <pc:sldMk cId="3135318261" sldId="258"/>
            <ac:spMk id="18" creationId="{DB791336-FCAA-4174-9303-B3F374861110}"/>
          </ac:spMkLst>
        </pc:spChg>
        <pc:spChg chg="add del">
          <ac:chgData name="Ana Maria" userId="eb46e66f396a6787" providerId="LiveId" clId="{64B4D52A-E16F-459E-9107-65DA78765B18}" dt="2025-06-29T15:44:58.811" v="1361" actId="26606"/>
          <ac:spMkLst>
            <pc:docMk/>
            <pc:sldMk cId="3135318261" sldId="258"/>
            <ac:spMk id="20" creationId="{CA212158-300D-44D0-9CCE-472C3F669EE1}"/>
          </ac:spMkLst>
        </pc:spChg>
        <pc:spChg chg="add del">
          <ac:chgData name="Ana Maria" userId="eb46e66f396a6787" providerId="LiveId" clId="{64B4D52A-E16F-459E-9107-65DA78765B18}" dt="2025-06-29T15:44:58.811" v="1361" actId="26606"/>
          <ac:spMkLst>
            <pc:docMk/>
            <pc:sldMk cId="3135318261" sldId="258"/>
            <ac:spMk id="22" creationId="{988521F4-D44A-42C5-9BDB-5CA25554098B}"/>
          </ac:spMkLst>
        </pc:spChg>
        <pc:spChg chg="add del">
          <ac:chgData name="Ana Maria" userId="eb46e66f396a6787" providerId="LiveId" clId="{64B4D52A-E16F-459E-9107-65DA78765B18}" dt="2025-06-29T15:44:58.811" v="1361" actId="26606"/>
          <ac:spMkLst>
            <pc:docMk/>
            <pc:sldMk cId="3135318261" sldId="258"/>
            <ac:spMk id="24" creationId="{5E6738EB-6FF0-4AF9-8462-57F4494B88B2}"/>
          </ac:spMkLst>
        </pc:spChg>
        <pc:spChg chg="add del">
          <ac:chgData name="Ana Maria" userId="eb46e66f396a6787" providerId="LiveId" clId="{64B4D52A-E16F-459E-9107-65DA78765B18}" dt="2025-06-29T15:44:58.802" v="1360" actId="26606"/>
          <ac:spMkLst>
            <pc:docMk/>
            <pc:sldMk cId="3135318261" sldId="258"/>
            <ac:spMk id="31" creationId="{79855050-A75B-4DD0-9B56-8B1C7722D884}"/>
          </ac:spMkLst>
        </pc:spChg>
        <pc:spChg chg="add del">
          <ac:chgData name="Ana Maria" userId="eb46e66f396a6787" providerId="LiveId" clId="{64B4D52A-E16F-459E-9107-65DA78765B18}" dt="2025-06-29T15:44:58.802" v="1360" actId="26606"/>
          <ac:spMkLst>
            <pc:docMk/>
            <pc:sldMk cId="3135318261" sldId="258"/>
            <ac:spMk id="39" creationId="{CA212158-300D-44D0-9CCE-472C3F669EE1}"/>
          </ac:spMkLst>
        </pc:spChg>
        <pc:spChg chg="add del">
          <ac:chgData name="Ana Maria" userId="eb46e66f396a6787" providerId="LiveId" clId="{64B4D52A-E16F-459E-9107-65DA78765B18}" dt="2025-06-29T15:44:58.802" v="1360" actId="26606"/>
          <ac:spMkLst>
            <pc:docMk/>
            <pc:sldMk cId="3135318261" sldId="258"/>
            <ac:spMk id="41" creationId="{988521F4-D44A-42C5-9BDB-5CA25554098B}"/>
          </ac:spMkLst>
        </pc:spChg>
        <pc:spChg chg="add">
          <ac:chgData name="Ana Maria" userId="eb46e66f396a6787" providerId="LiveId" clId="{64B4D52A-E16F-459E-9107-65DA78765B18}" dt="2025-06-29T15:44:58.811" v="1361" actId="26606"/>
          <ac:spMkLst>
            <pc:docMk/>
            <pc:sldMk cId="3135318261" sldId="258"/>
            <ac:spMk id="47" creationId="{2060C0F7-61A6-4E64-A77E-AFBD81127352}"/>
          </ac:spMkLst>
        </pc:spChg>
        <pc:spChg chg="add">
          <ac:chgData name="Ana Maria" userId="eb46e66f396a6787" providerId="LiveId" clId="{64B4D52A-E16F-459E-9107-65DA78765B18}" dt="2025-06-29T15:44:58.811" v="1361" actId="26606"/>
          <ac:spMkLst>
            <pc:docMk/>
            <pc:sldMk cId="3135318261" sldId="258"/>
            <ac:spMk id="48" creationId="{BCF4857D-F003-4CA1-82AB-00900B1008BA}"/>
          </ac:spMkLst>
        </pc:spChg>
        <pc:spChg chg="add">
          <ac:chgData name="Ana Maria" userId="eb46e66f396a6787" providerId="LiveId" clId="{64B4D52A-E16F-459E-9107-65DA78765B18}" dt="2025-06-29T15:44:58.811" v="1361" actId="26606"/>
          <ac:spMkLst>
            <pc:docMk/>
            <pc:sldMk cId="3135318261" sldId="258"/>
            <ac:spMk id="49" creationId="{DB791336-FCAA-4174-9303-B3F374861110}"/>
          </ac:spMkLst>
        </pc:spChg>
        <pc:spChg chg="add">
          <ac:chgData name="Ana Maria" userId="eb46e66f396a6787" providerId="LiveId" clId="{64B4D52A-E16F-459E-9107-65DA78765B18}" dt="2025-06-29T15:44:58.811" v="1361" actId="26606"/>
          <ac:spMkLst>
            <pc:docMk/>
            <pc:sldMk cId="3135318261" sldId="258"/>
            <ac:spMk id="51" creationId="{988521F4-D44A-42C5-9BDB-5CA25554098B}"/>
          </ac:spMkLst>
        </pc:spChg>
        <pc:spChg chg="add">
          <ac:chgData name="Ana Maria" userId="eb46e66f396a6787" providerId="LiveId" clId="{64B4D52A-E16F-459E-9107-65DA78765B18}" dt="2025-06-29T15:44:58.811" v="1361" actId="26606"/>
          <ac:spMkLst>
            <pc:docMk/>
            <pc:sldMk cId="3135318261" sldId="258"/>
            <ac:spMk id="52" creationId="{5E6738EB-6FF0-4AF9-8462-57F4494B88B2}"/>
          </ac:spMkLst>
        </pc:spChg>
        <pc:picChg chg="add mod">
          <ac:chgData name="Ana Maria" userId="eb46e66f396a6787" providerId="LiveId" clId="{64B4D52A-E16F-459E-9107-65DA78765B18}" dt="2025-06-29T15:45:23.952" v="1364" actId="14100"/>
          <ac:picMkLst>
            <pc:docMk/>
            <pc:sldMk cId="3135318261" sldId="258"/>
            <ac:picMk id="5" creationId="{A6F492FF-C1AC-85F3-6890-39B2DFD4B88F}"/>
          </ac:picMkLst>
        </pc:picChg>
      </pc:sldChg>
      <pc:sldChg chg="modSp new mod setBg">
        <pc:chgData name="Ana Maria" userId="eb46e66f396a6787" providerId="LiveId" clId="{64B4D52A-E16F-459E-9107-65DA78765B18}" dt="2025-06-29T16:24:52.548" v="1646" actId="14100"/>
        <pc:sldMkLst>
          <pc:docMk/>
          <pc:sldMk cId="929715234" sldId="259"/>
        </pc:sldMkLst>
        <pc:spChg chg="mod">
          <ac:chgData name="Ana Maria" userId="eb46e66f396a6787" providerId="LiveId" clId="{64B4D52A-E16F-459E-9107-65DA78765B18}" dt="2025-06-28T15:02:29.943" v="1185" actId="1076"/>
          <ac:spMkLst>
            <pc:docMk/>
            <pc:sldMk cId="929715234" sldId="259"/>
            <ac:spMk id="2" creationId="{92FE06BE-510C-AE94-31FD-B9DBCCC79852}"/>
          </ac:spMkLst>
        </pc:spChg>
        <pc:spChg chg="mod">
          <ac:chgData name="Ana Maria" userId="eb46e66f396a6787" providerId="LiveId" clId="{64B4D52A-E16F-459E-9107-65DA78765B18}" dt="2025-06-29T16:24:52.548" v="1646" actId="14100"/>
          <ac:spMkLst>
            <pc:docMk/>
            <pc:sldMk cId="929715234" sldId="259"/>
            <ac:spMk id="3" creationId="{FEB6FC09-739B-0628-102A-EDA1DA4C555C}"/>
          </ac:spMkLst>
        </pc:spChg>
      </pc:sldChg>
      <pc:sldChg chg="addSp delSp modSp new mod setBg delDesignElem">
        <pc:chgData name="Ana Maria" userId="eb46e66f396a6787" providerId="LiveId" clId="{64B4D52A-E16F-459E-9107-65DA78765B18}" dt="2025-06-29T16:42:50.456" v="1797" actId="255"/>
        <pc:sldMkLst>
          <pc:docMk/>
          <pc:sldMk cId="3277259109" sldId="260"/>
        </pc:sldMkLst>
        <pc:spChg chg="mod">
          <ac:chgData name="Ana Maria" userId="eb46e66f396a6787" providerId="LiveId" clId="{64B4D52A-E16F-459E-9107-65DA78765B18}" dt="2025-06-29T16:42:50.456" v="1797" actId="255"/>
          <ac:spMkLst>
            <pc:docMk/>
            <pc:sldMk cId="3277259109" sldId="260"/>
            <ac:spMk id="2" creationId="{F7918F8D-6839-3CEB-DCE5-5BAB6F7F7F0A}"/>
          </ac:spMkLst>
        </pc:spChg>
        <pc:spChg chg="mod">
          <ac:chgData name="Ana Maria" userId="eb46e66f396a6787" providerId="LiveId" clId="{64B4D52A-E16F-459E-9107-65DA78765B18}" dt="2025-06-29T16:26:19.661" v="1671" actId="255"/>
          <ac:spMkLst>
            <pc:docMk/>
            <pc:sldMk cId="3277259109" sldId="260"/>
            <ac:spMk id="3" creationId="{36F3506B-E249-FC35-8A3A-7ECC481B9E86}"/>
          </ac:spMkLst>
        </pc:spChg>
        <pc:spChg chg="add del">
          <ac:chgData name="Ana Maria" userId="eb46e66f396a6787" providerId="LiveId" clId="{64B4D52A-E16F-459E-9107-65DA78765B18}" dt="2025-06-28T15:22:57.731" v="1314"/>
          <ac:spMkLst>
            <pc:docMk/>
            <pc:sldMk cId="3277259109" sldId="260"/>
            <ac:spMk id="9" creationId="{099405E2-1A96-4DBA-A9DC-4C2A1B421CA9}"/>
          </ac:spMkLst>
        </pc:spChg>
        <pc:spChg chg="add del">
          <ac:chgData name="Ana Maria" userId="eb46e66f396a6787" providerId="LiveId" clId="{64B4D52A-E16F-459E-9107-65DA78765B18}" dt="2025-06-28T15:22:57.731" v="1314"/>
          <ac:spMkLst>
            <pc:docMk/>
            <pc:sldMk cId="3277259109" sldId="260"/>
            <ac:spMk id="11" creationId="{932FF329-3A87-4F66-BA01-91CD63C8119F}"/>
          </ac:spMkLst>
        </pc:spChg>
        <pc:spChg chg="add del">
          <ac:chgData name="Ana Maria" userId="eb46e66f396a6787" providerId="LiveId" clId="{64B4D52A-E16F-459E-9107-65DA78765B18}" dt="2025-06-28T15:22:57.731" v="1314"/>
          <ac:spMkLst>
            <pc:docMk/>
            <pc:sldMk cId="3277259109" sldId="260"/>
            <ac:spMk id="13" creationId="{BCF4857D-F003-4CA1-82AB-00900B1008BA}"/>
          </ac:spMkLst>
        </pc:spChg>
        <pc:spChg chg="add del">
          <ac:chgData name="Ana Maria" userId="eb46e66f396a6787" providerId="LiveId" clId="{64B4D52A-E16F-459E-9107-65DA78765B18}" dt="2025-06-28T15:22:57.731" v="1314"/>
          <ac:spMkLst>
            <pc:docMk/>
            <pc:sldMk cId="3277259109" sldId="260"/>
            <ac:spMk id="15" creationId="{79855050-A75B-4DD0-9B56-8B1C7722D884}"/>
          </ac:spMkLst>
        </pc:spChg>
        <pc:spChg chg="add del">
          <ac:chgData name="Ana Maria" userId="eb46e66f396a6787" providerId="LiveId" clId="{64B4D52A-E16F-459E-9107-65DA78765B18}" dt="2025-06-28T15:22:57.731" v="1314"/>
          <ac:spMkLst>
            <pc:docMk/>
            <pc:sldMk cId="3277259109" sldId="260"/>
            <ac:spMk id="17" creationId="{5E6738EB-6FF0-4AF9-8462-57F4494B88B2}"/>
          </ac:spMkLst>
        </pc:spChg>
        <pc:spChg chg="add del">
          <ac:chgData name="Ana Maria" userId="eb46e66f396a6787" providerId="LiveId" clId="{64B4D52A-E16F-459E-9107-65DA78765B18}" dt="2025-06-28T15:22:57.731" v="1314"/>
          <ac:spMkLst>
            <pc:docMk/>
            <pc:sldMk cId="3277259109" sldId="260"/>
            <ac:spMk id="19" creationId="{DB791336-FCAA-4174-9303-B3F374861110}"/>
          </ac:spMkLst>
        </pc:spChg>
        <pc:spChg chg="add del">
          <ac:chgData name="Ana Maria" userId="eb46e66f396a6787" providerId="LiveId" clId="{64B4D52A-E16F-459E-9107-65DA78765B18}" dt="2025-06-28T15:22:57.731" v="1314"/>
          <ac:spMkLst>
            <pc:docMk/>
            <pc:sldMk cId="3277259109" sldId="260"/>
            <ac:spMk id="21" creationId="{CA212158-300D-44D0-9CCE-472C3F669EE1}"/>
          </ac:spMkLst>
        </pc:spChg>
        <pc:spChg chg="add del">
          <ac:chgData name="Ana Maria" userId="eb46e66f396a6787" providerId="LiveId" clId="{64B4D52A-E16F-459E-9107-65DA78765B18}" dt="2025-06-28T15:22:57.731" v="1314"/>
          <ac:spMkLst>
            <pc:docMk/>
            <pc:sldMk cId="3277259109" sldId="260"/>
            <ac:spMk id="23" creationId="{988521F4-D44A-42C5-9BDB-5CA25554098B}"/>
          </ac:spMkLst>
        </pc:spChg>
      </pc:sldChg>
      <pc:sldChg chg="addSp delSp modSp new mod setBg delDesignElem">
        <pc:chgData name="Ana Maria" userId="eb46e66f396a6787" providerId="LiveId" clId="{64B4D52A-E16F-459E-9107-65DA78765B18}" dt="2025-06-29T16:42:38.373" v="1796" actId="1076"/>
        <pc:sldMkLst>
          <pc:docMk/>
          <pc:sldMk cId="3654919106" sldId="261"/>
        </pc:sldMkLst>
        <pc:spChg chg="mod">
          <ac:chgData name="Ana Maria" userId="eb46e66f396a6787" providerId="LiveId" clId="{64B4D52A-E16F-459E-9107-65DA78765B18}" dt="2025-06-29T16:42:31.151" v="1795" actId="1076"/>
          <ac:spMkLst>
            <pc:docMk/>
            <pc:sldMk cId="3654919106" sldId="261"/>
            <ac:spMk id="2" creationId="{4FF450AD-F8D0-CCD8-3E1E-A5308AF0CDD5}"/>
          </ac:spMkLst>
        </pc:spChg>
        <pc:spChg chg="mod">
          <ac:chgData name="Ana Maria" userId="eb46e66f396a6787" providerId="LiveId" clId="{64B4D52A-E16F-459E-9107-65DA78765B18}" dt="2025-06-29T16:42:38.373" v="1796" actId="1076"/>
          <ac:spMkLst>
            <pc:docMk/>
            <pc:sldMk cId="3654919106" sldId="261"/>
            <ac:spMk id="3" creationId="{27420C4E-E7B3-AFBF-7C80-B09879242D9C}"/>
          </ac:spMkLst>
        </pc:spChg>
        <pc:spChg chg="add del">
          <ac:chgData name="Ana Maria" userId="eb46e66f396a6787" providerId="LiveId" clId="{64B4D52A-E16F-459E-9107-65DA78765B18}" dt="2025-06-28T15:22:57.731" v="1314"/>
          <ac:spMkLst>
            <pc:docMk/>
            <pc:sldMk cId="3654919106" sldId="261"/>
            <ac:spMk id="9" creationId="{099405E2-1A96-4DBA-A9DC-4C2A1B421CA9}"/>
          </ac:spMkLst>
        </pc:spChg>
        <pc:spChg chg="add del">
          <ac:chgData name="Ana Maria" userId="eb46e66f396a6787" providerId="LiveId" clId="{64B4D52A-E16F-459E-9107-65DA78765B18}" dt="2025-06-28T15:22:57.731" v="1314"/>
          <ac:spMkLst>
            <pc:docMk/>
            <pc:sldMk cId="3654919106" sldId="261"/>
            <ac:spMk id="11" creationId="{79855050-A75B-4DD0-9B56-8B1C7722D884}"/>
          </ac:spMkLst>
        </pc:spChg>
        <pc:spChg chg="add del">
          <ac:chgData name="Ana Maria" userId="eb46e66f396a6787" providerId="LiveId" clId="{64B4D52A-E16F-459E-9107-65DA78765B18}" dt="2025-06-28T15:22:57.731" v="1314"/>
          <ac:spMkLst>
            <pc:docMk/>
            <pc:sldMk cId="3654919106" sldId="261"/>
            <ac:spMk id="13" creationId="{2060C0F7-61A6-4E64-A77E-AFBD81127352}"/>
          </ac:spMkLst>
        </pc:spChg>
        <pc:spChg chg="add del">
          <ac:chgData name="Ana Maria" userId="eb46e66f396a6787" providerId="LiveId" clId="{64B4D52A-E16F-459E-9107-65DA78765B18}" dt="2025-06-28T15:22:57.731" v="1314"/>
          <ac:spMkLst>
            <pc:docMk/>
            <pc:sldMk cId="3654919106" sldId="261"/>
            <ac:spMk id="15" creationId="{BCF4857D-F003-4CA1-82AB-00900B1008BA}"/>
          </ac:spMkLst>
        </pc:spChg>
        <pc:spChg chg="add del">
          <ac:chgData name="Ana Maria" userId="eb46e66f396a6787" providerId="LiveId" clId="{64B4D52A-E16F-459E-9107-65DA78765B18}" dt="2025-06-28T15:22:57.731" v="1314"/>
          <ac:spMkLst>
            <pc:docMk/>
            <pc:sldMk cId="3654919106" sldId="261"/>
            <ac:spMk id="17" creationId="{DB791336-FCAA-4174-9303-B3F374861110}"/>
          </ac:spMkLst>
        </pc:spChg>
        <pc:spChg chg="add del">
          <ac:chgData name="Ana Maria" userId="eb46e66f396a6787" providerId="LiveId" clId="{64B4D52A-E16F-459E-9107-65DA78765B18}" dt="2025-06-28T15:22:57.731" v="1314"/>
          <ac:spMkLst>
            <pc:docMk/>
            <pc:sldMk cId="3654919106" sldId="261"/>
            <ac:spMk id="19" creationId="{CA212158-300D-44D0-9CCE-472C3F669EE1}"/>
          </ac:spMkLst>
        </pc:spChg>
        <pc:spChg chg="add del">
          <ac:chgData name="Ana Maria" userId="eb46e66f396a6787" providerId="LiveId" clId="{64B4D52A-E16F-459E-9107-65DA78765B18}" dt="2025-06-28T15:22:57.731" v="1314"/>
          <ac:spMkLst>
            <pc:docMk/>
            <pc:sldMk cId="3654919106" sldId="261"/>
            <ac:spMk id="21" creationId="{988521F4-D44A-42C5-9BDB-5CA25554098B}"/>
          </ac:spMkLst>
        </pc:spChg>
        <pc:spChg chg="add del">
          <ac:chgData name="Ana Maria" userId="eb46e66f396a6787" providerId="LiveId" clId="{64B4D52A-E16F-459E-9107-65DA78765B18}" dt="2025-06-28T15:22:57.731" v="1314"/>
          <ac:spMkLst>
            <pc:docMk/>
            <pc:sldMk cId="3654919106" sldId="261"/>
            <ac:spMk id="23" creationId="{5E6738EB-6FF0-4AF9-8462-57F4494B88B2}"/>
          </ac:spMkLst>
        </pc:spChg>
        <pc:picChg chg="add mod ord modCrop">
          <ac:chgData name="Ana Maria" userId="eb46e66f396a6787" providerId="LiveId" clId="{64B4D52A-E16F-459E-9107-65DA78765B18}" dt="2025-06-28T14:14:36.354" v="811" actId="1076"/>
          <ac:picMkLst>
            <pc:docMk/>
            <pc:sldMk cId="3654919106" sldId="261"/>
            <ac:picMk id="4" creationId="{D1BBAB14-502E-C50E-961B-443954FF849B}"/>
          </ac:picMkLst>
        </pc:picChg>
      </pc:sldChg>
      <pc:sldChg chg="addSp delSp modSp new mod setBg delDesignElem">
        <pc:chgData name="Ana Maria" userId="eb46e66f396a6787" providerId="LiveId" clId="{64B4D52A-E16F-459E-9107-65DA78765B18}" dt="2025-06-29T16:27:10.213" v="1681" actId="255"/>
        <pc:sldMkLst>
          <pc:docMk/>
          <pc:sldMk cId="2173994849" sldId="262"/>
        </pc:sldMkLst>
        <pc:spChg chg="mod">
          <ac:chgData name="Ana Maria" userId="eb46e66f396a6787" providerId="LiveId" clId="{64B4D52A-E16F-459E-9107-65DA78765B18}" dt="2025-06-29T16:27:10.213" v="1681" actId="255"/>
          <ac:spMkLst>
            <pc:docMk/>
            <pc:sldMk cId="2173994849" sldId="262"/>
            <ac:spMk id="3" creationId="{AFB282F0-AD21-0ECE-2BEE-E874FCAA0E8B}"/>
          </ac:spMkLst>
        </pc:spChg>
        <pc:spChg chg="add del">
          <ac:chgData name="Ana Maria" userId="eb46e66f396a6787" providerId="LiveId" clId="{64B4D52A-E16F-459E-9107-65DA78765B18}" dt="2025-06-28T15:22:57.731" v="1314"/>
          <ac:spMkLst>
            <pc:docMk/>
            <pc:sldMk cId="2173994849" sldId="262"/>
            <ac:spMk id="9" creationId="{099405E2-1A96-4DBA-A9DC-4C2A1B421CA9}"/>
          </ac:spMkLst>
        </pc:spChg>
        <pc:spChg chg="add del">
          <ac:chgData name="Ana Maria" userId="eb46e66f396a6787" providerId="LiveId" clId="{64B4D52A-E16F-459E-9107-65DA78765B18}" dt="2025-06-28T15:22:57.731" v="1314"/>
          <ac:spMkLst>
            <pc:docMk/>
            <pc:sldMk cId="2173994849" sldId="262"/>
            <ac:spMk id="11" creationId="{79855050-A75B-4DD0-9B56-8B1C7722D884}"/>
          </ac:spMkLst>
        </pc:spChg>
        <pc:spChg chg="add del">
          <ac:chgData name="Ana Maria" userId="eb46e66f396a6787" providerId="LiveId" clId="{64B4D52A-E16F-459E-9107-65DA78765B18}" dt="2025-06-28T15:22:57.731" v="1314"/>
          <ac:spMkLst>
            <pc:docMk/>
            <pc:sldMk cId="2173994849" sldId="262"/>
            <ac:spMk id="13" creationId="{2060C0F7-61A6-4E64-A77E-AFBD81127352}"/>
          </ac:spMkLst>
        </pc:spChg>
        <pc:spChg chg="add del">
          <ac:chgData name="Ana Maria" userId="eb46e66f396a6787" providerId="LiveId" clId="{64B4D52A-E16F-459E-9107-65DA78765B18}" dt="2025-06-28T15:22:57.731" v="1314"/>
          <ac:spMkLst>
            <pc:docMk/>
            <pc:sldMk cId="2173994849" sldId="262"/>
            <ac:spMk id="15" creationId="{BCF4857D-F003-4CA1-82AB-00900B1008BA}"/>
          </ac:spMkLst>
        </pc:spChg>
        <pc:spChg chg="add del">
          <ac:chgData name="Ana Maria" userId="eb46e66f396a6787" providerId="LiveId" clId="{64B4D52A-E16F-459E-9107-65DA78765B18}" dt="2025-06-28T15:22:57.731" v="1314"/>
          <ac:spMkLst>
            <pc:docMk/>
            <pc:sldMk cId="2173994849" sldId="262"/>
            <ac:spMk id="17" creationId="{DB791336-FCAA-4174-9303-B3F374861110}"/>
          </ac:spMkLst>
        </pc:spChg>
        <pc:spChg chg="add del">
          <ac:chgData name="Ana Maria" userId="eb46e66f396a6787" providerId="LiveId" clId="{64B4D52A-E16F-459E-9107-65DA78765B18}" dt="2025-06-28T15:22:57.731" v="1314"/>
          <ac:spMkLst>
            <pc:docMk/>
            <pc:sldMk cId="2173994849" sldId="262"/>
            <ac:spMk id="19" creationId="{CA212158-300D-44D0-9CCE-472C3F669EE1}"/>
          </ac:spMkLst>
        </pc:spChg>
        <pc:spChg chg="add del">
          <ac:chgData name="Ana Maria" userId="eb46e66f396a6787" providerId="LiveId" clId="{64B4D52A-E16F-459E-9107-65DA78765B18}" dt="2025-06-28T15:22:57.731" v="1314"/>
          <ac:spMkLst>
            <pc:docMk/>
            <pc:sldMk cId="2173994849" sldId="262"/>
            <ac:spMk id="21" creationId="{988521F4-D44A-42C5-9BDB-5CA25554098B}"/>
          </ac:spMkLst>
        </pc:spChg>
        <pc:spChg chg="add del">
          <ac:chgData name="Ana Maria" userId="eb46e66f396a6787" providerId="LiveId" clId="{64B4D52A-E16F-459E-9107-65DA78765B18}" dt="2025-06-28T15:22:57.731" v="1314"/>
          <ac:spMkLst>
            <pc:docMk/>
            <pc:sldMk cId="2173994849" sldId="262"/>
            <ac:spMk id="23" creationId="{5E6738EB-6FF0-4AF9-8462-57F4494B88B2}"/>
          </ac:spMkLst>
        </pc:spChg>
        <pc:picChg chg="add mod">
          <ac:chgData name="Ana Maria" userId="eb46e66f396a6787" providerId="LiveId" clId="{64B4D52A-E16F-459E-9107-65DA78765B18}" dt="2025-06-28T14:15:29.029" v="820" actId="14100"/>
          <ac:picMkLst>
            <pc:docMk/>
            <pc:sldMk cId="2173994849" sldId="262"/>
            <ac:picMk id="5" creationId="{C0E5DCFA-D2E9-E17E-0271-F06505A8F388}"/>
          </ac:picMkLst>
        </pc:picChg>
      </pc:sldChg>
      <pc:sldChg chg="addSp delSp modSp new mod setBg delDesignElem">
        <pc:chgData name="Ana Maria" userId="eb46e66f396a6787" providerId="LiveId" clId="{64B4D52A-E16F-459E-9107-65DA78765B18}" dt="2025-06-29T16:27:21.757" v="1685" actId="20577"/>
        <pc:sldMkLst>
          <pc:docMk/>
          <pc:sldMk cId="473598848" sldId="263"/>
        </pc:sldMkLst>
        <pc:spChg chg="mod">
          <ac:chgData name="Ana Maria" userId="eb46e66f396a6787" providerId="LiveId" clId="{64B4D52A-E16F-459E-9107-65DA78765B18}" dt="2025-06-29T16:27:21.757" v="1685" actId="20577"/>
          <ac:spMkLst>
            <pc:docMk/>
            <pc:sldMk cId="473598848" sldId="263"/>
            <ac:spMk id="3" creationId="{F006DDE7-263C-0A62-9A74-E954F62B08FC}"/>
          </ac:spMkLst>
        </pc:spChg>
        <pc:spChg chg="add del">
          <ac:chgData name="Ana Maria" userId="eb46e66f396a6787" providerId="LiveId" clId="{64B4D52A-E16F-459E-9107-65DA78765B18}" dt="2025-06-28T15:22:57.731" v="1314"/>
          <ac:spMkLst>
            <pc:docMk/>
            <pc:sldMk cId="473598848" sldId="263"/>
            <ac:spMk id="9" creationId="{099405E2-1A96-4DBA-A9DC-4C2A1B421CA9}"/>
          </ac:spMkLst>
        </pc:spChg>
        <pc:spChg chg="add del">
          <ac:chgData name="Ana Maria" userId="eb46e66f396a6787" providerId="LiveId" clId="{64B4D52A-E16F-459E-9107-65DA78765B18}" dt="2025-06-28T15:22:57.731" v="1314"/>
          <ac:spMkLst>
            <pc:docMk/>
            <pc:sldMk cId="473598848" sldId="263"/>
            <ac:spMk id="11" creationId="{79855050-A75B-4DD0-9B56-8B1C7722D884}"/>
          </ac:spMkLst>
        </pc:spChg>
        <pc:spChg chg="add del">
          <ac:chgData name="Ana Maria" userId="eb46e66f396a6787" providerId="LiveId" clId="{64B4D52A-E16F-459E-9107-65DA78765B18}" dt="2025-06-28T15:22:57.731" v="1314"/>
          <ac:spMkLst>
            <pc:docMk/>
            <pc:sldMk cId="473598848" sldId="263"/>
            <ac:spMk id="13" creationId="{2060C0F7-61A6-4E64-A77E-AFBD81127352}"/>
          </ac:spMkLst>
        </pc:spChg>
        <pc:spChg chg="add del">
          <ac:chgData name="Ana Maria" userId="eb46e66f396a6787" providerId="LiveId" clId="{64B4D52A-E16F-459E-9107-65DA78765B18}" dt="2025-06-28T15:22:57.731" v="1314"/>
          <ac:spMkLst>
            <pc:docMk/>
            <pc:sldMk cId="473598848" sldId="263"/>
            <ac:spMk id="15" creationId="{BCF4857D-F003-4CA1-82AB-00900B1008BA}"/>
          </ac:spMkLst>
        </pc:spChg>
        <pc:spChg chg="add del">
          <ac:chgData name="Ana Maria" userId="eb46e66f396a6787" providerId="LiveId" clId="{64B4D52A-E16F-459E-9107-65DA78765B18}" dt="2025-06-28T15:22:57.731" v="1314"/>
          <ac:spMkLst>
            <pc:docMk/>
            <pc:sldMk cId="473598848" sldId="263"/>
            <ac:spMk id="17" creationId="{DB791336-FCAA-4174-9303-B3F374861110}"/>
          </ac:spMkLst>
        </pc:spChg>
        <pc:spChg chg="add del">
          <ac:chgData name="Ana Maria" userId="eb46e66f396a6787" providerId="LiveId" clId="{64B4D52A-E16F-459E-9107-65DA78765B18}" dt="2025-06-28T15:22:57.731" v="1314"/>
          <ac:spMkLst>
            <pc:docMk/>
            <pc:sldMk cId="473598848" sldId="263"/>
            <ac:spMk id="19" creationId="{CA212158-300D-44D0-9CCE-472C3F669EE1}"/>
          </ac:spMkLst>
        </pc:spChg>
        <pc:spChg chg="add del">
          <ac:chgData name="Ana Maria" userId="eb46e66f396a6787" providerId="LiveId" clId="{64B4D52A-E16F-459E-9107-65DA78765B18}" dt="2025-06-28T15:22:57.731" v="1314"/>
          <ac:spMkLst>
            <pc:docMk/>
            <pc:sldMk cId="473598848" sldId="263"/>
            <ac:spMk id="21" creationId="{988521F4-D44A-42C5-9BDB-5CA25554098B}"/>
          </ac:spMkLst>
        </pc:spChg>
        <pc:spChg chg="add del">
          <ac:chgData name="Ana Maria" userId="eb46e66f396a6787" providerId="LiveId" clId="{64B4D52A-E16F-459E-9107-65DA78765B18}" dt="2025-06-28T15:22:57.731" v="1314"/>
          <ac:spMkLst>
            <pc:docMk/>
            <pc:sldMk cId="473598848" sldId="263"/>
            <ac:spMk id="23" creationId="{5E6738EB-6FF0-4AF9-8462-57F4494B88B2}"/>
          </ac:spMkLst>
        </pc:spChg>
        <pc:picChg chg="add mod">
          <ac:chgData name="Ana Maria" userId="eb46e66f396a6787" providerId="LiveId" clId="{64B4D52A-E16F-459E-9107-65DA78765B18}" dt="2025-06-28T14:13:16.879" v="794" actId="1076"/>
          <ac:picMkLst>
            <pc:docMk/>
            <pc:sldMk cId="473598848" sldId="263"/>
            <ac:picMk id="4" creationId="{931AF723-18CE-17ED-DE6D-18FE3359D385}"/>
          </ac:picMkLst>
        </pc:picChg>
      </pc:sldChg>
      <pc:sldChg chg="addSp delSp modSp new mod setBg delDesignElem">
        <pc:chgData name="Ana Maria" userId="eb46e66f396a6787" providerId="LiveId" clId="{64B4D52A-E16F-459E-9107-65DA78765B18}" dt="2025-06-30T06:51:36.682" v="1811" actId="6549"/>
        <pc:sldMkLst>
          <pc:docMk/>
          <pc:sldMk cId="1445121918" sldId="264"/>
        </pc:sldMkLst>
        <pc:spChg chg="mod">
          <ac:chgData name="Ana Maria" userId="eb46e66f396a6787" providerId="LiveId" clId="{64B4D52A-E16F-459E-9107-65DA78765B18}" dt="2025-06-30T06:51:36.682" v="1811" actId="6549"/>
          <ac:spMkLst>
            <pc:docMk/>
            <pc:sldMk cId="1445121918" sldId="264"/>
            <ac:spMk id="3" creationId="{E8DE0527-9D4E-8CA4-FF85-58470E4781D9}"/>
          </ac:spMkLst>
        </pc:spChg>
        <pc:spChg chg="add del">
          <ac:chgData name="Ana Maria" userId="eb46e66f396a6787" providerId="LiveId" clId="{64B4D52A-E16F-459E-9107-65DA78765B18}" dt="2025-06-28T15:22:57.731" v="1314"/>
          <ac:spMkLst>
            <pc:docMk/>
            <pc:sldMk cId="1445121918" sldId="264"/>
            <ac:spMk id="9" creationId="{099405E2-1A96-4DBA-A9DC-4C2A1B421CA9}"/>
          </ac:spMkLst>
        </pc:spChg>
        <pc:spChg chg="add del">
          <ac:chgData name="Ana Maria" userId="eb46e66f396a6787" providerId="LiveId" clId="{64B4D52A-E16F-459E-9107-65DA78765B18}" dt="2025-06-28T15:22:57.731" v="1314"/>
          <ac:spMkLst>
            <pc:docMk/>
            <pc:sldMk cId="1445121918" sldId="264"/>
            <ac:spMk id="11" creationId="{79855050-A75B-4DD0-9B56-8B1C7722D884}"/>
          </ac:spMkLst>
        </pc:spChg>
        <pc:spChg chg="add del">
          <ac:chgData name="Ana Maria" userId="eb46e66f396a6787" providerId="LiveId" clId="{64B4D52A-E16F-459E-9107-65DA78765B18}" dt="2025-06-28T15:22:57.731" v="1314"/>
          <ac:spMkLst>
            <pc:docMk/>
            <pc:sldMk cId="1445121918" sldId="264"/>
            <ac:spMk id="13" creationId="{2060C0F7-61A6-4E64-A77E-AFBD81127352}"/>
          </ac:spMkLst>
        </pc:spChg>
        <pc:spChg chg="add del">
          <ac:chgData name="Ana Maria" userId="eb46e66f396a6787" providerId="LiveId" clId="{64B4D52A-E16F-459E-9107-65DA78765B18}" dt="2025-06-28T15:22:57.731" v="1314"/>
          <ac:spMkLst>
            <pc:docMk/>
            <pc:sldMk cId="1445121918" sldId="264"/>
            <ac:spMk id="15" creationId="{BCF4857D-F003-4CA1-82AB-00900B1008BA}"/>
          </ac:spMkLst>
        </pc:spChg>
        <pc:spChg chg="add del">
          <ac:chgData name="Ana Maria" userId="eb46e66f396a6787" providerId="LiveId" clId="{64B4D52A-E16F-459E-9107-65DA78765B18}" dt="2025-06-28T15:22:57.731" v="1314"/>
          <ac:spMkLst>
            <pc:docMk/>
            <pc:sldMk cId="1445121918" sldId="264"/>
            <ac:spMk id="17" creationId="{DB791336-FCAA-4174-9303-B3F374861110}"/>
          </ac:spMkLst>
        </pc:spChg>
        <pc:spChg chg="add del">
          <ac:chgData name="Ana Maria" userId="eb46e66f396a6787" providerId="LiveId" clId="{64B4D52A-E16F-459E-9107-65DA78765B18}" dt="2025-06-28T15:22:57.731" v="1314"/>
          <ac:spMkLst>
            <pc:docMk/>
            <pc:sldMk cId="1445121918" sldId="264"/>
            <ac:spMk id="19" creationId="{CA212158-300D-44D0-9CCE-472C3F669EE1}"/>
          </ac:spMkLst>
        </pc:spChg>
        <pc:spChg chg="add del">
          <ac:chgData name="Ana Maria" userId="eb46e66f396a6787" providerId="LiveId" clId="{64B4D52A-E16F-459E-9107-65DA78765B18}" dt="2025-06-28T15:22:57.731" v="1314"/>
          <ac:spMkLst>
            <pc:docMk/>
            <pc:sldMk cId="1445121918" sldId="264"/>
            <ac:spMk id="21" creationId="{988521F4-D44A-42C5-9BDB-5CA25554098B}"/>
          </ac:spMkLst>
        </pc:spChg>
        <pc:spChg chg="add del">
          <ac:chgData name="Ana Maria" userId="eb46e66f396a6787" providerId="LiveId" clId="{64B4D52A-E16F-459E-9107-65DA78765B18}" dt="2025-06-28T15:22:57.731" v="1314"/>
          <ac:spMkLst>
            <pc:docMk/>
            <pc:sldMk cId="1445121918" sldId="264"/>
            <ac:spMk id="23" creationId="{5E6738EB-6FF0-4AF9-8462-57F4494B88B2}"/>
          </ac:spMkLst>
        </pc:spChg>
        <pc:picChg chg="add mod">
          <ac:chgData name="Ana Maria" userId="eb46e66f396a6787" providerId="LiveId" clId="{64B4D52A-E16F-459E-9107-65DA78765B18}" dt="2025-06-28T14:19:54.322" v="858" actId="14100"/>
          <ac:picMkLst>
            <pc:docMk/>
            <pc:sldMk cId="1445121918" sldId="264"/>
            <ac:picMk id="4" creationId="{3830B179-0EBC-255C-55AC-3F6C9AE1BDDE}"/>
          </ac:picMkLst>
        </pc:picChg>
      </pc:sldChg>
      <pc:sldChg chg="addSp delSp modSp new mod setBg delDesignElem">
        <pc:chgData name="Ana Maria" userId="eb46e66f396a6787" providerId="LiveId" clId="{64B4D52A-E16F-459E-9107-65DA78765B18}" dt="2025-06-29T16:43:24.524" v="1800" actId="14100"/>
        <pc:sldMkLst>
          <pc:docMk/>
          <pc:sldMk cId="2119156265" sldId="265"/>
        </pc:sldMkLst>
        <pc:spChg chg="mod">
          <ac:chgData name="Ana Maria" userId="eb46e66f396a6787" providerId="LiveId" clId="{64B4D52A-E16F-459E-9107-65DA78765B18}" dt="2025-06-29T16:43:24.524" v="1800" actId="14100"/>
          <ac:spMkLst>
            <pc:docMk/>
            <pc:sldMk cId="2119156265" sldId="265"/>
            <ac:spMk id="2" creationId="{45277082-4861-8E1A-E9FB-90D98DAC0BFC}"/>
          </ac:spMkLst>
        </pc:spChg>
        <pc:spChg chg="mod">
          <ac:chgData name="Ana Maria" userId="eb46e66f396a6787" providerId="LiveId" clId="{64B4D52A-E16F-459E-9107-65DA78765B18}" dt="2025-06-29T16:27:48.692" v="1689" actId="255"/>
          <ac:spMkLst>
            <pc:docMk/>
            <pc:sldMk cId="2119156265" sldId="265"/>
            <ac:spMk id="3" creationId="{412B24F7-79C7-FB52-D4F6-965A8832F946}"/>
          </ac:spMkLst>
        </pc:spChg>
        <pc:spChg chg="add del">
          <ac:chgData name="Ana Maria" userId="eb46e66f396a6787" providerId="LiveId" clId="{64B4D52A-E16F-459E-9107-65DA78765B18}" dt="2025-06-28T15:22:57.731" v="1314"/>
          <ac:spMkLst>
            <pc:docMk/>
            <pc:sldMk cId="2119156265" sldId="265"/>
            <ac:spMk id="43" creationId="{099405E2-1A96-4DBA-A9DC-4C2A1B421CA9}"/>
          </ac:spMkLst>
        </pc:spChg>
        <pc:spChg chg="add del">
          <ac:chgData name="Ana Maria" userId="eb46e66f396a6787" providerId="LiveId" clId="{64B4D52A-E16F-459E-9107-65DA78765B18}" dt="2025-06-28T15:22:57.731" v="1314"/>
          <ac:spMkLst>
            <pc:docMk/>
            <pc:sldMk cId="2119156265" sldId="265"/>
            <ac:spMk id="45" creationId="{932FF329-3A87-4F66-BA01-91CD63C8119F}"/>
          </ac:spMkLst>
        </pc:spChg>
        <pc:spChg chg="add del">
          <ac:chgData name="Ana Maria" userId="eb46e66f396a6787" providerId="LiveId" clId="{64B4D52A-E16F-459E-9107-65DA78765B18}" dt="2025-06-28T15:22:57.731" v="1314"/>
          <ac:spMkLst>
            <pc:docMk/>
            <pc:sldMk cId="2119156265" sldId="265"/>
            <ac:spMk id="47" creationId="{BCF4857D-F003-4CA1-82AB-00900B1008BA}"/>
          </ac:spMkLst>
        </pc:spChg>
        <pc:spChg chg="add del">
          <ac:chgData name="Ana Maria" userId="eb46e66f396a6787" providerId="LiveId" clId="{64B4D52A-E16F-459E-9107-65DA78765B18}" dt="2025-06-28T15:22:57.731" v="1314"/>
          <ac:spMkLst>
            <pc:docMk/>
            <pc:sldMk cId="2119156265" sldId="265"/>
            <ac:spMk id="49" creationId="{79855050-A75B-4DD0-9B56-8B1C7722D884}"/>
          </ac:spMkLst>
        </pc:spChg>
        <pc:spChg chg="add del">
          <ac:chgData name="Ana Maria" userId="eb46e66f396a6787" providerId="LiveId" clId="{64B4D52A-E16F-459E-9107-65DA78765B18}" dt="2025-06-28T15:22:57.731" v="1314"/>
          <ac:spMkLst>
            <pc:docMk/>
            <pc:sldMk cId="2119156265" sldId="265"/>
            <ac:spMk id="51" creationId="{5E6738EB-6FF0-4AF9-8462-57F4494B88B2}"/>
          </ac:spMkLst>
        </pc:spChg>
        <pc:spChg chg="add del">
          <ac:chgData name="Ana Maria" userId="eb46e66f396a6787" providerId="LiveId" clId="{64B4D52A-E16F-459E-9107-65DA78765B18}" dt="2025-06-28T15:22:57.731" v="1314"/>
          <ac:spMkLst>
            <pc:docMk/>
            <pc:sldMk cId="2119156265" sldId="265"/>
            <ac:spMk id="53" creationId="{DB791336-FCAA-4174-9303-B3F374861110}"/>
          </ac:spMkLst>
        </pc:spChg>
        <pc:spChg chg="add del">
          <ac:chgData name="Ana Maria" userId="eb46e66f396a6787" providerId="LiveId" clId="{64B4D52A-E16F-459E-9107-65DA78765B18}" dt="2025-06-28T15:22:57.731" v="1314"/>
          <ac:spMkLst>
            <pc:docMk/>
            <pc:sldMk cId="2119156265" sldId="265"/>
            <ac:spMk id="55" creationId="{CA212158-300D-44D0-9CCE-472C3F669EE1}"/>
          </ac:spMkLst>
        </pc:spChg>
        <pc:spChg chg="add del">
          <ac:chgData name="Ana Maria" userId="eb46e66f396a6787" providerId="LiveId" clId="{64B4D52A-E16F-459E-9107-65DA78765B18}" dt="2025-06-28T15:22:57.731" v="1314"/>
          <ac:spMkLst>
            <pc:docMk/>
            <pc:sldMk cId="2119156265" sldId="265"/>
            <ac:spMk id="57" creationId="{988521F4-D44A-42C5-9BDB-5CA25554098B}"/>
          </ac:spMkLst>
        </pc:spChg>
        <pc:picChg chg="mod">
          <ac:chgData name="Ana Maria" userId="eb46e66f396a6787" providerId="LiveId" clId="{64B4D52A-E16F-459E-9107-65DA78765B18}" dt="2025-06-28T15:17:40.195" v="1290" actId="207"/>
          <ac:picMkLst>
            <pc:docMk/>
            <pc:sldMk cId="2119156265" sldId="265"/>
            <ac:picMk id="5" creationId="{EDDEF895-480F-2FFA-E4AA-66709A754669}"/>
          </ac:picMkLst>
        </pc:picChg>
      </pc:sldChg>
      <pc:sldChg chg="addSp delSp modSp new mod setBg delDesignElem">
        <pc:chgData name="Ana Maria" userId="eb46e66f396a6787" providerId="LiveId" clId="{64B4D52A-E16F-459E-9107-65DA78765B18}" dt="2025-06-29T16:41:37.427" v="1788" actId="255"/>
        <pc:sldMkLst>
          <pc:docMk/>
          <pc:sldMk cId="1042429212" sldId="266"/>
        </pc:sldMkLst>
        <pc:spChg chg="mod">
          <ac:chgData name="Ana Maria" userId="eb46e66f396a6787" providerId="LiveId" clId="{64B4D52A-E16F-459E-9107-65DA78765B18}" dt="2025-06-29T16:41:37.427" v="1788" actId="255"/>
          <ac:spMkLst>
            <pc:docMk/>
            <pc:sldMk cId="1042429212" sldId="266"/>
            <ac:spMk id="2" creationId="{47EF03F3-C736-FC94-7557-8FBE75F3A4CB}"/>
          </ac:spMkLst>
        </pc:spChg>
        <pc:spChg chg="mod">
          <ac:chgData name="Ana Maria" userId="eb46e66f396a6787" providerId="LiveId" clId="{64B4D52A-E16F-459E-9107-65DA78765B18}" dt="2025-06-28T15:07:15.085" v="1208" actId="120"/>
          <ac:spMkLst>
            <pc:docMk/>
            <pc:sldMk cId="1042429212" sldId="266"/>
            <ac:spMk id="3" creationId="{0C4B09F3-4167-4BE6-BA69-7CE4A8FD2498}"/>
          </ac:spMkLst>
        </pc:spChg>
        <pc:spChg chg="add del">
          <ac:chgData name="Ana Maria" userId="eb46e66f396a6787" providerId="LiveId" clId="{64B4D52A-E16F-459E-9107-65DA78765B18}" dt="2025-06-28T15:22:57.731" v="1314"/>
          <ac:spMkLst>
            <pc:docMk/>
            <pc:sldMk cId="1042429212" sldId="266"/>
            <ac:spMk id="24" creationId="{099405E2-1A96-4DBA-A9DC-4C2A1B421CA9}"/>
          </ac:spMkLst>
        </pc:spChg>
        <pc:spChg chg="add del">
          <ac:chgData name="Ana Maria" userId="eb46e66f396a6787" providerId="LiveId" clId="{64B4D52A-E16F-459E-9107-65DA78765B18}" dt="2025-06-28T15:22:57.731" v="1314"/>
          <ac:spMkLst>
            <pc:docMk/>
            <pc:sldMk cId="1042429212" sldId="266"/>
            <ac:spMk id="26" creationId="{932FF329-3A87-4F66-BA01-91CD63C8119F}"/>
          </ac:spMkLst>
        </pc:spChg>
        <pc:spChg chg="add del">
          <ac:chgData name="Ana Maria" userId="eb46e66f396a6787" providerId="LiveId" clId="{64B4D52A-E16F-459E-9107-65DA78765B18}" dt="2025-06-28T15:22:57.731" v="1314"/>
          <ac:spMkLst>
            <pc:docMk/>
            <pc:sldMk cId="1042429212" sldId="266"/>
            <ac:spMk id="28" creationId="{BCF4857D-F003-4CA1-82AB-00900B1008BA}"/>
          </ac:spMkLst>
        </pc:spChg>
        <pc:spChg chg="add del">
          <ac:chgData name="Ana Maria" userId="eb46e66f396a6787" providerId="LiveId" clId="{64B4D52A-E16F-459E-9107-65DA78765B18}" dt="2025-06-28T15:22:57.731" v="1314"/>
          <ac:spMkLst>
            <pc:docMk/>
            <pc:sldMk cId="1042429212" sldId="266"/>
            <ac:spMk id="30" creationId="{79855050-A75B-4DD0-9B56-8B1C7722D884}"/>
          </ac:spMkLst>
        </pc:spChg>
        <pc:spChg chg="add del">
          <ac:chgData name="Ana Maria" userId="eb46e66f396a6787" providerId="LiveId" clId="{64B4D52A-E16F-459E-9107-65DA78765B18}" dt="2025-06-28T15:22:57.731" v="1314"/>
          <ac:spMkLst>
            <pc:docMk/>
            <pc:sldMk cId="1042429212" sldId="266"/>
            <ac:spMk id="32" creationId="{5E6738EB-6FF0-4AF9-8462-57F4494B88B2}"/>
          </ac:spMkLst>
        </pc:spChg>
        <pc:spChg chg="add del">
          <ac:chgData name="Ana Maria" userId="eb46e66f396a6787" providerId="LiveId" clId="{64B4D52A-E16F-459E-9107-65DA78765B18}" dt="2025-06-28T15:22:57.731" v="1314"/>
          <ac:spMkLst>
            <pc:docMk/>
            <pc:sldMk cId="1042429212" sldId="266"/>
            <ac:spMk id="34" creationId="{DB791336-FCAA-4174-9303-B3F374861110}"/>
          </ac:spMkLst>
        </pc:spChg>
        <pc:spChg chg="add del">
          <ac:chgData name="Ana Maria" userId="eb46e66f396a6787" providerId="LiveId" clId="{64B4D52A-E16F-459E-9107-65DA78765B18}" dt="2025-06-28T15:22:57.731" v="1314"/>
          <ac:spMkLst>
            <pc:docMk/>
            <pc:sldMk cId="1042429212" sldId="266"/>
            <ac:spMk id="36" creationId="{CA212158-300D-44D0-9CCE-472C3F669EE1}"/>
          </ac:spMkLst>
        </pc:spChg>
        <pc:spChg chg="add del">
          <ac:chgData name="Ana Maria" userId="eb46e66f396a6787" providerId="LiveId" clId="{64B4D52A-E16F-459E-9107-65DA78765B18}" dt="2025-06-28T15:22:57.731" v="1314"/>
          <ac:spMkLst>
            <pc:docMk/>
            <pc:sldMk cId="1042429212" sldId="266"/>
            <ac:spMk id="38" creationId="{988521F4-D44A-42C5-9BDB-5CA25554098B}"/>
          </ac:spMkLst>
        </pc:spChg>
        <pc:picChg chg="add">
          <ac:chgData name="Ana Maria" userId="eb46e66f396a6787" providerId="LiveId" clId="{64B4D52A-E16F-459E-9107-65DA78765B18}" dt="2025-06-28T15:04:28.478" v="1186" actId="26606"/>
          <ac:picMkLst>
            <pc:docMk/>
            <pc:sldMk cId="1042429212" sldId="266"/>
            <ac:picMk id="5" creationId="{74890CE3-A8A6-76E7-14B4-CADEDED49CB9}"/>
          </ac:picMkLst>
        </pc:picChg>
      </pc:sldChg>
      <pc:sldChg chg="modSp new del mod">
        <pc:chgData name="Ana Maria" userId="eb46e66f396a6787" providerId="LiveId" clId="{64B4D52A-E16F-459E-9107-65DA78765B18}" dt="2025-06-28T14:22:23.326" v="890" actId="680"/>
        <pc:sldMkLst>
          <pc:docMk/>
          <pc:sldMk cId="2057642588" sldId="266"/>
        </pc:sldMkLst>
      </pc:sldChg>
      <pc:sldChg chg="addSp delSp modSp new mod setBg delDesignElem">
        <pc:chgData name="Ana Maria" userId="eb46e66f396a6787" providerId="LiveId" clId="{64B4D52A-E16F-459E-9107-65DA78765B18}" dt="2025-06-28T15:22:57.731" v="1314"/>
        <pc:sldMkLst>
          <pc:docMk/>
          <pc:sldMk cId="4042794174" sldId="267"/>
        </pc:sldMkLst>
        <pc:spChg chg="add mod">
          <ac:chgData name="Ana Maria" userId="eb46e66f396a6787" providerId="LiveId" clId="{64B4D52A-E16F-459E-9107-65DA78765B18}" dt="2025-06-28T15:12:02.076" v="1268" actId="122"/>
          <ac:spMkLst>
            <pc:docMk/>
            <pc:sldMk cId="4042794174" sldId="267"/>
            <ac:spMk id="16" creationId="{DB6AC971-B2FF-49D4-9725-A74F723FDC95}"/>
          </ac:spMkLst>
        </pc:spChg>
        <pc:spChg chg="add del">
          <ac:chgData name="Ana Maria" userId="eb46e66f396a6787" providerId="LiveId" clId="{64B4D52A-E16F-459E-9107-65DA78765B18}" dt="2025-06-28T15:22:57.731" v="1314"/>
          <ac:spMkLst>
            <pc:docMk/>
            <pc:sldMk cId="4042794174" sldId="267"/>
            <ac:spMk id="117" creationId="{099405E2-1A96-4DBA-A9DC-4C2A1B421CA9}"/>
          </ac:spMkLst>
        </pc:spChg>
        <pc:spChg chg="add del">
          <ac:chgData name="Ana Maria" userId="eb46e66f396a6787" providerId="LiveId" clId="{64B4D52A-E16F-459E-9107-65DA78765B18}" dt="2025-06-28T15:22:57.731" v="1314"/>
          <ac:spMkLst>
            <pc:docMk/>
            <pc:sldMk cId="4042794174" sldId="267"/>
            <ac:spMk id="118" creationId="{79855050-A75B-4DD0-9B56-8B1C7722D884}"/>
          </ac:spMkLst>
        </pc:spChg>
        <pc:spChg chg="add del">
          <ac:chgData name="Ana Maria" userId="eb46e66f396a6787" providerId="LiveId" clId="{64B4D52A-E16F-459E-9107-65DA78765B18}" dt="2025-06-28T15:22:57.731" v="1314"/>
          <ac:spMkLst>
            <pc:docMk/>
            <pc:sldMk cId="4042794174" sldId="267"/>
            <ac:spMk id="119" creationId="{2060C0F7-61A6-4E64-A77E-AFBD81127352}"/>
          </ac:spMkLst>
        </pc:spChg>
        <pc:spChg chg="add del">
          <ac:chgData name="Ana Maria" userId="eb46e66f396a6787" providerId="LiveId" clId="{64B4D52A-E16F-459E-9107-65DA78765B18}" dt="2025-06-28T15:22:57.731" v="1314"/>
          <ac:spMkLst>
            <pc:docMk/>
            <pc:sldMk cId="4042794174" sldId="267"/>
            <ac:spMk id="120" creationId="{BCF4857D-F003-4CA1-82AB-00900B1008BA}"/>
          </ac:spMkLst>
        </pc:spChg>
        <pc:spChg chg="add del">
          <ac:chgData name="Ana Maria" userId="eb46e66f396a6787" providerId="LiveId" clId="{64B4D52A-E16F-459E-9107-65DA78765B18}" dt="2025-06-28T15:22:57.731" v="1314"/>
          <ac:spMkLst>
            <pc:docMk/>
            <pc:sldMk cId="4042794174" sldId="267"/>
            <ac:spMk id="121" creationId="{DB791336-FCAA-4174-9303-B3F374861110}"/>
          </ac:spMkLst>
        </pc:spChg>
        <pc:spChg chg="add del">
          <ac:chgData name="Ana Maria" userId="eb46e66f396a6787" providerId="LiveId" clId="{64B4D52A-E16F-459E-9107-65DA78765B18}" dt="2025-06-28T15:22:57.731" v="1314"/>
          <ac:spMkLst>
            <pc:docMk/>
            <pc:sldMk cId="4042794174" sldId="267"/>
            <ac:spMk id="122" creationId="{CA212158-300D-44D0-9CCE-472C3F669EE1}"/>
          </ac:spMkLst>
        </pc:spChg>
        <pc:spChg chg="add del">
          <ac:chgData name="Ana Maria" userId="eb46e66f396a6787" providerId="LiveId" clId="{64B4D52A-E16F-459E-9107-65DA78765B18}" dt="2025-06-28T15:22:57.731" v="1314"/>
          <ac:spMkLst>
            <pc:docMk/>
            <pc:sldMk cId="4042794174" sldId="267"/>
            <ac:spMk id="123" creationId="{988521F4-D44A-42C5-9BDB-5CA25554098B}"/>
          </ac:spMkLst>
        </pc:spChg>
        <pc:spChg chg="add del">
          <ac:chgData name="Ana Maria" userId="eb46e66f396a6787" providerId="LiveId" clId="{64B4D52A-E16F-459E-9107-65DA78765B18}" dt="2025-06-28T15:22:57.731" v="1314"/>
          <ac:spMkLst>
            <pc:docMk/>
            <pc:sldMk cId="4042794174" sldId="267"/>
            <ac:spMk id="124" creationId="{5E6738EB-6FF0-4AF9-8462-57F4494B88B2}"/>
          </ac:spMkLst>
        </pc:spChg>
        <pc:picChg chg="add mod">
          <ac:chgData name="Ana Maria" userId="eb46e66f396a6787" providerId="LiveId" clId="{64B4D52A-E16F-459E-9107-65DA78765B18}" dt="2025-06-28T15:12:13.167" v="1273" actId="14100"/>
          <ac:picMkLst>
            <pc:docMk/>
            <pc:sldMk cId="4042794174" sldId="267"/>
            <ac:picMk id="5" creationId="{74E2D746-053A-B9F8-D39A-DD2A3B313AFF}"/>
          </ac:picMkLst>
        </pc:picChg>
      </pc:sldChg>
      <pc:sldChg chg="addSp delSp modSp new mod setBg">
        <pc:chgData name="Ana Maria" userId="eb46e66f396a6787" providerId="LiveId" clId="{64B4D52A-E16F-459E-9107-65DA78765B18}" dt="2025-06-29T16:28:20.224" v="1695" actId="1076"/>
        <pc:sldMkLst>
          <pc:docMk/>
          <pc:sldMk cId="532050201" sldId="268"/>
        </pc:sldMkLst>
        <pc:spChg chg="mod">
          <ac:chgData name="Ana Maria" userId="eb46e66f396a6787" providerId="LiveId" clId="{64B4D52A-E16F-459E-9107-65DA78765B18}" dt="2025-06-28T15:22:57.731" v="1314"/>
          <ac:spMkLst>
            <pc:docMk/>
            <pc:sldMk cId="532050201" sldId="268"/>
            <ac:spMk id="2" creationId="{EFD5B75F-753D-63C9-61FB-562F88C9EF31}"/>
          </ac:spMkLst>
        </pc:spChg>
        <pc:spChg chg="add mod">
          <ac:chgData name="Ana Maria" userId="eb46e66f396a6787" providerId="LiveId" clId="{64B4D52A-E16F-459E-9107-65DA78765B18}" dt="2025-06-29T16:28:20.224" v="1695" actId="1076"/>
          <ac:spMkLst>
            <pc:docMk/>
            <pc:sldMk cId="532050201" sldId="268"/>
            <ac:spMk id="6" creationId="{76B83CC7-5CF7-B5F9-DE93-E0344136E2EF}"/>
          </ac:spMkLst>
        </pc:spChg>
        <pc:picChg chg="add mod">
          <ac:chgData name="Ana Maria" userId="eb46e66f396a6787" providerId="LiveId" clId="{64B4D52A-E16F-459E-9107-65DA78765B18}" dt="2025-06-29T16:28:04.803" v="1692" actId="1076"/>
          <ac:picMkLst>
            <pc:docMk/>
            <pc:sldMk cId="532050201" sldId="268"/>
            <ac:picMk id="5" creationId="{574E24D6-F02E-3B80-3D60-A3E04ABF7707}"/>
          </ac:picMkLst>
        </pc:picChg>
      </pc:sldChg>
      <pc:sldChg chg="addSp delSp modSp new del mod">
        <pc:chgData name="Ana Maria" userId="eb46e66f396a6787" providerId="LiveId" clId="{64B4D52A-E16F-459E-9107-65DA78765B18}" dt="2025-06-28T14:30:23.905" v="931" actId="680"/>
        <pc:sldMkLst>
          <pc:docMk/>
          <pc:sldMk cId="2005825312" sldId="269"/>
        </pc:sldMkLst>
      </pc:sldChg>
      <pc:sldChg chg="addSp delSp modSp new mod setBg">
        <pc:chgData name="Ana Maria" userId="eb46e66f396a6787" providerId="LiveId" clId="{64B4D52A-E16F-459E-9107-65DA78765B18}" dt="2025-06-29T16:28:38.077" v="1700" actId="1076"/>
        <pc:sldMkLst>
          <pc:docMk/>
          <pc:sldMk cId="3568436595" sldId="269"/>
        </pc:sldMkLst>
        <pc:spChg chg="mod">
          <ac:chgData name="Ana Maria" userId="eb46e66f396a6787" providerId="LiveId" clId="{64B4D52A-E16F-459E-9107-65DA78765B18}" dt="2025-06-28T15:22:57.731" v="1314"/>
          <ac:spMkLst>
            <pc:docMk/>
            <pc:sldMk cId="3568436595" sldId="269"/>
            <ac:spMk id="2" creationId="{E0913D4B-0470-4BBA-C892-E288D5C48E20}"/>
          </ac:spMkLst>
        </pc:spChg>
        <pc:spChg chg="add mod">
          <ac:chgData name="Ana Maria" userId="eb46e66f396a6787" providerId="LiveId" clId="{64B4D52A-E16F-459E-9107-65DA78765B18}" dt="2025-06-29T16:28:38.077" v="1700" actId="1076"/>
          <ac:spMkLst>
            <pc:docMk/>
            <pc:sldMk cId="3568436595" sldId="269"/>
            <ac:spMk id="6" creationId="{76B748AA-47EA-078E-0E88-6B644C6713DA}"/>
          </ac:spMkLst>
        </pc:spChg>
        <pc:picChg chg="add mod">
          <ac:chgData name="Ana Maria" userId="eb46e66f396a6787" providerId="LiveId" clId="{64B4D52A-E16F-459E-9107-65DA78765B18}" dt="2025-06-29T16:28:30.807" v="1698" actId="1076"/>
          <ac:picMkLst>
            <pc:docMk/>
            <pc:sldMk cId="3568436595" sldId="269"/>
            <ac:picMk id="5" creationId="{BA44747B-5F6B-3B6E-FBE2-D714B0C0EDE9}"/>
          </ac:picMkLst>
        </pc:picChg>
      </pc:sldChg>
      <pc:sldChg chg="addSp delSp modSp new mod setBg">
        <pc:chgData name="Ana Maria" userId="eb46e66f396a6787" providerId="LiveId" clId="{64B4D52A-E16F-459E-9107-65DA78765B18}" dt="2025-06-29T16:29:03.691" v="1707" actId="1076"/>
        <pc:sldMkLst>
          <pc:docMk/>
          <pc:sldMk cId="3948118332" sldId="270"/>
        </pc:sldMkLst>
        <pc:spChg chg="mod">
          <ac:chgData name="Ana Maria" userId="eb46e66f396a6787" providerId="LiveId" clId="{64B4D52A-E16F-459E-9107-65DA78765B18}" dt="2025-06-28T15:22:57.731" v="1314"/>
          <ac:spMkLst>
            <pc:docMk/>
            <pc:sldMk cId="3948118332" sldId="270"/>
            <ac:spMk id="2" creationId="{E2FBB8D0-9955-B2B2-DB51-E1FD4AA45D69}"/>
          </ac:spMkLst>
        </pc:spChg>
        <pc:spChg chg="add mod">
          <ac:chgData name="Ana Maria" userId="eb46e66f396a6787" providerId="LiveId" clId="{64B4D52A-E16F-459E-9107-65DA78765B18}" dt="2025-06-29T16:29:03.691" v="1707" actId="1076"/>
          <ac:spMkLst>
            <pc:docMk/>
            <pc:sldMk cId="3948118332" sldId="270"/>
            <ac:spMk id="6" creationId="{CAE71CD9-E60A-318A-D775-9D66AABFEBA7}"/>
          </ac:spMkLst>
        </pc:spChg>
        <pc:picChg chg="add mod">
          <ac:chgData name="Ana Maria" userId="eb46e66f396a6787" providerId="LiveId" clId="{64B4D52A-E16F-459E-9107-65DA78765B18}" dt="2025-06-29T16:28:52.347" v="1705" actId="1076"/>
          <ac:picMkLst>
            <pc:docMk/>
            <pc:sldMk cId="3948118332" sldId="270"/>
            <ac:picMk id="5" creationId="{7DBD0786-8FD3-11C9-7D8B-BEB0D0112192}"/>
          </ac:picMkLst>
        </pc:picChg>
      </pc:sldChg>
      <pc:sldChg chg="addSp delSp modSp new mod setBg">
        <pc:chgData name="Ana Maria" userId="eb46e66f396a6787" providerId="LiveId" clId="{64B4D52A-E16F-459E-9107-65DA78765B18}" dt="2025-06-29T16:29:21.627" v="1712" actId="1076"/>
        <pc:sldMkLst>
          <pc:docMk/>
          <pc:sldMk cId="1574631676" sldId="271"/>
        </pc:sldMkLst>
        <pc:spChg chg="mod">
          <ac:chgData name="Ana Maria" userId="eb46e66f396a6787" providerId="LiveId" clId="{64B4D52A-E16F-459E-9107-65DA78765B18}" dt="2025-06-28T15:22:57.731" v="1314"/>
          <ac:spMkLst>
            <pc:docMk/>
            <pc:sldMk cId="1574631676" sldId="271"/>
            <ac:spMk id="2" creationId="{A3F18369-08B7-DFD3-A016-0DE13FF93341}"/>
          </ac:spMkLst>
        </pc:spChg>
        <pc:spChg chg="add mod">
          <ac:chgData name="Ana Maria" userId="eb46e66f396a6787" providerId="LiveId" clId="{64B4D52A-E16F-459E-9107-65DA78765B18}" dt="2025-06-29T16:29:21.627" v="1712" actId="1076"/>
          <ac:spMkLst>
            <pc:docMk/>
            <pc:sldMk cId="1574631676" sldId="271"/>
            <ac:spMk id="6" creationId="{4F591BA4-4075-ECC0-C8CF-2084CAA8C529}"/>
          </ac:spMkLst>
        </pc:spChg>
        <pc:picChg chg="add mod">
          <ac:chgData name="Ana Maria" userId="eb46e66f396a6787" providerId="LiveId" clId="{64B4D52A-E16F-459E-9107-65DA78765B18}" dt="2025-06-29T16:29:14.718" v="1710" actId="1076"/>
          <ac:picMkLst>
            <pc:docMk/>
            <pc:sldMk cId="1574631676" sldId="271"/>
            <ac:picMk id="5" creationId="{64F2D8B7-576F-08F0-4062-3A53128D1309}"/>
          </ac:picMkLst>
        </pc:picChg>
      </pc:sldChg>
      <pc:sldChg chg="addSp delSp modSp new mod setBg">
        <pc:chgData name="Ana Maria" userId="eb46e66f396a6787" providerId="LiveId" clId="{64B4D52A-E16F-459E-9107-65DA78765B18}" dt="2025-06-29T16:29:54.195" v="1717" actId="1076"/>
        <pc:sldMkLst>
          <pc:docMk/>
          <pc:sldMk cId="2092681809" sldId="272"/>
        </pc:sldMkLst>
        <pc:spChg chg="mod">
          <ac:chgData name="Ana Maria" userId="eb46e66f396a6787" providerId="LiveId" clId="{64B4D52A-E16F-459E-9107-65DA78765B18}" dt="2025-06-28T15:22:57.731" v="1314"/>
          <ac:spMkLst>
            <pc:docMk/>
            <pc:sldMk cId="2092681809" sldId="272"/>
            <ac:spMk id="2" creationId="{2CA7F9FB-4376-8022-98AC-AA93FA45A8D5}"/>
          </ac:spMkLst>
        </pc:spChg>
        <pc:spChg chg="add mod">
          <ac:chgData name="Ana Maria" userId="eb46e66f396a6787" providerId="LiveId" clId="{64B4D52A-E16F-459E-9107-65DA78765B18}" dt="2025-06-29T16:29:54.195" v="1717" actId="1076"/>
          <ac:spMkLst>
            <pc:docMk/>
            <pc:sldMk cId="2092681809" sldId="272"/>
            <ac:spMk id="6" creationId="{25EB946E-A0B2-1829-2048-7F602CE43577}"/>
          </ac:spMkLst>
        </pc:spChg>
        <pc:picChg chg="add mod">
          <ac:chgData name="Ana Maria" userId="eb46e66f396a6787" providerId="LiveId" clId="{64B4D52A-E16F-459E-9107-65DA78765B18}" dt="2025-06-29T16:29:48.769" v="1716" actId="14100"/>
          <ac:picMkLst>
            <pc:docMk/>
            <pc:sldMk cId="2092681809" sldId="272"/>
            <ac:picMk id="5" creationId="{39661EB1-22C7-EC2D-E0F0-CAAE34228582}"/>
          </ac:picMkLst>
        </pc:picChg>
      </pc:sldChg>
      <pc:sldChg chg="addSp delSp modSp new mod">
        <pc:chgData name="Ana Maria" userId="eb46e66f396a6787" providerId="LiveId" clId="{64B4D52A-E16F-459E-9107-65DA78765B18}" dt="2025-06-29T16:30:07.927" v="1721" actId="1076"/>
        <pc:sldMkLst>
          <pc:docMk/>
          <pc:sldMk cId="3408868745" sldId="273"/>
        </pc:sldMkLst>
        <pc:spChg chg="mod">
          <ac:chgData name="Ana Maria" userId="eb46e66f396a6787" providerId="LiveId" clId="{64B4D52A-E16F-459E-9107-65DA78765B18}" dt="2025-06-28T15:22:57.731" v="1314"/>
          <ac:spMkLst>
            <pc:docMk/>
            <pc:sldMk cId="3408868745" sldId="273"/>
            <ac:spMk id="2" creationId="{1E10A6AB-8591-F906-61B8-40F56E4317F5}"/>
          </ac:spMkLst>
        </pc:spChg>
        <pc:spChg chg="add mod">
          <ac:chgData name="Ana Maria" userId="eb46e66f396a6787" providerId="LiveId" clId="{64B4D52A-E16F-459E-9107-65DA78765B18}" dt="2025-06-29T16:30:07.927" v="1721" actId="1076"/>
          <ac:spMkLst>
            <pc:docMk/>
            <pc:sldMk cId="3408868745" sldId="273"/>
            <ac:spMk id="6" creationId="{C6B6F25E-33B5-389F-FFC7-48769E593A9D}"/>
          </ac:spMkLst>
        </pc:spChg>
        <pc:picChg chg="add mod">
          <ac:chgData name="Ana Maria" userId="eb46e66f396a6787" providerId="LiveId" clId="{64B4D52A-E16F-459E-9107-65DA78765B18}" dt="2025-06-29T16:30:01.490" v="1719" actId="14100"/>
          <ac:picMkLst>
            <pc:docMk/>
            <pc:sldMk cId="3408868745" sldId="273"/>
            <ac:picMk id="5" creationId="{40C1B664-9A6F-19CB-E68C-F9A40E7A4FF0}"/>
          </ac:picMkLst>
        </pc:picChg>
      </pc:sldChg>
      <pc:sldChg chg="addSp delSp modSp new mod">
        <pc:chgData name="Ana Maria" userId="eb46e66f396a6787" providerId="LiveId" clId="{64B4D52A-E16F-459E-9107-65DA78765B18}" dt="2025-06-29T16:30:31.068" v="1728" actId="1076"/>
        <pc:sldMkLst>
          <pc:docMk/>
          <pc:sldMk cId="2942620898" sldId="274"/>
        </pc:sldMkLst>
        <pc:spChg chg="mod">
          <ac:chgData name="Ana Maria" userId="eb46e66f396a6787" providerId="LiveId" clId="{64B4D52A-E16F-459E-9107-65DA78765B18}" dt="2025-06-28T15:22:57.731" v="1314"/>
          <ac:spMkLst>
            <pc:docMk/>
            <pc:sldMk cId="2942620898" sldId="274"/>
            <ac:spMk id="2" creationId="{9239426D-1BD8-196F-A76C-66D11BB6C0DD}"/>
          </ac:spMkLst>
        </pc:spChg>
        <pc:spChg chg="add mod">
          <ac:chgData name="Ana Maria" userId="eb46e66f396a6787" providerId="LiveId" clId="{64B4D52A-E16F-459E-9107-65DA78765B18}" dt="2025-06-29T16:30:31.068" v="1728" actId="1076"/>
          <ac:spMkLst>
            <pc:docMk/>
            <pc:sldMk cId="2942620898" sldId="274"/>
            <ac:spMk id="6" creationId="{8F05496C-1708-8537-79FF-E0D992881D1D}"/>
          </ac:spMkLst>
        </pc:spChg>
        <pc:picChg chg="add mod">
          <ac:chgData name="Ana Maria" userId="eb46e66f396a6787" providerId="LiveId" clId="{64B4D52A-E16F-459E-9107-65DA78765B18}" dt="2025-06-29T16:30:22.540" v="1726" actId="1076"/>
          <ac:picMkLst>
            <pc:docMk/>
            <pc:sldMk cId="2942620898" sldId="274"/>
            <ac:picMk id="5" creationId="{733D2066-637A-74D4-20C2-F3A18A3F7509}"/>
          </ac:picMkLst>
        </pc:picChg>
      </pc:sldChg>
      <pc:sldChg chg="addSp delSp modSp new mod">
        <pc:chgData name="Ana Maria" userId="eb46e66f396a6787" providerId="LiveId" clId="{64B4D52A-E16F-459E-9107-65DA78765B18}" dt="2025-06-29T16:30:50.316" v="1733" actId="1076"/>
        <pc:sldMkLst>
          <pc:docMk/>
          <pc:sldMk cId="2334418409" sldId="275"/>
        </pc:sldMkLst>
        <pc:spChg chg="mod">
          <ac:chgData name="Ana Maria" userId="eb46e66f396a6787" providerId="LiveId" clId="{64B4D52A-E16F-459E-9107-65DA78765B18}" dt="2025-06-28T15:22:57.731" v="1314"/>
          <ac:spMkLst>
            <pc:docMk/>
            <pc:sldMk cId="2334418409" sldId="275"/>
            <ac:spMk id="2" creationId="{AB1EF165-0ED2-B9B8-EF3C-DE2662A251B2}"/>
          </ac:spMkLst>
        </pc:spChg>
        <pc:spChg chg="add mod">
          <ac:chgData name="Ana Maria" userId="eb46e66f396a6787" providerId="LiveId" clId="{64B4D52A-E16F-459E-9107-65DA78765B18}" dt="2025-06-29T16:30:50.316" v="1733" actId="1076"/>
          <ac:spMkLst>
            <pc:docMk/>
            <pc:sldMk cId="2334418409" sldId="275"/>
            <ac:spMk id="6" creationId="{4E48C0BD-EB65-0219-810E-7E834DFBA124}"/>
          </ac:spMkLst>
        </pc:spChg>
        <pc:picChg chg="add mod">
          <ac:chgData name="Ana Maria" userId="eb46e66f396a6787" providerId="LiveId" clId="{64B4D52A-E16F-459E-9107-65DA78765B18}" dt="2025-06-29T16:30:40.835" v="1731" actId="1076"/>
          <ac:picMkLst>
            <pc:docMk/>
            <pc:sldMk cId="2334418409" sldId="275"/>
            <ac:picMk id="5" creationId="{3272097D-B669-8265-2C3B-33ABA69738B5}"/>
          </ac:picMkLst>
        </pc:picChg>
      </pc:sldChg>
      <pc:sldChg chg="addSp delSp modSp new mod setBg delDesignElem">
        <pc:chgData name="Ana Maria" userId="eb46e66f396a6787" providerId="LiveId" clId="{64B4D52A-E16F-459E-9107-65DA78765B18}" dt="2025-06-29T16:43:55.632" v="1801" actId="255"/>
        <pc:sldMkLst>
          <pc:docMk/>
          <pc:sldMk cId="129920615" sldId="276"/>
        </pc:sldMkLst>
        <pc:spChg chg="mod">
          <ac:chgData name="Ana Maria" userId="eb46e66f396a6787" providerId="LiveId" clId="{64B4D52A-E16F-459E-9107-65DA78765B18}" dt="2025-06-29T16:43:55.632" v="1801" actId="255"/>
          <ac:spMkLst>
            <pc:docMk/>
            <pc:sldMk cId="129920615" sldId="276"/>
            <ac:spMk id="2" creationId="{683D6A04-E5F5-40A6-529F-C67765E6B6B7}"/>
          </ac:spMkLst>
        </pc:spChg>
        <pc:spChg chg="mod">
          <ac:chgData name="Ana Maria" userId="eb46e66f396a6787" providerId="LiveId" clId="{64B4D52A-E16F-459E-9107-65DA78765B18}" dt="2025-06-29T15:51:06.123" v="1377" actId="27636"/>
          <ac:spMkLst>
            <pc:docMk/>
            <pc:sldMk cId="129920615" sldId="276"/>
            <ac:spMk id="3" creationId="{9B846C61-4106-6A06-4928-0B3DE854393B}"/>
          </ac:spMkLst>
        </pc:spChg>
        <pc:spChg chg="add del">
          <ac:chgData name="Ana Maria" userId="eb46e66f396a6787" providerId="LiveId" clId="{64B4D52A-E16F-459E-9107-65DA78765B18}" dt="2025-06-28T15:22:57.731" v="1314"/>
          <ac:spMkLst>
            <pc:docMk/>
            <pc:sldMk cId="129920615" sldId="276"/>
            <ac:spMk id="9" creationId="{099405E2-1A96-4DBA-A9DC-4C2A1B421CA9}"/>
          </ac:spMkLst>
        </pc:spChg>
        <pc:spChg chg="add del">
          <ac:chgData name="Ana Maria" userId="eb46e66f396a6787" providerId="LiveId" clId="{64B4D52A-E16F-459E-9107-65DA78765B18}" dt="2025-06-28T15:22:57.731" v="1314"/>
          <ac:spMkLst>
            <pc:docMk/>
            <pc:sldMk cId="129920615" sldId="276"/>
            <ac:spMk id="11" creationId="{932FF329-3A87-4F66-BA01-91CD63C8119F}"/>
          </ac:spMkLst>
        </pc:spChg>
        <pc:spChg chg="add del">
          <ac:chgData name="Ana Maria" userId="eb46e66f396a6787" providerId="LiveId" clId="{64B4D52A-E16F-459E-9107-65DA78765B18}" dt="2025-06-28T15:22:57.731" v="1314"/>
          <ac:spMkLst>
            <pc:docMk/>
            <pc:sldMk cId="129920615" sldId="276"/>
            <ac:spMk id="13" creationId="{BCF4857D-F003-4CA1-82AB-00900B1008BA}"/>
          </ac:spMkLst>
        </pc:spChg>
        <pc:spChg chg="add del">
          <ac:chgData name="Ana Maria" userId="eb46e66f396a6787" providerId="LiveId" clId="{64B4D52A-E16F-459E-9107-65DA78765B18}" dt="2025-06-28T15:22:57.731" v="1314"/>
          <ac:spMkLst>
            <pc:docMk/>
            <pc:sldMk cId="129920615" sldId="276"/>
            <ac:spMk id="15" creationId="{79855050-A75B-4DD0-9B56-8B1C7722D884}"/>
          </ac:spMkLst>
        </pc:spChg>
        <pc:spChg chg="add del">
          <ac:chgData name="Ana Maria" userId="eb46e66f396a6787" providerId="LiveId" clId="{64B4D52A-E16F-459E-9107-65DA78765B18}" dt="2025-06-28T15:22:57.731" v="1314"/>
          <ac:spMkLst>
            <pc:docMk/>
            <pc:sldMk cId="129920615" sldId="276"/>
            <ac:spMk id="17" creationId="{5E6738EB-6FF0-4AF9-8462-57F4494B88B2}"/>
          </ac:spMkLst>
        </pc:spChg>
        <pc:spChg chg="add del">
          <ac:chgData name="Ana Maria" userId="eb46e66f396a6787" providerId="LiveId" clId="{64B4D52A-E16F-459E-9107-65DA78765B18}" dt="2025-06-28T15:22:57.731" v="1314"/>
          <ac:spMkLst>
            <pc:docMk/>
            <pc:sldMk cId="129920615" sldId="276"/>
            <ac:spMk id="19" creationId="{DB791336-FCAA-4174-9303-B3F374861110}"/>
          </ac:spMkLst>
        </pc:spChg>
        <pc:spChg chg="add del">
          <ac:chgData name="Ana Maria" userId="eb46e66f396a6787" providerId="LiveId" clId="{64B4D52A-E16F-459E-9107-65DA78765B18}" dt="2025-06-28T15:22:57.731" v="1314"/>
          <ac:spMkLst>
            <pc:docMk/>
            <pc:sldMk cId="129920615" sldId="276"/>
            <ac:spMk id="21" creationId="{CA212158-300D-44D0-9CCE-472C3F669EE1}"/>
          </ac:spMkLst>
        </pc:spChg>
        <pc:spChg chg="add del">
          <ac:chgData name="Ana Maria" userId="eb46e66f396a6787" providerId="LiveId" clId="{64B4D52A-E16F-459E-9107-65DA78765B18}" dt="2025-06-28T15:22:57.731" v="1314"/>
          <ac:spMkLst>
            <pc:docMk/>
            <pc:sldMk cId="129920615" sldId="276"/>
            <ac:spMk id="23" creationId="{988521F4-D44A-42C5-9BDB-5CA25554098B}"/>
          </ac:spMkLst>
        </pc:spChg>
      </pc:sldChg>
      <pc:sldChg chg="addSp delSp modSp new mod setBg delDesignElem">
        <pc:chgData name="Ana Maria" userId="eb46e66f396a6787" providerId="LiveId" clId="{64B4D52A-E16F-459E-9107-65DA78765B18}" dt="2025-06-29T16:32:42.399" v="1750" actId="478"/>
        <pc:sldMkLst>
          <pc:docMk/>
          <pc:sldMk cId="505499038" sldId="277"/>
        </pc:sldMkLst>
        <pc:spChg chg="add del mod">
          <ac:chgData name="Ana Maria" userId="eb46e66f396a6787" providerId="LiveId" clId="{64B4D52A-E16F-459E-9107-65DA78765B18}" dt="2025-06-29T16:32:42.399" v="1750" actId="478"/>
          <ac:spMkLst>
            <pc:docMk/>
            <pc:sldMk cId="505499038" sldId="277"/>
            <ac:spMk id="5" creationId="{668C10DA-8925-CF5B-0EFF-51F2909CF37D}"/>
          </ac:spMkLst>
        </pc:spChg>
        <pc:spChg chg="add del">
          <ac:chgData name="Ana Maria" userId="eb46e66f396a6787" providerId="LiveId" clId="{64B4D52A-E16F-459E-9107-65DA78765B18}" dt="2025-06-28T15:22:57.731" v="1314"/>
          <ac:spMkLst>
            <pc:docMk/>
            <pc:sldMk cId="505499038" sldId="277"/>
            <ac:spMk id="19" creationId="{34EE865D-5A59-4DD1-A94D-A8DBE4A9E013}"/>
          </ac:spMkLst>
        </pc:spChg>
        <pc:spChg chg="add del">
          <ac:chgData name="Ana Maria" userId="eb46e66f396a6787" providerId="LiveId" clId="{64B4D52A-E16F-459E-9107-65DA78765B18}" dt="2025-06-28T15:22:57.731" v="1314"/>
          <ac:spMkLst>
            <pc:docMk/>
            <pc:sldMk cId="505499038" sldId="277"/>
            <ac:spMk id="21" creationId="{F465BEC9-9A64-4330-A094-2323D0EE1E83}"/>
          </ac:spMkLst>
        </pc:spChg>
        <pc:spChg chg="add del">
          <ac:chgData name="Ana Maria" userId="eb46e66f396a6787" providerId="LiveId" clId="{64B4D52A-E16F-459E-9107-65DA78765B18}" dt="2025-06-28T15:22:57.731" v="1314"/>
          <ac:spMkLst>
            <pc:docMk/>
            <pc:sldMk cId="505499038" sldId="277"/>
            <ac:spMk id="23" creationId="{4B1DA58A-A755-4FCE-9BED-1E4AD6C95560}"/>
          </ac:spMkLst>
        </pc:spChg>
        <pc:spChg chg="add del">
          <ac:chgData name="Ana Maria" userId="eb46e66f396a6787" providerId="LiveId" clId="{64B4D52A-E16F-459E-9107-65DA78765B18}" dt="2025-06-28T15:22:57.731" v="1314"/>
          <ac:spMkLst>
            <pc:docMk/>
            <pc:sldMk cId="505499038" sldId="277"/>
            <ac:spMk id="25" creationId="{2E23EFB5-5855-497F-AC57-6C1941487012}"/>
          </ac:spMkLst>
        </pc:spChg>
        <pc:spChg chg="add del">
          <ac:chgData name="Ana Maria" userId="eb46e66f396a6787" providerId="LiveId" clId="{64B4D52A-E16F-459E-9107-65DA78765B18}" dt="2025-06-28T15:22:57.731" v="1314"/>
          <ac:spMkLst>
            <pc:docMk/>
            <pc:sldMk cId="505499038" sldId="277"/>
            <ac:spMk id="27" creationId="{9414EFBA-DEC5-4782-9B45-CEF1661DB2F1}"/>
          </ac:spMkLst>
        </pc:spChg>
        <pc:picChg chg="add del mod">
          <ac:chgData name="Ana Maria" userId="eb46e66f396a6787" providerId="LiveId" clId="{64B4D52A-E16F-459E-9107-65DA78765B18}" dt="2025-06-29T16:32:38.113" v="1748" actId="478"/>
          <ac:picMkLst>
            <pc:docMk/>
            <pc:sldMk cId="505499038" sldId="277"/>
            <ac:picMk id="3" creationId="{706FBD43-4133-8880-2DBF-4A4CED0ABD43}"/>
          </ac:picMkLst>
        </pc:picChg>
        <pc:picChg chg="add del mod">
          <ac:chgData name="Ana Maria" userId="eb46e66f396a6787" providerId="LiveId" clId="{64B4D52A-E16F-459E-9107-65DA78765B18}" dt="2025-06-29T16:32:00.741" v="1739" actId="478"/>
          <ac:picMkLst>
            <pc:docMk/>
            <pc:sldMk cId="505499038" sldId="277"/>
            <ac:picMk id="9" creationId="{BA3CD8DD-40ED-70B9-56E2-600D9B581E14}"/>
          </ac:picMkLst>
        </pc:picChg>
      </pc:sldChg>
      <pc:sldChg chg="addSp delSp modSp new del mod setBg">
        <pc:chgData name="Ana Maria" userId="eb46e66f396a6787" providerId="LiveId" clId="{64B4D52A-E16F-459E-9107-65DA78765B18}" dt="2025-06-28T14:49:21.256" v="1051" actId="680"/>
        <pc:sldMkLst>
          <pc:docMk/>
          <pc:sldMk cId="2748465002" sldId="278"/>
        </pc:sldMkLst>
      </pc:sldChg>
      <pc:sldChg chg="addSp delSp modSp new mod setBg delDesignElem">
        <pc:chgData name="Ana Maria" userId="eb46e66f396a6787" providerId="LiveId" clId="{64B4D52A-E16F-459E-9107-65DA78765B18}" dt="2025-06-28T15:22:57.731" v="1314"/>
        <pc:sldMkLst>
          <pc:docMk/>
          <pc:sldMk cId="2998453429" sldId="278"/>
        </pc:sldMkLst>
        <pc:spChg chg="add del">
          <ac:chgData name="Ana Maria" userId="eb46e66f396a6787" providerId="LiveId" clId="{64B4D52A-E16F-459E-9107-65DA78765B18}" dt="2025-06-28T15:22:57.731" v="1314"/>
          <ac:spMkLst>
            <pc:docMk/>
            <pc:sldMk cId="2998453429" sldId="278"/>
            <ac:spMk id="10" creationId="{34EE865D-5A59-4DD1-A94D-A8DBE4A9E013}"/>
          </ac:spMkLst>
        </pc:spChg>
        <pc:spChg chg="add del">
          <ac:chgData name="Ana Maria" userId="eb46e66f396a6787" providerId="LiveId" clId="{64B4D52A-E16F-459E-9107-65DA78765B18}" dt="2025-06-28T15:22:57.731" v="1314"/>
          <ac:spMkLst>
            <pc:docMk/>
            <pc:sldMk cId="2998453429" sldId="278"/>
            <ac:spMk id="12" creationId="{F465BEC9-9A64-4330-A094-2323D0EE1E83}"/>
          </ac:spMkLst>
        </pc:spChg>
        <pc:spChg chg="add del">
          <ac:chgData name="Ana Maria" userId="eb46e66f396a6787" providerId="LiveId" clId="{64B4D52A-E16F-459E-9107-65DA78765B18}" dt="2025-06-28T15:22:57.731" v="1314"/>
          <ac:spMkLst>
            <pc:docMk/>
            <pc:sldMk cId="2998453429" sldId="278"/>
            <ac:spMk id="14" creationId="{4B1DA58A-A755-4FCE-9BED-1E4AD6C95560}"/>
          </ac:spMkLst>
        </pc:spChg>
        <pc:spChg chg="add del">
          <ac:chgData name="Ana Maria" userId="eb46e66f396a6787" providerId="LiveId" clId="{64B4D52A-E16F-459E-9107-65DA78765B18}" dt="2025-06-28T15:22:57.731" v="1314"/>
          <ac:spMkLst>
            <pc:docMk/>
            <pc:sldMk cId="2998453429" sldId="278"/>
            <ac:spMk id="16" creationId="{2E23EFB5-5855-497F-AC57-6C1941487012}"/>
          </ac:spMkLst>
        </pc:spChg>
        <pc:spChg chg="add del">
          <ac:chgData name="Ana Maria" userId="eb46e66f396a6787" providerId="LiveId" clId="{64B4D52A-E16F-459E-9107-65DA78765B18}" dt="2025-06-28T15:22:57.731" v="1314"/>
          <ac:spMkLst>
            <pc:docMk/>
            <pc:sldMk cId="2998453429" sldId="278"/>
            <ac:spMk id="18" creationId="{9414EFBA-DEC5-4782-9B45-CEF1661DB2F1}"/>
          </ac:spMkLst>
        </pc:spChg>
        <pc:picChg chg="add mod">
          <ac:chgData name="Ana Maria" userId="eb46e66f396a6787" providerId="LiveId" clId="{64B4D52A-E16F-459E-9107-65DA78765B18}" dt="2025-06-28T14:50:39.033" v="1068" actId="1076"/>
          <ac:picMkLst>
            <pc:docMk/>
            <pc:sldMk cId="2998453429" sldId="278"/>
            <ac:picMk id="5" creationId="{BCDF5FC5-06E6-3A5E-743F-C0AFCDE365DF}"/>
          </ac:picMkLst>
        </pc:picChg>
      </pc:sldChg>
      <pc:sldChg chg="addSp delSp modSp new mod setBg delDesignElem">
        <pc:chgData name="Ana Maria" userId="eb46e66f396a6787" providerId="LiveId" clId="{64B4D52A-E16F-459E-9107-65DA78765B18}" dt="2025-06-29T16:33:24.835" v="1757" actId="732"/>
        <pc:sldMkLst>
          <pc:docMk/>
          <pc:sldMk cId="2452887719" sldId="279"/>
        </pc:sldMkLst>
        <pc:spChg chg="add del">
          <ac:chgData name="Ana Maria" userId="eb46e66f396a6787" providerId="LiveId" clId="{64B4D52A-E16F-459E-9107-65DA78765B18}" dt="2025-06-28T15:22:57.731" v="1314"/>
          <ac:spMkLst>
            <pc:docMk/>
            <pc:sldMk cId="2452887719" sldId="279"/>
            <ac:spMk id="13" creationId="{34EE865D-5A59-4DD1-A94D-A8DBE4A9E013}"/>
          </ac:spMkLst>
        </pc:spChg>
        <pc:spChg chg="add del">
          <ac:chgData name="Ana Maria" userId="eb46e66f396a6787" providerId="LiveId" clId="{64B4D52A-E16F-459E-9107-65DA78765B18}" dt="2025-06-28T15:22:57.731" v="1314"/>
          <ac:spMkLst>
            <pc:docMk/>
            <pc:sldMk cId="2452887719" sldId="279"/>
            <ac:spMk id="15" creationId="{F465BEC9-9A64-4330-A094-2323D0EE1E83}"/>
          </ac:spMkLst>
        </pc:spChg>
        <pc:spChg chg="add del">
          <ac:chgData name="Ana Maria" userId="eb46e66f396a6787" providerId="LiveId" clId="{64B4D52A-E16F-459E-9107-65DA78765B18}" dt="2025-06-28T15:22:57.731" v="1314"/>
          <ac:spMkLst>
            <pc:docMk/>
            <pc:sldMk cId="2452887719" sldId="279"/>
            <ac:spMk id="17" creationId="{4B1DA58A-A755-4FCE-9BED-1E4AD6C95560}"/>
          </ac:spMkLst>
        </pc:spChg>
        <pc:spChg chg="add del">
          <ac:chgData name="Ana Maria" userId="eb46e66f396a6787" providerId="LiveId" clId="{64B4D52A-E16F-459E-9107-65DA78765B18}" dt="2025-06-28T15:22:57.731" v="1314"/>
          <ac:spMkLst>
            <pc:docMk/>
            <pc:sldMk cId="2452887719" sldId="279"/>
            <ac:spMk id="19" creationId="{2E23EFB5-5855-497F-AC57-6C1941487012}"/>
          </ac:spMkLst>
        </pc:spChg>
        <pc:spChg chg="add del">
          <ac:chgData name="Ana Maria" userId="eb46e66f396a6787" providerId="LiveId" clId="{64B4D52A-E16F-459E-9107-65DA78765B18}" dt="2025-06-28T15:22:57.731" v="1314"/>
          <ac:spMkLst>
            <pc:docMk/>
            <pc:sldMk cId="2452887719" sldId="279"/>
            <ac:spMk id="21" creationId="{9414EFBA-DEC5-4782-9B45-CEF1661DB2F1}"/>
          </ac:spMkLst>
        </pc:spChg>
        <pc:picChg chg="add mod modCrop">
          <ac:chgData name="Ana Maria" userId="eb46e66f396a6787" providerId="LiveId" clId="{64B4D52A-E16F-459E-9107-65DA78765B18}" dt="2025-06-29T16:33:24.835" v="1757" actId="732"/>
          <ac:picMkLst>
            <pc:docMk/>
            <pc:sldMk cId="2452887719" sldId="279"/>
            <ac:picMk id="11" creationId="{C7A94E37-EF7E-BA3D-95F4-9DAC205F3E22}"/>
          </ac:picMkLst>
        </pc:picChg>
        <pc:picChg chg="add mod">
          <ac:chgData name="Ana Maria" userId="eb46e66f396a6787" providerId="LiveId" clId="{64B4D52A-E16F-459E-9107-65DA78765B18}" dt="2025-06-29T16:33:10.677" v="1753" actId="1440"/>
          <ac:picMkLst>
            <pc:docMk/>
            <pc:sldMk cId="2452887719" sldId="279"/>
            <ac:picMk id="23" creationId="{B12905E2-3D0B-B452-0A36-1E17BC7A3C41}"/>
          </ac:picMkLst>
        </pc:picChg>
        <pc:picChg chg="add mod modCrop">
          <ac:chgData name="Ana Maria" userId="eb46e66f396a6787" providerId="LiveId" clId="{64B4D52A-E16F-459E-9107-65DA78765B18}" dt="2025-06-29T16:33:08.404" v="1752" actId="1440"/>
          <ac:picMkLst>
            <pc:docMk/>
            <pc:sldMk cId="2452887719" sldId="279"/>
            <ac:picMk id="27" creationId="{E6054ADC-2FB3-F17D-4B6D-DB87CDE29A50}"/>
          </ac:picMkLst>
        </pc:picChg>
      </pc:sldChg>
      <pc:sldChg chg="addSp delSp modSp new mod setBg">
        <pc:chgData name="Ana Maria" userId="eb46e66f396a6787" providerId="LiveId" clId="{64B4D52A-E16F-459E-9107-65DA78765B18}" dt="2025-06-29T16:44:12.442" v="1802" actId="255"/>
        <pc:sldMkLst>
          <pc:docMk/>
          <pc:sldMk cId="1447808874" sldId="280"/>
        </pc:sldMkLst>
        <pc:spChg chg="mod">
          <ac:chgData name="Ana Maria" userId="eb46e66f396a6787" providerId="LiveId" clId="{64B4D52A-E16F-459E-9107-65DA78765B18}" dt="2025-06-29T16:44:12.442" v="1802" actId="255"/>
          <ac:spMkLst>
            <pc:docMk/>
            <pc:sldMk cId="1447808874" sldId="280"/>
            <ac:spMk id="2" creationId="{42E0B30D-CB02-45A2-5C2C-65D0223A1738}"/>
          </ac:spMkLst>
        </pc:spChg>
        <pc:spChg chg="mod">
          <ac:chgData name="Ana Maria" userId="eb46e66f396a6787" providerId="LiveId" clId="{64B4D52A-E16F-459E-9107-65DA78765B18}" dt="2025-06-29T16:40:02.567" v="1787" actId="20577"/>
          <ac:spMkLst>
            <pc:docMk/>
            <pc:sldMk cId="1447808874" sldId="280"/>
            <ac:spMk id="3" creationId="{7D3A5009-C0A5-1AC4-D660-CA3D9CD048D0}"/>
          </ac:spMkLst>
        </pc:spChg>
        <pc:spChg chg="add">
          <ac:chgData name="Ana Maria" userId="eb46e66f396a6787" providerId="LiveId" clId="{64B4D52A-E16F-459E-9107-65DA78765B18}" dt="2025-06-29T16:35:47.075" v="1759" actId="26606"/>
          <ac:spMkLst>
            <pc:docMk/>
            <pc:sldMk cId="1447808874" sldId="280"/>
            <ac:spMk id="18" creationId="{96833CC6-729B-40E8-B891-D93467E34B1D}"/>
          </ac:spMkLst>
        </pc:spChg>
        <pc:spChg chg="add del">
          <ac:chgData name="Ana Maria" userId="eb46e66f396a6787" providerId="LiveId" clId="{64B4D52A-E16F-459E-9107-65DA78765B18}" dt="2025-06-29T16:36:43.383" v="1761" actId="26606"/>
          <ac:spMkLst>
            <pc:docMk/>
            <pc:sldMk cId="1447808874" sldId="280"/>
            <ac:spMk id="20" creationId="{A5757897-7307-46AF-923D-FF5BF45DD009}"/>
          </ac:spMkLst>
        </pc:spChg>
        <pc:spChg chg="add del">
          <ac:chgData name="Ana Maria" userId="eb46e66f396a6787" providerId="LiveId" clId="{64B4D52A-E16F-459E-9107-65DA78765B18}" dt="2025-06-29T16:36:43.383" v="1761" actId="26606"/>
          <ac:spMkLst>
            <pc:docMk/>
            <pc:sldMk cId="1447808874" sldId="280"/>
            <ac:spMk id="21" creationId="{2ECA4CB2-9071-41EB-AABB-2D8EB939D0F8}"/>
          </ac:spMkLst>
        </pc:spChg>
        <pc:spChg chg="add">
          <ac:chgData name="Ana Maria" userId="eb46e66f396a6787" providerId="LiveId" clId="{64B4D52A-E16F-459E-9107-65DA78765B18}" dt="2025-06-29T16:35:47.075" v="1759" actId="26606"/>
          <ac:spMkLst>
            <pc:docMk/>
            <pc:sldMk cId="1447808874" sldId="280"/>
            <ac:spMk id="22" creationId="{EB86F6BD-9C49-4F4F-99EA-9C5AA31835CD}"/>
          </ac:spMkLst>
        </pc:spChg>
        <pc:spChg chg="add del">
          <ac:chgData name="Ana Maria" userId="eb46e66f396a6787" providerId="LiveId" clId="{64B4D52A-E16F-459E-9107-65DA78765B18}" dt="2025-06-29T16:36:43.383" v="1761" actId="26606"/>
          <ac:spMkLst>
            <pc:docMk/>
            <pc:sldMk cId="1447808874" sldId="280"/>
            <ac:spMk id="23" creationId="{C7DA365B-E064-481A-A62D-18CD31DB3F13}"/>
          </ac:spMkLst>
        </pc:spChg>
        <pc:spChg chg="add del">
          <ac:chgData name="Ana Maria" userId="eb46e66f396a6787" providerId="LiveId" clId="{64B4D52A-E16F-459E-9107-65DA78765B18}" dt="2025-06-29T16:36:43.383" v="1761" actId="26606"/>
          <ac:spMkLst>
            <pc:docMk/>
            <pc:sldMk cId="1447808874" sldId="280"/>
            <ac:spMk id="24" creationId="{96DBE49D-AABD-458B-B2DF-4D5FA7D5C7F1}"/>
          </ac:spMkLst>
        </pc:spChg>
        <pc:spChg chg="add del">
          <ac:chgData name="Ana Maria" userId="eb46e66f396a6787" providerId="LiveId" clId="{64B4D52A-E16F-459E-9107-65DA78765B18}" dt="2025-06-29T16:38:11.188" v="1768" actId="26606"/>
          <ac:spMkLst>
            <pc:docMk/>
            <pc:sldMk cId="1447808874" sldId="280"/>
            <ac:spMk id="31" creationId="{BCF4857D-F003-4CA1-82AB-00900B1008BA}"/>
          </ac:spMkLst>
        </pc:spChg>
        <pc:spChg chg="add del">
          <ac:chgData name="Ana Maria" userId="eb46e66f396a6787" providerId="LiveId" clId="{64B4D52A-E16F-459E-9107-65DA78765B18}" dt="2025-06-29T16:38:11.188" v="1768" actId="26606"/>
          <ac:spMkLst>
            <pc:docMk/>
            <pc:sldMk cId="1447808874" sldId="280"/>
            <ac:spMk id="33" creationId="{79855050-A75B-4DD0-9B56-8B1C7722D884}"/>
          </ac:spMkLst>
        </pc:spChg>
        <pc:spChg chg="add del">
          <ac:chgData name="Ana Maria" userId="eb46e66f396a6787" providerId="LiveId" clId="{64B4D52A-E16F-459E-9107-65DA78765B18}" dt="2025-06-29T16:38:11.188" v="1768" actId="26606"/>
          <ac:spMkLst>
            <pc:docMk/>
            <pc:sldMk cId="1447808874" sldId="280"/>
            <ac:spMk id="37" creationId="{DB791336-FCAA-4174-9303-B3F374861110}"/>
          </ac:spMkLst>
        </pc:spChg>
        <pc:spChg chg="add del">
          <ac:chgData name="Ana Maria" userId="eb46e66f396a6787" providerId="LiveId" clId="{64B4D52A-E16F-459E-9107-65DA78765B18}" dt="2025-06-29T16:38:11.188" v="1768" actId="26606"/>
          <ac:spMkLst>
            <pc:docMk/>
            <pc:sldMk cId="1447808874" sldId="280"/>
            <ac:spMk id="39" creationId="{CA212158-300D-44D0-9CCE-472C3F669EE1}"/>
          </ac:spMkLst>
        </pc:spChg>
        <pc:spChg chg="add del">
          <ac:chgData name="Ana Maria" userId="eb46e66f396a6787" providerId="LiveId" clId="{64B4D52A-E16F-459E-9107-65DA78765B18}" dt="2025-06-29T16:38:11.188" v="1768" actId="26606"/>
          <ac:spMkLst>
            <pc:docMk/>
            <pc:sldMk cId="1447808874" sldId="280"/>
            <ac:spMk id="41" creationId="{988521F4-D44A-42C5-9BDB-5CA25554098B}"/>
          </ac:spMkLst>
        </pc:spChg>
        <pc:spChg chg="add del">
          <ac:chgData name="Ana Maria" userId="eb46e66f396a6787" providerId="LiveId" clId="{64B4D52A-E16F-459E-9107-65DA78765B18}" dt="2025-06-29T16:39:03.312" v="1772" actId="26606"/>
          <ac:spMkLst>
            <pc:docMk/>
            <pc:sldMk cId="1447808874" sldId="280"/>
            <ac:spMk id="48" creationId="{BCF4857D-F003-4CA1-82AB-00900B1008BA}"/>
          </ac:spMkLst>
        </pc:spChg>
        <pc:spChg chg="add del">
          <ac:chgData name="Ana Maria" userId="eb46e66f396a6787" providerId="LiveId" clId="{64B4D52A-E16F-459E-9107-65DA78765B18}" dt="2025-06-29T16:39:03.312" v="1772" actId="26606"/>
          <ac:spMkLst>
            <pc:docMk/>
            <pc:sldMk cId="1447808874" sldId="280"/>
            <ac:spMk id="50" creationId="{79855050-A75B-4DD0-9B56-8B1C7722D884}"/>
          </ac:spMkLst>
        </pc:spChg>
        <pc:spChg chg="add del">
          <ac:chgData name="Ana Maria" userId="eb46e66f396a6787" providerId="LiveId" clId="{64B4D52A-E16F-459E-9107-65DA78765B18}" dt="2025-06-29T16:39:03.312" v="1772" actId="26606"/>
          <ac:spMkLst>
            <pc:docMk/>
            <pc:sldMk cId="1447808874" sldId="280"/>
            <ac:spMk id="54" creationId="{DB791336-FCAA-4174-9303-B3F374861110}"/>
          </ac:spMkLst>
        </pc:spChg>
        <pc:spChg chg="add del">
          <ac:chgData name="Ana Maria" userId="eb46e66f396a6787" providerId="LiveId" clId="{64B4D52A-E16F-459E-9107-65DA78765B18}" dt="2025-06-29T16:39:03.312" v="1772" actId="26606"/>
          <ac:spMkLst>
            <pc:docMk/>
            <pc:sldMk cId="1447808874" sldId="280"/>
            <ac:spMk id="56" creationId="{CA212158-300D-44D0-9CCE-472C3F669EE1}"/>
          </ac:spMkLst>
        </pc:spChg>
        <pc:spChg chg="add del">
          <ac:chgData name="Ana Maria" userId="eb46e66f396a6787" providerId="LiveId" clId="{64B4D52A-E16F-459E-9107-65DA78765B18}" dt="2025-06-29T16:39:03.312" v="1772" actId="26606"/>
          <ac:spMkLst>
            <pc:docMk/>
            <pc:sldMk cId="1447808874" sldId="280"/>
            <ac:spMk id="58" creationId="{988521F4-D44A-42C5-9BDB-5CA25554098B}"/>
          </ac:spMkLst>
        </pc:spChg>
        <pc:spChg chg="add">
          <ac:chgData name="Ana Maria" userId="eb46e66f396a6787" providerId="LiveId" clId="{64B4D52A-E16F-459E-9107-65DA78765B18}" dt="2025-06-29T16:39:03.312" v="1772" actId="26606"/>
          <ac:spMkLst>
            <pc:docMk/>
            <pc:sldMk cId="1447808874" sldId="280"/>
            <ac:spMk id="63" creationId="{099405E2-1A96-4DBA-A9DC-4C2A1B421CA9}"/>
          </ac:spMkLst>
        </pc:spChg>
        <pc:spChg chg="add">
          <ac:chgData name="Ana Maria" userId="eb46e66f396a6787" providerId="LiveId" clId="{64B4D52A-E16F-459E-9107-65DA78765B18}" dt="2025-06-29T16:39:03.312" v="1772" actId="26606"/>
          <ac:spMkLst>
            <pc:docMk/>
            <pc:sldMk cId="1447808874" sldId="280"/>
            <ac:spMk id="71" creationId="{5E6738EB-6FF0-4AF9-8462-57F4494B88B2}"/>
          </ac:spMkLst>
        </pc:spChg>
        <pc:spChg chg="add">
          <ac:chgData name="Ana Maria" userId="eb46e66f396a6787" providerId="LiveId" clId="{64B4D52A-E16F-459E-9107-65DA78765B18}" dt="2025-06-29T16:39:03.312" v="1772" actId="26606"/>
          <ac:spMkLst>
            <pc:docMk/>
            <pc:sldMk cId="1447808874" sldId="280"/>
            <ac:spMk id="75" creationId="{CA212158-300D-44D0-9CCE-472C3F669EE1}"/>
          </ac:spMkLst>
        </pc:spChg>
        <pc:spChg chg="add">
          <ac:chgData name="Ana Maria" userId="eb46e66f396a6787" providerId="LiveId" clId="{64B4D52A-E16F-459E-9107-65DA78765B18}" dt="2025-06-29T16:39:03.312" v="1772" actId="26606"/>
          <ac:spMkLst>
            <pc:docMk/>
            <pc:sldMk cId="1447808874" sldId="280"/>
            <ac:spMk id="77" creationId="{988521F4-D44A-42C5-9BDB-5CA25554098B}"/>
          </ac:spMkLst>
        </pc:spChg>
        <pc:picChg chg="add del mod ord">
          <ac:chgData name="Ana Maria" userId="eb46e66f396a6787" providerId="LiveId" clId="{64B4D52A-E16F-459E-9107-65DA78765B18}" dt="2025-06-29T16:37:35.831" v="1764" actId="478"/>
          <ac:picMkLst>
            <pc:docMk/>
            <pc:sldMk cId="1447808874" sldId="280"/>
            <ac:picMk id="5" creationId="{060CFD45-4424-80F5-C3CE-2ABBBD5B9937}"/>
          </ac:picMkLst>
        </pc:picChg>
        <pc:picChg chg="add mod">
          <ac:chgData name="Ana Maria" userId="eb46e66f396a6787" providerId="LiveId" clId="{64B4D52A-E16F-459E-9107-65DA78765B18}" dt="2025-06-29T16:38:44.397" v="1771" actId="1076"/>
          <ac:picMkLst>
            <pc:docMk/>
            <pc:sldMk cId="1447808874" sldId="280"/>
            <ac:picMk id="7" creationId="{789BAE73-282A-36BD-C344-6C40A6A0D86C}"/>
          </ac:picMkLst>
        </pc:picChg>
      </pc:sldChg>
      <pc:sldChg chg="addSp delSp modSp new mod modAnim">
        <pc:chgData name="Ana Maria" userId="eb46e66f396a6787" providerId="LiveId" clId="{64B4D52A-E16F-459E-9107-65DA78765B18}" dt="2025-06-29T16:46:27.928" v="1807" actId="122"/>
        <pc:sldMkLst>
          <pc:docMk/>
          <pc:sldMk cId="3546200399" sldId="281"/>
        </pc:sldMkLst>
        <pc:spChg chg="mod">
          <ac:chgData name="Ana Maria" userId="eb46e66f396a6787" providerId="LiveId" clId="{64B4D52A-E16F-459E-9107-65DA78765B18}" dt="2025-06-29T16:46:27.928" v="1807" actId="122"/>
          <ac:spMkLst>
            <pc:docMk/>
            <pc:sldMk cId="3546200399" sldId="281"/>
            <ac:spMk id="2" creationId="{E8A1ACEE-3D30-9493-7F92-A1ABD909AA31}"/>
          </ac:spMkLst>
        </pc:spChg>
        <pc:spChg chg="add del mod">
          <ac:chgData name="Ana Maria" userId="eb46e66f396a6787" providerId="LiveId" clId="{64B4D52A-E16F-459E-9107-65DA78765B18}" dt="2025-06-29T16:45:03.993" v="1804" actId="26606"/>
          <ac:spMkLst>
            <pc:docMk/>
            <pc:sldMk cId="3546200399" sldId="281"/>
            <ac:spMk id="3" creationId="{F200822B-F02C-6724-220E-5AC6ED617DEB}"/>
          </ac:spMkLst>
        </pc:spChg>
        <pc:spChg chg="add mod">
          <ac:chgData name="Ana Maria" userId="eb46e66f396a6787" providerId="LiveId" clId="{64B4D52A-E16F-459E-9107-65DA78765B18}" dt="2025-06-29T16:23:42.055" v="1645" actId="404"/>
          <ac:spMkLst>
            <pc:docMk/>
            <pc:sldMk cId="3546200399" sldId="281"/>
            <ac:spMk id="4" creationId="{519B41AB-70B7-F29B-4D56-124AEC989ECA}"/>
          </ac:spMkLst>
        </pc:spChg>
        <pc:graphicFrameChg chg="add del">
          <ac:chgData name="Ana Maria" userId="eb46e66f396a6787" providerId="LiveId" clId="{64B4D52A-E16F-459E-9107-65DA78765B18}" dt="2025-06-29T16:45:03.993" v="1804" actId="26606"/>
          <ac:graphicFrameMkLst>
            <pc:docMk/>
            <pc:sldMk cId="3546200399" sldId="281"/>
            <ac:graphicFrameMk id="6" creationId="{CA5FBB34-C9A2-6B95-DB51-6131388B702A}"/>
          </ac:graphicFrameMkLst>
        </pc:graphicFrameChg>
      </pc:sldChg>
      <pc:sldChg chg="modSp new mod">
        <pc:chgData name="Ana Maria" userId="eb46e66f396a6787" providerId="LiveId" clId="{64B4D52A-E16F-459E-9107-65DA78765B18}" dt="2025-06-29T16:12:58.346" v="1606" actId="20577"/>
        <pc:sldMkLst>
          <pc:docMk/>
          <pc:sldMk cId="1952573975" sldId="282"/>
        </pc:sldMkLst>
        <pc:spChg chg="mod">
          <ac:chgData name="Ana Maria" userId="eb46e66f396a6787" providerId="LiveId" clId="{64B4D52A-E16F-459E-9107-65DA78765B18}" dt="2025-06-28T15:00:11.895" v="1177" actId="14100"/>
          <ac:spMkLst>
            <pc:docMk/>
            <pc:sldMk cId="1952573975" sldId="282"/>
            <ac:spMk id="2" creationId="{96EDDD02-27F9-1875-928D-D907A4117388}"/>
          </ac:spMkLst>
        </pc:spChg>
        <pc:spChg chg="mod">
          <ac:chgData name="Ana Maria" userId="eb46e66f396a6787" providerId="LiveId" clId="{64B4D52A-E16F-459E-9107-65DA78765B18}" dt="2025-06-29T16:12:58.346" v="1606" actId="20577"/>
          <ac:spMkLst>
            <pc:docMk/>
            <pc:sldMk cId="1952573975" sldId="282"/>
            <ac:spMk id="3" creationId="{52248553-28D3-F899-723E-24E63D482EEE}"/>
          </ac:spMkLst>
        </pc:spChg>
      </pc:sldChg>
      <pc:sldMasterChg chg="add del addSldLayout delSldLayout">
        <pc:chgData name="Ana Maria" userId="eb46e66f396a6787" providerId="LiveId" clId="{64B4D52A-E16F-459E-9107-65DA78765B18}" dt="2025-06-28T13:25:02.227" v="85" actId="26606"/>
        <pc:sldMasterMkLst>
          <pc:docMk/>
          <pc:sldMasterMk cId="2008291041" sldId="2147483648"/>
        </pc:sldMasterMkLst>
        <pc:sldLayoutChg chg="add del">
          <pc:chgData name="Ana Maria" userId="eb46e66f396a6787" providerId="LiveId" clId="{64B4D52A-E16F-459E-9107-65DA78765B18}" dt="2025-06-28T13:25:02.227" v="85" actId="26606"/>
          <pc:sldLayoutMkLst>
            <pc:docMk/>
            <pc:sldMasterMk cId="2008291041" sldId="2147483648"/>
            <pc:sldLayoutMk cId="1579006502" sldId="2147483649"/>
          </pc:sldLayoutMkLst>
        </pc:sldLayoutChg>
        <pc:sldLayoutChg chg="add del">
          <pc:chgData name="Ana Maria" userId="eb46e66f396a6787" providerId="LiveId" clId="{64B4D52A-E16F-459E-9107-65DA78765B18}" dt="2025-06-28T13:25:02.227" v="85" actId="26606"/>
          <pc:sldLayoutMkLst>
            <pc:docMk/>
            <pc:sldMasterMk cId="2008291041" sldId="2147483648"/>
            <pc:sldLayoutMk cId="3324863153" sldId="2147483650"/>
          </pc:sldLayoutMkLst>
        </pc:sldLayoutChg>
        <pc:sldLayoutChg chg="add del">
          <pc:chgData name="Ana Maria" userId="eb46e66f396a6787" providerId="LiveId" clId="{64B4D52A-E16F-459E-9107-65DA78765B18}" dt="2025-06-28T13:25:02.227" v="85" actId="26606"/>
          <pc:sldLayoutMkLst>
            <pc:docMk/>
            <pc:sldMasterMk cId="2008291041" sldId="2147483648"/>
            <pc:sldLayoutMk cId="2588485627" sldId="2147483651"/>
          </pc:sldLayoutMkLst>
        </pc:sldLayoutChg>
        <pc:sldLayoutChg chg="add del">
          <pc:chgData name="Ana Maria" userId="eb46e66f396a6787" providerId="LiveId" clId="{64B4D52A-E16F-459E-9107-65DA78765B18}" dt="2025-06-28T13:25:02.227" v="85" actId="26606"/>
          <pc:sldLayoutMkLst>
            <pc:docMk/>
            <pc:sldMasterMk cId="2008291041" sldId="2147483648"/>
            <pc:sldLayoutMk cId="4085656861" sldId="2147483652"/>
          </pc:sldLayoutMkLst>
        </pc:sldLayoutChg>
        <pc:sldLayoutChg chg="add del">
          <pc:chgData name="Ana Maria" userId="eb46e66f396a6787" providerId="LiveId" clId="{64B4D52A-E16F-459E-9107-65DA78765B18}" dt="2025-06-28T13:25:02.227" v="85" actId="26606"/>
          <pc:sldLayoutMkLst>
            <pc:docMk/>
            <pc:sldMasterMk cId="2008291041" sldId="2147483648"/>
            <pc:sldLayoutMk cId="193898166" sldId="2147483653"/>
          </pc:sldLayoutMkLst>
        </pc:sldLayoutChg>
        <pc:sldLayoutChg chg="add del">
          <pc:chgData name="Ana Maria" userId="eb46e66f396a6787" providerId="LiveId" clId="{64B4D52A-E16F-459E-9107-65DA78765B18}" dt="2025-06-28T13:25:02.227" v="85" actId="26606"/>
          <pc:sldLayoutMkLst>
            <pc:docMk/>
            <pc:sldMasterMk cId="2008291041" sldId="2147483648"/>
            <pc:sldLayoutMk cId="3518615156" sldId="2147483654"/>
          </pc:sldLayoutMkLst>
        </pc:sldLayoutChg>
        <pc:sldLayoutChg chg="add del">
          <pc:chgData name="Ana Maria" userId="eb46e66f396a6787" providerId="LiveId" clId="{64B4D52A-E16F-459E-9107-65DA78765B18}" dt="2025-06-28T13:25:02.227" v="85" actId="26606"/>
          <pc:sldLayoutMkLst>
            <pc:docMk/>
            <pc:sldMasterMk cId="2008291041" sldId="2147483648"/>
            <pc:sldLayoutMk cId="2422008904" sldId="2147483655"/>
          </pc:sldLayoutMkLst>
        </pc:sldLayoutChg>
        <pc:sldLayoutChg chg="add del">
          <pc:chgData name="Ana Maria" userId="eb46e66f396a6787" providerId="LiveId" clId="{64B4D52A-E16F-459E-9107-65DA78765B18}" dt="2025-06-28T13:25:02.227" v="85" actId="26606"/>
          <pc:sldLayoutMkLst>
            <pc:docMk/>
            <pc:sldMasterMk cId="2008291041" sldId="2147483648"/>
            <pc:sldLayoutMk cId="1514374591" sldId="2147483656"/>
          </pc:sldLayoutMkLst>
        </pc:sldLayoutChg>
        <pc:sldLayoutChg chg="add del">
          <pc:chgData name="Ana Maria" userId="eb46e66f396a6787" providerId="LiveId" clId="{64B4D52A-E16F-459E-9107-65DA78765B18}" dt="2025-06-28T13:25:02.227" v="85" actId="26606"/>
          <pc:sldLayoutMkLst>
            <pc:docMk/>
            <pc:sldMasterMk cId="2008291041" sldId="2147483648"/>
            <pc:sldLayoutMk cId="838107459" sldId="2147483657"/>
          </pc:sldLayoutMkLst>
        </pc:sldLayoutChg>
        <pc:sldLayoutChg chg="add del">
          <pc:chgData name="Ana Maria" userId="eb46e66f396a6787" providerId="LiveId" clId="{64B4D52A-E16F-459E-9107-65DA78765B18}" dt="2025-06-28T13:25:02.227" v="85" actId="26606"/>
          <pc:sldLayoutMkLst>
            <pc:docMk/>
            <pc:sldMasterMk cId="2008291041" sldId="2147483648"/>
            <pc:sldLayoutMk cId="3451951555" sldId="2147483658"/>
          </pc:sldLayoutMkLst>
        </pc:sldLayoutChg>
        <pc:sldLayoutChg chg="add del">
          <pc:chgData name="Ana Maria" userId="eb46e66f396a6787" providerId="LiveId" clId="{64B4D52A-E16F-459E-9107-65DA78765B18}" dt="2025-06-28T13:25:02.227" v="85" actId="26606"/>
          <pc:sldLayoutMkLst>
            <pc:docMk/>
            <pc:sldMasterMk cId="2008291041" sldId="2147483648"/>
            <pc:sldLayoutMk cId="1536025797" sldId="2147483659"/>
          </pc:sldLayoutMkLst>
        </pc:sldLayoutChg>
      </pc:sldMasterChg>
      <pc:sldMasterChg chg="add del replId addSldLayout delSldLayout">
        <pc:chgData name="Ana Maria" userId="eb46e66f396a6787" providerId="LiveId" clId="{64B4D52A-E16F-459E-9107-65DA78765B18}" dt="2025-06-28T13:24:41.291" v="74" actId="26606"/>
        <pc:sldMasterMkLst>
          <pc:docMk/>
          <pc:sldMasterMk cId="3081890384" sldId="2147483660"/>
        </pc:sldMasterMkLst>
        <pc:sldLayoutChg chg="add del">
          <pc:chgData name="Ana Maria" userId="eb46e66f396a6787" providerId="LiveId" clId="{64B4D52A-E16F-459E-9107-65DA78765B18}" dt="2025-06-28T13:24:41.291" v="74" actId="26606"/>
          <pc:sldLayoutMkLst>
            <pc:docMk/>
            <pc:sldMasterMk cId="3081890384" sldId="2147483660"/>
            <pc:sldLayoutMk cId="275643738" sldId="2147483661"/>
          </pc:sldLayoutMkLst>
        </pc:sldLayoutChg>
        <pc:sldLayoutChg chg="add del replId">
          <pc:chgData name="Ana Maria" userId="eb46e66f396a6787" providerId="LiveId" clId="{64B4D52A-E16F-459E-9107-65DA78765B18}" dt="2025-06-28T13:24:41.291" v="74" actId="26606"/>
          <pc:sldLayoutMkLst>
            <pc:docMk/>
            <pc:sldMasterMk cId="3081890384" sldId="2147483660"/>
            <pc:sldLayoutMk cId="2885995298" sldId="2147483662"/>
          </pc:sldLayoutMkLst>
        </pc:sldLayoutChg>
        <pc:sldLayoutChg chg="add del replId">
          <pc:chgData name="Ana Maria" userId="eb46e66f396a6787" providerId="LiveId" clId="{64B4D52A-E16F-459E-9107-65DA78765B18}" dt="2025-06-28T13:24:41.291" v="74" actId="26606"/>
          <pc:sldLayoutMkLst>
            <pc:docMk/>
            <pc:sldMasterMk cId="3081890384" sldId="2147483660"/>
            <pc:sldLayoutMk cId="1781665987" sldId="2147483663"/>
          </pc:sldLayoutMkLst>
        </pc:sldLayoutChg>
        <pc:sldLayoutChg chg="add del replId">
          <pc:chgData name="Ana Maria" userId="eb46e66f396a6787" providerId="LiveId" clId="{64B4D52A-E16F-459E-9107-65DA78765B18}" dt="2025-06-28T13:24:41.291" v="74" actId="26606"/>
          <pc:sldLayoutMkLst>
            <pc:docMk/>
            <pc:sldMasterMk cId="3081890384" sldId="2147483660"/>
            <pc:sldLayoutMk cId="479547412" sldId="2147483664"/>
          </pc:sldLayoutMkLst>
        </pc:sldLayoutChg>
        <pc:sldLayoutChg chg="add del replId">
          <pc:chgData name="Ana Maria" userId="eb46e66f396a6787" providerId="LiveId" clId="{64B4D52A-E16F-459E-9107-65DA78765B18}" dt="2025-06-28T13:24:41.291" v="74" actId="26606"/>
          <pc:sldLayoutMkLst>
            <pc:docMk/>
            <pc:sldMasterMk cId="3081890384" sldId="2147483660"/>
            <pc:sldLayoutMk cId="1974180748" sldId="2147483665"/>
          </pc:sldLayoutMkLst>
        </pc:sldLayoutChg>
        <pc:sldLayoutChg chg="add del replId">
          <pc:chgData name="Ana Maria" userId="eb46e66f396a6787" providerId="LiveId" clId="{64B4D52A-E16F-459E-9107-65DA78765B18}" dt="2025-06-28T13:24:41.291" v="74" actId="26606"/>
          <pc:sldLayoutMkLst>
            <pc:docMk/>
            <pc:sldMasterMk cId="3081890384" sldId="2147483660"/>
            <pc:sldLayoutMk cId="3281335819" sldId="2147483666"/>
          </pc:sldLayoutMkLst>
        </pc:sldLayoutChg>
        <pc:sldLayoutChg chg="add del replId">
          <pc:chgData name="Ana Maria" userId="eb46e66f396a6787" providerId="LiveId" clId="{64B4D52A-E16F-459E-9107-65DA78765B18}" dt="2025-06-28T13:24:41.291" v="74" actId="26606"/>
          <pc:sldLayoutMkLst>
            <pc:docMk/>
            <pc:sldMasterMk cId="3081890384" sldId="2147483660"/>
            <pc:sldLayoutMk cId="3981744238" sldId="2147483667"/>
          </pc:sldLayoutMkLst>
        </pc:sldLayoutChg>
        <pc:sldLayoutChg chg="add del replId">
          <pc:chgData name="Ana Maria" userId="eb46e66f396a6787" providerId="LiveId" clId="{64B4D52A-E16F-459E-9107-65DA78765B18}" dt="2025-06-28T13:24:41.291" v="74" actId="26606"/>
          <pc:sldLayoutMkLst>
            <pc:docMk/>
            <pc:sldMasterMk cId="3081890384" sldId="2147483660"/>
            <pc:sldLayoutMk cId="4173124380" sldId="2147483668"/>
          </pc:sldLayoutMkLst>
        </pc:sldLayoutChg>
        <pc:sldLayoutChg chg="add del replId">
          <pc:chgData name="Ana Maria" userId="eb46e66f396a6787" providerId="LiveId" clId="{64B4D52A-E16F-459E-9107-65DA78765B18}" dt="2025-06-28T13:24:41.291" v="74" actId="26606"/>
          <pc:sldLayoutMkLst>
            <pc:docMk/>
            <pc:sldMasterMk cId="3081890384" sldId="2147483660"/>
            <pc:sldLayoutMk cId="1585402958" sldId="2147483669"/>
          </pc:sldLayoutMkLst>
        </pc:sldLayoutChg>
        <pc:sldLayoutChg chg="add del replId">
          <pc:chgData name="Ana Maria" userId="eb46e66f396a6787" providerId="LiveId" clId="{64B4D52A-E16F-459E-9107-65DA78765B18}" dt="2025-06-28T13:24:41.291" v="74" actId="26606"/>
          <pc:sldLayoutMkLst>
            <pc:docMk/>
            <pc:sldMasterMk cId="3081890384" sldId="2147483660"/>
            <pc:sldLayoutMk cId="1652338" sldId="2147483670"/>
          </pc:sldLayoutMkLst>
        </pc:sldLayoutChg>
        <pc:sldLayoutChg chg="add del replId">
          <pc:chgData name="Ana Maria" userId="eb46e66f396a6787" providerId="LiveId" clId="{64B4D52A-E16F-459E-9107-65DA78765B18}" dt="2025-06-28T13:24:41.291" v="74" actId="26606"/>
          <pc:sldLayoutMkLst>
            <pc:docMk/>
            <pc:sldMasterMk cId="3081890384" sldId="2147483660"/>
            <pc:sldLayoutMk cId="944713239" sldId="2147483671"/>
          </pc:sldLayoutMkLst>
        </pc:sldLayoutChg>
      </pc:sldMasterChg>
      <pc:sldMasterChg chg="add del addSldLayout delSldLayout">
        <pc:chgData name="Ana Maria" userId="eb46e66f396a6787" providerId="LiveId" clId="{64B4D52A-E16F-459E-9107-65DA78765B18}" dt="2025-06-28T13:24:32.900" v="70" actId="26606"/>
        <pc:sldMasterMkLst>
          <pc:docMk/>
          <pc:sldMasterMk cId="1124781017" sldId="2147483673"/>
        </pc:sldMasterMkLst>
        <pc:sldLayoutChg chg="add del">
          <pc:chgData name="Ana Maria" userId="eb46e66f396a6787" providerId="LiveId" clId="{64B4D52A-E16F-459E-9107-65DA78765B18}" dt="2025-06-28T13:24:32.900" v="70" actId="26606"/>
          <pc:sldLayoutMkLst>
            <pc:docMk/>
            <pc:sldMasterMk cId="1124781017" sldId="2147483673"/>
            <pc:sldLayoutMk cId="1033151144" sldId="2147483662"/>
          </pc:sldLayoutMkLst>
        </pc:sldLayoutChg>
        <pc:sldLayoutChg chg="add del">
          <pc:chgData name="Ana Maria" userId="eb46e66f396a6787" providerId="LiveId" clId="{64B4D52A-E16F-459E-9107-65DA78765B18}" dt="2025-06-28T13:24:32.900" v="70" actId="26606"/>
          <pc:sldLayoutMkLst>
            <pc:docMk/>
            <pc:sldMasterMk cId="1124781017" sldId="2147483673"/>
            <pc:sldLayoutMk cId="2890013394" sldId="2147483663"/>
          </pc:sldLayoutMkLst>
        </pc:sldLayoutChg>
        <pc:sldLayoutChg chg="add del">
          <pc:chgData name="Ana Maria" userId="eb46e66f396a6787" providerId="LiveId" clId="{64B4D52A-E16F-459E-9107-65DA78765B18}" dt="2025-06-28T13:24:32.900" v="70" actId="26606"/>
          <pc:sldLayoutMkLst>
            <pc:docMk/>
            <pc:sldMasterMk cId="1124781017" sldId="2147483673"/>
            <pc:sldLayoutMk cId="4201952803" sldId="2147483664"/>
          </pc:sldLayoutMkLst>
        </pc:sldLayoutChg>
        <pc:sldLayoutChg chg="add del">
          <pc:chgData name="Ana Maria" userId="eb46e66f396a6787" providerId="LiveId" clId="{64B4D52A-E16F-459E-9107-65DA78765B18}" dt="2025-06-28T13:24:32.900" v="70" actId="26606"/>
          <pc:sldLayoutMkLst>
            <pc:docMk/>
            <pc:sldMasterMk cId="1124781017" sldId="2147483673"/>
            <pc:sldLayoutMk cId="3027242915" sldId="2147483665"/>
          </pc:sldLayoutMkLst>
        </pc:sldLayoutChg>
        <pc:sldLayoutChg chg="add del">
          <pc:chgData name="Ana Maria" userId="eb46e66f396a6787" providerId="LiveId" clId="{64B4D52A-E16F-459E-9107-65DA78765B18}" dt="2025-06-28T13:24:32.900" v="70" actId="26606"/>
          <pc:sldLayoutMkLst>
            <pc:docMk/>
            <pc:sldMasterMk cId="1124781017" sldId="2147483673"/>
            <pc:sldLayoutMk cId="1798230967" sldId="2147483666"/>
          </pc:sldLayoutMkLst>
        </pc:sldLayoutChg>
        <pc:sldLayoutChg chg="add del">
          <pc:chgData name="Ana Maria" userId="eb46e66f396a6787" providerId="LiveId" clId="{64B4D52A-E16F-459E-9107-65DA78765B18}" dt="2025-06-28T13:24:32.900" v="70" actId="26606"/>
          <pc:sldLayoutMkLst>
            <pc:docMk/>
            <pc:sldMasterMk cId="1124781017" sldId="2147483673"/>
            <pc:sldLayoutMk cId="2835838644" sldId="2147483667"/>
          </pc:sldLayoutMkLst>
        </pc:sldLayoutChg>
        <pc:sldLayoutChg chg="add del">
          <pc:chgData name="Ana Maria" userId="eb46e66f396a6787" providerId="LiveId" clId="{64B4D52A-E16F-459E-9107-65DA78765B18}" dt="2025-06-28T13:24:32.900" v="70" actId="26606"/>
          <pc:sldLayoutMkLst>
            <pc:docMk/>
            <pc:sldMasterMk cId="1124781017" sldId="2147483673"/>
            <pc:sldLayoutMk cId="721956548" sldId="2147483668"/>
          </pc:sldLayoutMkLst>
        </pc:sldLayoutChg>
        <pc:sldLayoutChg chg="add del">
          <pc:chgData name="Ana Maria" userId="eb46e66f396a6787" providerId="LiveId" clId="{64B4D52A-E16F-459E-9107-65DA78765B18}" dt="2025-06-28T13:24:32.900" v="70" actId="26606"/>
          <pc:sldLayoutMkLst>
            <pc:docMk/>
            <pc:sldMasterMk cId="1124781017" sldId="2147483673"/>
            <pc:sldLayoutMk cId="3071709723" sldId="2147483669"/>
          </pc:sldLayoutMkLst>
        </pc:sldLayoutChg>
        <pc:sldLayoutChg chg="add del">
          <pc:chgData name="Ana Maria" userId="eb46e66f396a6787" providerId="LiveId" clId="{64B4D52A-E16F-459E-9107-65DA78765B18}" dt="2025-06-28T13:24:32.900" v="70" actId="26606"/>
          <pc:sldLayoutMkLst>
            <pc:docMk/>
            <pc:sldMasterMk cId="1124781017" sldId="2147483673"/>
            <pc:sldLayoutMk cId="91843361" sldId="2147483670"/>
          </pc:sldLayoutMkLst>
        </pc:sldLayoutChg>
        <pc:sldLayoutChg chg="add del">
          <pc:chgData name="Ana Maria" userId="eb46e66f396a6787" providerId="LiveId" clId="{64B4D52A-E16F-459E-9107-65DA78765B18}" dt="2025-06-28T13:24:32.900" v="70" actId="26606"/>
          <pc:sldLayoutMkLst>
            <pc:docMk/>
            <pc:sldMasterMk cId="1124781017" sldId="2147483673"/>
            <pc:sldLayoutMk cId="494117367" sldId="2147483671"/>
          </pc:sldLayoutMkLst>
        </pc:sldLayoutChg>
        <pc:sldLayoutChg chg="add del">
          <pc:chgData name="Ana Maria" userId="eb46e66f396a6787" providerId="LiveId" clId="{64B4D52A-E16F-459E-9107-65DA78765B18}" dt="2025-06-28T13:24:32.900" v="70" actId="26606"/>
          <pc:sldLayoutMkLst>
            <pc:docMk/>
            <pc:sldMasterMk cId="1124781017" sldId="2147483673"/>
            <pc:sldLayoutMk cId="3143167086" sldId="2147483672"/>
          </pc:sldLayoutMkLst>
        </pc:sldLayoutChg>
      </pc:sldMasterChg>
      <pc:sldMasterChg chg="add del addSldLayout delSldLayout">
        <pc:chgData name="Ana Maria" userId="eb46e66f396a6787" providerId="LiveId" clId="{64B4D52A-E16F-459E-9107-65DA78765B18}" dt="2025-06-28T13:24:58.634" v="82" actId="26606"/>
        <pc:sldMasterMkLst>
          <pc:docMk/>
          <pc:sldMasterMk cId="2103532063" sldId="2147483673"/>
        </pc:sldMasterMkLst>
        <pc:sldLayoutChg chg="add del">
          <pc:chgData name="Ana Maria" userId="eb46e66f396a6787" providerId="LiveId" clId="{64B4D52A-E16F-459E-9107-65DA78765B18}" dt="2025-06-28T13:24:58.634" v="82" actId="26606"/>
          <pc:sldLayoutMkLst>
            <pc:docMk/>
            <pc:sldMasterMk cId="2103532063" sldId="2147483673"/>
            <pc:sldLayoutMk cId="771894010" sldId="2147483662"/>
          </pc:sldLayoutMkLst>
        </pc:sldLayoutChg>
        <pc:sldLayoutChg chg="add del">
          <pc:chgData name="Ana Maria" userId="eb46e66f396a6787" providerId="LiveId" clId="{64B4D52A-E16F-459E-9107-65DA78765B18}" dt="2025-06-28T13:24:58.634" v="82" actId="26606"/>
          <pc:sldLayoutMkLst>
            <pc:docMk/>
            <pc:sldMasterMk cId="2103532063" sldId="2147483673"/>
            <pc:sldLayoutMk cId="899644134" sldId="2147483663"/>
          </pc:sldLayoutMkLst>
        </pc:sldLayoutChg>
        <pc:sldLayoutChg chg="add del">
          <pc:chgData name="Ana Maria" userId="eb46e66f396a6787" providerId="LiveId" clId="{64B4D52A-E16F-459E-9107-65DA78765B18}" dt="2025-06-28T13:24:58.634" v="82" actId="26606"/>
          <pc:sldLayoutMkLst>
            <pc:docMk/>
            <pc:sldMasterMk cId="2103532063" sldId="2147483673"/>
            <pc:sldLayoutMk cId="2451436754" sldId="2147483664"/>
          </pc:sldLayoutMkLst>
        </pc:sldLayoutChg>
        <pc:sldLayoutChg chg="add del">
          <pc:chgData name="Ana Maria" userId="eb46e66f396a6787" providerId="LiveId" clId="{64B4D52A-E16F-459E-9107-65DA78765B18}" dt="2025-06-28T13:24:58.634" v="82" actId="26606"/>
          <pc:sldLayoutMkLst>
            <pc:docMk/>
            <pc:sldMasterMk cId="2103532063" sldId="2147483673"/>
            <pc:sldLayoutMk cId="1262889361" sldId="2147483665"/>
          </pc:sldLayoutMkLst>
        </pc:sldLayoutChg>
        <pc:sldLayoutChg chg="add del">
          <pc:chgData name="Ana Maria" userId="eb46e66f396a6787" providerId="LiveId" clId="{64B4D52A-E16F-459E-9107-65DA78765B18}" dt="2025-06-28T13:24:58.634" v="82" actId="26606"/>
          <pc:sldLayoutMkLst>
            <pc:docMk/>
            <pc:sldMasterMk cId="2103532063" sldId="2147483673"/>
            <pc:sldLayoutMk cId="1938123972" sldId="2147483666"/>
          </pc:sldLayoutMkLst>
        </pc:sldLayoutChg>
        <pc:sldLayoutChg chg="add del">
          <pc:chgData name="Ana Maria" userId="eb46e66f396a6787" providerId="LiveId" clId="{64B4D52A-E16F-459E-9107-65DA78765B18}" dt="2025-06-28T13:24:58.634" v="82" actId="26606"/>
          <pc:sldLayoutMkLst>
            <pc:docMk/>
            <pc:sldMasterMk cId="2103532063" sldId="2147483673"/>
            <pc:sldLayoutMk cId="3550767408" sldId="2147483667"/>
          </pc:sldLayoutMkLst>
        </pc:sldLayoutChg>
        <pc:sldLayoutChg chg="add del">
          <pc:chgData name="Ana Maria" userId="eb46e66f396a6787" providerId="LiveId" clId="{64B4D52A-E16F-459E-9107-65DA78765B18}" dt="2025-06-28T13:24:58.634" v="82" actId="26606"/>
          <pc:sldLayoutMkLst>
            <pc:docMk/>
            <pc:sldMasterMk cId="2103532063" sldId="2147483673"/>
            <pc:sldLayoutMk cId="1869309239" sldId="2147483668"/>
          </pc:sldLayoutMkLst>
        </pc:sldLayoutChg>
        <pc:sldLayoutChg chg="add del">
          <pc:chgData name="Ana Maria" userId="eb46e66f396a6787" providerId="LiveId" clId="{64B4D52A-E16F-459E-9107-65DA78765B18}" dt="2025-06-28T13:24:58.634" v="82" actId="26606"/>
          <pc:sldLayoutMkLst>
            <pc:docMk/>
            <pc:sldMasterMk cId="2103532063" sldId="2147483673"/>
            <pc:sldLayoutMk cId="852747124" sldId="2147483669"/>
          </pc:sldLayoutMkLst>
        </pc:sldLayoutChg>
        <pc:sldLayoutChg chg="add del">
          <pc:chgData name="Ana Maria" userId="eb46e66f396a6787" providerId="LiveId" clId="{64B4D52A-E16F-459E-9107-65DA78765B18}" dt="2025-06-28T13:24:58.634" v="82" actId="26606"/>
          <pc:sldLayoutMkLst>
            <pc:docMk/>
            <pc:sldMasterMk cId="2103532063" sldId="2147483673"/>
            <pc:sldLayoutMk cId="2823060379" sldId="2147483670"/>
          </pc:sldLayoutMkLst>
        </pc:sldLayoutChg>
        <pc:sldLayoutChg chg="add del">
          <pc:chgData name="Ana Maria" userId="eb46e66f396a6787" providerId="LiveId" clId="{64B4D52A-E16F-459E-9107-65DA78765B18}" dt="2025-06-28T13:24:58.634" v="82" actId="26606"/>
          <pc:sldLayoutMkLst>
            <pc:docMk/>
            <pc:sldMasterMk cId="2103532063" sldId="2147483673"/>
            <pc:sldLayoutMk cId="1268084608" sldId="2147483671"/>
          </pc:sldLayoutMkLst>
        </pc:sldLayoutChg>
        <pc:sldLayoutChg chg="add del">
          <pc:chgData name="Ana Maria" userId="eb46e66f396a6787" providerId="LiveId" clId="{64B4D52A-E16F-459E-9107-65DA78765B18}" dt="2025-06-28T13:24:58.634" v="82" actId="26606"/>
          <pc:sldLayoutMkLst>
            <pc:docMk/>
            <pc:sldMasterMk cId="2103532063" sldId="2147483673"/>
            <pc:sldLayoutMk cId="3990221749" sldId="2147483672"/>
          </pc:sldLayoutMkLst>
        </pc:sldLayoutChg>
      </pc:sldMasterChg>
      <pc:sldMasterChg chg="add del addSldLayout delSldLayout">
        <pc:chgData name="Ana Maria" userId="eb46e66f396a6787" providerId="LiveId" clId="{64B4D52A-E16F-459E-9107-65DA78765B18}" dt="2025-06-28T13:24:51.435" v="78" actId="26606"/>
        <pc:sldMasterMkLst>
          <pc:docMk/>
          <pc:sldMasterMk cId="2134714589" sldId="2147483686"/>
        </pc:sldMasterMkLst>
        <pc:sldLayoutChg chg="add del">
          <pc:chgData name="Ana Maria" userId="eb46e66f396a6787" providerId="LiveId" clId="{64B4D52A-E16F-459E-9107-65DA78765B18}" dt="2025-06-28T13:24:51.435" v="78" actId="26606"/>
          <pc:sldLayoutMkLst>
            <pc:docMk/>
            <pc:sldMasterMk cId="2134714589" sldId="2147483686"/>
            <pc:sldLayoutMk cId="2094793712" sldId="2147483675"/>
          </pc:sldLayoutMkLst>
        </pc:sldLayoutChg>
        <pc:sldLayoutChg chg="add del">
          <pc:chgData name="Ana Maria" userId="eb46e66f396a6787" providerId="LiveId" clId="{64B4D52A-E16F-459E-9107-65DA78765B18}" dt="2025-06-28T13:24:51.435" v="78" actId="26606"/>
          <pc:sldLayoutMkLst>
            <pc:docMk/>
            <pc:sldMasterMk cId="2134714589" sldId="2147483686"/>
            <pc:sldLayoutMk cId="1687024354" sldId="2147483676"/>
          </pc:sldLayoutMkLst>
        </pc:sldLayoutChg>
        <pc:sldLayoutChg chg="add del">
          <pc:chgData name="Ana Maria" userId="eb46e66f396a6787" providerId="LiveId" clId="{64B4D52A-E16F-459E-9107-65DA78765B18}" dt="2025-06-28T13:24:51.435" v="78" actId="26606"/>
          <pc:sldLayoutMkLst>
            <pc:docMk/>
            <pc:sldMasterMk cId="2134714589" sldId="2147483686"/>
            <pc:sldLayoutMk cId="3571711566" sldId="2147483677"/>
          </pc:sldLayoutMkLst>
        </pc:sldLayoutChg>
        <pc:sldLayoutChg chg="add del">
          <pc:chgData name="Ana Maria" userId="eb46e66f396a6787" providerId="LiveId" clId="{64B4D52A-E16F-459E-9107-65DA78765B18}" dt="2025-06-28T13:24:51.435" v="78" actId="26606"/>
          <pc:sldLayoutMkLst>
            <pc:docMk/>
            <pc:sldMasterMk cId="2134714589" sldId="2147483686"/>
            <pc:sldLayoutMk cId="2790387321" sldId="2147483678"/>
          </pc:sldLayoutMkLst>
        </pc:sldLayoutChg>
        <pc:sldLayoutChg chg="add del">
          <pc:chgData name="Ana Maria" userId="eb46e66f396a6787" providerId="LiveId" clId="{64B4D52A-E16F-459E-9107-65DA78765B18}" dt="2025-06-28T13:24:51.435" v="78" actId="26606"/>
          <pc:sldLayoutMkLst>
            <pc:docMk/>
            <pc:sldMasterMk cId="2134714589" sldId="2147483686"/>
            <pc:sldLayoutMk cId="3903915653" sldId="2147483679"/>
          </pc:sldLayoutMkLst>
        </pc:sldLayoutChg>
        <pc:sldLayoutChg chg="add del">
          <pc:chgData name="Ana Maria" userId="eb46e66f396a6787" providerId="LiveId" clId="{64B4D52A-E16F-459E-9107-65DA78765B18}" dt="2025-06-28T13:24:51.435" v="78" actId="26606"/>
          <pc:sldLayoutMkLst>
            <pc:docMk/>
            <pc:sldMasterMk cId="2134714589" sldId="2147483686"/>
            <pc:sldLayoutMk cId="3171563799" sldId="2147483680"/>
          </pc:sldLayoutMkLst>
        </pc:sldLayoutChg>
        <pc:sldLayoutChg chg="add del">
          <pc:chgData name="Ana Maria" userId="eb46e66f396a6787" providerId="LiveId" clId="{64B4D52A-E16F-459E-9107-65DA78765B18}" dt="2025-06-28T13:24:51.435" v="78" actId="26606"/>
          <pc:sldLayoutMkLst>
            <pc:docMk/>
            <pc:sldMasterMk cId="2134714589" sldId="2147483686"/>
            <pc:sldLayoutMk cId="231300282" sldId="2147483681"/>
          </pc:sldLayoutMkLst>
        </pc:sldLayoutChg>
        <pc:sldLayoutChg chg="add del">
          <pc:chgData name="Ana Maria" userId="eb46e66f396a6787" providerId="LiveId" clId="{64B4D52A-E16F-459E-9107-65DA78765B18}" dt="2025-06-28T13:24:51.435" v="78" actId="26606"/>
          <pc:sldLayoutMkLst>
            <pc:docMk/>
            <pc:sldMasterMk cId="2134714589" sldId="2147483686"/>
            <pc:sldLayoutMk cId="1861455600" sldId="2147483682"/>
          </pc:sldLayoutMkLst>
        </pc:sldLayoutChg>
        <pc:sldLayoutChg chg="add del">
          <pc:chgData name="Ana Maria" userId="eb46e66f396a6787" providerId="LiveId" clId="{64B4D52A-E16F-459E-9107-65DA78765B18}" dt="2025-06-28T13:24:51.435" v="78" actId="26606"/>
          <pc:sldLayoutMkLst>
            <pc:docMk/>
            <pc:sldMasterMk cId="2134714589" sldId="2147483686"/>
            <pc:sldLayoutMk cId="1178137970" sldId="2147483683"/>
          </pc:sldLayoutMkLst>
        </pc:sldLayoutChg>
        <pc:sldLayoutChg chg="add del">
          <pc:chgData name="Ana Maria" userId="eb46e66f396a6787" providerId="LiveId" clId="{64B4D52A-E16F-459E-9107-65DA78765B18}" dt="2025-06-28T13:24:51.435" v="78" actId="26606"/>
          <pc:sldLayoutMkLst>
            <pc:docMk/>
            <pc:sldMasterMk cId="2134714589" sldId="2147483686"/>
            <pc:sldLayoutMk cId="4267978880" sldId="2147483684"/>
          </pc:sldLayoutMkLst>
        </pc:sldLayoutChg>
        <pc:sldLayoutChg chg="add del">
          <pc:chgData name="Ana Maria" userId="eb46e66f396a6787" providerId="LiveId" clId="{64B4D52A-E16F-459E-9107-65DA78765B18}" dt="2025-06-28T13:24:51.435" v="78" actId="26606"/>
          <pc:sldLayoutMkLst>
            <pc:docMk/>
            <pc:sldMasterMk cId="2134714589" sldId="2147483686"/>
            <pc:sldLayoutMk cId="3963460092" sldId="2147483685"/>
          </pc:sldLayoutMkLst>
        </pc:sldLayoutChg>
      </pc:sldMasterChg>
      <pc:sldMasterChg chg="add del addSldLayout delSldLayout">
        <pc:chgData name="Ana Maria" userId="eb46e66f396a6787" providerId="LiveId" clId="{64B4D52A-E16F-459E-9107-65DA78765B18}" dt="2025-06-28T13:24:47.718" v="76" actId="26606"/>
        <pc:sldMasterMkLst>
          <pc:docMk/>
          <pc:sldMasterMk cId="187154453" sldId="2147483712"/>
        </pc:sldMasterMkLst>
        <pc:sldLayoutChg chg="add del">
          <pc:chgData name="Ana Maria" userId="eb46e66f396a6787" providerId="LiveId" clId="{64B4D52A-E16F-459E-9107-65DA78765B18}" dt="2025-06-28T13:24:47.718" v="76" actId="26606"/>
          <pc:sldLayoutMkLst>
            <pc:docMk/>
            <pc:sldMasterMk cId="187154453" sldId="2147483712"/>
            <pc:sldLayoutMk cId="536014178" sldId="2147483701"/>
          </pc:sldLayoutMkLst>
        </pc:sldLayoutChg>
        <pc:sldLayoutChg chg="add del">
          <pc:chgData name="Ana Maria" userId="eb46e66f396a6787" providerId="LiveId" clId="{64B4D52A-E16F-459E-9107-65DA78765B18}" dt="2025-06-28T13:24:47.718" v="76" actId="26606"/>
          <pc:sldLayoutMkLst>
            <pc:docMk/>
            <pc:sldMasterMk cId="187154453" sldId="2147483712"/>
            <pc:sldLayoutMk cId="2945686401" sldId="2147483702"/>
          </pc:sldLayoutMkLst>
        </pc:sldLayoutChg>
        <pc:sldLayoutChg chg="add del">
          <pc:chgData name="Ana Maria" userId="eb46e66f396a6787" providerId="LiveId" clId="{64B4D52A-E16F-459E-9107-65DA78765B18}" dt="2025-06-28T13:24:47.718" v="76" actId="26606"/>
          <pc:sldLayoutMkLst>
            <pc:docMk/>
            <pc:sldMasterMk cId="187154453" sldId="2147483712"/>
            <pc:sldLayoutMk cId="1668276402" sldId="2147483703"/>
          </pc:sldLayoutMkLst>
        </pc:sldLayoutChg>
        <pc:sldLayoutChg chg="add del">
          <pc:chgData name="Ana Maria" userId="eb46e66f396a6787" providerId="LiveId" clId="{64B4D52A-E16F-459E-9107-65DA78765B18}" dt="2025-06-28T13:24:47.718" v="76" actId="26606"/>
          <pc:sldLayoutMkLst>
            <pc:docMk/>
            <pc:sldMasterMk cId="187154453" sldId="2147483712"/>
            <pc:sldLayoutMk cId="1115440838" sldId="2147483704"/>
          </pc:sldLayoutMkLst>
        </pc:sldLayoutChg>
        <pc:sldLayoutChg chg="add del">
          <pc:chgData name="Ana Maria" userId="eb46e66f396a6787" providerId="LiveId" clId="{64B4D52A-E16F-459E-9107-65DA78765B18}" dt="2025-06-28T13:24:47.718" v="76" actId="26606"/>
          <pc:sldLayoutMkLst>
            <pc:docMk/>
            <pc:sldMasterMk cId="187154453" sldId="2147483712"/>
            <pc:sldLayoutMk cId="1323914305" sldId="2147483705"/>
          </pc:sldLayoutMkLst>
        </pc:sldLayoutChg>
        <pc:sldLayoutChg chg="add del">
          <pc:chgData name="Ana Maria" userId="eb46e66f396a6787" providerId="LiveId" clId="{64B4D52A-E16F-459E-9107-65DA78765B18}" dt="2025-06-28T13:24:47.718" v="76" actId="26606"/>
          <pc:sldLayoutMkLst>
            <pc:docMk/>
            <pc:sldMasterMk cId="187154453" sldId="2147483712"/>
            <pc:sldLayoutMk cId="2844139680" sldId="2147483706"/>
          </pc:sldLayoutMkLst>
        </pc:sldLayoutChg>
        <pc:sldLayoutChg chg="add del">
          <pc:chgData name="Ana Maria" userId="eb46e66f396a6787" providerId="LiveId" clId="{64B4D52A-E16F-459E-9107-65DA78765B18}" dt="2025-06-28T13:24:47.718" v="76" actId="26606"/>
          <pc:sldLayoutMkLst>
            <pc:docMk/>
            <pc:sldMasterMk cId="187154453" sldId="2147483712"/>
            <pc:sldLayoutMk cId="1840680092" sldId="2147483707"/>
          </pc:sldLayoutMkLst>
        </pc:sldLayoutChg>
        <pc:sldLayoutChg chg="add del">
          <pc:chgData name="Ana Maria" userId="eb46e66f396a6787" providerId="LiveId" clId="{64B4D52A-E16F-459E-9107-65DA78765B18}" dt="2025-06-28T13:24:47.718" v="76" actId="26606"/>
          <pc:sldLayoutMkLst>
            <pc:docMk/>
            <pc:sldMasterMk cId="187154453" sldId="2147483712"/>
            <pc:sldLayoutMk cId="112962729" sldId="2147483708"/>
          </pc:sldLayoutMkLst>
        </pc:sldLayoutChg>
        <pc:sldLayoutChg chg="add del">
          <pc:chgData name="Ana Maria" userId="eb46e66f396a6787" providerId="LiveId" clId="{64B4D52A-E16F-459E-9107-65DA78765B18}" dt="2025-06-28T13:24:47.718" v="76" actId="26606"/>
          <pc:sldLayoutMkLst>
            <pc:docMk/>
            <pc:sldMasterMk cId="187154453" sldId="2147483712"/>
            <pc:sldLayoutMk cId="3614284663" sldId="2147483709"/>
          </pc:sldLayoutMkLst>
        </pc:sldLayoutChg>
        <pc:sldLayoutChg chg="add del">
          <pc:chgData name="Ana Maria" userId="eb46e66f396a6787" providerId="LiveId" clId="{64B4D52A-E16F-459E-9107-65DA78765B18}" dt="2025-06-28T13:24:47.718" v="76" actId="26606"/>
          <pc:sldLayoutMkLst>
            <pc:docMk/>
            <pc:sldMasterMk cId="187154453" sldId="2147483712"/>
            <pc:sldLayoutMk cId="2673602695" sldId="2147483710"/>
          </pc:sldLayoutMkLst>
        </pc:sldLayoutChg>
        <pc:sldLayoutChg chg="add del">
          <pc:chgData name="Ana Maria" userId="eb46e66f396a6787" providerId="LiveId" clId="{64B4D52A-E16F-459E-9107-65DA78765B18}" dt="2025-06-28T13:24:47.718" v="76" actId="26606"/>
          <pc:sldLayoutMkLst>
            <pc:docMk/>
            <pc:sldMasterMk cId="187154453" sldId="2147483712"/>
            <pc:sldLayoutMk cId="2800447182" sldId="2147483711"/>
          </pc:sldLayoutMkLst>
        </pc:sldLayoutChg>
      </pc:sldMasterChg>
      <pc:sldMasterChg chg="add del addSldLayout delSldLayout">
        <pc:chgData name="Ana Maria" userId="eb46e66f396a6787" providerId="LiveId" clId="{64B4D52A-E16F-459E-9107-65DA78765B18}" dt="2025-06-28T13:25:02.200" v="84" actId="26606"/>
        <pc:sldMasterMkLst>
          <pc:docMk/>
          <pc:sldMasterMk cId="1720315899" sldId="2147483712"/>
        </pc:sldMasterMkLst>
        <pc:sldLayoutChg chg="add del">
          <pc:chgData name="Ana Maria" userId="eb46e66f396a6787" providerId="LiveId" clId="{64B4D52A-E16F-459E-9107-65DA78765B18}" dt="2025-06-28T13:25:02.200" v="84" actId="26606"/>
          <pc:sldLayoutMkLst>
            <pc:docMk/>
            <pc:sldMasterMk cId="1720315899" sldId="2147483712"/>
            <pc:sldLayoutMk cId="3119483537" sldId="2147483701"/>
          </pc:sldLayoutMkLst>
        </pc:sldLayoutChg>
        <pc:sldLayoutChg chg="add del">
          <pc:chgData name="Ana Maria" userId="eb46e66f396a6787" providerId="LiveId" clId="{64B4D52A-E16F-459E-9107-65DA78765B18}" dt="2025-06-28T13:25:02.200" v="84" actId="26606"/>
          <pc:sldLayoutMkLst>
            <pc:docMk/>
            <pc:sldMasterMk cId="1720315899" sldId="2147483712"/>
            <pc:sldLayoutMk cId="3148965981" sldId="2147483702"/>
          </pc:sldLayoutMkLst>
        </pc:sldLayoutChg>
        <pc:sldLayoutChg chg="add del">
          <pc:chgData name="Ana Maria" userId="eb46e66f396a6787" providerId="LiveId" clId="{64B4D52A-E16F-459E-9107-65DA78765B18}" dt="2025-06-28T13:25:02.200" v="84" actId="26606"/>
          <pc:sldLayoutMkLst>
            <pc:docMk/>
            <pc:sldMasterMk cId="1720315899" sldId="2147483712"/>
            <pc:sldLayoutMk cId="476273805" sldId="2147483703"/>
          </pc:sldLayoutMkLst>
        </pc:sldLayoutChg>
        <pc:sldLayoutChg chg="add del">
          <pc:chgData name="Ana Maria" userId="eb46e66f396a6787" providerId="LiveId" clId="{64B4D52A-E16F-459E-9107-65DA78765B18}" dt="2025-06-28T13:25:02.200" v="84" actId="26606"/>
          <pc:sldLayoutMkLst>
            <pc:docMk/>
            <pc:sldMasterMk cId="1720315899" sldId="2147483712"/>
            <pc:sldLayoutMk cId="2545282096" sldId="2147483704"/>
          </pc:sldLayoutMkLst>
        </pc:sldLayoutChg>
        <pc:sldLayoutChg chg="add del">
          <pc:chgData name="Ana Maria" userId="eb46e66f396a6787" providerId="LiveId" clId="{64B4D52A-E16F-459E-9107-65DA78765B18}" dt="2025-06-28T13:25:02.200" v="84" actId="26606"/>
          <pc:sldLayoutMkLst>
            <pc:docMk/>
            <pc:sldMasterMk cId="1720315899" sldId="2147483712"/>
            <pc:sldLayoutMk cId="3184449767" sldId="2147483705"/>
          </pc:sldLayoutMkLst>
        </pc:sldLayoutChg>
        <pc:sldLayoutChg chg="add del">
          <pc:chgData name="Ana Maria" userId="eb46e66f396a6787" providerId="LiveId" clId="{64B4D52A-E16F-459E-9107-65DA78765B18}" dt="2025-06-28T13:25:02.200" v="84" actId="26606"/>
          <pc:sldLayoutMkLst>
            <pc:docMk/>
            <pc:sldMasterMk cId="1720315899" sldId="2147483712"/>
            <pc:sldLayoutMk cId="3818086347" sldId="2147483706"/>
          </pc:sldLayoutMkLst>
        </pc:sldLayoutChg>
        <pc:sldLayoutChg chg="add del">
          <pc:chgData name="Ana Maria" userId="eb46e66f396a6787" providerId="LiveId" clId="{64B4D52A-E16F-459E-9107-65DA78765B18}" dt="2025-06-28T13:25:02.200" v="84" actId="26606"/>
          <pc:sldLayoutMkLst>
            <pc:docMk/>
            <pc:sldMasterMk cId="1720315899" sldId="2147483712"/>
            <pc:sldLayoutMk cId="2736740794" sldId="2147483707"/>
          </pc:sldLayoutMkLst>
        </pc:sldLayoutChg>
        <pc:sldLayoutChg chg="add del">
          <pc:chgData name="Ana Maria" userId="eb46e66f396a6787" providerId="LiveId" clId="{64B4D52A-E16F-459E-9107-65DA78765B18}" dt="2025-06-28T13:25:02.200" v="84" actId="26606"/>
          <pc:sldLayoutMkLst>
            <pc:docMk/>
            <pc:sldMasterMk cId="1720315899" sldId="2147483712"/>
            <pc:sldLayoutMk cId="1449566340" sldId="2147483708"/>
          </pc:sldLayoutMkLst>
        </pc:sldLayoutChg>
        <pc:sldLayoutChg chg="add del">
          <pc:chgData name="Ana Maria" userId="eb46e66f396a6787" providerId="LiveId" clId="{64B4D52A-E16F-459E-9107-65DA78765B18}" dt="2025-06-28T13:25:02.200" v="84" actId="26606"/>
          <pc:sldLayoutMkLst>
            <pc:docMk/>
            <pc:sldMasterMk cId="1720315899" sldId="2147483712"/>
            <pc:sldLayoutMk cId="3413706145" sldId="2147483709"/>
          </pc:sldLayoutMkLst>
        </pc:sldLayoutChg>
        <pc:sldLayoutChg chg="add del">
          <pc:chgData name="Ana Maria" userId="eb46e66f396a6787" providerId="LiveId" clId="{64B4D52A-E16F-459E-9107-65DA78765B18}" dt="2025-06-28T13:25:02.200" v="84" actId="26606"/>
          <pc:sldLayoutMkLst>
            <pc:docMk/>
            <pc:sldMasterMk cId="1720315899" sldId="2147483712"/>
            <pc:sldLayoutMk cId="3347991891" sldId="2147483710"/>
          </pc:sldLayoutMkLst>
        </pc:sldLayoutChg>
        <pc:sldLayoutChg chg="add del">
          <pc:chgData name="Ana Maria" userId="eb46e66f396a6787" providerId="LiveId" clId="{64B4D52A-E16F-459E-9107-65DA78765B18}" dt="2025-06-28T13:25:02.200" v="84" actId="26606"/>
          <pc:sldLayoutMkLst>
            <pc:docMk/>
            <pc:sldMasterMk cId="1720315899" sldId="2147483712"/>
            <pc:sldLayoutMk cId="1331894579" sldId="2147483711"/>
          </pc:sldLayoutMkLst>
        </pc:sldLayoutChg>
      </pc:sldMasterChg>
      <pc:sldMasterChg chg="add del setBg addSldLayout delSldLayout modSldLayout">
        <pc:chgData name="Ana Maria" userId="eb46e66f396a6787" providerId="LiveId" clId="{64B4D52A-E16F-459E-9107-65DA78765B18}" dt="2025-06-28T13:30:49.243" v="188" actId="26606"/>
        <pc:sldMasterMkLst>
          <pc:docMk/>
          <pc:sldMasterMk cId="3051115521" sldId="2147483751"/>
        </pc:sldMasterMkLst>
        <pc:sldLayoutChg chg="add del setBg">
          <pc:chgData name="Ana Maria" userId="eb46e66f396a6787" providerId="LiveId" clId="{64B4D52A-E16F-459E-9107-65DA78765B18}" dt="2025-06-28T13:30:49.243" v="188" actId="26606"/>
          <pc:sldLayoutMkLst>
            <pc:docMk/>
            <pc:sldMasterMk cId="3051115521" sldId="2147483751"/>
            <pc:sldLayoutMk cId="4114746495" sldId="2147483740"/>
          </pc:sldLayoutMkLst>
        </pc:sldLayoutChg>
        <pc:sldLayoutChg chg="add del setBg">
          <pc:chgData name="Ana Maria" userId="eb46e66f396a6787" providerId="LiveId" clId="{64B4D52A-E16F-459E-9107-65DA78765B18}" dt="2025-06-28T13:30:49.243" v="188" actId="26606"/>
          <pc:sldLayoutMkLst>
            <pc:docMk/>
            <pc:sldMasterMk cId="3051115521" sldId="2147483751"/>
            <pc:sldLayoutMk cId="223668012" sldId="2147483741"/>
          </pc:sldLayoutMkLst>
        </pc:sldLayoutChg>
        <pc:sldLayoutChg chg="add del setBg">
          <pc:chgData name="Ana Maria" userId="eb46e66f396a6787" providerId="LiveId" clId="{64B4D52A-E16F-459E-9107-65DA78765B18}" dt="2025-06-28T13:30:49.243" v="188" actId="26606"/>
          <pc:sldLayoutMkLst>
            <pc:docMk/>
            <pc:sldMasterMk cId="3051115521" sldId="2147483751"/>
            <pc:sldLayoutMk cId="1343452283" sldId="2147483742"/>
          </pc:sldLayoutMkLst>
        </pc:sldLayoutChg>
        <pc:sldLayoutChg chg="add del setBg">
          <pc:chgData name="Ana Maria" userId="eb46e66f396a6787" providerId="LiveId" clId="{64B4D52A-E16F-459E-9107-65DA78765B18}" dt="2025-06-28T13:30:49.243" v="188" actId="26606"/>
          <pc:sldLayoutMkLst>
            <pc:docMk/>
            <pc:sldMasterMk cId="3051115521" sldId="2147483751"/>
            <pc:sldLayoutMk cId="2978049305" sldId="2147483743"/>
          </pc:sldLayoutMkLst>
        </pc:sldLayoutChg>
        <pc:sldLayoutChg chg="add del setBg">
          <pc:chgData name="Ana Maria" userId="eb46e66f396a6787" providerId="LiveId" clId="{64B4D52A-E16F-459E-9107-65DA78765B18}" dt="2025-06-28T13:30:49.243" v="188" actId="26606"/>
          <pc:sldLayoutMkLst>
            <pc:docMk/>
            <pc:sldMasterMk cId="3051115521" sldId="2147483751"/>
            <pc:sldLayoutMk cId="2271864074" sldId="2147483744"/>
          </pc:sldLayoutMkLst>
        </pc:sldLayoutChg>
        <pc:sldLayoutChg chg="add del setBg">
          <pc:chgData name="Ana Maria" userId="eb46e66f396a6787" providerId="LiveId" clId="{64B4D52A-E16F-459E-9107-65DA78765B18}" dt="2025-06-28T13:30:49.243" v="188" actId="26606"/>
          <pc:sldLayoutMkLst>
            <pc:docMk/>
            <pc:sldMasterMk cId="3051115521" sldId="2147483751"/>
            <pc:sldLayoutMk cId="78222413" sldId="2147483745"/>
          </pc:sldLayoutMkLst>
        </pc:sldLayoutChg>
        <pc:sldLayoutChg chg="add del setBg">
          <pc:chgData name="Ana Maria" userId="eb46e66f396a6787" providerId="LiveId" clId="{64B4D52A-E16F-459E-9107-65DA78765B18}" dt="2025-06-28T13:30:49.243" v="188" actId="26606"/>
          <pc:sldLayoutMkLst>
            <pc:docMk/>
            <pc:sldMasterMk cId="3051115521" sldId="2147483751"/>
            <pc:sldLayoutMk cId="1809330149" sldId="2147483746"/>
          </pc:sldLayoutMkLst>
        </pc:sldLayoutChg>
        <pc:sldLayoutChg chg="add del setBg">
          <pc:chgData name="Ana Maria" userId="eb46e66f396a6787" providerId="LiveId" clId="{64B4D52A-E16F-459E-9107-65DA78765B18}" dt="2025-06-28T13:30:49.243" v="188" actId="26606"/>
          <pc:sldLayoutMkLst>
            <pc:docMk/>
            <pc:sldMasterMk cId="3051115521" sldId="2147483751"/>
            <pc:sldLayoutMk cId="201052514" sldId="2147483747"/>
          </pc:sldLayoutMkLst>
        </pc:sldLayoutChg>
        <pc:sldLayoutChg chg="add del setBg">
          <pc:chgData name="Ana Maria" userId="eb46e66f396a6787" providerId="LiveId" clId="{64B4D52A-E16F-459E-9107-65DA78765B18}" dt="2025-06-28T13:30:49.243" v="188" actId="26606"/>
          <pc:sldLayoutMkLst>
            <pc:docMk/>
            <pc:sldMasterMk cId="3051115521" sldId="2147483751"/>
            <pc:sldLayoutMk cId="3077571684" sldId="2147483748"/>
          </pc:sldLayoutMkLst>
        </pc:sldLayoutChg>
        <pc:sldLayoutChg chg="add del setBg">
          <pc:chgData name="Ana Maria" userId="eb46e66f396a6787" providerId="LiveId" clId="{64B4D52A-E16F-459E-9107-65DA78765B18}" dt="2025-06-28T13:30:49.243" v="188" actId="26606"/>
          <pc:sldLayoutMkLst>
            <pc:docMk/>
            <pc:sldMasterMk cId="3051115521" sldId="2147483751"/>
            <pc:sldLayoutMk cId="2168163041" sldId="2147483749"/>
          </pc:sldLayoutMkLst>
        </pc:sldLayoutChg>
        <pc:sldLayoutChg chg="add del setBg">
          <pc:chgData name="Ana Maria" userId="eb46e66f396a6787" providerId="LiveId" clId="{64B4D52A-E16F-459E-9107-65DA78765B18}" dt="2025-06-28T13:30:49.243" v="188" actId="26606"/>
          <pc:sldLayoutMkLst>
            <pc:docMk/>
            <pc:sldMasterMk cId="3051115521" sldId="2147483751"/>
            <pc:sldLayoutMk cId="2404478751" sldId="2147483750"/>
          </pc:sldLayoutMkLst>
        </pc:sldLayoutChg>
      </pc:sldMasterChg>
      <pc:sldMasterChg chg="add del addSldLayout delSldLayout">
        <pc:chgData name="Ana Maria" userId="eb46e66f396a6787" providerId="LiveId" clId="{64B4D52A-E16F-459E-9107-65DA78765B18}" dt="2025-06-28T13:30:41.498" v="181" actId="26606"/>
        <pc:sldMasterMkLst>
          <pc:docMk/>
          <pc:sldMasterMk cId="995287590" sldId="2147483752"/>
        </pc:sldMasterMkLst>
        <pc:sldLayoutChg chg="add del">
          <pc:chgData name="Ana Maria" userId="eb46e66f396a6787" providerId="LiveId" clId="{64B4D52A-E16F-459E-9107-65DA78765B18}" dt="2025-06-28T13:30:41.498" v="181" actId="26606"/>
          <pc:sldLayoutMkLst>
            <pc:docMk/>
            <pc:sldMasterMk cId="995287590" sldId="2147483752"/>
            <pc:sldLayoutMk cId="3233712042" sldId="2147483753"/>
          </pc:sldLayoutMkLst>
        </pc:sldLayoutChg>
        <pc:sldLayoutChg chg="add del">
          <pc:chgData name="Ana Maria" userId="eb46e66f396a6787" providerId="LiveId" clId="{64B4D52A-E16F-459E-9107-65DA78765B18}" dt="2025-06-28T13:30:41.498" v="181" actId="26606"/>
          <pc:sldLayoutMkLst>
            <pc:docMk/>
            <pc:sldMasterMk cId="995287590" sldId="2147483752"/>
            <pc:sldLayoutMk cId="61381521" sldId="2147483754"/>
          </pc:sldLayoutMkLst>
        </pc:sldLayoutChg>
        <pc:sldLayoutChg chg="add del">
          <pc:chgData name="Ana Maria" userId="eb46e66f396a6787" providerId="LiveId" clId="{64B4D52A-E16F-459E-9107-65DA78765B18}" dt="2025-06-28T13:30:41.498" v="181" actId="26606"/>
          <pc:sldLayoutMkLst>
            <pc:docMk/>
            <pc:sldMasterMk cId="995287590" sldId="2147483752"/>
            <pc:sldLayoutMk cId="3489621373" sldId="2147483755"/>
          </pc:sldLayoutMkLst>
        </pc:sldLayoutChg>
        <pc:sldLayoutChg chg="add del">
          <pc:chgData name="Ana Maria" userId="eb46e66f396a6787" providerId="LiveId" clId="{64B4D52A-E16F-459E-9107-65DA78765B18}" dt="2025-06-28T13:30:41.498" v="181" actId="26606"/>
          <pc:sldLayoutMkLst>
            <pc:docMk/>
            <pc:sldMasterMk cId="995287590" sldId="2147483752"/>
            <pc:sldLayoutMk cId="3414079259" sldId="2147483756"/>
          </pc:sldLayoutMkLst>
        </pc:sldLayoutChg>
        <pc:sldLayoutChg chg="add del">
          <pc:chgData name="Ana Maria" userId="eb46e66f396a6787" providerId="LiveId" clId="{64B4D52A-E16F-459E-9107-65DA78765B18}" dt="2025-06-28T13:30:41.498" v="181" actId="26606"/>
          <pc:sldLayoutMkLst>
            <pc:docMk/>
            <pc:sldMasterMk cId="995287590" sldId="2147483752"/>
            <pc:sldLayoutMk cId="1619298152" sldId="2147483757"/>
          </pc:sldLayoutMkLst>
        </pc:sldLayoutChg>
        <pc:sldLayoutChg chg="add del">
          <pc:chgData name="Ana Maria" userId="eb46e66f396a6787" providerId="LiveId" clId="{64B4D52A-E16F-459E-9107-65DA78765B18}" dt="2025-06-28T13:30:41.498" v="181" actId="26606"/>
          <pc:sldLayoutMkLst>
            <pc:docMk/>
            <pc:sldMasterMk cId="995287590" sldId="2147483752"/>
            <pc:sldLayoutMk cId="1488741049" sldId="2147483758"/>
          </pc:sldLayoutMkLst>
        </pc:sldLayoutChg>
        <pc:sldLayoutChg chg="add del">
          <pc:chgData name="Ana Maria" userId="eb46e66f396a6787" providerId="LiveId" clId="{64B4D52A-E16F-459E-9107-65DA78765B18}" dt="2025-06-28T13:30:41.498" v="181" actId="26606"/>
          <pc:sldLayoutMkLst>
            <pc:docMk/>
            <pc:sldMasterMk cId="995287590" sldId="2147483752"/>
            <pc:sldLayoutMk cId="1626552101" sldId="2147483759"/>
          </pc:sldLayoutMkLst>
        </pc:sldLayoutChg>
        <pc:sldLayoutChg chg="add del">
          <pc:chgData name="Ana Maria" userId="eb46e66f396a6787" providerId="LiveId" clId="{64B4D52A-E16F-459E-9107-65DA78765B18}" dt="2025-06-28T13:30:41.498" v="181" actId="26606"/>
          <pc:sldLayoutMkLst>
            <pc:docMk/>
            <pc:sldMasterMk cId="995287590" sldId="2147483752"/>
            <pc:sldLayoutMk cId="206718856" sldId="2147483760"/>
          </pc:sldLayoutMkLst>
        </pc:sldLayoutChg>
        <pc:sldLayoutChg chg="add del">
          <pc:chgData name="Ana Maria" userId="eb46e66f396a6787" providerId="LiveId" clId="{64B4D52A-E16F-459E-9107-65DA78765B18}" dt="2025-06-28T13:30:41.498" v="181" actId="26606"/>
          <pc:sldLayoutMkLst>
            <pc:docMk/>
            <pc:sldMasterMk cId="995287590" sldId="2147483752"/>
            <pc:sldLayoutMk cId="3018878235" sldId="2147483761"/>
          </pc:sldLayoutMkLst>
        </pc:sldLayoutChg>
        <pc:sldLayoutChg chg="add del">
          <pc:chgData name="Ana Maria" userId="eb46e66f396a6787" providerId="LiveId" clId="{64B4D52A-E16F-459E-9107-65DA78765B18}" dt="2025-06-28T13:30:41.498" v="181" actId="26606"/>
          <pc:sldLayoutMkLst>
            <pc:docMk/>
            <pc:sldMasterMk cId="995287590" sldId="2147483752"/>
            <pc:sldLayoutMk cId="510982106" sldId="2147483762"/>
          </pc:sldLayoutMkLst>
        </pc:sldLayoutChg>
        <pc:sldLayoutChg chg="add del">
          <pc:chgData name="Ana Maria" userId="eb46e66f396a6787" providerId="LiveId" clId="{64B4D52A-E16F-459E-9107-65DA78765B18}" dt="2025-06-28T13:30:41.498" v="181" actId="26606"/>
          <pc:sldLayoutMkLst>
            <pc:docMk/>
            <pc:sldMasterMk cId="995287590" sldId="2147483752"/>
            <pc:sldLayoutMk cId="3999738297" sldId="2147483763"/>
          </pc:sldLayoutMkLst>
        </pc:sldLayoutChg>
      </pc:sldMasterChg>
      <pc:sldMasterChg chg="add del addSldLayout delSldLayout">
        <pc:chgData name="Ana Maria" userId="eb46e66f396a6787" providerId="LiveId" clId="{64B4D52A-E16F-459E-9107-65DA78765B18}" dt="2025-06-28T13:30:04.233" v="163" actId="26606"/>
        <pc:sldMasterMkLst>
          <pc:docMk/>
          <pc:sldMasterMk cId="3196895475" sldId="2147483752"/>
        </pc:sldMasterMkLst>
        <pc:sldLayoutChg chg="add del">
          <pc:chgData name="Ana Maria" userId="eb46e66f396a6787" providerId="LiveId" clId="{64B4D52A-E16F-459E-9107-65DA78765B18}" dt="2025-06-28T13:30:04.233" v="163" actId="26606"/>
          <pc:sldLayoutMkLst>
            <pc:docMk/>
            <pc:sldMasterMk cId="3196895475" sldId="2147483752"/>
            <pc:sldLayoutMk cId="70587100" sldId="2147483753"/>
          </pc:sldLayoutMkLst>
        </pc:sldLayoutChg>
        <pc:sldLayoutChg chg="add del">
          <pc:chgData name="Ana Maria" userId="eb46e66f396a6787" providerId="LiveId" clId="{64B4D52A-E16F-459E-9107-65DA78765B18}" dt="2025-06-28T13:30:04.233" v="163" actId="26606"/>
          <pc:sldLayoutMkLst>
            <pc:docMk/>
            <pc:sldMasterMk cId="3196895475" sldId="2147483752"/>
            <pc:sldLayoutMk cId="4204510438" sldId="2147483754"/>
          </pc:sldLayoutMkLst>
        </pc:sldLayoutChg>
        <pc:sldLayoutChg chg="add del">
          <pc:chgData name="Ana Maria" userId="eb46e66f396a6787" providerId="LiveId" clId="{64B4D52A-E16F-459E-9107-65DA78765B18}" dt="2025-06-28T13:30:04.233" v="163" actId="26606"/>
          <pc:sldLayoutMkLst>
            <pc:docMk/>
            <pc:sldMasterMk cId="3196895475" sldId="2147483752"/>
            <pc:sldLayoutMk cId="2596742144" sldId="2147483755"/>
          </pc:sldLayoutMkLst>
        </pc:sldLayoutChg>
        <pc:sldLayoutChg chg="add del">
          <pc:chgData name="Ana Maria" userId="eb46e66f396a6787" providerId="LiveId" clId="{64B4D52A-E16F-459E-9107-65DA78765B18}" dt="2025-06-28T13:30:04.233" v="163" actId="26606"/>
          <pc:sldLayoutMkLst>
            <pc:docMk/>
            <pc:sldMasterMk cId="3196895475" sldId="2147483752"/>
            <pc:sldLayoutMk cId="106718966" sldId="2147483756"/>
          </pc:sldLayoutMkLst>
        </pc:sldLayoutChg>
        <pc:sldLayoutChg chg="add del">
          <pc:chgData name="Ana Maria" userId="eb46e66f396a6787" providerId="LiveId" clId="{64B4D52A-E16F-459E-9107-65DA78765B18}" dt="2025-06-28T13:30:04.233" v="163" actId="26606"/>
          <pc:sldLayoutMkLst>
            <pc:docMk/>
            <pc:sldMasterMk cId="3196895475" sldId="2147483752"/>
            <pc:sldLayoutMk cId="2569247168" sldId="2147483757"/>
          </pc:sldLayoutMkLst>
        </pc:sldLayoutChg>
        <pc:sldLayoutChg chg="add del">
          <pc:chgData name="Ana Maria" userId="eb46e66f396a6787" providerId="LiveId" clId="{64B4D52A-E16F-459E-9107-65DA78765B18}" dt="2025-06-28T13:30:04.233" v="163" actId="26606"/>
          <pc:sldLayoutMkLst>
            <pc:docMk/>
            <pc:sldMasterMk cId="3196895475" sldId="2147483752"/>
            <pc:sldLayoutMk cId="1829135694" sldId="2147483758"/>
          </pc:sldLayoutMkLst>
        </pc:sldLayoutChg>
        <pc:sldLayoutChg chg="add del">
          <pc:chgData name="Ana Maria" userId="eb46e66f396a6787" providerId="LiveId" clId="{64B4D52A-E16F-459E-9107-65DA78765B18}" dt="2025-06-28T13:30:04.233" v="163" actId="26606"/>
          <pc:sldLayoutMkLst>
            <pc:docMk/>
            <pc:sldMasterMk cId="3196895475" sldId="2147483752"/>
            <pc:sldLayoutMk cId="2015895029" sldId="2147483759"/>
          </pc:sldLayoutMkLst>
        </pc:sldLayoutChg>
        <pc:sldLayoutChg chg="add del">
          <pc:chgData name="Ana Maria" userId="eb46e66f396a6787" providerId="LiveId" clId="{64B4D52A-E16F-459E-9107-65DA78765B18}" dt="2025-06-28T13:30:04.233" v="163" actId="26606"/>
          <pc:sldLayoutMkLst>
            <pc:docMk/>
            <pc:sldMasterMk cId="3196895475" sldId="2147483752"/>
            <pc:sldLayoutMk cId="2800525082" sldId="2147483760"/>
          </pc:sldLayoutMkLst>
        </pc:sldLayoutChg>
        <pc:sldLayoutChg chg="add del">
          <pc:chgData name="Ana Maria" userId="eb46e66f396a6787" providerId="LiveId" clId="{64B4D52A-E16F-459E-9107-65DA78765B18}" dt="2025-06-28T13:30:04.233" v="163" actId="26606"/>
          <pc:sldLayoutMkLst>
            <pc:docMk/>
            <pc:sldMasterMk cId="3196895475" sldId="2147483752"/>
            <pc:sldLayoutMk cId="88822439" sldId="2147483761"/>
          </pc:sldLayoutMkLst>
        </pc:sldLayoutChg>
        <pc:sldLayoutChg chg="add del">
          <pc:chgData name="Ana Maria" userId="eb46e66f396a6787" providerId="LiveId" clId="{64B4D52A-E16F-459E-9107-65DA78765B18}" dt="2025-06-28T13:30:04.233" v="163" actId="26606"/>
          <pc:sldLayoutMkLst>
            <pc:docMk/>
            <pc:sldMasterMk cId="3196895475" sldId="2147483752"/>
            <pc:sldLayoutMk cId="1910441214" sldId="2147483762"/>
          </pc:sldLayoutMkLst>
        </pc:sldLayoutChg>
        <pc:sldLayoutChg chg="add del">
          <pc:chgData name="Ana Maria" userId="eb46e66f396a6787" providerId="LiveId" clId="{64B4D52A-E16F-459E-9107-65DA78765B18}" dt="2025-06-28T13:30:04.233" v="163" actId="26606"/>
          <pc:sldLayoutMkLst>
            <pc:docMk/>
            <pc:sldMasterMk cId="3196895475" sldId="2147483752"/>
            <pc:sldLayoutMk cId="3137576522" sldId="2147483763"/>
          </pc:sldLayoutMkLst>
        </pc:sldLayoutChg>
      </pc:sldMasterChg>
      <pc:sldMasterChg chg="add del addSldLayout delSldLayout">
        <pc:chgData name="Ana Maria" userId="eb46e66f396a6787" providerId="LiveId" clId="{64B4D52A-E16F-459E-9107-65DA78765B18}" dt="2025-06-28T13:30:35.830" v="177" actId="26606"/>
        <pc:sldMasterMkLst>
          <pc:docMk/>
          <pc:sldMasterMk cId="689650104" sldId="2147483775"/>
        </pc:sldMasterMkLst>
        <pc:sldLayoutChg chg="add del">
          <pc:chgData name="Ana Maria" userId="eb46e66f396a6787" providerId="LiveId" clId="{64B4D52A-E16F-459E-9107-65DA78765B18}" dt="2025-06-28T13:30:35.830" v="177" actId="26606"/>
          <pc:sldLayoutMkLst>
            <pc:docMk/>
            <pc:sldMasterMk cId="689650104" sldId="2147483775"/>
            <pc:sldLayoutMk cId="1911996430" sldId="2147483764"/>
          </pc:sldLayoutMkLst>
        </pc:sldLayoutChg>
        <pc:sldLayoutChg chg="add del">
          <pc:chgData name="Ana Maria" userId="eb46e66f396a6787" providerId="LiveId" clId="{64B4D52A-E16F-459E-9107-65DA78765B18}" dt="2025-06-28T13:30:35.830" v="177" actId="26606"/>
          <pc:sldLayoutMkLst>
            <pc:docMk/>
            <pc:sldMasterMk cId="689650104" sldId="2147483775"/>
            <pc:sldLayoutMk cId="2509719853" sldId="2147483765"/>
          </pc:sldLayoutMkLst>
        </pc:sldLayoutChg>
        <pc:sldLayoutChg chg="add del">
          <pc:chgData name="Ana Maria" userId="eb46e66f396a6787" providerId="LiveId" clId="{64B4D52A-E16F-459E-9107-65DA78765B18}" dt="2025-06-28T13:30:35.830" v="177" actId="26606"/>
          <pc:sldLayoutMkLst>
            <pc:docMk/>
            <pc:sldMasterMk cId="689650104" sldId="2147483775"/>
            <pc:sldLayoutMk cId="3324897801" sldId="2147483766"/>
          </pc:sldLayoutMkLst>
        </pc:sldLayoutChg>
        <pc:sldLayoutChg chg="add del">
          <pc:chgData name="Ana Maria" userId="eb46e66f396a6787" providerId="LiveId" clId="{64B4D52A-E16F-459E-9107-65DA78765B18}" dt="2025-06-28T13:30:35.830" v="177" actId="26606"/>
          <pc:sldLayoutMkLst>
            <pc:docMk/>
            <pc:sldMasterMk cId="689650104" sldId="2147483775"/>
            <pc:sldLayoutMk cId="3870287157" sldId="2147483767"/>
          </pc:sldLayoutMkLst>
        </pc:sldLayoutChg>
        <pc:sldLayoutChg chg="add del">
          <pc:chgData name="Ana Maria" userId="eb46e66f396a6787" providerId="LiveId" clId="{64B4D52A-E16F-459E-9107-65DA78765B18}" dt="2025-06-28T13:30:35.830" v="177" actId="26606"/>
          <pc:sldLayoutMkLst>
            <pc:docMk/>
            <pc:sldMasterMk cId="689650104" sldId="2147483775"/>
            <pc:sldLayoutMk cId="505658395" sldId="2147483768"/>
          </pc:sldLayoutMkLst>
        </pc:sldLayoutChg>
        <pc:sldLayoutChg chg="add del">
          <pc:chgData name="Ana Maria" userId="eb46e66f396a6787" providerId="LiveId" clId="{64B4D52A-E16F-459E-9107-65DA78765B18}" dt="2025-06-28T13:30:35.830" v="177" actId="26606"/>
          <pc:sldLayoutMkLst>
            <pc:docMk/>
            <pc:sldMasterMk cId="689650104" sldId="2147483775"/>
            <pc:sldLayoutMk cId="2986538937" sldId="2147483769"/>
          </pc:sldLayoutMkLst>
        </pc:sldLayoutChg>
        <pc:sldLayoutChg chg="add del">
          <pc:chgData name="Ana Maria" userId="eb46e66f396a6787" providerId="LiveId" clId="{64B4D52A-E16F-459E-9107-65DA78765B18}" dt="2025-06-28T13:30:35.830" v="177" actId="26606"/>
          <pc:sldLayoutMkLst>
            <pc:docMk/>
            <pc:sldMasterMk cId="689650104" sldId="2147483775"/>
            <pc:sldLayoutMk cId="2745384546" sldId="2147483770"/>
          </pc:sldLayoutMkLst>
        </pc:sldLayoutChg>
        <pc:sldLayoutChg chg="add del">
          <pc:chgData name="Ana Maria" userId="eb46e66f396a6787" providerId="LiveId" clId="{64B4D52A-E16F-459E-9107-65DA78765B18}" dt="2025-06-28T13:30:35.830" v="177" actId="26606"/>
          <pc:sldLayoutMkLst>
            <pc:docMk/>
            <pc:sldMasterMk cId="689650104" sldId="2147483775"/>
            <pc:sldLayoutMk cId="3505858996" sldId="2147483771"/>
          </pc:sldLayoutMkLst>
        </pc:sldLayoutChg>
        <pc:sldLayoutChg chg="add del">
          <pc:chgData name="Ana Maria" userId="eb46e66f396a6787" providerId="LiveId" clId="{64B4D52A-E16F-459E-9107-65DA78765B18}" dt="2025-06-28T13:30:35.830" v="177" actId="26606"/>
          <pc:sldLayoutMkLst>
            <pc:docMk/>
            <pc:sldMasterMk cId="689650104" sldId="2147483775"/>
            <pc:sldLayoutMk cId="2147396276" sldId="2147483772"/>
          </pc:sldLayoutMkLst>
        </pc:sldLayoutChg>
        <pc:sldLayoutChg chg="add del">
          <pc:chgData name="Ana Maria" userId="eb46e66f396a6787" providerId="LiveId" clId="{64B4D52A-E16F-459E-9107-65DA78765B18}" dt="2025-06-28T13:30:35.830" v="177" actId="26606"/>
          <pc:sldLayoutMkLst>
            <pc:docMk/>
            <pc:sldMasterMk cId="689650104" sldId="2147483775"/>
            <pc:sldLayoutMk cId="2482752037" sldId="2147483773"/>
          </pc:sldLayoutMkLst>
        </pc:sldLayoutChg>
        <pc:sldLayoutChg chg="add del">
          <pc:chgData name="Ana Maria" userId="eb46e66f396a6787" providerId="LiveId" clId="{64B4D52A-E16F-459E-9107-65DA78765B18}" dt="2025-06-28T13:30:35.830" v="177" actId="26606"/>
          <pc:sldLayoutMkLst>
            <pc:docMk/>
            <pc:sldMasterMk cId="689650104" sldId="2147483775"/>
            <pc:sldLayoutMk cId="1740918770" sldId="2147483774"/>
          </pc:sldLayoutMkLst>
        </pc:sldLayoutChg>
      </pc:sldMasterChg>
      <pc:sldMasterChg chg="add del addSldLayout delSldLayout">
        <pc:chgData name="Ana Maria" userId="eb46e66f396a6787" providerId="LiveId" clId="{64B4D52A-E16F-459E-9107-65DA78765B18}" dt="2025-06-28T13:30:49.212" v="187" actId="26606"/>
        <pc:sldMasterMkLst>
          <pc:docMk/>
          <pc:sldMasterMk cId="4283748611" sldId="2147483775"/>
        </pc:sldMasterMkLst>
        <pc:sldLayoutChg chg="add del">
          <pc:chgData name="Ana Maria" userId="eb46e66f396a6787" providerId="LiveId" clId="{64B4D52A-E16F-459E-9107-65DA78765B18}" dt="2025-06-28T13:30:49.212" v="187" actId="26606"/>
          <pc:sldLayoutMkLst>
            <pc:docMk/>
            <pc:sldMasterMk cId="4283748611" sldId="2147483775"/>
            <pc:sldLayoutMk cId="3048971142" sldId="2147483764"/>
          </pc:sldLayoutMkLst>
        </pc:sldLayoutChg>
        <pc:sldLayoutChg chg="add del">
          <pc:chgData name="Ana Maria" userId="eb46e66f396a6787" providerId="LiveId" clId="{64B4D52A-E16F-459E-9107-65DA78765B18}" dt="2025-06-28T13:30:49.212" v="187" actId="26606"/>
          <pc:sldLayoutMkLst>
            <pc:docMk/>
            <pc:sldMasterMk cId="4283748611" sldId="2147483775"/>
            <pc:sldLayoutMk cId="3668930960" sldId="2147483765"/>
          </pc:sldLayoutMkLst>
        </pc:sldLayoutChg>
        <pc:sldLayoutChg chg="add del">
          <pc:chgData name="Ana Maria" userId="eb46e66f396a6787" providerId="LiveId" clId="{64B4D52A-E16F-459E-9107-65DA78765B18}" dt="2025-06-28T13:30:49.212" v="187" actId="26606"/>
          <pc:sldLayoutMkLst>
            <pc:docMk/>
            <pc:sldMasterMk cId="4283748611" sldId="2147483775"/>
            <pc:sldLayoutMk cId="1116459232" sldId="2147483766"/>
          </pc:sldLayoutMkLst>
        </pc:sldLayoutChg>
        <pc:sldLayoutChg chg="add del">
          <pc:chgData name="Ana Maria" userId="eb46e66f396a6787" providerId="LiveId" clId="{64B4D52A-E16F-459E-9107-65DA78765B18}" dt="2025-06-28T13:30:49.212" v="187" actId="26606"/>
          <pc:sldLayoutMkLst>
            <pc:docMk/>
            <pc:sldMasterMk cId="4283748611" sldId="2147483775"/>
            <pc:sldLayoutMk cId="3528963734" sldId="2147483767"/>
          </pc:sldLayoutMkLst>
        </pc:sldLayoutChg>
        <pc:sldLayoutChg chg="add del">
          <pc:chgData name="Ana Maria" userId="eb46e66f396a6787" providerId="LiveId" clId="{64B4D52A-E16F-459E-9107-65DA78765B18}" dt="2025-06-28T13:30:49.212" v="187" actId="26606"/>
          <pc:sldLayoutMkLst>
            <pc:docMk/>
            <pc:sldMasterMk cId="4283748611" sldId="2147483775"/>
            <pc:sldLayoutMk cId="1781020578" sldId="2147483768"/>
          </pc:sldLayoutMkLst>
        </pc:sldLayoutChg>
        <pc:sldLayoutChg chg="add del">
          <pc:chgData name="Ana Maria" userId="eb46e66f396a6787" providerId="LiveId" clId="{64B4D52A-E16F-459E-9107-65DA78765B18}" dt="2025-06-28T13:30:49.212" v="187" actId="26606"/>
          <pc:sldLayoutMkLst>
            <pc:docMk/>
            <pc:sldMasterMk cId="4283748611" sldId="2147483775"/>
            <pc:sldLayoutMk cId="42100903" sldId="2147483769"/>
          </pc:sldLayoutMkLst>
        </pc:sldLayoutChg>
        <pc:sldLayoutChg chg="add del">
          <pc:chgData name="Ana Maria" userId="eb46e66f396a6787" providerId="LiveId" clId="{64B4D52A-E16F-459E-9107-65DA78765B18}" dt="2025-06-28T13:30:49.212" v="187" actId="26606"/>
          <pc:sldLayoutMkLst>
            <pc:docMk/>
            <pc:sldMasterMk cId="4283748611" sldId="2147483775"/>
            <pc:sldLayoutMk cId="243759341" sldId="2147483770"/>
          </pc:sldLayoutMkLst>
        </pc:sldLayoutChg>
        <pc:sldLayoutChg chg="add del">
          <pc:chgData name="Ana Maria" userId="eb46e66f396a6787" providerId="LiveId" clId="{64B4D52A-E16F-459E-9107-65DA78765B18}" dt="2025-06-28T13:30:49.212" v="187" actId="26606"/>
          <pc:sldLayoutMkLst>
            <pc:docMk/>
            <pc:sldMasterMk cId="4283748611" sldId="2147483775"/>
            <pc:sldLayoutMk cId="1713789597" sldId="2147483771"/>
          </pc:sldLayoutMkLst>
        </pc:sldLayoutChg>
        <pc:sldLayoutChg chg="add del">
          <pc:chgData name="Ana Maria" userId="eb46e66f396a6787" providerId="LiveId" clId="{64B4D52A-E16F-459E-9107-65DA78765B18}" dt="2025-06-28T13:30:49.212" v="187" actId="26606"/>
          <pc:sldLayoutMkLst>
            <pc:docMk/>
            <pc:sldMasterMk cId="4283748611" sldId="2147483775"/>
            <pc:sldLayoutMk cId="3180645990" sldId="2147483772"/>
          </pc:sldLayoutMkLst>
        </pc:sldLayoutChg>
        <pc:sldLayoutChg chg="add del">
          <pc:chgData name="Ana Maria" userId="eb46e66f396a6787" providerId="LiveId" clId="{64B4D52A-E16F-459E-9107-65DA78765B18}" dt="2025-06-28T13:30:49.212" v="187" actId="26606"/>
          <pc:sldLayoutMkLst>
            <pc:docMk/>
            <pc:sldMasterMk cId="4283748611" sldId="2147483775"/>
            <pc:sldLayoutMk cId="748449255" sldId="2147483773"/>
          </pc:sldLayoutMkLst>
        </pc:sldLayoutChg>
        <pc:sldLayoutChg chg="add del">
          <pc:chgData name="Ana Maria" userId="eb46e66f396a6787" providerId="LiveId" clId="{64B4D52A-E16F-459E-9107-65DA78765B18}" dt="2025-06-28T13:30:49.212" v="187" actId="26606"/>
          <pc:sldLayoutMkLst>
            <pc:docMk/>
            <pc:sldMasterMk cId="4283748611" sldId="2147483775"/>
            <pc:sldLayoutMk cId="762042765" sldId="2147483774"/>
          </pc:sldLayoutMkLst>
        </pc:sldLayoutChg>
      </pc:sldMasterChg>
      <pc:sldMasterChg chg="add del addSldLayout delSldLayout">
        <pc:chgData name="Ana Maria" userId="eb46e66f396a6787" providerId="LiveId" clId="{64B4D52A-E16F-459E-9107-65DA78765B18}" dt="2025-06-28T13:30:33.123" v="173" actId="26606"/>
        <pc:sldMasterMkLst>
          <pc:docMk/>
          <pc:sldMasterMk cId="1322467632" sldId="2147483788"/>
        </pc:sldMasterMkLst>
        <pc:sldLayoutChg chg="add del">
          <pc:chgData name="Ana Maria" userId="eb46e66f396a6787" providerId="LiveId" clId="{64B4D52A-E16F-459E-9107-65DA78765B18}" dt="2025-06-28T13:30:33.123" v="173" actId="26606"/>
          <pc:sldLayoutMkLst>
            <pc:docMk/>
            <pc:sldMasterMk cId="1322467632" sldId="2147483788"/>
            <pc:sldLayoutMk cId="3528378798" sldId="2147483777"/>
          </pc:sldLayoutMkLst>
        </pc:sldLayoutChg>
        <pc:sldLayoutChg chg="add del">
          <pc:chgData name="Ana Maria" userId="eb46e66f396a6787" providerId="LiveId" clId="{64B4D52A-E16F-459E-9107-65DA78765B18}" dt="2025-06-28T13:30:33.123" v="173" actId="26606"/>
          <pc:sldLayoutMkLst>
            <pc:docMk/>
            <pc:sldMasterMk cId="1322467632" sldId="2147483788"/>
            <pc:sldLayoutMk cId="3881770821" sldId="2147483778"/>
          </pc:sldLayoutMkLst>
        </pc:sldLayoutChg>
        <pc:sldLayoutChg chg="add del">
          <pc:chgData name="Ana Maria" userId="eb46e66f396a6787" providerId="LiveId" clId="{64B4D52A-E16F-459E-9107-65DA78765B18}" dt="2025-06-28T13:30:33.123" v="173" actId="26606"/>
          <pc:sldLayoutMkLst>
            <pc:docMk/>
            <pc:sldMasterMk cId="1322467632" sldId="2147483788"/>
            <pc:sldLayoutMk cId="2332616721" sldId="2147483779"/>
          </pc:sldLayoutMkLst>
        </pc:sldLayoutChg>
        <pc:sldLayoutChg chg="add del">
          <pc:chgData name="Ana Maria" userId="eb46e66f396a6787" providerId="LiveId" clId="{64B4D52A-E16F-459E-9107-65DA78765B18}" dt="2025-06-28T13:30:33.123" v="173" actId="26606"/>
          <pc:sldLayoutMkLst>
            <pc:docMk/>
            <pc:sldMasterMk cId="1322467632" sldId="2147483788"/>
            <pc:sldLayoutMk cId="1133746309" sldId="2147483780"/>
          </pc:sldLayoutMkLst>
        </pc:sldLayoutChg>
        <pc:sldLayoutChg chg="add del">
          <pc:chgData name="Ana Maria" userId="eb46e66f396a6787" providerId="LiveId" clId="{64B4D52A-E16F-459E-9107-65DA78765B18}" dt="2025-06-28T13:30:33.123" v="173" actId="26606"/>
          <pc:sldLayoutMkLst>
            <pc:docMk/>
            <pc:sldMasterMk cId="1322467632" sldId="2147483788"/>
            <pc:sldLayoutMk cId="1318330730" sldId="2147483781"/>
          </pc:sldLayoutMkLst>
        </pc:sldLayoutChg>
        <pc:sldLayoutChg chg="add del">
          <pc:chgData name="Ana Maria" userId="eb46e66f396a6787" providerId="LiveId" clId="{64B4D52A-E16F-459E-9107-65DA78765B18}" dt="2025-06-28T13:30:33.123" v="173" actId="26606"/>
          <pc:sldLayoutMkLst>
            <pc:docMk/>
            <pc:sldMasterMk cId="1322467632" sldId="2147483788"/>
            <pc:sldLayoutMk cId="71976821" sldId="2147483782"/>
          </pc:sldLayoutMkLst>
        </pc:sldLayoutChg>
        <pc:sldLayoutChg chg="add del">
          <pc:chgData name="Ana Maria" userId="eb46e66f396a6787" providerId="LiveId" clId="{64B4D52A-E16F-459E-9107-65DA78765B18}" dt="2025-06-28T13:30:33.123" v="173" actId="26606"/>
          <pc:sldLayoutMkLst>
            <pc:docMk/>
            <pc:sldMasterMk cId="1322467632" sldId="2147483788"/>
            <pc:sldLayoutMk cId="1602722275" sldId="2147483783"/>
          </pc:sldLayoutMkLst>
        </pc:sldLayoutChg>
        <pc:sldLayoutChg chg="add del">
          <pc:chgData name="Ana Maria" userId="eb46e66f396a6787" providerId="LiveId" clId="{64B4D52A-E16F-459E-9107-65DA78765B18}" dt="2025-06-28T13:30:33.123" v="173" actId="26606"/>
          <pc:sldLayoutMkLst>
            <pc:docMk/>
            <pc:sldMasterMk cId="1322467632" sldId="2147483788"/>
            <pc:sldLayoutMk cId="2259752719" sldId="2147483784"/>
          </pc:sldLayoutMkLst>
        </pc:sldLayoutChg>
        <pc:sldLayoutChg chg="add del">
          <pc:chgData name="Ana Maria" userId="eb46e66f396a6787" providerId="LiveId" clId="{64B4D52A-E16F-459E-9107-65DA78765B18}" dt="2025-06-28T13:30:33.123" v="173" actId="26606"/>
          <pc:sldLayoutMkLst>
            <pc:docMk/>
            <pc:sldMasterMk cId="1322467632" sldId="2147483788"/>
            <pc:sldLayoutMk cId="380123520" sldId="2147483785"/>
          </pc:sldLayoutMkLst>
        </pc:sldLayoutChg>
        <pc:sldLayoutChg chg="add del">
          <pc:chgData name="Ana Maria" userId="eb46e66f396a6787" providerId="LiveId" clId="{64B4D52A-E16F-459E-9107-65DA78765B18}" dt="2025-06-28T13:30:33.123" v="173" actId="26606"/>
          <pc:sldLayoutMkLst>
            <pc:docMk/>
            <pc:sldMasterMk cId="1322467632" sldId="2147483788"/>
            <pc:sldLayoutMk cId="2862817310" sldId="2147483786"/>
          </pc:sldLayoutMkLst>
        </pc:sldLayoutChg>
        <pc:sldLayoutChg chg="add del">
          <pc:chgData name="Ana Maria" userId="eb46e66f396a6787" providerId="LiveId" clId="{64B4D52A-E16F-459E-9107-65DA78765B18}" dt="2025-06-28T13:30:33.123" v="173" actId="26606"/>
          <pc:sldLayoutMkLst>
            <pc:docMk/>
            <pc:sldMasterMk cId="1322467632" sldId="2147483788"/>
            <pc:sldLayoutMk cId="1061436883" sldId="2147483787"/>
          </pc:sldLayoutMkLst>
        </pc:sldLayoutChg>
      </pc:sldMasterChg>
      <pc:sldMasterChg chg="add del addSldLayout delSldLayout">
        <pc:chgData name="Ana Maria" userId="eb46e66f396a6787" providerId="LiveId" clId="{64B4D52A-E16F-459E-9107-65DA78765B18}" dt="2025-06-28T13:30:43.561" v="183" actId="26606"/>
        <pc:sldMasterMkLst>
          <pc:docMk/>
          <pc:sldMasterMk cId="1728124713" sldId="2147483814"/>
        </pc:sldMasterMkLst>
        <pc:sldLayoutChg chg="add del">
          <pc:chgData name="Ana Maria" userId="eb46e66f396a6787" providerId="LiveId" clId="{64B4D52A-E16F-459E-9107-65DA78765B18}" dt="2025-06-28T13:30:43.561" v="183" actId="26606"/>
          <pc:sldLayoutMkLst>
            <pc:docMk/>
            <pc:sldMasterMk cId="1728124713" sldId="2147483814"/>
            <pc:sldLayoutMk cId="1362215175" sldId="2147483803"/>
          </pc:sldLayoutMkLst>
        </pc:sldLayoutChg>
        <pc:sldLayoutChg chg="add del">
          <pc:chgData name="Ana Maria" userId="eb46e66f396a6787" providerId="LiveId" clId="{64B4D52A-E16F-459E-9107-65DA78765B18}" dt="2025-06-28T13:30:43.561" v="183" actId="26606"/>
          <pc:sldLayoutMkLst>
            <pc:docMk/>
            <pc:sldMasterMk cId="1728124713" sldId="2147483814"/>
            <pc:sldLayoutMk cId="2049652217" sldId="2147483804"/>
          </pc:sldLayoutMkLst>
        </pc:sldLayoutChg>
        <pc:sldLayoutChg chg="add del">
          <pc:chgData name="Ana Maria" userId="eb46e66f396a6787" providerId="LiveId" clId="{64B4D52A-E16F-459E-9107-65DA78765B18}" dt="2025-06-28T13:30:43.561" v="183" actId="26606"/>
          <pc:sldLayoutMkLst>
            <pc:docMk/>
            <pc:sldMasterMk cId="1728124713" sldId="2147483814"/>
            <pc:sldLayoutMk cId="2163345732" sldId="2147483805"/>
          </pc:sldLayoutMkLst>
        </pc:sldLayoutChg>
        <pc:sldLayoutChg chg="add del">
          <pc:chgData name="Ana Maria" userId="eb46e66f396a6787" providerId="LiveId" clId="{64B4D52A-E16F-459E-9107-65DA78765B18}" dt="2025-06-28T13:30:43.561" v="183" actId="26606"/>
          <pc:sldLayoutMkLst>
            <pc:docMk/>
            <pc:sldMasterMk cId="1728124713" sldId="2147483814"/>
            <pc:sldLayoutMk cId="1124827398" sldId="2147483806"/>
          </pc:sldLayoutMkLst>
        </pc:sldLayoutChg>
        <pc:sldLayoutChg chg="add del">
          <pc:chgData name="Ana Maria" userId="eb46e66f396a6787" providerId="LiveId" clId="{64B4D52A-E16F-459E-9107-65DA78765B18}" dt="2025-06-28T13:30:43.561" v="183" actId="26606"/>
          <pc:sldLayoutMkLst>
            <pc:docMk/>
            <pc:sldMasterMk cId="1728124713" sldId="2147483814"/>
            <pc:sldLayoutMk cId="36851539" sldId="2147483807"/>
          </pc:sldLayoutMkLst>
        </pc:sldLayoutChg>
        <pc:sldLayoutChg chg="add del">
          <pc:chgData name="Ana Maria" userId="eb46e66f396a6787" providerId="LiveId" clId="{64B4D52A-E16F-459E-9107-65DA78765B18}" dt="2025-06-28T13:30:43.561" v="183" actId="26606"/>
          <pc:sldLayoutMkLst>
            <pc:docMk/>
            <pc:sldMasterMk cId="1728124713" sldId="2147483814"/>
            <pc:sldLayoutMk cId="1816358760" sldId="2147483808"/>
          </pc:sldLayoutMkLst>
        </pc:sldLayoutChg>
        <pc:sldLayoutChg chg="add del">
          <pc:chgData name="Ana Maria" userId="eb46e66f396a6787" providerId="LiveId" clId="{64B4D52A-E16F-459E-9107-65DA78765B18}" dt="2025-06-28T13:30:43.561" v="183" actId="26606"/>
          <pc:sldLayoutMkLst>
            <pc:docMk/>
            <pc:sldMasterMk cId="1728124713" sldId="2147483814"/>
            <pc:sldLayoutMk cId="2225148291" sldId="2147483809"/>
          </pc:sldLayoutMkLst>
        </pc:sldLayoutChg>
        <pc:sldLayoutChg chg="add del">
          <pc:chgData name="Ana Maria" userId="eb46e66f396a6787" providerId="LiveId" clId="{64B4D52A-E16F-459E-9107-65DA78765B18}" dt="2025-06-28T13:30:43.561" v="183" actId="26606"/>
          <pc:sldLayoutMkLst>
            <pc:docMk/>
            <pc:sldMasterMk cId="1728124713" sldId="2147483814"/>
            <pc:sldLayoutMk cId="2797883341" sldId="2147483810"/>
          </pc:sldLayoutMkLst>
        </pc:sldLayoutChg>
        <pc:sldLayoutChg chg="add del">
          <pc:chgData name="Ana Maria" userId="eb46e66f396a6787" providerId="LiveId" clId="{64B4D52A-E16F-459E-9107-65DA78765B18}" dt="2025-06-28T13:30:43.561" v="183" actId="26606"/>
          <pc:sldLayoutMkLst>
            <pc:docMk/>
            <pc:sldMasterMk cId="1728124713" sldId="2147483814"/>
            <pc:sldLayoutMk cId="1864679443" sldId="2147483811"/>
          </pc:sldLayoutMkLst>
        </pc:sldLayoutChg>
        <pc:sldLayoutChg chg="add del">
          <pc:chgData name="Ana Maria" userId="eb46e66f396a6787" providerId="LiveId" clId="{64B4D52A-E16F-459E-9107-65DA78765B18}" dt="2025-06-28T13:30:43.561" v="183" actId="26606"/>
          <pc:sldLayoutMkLst>
            <pc:docMk/>
            <pc:sldMasterMk cId="1728124713" sldId="2147483814"/>
            <pc:sldLayoutMk cId="1703076583" sldId="2147483812"/>
          </pc:sldLayoutMkLst>
        </pc:sldLayoutChg>
        <pc:sldLayoutChg chg="add del">
          <pc:chgData name="Ana Maria" userId="eb46e66f396a6787" providerId="LiveId" clId="{64B4D52A-E16F-459E-9107-65DA78765B18}" dt="2025-06-28T13:30:43.561" v="183" actId="26606"/>
          <pc:sldLayoutMkLst>
            <pc:docMk/>
            <pc:sldMasterMk cId="1728124713" sldId="2147483814"/>
            <pc:sldLayoutMk cId="1070148283" sldId="2147483813"/>
          </pc:sldLayoutMkLst>
        </pc:sldLayoutChg>
      </pc:sldMasterChg>
      <pc:sldMasterChg chg="add del addSldLayout delSldLayout">
        <pc:chgData name="Ana Maria" userId="eb46e66f396a6787" providerId="LiveId" clId="{64B4D52A-E16F-459E-9107-65DA78765B18}" dt="2025-06-28T13:30:24.591" v="169" actId="26606"/>
        <pc:sldMasterMkLst>
          <pc:docMk/>
          <pc:sldMasterMk cId="2142456799" sldId="2147483814"/>
        </pc:sldMasterMkLst>
        <pc:sldLayoutChg chg="add del">
          <pc:chgData name="Ana Maria" userId="eb46e66f396a6787" providerId="LiveId" clId="{64B4D52A-E16F-459E-9107-65DA78765B18}" dt="2025-06-28T13:30:24.591" v="169" actId="26606"/>
          <pc:sldLayoutMkLst>
            <pc:docMk/>
            <pc:sldMasterMk cId="2142456799" sldId="2147483814"/>
            <pc:sldLayoutMk cId="911004050" sldId="2147483803"/>
          </pc:sldLayoutMkLst>
        </pc:sldLayoutChg>
        <pc:sldLayoutChg chg="add del">
          <pc:chgData name="Ana Maria" userId="eb46e66f396a6787" providerId="LiveId" clId="{64B4D52A-E16F-459E-9107-65DA78765B18}" dt="2025-06-28T13:30:24.591" v="169" actId="26606"/>
          <pc:sldLayoutMkLst>
            <pc:docMk/>
            <pc:sldMasterMk cId="2142456799" sldId="2147483814"/>
            <pc:sldLayoutMk cId="1703344168" sldId="2147483804"/>
          </pc:sldLayoutMkLst>
        </pc:sldLayoutChg>
        <pc:sldLayoutChg chg="add del">
          <pc:chgData name="Ana Maria" userId="eb46e66f396a6787" providerId="LiveId" clId="{64B4D52A-E16F-459E-9107-65DA78765B18}" dt="2025-06-28T13:30:24.591" v="169" actId="26606"/>
          <pc:sldLayoutMkLst>
            <pc:docMk/>
            <pc:sldMasterMk cId="2142456799" sldId="2147483814"/>
            <pc:sldLayoutMk cId="2078655675" sldId="2147483805"/>
          </pc:sldLayoutMkLst>
        </pc:sldLayoutChg>
        <pc:sldLayoutChg chg="add del">
          <pc:chgData name="Ana Maria" userId="eb46e66f396a6787" providerId="LiveId" clId="{64B4D52A-E16F-459E-9107-65DA78765B18}" dt="2025-06-28T13:30:24.591" v="169" actId="26606"/>
          <pc:sldLayoutMkLst>
            <pc:docMk/>
            <pc:sldMasterMk cId="2142456799" sldId="2147483814"/>
            <pc:sldLayoutMk cId="1384514299" sldId="2147483806"/>
          </pc:sldLayoutMkLst>
        </pc:sldLayoutChg>
        <pc:sldLayoutChg chg="add del">
          <pc:chgData name="Ana Maria" userId="eb46e66f396a6787" providerId="LiveId" clId="{64B4D52A-E16F-459E-9107-65DA78765B18}" dt="2025-06-28T13:30:24.591" v="169" actId="26606"/>
          <pc:sldLayoutMkLst>
            <pc:docMk/>
            <pc:sldMasterMk cId="2142456799" sldId="2147483814"/>
            <pc:sldLayoutMk cId="3204934080" sldId="2147483807"/>
          </pc:sldLayoutMkLst>
        </pc:sldLayoutChg>
        <pc:sldLayoutChg chg="add del">
          <pc:chgData name="Ana Maria" userId="eb46e66f396a6787" providerId="LiveId" clId="{64B4D52A-E16F-459E-9107-65DA78765B18}" dt="2025-06-28T13:30:24.591" v="169" actId="26606"/>
          <pc:sldLayoutMkLst>
            <pc:docMk/>
            <pc:sldMasterMk cId="2142456799" sldId="2147483814"/>
            <pc:sldLayoutMk cId="2824247484" sldId="2147483808"/>
          </pc:sldLayoutMkLst>
        </pc:sldLayoutChg>
        <pc:sldLayoutChg chg="add del">
          <pc:chgData name="Ana Maria" userId="eb46e66f396a6787" providerId="LiveId" clId="{64B4D52A-E16F-459E-9107-65DA78765B18}" dt="2025-06-28T13:30:24.591" v="169" actId="26606"/>
          <pc:sldLayoutMkLst>
            <pc:docMk/>
            <pc:sldMasterMk cId="2142456799" sldId="2147483814"/>
            <pc:sldLayoutMk cId="607344881" sldId="2147483809"/>
          </pc:sldLayoutMkLst>
        </pc:sldLayoutChg>
        <pc:sldLayoutChg chg="add del">
          <pc:chgData name="Ana Maria" userId="eb46e66f396a6787" providerId="LiveId" clId="{64B4D52A-E16F-459E-9107-65DA78765B18}" dt="2025-06-28T13:30:24.591" v="169" actId="26606"/>
          <pc:sldLayoutMkLst>
            <pc:docMk/>
            <pc:sldMasterMk cId="2142456799" sldId="2147483814"/>
            <pc:sldLayoutMk cId="80867425" sldId="2147483810"/>
          </pc:sldLayoutMkLst>
        </pc:sldLayoutChg>
        <pc:sldLayoutChg chg="add del">
          <pc:chgData name="Ana Maria" userId="eb46e66f396a6787" providerId="LiveId" clId="{64B4D52A-E16F-459E-9107-65DA78765B18}" dt="2025-06-28T13:30:24.591" v="169" actId="26606"/>
          <pc:sldLayoutMkLst>
            <pc:docMk/>
            <pc:sldMasterMk cId="2142456799" sldId="2147483814"/>
            <pc:sldLayoutMk cId="479773620" sldId="2147483811"/>
          </pc:sldLayoutMkLst>
        </pc:sldLayoutChg>
        <pc:sldLayoutChg chg="add del">
          <pc:chgData name="Ana Maria" userId="eb46e66f396a6787" providerId="LiveId" clId="{64B4D52A-E16F-459E-9107-65DA78765B18}" dt="2025-06-28T13:30:24.591" v="169" actId="26606"/>
          <pc:sldLayoutMkLst>
            <pc:docMk/>
            <pc:sldMasterMk cId="2142456799" sldId="2147483814"/>
            <pc:sldLayoutMk cId="3493333450" sldId="2147483812"/>
          </pc:sldLayoutMkLst>
        </pc:sldLayoutChg>
        <pc:sldLayoutChg chg="add del">
          <pc:chgData name="Ana Maria" userId="eb46e66f396a6787" providerId="LiveId" clId="{64B4D52A-E16F-459E-9107-65DA78765B18}" dt="2025-06-28T13:30:24.591" v="169" actId="26606"/>
          <pc:sldLayoutMkLst>
            <pc:docMk/>
            <pc:sldMasterMk cId="2142456799" sldId="2147483814"/>
            <pc:sldLayoutMk cId="1502105564" sldId="2147483813"/>
          </pc:sldLayoutMkLst>
        </pc:sldLayoutChg>
      </pc:sldMasterChg>
      <pc:sldMasterChg chg="add del addSldLayout delSldLayout">
        <pc:chgData name="Ana Maria" userId="eb46e66f396a6787" providerId="LiveId" clId="{64B4D52A-E16F-459E-9107-65DA78765B18}" dt="2025-06-28T13:30:32.099" v="171" actId="26606"/>
        <pc:sldMasterMkLst>
          <pc:docMk/>
          <pc:sldMasterMk cId="556051659" sldId="2147483827"/>
        </pc:sldMasterMkLst>
        <pc:sldLayoutChg chg="add del">
          <pc:chgData name="Ana Maria" userId="eb46e66f396a6787" providerId="LiveId" clId="{64B4D52A-E16F-459E-9107-65DA78765B18}" dt="2025-06-28T13:30:32.099" v="171" actId="26606"/>
          <pc:sldLayoutMkLst>
            <pc:docMk/>
            <pc:sldMasterMk cId="556051659" sldId="2147483827"/>
            <pc:sldLayoutMk cId="2710486480" sldId="2147483816"/>
          </pc:sldLayoutMkLst>
        </pc:sldLayoutChg>
        <pc:sldLayoutChg chg="add del">
          <pc:chgData name="Ana Maria" userId="eb46e66f396a6787" providerId="LiveId" clId="{64B4D52A-E16F-459E-9107-65DA78765B18}" dt="2025-06-28T13:30:32.099" v="171" actId="26606"/>
          <pc:sldLayoutMkLst>
            <pc:docMk/>
            <pc:sldMasterMk cId="556051659" sldId="2147483827"/>
            <pc:sldLayoutMk cId="2359938576" sldId="2147483817"/>
          </pc:sldLayoutMkLst>
        </pc:sldLayoutChg>
        <pc:sldLayoutChg chg="add del">
          <pc:chgData name="Ana Maria" userId="eb46e66f396a6787" providerId="LiveId" clId="{64B4D52A-E16F-459E-9107-65DA78765B18}" dt="2025-06-28T13:30:32.099" v="171" actId="26606"/>
          <pc:sldLayoutMkLst>
            <pc:docMk/>
            <pc:sldMasterMk cId="556051659" sldId="2147483827"/>
            <pc:sldLayoutMk cId="3704578105" sldId="2147483818"/>
          </pc:sldLayoutMkLst>
        </pc:sldLayoutChg>
        <pc:sldLayoutChg chg="add del">
          <pc:chgData name="Ana Maria" userId="eb46e66f396a6787" providerId="LiveId" clId="{64B4D52A-E16F-459E-9107-65DA78765B18}" dt="2025-06-28T13:30:32.099" v="171" actId="26606"/>
          <pc:sldLayoutMkLst>
            <pc:docMk/>
            <pc:sldMasterMk cId="556051659" sldId="2147483827"/>
            <pc:sldLayoutMk cId="2861607163" sldId="2147483819"/>
          </pc:sldLayoutMkLst>
        </pc:sldLayoutChg>
        <pc:sldLayoutChg chg="add del">
          <pc:chgData name="Ana Maria" userId="eb46e66f396a6787" providerId="LiveId" clId="{64B4D52A-E16F-459E-9107-65DA78765B18}" dt="2025-06-28T13:30:32.099" v="171" actId="26606"/>
          <pc:sldLayoutMkLst>
            <pc:docMk/>
            <pc:sldMasterMk cId="556051659" sldId="2147483827"/>
            <pc:sldLayoutMk cId="2903750127" sldId="2147483820"/>
          </pc:sldLayoutMkLst>
        </pc:sldLayoutChg>
        <pc:sldLayoutChg chg="add del">
          <pc:chgData name="Ana Maria" userId="eb46e66f396a6787" providerId="LiveId" clId="{64B4D52A-E16F-459E-9107-65DA78765B18}" dt="2025-06-28T13:30:32.099" v="171" actId="26606"/>
          <pc:sldLayoutMkLst>
            <pc:docMk/>
            <pc:sldMasterMk cId="556051659" sldId="2147483827"/>
            <pc:sldLayoutMk cId="825999926" sldId="2147483821"/>
          </pc:sldLayoutMkLst>
        </pc:sldLayoutChg>
        <pc:sldLayoutChg chg="add del">
          <pc:chgData name="Ana Maria" userId="eb46e66f396a6787" providerId="LiveId" clId="{64B4D52A-E16F-459E-9107-65DA78765B18}" dt="2025-06-28T13:30:32.099" v="171" actId="26606"/>
          <pc:sldLayoutMkLst>
            <pc:docMk/>
            <pc:sldMasterMk cId="556051659" sldId="2147483827"/>
            <pc:sldLayoutMk cId="1597188289" sldId="2147483822"/>
          </pc:sldLayoutMkLst>
        </pc:sldLayoutChg>
        <pc:sldLayoutChg chg="add del">
          <pc:chgData name="Ana Maria" userId="eb46e66f396a6787" providerId="LiveId" clId="{64B4D52A-E16F-459E-9107-65DA78765B18}" dt="2025-06-28T13:30:32.099" v="171" actId="26606"/>
          <pc:sldLayoutMkLst>
            <pc:docMk/>
            <pc:sldMasterMk cId="556051659" sldId="2147483827"/>
            <pc:sldLayoutMk cId="790822716" sldId="2147483823"/>
          </pc:sldLayoutMkLst>
        </pc:sldLayoutChg>
        <pc:sldLayoutChg chg="add del">
          <pc:chgData name="Ana Maria" userId="eb46e66f396a6787" providerId="LiveId" clId="{64B4D52A-E16F-459E-9107-65DA78765B18}" dt="2025-06-28T13:30:32.099" v="171" actId="26606"/>
          <pc:sldLayoutMkLst>
            <pc:docMk/>
            <pc:sldMasterMk cId="556051659" sldId="2147483827"/>
            <pc:sldLayoutMk cId="1011511005" sldId="2147483824"/>
          </pc:sldLayoutMkLst>
        </pc:sldLayoutChg>
        <pc:sldLayoutChg chg="add del">
          <pc:chgData name="Ana Maria" userId="eb46e66f396a6787" providerId="LiveId" clId="{64B4D52A-E16F-459E-9107-65DA78765B18}" dt="2025-06-28T13:30:32.099" v="171" actId="26606"/>
          <pc:sldLayoutMkLst>
            <pc:docMk/>
            <pc:sldMasterMk cId="556051659" sldId="2147483827"/>
            <pc:sldLayoutMk cId="2346381391" sldId="2147483825"/>
          </pc:sldLayoutMkLst>
        </pc:sldLayoutChg>
        <pc:sldLayoutChg chg="add del">
          <pc:chgData name="Ana Maria" userId="eb46e66f396a6787" providerId="LiveId" clId="{64B4D52A-E16F-459E-9107-65DA78765B18}" dt="2025-06-28T13:30:32.099" v="171" actId="26606"/>
          <pc:sldLayoutMkLst>
            <pc:docMk/>
            <pc:sldMasterMk cId="556051659" sldId="2147483827"/>
            <pc:sldLayoutMk cId="3413722496" sldId="2147483826"/>
          </pc:sldLayoutMkLst>
        </pc:sldLayoutChg>
      </pc:sldMasterChg>
      <pc:sldMasterChg chg="add addSldLayout">
        <pc:chgData name="Ana Maria" userId="eb46e66f396a6787" providerId="LiveId" clId="{64B4D52A-E16F-459E-9107-65DA78765B18}" dt="2025-06-28T13:30:49.243" v="188" actId="26606"/>
        <pc:sldMasterMkLst>
          <pc:docMk/>
          <pc:sldMasterMk cId="3296894209" sldId="2147483827"/>
        </pc:sldMasterMkLst>
        <pc:sldLayoutChg chg="add">
          <pc:chgData name="Ana Maria" userId="eb46e66f396a6787" providerId="LiveId" clId="{64B4D52A-E16F-459E-9107-65DA78765B18}" dt="2025-06-28T13:30:49.243" v="188" actId="26606"/>
          <pc:sldLayoutMkLst>
            <pc:docMk/>
            <pc:sldMasterMk cId="3296894209" sldId="2147483827"/>
            <pc:sldLayoutMk cId="2271892423" sldId="2147483816"/>
          </pc:sldLayoutMkLst>
        </pc:sldLayoutChg>
        <pc:sldLayoutChg chg="add">
          <pc:chgData name="Ana Maria" userId="eb46e66f396a6787" providerId="LiveId" clId="{64B4D52A-E16F-459E-9107-65DA78765B18}" dt="2025-06-28T13:30:49.243" v="188" actId="26606"/>
          <pc:sldLayoutMkLst>
            <pc:docMk/>
            <pc:sldMasterMk cId="3296894209" sldId="2147483827"/>
            <pc:sldLayoutMk cId="3653798019" sldId="2147483817"/>
          </pc:sldLayoutMkLst>
        </pc:sldLayoutChg>
        <pc:sldLayoutChg chg="add">
          <pc:chgData name="Ana Maria" userId="eb46e66f396a6787" providerId="LiveId" clId="{64B4D52A-E16F-459E-9107-65DA78765B18}" dt="2025-06-28T13:30:49.243" v="188" actId="26606"/>
          <pc:sldLayoutMkLst>
            <pc:docMk/>
            <pc:sldMasterMk cId="3296894209" sldId="2147483827"/>
            <pc:sldLayoutMk cId="268846096" sldId="2147483818"/>
          </pc:sldLayoutMkLst>
        </pc:sldLayoutChg>
        <pc:sldLayoutChg chg="add">
          <pc:chgData name="Ana Maria" userId="eb46e66f396a6787" providerId="LiveId" clId="{64B4D52A-E16F-459E-9107-65DA78765B18}" dt="2025-06-28T13:30:49.243" v="188" actId="26606"/>
          <pc:sldLayoutMkLst>
            <pc:docMk/>
            <pc:sldMasterMk cId="3296894209" sldId="2147483827"/>
            <pc:sldLayoutMk cId="4274278562" sldId="2147483819"/>
          </pc:sldLayoutMkLst>
        </pc:sldLayoutChg>
        <pc:sldLayoutChg chg="add">
          <pc:chgData name="Ana Maria" userId="eb46e66f396a6787" providerId="LiveId" clId="{64B4D52A-E16F-459E-9107-65DA78765B18}" dt="2025-06-28T13:30:49.243" v="188" actId="26606"/>
          <pc:sldLayoutMkLst>
            <pc:docMk/>
            <pc:sldMasterMk cId="3296894209" sldId="2147483827"/>
            <pc:sldLayoutMk cId="3288004554" sldId="2147483820"/>
          </pc:sldLayoutMkLst>
        </pc:sldLayoutChg>
        <pc:sldLayoutChg chg="add">
          <pc:chgData name="Ana Maria" userId="eb46e66f396a6787" providerId="LiveId" clId="{64B4D52A-E16F-459E-9107-65DA78765B18}" dt="2025-06-28T13:30:49.243" v="188" actId="26606"/>
          <pc:sldLayoutMkLst>
            <pc:docMk/>
            <pc:sldMasterMk cId="3296894209" sldId="2147483827"/>
            <pc:sldLayoutMk cId="2642511248" sldId="2147483821"/>
          </pc:sldLayoutMkLst>
        </pc:sldLayoutChg>
        <pc:sldLayoutChg chg="add">
          <pc:chgData name="Ana Maria" userId="eb46e66f396a6787" providerId="LiveId" clId="{64B4D52A-E16F-459E-9107-65DA78765B18}" dt="2025-06-28T13:30:49.243" v="188" actId="26606"/>
          <pc:sldLayoutMkLst>
            <pc:docMk/>
            <pc:sldMasterMk cId="3296894209" sldId="2147483827"/>
            <pc:sldLayoutMk cId="1398657098" sldId="2147483822"/>
          </pc:sldLayoutMkLst>
        </pc:sldLayoutChg>
        <pc:sldLayoutChg chg="add">
          <pc:chgData name="Ana Maria" userId="eb46e66f396a6787" providerId="LiveId" clId="{64B4D52A-E16F-459E-9107-65DA78765B18}" dt="2025-06-28T13:30:49.243" v="188" actId="26606"/>
          <pc:sldLayoutMkLst>
            <pc:docMk/>
            <pc:sldMasterMk cId="3296894209" sldId="2147483827"/>
            <pc:sldLayoutMk cId="2486023153" sldId="2147483823"/>
          </pc:sldLayoutMkLst>
        </pc:sldLayoutChg>
        <pc:sldLayoutChg chg="add">
          <pc:chgData name="Ana Maria" userId="eb46e66f396a6787" providerId="LiveId" clId="{64B4D52A-E16F-459E-9107-65DA78765B18}" dt="2025-06-28T13:30:49.243" v="188" actId="26606"/>
          <pc:sldLayoutMkLst>
            <pc:docMk/>
            <pc:sldMasterMk cId="3296894209" sldId="2147483827"/>
            <pc:sldLayoutMk cId="851573318" sldId="2147483824"/>
          </pc:sldLayoutMkLst>
        </pc:sldLayoutChg>
        <pc:sldLayoutChg chg="add">
          <pc:chgData name="Ana Maria" userId="eb46e66f396a6787" providerId="LiveId" clId="{64B4D52A-E16F-459E-9107-65DA78765B18}" dt="2025-06-28T13:30:49.243" v="188" actId="26606"/>
          <pc:sldLayoutMkLst>
            <pc:docMk/>
            <pc:sldMasterMk cId="3296894209" sldId="2147483827"/>
            <pc:sldLayoutMk cId="1571716387" sldId="2147483825"/>
          </pc:sldLayoutMkLst>
        </pc:sldLayoutChg>
        <pc:sldLayoutChg chg="add">
          <pc:chgData name="Ana Maria" userId="eb46e66f396a6787" providerId="LiveId" clId="{64B4D52A-E16F-459E-9107-65DA78765B18}" dt="2025-06-28T13:30:49.243" v="188" actId="26606"/>
          <pc:sldLayoutMkLst>
            <pc:docMk/>
            <pc:sldMasterMk cId="3296894209" sldId="2147483827"/>
            <pc:sldLayoutMk cId="3353929955" sldId="2147483826"/>
          </pc:sldLayoutMkLst>
        </pc:sldLayoutChg>
      </pc:sldMasterChg>
      <pc:sldMasterChg chg="add del addSldLayout delSldLayout">
        <pc:chgData name="Ana Maria" userId="eb46e66f396a6787" providerId="LiveId" clId="{64B4D52A-E16F-459E-9107-65DA78765B18}" dt="2025-06-28T13:30:06.527" v="165" actId="26606"/>
        <pc:sldMasterMkLst>
          <pc:docMk/>
          <pc:sldMasterMk cId="3410758138" sldId="2147483840"/>
        </pc:sldMasterMkLst>
        <pc:sldLayoutChg chg="add del">
          <pc:chgData name="Ana Maria" userId="eb46e66f396a6787" providerId="LiveId" clId="{64B4D52A-E16F-459E-9107-65DA78765B18}" dt="2025-06-28T13:30:06.527" v="165" actId="26606"/>
          <pc:sldLayoutMkLst>
            <pc:docMk/>
            <pc:sldMasterMk cId="3410758138" sldId="2147483840"/>
            <pc:sldLayoutMk cId="2425860154" sldId="2147483829"/>
          </pc:sldLayoutMkLst>
        </pc:sldLayoutChg>
        <pc:sldLayoutChg chg="add del">
          <pc:chgData name="Ana Maria" userId="eb46e66f396a6787" providerId="LiveId" clId="{64B4D52A-E16F-459E-9107-65DA78765B18}" dt="2025-06-28T13:30:06.527" v="165" actId="26606"/>
          <pc:sldLayoutMkLst>
            <pc:docMk/>
            <pc:sldMasterMk cId="3410758138" sldId="2147483840"/>
            <pc:sldLayoutMk cId="2586264601" sldId="2147483830"/>
          </pc:sldLayoutMkLst>
        </pc:sldLayoutChg>
        <pc:sldLayoutChg chg="add del">
          <pc:chgData name="Ana Maria" userId="eb46e66f396a6787" providerId="LiveId" clId="{64B4D52A-E16F-459E-9107-65DA78765B18}" dt="2025-06-28T13:30:06.527" v="165" actId="26606"/>
          <pc:sldLayoutMkLst>
            <pc:docMk/>
            <pc:sldMasterMk cId="3410758138" sldId="2147483840"/>
            <pc:sldLayoutMk cId="2258178683" sldId="2147483831"/>
          </pc:sldLayoutMkLst>
        </pc:sldLayoutChg>
        <pc:sldLayoutChg chg="add del">
          <pc:chgData name="Ana Maria" userId="eb46e66f396a6787" providerId="LiveId" clId="{64B4D52A-E16F-459E-9107-65DA78765B18}" dt="2025-06-28T13:30:06.527" v="165" actId="26606"/>
          <pc:sldLayoutMkLst>
            <pc:docMk/>
            <pc:sldMasterMk cId="3410758138" sldId="2147483840"/>
            <pc:sldLayoutMk cId="2311104944" sldId="2147483832"/>
          </pc:sldLayoutMkLst>
        </pc:sldLayoutChg>
        <pc:sldLayoutChg chg="add del">
          <pc:chgData name="Ana Maria" userId="eb46e66f396a6787" providerId="LiveId" clId="{64B4D52A-E16F-459E-9107-65DA78765B18}" dt="2025-06-28T13:30:06.527" v="165" actId="26606"/>
          <pc:sldLayoutMkLst>
            <pc:docMk/>
            <pc:sldMasterMk cId="3410758138" sldId="2147483840"/>
            <pc:sldLayoutMk cId="3032695650" sldId="2147483833"/>
          </pc:sldLayoutMkLst>
        </pc:sldLayoutChg>
        <pc:sldLayoutChg chg="add del">
          <pc:chgData name="Ana Maria" userId="eb46e66f396a6787" providerId="LiveId" clId="{64B4D52A-E16F-459E-9107-65DA78765B18}" dt="2025-06-28T13:30:06.527" v="165" actId="26606"/>
          <pc:sldLayoutMkLst>
            <pc:docMk/>
            <pc:sldMasterMk cId="3410758138" sldId="2147483840"/>
            <pc:sldLayoutMk cId="3214574422" sldId="2147483834"/>
          </pc:sldLayoutMkLst>
        </pc:sldLayoutChg>
        <pc:sldLayoutChg chg="add del">
          <pc:chgData name="Ana Maria" userId="eb46e66f396a6787" providerId="LiveId" clId="{64B4D52A-E16F-459E-9107-65DA78765B18}" dt="2025-06-28T13:30:06.527" v="165" actId="26606"/>
          <pc:sldLayoutMkLst>
            <pc:docMk/>
            <pc:sldMasterMk cId="3410758138" sldId="2147483840"/>
            <pc:sldLayoutMk cId="3552766266" sldId="2147483835"/>
          </pc:sldLayoutMkLst>
        </pc:sldLayoutChg>
        <pc:sldLayoutChg chg="add del">
          <pc:chgData name="Ana Maria" userId="eb46e66f396a6787" providerId="LiveId" clId="{64B4D52A-E16F-459E-9107-65DA78765B18}" dt="2025-06-28T13:30:06.527" v="165" actId="26606"/>
          <pc:sldLayoutMkLst>
            <pc:docMk/>
            <pc:sldMasterMk cId="3410758138" sldId="2147483840"/>
            <pc:sldLayoutMk cId="4275326122" sldId="2147483836"/>
          </pc:sldLayoutMkLst>
        </pc:sldLayoutChg>
        <pc:sldLayoutChg chg="add del">
          <pc:chgData name="Ana Maria" userId="eb46e66f396a6787" providerId="LiveId" clId="{64B4D52A-E16F-459E-9107-65DA78765B18}" dt="2025-06-28T13:30:06.527" v="165" actId="26606"/>
          <pc:sldLayoutMkLst>
            <pc:docMk/>
            <pc:sldMasterMk cId="3410758138" sldId="2147483840"/>
            <pc:sldLayoutMk cId="4122617311" sldId="2147483837"/>
          </pc:sldLayoutMkLst>
        </pc:sldLayoutChg>
        <pc:sldLayoutChg chg="add del">
          <pc:chgData name="Ana Maria" userId="eb46e66f396a6787" providerId="LiveId" clId="{64B4D52A-E16F-459E-9107-65DA78765B18}" dt="2025-06-28T13:30:06.527" v="165" actId="26606"/>
          <pc:sldLayoutMkLst>
            <pc:docMk/>
            <pc:sldMasterMk cId="3410758138" sldId="2147483840"/>
            <pc:sldLayoutMk cId="429704953" sldId="2147483838"/>
          </pc:sldLayoutMkLst>
        </pc:sldLayoutChg>
        <pc:sldLayoutChg chg="add del">
          <pc:chgData name="Ana Maria" userId="eb46e66f396a6787" providerId="LiveId" clId="{64B4D52A-E16F-459E-9107-65DA78765B18}" dt="2025-06-28T13:30:06.527" v="165" actId="26606"/>
          <pc:sldLayoutMkLst>
            <pc:docMk/>
            <pc:sldMasterMk cId="3410758138" sldId="2147483840"/>
            <pc:sldLayoutMk cId="3212628069" sldId="2147483839"/>
          </pc:sldLayoutMkLst>
        </pc:sldLayoutChg>
      </pc:sldMasterChg>
      <pc:sldMasterChg chg="del delSldLayout">
        <pc:chgData name="Ana Maria" userId="eb46e66f396a6787" providerId="LiveId" clId="{64B4D52A-E16F-459E-9107-65DA78765B18}" dt="2025-06-28T13:32:46.602" v="205" actId="26606"/>
        <pc:sldMasterMkLst>
          <pc:docMk/>
          <pc:sldMasterMk cId="1921471107" sldId="2147483962"/>
        </pc:sldMasterMkLst>
        <pc:sldLayoutChg chg="del">
          <pc:chgData name="Ana Maria" userId="eb46e66f396a6787" providerId="LiveId" clId="{64B4D52A-E16F-459E-9107-65DA78765B18}" dt="2025-06-28T13:32:46.602" v="205" actId="26606"/>
          <pc:sldLayoutMkLst>
            <pc:docMk/>
            <pc:sldMasterMk cId="1921471107" sldId="2147483962"/>
            <pc:sldLayoutMk cId="2653877291" sldId="2147483963"/>
          </pc:sldLayoutMkLst>
        </pc:sldLayoutChg>
        <pc:sldLayoutChg chg="del">
          <pc:chgData name="Ana Maria" userId="eb46e66f396a6787" providerId="LiveId" clId="{64B4D52A-E16F-459E-9107-65DA78765B18}" dt="2025-06-28T13:32:46.602" v="205" actId="26606"/>
          <pc:sldLayoutMkLst>
            <pc:docMk/>
            <pc:sldMasterMk cId="1921471107" sldId="2147483962"/>
            <pc:sldLayoutMk cId="544349517" sldId="2147483964"/>
          </pc:sldLayoutMkLst>
        </pc:sldLayoutChg>
        <pc:sldLayoutChg chg="del">
          <pc:chgData name="Ana Maria" userId="eb46e66f396a6787" providerId="LiveId" clId="{64B4D52A-E16F-459E-9107-65DA78765B18}" dt="2025-06-28T13:32:46.602" v="205" actId="26606"/>
          <pc:sldLayoutMkLst>
            <pc:docMk/>
            <pc:sldMasterMk cId="1921471107" sldId="2147483962"/>
            <pc:sldLayoutMk cId="1670567798" sldId="2147483965"/>
          </pc:sldLayoutMkLst>
        </pc:sldLayoutChg>
        <pc:sldLayoutChg chg="del">
          <pc:chgData name="Ana Maria" userId="eb46e66f396a6787" providerId="LiveId" clId="{64B4D52A-E16F-459E-9107-65DA78765B18}" dt="2025-06-28T13:32:46.602" v="205" actId="26606"/>
          <pc:sldLayoutMkLst>
            <pc:docMk/>
            <pc:sldMasterMk cId="1921471107" sldId="2147483962"/>
            <pc:sldLayoutMk cId="4020160774" sldId="2147483966"/>
          </pc:sldLayoutMkLst>
        </pc:sldLayoutChg>
        <pc:sldLayoutChg chg="del">
          <pc:chgData name="Ana Maria" userId="eb46e66f396a6787" providerId="LiveId" clId="{64B4D52A-E16F-459E-9107-65DA78765B18}" dt="2025-06-28T13:32:46.602" v="205" actId="26606"/>
          <pc:sldLayoutMkLst>
            <pc:docMk/>
            <pc:sldMasterMk cId="1921471107" sldId="2147483962"/>
            <pc:sldLayoutMk cId="2809239496" sldId="2147483967"/>
          </pc:sldLayoutMkLst>
        </pc:sldLayoutChg>
        <pc:sldLayoutChg chg="del">
          <pc:chgData name="Ana Maria" userId="eb46e66f396a6787" providerId="LiveId" clId="{64B4D52A-E16F-459E-9107-65DA78765B18}" dt="2025-06-28T13:32:46.602" v="205" actId="26606"/>
          <pc:sldLayoutMkLst>
            <pc:docMk/>
            <pc:sldMasterMk cId="1921471107" sldId="2147483962"/>
            <pc:sldLayoutMk cId="1441018515" sldId="2147483968"/>
          </pc:sldLayoutMkLst>
        </pc:sldLayoutChg>
        <pc:sldLayoutChg chg="del">
          <pc:chgData name="Ana Maria" userId="eb46e66f396a6787" providerId="LiveId" clId="{64B4D52A-E16F-459E-9107-65DA78765B18}" dt="2025-06-28T13:32:46.602" v="205" actId="26606"/>
          <pc:sldLayoutMkLst>
            <pc:docMk/>
            <pc:sldMasterMk cId="1921471107" sldId="2147483962"/>
            <pc:sldLayoutMk cId="732787041" sldId="2147483969"/>
          </pc:sldLayoutMkLst>
        </pc:sldLayoutChg>
        <pc:sldLayoutChg chg="del">
          <pc:chgData name="Ana Maria" userId="eb46e66f396a6787" providerId="LiveId" clId="{64B4D52A-E16F-459E-9107-65DA78765B18}" dt="2025-06-28T13:32:46.602" v="205" actId="26606"/>
          <pc:sldLayoutMkLst>
            <pc:docMk/>
            <pc:sldMasterMk cId="1921471107" sldId="2147483962"/>
            <pc:sldLayoutMk cId="2078893667" sldId="2147483970"/>
          </pc:sldLayoutMkLst>
        </pc:sldLayoutChg>
        <pc:sldLayoutChg chg="del">
          <pc:chgData name="Ana Maria" userId="eb46e66f396a6787" providerId="LiveId" clId="{64B4D52A-E16F-459E-9107-65DA78765B18}" dt="2025-06-28T13:32:46.602" v="205" actId="26606"/>
          <pc:sldLayoutMkLst>
            <pc:docMk/>
            <pc:sldMasterMk cId="1921471107" sldId="2147483962"/>
            <pc:sldLayoutMk cId="911090636" sldId="2147483971"/>
          </pc:sldLayoutMkLst>
        </pc:sldLayoutChg>
        <pc:sldLayoutChg chg="del">
          <pc:chgData name="Ana Maria" userId="eb46e66f396a6787" providerId="LiveId" clId="{64B4D52A-E16F-459E-9107-65DA78765B18}" dt="2025-06-28T13:32:46.602" v="205" actId="26606"/>
          <pc:sldLayoutMkLst>
            <pc:docMk/>
            <pc:sldMasterMk cId="1921471107" sldId="2147483962"/>
            <pc:sldLayoutMk cId="3392667134" sldId="2147483972"/>
          </pc:sldLayoutMkLst>
        </pc:sldLayoutChg>
        <pc:sldLayoutChg chg="del">
          <pc:chgData name="Ana Maria" userId="eb46e66f396a6787" providerId="LiveId" clId="{64B4D52A-E16F-459E-9107-65DA78765B18}" dt="2025-06-28T13:32:46.602" v="205" actId="26606"/>
          <pc:sldLayoutMkLst>
            <pc:docMk/>
            <pc:sldMasterMk cId="1921471107" sldId="2147483962"/>
            <pc:sldLayoutMk cId="1946675524" sldId="2147483973"/>
          </pc:sldLayoutMkLst>
        </pc:sldLayoutChg>
        <pc:sldLayoutChg chg="del">
          <pc:chgData name="Ana Maria" userId="eb46e66f396a6787" providerId="LiveId" clId="{64B4D52A-E16F-459E-9107-65DA78765B18}" dt="2025-06-28T13:32:46.602" v="205" actId="26606"/>
          <pc:sldLayoutMkLst>
            <pc:docMk/>
            <pc:sldMasterMk cId="1921471107" sldId="2147483962"/>
            <pc:sldLayoutMk cId="2531898175" sldId="2147483974"/>
          </pc:sldLayoutMkLst>
        </pc:sldLayoutChg>
        <pc:sldLayoutChg chg="del">
          <pc:chgData name="Ana Maria" userId="eb46e66f396a6787" providerId="LiveId" clId="{64B4D52A-E16F-459E-9107-65DA78765B18}" dt="2025-06-28T13:32:46.602" v="205" actId="26606"/>
          <pc:sldLayoutMkLst>
            <pc:docMk/>
            <pc:sldMasterMk cId="1921471107" sldId="2147483962"/>
            <pc:sldLayoutMk cId="21016456" sldId="2147483975"/>
          </pc:sldLayoutMkLst>
        </pc:sldLayoutChg>
        <pc:sldLayoutChg chg="del">
          <pc:chgData name="Ana Maria" userId="eb46e66f396a6787" providerId="LiveId" clId="{64B4D52A-E16F-459E-9107-65DA78765B18}" dt="2025-06-28T13:32:46.602" v="205" actId="26606"/>
          <pc:sldLayoutMkLst>
            <pc:docMk/>
            <pc:sldMasterMk cId="1921471107" sldId="2147483962"/>
            <pc:sldLayoutMk cId="4150206159" sldId="2147483976"/>
          </pc:sldLayoutMkLst>
        </pc:sldLayoutChg>
      </pc:sldMasterChg>
      <pc:sldMasterChg chg="add del addSldLayout delSldLayout">
        <pc:chgData name="Ana Maria" userId="eb46e66f396a6787" providerId="LiveId" clId="{64B4D52A-E16F-459E-9107-65DA78765B18}" dt="2025-06-28T13:33:38.579" v="212" actId="26606"/>
        <pc:sldMasterMkLst>
          <pc:docMk/>
          <pc:sldMasterMk cId="3000784191" sldId="2147484013"/>
        </pc:sldMasterMkLst>
        <pc:sldLayoutChg chg="add del">
          <pc:chgData name="Ana Maria" userId="eb46e66f396a6787" providerId="LiveId" clId="{64B4D52A-E16F-459E-9107-65DA78765B18}" dt="2025-06-28T13:33:38.579" v="212" actId="26606"/>
          <pc:sldLayoutMkLst>
            <pc:docMk/>
            <pc:sldMasterMk cId="3000784191" sldId="2147484013"/>
            <pc:sldLayoutMk cId="2483136941" sldId="2147484002"/>
          </pc:sldLayoutMkLst>
        </pc:sldLayoutChg>
        <pc:sldLayoutChg chg="add del">
          <pc:chgData name="Ana Maria" userId="eb46e66f396a6787" providerId="LiveId" clId="{64B4D52A-E16F-459E-9107-65DA78765B18}" dt="2025-06-28T13:33:38.579" v="212" actId="26606"/>
          <pc:sldLayoutMkLst>
            <pc:docMk/>
            <pc:sldMasterMk cId="3000784191" sldId="2147484013"/>
            <pc:sldLayoutMk cId="3070960526" sldId="2147484003"/>
          </pc:sldLayoutMkLst>
        </pc:sldLayoutChg>
        <pc:sldLayoutChg chg="add del">
          <pc:chgData name="Ana Maria" userId="eb46e66f396a6787" providerId="LiveId" clId="{64B4D52A-E16F-459E-9107-65DA78765B18}" dt="2025-06-28T13:33:38.579" v="212" actId="26606"/>
          <pc:sldLayoutMkLst>
            <pc:docMk/>
            <pc:sldMasterMk cId="3000784191" sldId="2147484013"/>
            <pc:sldLayoutMk cId="3749663096" sldId="2147484004"/>
          </pc:sldLayoutMkLst>
        </pc:sldLayoutChg>
        <pc:sldLayoutChg chg="add del">
          <pc:chgData name="Ana Maria" userId="eb46e66f396a6787" providerId="LiveId" clId="{64B4D52A-E16F-459E-9107-65DA78765B18}" dt="2025-06-28T13:33:38.579" v="212" actId="26606"/>
          <pc:sldLayoutMkLst>
            <pc:docMk/>
            <pc:sldMasterMk cId="3000784191" sldId="2147484013"/>
            <pc:sldLayoutMk cId="718240672" sldId="2147484005"/>
          </pc:sldLayoutMkLst>
        </pc:sldLayoutChg>
        <pc:sldLayoutChg chg="add del">
          <pc:chgData name="Ana Maria" userId="eb46e66f396a6787" providerId="LiveId" clId="{64B4D52A-E16F-459E-9107-65DA78765B18}" dt="2025-06-28T13:33:38.579" v="212" actId="26606"/>
          <pc:sldLayoutMkLst>
            <pc:docMk/>
            <pc:sldMasterMk cId="3000784191" sldId="2147484013"/>
            <pc:sldLayoutMk cId="334758410" sldId="2147484006"/>
          </pc:sldLayoutMkLst>
        </pc:sldLayoutChg>
        <pc:sldLayoutChg chg="add del">
          <pc:chgData name="Ana Maria" userId="eb46e66f396a6787" providerId="LiveId" clId="{64B4D52A-E16F-459E-9107-65DA78765B18}" dt="2025-06-28T13:33:38.579" v="212" actId="26606"/>
          <pc:sldLayoutMkLst>
            <pc:docMk/>
            <pc:sldMasterMk cId="3000784191" sldId="2147484013"/>
            <pc:sldLayoutMk cId="2902786529" sldId="2147484007"/>
          </pc:sldLayoutMkLst>
        </pc:sldLayoutChg>
        <pc:sldLayoutChg chg="add del">
          <pc:chgData name="Ana Maria" userId="eb46e66f396a6787" providerId="LiveId" clId="{64B4D52A-E16F-459E-9107-65DA78765B18}" dt="2025-06-28T13:33:38.579" v="212" actId="26606"/>
          <pc:sldLayoutMkLst>
            <pc:docMk/>
            <pc:sldMasterMk cId="3000784191" sldId="2147484013"/>
            <pc:sldLayoutMk cId="2364631025" sldId="2147484008"/>
          </pc:sldLayoutMkLst>
        </pc:sldLayoutChg>
        <pc:sldLayoutChg chg="add del">
          <pc:chgData name="Ana Maria" userId="eb46e66f396a6787" providerId="LiveId" clId="{64B4D52A-E16F-459E-9107-65DA78765B18}" dt="2025-06-28T13:33:38.579" v="212" actId="26606"/>
          <pc:sldLayoutMkLst>
            <pc:docMk/>
            <pc:sldMasterMk cId="3000784191" sldId="2147484013"/>
            <pc:sldLayoutMk cId="515255234" sldId="2147484009"/>
          </pc:sldLayoutMkLst>
        </pc:sldLayoutChg>
        <pc:sldLayoutChg chg="add del">
          <pc:chgData name="Ana Maria" userId="eb46e66f396a6787" providerId="LiveId" clId="{64B4D52A-E16F-459E-9107-65DA78765B18}" dt="2025-06-28T13:33:38.579" v="212" actId="26606"/>
          <pc:sldLayoutMkLst>
            <pc:docMk/>
            <pc:sldMasterMk cId="3000784191" sldId="2147484013"/>
            <pc:sldLayoutMk cId="1730413129" sldId="2147484010"/>
          </pc:sldLayoutMkLst>
        </pc:sldLayoutChg>
        <pc:sldLayoutChg chg="add del">
          <pc:chgData name="Ana Maria" userId="eb46e66f396a6787" providerId="LiveId" clId="{64B4D52A-E16F-459E-9107-65DA78765B18}" dt="2025-06-28T13:33:38.579" v="212" actId="26606"/>
          <pc:sldLayoutMkLst>
            <pc:docMk/>
            <pc:sldMasterMk cId="3000784191" sldId="2147484013"/>
            <pc:sldLayoutMk cId="3989854699" sldId="2147484011"/>
          </pc:sldLayoutMkLst>
        </pc:sldLayoutChg>
        <pc:sldLayoutChg chg="add del">
          <pc:chgData name="Ana Maria" userId="eb46e66f396a6787" providerId="LiveId" clId="{64B4D52A-E16F-459E-9107-65DA78765B18}" dt="2025-06-28T13:33:38.579" v="212" actId="26606"/>
          <pc:sldLayoutMkLst>
            <pc:docMk/>
            <pc:sldMasterMk cId="3000784191" sldId="2147484013"/>
            <pc:sldLayoutMk cId="2269845022" sldId="2147484012"/>
          </pc:sldLayoutMkLst>
        </pc:sldLayoutChg>
      </pc:sldMasterChg>
      <pc:sldMasterChg chg="add del addSldLayout delSldLayout">
        <pc:chgData name="Ana Maria" userId="eb46e66f396a6787" providerId="LiveId" clId="{64B4D52A-E16F-459E-9107-65DA78765B18}" dt="2025-06-28T13:33:38.547" v="211" actId="26606"/>
        <pc:sldMasterMkLst>
          <pc:docMk/>
          <pc:sldMasterMk cId="1546375347" sldId="2147484077"/>
        </pc:sldMasterMkLst>
        <pc:sldLayoutChg chg="add del">
          <pc:chgData name="Ana Maria" userId="eb46e66f396a6787" providerId="LiveId" clId="{64B4D52A-E16F-459E-9107-65DA78765B18}" dt="2025-06-28T13:33:38.547" v="211" actId="26606"/>
          <pc:sldLayoutMkLst>
            <pc:docMk/>
            <pc:sldMasterMk cId="1546375347" sldId="2147484077"/>
            <pc:sldLayoutMk cId="3942766217" sldId="2147484066"/>
          </pc:sldLayoutMkLst>
        </pc:sldLayoutChg>
        <pc:sldLayoutChg chg="add del">
          <pc:chgData name="Ana Maria" userId="eb46e66f396a6787" providerId="LiveId" clId="{64B4D52A-E16F-459E-9107-65DA78765B18}" dt="2025-06-28T13:33:38.547" v="211" actId="26606"/>
          <pc:sldLayoutMkLst>
            <pc:docMk/>
            <pc:sldMasterMk cId="1546375347" sldId="2147484077"/>
            <pc:sldLayoutMk cId="2823674783" sldId="2147484067"/>
          </pc:sldLayoutMkLst>
        </pc:sldLayoutChg>
        <pc:sldLayoutChg chg="add del">
          <pc:chgData name="Ana Maria" userId="eb46e66f396a6787" providerId="LiveId" clId="{64B4D52A-E16F-459E-9107-65DA78765B18}" dt="2025-06-28T13:33:38.547" v="211" actId="26606"/>
          <pc:sldLayoutMkLst>
            <pc:docMk/>
            <pc:sldMasterMk cId="1546375347" sldId="2147484077"/>
            <pc:sldLayoutMk cId="919826711" sldId="2147484068"/>
          </pc:sldLayoutMkLst>
        </pc:sldLayoutChg>
        <pc:sldLayoutChg chg="add del">
          <pc:chgData name="Ana Maria" userId="eb46e66f396a6787" providerId="LiveId" clId="{64B4D52A-E16F-459E-9107-65DA78765B18}" dt="2025-06-28T13:33:38.547" v="211" actId="26606"/>
          <pc:sldLayoutMkLst>
            <pc:docMk/>
            <pc:sldMasterMk cId="1546375347" sldId="2147484077"/>
            <pc:sldLayoutMk cId="285707260" sldId="2147484069"/>
          </pc:sldLayoutMkLst>
        </pc:sldLayoutChg>
        <pc:sldLayoutChg chg="add del">
          <pc:chgData name="Ana Maria" userId="eb46e66f396a6787" providerId="LiveId" clId="{64B4D52A-E16F-459E-9107-65DA78765B18}" dt="2025-06-28T13:33:38.547" v="211" actId="26606"/>
          <pc:sldLayoutMkLst>
            <pc:docMk/>
            <pc:sldMasterMk cId="1546375347" sldId="2147484077"/>
            <pc:sldLayoutMk cId="1794380204" sldId="2147484070"/>
          </pc:sldLayoutMkLst>
        </pc:sldLayoutChg>
        <pc:sldLayoutChg chg="add del">
          <pc:chgData name="Ana Maria" userId="eb46e66f396a6787" providerId="LiveId" clId="{64B4D52A-E16F-459E-9107-65DA78765B18}" dt="2025-06-28T13:33:38.547" v="211" actId="26606"/>
          <pc:sldLayoutMkLst>
            <pc:docMk/>
            <pc:sldMasterMk cId="1546375347" sldId="2147484077"/>
            <pc:sldLayoutMk cId="2255652817" sldId="2147484071"/>
          </pc:sldLayoutMkLst>
        </pc:sldLayoutChg>
        <pc:sldLayoutChg chg="add del">
          <pc:chgData name="Ana Maria" userId="eb46e66f396a6787" providerId="LiveId" clId="{64B4D52A-E16F-459E-9107-65DA78765B18}" dt="2025-06-28T13:33:38.547" v="211" actId="26606"/>
          <pc:sldLayoutMkLst>
            <pc:docMk/>
            <pc:sldMasterMk cId="1546375347" sldId="2147484077"/>
            <pc:sldLayoutMk cId="3961673606" sldId="2147484072"/>
          </pc:sldLayoutMkLst>
        </pc:sldLayoutChg>
        <pc:sldLayoutChg chg="add del">
          <pc:chgData name="Ana Maria" userId="eb46e66f396a6787" providerId="LiveId" clId="{64B4D52A-E16F-459E-9107-65DA78765B18}" dt="2025-06-28T13:33:38.547" v="211" actId="26606"/>
          <pc:sldLayoutMkLst>
            <pc:docMk/>
            <pc:sldMasterMk cId="1546375347" sldId="2147484077"/>
            <pc:sldLayoutMk cId="3540219960" sldId="2147484073"/>
          </pc:sldLayoutMkLst>
        </pc:sldLayoutChg>
        <pc:sldLayoutChg chg="add del">
          <pc:chgData name="Ana Maria" userId="eb46e66f396a6787" providerId="LiveId" clId="{64B4D52A-E16F-459E-9107-65DA78765B18}" dt="2025-06-28T13:33:38.547" v="211" actId="26606"/>
          <pc:sldLayoutMkLst>
            <pc:docMk/>
            <pc:sldMasterMk cId="1546375347" sldId="2147484077"/>
            <pc:sldLayoutMk cId="748272376" sldId="2147484074"/>
          </pc:sldLayoutMkLst>
        </pc:sldLayoutChg>
        <pc:sldLayoutChg chg="add del">
          <pc:chgData name="Ana Maria" userId="eb46e66f396a6787" providerId="LiveId" clId="{64B4D52A-E16F-459E-9107-65DA78765B18}" dt="2025-06-28T13:33:38.547" v="211" actId="26606"/>
          <pc:sldLayoutMkLst>
            <pc:docMk/>
            <pc:sldMasterMk cId="1546375347" sldId="2147484077"/>
            <pc:sldLayoutMk cId="2402466596" sldId="2147484075"/>
          </pc:sldLayoutMkLst>
        </pc:sldLayoutChg>
        <pc:sldLayoutChg chg="add del">
          <pc:chgData name="Ana Maria" userId="eb46e66f396a6787" providerId="LiveId" clId="{64B4D52A-E16F-459E-9107-65DA78765B18}" dt="2025-06-28T13:33:38.547" v="211" actId="26606"/>
          <pc:sldLayoutMkLst>
            <pc:docMk/>
            <pc:sldMasterMk cId="1546375347" sldId="2147484077"/>
            <pc:sldLayoutMk cId="1949919543" sldId="2147484076"/>
          </pc:sldLayoutMkLst>
        </pc:sldLayoutChg>
      </pc:sldMasterChg>
      <pc:sldMasterChg chg="add del addSldLayout delSldLayout">
        <pc:chgData name="Ana Maria" userId="eb46e66f396a6787" providerId="LiveId" clId="{64B4D52A-E16F-459E-9107-65DA78765B18}" dt="2025-06-28T13:33:12.192" v="209" actId="26606"/>
        <pc:sldMasterMkLst>
          <pc:docMk/>
          <pc:sldMasterMk cId="1018670736" sldId="2147484105"/>
        </pc:sldMasterMkLst>
        <pc:sldLayoutChg chg="add del">
          <pc:chgData name="Ana Maria" userId="eb46e66f396a6787" providerId="LiveId" clId="{64B4D52A-E16F-459E-9107-65DA78765B18}" dt="2025-06-28T13:33:12.192" v="209" actId="26606"/>
          <pc:sldLayoutMkLst>
            <pc:docMk/>
            <pc:sldMasterMk cId="1018670736" sldId="2147484105"/>
            <pc:sldLayoutMk cId="3700316959" sldId="2147484094"/>
          </pc:sldLayoutMkLst>
        </pc:sldLayoutChg>
        <pc:sldLayoutChg chg="add del">
          <pc:chgData name="Ana Maria" userId="eb46e66f396a6787" providerId="LiveId" clId="{64B4D52A-E16F-459E-9107-65DA78765B18}" dt="2025-06-28T13:33:12.192" v="209" actId="26606"/>
          <pc:sldLayoutMkLst>
            <pc:docMk/>
            <pc:sldMasterMk cId="1018670736" sldId="2147484105"/>
            <pc:sldLayoutMk cId="4211834260" sldId="2147484095"/>
          </pc:sldLayoutMkLst>
        </pc:sldLayoutChg>
        <pc:sldLayoutChg chg="add del">
          <pc:chgData name="Ana Maria" userId="eb46e66f396a6787" providerId="LiveId" clId="{64B4D52A-E16F-459E-9107-65DA78765B18}" dt="2025-06-28T13:33:12.192" v="209" actId="26606"/>
          <pc:sldLayoutMkLst>
            <pc:docMk/>
            <pc:sldMasterMk cId="1018670736" sldId="2147484105"/>
            <pc:sldLayoutMk cId="3296913360" sldId="2147484096"/>
          </pc:sldLayoutMkLst>
        </pc:sldLayoutChg>
        <pc:sldLayoutChg chg="add del">
          <pc:chgData name="Ana Maria" userId="eb46e66f396a6787" providerId="LiveId" clId="{64B4D52A-E16F-459E-9107-65DA78765B18}" dt="2025-06-28T13:33:12.192" v="209" actId="26606"/>
          <pc:sldLayoutMkLst>
            <pc:docMk/>
            <pc:sldMasterMk cId="1018670736" sldId="2147484105"/>
            <pc:sldLayoutMk cId="911964247" sldId="2147484097"/>
          </pc:sldLayoutMkLst>
        </pc:sldLayoutChg>
        <pc:sldLayoutChg chg="add del">
          <pc:chgData name="Ana Maria" userId="eb46e66f396a6787" providerId="LiveId" clId="{64B4D52A-E16F-459E-9107-65DA78765B18}" dt="2025-06-28T13:33:12.192" v="209" actId="26606"/>
          <pc:sldLayoutMkLst>
            <pc:docMk/>
            <pc:sldMasterMk cId="1018670736" sldId="2147484105"/>
            <pc:sldLayoutMk cId="4084143849" sldId="2147484098"/>
          </pc:sldLayoutMkLst>
        </pc:sldLayoutChg>
        <pc:sldLayoutChg chg="add del">
          <pc:chgData name="Ana Maria" userId="eb46e66f396a6787" providerId="LiveId" clId="{64B4D52A-E16F-459E-9107-65DA78765B18}" dt="2025-06-28T13:33:12.192" v="209" actId="26606"/>
          <pc:sldLayoutMkLst>
            <pc:docMk/>
            <pc:sldMasterMk cId="1018670736" sldId="2147484105"/>
            <pc:sldLayoutMk cId="1040395972" sldId="2147484099"/>
          </pc:sldLayoutMkLst>
        </pc:sldLayoutChg>
        <pc:sldLayoutChg chg="add del">
          <pc:chgData name="Ana Maria" userId="eb46e66f396a6787" providerId="LiveId" clId="{64B4D52A-E16F-459E-9107-65DA78765B18}" dt="2025-06-28T13:33:12.192" v="209" actId="26606"/>
          <pc:sldLayoutMkLst>
            <pc:docMk/>
            <pc:sldMasterMk cId="1018670736" sldId="2147484105"/>
            <pc:sldLayoutMk cId="1607698795" sldId="2147484100"/>
          </pc:sldLayoutMkLst>
        </pc:sldLayoutChg>
        <pc:sldLayoutChg chg="add del">
          <pc:chgData name="Ana Maria" userId="eb46e66f396a6787" providerId="LiveId" clId="{64B4D52A-E16F-459E-9107-65DA78765B18}" dt="2025-06-28T13:33:12.192" v="209" actId="26606"/>
          <pc:sldLayoutMkLst>
            <pc:docMk/>
            <pc:sldMasterMk cId="1018670736" sldId="2147484105"/>
            <pc:sldLayoutMk cId="4092869427" sldId="2147484101"/>
          </pc:sldLayoutMkLst>
        </pc:sldLayoutChg>
        <pc:sldLayoutChg chg="add del">
          <pc:chgData name="Ana Maria" userId="eb46e66f396a6787" providerId="LiveId" clId="{64B4D52A-E16F-459E-9107-65DA78765B18}" dt="2025-06-28T13:33:12.192" v="209" actId="26606"/>
          <pc:sldLayoutMkLst>
            <pc:docMk/>
            <pc:sldMasterMk cId="1018670736" sldId="2147484105"/>
            <pc:sldLayoutMk cId="831320441" sldId="2147484102"/>
          </pc:sldLayoutMkLst>
        </pc:sldLayoutChg>
        <pc:sldLayoutChg chg="add del">
          <pc:chgData name="Ana Maria" userId="eb46e66f396a6787" providerId="LiveId" clId="{64B4D52A-E16F-459E-9107-65DA78765B18}" dt="2025-06-28T13:33:12.192" v="209" actId="26606"/>
          <pc:sldLayoutMkLst>
            <pc:docMk/>
            <pc:sldMasterMk cId="1018670736" sldId="2147484105"/>
            <pc:sldLayoutMk cId="1160299780" sldId="2147484103"/>
          </pc:sldLayoutMkLst>
        </pc:sldLayoutChg>
        <pc:sldLayoutChg chg="add del">
          <pc:chgData name="Ana Maria" userId="eb46e66f396a6787" providerId="LiveId" clId="{64B4D52A-E16F-459E-9107-65DA78765B18}" dt="2025-06-28T13:33:12.192" v="209" actId="26606"/>
          <pc:sldLayoutMkLst>
            <pc:docMk/>
            <pc:sldMasterMk cId="1018670736" sldId="2147484105"/>
            <pc:sldLayoutMk cId="4237531766" sldId="2147484104"/>
          </pc:sldLayoutMkLst>
        </pc:sldLayoutChg>
      </pc:sldMasterChg>
      <pc:sldMasterChg chg="add addSldLayout">
        <pc:chgData name="Ana Maria" userId="eb46e66f396a6787" providerId="LiveId" clId="{64B4D52A-E16F-459E-9107-65DA78765B18}" dt="2025-06-28T13:33:38.579" v="212" actId="26606"/>
        <pc:sldMasterMkLst>
          <pc:docMk/>
          <pc:sldMasterMk cId="2276560485" sldId="2147484105"/>
        </pc:sldMasterMkLst>
        <pc:sldLayoutChg chg="add">
          <pc:chgData name="Ana Maria" userId="eb46e66f396a6787" providerId="LiveId" clId="{64B4D52A-E16F-459E-9107-65DA78765B18}" dt="2025-06-28T13:33:38.579" v="212" actId="26606"/>
          <pc:sldLayoutMkLst>
            <pc:docMk/>
            <pc:sldMasterMk cId="2276560485" sldId="2147484105"/>
            <pc:sldLayoutMk cId="4206393449" sldId="2147484094"/>
          </pc:sldLayoutMkLst>
        </pc:sldLayoutChg>
        <pc:sldLayoutChg chg="add">
          <pc:chgData name="Ana Maria" userId="eb46e66f396a6787" providerId="LiveId" clId="{64B4D52A-E16F-459E-9107-65DA78765B18}" dt="2025-06-28T13:33:38.579" v="212" actId="26606"/>
          <pc:sldLayoutMkLst>
            <pc:docMk/>
            <pc:sldMasterMk cId="2276560485" sldId="2147484105"/>
            <pc:sldLayoutMk cId="2511887006" sldId="2147484095"/>
          </pc:sldLayoutMkLst>
        </pc:sldLayoutChg>
        <pc:sldLayoutChg chg="add">
          <pc:chgData name="Ana Maria" userId="eb46e66f396a6787" providerId="LiveId" clId="{64B4D52A-E16F-459E-9107-65DA78765B18}" dt="2025-06-28T13:33:38.579" v="212" actId="26606"/>
          <pc:sldLayoutMkLst>
            <pc:docMk/>
            <pc:sldMasterMk cId="2276560485" sldId="2147484105"/>
            <pc:sldLayoutMk cId="2548309590" sldId="2147484096"/>
          </pc:sldLayoutMkLst>
        </pc:sldLayoutChg>
        <pc:sldLayoutChg chg="add">
          <pc:chgData name="Ana Maria" userId="eb46e66f396a6787" providerId="LiveId" clId="{64B4D52A-E16F-459E-9107-65DA78765B18}" dt="2025-06-28T13:33:38.579" v="212" actId="26606"/>
          <pc:sldLayoutMkLst>
            <pc:docMk/>
            <pc:sldMasterMk cId="2276560485" sldId="2147484105"/>
            <pc:sldLayoutMk cId="799254387" sldId="2147484097"/>
          </pc:sldLayoutMkLst>
        </pc:sldLayoutChg>
        <pc:sldLayoutChg chg="add">
          <pc:chgData name="Ana Maria" userId="eb46e66f396a6787" providerId="LiveId" clId="{64B4D52A-E16F-459E-9107-65DA78765B18}" dt="2025-06-28T13:33:38.579" v="212" actId="26606"/>
          <pc:sldLayoutMkLst>
            <pc:docMk/>
            <pc:sldMasterMk cId="2276560485" sldId="2147484105"/>
            <pc:sldLayoutMk cId="4041479091" sldId="2147484098"/>
          </pc:sldLayoutMkLst>
        </pc:sldLayoutChg>
        <pc:sldLayoutChg chg="add">
          <pc:chgData name="Ana Maria" userId="eb46e66f396a6787" providerId="LiveId" clId="{64B4D52A-E16F-459E-9107-65DA78765B18}" dt="2025-06-28T13:33:38.579" v="212" actId="26606"/>
          <pc:sldLayoutMkLst>
            <pc:docMk/>
            <pc:sldMasterMk cId="2276560485" sldId="2147484105"/>
            <pc:sldLayoutMk cId="935769649" sldId="2147484099"/>
          </pc:sldLayoutMkLst>
        </pc:sldLayoutChg>
        <pc:sldLayoutChg chg="add">
          <pc:chgData name="Ana Maria" userId="eb46e66f396a6787" providerId="LiveId" clId="{64B4D52A-E16F-459E-9107-65DA78765B18}" dt="2025-06-28T13:33:38.579" v="212" actId="26606"/>
          <pc:sldLayoutMkLst>
            <pc:docMk/>
            <pc:sldMasterMk cId="2276560485" sldId="2147484105"/>
            <pc:sldLayoutMk cId="1821132974" sldId="2147484100"/>
          </pc:sldLayoutMkLst>
        </pc:sldLayoutChg>
        <pc:sldLayoutChg chg="add">
          <pc:chgData name="Ana Maria" userId="eb46e66f396a6787" providerId="LiveId" clId="{64B4D52A-E16F-459E-9107-65DA78765B18}" dt="2025-06-28T13:33:38.579" v="212" actId="26606"/>
          <pc:sldLayoutMkLst>
            <pc:docMk/>
            <pc:sldMasterMk cId="2276560485" sldId="2147484105"/>
            <pc:sldLayoutMk cId="1079107421" sldId="2147484101"/>
          </pc:sldLayoutMkLst>
        </pc:sldLayoutChg>
        <pc:sldLayoutChg chg="add">
          <pc:chgData name="Ana Maria" userId="eb46e66f396a6787" providerId="LiveId" clId="{64B4D52A-E16F-459E-9107-65DA78765B18}" dt="2025-06-28T13:33:38.579" v="212" actId="26606"/>
          <pc:sldLayoutMkLst>
            <pc:docMk/>
            <pc:sldMasterMk cId="2276560485" sldId="2147484105"/>
            <pc:sldLayoutMk cId="3236560255" sldId="2147484102"/>
          </pc:sldLayoutMkLst>
        </pc:sldLayoutChg>
        <pc:sldLayoutChg chg="add">
          <pc:chgData name="Ana Maria" userId="eb46e66f396a6787" providerId="LiveId" clId="{64B4D52A-E16F-459E-9107-65DA78765B18}" dt="2025-06-28T13:33:38.579" v="212" actId="26606"/>
          <pc:sldLayoutMkLst>
            <pc:docMk/>
            <pc:sldMasterMk cId="2276560485" sldId="2147484105"/>
            <pc:sldLayoutMk cId="3569175725" sldId="2147484103"/>
          </pc:sldLayoutMkLst>
        </pc:sldLayoutChg>
        <pc:sldLayoutChg chg="add">
          <pc:chgData name="Ana Maria" userId="eb46e66f396a6787" providerId="LiveId" clId="{64B4D52A-E16F-459E-9107-65DA78765B18}" dt="2025-06-28T13:33:38.579" v="212" actId="26606"/>
          <pc:sldLayoutMkLst>
            <pc:docMk/>
            <pc:sldMasterMk cId="2276560485" sldId="2147484105"/>
            <pc:sldLayoutMk cId="2981546827" sldId="2147484104"/>
          </pc:sldLayoutMkLst>
        </pc:sldLayoutChg>
      </pc:sldMasterChg>
      <pc:sldMasterChg chg="add del addSldLayout delSldLayout">
        <pc:chgData name="Ana Maria" userId="eb46e66f396a6787" providerId="LiveId" clId="{64B4D52A-E16F-459E-9107-65DA78765B18}" dt="2025-06-28T13:38:22.985" v="284" actId="26606"/>
        <pc:sldMasterMkLst>
          <pc:docMk/>
          <pc:sldMasterMk cId="856441995" sldId="2147484124"/>
        </pc:sldMasterMkLst>
        <pc:sldLayoutChg chg="add del">
          <pc:chgData name="Ana Maria" userId="eb46e66f396a6787" providerId="LiveId" clId="{64B4D52A-E16F-459E-9107-65DA78765B18}" dt="2025-06-28T13:38:22.985" v="284" actId="26606"/>
          <pc:sldLayoutMkLst>
            <pc:docMk/>
            <pc:sldMasterMk cId="856441995" sldId="2147484124"/>
            <pc:sldLayoutMk cId="889854506" sldId="2147484125"/>
          </pc:sldLayoutMkLst>
        </pc:sldLayoutChg>
        <pc:sldLayoutChg chg="add del">
          <pc:chgData name="Ana Maria" userId="eb46e66f396a6787" providerId="LiveId" clId="{64B4D52A-E16F-459E-9107-65DA78765B18}" dt="2025-06-28T13:38:22.985" v="284" actId="26606"/>
          <pc:sldLayoutMkLst>
            <pc:docMk/>
            <pc:sldMasterMk cId="856441995" sldId="2147484124"/>
            <pc:sldLayoutMk cId="3182576653" sldId="2147484126"/>
          </pc:sldLayoutMkLst>
        </pc:sldLayoutChg>
        <pc:sldLayoutChg chg="add del">
          <pc:chgData name="Ana Maria" userId="eb46e66f396a6787" providerId="LiveId" clId="{64B4D52A-E16F-459E-9107-65DA78765B18}" dt="2025-06-28T13:38:22.985" v="284" actId="26606"/>
          <pc:sldLayoutMkLst>
            <pc:docMk/>
            <pc:sldMasterMk cId="856441995" sldId="2147484124"/>
            <pc:sldLayoutMk cId="902392336" sldId="2147484127"/>
          </pc:sldLayoutMkLst>
        </pc:sldLayoutChg>
        <pc:sldLayoutChg chg="add del">
          <pc:chgData name="Ana Maria" userId="eb46e66f396a6787" providerId="LiveId" clId="{64B4D52A-E16F-459E-9107-65DA78765B18}" dt="2025-06-28T13:38:22.985" v="284" actId="26606"/>
          <pc:sldLayoutMkLst>
            <pc:docMk/>
            <pc:sldMasterMk cId="856441995" sldId="2147484124"/>
            <pc:sldLayoutMk cId="4276959231" sldId="2147484128"/>
          </pc:sldLayoutMkLst>
        </pc:sldLayoutChg>
        <pc:sldLayoutChg chg="add del">
          <pc:chgData name="Ana Maria" userId="eb46e66f396a6787" providerId="LiveId" clId="{64B4D52A-E16F-459E-9107-65DA78765B18}" dt="2025-06-28T13:38:22.985" v="284" actId="26606"/>
          <pc:sldLayoutMkLst>
            <pc:docMk/>
            <pc:sldMasterMk cId="856441995" sldId="2147484124"/>
            <pc:sldLayoutMk cId="1906394654" sldId="2147484129"/>
          </pc:sldLayoutMkLst>
        </pc:sldLayoutChg>
        <pc:sldLayoutChg chg="add del">
          <pc:chgData name="Ana Maria" userId="eb46e66f396a6787" providerId="LiveId" clId="{64B4D52A-E16F-459E-9107-65DA78765B18}" dt="2025-06-28T13:38:22.985" v="284" actId="26606"/>
          <pc:sldLayoutMkLst>
            <pc:docMk/>
            <pc:sldMasterMk cId="856441995" sldId="2147484124"/>
            <pc:sldLayoutMk cId="472937690" sldId="2147484130"/>
          </pc:sldLayoutMkLst>
        </pc:sldLayoutChg>
        <pc:sldLayoutChg chg="add del">
          <pc:chgData name="Ana Maria" userId="eb46e66f396a6787" providerId="LiveId" clId="{64B4D52A-E16F-459E-9107-65DA78765B18}" dt="2025-06-28T13:38:22.985" v="284" actId="26606"/>
          <pc:sldLayoutMkLst>
            <pc:docMk/>
            <pc:sldMasterMk cId="856441995" sldId="2147484124"/>
            <pc:sldLayoutMk cId="1827557102" sldId="2147484131"/>
          </pc:sldLayoutMkLst>
        </pc:sldLayoutChg>
        <pc:sldLayoutChg chg="add del">
          <pc:chgData name="Ana Maria" userId="eb46e66f396a6787" providerId="LiveId" clId="{64B4D52A-E16F-459E-9107-65DA78765B18}" dt="2025-06-28T13:38:22.985" v="284" actId="26606"/>
          <pc:sldLayoutMkLst>
            <pc:docMk/>
            <pc:sldMasterMk cId="856441995" sldId="2147484124"/>
            <pc:sldLayoutMk cId="2657198989" sldId="2147484132"/>
          </pc:sldLayoutMkLst>
        </pc:sldLayoutChg>
        <pc:sldLayoutChg chg="add del">
          <pc:chgData name="Ana Maria" userId="eb46e66f396a6787" providerId="LiveId" clId="{64B4D52A-E16F-459E-9107-65DA78765B18}" dt="2025-06-28T13:38:22.985" v="284" actId="26606"/>
          <pc:sldLayoutMkLst>
            <pc:docMk/>
            <pc:sldMasterMk cId="856441995" sldId="2147484124"/>
            <pc:sldLayoutMk cId="3289946257" sldId="2147484133"/>
          </pc:sldLayoutMkLst>
        </pc:sldLayoutChg>
        <pc:sldLayoutChg chg="add del">
          <pc:chgData name="Ana Maria" userId="eb46e66f396a6787" providerId="LiveId" clId="{64B4D52A-E16F-459E-9107-65DA78765B18}" dt="2025-06-28T13:38:22.985" v="284" actId="26606"/>
          <pc:sldLayoutMkLst>
            <pc:docMk/>
            <pc:sldMasterMk cId="856441995" sldId="2147484124"/>
            <pc:sldLayoutMk cId="1104546197" sldId="2147484134"/>
          </pc:sldLayoutMkLst>
        </pc:sldLayoutChg>
        <pc:sldLayoutChg chg="add del">
          <pc:chgData name="Ana Maria" userId="eb46e66f396a6787" providerId="LiveId" clId="{64B4D52A-E16F-459E-9107-65DA78765B18}" dt="2025-06-28T13:38:22.985" v="284" actId="26606"/>
          <pc:sldLayoutMkLst>
            <pc:docMk/>
            <pc:sldMasterMk cId="856441995" sldId="2147484124"/>
            <pc:sldLayoutMk cId="138543349" sldId="2147484135"/>
          </pc:sldLayoutMkLst>
        </pc:sldLayoutChg>
      </pc:sldMasterChg>
      <pc:sldMasterChg chg="add del replId addSldLayout delSldLayout">
        <pc:chgData name="Ana Maria" userId="eb46e66f396a6787" providerId="LiveId" clId="{64B4D52A-E16F-459E-9107-65DA78765B18}" dt="2025-06-28T13:36:29.428" v="269" actId="26606"/>
        <pc:sldMasterMkLst>
          <pc:docMk/>
          <pc:sldMasterMk cId="1933725090" sldId="2147484136"/>
        </pc:sldMasterMkLst>
        <pc:sldLayoutChg chg="add del">
          <pc:chgData name="Ana Maria" userId="eb46e66f396a6787" providerId="LiveId" clId="{64B4D52A-E16F-459E-9107-65DA78765B18}" dt="2025-06-28T13:36:29.428" v="269" actId="26606"/>
          <pc:sldLayoutMkLst>
            <pc:docMk/>
            <pc:sldMasterMk cId="1933725090" sldId="2147484136"/>
            <pc:sldLayoutMk cId="506310929" sldId="2147484137"/>
          </pc:sldLayoutMkLst>
        </pc:sldLayoutChg>
        <pc:sldLayoutChg chg="add del replId">
          <pc:chgData name="Ana Maria" userId="eb46e66f396a6787" providerId="LiveId" clId="{64B4D52A-E16F-459E-9107-65DA78765B18}" dt="2025-06-28T13:36:29.428" v="269" actId="26606"/>
          <pc:sldLayoutMkLst>
            <pc:docMk/>
            <pc:sldMasterMk cId="1933725090" sldId="2147484136"/>
            <pc:sldLayoutMk cId="1114024266" sldId="2147484138"/>
          </pc:sldLayoutMkLst>
        </pc:sldLayoutChg>
        <pc:sldLayoutChg chg="add del replId">
          <pc:chgData name="Ana Maria" userId="eb46e66f396a6787" providerId="LiveId" clId="{64B4D52A-E16F-459E-9107-65DA78765B18}" dt="2025-06-28T13:36:29.428" v="269" actId="26606"/>
          <pc:sldLayoutMkLst>
            <pc:docMk/>
            <pc:sldMasterMk cId="1933725090" sldId="2147484136"/>
            <pc:sldLayoutMk cId="2429421109" sldId="2147484139"/>
          </pc:sldLayoutMkLst>
        </pc:sldLayoutChg>
        <pc:sldLayoutChg chg="add del replId">
          <pc:chgData name="Ana Maria" userId="eb46e66f396a6787" providerId="LiveId" clId="{64B4D52A-E16F-459E-9107-65DA78765B18}" dt="2025-06-28T13:36:29.428" v="269" actId="26606"/>
          <pc:sldLayoutMkLst>
            <pc:docMk/>
            <pc:sldMasterMk cId="1933725090" sldId="2147484136"/>
            <pc:sldLayoutMk cId="3940472157" sldId="2147484140"/>
          </pc:sldLayoutMkLst>
        </pc:sldLayoutChg>
        <pc:sldLayoutChg chg="add del replId">
          <pc:chgData name="Ana Maria" userId="eb46e66f396a6787" providerId="LiveId" clId="{64B4D52A-E16F-459E-9107-65DA78765B18}" dt="2025-06-28T13:36:29.428" v="269" actId="26606"/>
          <pc:sldLayoutMkLst>
            <pc:docMk/>
            <pc:sldMasterMk cId="1933725090" sldId="2147484136"/>
            <pc:sldLayoutMk cId="1612843951" sldId="2147484141"/>
          </pc:sldLayoutMkLst>
        </pc:sldLayoutChg>
        <pc:sldLayoutChg chg="add del replId">
          <pc:chgData name="Ana Maria" userId="eb46e66f396a6787" providerId="LiveId" clId="{64B4D52A-E16F-459E-9107-65DA78765B18}" dt="2025-06-28T13:36:29.428" v="269" actId="26606"/>
          <pc:sldLayoutMkLst>
            <pc:docMk/>
            <pc:sldMasterMk cId="1933725090" sldId="2147484136"/>
            <pc:sldLayoutMk cId="63104046" sldId="2147484142"/>
          </pc:sldLayoutMkLst>
        </pc:sldLayoutChg>
        <pc:sldLayoutChg chg="add del replId">
          <pc:chgData name="Ana Maria" userId="eb46e66f396a6787" providerId="LiveId" clId="{64B4D52A-E16F-459E-9107-65DA78765B18}" dt="2025-06-28T13:36:29.428" v="269" actId="26606"/>
          <pc:sldLayoutMkLst>
            <pc:docMk/>
            <pc:sldMasterMk cId="1933725090" sldId="2147484136"/>
            <pc:sldLayoutMk cId="3730029234" sldId="2147484143"/>
          </pc:sldLayoutMkLst>
        </pc:sldLayoutChg>
        <pc:sldLayoutChg chg="add del replId">
          <pc:chgData name="Ana Maria" userId="eb46e66f396a6787" providerId="LiveId" clId="{64B4D52A-E16F-459E-9107-65DA78765B18}" dt="2025-06-28T13:36:29.428" v="269" actId="26606"/>
          <pc:sldLayoutMkLst>
            <pc:docMk/>
            <pc:sldMasterMk cId="1933725090" sldId="2147484136"/>
            <pc:sldLayoutMk cId="2399446020" sldId="2147484144"/>
          </pc:sldLayoutMkLst>
        </pc:sldLayoutChg>
        <pc:sldLayoutChg chg="add del replId">
          <pc:chgData name="Ana Maria" userId="eb46e66f396a6787" providerId="LiveId" clId="{64B4D52A-E16F-459E-9107-65DA78765B18}" dt="2025-06-28T13:36:29.428" v="269" actId="26606"/>
          <pc:sldLayoutMkLst>
            <pc:docMk/>
            <pc:sldMasterMk cId="1933725090" sldId="2147484136"/>
            <pc:sldLayoutMk cId="1831008080" sldId="2147484145"/>
          </pc:sldLayoutMkLst>
        </pc:sldLayoutChg>
        <pc:sldLayoutChg chg="add del replId">
          <pc:chgData name="Ana Maria" userId="eb46e66f396a6787" providerId="LiveId" clId="{64B4D52A-E16F-459E-9107-65DA78765B18}" dt="2025-06-28T13:36:29.428" v="269" actId="26606"/>
          <pc:sldLayoutMkLst>
            <pc:docMk/>
            <pc:sldMasterMk cId="1933725090" sldId="2147484136"/>
            <pc:sldLayoutMk cId="3427671630" sldId="2147484146"/>
          </pc:sldLayoutMkLst>
        </pc:sldLayoutChg>
        <pc:sldLayoutChg chg="add del replId">
          <pc:chgData name="Ana Maria" userId="eb46e66f396a6787" providerId="LiveId" clId="{64B4D52A-E16F-459E-9107-65DA78765B18}" dt="2025-06-28T13:36:29.428" v="269" actId="26606"/>
          <pc:sldLayoutMkLst>
            <pc:docMk/>
            <pc:sldMasterMk cId="1933725090" sldId="2147484136"/>
            <pc:sldLayoutMk cId="1000147603" sldId="2147484147"/>
          </pc:sldLayoutMkLst>
        </pc:sldLayoutChg>
      </pc:sldMasterChg>
      <pc:sldMasterChg chg="add del replId addSldLayout delSldLayout">
        <pc:chgData name="Ana Maria" userId="eb46e66f396a6787" providerId="LiveId" clId="{64B4D52A-E16F-459E-9107-65DA78765B18}" dt="2025-06-28T13:35:22.090" v="259" actId="26606"/>
        <pc:sldMasterMkLst>
          <pc:docMk/>
          <pc:sldMasterMk cId="3567848566" sldId="2147484136"/>
        </pc:sldMasterMkLst>
        <pc:sldLayoutChg chg="add del">
          <pc:chgData name="Ana Maria" userId="eb46e66f396a6787" providerId="LiveId" clId="{64B4D52A-E16F-459E-9107-65DA78765B18}" dt="2025-06-28T13:35:22.090" v="259" actId="26606"/>
          <pc:sldLayoutMkLst>
            <pc:docMk/>
            <pc:sldMasterMk cId="3567848566" sldId="2147484136"/>
            <pc:sldLayoutMk cId="4063596122" sldId="2147484137"/>
          </pc:sldLayoutMkLst>
        </pc:sldLayoutChg>
        <pc:sldLayoutChg chg="add del replId">
          <pc:chgData name="Ana Maria" userId="eb46e66f396a6787" providerId="LiveId" clId="{64B4D52A-E16F-459E-9107-65DA78765B18}" dt="2025-06-28T13:35:22.090" v="259" actId="26606"/>
          <pc:sldLayoutMkLst>
            <pc:docMk/>
            <pc:sldMasterMk cId="3567848566" sldId="2147484136"/>
            <pc:sldLayoutMk cId="4228539233" sldId="2147484138"/>
          </pc:sldLayoutMkLst>
        </pc:sldLayoutChg>
        <pc:sldLayoutChg chg="add del replId">
          <pc:chgData name="Ana Maria" userId="eb46e66f396a6787" providerId="LiveId" clId="{64B4D52A-E16F-459E-9107-65DA78765B18}" dt="2025-06-28T13:35:22.090" v="259" actId="26606"/>
          <pc:sldLayoutMkLst>
            <pc:docMk/>
            <pc:sldMasterMk cId="3567848566" sldId="2147484136"/>
            <pc:sldLayoutMk cId="2974653367" sldId="2147484139"/>
          </pc:sldLayoutMkLst>
        </pc:sldLayoutChg>
        <pc:sldLayoutChg chg="add del replId">
          <pc:chgData name="Ana Maria" userId="eb46e66f396a6787" providerId="LiveId" clId="{64B4D52A-E16F-459E-9107-65DA78765B18}" dt="2025-06-28T13:35:22.090" v="259" actId="26606"/>
          <pc:sldLayoutMkLst>
            <pc:docMk/>
            <pc:sldMasterMk cId="3567848566" sldId="2147484136"/>
            <pc:sldLayoutMk cId="1727888217" sldId="2147484140"/>
          </pc:sldLayoutMkLst>
        </pc:sldLayoutChg>
        <pc:sldLayoutChg chg="add del replId">
          <pc:chgData name="Ana Maria" userId="eb46e66f396a6787" providerId="LiveId" clId="{64B4D52A-E16F-459E-9107-65DA78765B18}" dt="2025-06-28T13:35:22.090" v="259" actId="26606"/>
          <pc:sldLayoutMkLst>
            <pc:docMk/>
            <pc:sldMasterMk cId="3567848566" sldId="2147484136"/>
            <pc:sldLayoutMk cId="2310232144" sldId="2147484141"/>
          </pc:sldLayoutMkLst>
        </pc:sldLayoutChg>
        <pc:sldLayoutChg chg="add del replId">
          <pc:chgData name="Ana Maria" userId="eb46e66f396a6787" providerId="LiveId" clId="{64B4D52A-E16F-459E-9107-65DA78765B18}" dt="2025-06-28T13:35:22.090" v="259" actId="26606"/>
          <pc:sldLayoutMkLst>
            <pc:docMk/>
            <pc:sldMasterMk cId="3567848566" sldId="2147484136"/>
            <pc:sldLayoutMk cId="3653198471" sldId="2147484142"/>
          </pc:sldLayoutMkLst>
        </pc:sldLayoutChg>
        <pc:sldLayoutChg chg="add del replId">
          <pc:chgData name="Ana Maria" userId="eb46e66f396a6787" providerId="LiveId" clId="{64B4D52A-E16F-459E-9107-65DA78765B18}" dt="2025-06-28T13:35:22.090" v="259" actId="26606"/>
          <pc:sldLayoutMkLst>
            <pc:docMk/>
            <pc:sldMasterMk cId="3567848566" sldId="2147484136"/>
            <pc:sldLayoutMk cId="3048238643" sldId="2147484143"/>
          </pc:sldLayoutMkLst>
        </pc:sldLayoutChg>
        <pc:sldLayoutChg chg="add del replId">
          <pc:chgData name="Ana Maria" userId="eb46e66f396a6787" providerId="LiveId" clId="{64B4D52A-E16F-459E-9107-65DA78765B18}" dt="2025-06-28T13:35:22.090" v="259" actId="26606"/>
          <pc:sldLayoutMkLst>
            <pc:docMk/>
            <pc:sldMasterMk cId="3567848566" sldId="2147484136"/>
            <pc:sldLayoutMk cId="1754324285" sldId="2147484144"/>
          </pc:sldLayoutMkLst>
        </pc:sldLayoutChg>
        <pc:sldLayoutChg chg="add del replId">
          <pc:chgData name="Ana Maria" userId="eb46e66f396a6787" providerId="LiveId" clId="{64B4D52A-E16F-459E-9107-65DA78765B18}" dt="2025-06-28T13:35:22.090" v="259" actId="26606"/>
          <pc:sldLayoutMkLst>
            <pc:docMk/>
            <pc:sldMasterMk cId="3567848566" sldId="2147484136"/>
            <pc:sldLayoutMk cId="2449373438" sldId="2147484145"/>
          </pc:sldLayoutMkLst>
        </pc:sldLayoutChg>
        <pc:sldLayoutChg chg="add del replId">
          <pc:chgData name="Ana Maria" userId="eb46e66f396a6787" providerId="LiveId" clId="{64B4D52A-E16F-459E-9107-65DA78765B18}" dt="2025-06-28T13:35:22.090" v="259" actId="26606"/>
          <pc:sldLayoutMkLst>
            <pc:docMk/>
            <pc:sldMasterMk cId="3567848566" sldId="2147484136"/>
            <pc:sldLayoutMk cId="3018994914" sldId="2147484146"/>
          </pc:sldLayoutMkLst>
        </pc:sldLayoutChg>
        <pc:sldLayoutChg chg="add del replId">
          <pc:chgData name="Ana Maria" userId="eb46e66f396a6787" providerId="LiveId" clId="{64B4D52A-E16F-459E-9107-65DA78765B18}" dt="2025-06-28T13:35:22.090" v="259" actId="26606"/>
          <pc:sldLayoutMkLst>
            <pc:docMk/>
            <pc:sldMasterMk cId="3567848566" sldId="2147484136"/>
            <pc:sldLayoutMk cId="4051492557" sldId="2147484147"/>
          </pc:sldLayoutMkLst>
        </pc:sldLayoutChg>
      </pc:sldMasterChg>
      <pc:sldMasterChg chg="add del addSldLayout delSldLayout">
        <pc:chgData name="Ana Maria" userId="eb46e66f396a6787" providerId="LiveId" clId="{64B4D52A-E16F-459E-9107-65DA78765B18}" dt="2025-06-28T13:37:21.564" v="273" actId="26606"/>
        <pc:sldMasterMkLst>
          <pc:docMk/>
          <pc:sldMasterMk cId="407972141" sldId="2147484149"/>
        </pc:sldMasterMkLst>
        <pc:sldLayoutChg chg="add del">
          <pc:chgData name="Ana Maria" userId="eb46e66f396a6787" providerId="LiveId" clId="{64B4D52A-E16F-459E-9107-65DA78765B18}" dt="2025-06-28T13:37:21.564" v="273" actId="26606"/>
          <pc:sldLayoutMkLst>
            <pc:docMk/>
            <pc:sldMasterMk cId="407972141" sldId="2147484149"/>
            <pc:sldLayoutMk cId="3045688095" sldId="2147484138"/>
          </pc:sldLayoutMkLst>
        </pc:sldLayoutChg>
        <pc:sldLayoutChg chg="add del">
          <pc:chgData name="Ana Maria" userId="eb46e66f396a6787" providerId="LiveId" clId="{64B4D52A-E16F-459E-9107-65DA78765B18}" dt="2025-06-28T13:37:21.564" v="273" actId="26606"/>
          <pc:sldLayoutMkLst>
            <pc:docMk/>
            <pc:sldMasterMk cId="407972141" sldId="2147484149"/>
            <pc:sldLayoutMk cId="1028375717" sldId="2147484139"/>
          </pc:sldLayoutMkLst>
        </pc:sldLayoutChg>
        <pc:sldLayoutChg chg="add del">
          <pc:chgData name="Ana Maria" userId="eb46e66f396a6787" providerId="LiveId" clId="{64B4D52A-E16F-459E-9107-65DA78765B18}" dt="2025-06-28T13:37:21.564" v="273" actId="26606"/>
          <pc:sldLayoutMkLst>
            <pc:docMk/>
            <pc:sldMasterMk cId="407972141" sldId="2147484149"/>
            <pc:sldLayoutMk cId="2032755183" sldId="2147484140"/>
          </pc:sldLayoutMkLst>
        </pc:sldLayoutChg>
        <pc:sldLayoutChg chg="add del">
          <pc:chgData name="Ana Maria" userId="eb46e66f396a6787" providerId="LiveId" clId="{64B4D52A-E16F-459E-9107-65DA78765B18}" dt="2025-06-28T13:37:21.564" v="273" actId="26606"/>
          <pc:sldLayoutMkLst>
            <pc:docMk/>
            <pc:sldMasterMk cId="407972141" sldId="2147484149"/>
            <pc:sldLayoutMk cId="2986164270" sldId="2147484141"/>
          </pc:sldLayoutMkLst>
        </pc:sldLayoutChg>
        <pc:sldLayoutChg chg="add del">
          <pc:chgData name="Ana Maria" userId="eb46e66f396a6787" providerId="LiveId" clId="{64B4D52A-E16F-459E-9107-65DA78765B18}" dt="2025-06-28T13:37:21.564" v="273" actId="26606"/>
          <pc:sldLayoutMkLst>
            <pc:docMk/>
            <pc:sldMasterMk cId="407972141" sldId="2147484149"/>
            <pc:sldLayoutMk cId="1104195395" sldId="2147484142"/>
          </pc:sldLayoutMkLst>
        </pc:sldLayoutChg>
        <pc:sldLayoutChg chg="add del">
          <pc:chgData name="Ana Maria" userId="eb46e66f396a6787" providerId="LiveId" clId="{64B4D52A-E16F-459E-9107-65DA78765B18}" dt="2025-06-28T13:37:21.564" v="273" actId="26606"/>
          <pc:sldLayoutMkLst>
            <pc:docMk/>
            <pc:sldMasterMk cId="407972141" sldId="2147484149"/>
            <pc:sldLayoutMk cId="2116784321" sldId="2147484143"/>
          </pc:sldLayoutMkLst>
        </pc:sldLayoutChg>
        <pc:sldLayoutChg chg="add del">
          <pc:chgData name="Ana Maria" userId="eb46e66f396a6787" providerId="LiveId" clId="{64B4D52A-E16F-459E-9107-65DA78765B18}" dt="2025-06-28T13:37:21.564" v="273" actId="26606"/>
          <pc:sldLayoutMkLst>
            <pc:docMk/>
            <pc:sldMasterMk cId="407972141" sldId="2147484149"/>
            <pc:sldLayoutMk cId="1691668415" sldId="2147484144"/>
          </pc:sldLayoutMkLst>
        </pc:sldLayoutChg>
        <pc:sldLayoutChg chg="add del">
          <pc:chgData name="Ana Maria" userId="eb46e66f396a6787" providerId="LiveId" clId="{64B4D52A-E16F-459E-9107-65DA78765B18}" dt="2025-06-28T13:37:21.564" v="273" actId="26606"/>
          <pc:sldLayoutMkLst>
            <pc:docMk/>
            <pc:sldMasterMk cId="407972141" sldId="2147484149"/>
            <pc:sldLayoutMk cId="2695823728" sldId="2147484145"/>
          </pc:sldLayoutMkLst>
        </pc:sldLayoutChg>
        <pc:sldLayoutChg chg="add del">
          <pc:chgData name="Ana Maria" userId="eb46e66f396a6787" providerId="LiveId" clId="{64B4D52A-E16F-459E-9107-65DA78765B18}" dt="2025-06-28T13:37:21.564" v="273" actId="26606"/>
          <pc:sldLayoutMkLst>
            <pc:docMk/>
            <pc:sldMasterMk cId="407972141" sldId="2147484149"/>
            <pc:sldLayoutMk cId="291866690" sldId="2147484146"/>
          </pc:sldLayoutMkLst>
        </pc:sldLayoutChg>
        <pc:sldLayoutChg chg="add del">
          <pc:chgData name="Ana Maria" userId="eb46e66f396a6787" providerId="LiveId" clId="{64B4D52A-E16F-459E-9107-65DA78765B18}" dt="2025-06-28T13:37:21.564" v="273" actId="26606"/>
          <pc:sldLayoutMkLst>
            <pc:docMk/>
            <pc:sldMasterMk cId="407972141" sldId="2147484149"/>
            <pc:sldLayoutMk cId="301018294" sldId="2147484147"/>
          </pc:sldLayoutMkLst>
        </pc:sldLayoutChg>
        <pc:sldLayoutChg chg="add del">
          <pc:chgData name="Ana Maria" userId="eb46e66f396a6787" providerId="LiveId" clId="{64B4D52A-E16F-459E-9107-65DA78765B18}" dt="2025-06-28T13:37:21.564" v="273" actId="26606"/>
          <pc:sldLayoutMkLst>
            <pc:docMk/>
            <pc:sldMasterMk cId="407972141" sldId="2147484149"/>
            <pc:sldLayoutMk cId="1201884223" sldId="2147484148"/>
          </pc:sldLayoutMkLst>
        </pc:sldLayoutChg>
      </pc:sldMasterChg>
      <pc:sldMasterChg chg="add del addSldLayout delSldLayout">
        <pc:chgData name="Ana Maria" userId="eb46e66f396a6787" providerId="LiveId" clId="{64B4D52A-E16F-459E-9107-65DA78765B18}" dt="2025-06-28T13:38:07.216" v="283" actId="26606"/>
        <pc:sldMasterMkLst>
          <pc:docMk/>
          <pc:sldMasterMk cId="3789701915" sldId="2147484162"/>
        </pc:sldMasterMkLst>
        <pc:sldLayoutChg chg="add del">
          <pc:chgData name="Ana Maria" userId="eb46e66f396a6787" providerId="LiveId" clId="{64B4D52A-E16F-459E-9107-65DA78765B18}" dt="2025-06-28T13:38:07.216" v="283" actId="26606"/>
          <pc:sldLayoutMkLst>
            <pc:docMk/>
            <pc:sldMasterMk cId="3789701915" sldId="2147484162"/>
            <pc:sldLayoutMk cId="2347316496" sldId="2147484151"/>
          </pc:sldLayoutMkLst>
        </pc:sldLayoutChg>
        <pc:sldLayoutChg chg="add del">
          <pc:chgData name="Ana Maria" userId="eb46e66f396a6787" providerId="LiveId" clId="{64B4D52A-E16F-459E-9107-65DA78765B18}" dt="2025-06-28T13:38:07.216" v="283" actId="26606"/>
          <pc:sldLayoutMkLst>
            <pc:docMk/>
            <pc:sldMasterMk cId="3789701915" sldId="2147484162"/>
            <pc:sldLayoutMk cId="759106829" sldId="2147484152"/>
          </pc:sldLayoutMkLst>
        </pc:sldLayoutChg>
        <pc:sldLayoutChg chg="add del">
          <pc:chgData name="Ana Maria" userId="eb46e66f396a6787" providerId="LiveId" clId="{64B4D52A-E16F-459E-9107-65DA78765B18}" dt="2025-06-28T13:38:07.216" v="283" actId="26606"/>
          <pc:sldLayoutMkLst>
            <pc:docMk/>
            <pc:sldMasterMk cId="3789701915" sldId="2147484162"/>
            <pc:sldLayoutMk cId="1935129627" sldId="2147484153"/>
          </pc:sldLayoutMkLst>
        </pc:sldLayoutChg>
        <pc:sldLayoutChg chg="add del">
          <pc:chgData name="Ana Maria" userId="eb46e66f396a6787" providerId="LiveId" clId="{64B4D52A-E16F-459E-9107-65DA78765B18}" dt="2025-06-28T13:38:07.216" v="283" actId="26606"/>
          <pc:sldLayoutMkLst>
            <pc:docMk/>
            <pc:sldMasterMk cId="3789701915" sldId="2147484162"/>
            <pc:sldLayoutMk cId="1770971812" sldId="2147484154"/>
          </pc:sldLayoutMkLst>
        </pc:sldLayoutChg>
        <pc:sldLayoutChg chg="add del">
          <pc:chgData name="Ana Maria" userId="eb46e66f396a6787" providerId="LiveId" clId="{64B4D52A-E16F-459E-9107-65DA78765B18}" dt="2025-06-28T13:38:07.216" v="283" actId="26606"/>
          <pc:sldLayoutMkLst>
            <pc:docMk/>
            <pc:sldMasterMk cId="3789701915" sldId="2147484162"/>
            <pc:sldLayoutMk cId="426460402" sldId="2147484155"/>
          </pc:sldLayoutMkLst>
        </pc:sldLayoutChg>
        <pc:sldLayoutChg chg="add del">
          <pc:chgData name="Ana Maria" userId="eb46e66f396a6787" providerId="LiveId" clId="{64B4D52A-E16F-459E-9107-65DA78765B18}" dt="2025-06-28T13:38:07.216" v="283" actId="26606"/>
          <pc:sldLayoutMkLst>
            <pc:docMk/>
            <pc:sldMasterMk cId="3789701915" sldId="2147484162"/>
            <pc:sldLayoutMk cId="2246063157" sldId="2147484156"/>
          </pc:sldLayoutMkLst>
        </pc:sldLayoutChg>
        <pc:sldLayoutChg chg="add del">
          <pc:chgData name="Ana Maria" userId="eb46e66f396a6787" providerId="LiveId" clId="{64B4D52A-E16F-459E-9107-65DA78765B18}" dt="2025-06-28T13:38:07.216" v="283" actId="26606"/>
          <pc:sldLayoutMkLst>
            <pc:docMk/>
            <pc:sldMasterMk cId="3789701915" sldId="2147484162"/>
            <pc:sldLayoutMk cId="4111169550" sldId="2147484157"/>
          </pc:sldLayoutMkLst>
        </pc:sldLayoutChg>
        <pc:sldLayoutChg chg="add del">
          <pc:chgData name="Ana Maria" userId="eb46e66f396a6787" providerId="LiveId" clId="{64B4D52A-E16F-459E-9107-65DA78765B18}" dt="2025-06-28T13:38:07.216" v="283" actId="26606"/>
          <pc:sldLayoutMkLst>
            <pc:docMk/>
            <pc:sldMasterMk cId="3789701915" sldId="2147484162"/>
            <pc:sldLayoutMk cId="137543548" sldId="2147484158"/>
          </pc:sldLayoutMkLst>
        </pc:sldLayoutChg>
        <pc:sldLayoutChg chg="add del">
          <pc:chgData name="Ana Maria" userId="eb46e66f396a6787" providerId="LiveId" clId="{64B4D52A-E16F-459E-9107-65DA78765B18}" dt="2025-06-28T13:38:07.216" v="283" actId="26606"/>
          <pc:sldLayoutMkLst>
            <pc:docMk/>
            <pc:sldMasterMk cId="3789701915" sldId="2147484162"/>
            <pc:sldLayoutMk cId="3511830592" sldId="2147484159"/>
          </pc:sldLayoutMkLst>
        </pc:sldLayoutChg>
        <pc:sldLayoutChg chg="add del">
          <pc:chgData name="Ana Maria" userId="eb46e66f396a6787" providerId="LiveId" clId="{64B4D52A-E16F-459E-9107-65DA78765B18}" dt="2025-06-28T13:38:07.216" v="283" actId="26606"/>
          <pc:sldLayoutMkLst>
            <pc:docMk/>
            <pc:sldMasterMk cId="3789701915" sldId="2147484162"/>
            <pc:sldLayoutMk cId="1695585777" sldId="2147484160"/>
          </pc:sldLayoutMkLst>
        </pc:sldLayoutChg>
        <pc:sldLayoutChg chg="add del">
          <pc:chgData name="Ana Maria" userId="eb46e66f396a6787" providerId="LiveId" clId="{64B4D52A-E16F-459E-9107-65DA78765B18}" dt="2025-06-28T13:38:07.216" v="283" actId="26606"/>
          <pc:sldLayoutMkLst>
            <pc:docMk/>
            <pc:sldMasterMk cId="3789701915" sldId="2147484162"/>
            <pc:sldLayoutMk cId="2323945816" sldId="2147484161"/>
          </pc:sldLayoutMkLst>
        </pc:sldLayoutChg>
      </pc:sldMasterChg>
      <pc:sldMasterChg chg="add del addSldLayout delSldLayout">
        <pc:chgData name="Ana Maria" userId="eb46e66f396a6787" providerId="LiveId" clId="{64B4D52A-E16F-459E-9107-65DA78765B18}" dt="2025-06-28T13:35:55.289" v="263" actId="26606"/>
        <pc:sldMasterMkLst>
          <pc:docMk/>
          <pc:sldMasterMk cId="2142870242" sldId="2147484175"/>
        </pc:sldMasterMkLst>
        <pc:sldLayoutChg chg="add del">
          <pc:chgData name="Ana Maria" userId="eb46e66f396a6787" providerId="LiveId" clId="{64B4D52A-E16F-459E-9107-65DA78765B18}" dt="2025-06-28T13:35:55.289" v="263" actId="26606"/>
          <pc:sldLayoutMkLst>
            <pc:docMk/>
            <pc:sldMasterMk cId="2142870242" sldId="2147484175"/>
            <pc:sldLayoutMk cId="788343315" sldId="2147484164"/>
          </pc:sldLayoutMkLst>
        </pc:sldLayoutChg>
        <pc:sldLayoutChg chg="add del">
          <pc:chgData name="Ana Maria" userId="eb46e66f396a6787" providerId="LiveId" clId="{64B4D52A-E16F-459E-9107-65DA78765B18}" dt="2025-06-28T13:35:55.289" v="263" actId="26606"/>
          <pc:sldLayoutMkLst>
            <pc:docMk/>
            <pc:sldMasterMk cId="2142870242" sldId="2147484175"/>
            <pc:sldLayoutMk cId="1760479748" sldId="2147484165"/>
          </pc:sldLayoutMkLst>
        </pc:sldLayoutChg>
        <pc:sldLayoutChg chg="add del">
          <pc:chgData name="Ana Maria" userId="eb46e66f396a6787" providerId="LiveId" clId="{64B4D52A-E16F-459E-9107-65DA78765B18}" dt="2025-06-28T13:35:55.289" v="263" actId="26606"/>
          <pc:sldLayoutMkLst>
            <pc:docMk/>
            <pc:sldMasterMk cId="2142870242" sldId="2147484175"/>
            <pc:sldLayoutMk cId="2258620911" sldId="2147484166"/>
          </pc:sldLayoutMkLst>
        </pc:sldLayoutChg>
        <pc:sldLayoutChg chg="add del">
          <pc:chgData name="Ana Maria" userId="eb46e66f396a6787" providerId="LiveId" clId="{64B4D52A-E16F-459E-9107-65DA78765B18}" dt="2025-06-28T13:35:55.289" v="263" actId="26606"/>
          <pc:sldLayoutMkLst>
            <pc:docMk/>
            <pc:sldMasterMk cId="2142870242" sldId="2147484175"/>
            <pc:sldLayoutMk cId="1475580641" sldId="2147484167"/>
          </pc:sldLayoutMkLst>
        </pc:sldLayoutChg>
        <pc:sldLayoutChg chg="add del">
          <pc:chgData name="Ana Maria" userId="eb46e66f396a6787" providerId="LiveId" clId="{64B4D52A-E16F-459E-9107-65DA78765B18}" dt="2025-06-28T13:35:55.289" v="263" actId="26606"/>
          <pc:sldLayoutMkLst>
            <pc:docMk/>
            <pc:sldMasterMk cId="2142870242" sldId="2147484175"/>
            <pc:sldLayoutMk cId="1631962714" sldId="2147484168"/>
          </pc:sldLayoutMkLst>
        </pc:sldLayoutChg>
        <pc:sldLayoutChg chg="add del">
          <pc:chgData name="Ana Maria" userId="eb46e66f396a6787" providerId="LiveId" clId="{64B4D52A-E16F-459E-9107-65DA78765B18}" dt="2025-06-28T13:35:55.289" v="263" actId="26606"/>
          <pc:sldLayoutMkLst>
            <pc:docMk/>
            <pc:sldMasterMk cId="2142870242" sldId="2147484175"/>
            <pc:sldLayoutMk cId="3502041034" sldId="2147484169"/>
          </pc:sldLayoutMkLst>
        </pc:sldLayoutChg>
        <pc:sldLayoutChg chg="add del">
          <pc:chgData name="Ana Maria" userId="eb46e66f396a6787" providerId="LiveId" clId="{64B4D52A-E16F-459E-9107-65DA78765B18}" dt="2025-06-28T13:35:55.289" v="263" actId="26606"/>
          <pc:sldLayoutMkLst>
            <pc:docMk/>
            <pc:sldMasterMk cId="2142870242" sldId="2147484175"/>
            <pc:sldLayoutMk cId="1345921530" sldId="2147484170"/>
          </pc:sldLayoutMkLst>
        </pc:sldLayoutChg>
        <pc:sldLayoutChg chg="add del">
          <pc:chgData name="Ana Maria" userId="eb46e66f396a6787" providerId="LiveId" clId="{64B4D52A-E16F-459E-9107-65DA78765B18}" dt="2025-06-28T13:35:55.289" v="263" actId="26606"/>
          <pc:sldLayoutMkLst>
            <pc:docMk/>
            <pc:sldMasterMk cId="2142870242" sldId="2147484175"/>
            <pc:sldLayoutMk cId="3144770521" sldId="2147484171"/>
          </pc:sldLayoutMkLst>
        </pc:sldLayoutChg>
        <pc:sldLayoutChg chg="add del">
          <pc:chgData name="Ana Maria" userId="eb46e66f396a6787" providerId="LiveId" clId="{64B4D52A-E16F-459E-9107-65DA78765B18}" dt="2025-06-28T13:35:55.289" v="263" actId="26606"/>
          <pc:sldLayoutMkLst>
            <pc:docMk/>
            <pc:sldMasterMk cId="2142870242" sldId="2147484175"/>
            <pc:sldLayoutMk cId="2557856076" sldId="2147484172"/>
          </pc:sldLayoutMkLst>
        </pc:sldLayoutChg>
        <pc:sldLayoutChg chg="add del">
          <pc:chgData name="Ana Maria" userId="eb46e66f396a6787" providerId="LiveId" clId="{64B4D52A-E16F-459E-9107-65DA78765B18}" dt="2025-06-28T13:35:55.289" v="263" actId="26606"/>
          <pc:sldLayoutMkLst>
            <pc:docMk/>
            <pc:sldMasterMk cId="2142870242" sldId="2147484175"/>
            <pc:sldLayoutMk cId="4232449582" sldId="2147484173"/>
          </pc:sldLayoutMkLst>
        </pc:sldLayoutChg>
        <pc:sldLayoutChg chg="add del">
          <pc:chgData name="Ana Maria" userId="eb46e66f396a6787" providerId="LiveId" clId="{64B4D52A-E16F-459E-9107-65DA78765B18}" dt="2025-06-28T13:35:55.289" v="263" actId="26606"/>
          <pc:sldLayoutMkLst>
            <pc:docMk/>
            <pc:sldMasterMk cId="2142870242" sldId="2147484175"/>
            <pc:sldLayoutMk cId="1992474326" sldId="2147484174"/>
          </pc:sldLayoutMkLst>
        </pc:sldLayoutChg>
      </pc:sldMasterChg>
      <pc:sldMasterChg chg="add del addSldLayout delSldLayout">
        <pc:chgData name="Ana Maria" userId="eb46e66f396a6787" providerId="LiveId" clId="{64B4D52A-E16F-459E-9107-65DA78765B18}" dt="2025-06-28T13:37:30.510" v="277" actId="26606"/>
        <pc:sldMasterMkLst>
          <pc:docMk/>
          <pc:sldMasterMk cId="2571580779" sldId="2147484175"/>
        </pc:sldMasterMkLst>
        <pc:sldLayoutChg chg="add del">
          <pc:chgData name="Ana Maria" userId="eb46e66f396a6787" providerId="LiveId" clId="{64B4D52A-E16F-459E-9107-65DA78765B18}" dt="2025-06-28T13:37:30.510" v="277" actId="26606"/>
          <pc:sldLayoutMkLst>
            <pc:docMk/>
            <pc:sldMasterMk cId="2571580779" sldId="2147484175"/>
            <pc:sldLayoutMk cId="1110882406" sldId="2147484164"/>
          </pc:sldLayoutMkLst>
        </pc:sldLayoutChg>
        <pc:sldLayoutChg chg="add del">
          <pc:chgData name="Ana Maria" userId="eb46e66f396a6787" providerId="LiveId" clId="{64B4D52A-E16F-459E-9107-65DA78765B18}" dt="2025-06-28T13:37:30.510" v="277" actId="26606"/>
          <pc:sldLayoutMkLst>
            <pc:docMk/>
            <pc:sldMasterMk cId="2571580779" sldId="2147484175"/>
            <pc:sldLayoutMk cId="2223546127" sldId="2147484165"/>
          </pc:sldLayoutMkLst>
        </pc:sldLayoutChg>
        <pc:sldLayoutChg chg="add del">
          <pc:chgData name="Ana Maria" userId="eb46e66f396a6787" providerId="LiveId" clId="{64B4D52A-E16F-459E-9107-65DA78765B18}" dt="2025-06-28T13:37:30.510" v="277" actId="26606"/>
          <pc:sldLayoutMkLst>
            <pc:docMk/>
            <pc:sldMasterMk cId="2571580779" sldId="2147484175"/>
            <pc:sldLayoutMk cId="2723333376" sldId="2147484166"/>
          </pc:sldLayoutMkLst>
        </pc:sldLayoutChg>
        <pc:sldLayoutChg chg="add del">
          <pc:chgData name="Ana Maria" userId="eb46e66f396a6787" providerId="LiveId" clId="{64B4D52A-E16F-459E-9107-65DA78765B18}" dt="2025-06-28T13:37:30.510" v="277" actId="26606"/>
          <pc:sldLayoutMkLst>
            <pc:docMk/>
            <pc:sldMasterMk cId="2571580779" sldId="2147484175"/>
            <pc:sldLayoutMk cId="1206092448" sldId="2147484167"/>
          </pc:sldLayoutMkLst>
        </pc:sldLayoutChg>
        <pc:sldLayoutChg chg="add del">
          <pc:chgData name="Ana Maria" userId="eb46e66f396a6787" providerId="LiveId" clId="{64B4D52A-E16F-459E-9107-65DA78765B18}" dt="2025-06-28T13:37:30.510" v="277" actId="26606"/>
          <pc:sldLayoutMkLst>
            <pc:docMk/>
            <pc:sldMasterMk cId="2571580779" sldId="2147484175"/>
            <pc:sldLayoutMk cId="1587257764" sldId="2147484168"/>
          </pc:sldLayoutMkLst>
        </pc:sldLayoutChg>
        <pc:sldLayoutChg chg="add del">
          <pc:chgData name="Ana Maria" userId="eb46e66f396a6787" providerId="LiveId" clId="{64B4D52A-E16F-459E-9107-65DA78765B18}" dt="2025-06-28T13:37:30.510" v="277" actId="26606"/>
          <pc:sldLayoutMkLst>
            <pc:docMk/>
            <pc:sldMasterMk cId="2571580779" sldId="2147484175"/>
            <pc:sldLayoutMk cId="3010890273" sldId="2147484169"/>
          </pc:sldLayoutMkLst>
        </pc:sldLayoutChg>
        <pc:sldLayoutChg chg="add del">
          <pc:chgData name="Ana Maria" userId="eb46e66f396a6787" providerId="LiveId" clId="{64B4D52A-E16F-459E-9107-65DA78765B18}" dt="2025-06-28T13:37:30.510" v="277" actId="26606"/>
          <pc:sldLayoutMkLst>
            <pc:docMk/>
            <pc:sldMasterMk cId="2571580779" sldId="2147484175"/>
            <pc:sldLayoutMk cId="1984148857" sldId="2147484170"/>
          </pc:sldLayoutMkLst>
        </pc:sldLayoutChg>
        <pc:sldLayoutChg chg="add del">
          <pc:chgData name="Ana Maria" userId="eb46e66f396a6787" providerId="LiveId" clId="{64B4D52A-E16F-459E-9107-65DA78765B18}" dt="2025-06-28T13:37:30.510" v="277" actId="26606"/>
          <pc:sldLayoutMkLst>
            <pc:docMk/>
            <pc:sldMasterMk cId="2571580779" sldId="2147484175"/>
            <pc:sldLayoutMk cId="283827067" sldId="2147484171"/>
          </pc:sldLayoutMkLst>
        </pc:sldLayoutChg>
        <pc:sldLayoutChg chg="add del">
          <pc:chgData name="Ana Maria" userId="eb46e66f396a6787" providerId="LiveId" clId="{64B4D52A-E16F-459E-9107-65DA78765B18}" dt="2025-06-28T13:37:30.510" v="277" actId="26606"/>
          <pc:sldLayoutMkLst>
            <pc:docMk/>
            <pc:sldMasterMk cId="2571580779" sldId="2147484175"/>
            <pc:sldLayoutMk cId="3327155339" sldId="2147484172"/>
          </pc:sldLayoutMkLst>
        </pc:sldLayoutChg>
        <pc:sldLayoutChg chg="add del">
          <pc:chgData name="Ana Maria" userId="eb46e66f396a6787" providerId="LiveId" clId="{64B4D52A-E16F-459E-9107-65DA78765B18}" dt="2025-06-28T13:37:30.510" v="277" actId="26606"/>
          <pc:sldLayoutMkLst>
            <pc:docMk/>
            <pc:sldMasterMk cId="2571580779" sldId="2147484175"/>
            <pc:sldLayoutMk cId="2444379481" sldId="2147484173"/>
          </pc:sldLayoutMkLst>
        </pc:sldLayoutChg>
        <pc:sldLayoutChg chg="add del">
          <pc:chgData name="Ana Maria" userId="eb46e66f396a6787" providerId="LiveId" clId="{64B4D52A-E16F-459E-9107-65DA78765B18}" dt="2025-06-28T13:37:30.510" v="277" actId="26606"/>
          <pc:sldLayoutMkLst>
            <pc:docMk/>
            <pc:sldMasterMk cId="2571580779" sldId="2147484175"/>
            <pc:sldLayoutMk cId="2761918816" sldId="2147484174"/>
          </pc:sldLayoutMkLst>
        </pc:sldLayoutChg>
      </pc:sldMasterChg>
      <pc:sldMasterChg chg="add del addSldLayout delSldLayout">
        <pc:chgData name="Ana Maria" userId="eb46e66f396a6787" providerId="LiveId" clId="{64B4D52A-E16F-459E-9107-65DA78765B18}" dt="2025-06-28T13:40:52.573" v="293" actId="26606"/>
        <pc:sldMasterMkLst>
          <pc:docMk/>
          <pc:sldMasterMk cId="1628759778" sldId="2147484188"/>
        </pc:sldMasterMkLst>
        <pc:sldLayoutChg chg="add del">
          <pc:chgData name="Ana Maria" userId="eb46e66f396a6787" providerId="LiveId" clId="{64B4D52A-E16F-459E-9107-65DA78765B18}" dt="2025-06-28T13:40:52.573" v="293" actId="26606"/>
          <pc:sldLayoutMkLst>
            <pc:docMk/>
            <pc:sldMasterMk cId="1628759778" sldId="2147484188"/>
            <pc:sldLayoutMk cId="790203001" sldId="2147484177"/>
          </pc:sldLayoutMkLst>
        </pc:sldLayoutChg>
        <pc:sldLayoutChg chg="add del">
          <pc:chgData name="Ana Maria" userId="eb46e66f396a6787" providerId="LiveId" clId="{64B4D52A-E16F-459E-9107-65DA78765B18}" dt="2025-06-28T13:40:52.573" v="293" actId="26606"/>
          <pc:sldLayoutMkLst>
            <pc:docMk/>
            <pc:sldMasterMk cId="1628759778" sldId="2147484188"/>
            <pc:sldLayoutMk cId="977649632" sldId="2147484178"/>
          </pc:sldLayoutMkLst>
        </pc:sldLayoutChg>
        <pc:sldLayoutChg chg="add del">
          <pc:chgData name="Ana Maria" userId="eb46e66f396a6787" providerId="LiveId" clId="{64B4D52A-E16F-459E-9107-65DA78765B18}" dt="2025-06-28T13:40:52.573" v="293" actId="26606"/>
          <pc:sldLayoutMkLst>
            <pc:docMk/>
            <pc:sldMasterMk cId="1628759778" sldId="2147484188"/>
            <pc:sldLayoutMk cId="1994153691" sldId="2147484179"/>
          </pc:sldLayoutMkLst>
        </pc:sldLayoutChg>
        <pc:sldLayoutChg chg="add del">
          <pc:chgData name="Ana Maria" userId="eb46e66f396a6787" providerId="LiveId" clId="{64B4D52A-E16F-459E-9107-65DA78765B18}" dt="2025-06-28T13:40:52.573" v="293" actId="26606"/>
          <pc:sldLayoutMkLst>
            <pc:docMk/>
            <pc:sldMasterMk cId="1628759778" sldId="2147484188"/>
            <pc:sldLayoutMk cId="2496743743" sldId="2147484180"/>
          </pc:sldLayoutMkLst>
        </pc:sldLayoutChg>
        <pc:sldLayoutChg chg="add del">
          <pc:chgData name="Ana Maria" userId="eb46e66f396a6787" providerId="LiveId" clId="{64B4D52A-E16F-459E-9107-65DA78765B18}" dt="2025-06-28T13:40:52.573" v="293" actId="26606"/>
          <pc:sldLayoutMkLst>
            <pc:docMk/>
            <pc:sldMasterMk cId="1628759778" sldId="2147484188"/>
            <pc:sldLayoutMk cId="3240456274" sldId="2147484181"/>
          </pc:sldLayoutMkLst>
        </pc:sldLayoutChg>
        <pc:sldLayoutChg chg="add del">
          <pc:chgData name="Ana Maria" userId="eb46e66f396a6787" providerId="LiveId" clId="{64B4D52A-E16F-459E-9107-65DA78765B18}" dt="2025-06-28T13:40:52.573" v="293" actId="26606"/>
          <pc:sldLayoutMkLst>
            <pc:docMk/>
            <pc:sldMasterMk cId="1628759778" sldId="2147484188"/>
            <pc:sldLayoutMk cId="99194634" sldId="2147484182"/>
          </pc:sldLayoutMkLst>
        </pc:sldLayoutChg>
        <pc:sldLayoutChg chg="add del">
          <pc:chgData name="Ana Maria" userId="eb46e66f396a6787" providerId="LiveId" clId="{64B4D52A-E16F-459E-9107-65DA78765B18}" dt="2025-06-28T13:40:52.573" v="293" actId="26606"/>
          <pc:sldLayoutMkLst>
            <pc:docMk/>
            <pc:sldMasterMk cId="1628759778" sldId="2147484188"/>
            <pc:sldLayoutMk cId="4160011317" sldId="2147484183"/>
          </pc:sldLayoutMkLst>
        </pc:sldLayoutChg>
        <pc:sldLayoutChg chg="add del">
          <pc:chgData name="Ana Maria" userId="eb46e66f396a6787" providerId="LiveId" clId="{64B4D52A-E16F-459E-9107-65DA78765B18}" dt="2025-06-28T13:40:52.573" v="293" actId="26606"/>
          <pc:sldLayoutMkLst>
            <pc:docMk/>
            <pc:sldMasterMk cId="1628759778" sldId="2147484188"/>
            <pc:sldLayoutMk cId="1540876288" sldId="2147484184"/>
          </pc:sldLayoutMkLst>
        </pc:sldLayoutChg>
        <pc:sldLayoutChg chg="add del">
          <pc:chgData name="Ana Maria" userId="eb46e66f396a6787" providerId="LiveId" clId="{64B4D52A-E16F-459E-9107-65DA78765B18}" dt="2025-06-28T13:40:52.573" v="293" actId="26606"/>
          <pc:sldLayoutMkLst>
            <pc:docMk/>
            <pc:sldMasterMk cId="1628759778" sldId="2147484188"/>
            <pc:sldLayoutMk cId="1352357882" sldId="2147484185"/>
          </pc:sldLayoutMkLst>
        </pc:sldLayoutChg>
        <pc:sldLayoutChg chg="add del">
          <pc:chgData name="Ana Maria" userId="eb46e66f396a6787" providerId="LiveId" clId="{64B4D52A-E16F-459E-9107-65DA78765B18}" dt="2025-06-28T13:40:52.573" v="293" actId="26606"/>
          <pc:sldLayoutMkLst>
            <pc:docMk/>
            <pc:sldMasterMk cId="1628759778" sldId="2147484188"/>
            <pc:sldLayoutMk cId="2274826045" sldId="2147484186"/>
          </pc:sldLayoutMkLst>
        </pc:sldLayoutChg>
        <pc:sldLayoutChg chg="add del">
          <pc:chgData name="Ana Maria" userId="eb46e66f396a6787" providerId="LiveId" clId="{64B4D52A-E16F-459E-9107-65DA78765B18}" dt="2025-06-28T13:40:52.573" v="293" actId="26606"/>
          <pc:sldLayoutMkLst>
            <pc:docMk/>
            <pc:sldMasterMk cId="1628759778" sldId="2147484188"/>
            <pc:sldLayoutMk cId="1292125080" sldId="2147484187"/>
          </pc:sldLayoutMkLst>
        </pc:sldLayoutChg>
      </pc:sldMasterChg>
      <pc:sldMasterChg chg="add del addSldLayout delSldLayout">
        <pc:chgData name="Ana Maria" userId="eb46e66f396a6787" providerId="LiveId" clId="{64B4D52A-E16F-459E-9107-65DA78765B18}" dt="2025-06-28T13:41:32.971" v="300" actId="26606"/>
        <pc:sldMasterMkLst>
          <pc:docMk/>
          <pc:sldMasterMk cId="3128123449" sldId="2147484189"/>
        </pc:sldMasterMkLst>
        <pc:sldLayoutChg chg="add del">
          <pc:chgData name="Ana Maria" userId="eb46e66f396a6787" providerId="LiveId" clId="{64B4D52A-E16F-459E-9107-65DA78765B18}" dt="2025-06-28T13:41:32.971" v="300" actId="26606"/>
          <pc:sldLayoutMkLst>
            <pc:docMk/>
            <pc:sldMasterMk cId="3128123449" sldId="2147484189"/>
            <pc:sldLayoutMk cId="950902115" sldId="2147484190"/>
          </pc:sldLayoutMkLst>
        </pc:sldLayoutChg>
        <pc:sldLayoutChg chg="add del">
          <pc:chgData name="Ana Maria" userId="eb46e66f396a6787" providerId="LiveId" clId="{64B4D52A-E16F-459E-9107-65DA78765B18}" dt="2025-06-28T13:41:32.971" v="300" actId="26606"/>
          <pc:sldLayoutMkLst>
            <pc:docMk/>
            <pc:sldMasterMk cId="3128123449" sldId="2147484189"/>
            <pc:sldLayoutMk cId="193988122" sldId="2147484191"/>
          </pc:sldLayoutMkLst>
        </pc:sldLayoutChg>
        <pc:sldLayoutChg chg="add del">
          <pc:chgData name="Ana Maria" userId="eb46e66f396a6787" providerId="LiveId" clId="{64B4D52A-E16F-459E-9107-65DA78765B18}" dt="2025-06-28T13:41:32.971" v="300" actId="26606"/>
          <pc:sldLayoutMkLst>
            <pc:docMk/>
            <pc:sldMasterMk cId="3128123449" sldId="2147484189"/>
            <pc:sldLayoutMk cId="2313063839" sldId="2147484192"/>
          </pc:sldLayoutMkLst>
        </pc:sldLayoutChg>
        <pc:sldLayoutChg chg="add del">
          <pc:chgData name="Ana Maria" userId="eb46e66f396a6787" providerId="LiveId" clId="{64B4D52A-E16F-459E-9107-65DA78765B18}" dt="2025-06-28T13:41:32.971" v="300" actId="26606"/>
          <pc:sldLayoutMkLst>
            <pc:docMk/>
            <pc:sldMasterMk cId="3128123449" sldId="2147484189"/>
            <pc:sldLayoutMk cId="310494023" sldId="2147484193"/>
          </pc:sldLayoutMkLst>
        </pc:sldLayoutChg>
        <pc:sldLayoutChg chg="add del">
          <pc:chgData name="Ana Maria" userId="eb46e66f396a6787" providerId="LiveId" clId="{64B4D52A-E16F-459E-9107-65DA78765B18}" dt="2025-06-28T13:41:32.971" v="300" actId="26606"/>
          <pc:sldLayoutMkLst>
            <pc:docMk/>
            <pc:sldMasterMk cId="3128123449" sldId="2147484189"/>
            <pc:sldLayoutMk cId="534780394" sldId="2147484194"/>
          </pc:sldLayoutMkLst>
        </pc:sldLayoutChg>
        <pc:sldLayoutChg chg="add del">
          <pc:chgData name="Ana Maria" userId="eb46e66f396a6787" providerId="LiveId" clId="{64B4D52A-E16F-459E-9107-65DA78765B18}" dt="2025-06-28T13:41:32.971" v="300" actId="26606"/>
          <pc:sldLayoutMkLst>
            <pc:docMk/>
            <pc:sldMasterMk cId="3128123449" sldId="2147484189"/>
            <pc:sldLayoutMk cId="3400239138" sldId="2147484195"/>
          </pc:sldLayoutMkLst>
        </pc:sldLayoutChg>
        <pc:sldLayoutChg chg="add del">
          <pc:chgData name="Ana Maria" userId="eb46e66f396a6787" providerId="LiveId" clId="{64B4D52A-E16F-459E-9107-65DA78765B18}" dt="2025-06-28T13:41:32.971" v="300" actId="26606"/>
          <pc:sldLayoutMkLst>
            <pc:docMk/>
            <pc:sldMasterMk cId="3128123449" sldId="2147484189"/>
            <pc:sldLayoutMk cId="1443303540" sldId="2147484196"/>
          </pc:sldLayoutMkLst>
        </pc:sldLayoutChg>
        <pc:sldLayoutChg chg="add del">
          <pc:chgData name="Ana Maria" userId="eb46e66f396a6787" providerId="LiveId" clId="{64B4D52A-E16F-459E-9107-65DA78765B18}" dt="2025-06-28T13:41:32.971" v="300" actId="26606"/>
          <pc:sldLayoutMkLst>
            <pc:docMk/>
            <pc:sldMasterMk cId="3128123449" sldId="2147484189"/>
            <pc:sldLayoutMk cId="773777390" sldId="2147484197"/>
          </pc:sldLayoutMkLst>
        </pc:sldLayoutChg>
        <pc:sldLayoutChg chg="add del">
          <pc:chgData name="Ana Maria" userId="eb46e66f396a6787" providerId="LiveId" clId="{64B4D52A-E16F-459E-9107-65DA78765B18}" dt="2025-06-28T13:41:32.971" v="300" actId="26606"/>
          <pc:sldLayoutMkLst>
            <pc:docMk/>
            <pc:sldMasterMk cId="3128123449" sldId="2147484189"/>
            <pc:sldLayoutMk cId="558603620" sldId="2147484198"/>
          </pc:sldLayoutMkLst>
        </pc:sldLayoutChg>
        <pc:sldLayoutChg chg="add del">
          <pc:chgData name="Ana Maria" userId="eb46e66f396a6787" providerId="LiveId" clId="{64B4D52A-E16F-459E-9107-65DA78765B18}" dt="2025-06-28T13:41:32.971" v="300" actId="26606"/>
          <pc:sldLayoutMkLst>
            <pc:docMk/>
            <pc:sldMasterMk cId="3128123449" sldId="2147484189"/>
            <pc:sldLayoutMk cId="3806551012" sldId="2147484199"/>
          </pc:sldLayoutMkLst>
        </pc:sldLayoutChg>
        <pc:sldLayoutChg chg="add del">
          <pc:chgData name="Ana Maria" userId="eb46e66f396a6787" providerId="LiveId" clId="{64B4D52A-E16F-459E-9107-65DA78765B18}" dt="2025-06-28T13:41:32.971" v="300" actId="26606"/>
          <pc:sldLayoutMkLst>
            <pc:docMk/>
            <pc:sldMasterMk cId="3128123449" sldId="2147484189"/>
            <pc:sldLayoutMk cId="754175872" sldId="2147484200"/>
          </pc:sldLayoutMkLst>
        </pc:sldLayoutChg>
      </pc:sldMasterChg>
      <pc:sldMasterChg chg="add del addSldLayout delSldLayout">
        <pc:chgData name="Ana Maria" userId="eb46e66f396a6787" providerId="LiveId" clId="{64B4D52A-E16F-459E-9107-65DA78765B18}" dt="2025-06-28T13:37:24.856" v="275" actId="26606"/>
        <pc:sldMasterMkLst>
          <pc:docMk/>
          <pc:sldMasterMk cId="3272033573" sldId="2147484201"/>
        </pc:sldMasterMkLst>
        <pc:sldLayoutChg chg="add del">
          <pc:chgData name="Ana Maria" userId="eb46e66f396a6787" providerId="LiveId" clId="{64B4D52A-E16F-459E-9107-65DA78765B18}" dt="2025-06-28T13:37:24.856" v="275" actId="26606"/>
          <pc:sldLayoutMkLst>
            <pc:docMk/>
            <pc:sldMasterMk cId="3272033573" sldId="2147484201"/>
            <pc:sldLayoutMk cId="3256015896" sldId="2147484190"/>
          </pc:sldLayoutMkLst>
        </pc:sldLayoutChg>
        <pc:sldLayoutChg chg="add del">
          <pc:chgData name="Ana Maria" userId="eb46e66f396a6787" providerId="LiveId" clId="{64B4D52A-E16F-459E-9107-65DA78765B18}" dt="2025-06-28T13:37:24.856" v="275" actId="26606"/>
          <pc:sldLayoutMkLst>
            <pc:docMk/>
            <pc:sldMasterMk cId="3272033573" sldId="2147484201"/>
            <pc:sldLayoutMk cId="1598215530" sldId="2147484191"/>
          </pc:sldLayoutMkLst>
        </pc:sldLayoutChg>
        <pc:sldLayoutChg chg="add del">
          <pc:chgData name="Ana Maria" userId="eb46e66f396a6787" providerId="LiveId" clId="{64B4D52A-E16F-459E-9107-65DA78765B18}" dt="2025-06-28T13:37:24.856" v="275" actId="26606"/>
          <pc:sldLayoutMkLst>
            <pc:docMk/>
            <pc:sldMasterMk cId="3272033573" sldId="2147484201"/>
            <pc:sldLayoutMk cId="949812986" sldId="2147484192"/>
          </pc:sldLayoutMkLst>
        </pc:sldLayoutChg>
        <pc:sldLayoutChg chg="add del">
          <pc:chgData name="Ana Maria" userId="eb46e66f396a6787" providerId="LiveId" clId="{64B4D52A-E16F-459E-9107-65DA78765B18}" dt="2025-06-28T13:37:24.856" v="275" actId="26606"/>
          <pc:sldLayoutMkLst>
            <pc:docMk/>
            <pc:sldMasterMk cId="3272033573" sldId="2147484201"/>
            <pc:sldLayoutMk cId="3405655874" sldId="2147484193"/>
          </pc:sldLayoutMkLst>
        </pc:sldLayoutChg>
        <pc:sldLayoutChg chg="add del">
          <pc:chgData name="Ana Maria" userId="eb46e66f396a6787" providerId="LiveId" clId="{64B4D52A-E16F-459E-9107-65DA78765B18}" dt="2025-06-28T13:37:24.856" v="275" actId="26606"/>
          <pc:sldLayoutMkLst>
            <pc:docMk/>
            <pc:sldMasterMk cId="3272033573" sldId="2147484201"/>
            <pc:sldLayoutMk cId="1607566066" sldId="2147484194"/>
          </pc:sldLayoutMkLst>
        </pc:sldLayoutChg>
        <pc:sldLayoutChg chg="add del">
          <pc:chgData name="Ana Maria" userId="eb46e66f396a6787" providerId="LiveId" clId="{64B4D52A-E16F-459E-9107-65DA78765B18}" dt="2025-06-28T13:37:24.856" v="275" actId="26606"/>
          <pc:sldLayoutMkLst>
            <pc:docMk/>
            <pc:sldMasterMk cId="3272033573" sldId="2147484201"/>
            <pc:sldLayoutMk cId="1491535282" sldId="2147484195"/>
          </pc:sldLayoutMkLst>
        </pc:sldLayoutChg>
        <pc:sldLayoutChg chg="add del">
          <pc:chgData name="Ana Maria" userId="eb46e66f396a6787" providerId="LiveId" clId="{64B4D52A-E16F-459E-9107-65DA78765B18}" dt="2025-06-28T13:37:24.856" v="275" actId="26606"/>
          <pc:sldLayoutMkLst>
            <pc:docMk/>
            <pc:sldMasterMk cId="3272033573" sldId="2147484201"/>
            <pc:sldLayoutMk cId="2820828246" sldId="2147484196"/>
          </pc:sldLayoutMkLst>
        </pc:sldLayoutChg>
        <pc:sldLayoutChg chg="add del">
          <pc:chgData name="Ana Maria" userId="eb46e66f396a6787" providerId="LiveId" clId="{64B4D52A-E16F-459E-9107-65DA78765B18}" dt="2025-06-28T13:37:24.856" v="275" actId="26606"/>
          <pc:sldLayoutMkLst>
            <pc:docMk/>
            <pc:sldMasterMk cId="3272033573" sldId="2147484201"/>
            <pc:sldLayoutMk cId="3535948317" sldId="2147484197"/>
          </pc:sldLayoutMkLst>
        </pc:sldLayoutChg>
        <pc:sldLayoutChg chg="add del">
          <pc:chgData name="Ana Maria" userId="eb46e66f396a6787" providerId="LiveId" clId="{64B4D52A-E16F-459E-9107-65DA78765B18}" dt="2025-06-28T13:37:24.856" v="275" actId="26606"/>
          <pc:sldLayoutMkLst>
            <pc:docMk/>
            <pc:sldMasterMk cId="3272033573" sldId="2147484201"/>
            <pc:sldLayoutMk cId="1640734356" sldId="2147484198"/>
          </pc:sldLayoutMkLst>
        </pc:sldLayoutChg>
        <pc:sldLayoutChg chg="add del">
          <pc:chgData name="Ana Maria" userId="eb46e66f396a6787" providerId="LiveId" clId="{64B4D52A-E16F-459E-9107-65DA78765B18}" dt="2025-06-28T13:37:24.856" v="275" actId="26606"/>
          <pc:sldLayoutMkLst>
            <pc:docMk/>
            <pc:sldMasterMk cId="3272033573" sldId="2147484201"/>
            <pc:sldLayoutMk cId="3088375950" sldId="2147484199"/>
          </pc:sldLayoutMkLst>
        </pc:sldLayoutChg>
        <pc:sldLayoutChg chg="add del">
          <pc:chgData name="Ana Maria" userId="eb46e66f396a6787" providerId="LiveId" clId="{64B4D52A-E16F-459E-9107-65DA78765B18}" dt="2025-06-28T13:37:24.856" v="275" actId="26606"/>
          <pc:sldLayoutMkLst>
            <pc:docMk/>
            <pc:sldMasterMk cId="3272033573" sldId="2147484201"/>
            <pc:sldLayoutMk cId="594077447" sldId="2147484200"/>
          </pc:sldLayoutMkLst>
        </pc:sldLayoutChg>
      </pc:sldMasterChg>
      <pc:sldMasterChg chg="add del addSldLayout delSldLayout">
        <pc:chgData name="Ana Maria" userId="eb46e66f396a6787" providerId="LiveId" clId="{64B4D52A-E16F-459E-9107-65DA78765B18}" dt="2025-06-28T13:35:25.303" v="261" actId="26606"/>
        <pc:sldMasterMkLst>
          <pc:docMk/>
          <pc:sldMasterMk cId="1306929129" sldId="2147484227"/>
        </pc:sldMasterMkLst>
        <pc:sldLayoutChg chg="add del">
          <pc:chgData name="Ana Maria" userId="eb46e66f396a6787" providerId="LiveId" clId="{64B4D52A-E16F-459E-9107-65DA78765B18}" dt="2025-06-28T13:35:25.303" v="261" actId="26606"/>
          <pc:sldLayoutMkLst>
            <pc:docMk/>
            <pc:sldMasterMk cId="1306929129" sldId="2147484227"/>
            <pc:sldLayoutMk cId="1188035130" sldId="2147484216"/>
          </pc:sldLayoutMkLst>
        </pc:sldLayoutChg>
        <pc:sldLayoutChg chg="add del">
          <pc:chgData name="Ana Maria" userId="eb46e66f396a6787" providerId="LiveId" clId="{64B4D52A-E16F-459E-9107-65DA78765B18}" dt="2025-06-28T13:35:25.303" v="261" actId="26606"/>
          <pc:sldLayoutMkLst>
            <pc:docMk/>
            <pc:sldMasterMk cId="1306929129" sldId="2147484227"/>
            <pc:sldLayoutMk cId="3789228752" sldId="2147484217"/>
          </pc:sldLayoutMkLst>
        </pc:sldLayoutChg>
        <pc:sldLayoutChg chg="add del">
          <pc:chgData name="Ana Maria" userId="eb46e66f396a6787" providerId="LiveId" clId="{64B4D52A-E16F-459E-9107-65DA78765B18}" dt="2025-06-28T13:35:25.303" v="261" actId="26606"/>
          <pc:sldLayoutMkLst>
            <pc:docMk/>
            <pc:sldMasterMk cId="1306929129" sldId="2147484227"/>
            <pc:sldLayoutMk cId="3702397034" sldId="2147484218"/>
          </pc:sldLayoutMkLst>
        </pc:sldLayoutChg>
        <pc:sldLayoutChg chg="add del">
          <pc:chgData name="Ana Maria" userId="eb46e66f396a6787" providerId="LiveId" clId="{64B4D52A-E16F-459E-9107-65DA78765B18}" dt="2025-06-28T13:35:25.303" v="261" actId="26606"/>
          <pc:sldLayoutMkLst>
            <pc:docMk/>
            <pc:sldMasterMk cId="1306929129" sldId="2147484227"/>
            <pc:sldLayoutMk cId="3861333558" sldId="2147484219"/>
          </pc:sldLayoutMkLst>
        </pc:sldLayoutChg>
        <pc:sldLayoutChg chg="add del">
          <pc:chgData name="Ana Maria" userId="eb46e66f396a6787" providerId="LiveId" clId="{64B4D52A-E16F-459E-9107-65DA78765B18}" dt="2025-06-28T13:35:25.303" v="261" actId="26606"/>
          <pc:sldLayoutMkLst>
            <pc:docMk/>
            <pc:sldMasterMk cId="1306929129" sldId="2147484227"/>
            <pc:sldLayoutMk cId="3567124957" sldId="2147484220"/>
          </pc:sldLayoutMkLst>
        </pc:sldLayoutChg>
        <pc:sldLayoutChg chg="add del">
          <pc:chgData name="Ana Maria" userId="eb46e66f396a6787" providerId="LiveId" clId="{64B4D52A-E16F-459E-9107-65DA78765B18}" dt="2025-06-28T13:35:25.303" v="261" actId="26606"/>
          <pc:sldLayoutMkLst>
            <pc:docMk/>
            <pc:sldMasterMk cId="1306929129" sldId="2147484227"/>
            <pc:sldLayoutMk cId="2144110724" sldId="2147484221"/>
          </pc:sldLayoutMkLst>
        </pc:sldLayoutChg>
        <pc:sldLayoutChg chg="add del">
          <pc:chgData name="Ana Maria" userId="eb46e66f396a6787" providerId="LiveId" clId="{64B4D52A-E16F-459E-9107-65DA78765B18}" dt="2025-06-28T13:35:25.303" v="261" actId="26606"/>
          <pc:sldLayoutMkLst>
            <pc:docMk/>
            <pc:sldMasterMk cId="1306929129" sldId="2147484227"/>
            <pc:sldLayoutMk cId="3096296008" sldId="2147484222"/>
          </pc:sldLayoutMkLst>
        </pc:sldLayoutChg>
        <pc:sldLayoutChg chg="add del">
          <pc:chgData name="Ana Maria" userId="eb46e66f396a6787" providerId="LiveId" clId="{64B4D52A-E16F-459E-9107-65DA78765B18}" dt="2025-06-28T13:35:25.303" v="261" actId="26606"/>
          <pc:sldLayoutMkLst>
            <pc:docMk/>
            <pc:sldMasterMk cId="1306929129" sldId="2147484227"/>
            <pc:sldLayoutMk cId="1929534073" sldId="2147484223"/>
          </pc:sldLayoutMkLst>
        </pc:sldLayoutChg>
        <pc:sldLayoutChg chg="add del">
          <pc:chgData name="Ana Maria" userId="eb46e66f396a6787" providerId="LiveId" clId="{64B4D52A-E16F-459E-9107-65DA78765B18}" dt="2025-06-28T13:35:25.303" v="261" actId="26606"/>
          <pc:sldLayoutMkLst>
            <pc:docMk/>
            <pc:sldMasterMk cId="1306929129" sldId="2147484227"/>
            <pc:sldLayoutMk cId="2174598992" sldId="2147484224"/>
          </pc:sldLayoutMkLst>
        </pc:sldLayoutChg>
        <pc:sldLayoutChg chg="add del">
          <pc:chgData name="Ana Maria" userId="eb46e66f396a6787" providerId="LiveId" clId="{64B4D52A-E16F-459E-9107-65DA78765B18}" dt="2025-06-28T13:35:25.303" v="261" actId="26606"/>
          <pc:sldLayoutMkLst>
            <pc:docMk/>
            <pc:sldMasterMk cId="1306929129" sldId="2147484227"/>
            <pc:sldLayoutMk cId="2200979554" sldId="2147484225"/>
          </pc:sldLayoutMkLst>
        </pc:sldLayoutChg>
        <pc:sldLayoutChg chg="add del">
          <pc:chgData name="Ana Maria" userId="eb46e66f396a6787" providerId="LiveId" clId="{64B4D52A-E16F-459E-9107-65DA78765B18}" dt="2025-06-28T13:35:25.303" v="261" actId="26606"/>
          <pc:sldLayoutMkLst>
            <pc:docMk/>
            <pc:sldMasterMk cId="1306929129" sldId="2147484227"/>
            <pc:sldLayoutMk cId="4173994091" sldId="2147484226"/>
          </pc:sldLayoutMkLst>
        </pc:sldLayoutChg>
      </pc:sldMasterChg>
      <pc:sldMasterChg chg="add del addSldLayout delSldLayout">
        <pc:chgData name="Ana Maria" userId="eb46e66f396a6787" providerId="LiveId" clId="{64B4D52A-E16F-459E-9107-65DA78765B18}" dt="2025-06-28T13:41:08.716" v="297" actId="26606"/>
        <pc:sldMasterMkLst>
          <pc:docMk/>
          <pc:sldMasterMk cId="4233593437" sldId="2147484267"/>
        </pc:sldMasterMkLst>
        <pc:sldLayoutChg chg="add del">
          <pc:chgData name="Ana Maria" userId="eb46e66f396a6787" providerId="LiveId" clId="{64B4D52A-E16F-459E-9107-65DA78765B18}" dt="2025-06-28T13:41:08.716" v="297" actId="26606"/>
          <pc:sldLayoutMkLst>
            <pc:docMk/>
            <pc:sldMasterMk cId="4233593437" sldId="2147484267"/>
            <pc:sldLayoutMk cId="869974764" sldId="2147484256"/>
          </pc:sldLayoutMkLst>
        </pc:sldLayoutChg>
        <pc:sldLayoutChg chg="add del">
          <pc:chgData name="Ana Maria" userId="eb46e66f396a6787" providerId="LiveId" clId="{64B4D52A-E16F-459E-9107-65DA78765B18}" dt="2025-06-28T13:41:08.716" v="297" actId="26606"/>
          <pc:sldLayoutMkLst>
            <pc:docMk/>
            <pc:sldMasterMk cId="4233593437" sldId="2147484267"/>
            <pc:sldLayoutMk cId="1718700110" sldId="2147484257"/>
          </pc:sldLayoutMkLst>
        </pc:sldLayoutChg>
        <pc:sldLayoutChg chg="add del">
          <pc:chgData name="Ana Maria" userId="eb46e66f396a6787" providerId="LiveId" clId="{64B4D52A-E16F-459E-9107-65DA78765B18}" dt="2025-06-28T13:41:08.716" v="297" actId="26606"/>
          <pc:sldLayoutMkLst>
            <pc:docMk/>
            <pc:sldMasterMk cId="4233593437" sldId="2147484267"/>
            <pc:sldLayoutMk cId="1812403875" sldId="2147484258"/>
          </pc:sldLayoutMkLst>
        </pc:sldLayoutChg>
        <pc:sldLayoutChg chg="add del">
          <pc:chgData name="Ana Maria" userId="eb46e66f396a6787" providerId="LiveId" clId="{64B4D52A-E16F-459E-9107-65DA78765B18}" dt="2025-06-28T13:41:08.716" v="297" actId="26606"/>
          <pc:sldLayoutMkLst>
            <pc:docMk/>
            <pc:sldMasterMk cId="4233593437" sldId="2147484267"/>
            <pc:sldLayoutMk cId="2516181512" sldId="2147484259"/>
          </pc:sldLayoutMkLst>
        </pc:sldLayoutChg>
        <pc:sldLayoutChg chg="add del">
          <pc:chgData name="Ana Maria" userId="eb46e66f396a6787" providerId="LiveId" clId="{64B4D52A-E16F-459E-9107-65DA78765B18}" dt="2025-06-28T13:41:08.716" v="297" actId="26606"/>
          <pc:sldLayoutMkLst>
            <pc:docMk/>
            <pc:sldMasterMk cId="4233593437" sldId="2147484267"/>
            <pc:sldLayoutMk cId="377808379" sldId="2147484260"/>
          </pc:sldLayoutMkLst>
        </pc:sldLayoutChg>
        <pc:sldLayoutChg chg="add del">
          <pc:chgData name="Ana Maria" userId="eb46e66f396a6787" providerId="LiveId" clId="{64B4D52A-E16F-459E-9107-65DA78765B18}" dt="2025-06-28T13:41:08.716" v="297" actId="26606"/>
          <pc:sldLayoutMkLst>
            <pc:docMk/>
            <pc:sldMasterMk cId="4233593437" sldId="2147484267"/>
            <pc:sldLayoutMk cId="999761906" sldId="2147484261"/>
          </pc:sldLayoutMkLst>
        </pc:sldLayoutChg>
        <pc:sldLayoutChg chg="add del">
          <pc:chgData name="Ana Maria" userId="eb46e66f396a6787" providerId="LiveId" clId="{64B4D52A-E16F-459E-9107-65DA78765B18}" dt="2025-06-28T13:41:08.716" v="297" actId="26606"/>
          <pc:sldLayoutMkLst>
            <pc:docMk/>
            <pc:sldMasterMk cId="4233593437" sldId="2147484267"/>
            <pc:sldLayoutMk cId="2633857670" sldId="2147484262"/>
          </pc:sldLayoutMkLst>
        </pc:sldLayoutChg>
        <pc:sldLayoutChg chg="add del">
          <pc:chgData name="Ana Maria" userId="eb46e66f396a6787" providerId="LiveId" clId="{64B4D52A-E16F-459E-9107-65DA78765B18}" dt="2025-06-28T13:41:08.716" v="297" actId="26606"/>
          <pc:sldLayoutMkLst>
            <pc:docMk/>
            <pc:sldMasterMk cId="4233593437" sldId="2147484267"/>
            <pc:sldLayoutMk cId="1213545075" sldId="2147484263"/>
          </pc:sldLayoutMkLst>
        </pc:sldLayoutChg>
        <pc:sldLayoutChg chg="add del">
          <pc:chgData name="Ana Maria" userId="eb46e66f396a6787" providerId="LiveId" clId="{64B4D52A-E16F-459E-9107-65DA78765B18}" dt="2025-06-28T13:41:08.716" v="297" actId="26606"/>
          <pc:sldLayoutMkLst>
            <pc:docMk/>
            <pc:sldMasterMk cId="4233593437" sldId="2147484267"/>
            <pc:sldLayoutMk cId="2511151068" sldId="2147484264"/>
          </pc:sldLayoutMkLst>
        </pc:sldLayoutChg>
        <pc:sldLayoutChg chg="add del">
          <pc:chgData name="Ana Maria" userId="eb46e66f396a6787" providerId="LiveId" clId="{64B4D52A-E16F-459E-9107-65DA78765B18}" dt="2025-06-28T13:41:08.716" v="297" actId="26606"/>
          <pc:sldLayoutMkLst>
            <pc:docMk/>
            <pc:sldMasterMk cId="4233593437" sldId="2147484267"/>
            <pc:sldLayoutMk cId="3314845005" sldId="2147484265"/>
          </pc:sldLayoutMkLst>
        </pc:sldLayoutChg>
        <pc:sldLayoutChg chg="add del">
          <pc:chgData name="Ana Maria" userId="eb46e66f396a6787" providerId="LiveId" clId="{64B4D52A-E16F-459E-9107-65DA78765B18}" dt="2025-06-28T13:41:08.716" v="297" actId="26606"/>
          <pc:sldLayoutMkLst>
            <pc:docMk/>
            <pc:sldMasterMk cId="4233593437" sldId="2147484267"/>
            <pc:sldLayoutMk cId="329910326" sldId="2147484266"/>
          </pc:sldLayoutMkLst>
        </pc:sldLayoutChg>
      </pc:sldMasterChg>
      <pc:sldMasterChg chg="add setBg addSldLayout modSldLayout">
        <pc:chgData name="Ana Maria" userId="eb46e66f396a6787" providerId="LiveId" clId="{64B4D52A-E16F-459E-9107-65DA78765B18}" dt="2025-06-28T14:52:37.405" v="1090"/>
        <pc:sldMasterMkLst>
          <pc:docMk/>
          <pc:sldMasterMk cId="3928614938" sldId="2147484269"/>
        </pc:sldMasterMkLst>
        <pc:sldLayoutChg chg="add setBg">
          <pc:chgData name="Ana Maria" userId="eb46e66f396a6787" providerId="LiveId" clId="{64B4D52A-E16F-459E-9107-65DA78765B18}" dt="2025-06-28T14:52:37.405" v="1090"/>
          <pc:sldLayoutMkLst>
            <pc:docMk/>
            <pc:sldMasterMk cId="3928614938" sldId="2147484269"/>
            <pc:sldLayoutMk cId="2626936647" sldId="2147484258"/>
          </pc:sldLayoutMkLst>
        </pc:sldLayoutChg>
        <pc:sldLayoutChg chg="add setBg">
          <pc:chgData name="Ana Maria" userId="eb46e66f396a6787" providerId="LiveId" clId="{64B4D52A-E16F-459E-9107-65DA78765B18}" dt="2025-06-28T14:52:37.405" v="1090"/>
          <pc:sldLayoutMkLst>
            <pc:docMk/>
            <pc:sldMasterMk cId="3928614938" sldId="2147484269"/>
            <pc:sldLayoutMk cId="2600648652" sldId="2147484259"/>
          </pc:sldLayoutMkLst>
        </pc:sldLayoutChg>
        <pc:sldLayoutChg chg="add setBg">
          <pc:chgData name="Ana Maria" userId="eb46e66f396a6787" providerId="LiveId" clId="{64B4D52A-E16F-459E-9107-65DA78765B18}" dt="2025-06-28T14:52:37.405" v="1090"/>
          <pc:sldLayoutMkLst>
            <pc:docMk/>
            <pc:sldMasterMk cId="3928614938" sldId="2147484269"/>
            <pc:sldLayoutMk cId="1686781040" sldId="2147484260"/>
          </pc:sldLayoutMkLst>
        </pc:sldLayoutChg>
        <pc:sldLayoutChg chg="add setBg">
          <pc:chgData name="Ana Maria" userId="eb46e66f396a6787" providerId="LiveId" clId="{64B4D52A-E16F-459E-9107-65DA78765B18}" dt="2025-06-28T14:52:37.405" v="1090"/>
          <pc:sldLayoutMkLst>
            <pc:docMk/>
            <pc:sldMasterMk cId="3928614938" sldId="2147484269"/>
            <pc:sldLayoutMk cId="2280329968" sldId="2147484261"/>
          </pc:sldLayoutMkLst>
        </pc:sldLayoutChg>
        <pc:sldLayoutChg chg="add setBg">
          <pc:chgData name="Ana Maria" userId="eb46e66f396a6787" providerId="LiveId" clId="{64B4D52A-E16F-459E-9107-65DA78765B18}" dt="2025-06-28T14:52:37.405" v="1090"/>
          <pc:sldLayoutMkLst>
            <pc:docMk/>
            <pc:sldMasterMk cId="3928614938" sldId="2147484269"/>
            <pc:sldLayoutMk cId="2457905777" sldId="2147484262"/>
          </pc:sldLayoutMkLst>
        </pc:sldLayoutChg>
        <pc:sldLayoutChg chg="add setBg">
          <pc:chgData name="Ana Maria" userId="eb46e66f396a6787" providerId="LiveId" clId="{64B4D52A-E16F-459E-9107-65DA78765B18}" dt="2025-06-28T14:52:37.405" v="1090"/>
          <pc:sldLayoutMkLst>
            <pc:docMk/>
            <pc:sldMasterMk cId="3928614938" sldId="2147484269"/>
            <pc:sldLayoutMk cId="1182411489" sldId="2147484263"/>
          </pc:sldLayoutMkLst>
        </pc:sldLayoutChg>
        <pc:sldLayoutChg chg="add setBg">
          <pc:chgData name="Ana Maria" userId="eb46e66f396a6787" providerId="LiveId" clId="{64B4D52A-E16F-459E-9107-65DA78765B18}" dt="2025-06-28T14:52:37.405" v="1090"/>
          <pc:sldLayoutMkLst>
            <pc:docMk/>
            <pc:sldMasterMk cId="3928614938" sldId="2147484269"/>
            <pc:sldLayoutMk cId="4115722353" sldId="2147484264"/>
          </pc:sldLayoutMkLst>
        </pc:sldLayoutChg>
        <pc:sldLayoutChg chg="add setBg">
          <pc:chgData name="Ana Maria" userId="eb46e66f396a6787" providerId="LiveId" clId="{64B4D52A-E16F-459E-9107-65DA78765B18}" dt="2025-06-28T14:52:37.405" v="1090"/>
          <pc:sldLayoutMkLst>
            <pc:docMk/>
            <pc:sldMasterMk cId="3928614938" sldId="2147484269"/>
            <pc:sldLayoutMk cId="17739551" sldId="2147484265"/>
          </pc:sldLayoutMkLst>
        </pc:sldLayoutChg>
        <pc:sldLayoutChg chg="add setBg">
          <pc:chgData name="Ana Maria" userId="eb46e66f396a6787" providerId="LiveId" clId="{64B4D52A-E16F-459E-9107-65DA78765B18}" dt="2025-06-28T14:52:37.405" v="1090"/>
          <pc:sldLayoutMkLst>
            <pc:docMk/>
            <pc:sldMasterMk cId="3928614938" sldId="2147484269"/>
            <pc:sldLayoutMk cId="2222548105" sldId="2147484266"/>
          </pc:sldLayoutMkLst>
        </pc:sldLayoutChg>
        <pc:sldLayoutChg chg="add setBg">
          <pc:chgData name="Ana Maria" userId="eb46e66f396a6787" providerId="LiveId" clId="{64B4D52A-E16F-459E-9107-65DA78765B18}" dt="2025-06-28T14:52:37.405" v="1090"/>
          <pc:sldLayoutMkLst>
            <pc:docMk/>
            <pc:sldMasterMk cId="3928614938" sldId="2147484269"/>
            <pc:sldLayoutMk cId="1042079228" sldId="2147484267"/>
          </pc:sldLayoutMkLst>
        </pc:sldLayoutChg>
        <pc:sldLayoutChg chg="add setBg">
          <pc:chgData name="Ana Maria" userId="eb46e66f396a6787" providerId="LiveId" clId="{64B4D52A-E16F-459E-9107-65DA78765B18}" dt="2025-06-28T14:52:37.405" v="1090"/>
          <pc:sldLayoutMkLst>
            <pc:docMk/>
            <pc:sldMasterMk cId="3928614938" sldId="2147484269"/>
            <pc:sldLayoutMk cId="1167103626" sldId="2147484268"/>
          </pc:sldLayoutMkLst>
        </pc:sldLayoutChg>
      </pc:sldMasterChg>
      <pc:sldMasterChg chg="add del addSldLayout delSldLayout">
        <pc:chgData name="Ana Maria" userId="eb46e66f396a6787" providerId="LiveId" clId="{64B4D52A-E16F-459E-9107-65DA78765B18}" dt="2025-06-28T13:41:32.948" v="299" actId="26606"/>
        <pc:sldMasterMkLst>
          <pc:docMk/>
          <pc:sldMasterMk cId="4245208914" sldId="2147484280"/>
        </pc:sldMasterMkLst>
        <pc:sldLayoutChg chg="add del">
          <pc:chgData name="Ana Maria" userId="eb46e66f396a6787" providerId="LiveId" clId="{64B4D52A-E16F-459E-9107-65DA78765B18}" dt="2025-06-28T13:41:32.948" v="299" actId="26606"/>
          <pc:sldLayoutMkLst>
            <pc:docMk/>
            <pc:sldMasterMk cId="4245208914" sldId="2147484280"/>
            <pc:sldLayoutMk cId="3944798719" sldId="2147484269"/>
          </pc:sldLayoutMkLst>
        </pc:sldLayoutChg>
        <pc:sldLayoutChg chg="add del">
          <pc:chgData name="Ana Maria" userId="eb46e66f396a6787" providerId="LiveId" clId="{64B4D52A-E16F-459E-9107-65DA78765B18}" dt="2025-06-28T13:41:32.948" v="299" actId="26606"/>
          <pc:sldLayoutMkLst>
            <pc:docMk/>
            <pc:sldMasterMk cId="4245208914" sldId="2147484280"/>
            <pc:sldLayoutMk cId="787402540" sldId="2147484270"/>
          </pc:sldLayoutMkLst>
        </pc:sldLayoutChg>
        <pc:sldLayoutChg chg="add del">
          <pc:chgData name="Ana Maria" userId="eb46e66f396a6787" providerId="LiveId" clId="{64B4D52A-E16F-459E-9107-65DA78765B18}" dt="2025-06-28T13:41:32.948" v="299" actId="26606"/>
          <pc:sldLayoutMkLst>
            <pc:docMk/>
            <pc:sldMasterMk cId="4245208914" sldId="2147484280"/>
            <pc:sldLayoutMk cId="3421454653" sldId="2147484271"/>
          </pc:sldLayoutMkLst>
        </pc:sldLayoutChg>
        <pc:sldLayoutChg chg="add del">
          <pc:chgData name="Ana Maria" userId="eb46e66f396a6787" providerId="LiveId" clId="{64B4D52A-E16F-459E-9107-65DA78765B18}" dt="2025-06-28T13:41:32.948" v="299" actId="26606"/>
          <pc:sldLayoutMkLst>
            <pc:docMk/>
            <pc:sldMasterMk cId="4245208914" sldId="2147484280"/>
            <pc:sldLayoutMk cId="561091454" sldId="2147484272"/>
          </pc:sldLayoutMkLst>
        </pc:sldLayoutChg>
        <pc:sldLayoutChg chg="add del">
          <pc:chgData name="Ana Maria" userId="eb46e66f396a6787" providerId="LiveId" clId="{64B4D52A-E16F-459E-9107-65DA78765B18}" dt="2025-06-28T13:41:32.948" v="299" actId="26606"/>
          <pc:sldLayoutMkLst>
            <pc:docMk/>
            <pc:sldMasterMk cId="4245208914" sldId="2147484280"/>
            <pc:sldLayoutMk cId="2022001944" sldId="2147484273"/>
          </pc:sldLayoutMkLst>
        </pc:sldLayoutChg>
        <pc:sldLayoutChg chg="add del">
          <pc:chgData name="Ana Maria" userId="eb46e66f396a6787" providerId="LiveId" clId="{64B4D52A-E16F-459E-9107-65DA78765B18}" dt="2025-06-28T13:41:32.948" v="299" actId="26606"/>
          <pc:sldLayoutMkLst>
            <pc:docMk/>
            <pc:sldMasterMk cId="4245208914" sldId="2147484280"/>
            <pc:sldLayoutMk cId="323306367" sldId="2147484274"/>
          </pc:sldLayoutMkLst>
        </pc:sldLayoutChg>
        <pc:sldLayoutChg chg="add del">
          <pc:chgData name="Ana Maria" userId="eb46e66f396a6787" providerId="LiveId" clId="{64B4D52A-E16F-459E-9107-65DA78765B18}" dt="2025-06-28T13:41:32.948" v="299" actId="26606"/>
          <pc:sldLayoutMkLst>
            <pc:docMk/>
            <pc:sldMasterMk cId="4245208914" sldId="2147484280"/>
            <pc:sldLayoutMk cId="1020333865" sldId="2147484275"/>
          </pc:sldLayoutMkLst>
        </pc:sldLayoutChg>
        <pc:sldLayoutChg chg="add del">
          <pc:chgData name="Ana Maria" userId="eb46e66f396a6787" providerId="LiveId" clId="{64B4D52A-E16F-459E-9107-65DA78765B18}" dt="2025-06-28T13:41:32.948" v="299" actId="26606"/>
          <pc:sldLayoutMkLst>
            <pc:docMk/>
            <pc:sldMasterMk cId="4245208914" sldId="2147484280"/>
            <pc:sldLayoutMk cId="1183103967" sldId="2147484276"/>
          </pc:sldLayoutMkLst>
        </pc:sldLayoutChg>
        <pc:sldLayoutChg chg="add del">
          <pc:chgData name="Ana Maria" userId="eb46e66f396a6787" providerId="LiveId" clId="{64B4D52A-E16F-459E-9107-65DA78765B18}" dt="2025-06-28T13:41:32.948" v="299" actId="26606"/>
          <pc:sldLayoutMkLst>
            <pc:docMk/>
            <pc:sldMasterMk cId="4245208914" sldId="2147484280"/>
            <pc:sldLayoutMk cId="3559047968" sldId="2147484277"/>
          </pc:sldLayoutMkLst>
        </pc:sldLayoutChg>
        <pc:sldLayoutChg chg="add del">
          <pc:chgData name="Ana Maria" userId="eb46e66f396a6787" providerId="LiveId" clId="{64B4D52A-E16F-459E-9107-65DA78765B18}" dt="2025-06-28T13:41:32.948" v="299" actId="26606"/>
          <pc:sldLayoutMkLst>
            <pc:docMk/>
            <pc:sldMasterMk cId="4245208914" sldId="2147484280"/>
            <pc:sldLayoutMk cId="1020377624" sldId="2147484278"/>
          </pc:sldLayoutMkLst>
        </pc:sldLayoutChg>
        <pc:sldLayoutChg chg="add del">
          <pc:chgData name="Ana Maria" userId="eb46e66f396a6787" providerId="LiveId" clId="{64B4D52A-E16F-459E-9107-65DA78765B18}" dt="2025-06-28T13:41:32.948" v="299" actId="26606"/>
          <pc:sldLayoutMkLst>
            <pc:docMk/>
            <pc:sldMasterMk cId="4245208914" sldId="2147484280"/>
            <pc:sldLayoutMk cId="1287948005" sldId="214748427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505DB8-B0A1-4F21-8E17-35E8A9785237}" type="datetimeFigureOut">
              <a:rPr lang="en-GB" smtClean="0"/>
              <a:t>30/06/2025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D67721-6765-403A-915D-796ACF1E0BF0}" type="slidenum">
              <a:rPr lang="en-GB" smtClean="0"/>
              <a:t>‹#›</a:t>
            </a:fld>
            <a:endParaRPr lang="en-GB"/>
          </a:p>
        </p:txBody>
      </p:sp>
    </p:spTree>
    <p:extLst>
      <p:ext uri="{BB962C8B-B14F-4D97-AF65-F5344CB8AC3E}">
        <p14:creationId xmlns:p14="http://schemas.microsoft.com/office/powerpoint/2010/main" val="1695351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D67721-6765-403A-915D-796ACF1E0BF0}" type="slidenum">
              <a:rPr lang="en-GB" smtClean="0"/>
              <a:t>3</a:t>
            </a:fld>
            <a:endParaRPr lang="en-GB"/>
          </a:p>
        </p:txBody>
      </p:sp>
    </p:spTree>
    <p:extLst>
      <p:ext uri="{BB962C8B-B14F-4D97-AF65-F5344CB8AC3E}">
        <p14:creationId xmlns:p14="http://schemas.microsoft.com/office/powerpoint/2010/main" val="1580537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D67721-6765-403A-915D-796ACF1E0BF0}" type="slidenum">
              <a:rPr lang="en-GB" smtClean="0"/>
              <a:t>7</a:t>
            </a:fld>
            <a:endParaRPr lang="en-GB"/>
          </a:p>
        </p:txBody>
      </p:sp>
    </p:spTree>
    <p:extLst>
      <p:ext uri="{BB962C8B-B14F-4D97-AF65-F5344CB8AC3E}">
        <p14:creationId xmlns:p14="http://schemas.microsoft.com/office/powerpoint/2010/main" val="41422188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D67721-6765-403A-915D-796ACF1E0BF0}" type="slidenum">
              <a:rPr lang="en-GB" smtClean="0"/>
              <a:t>25</a:t>
            </a:fld>
            <a:endParaRPr lang="en-GB"/>
          </a:p>
        </p:txBody>
      </p:sp>
    </p:spTree>
    <p:extLst>
      <p:ext uri="{BB962C8B-B14F-4D97-AF65-F5344CB8AC3E}">
        <p14:creationId xmlns:p14="http://schemas.microsoft.com/office/powerpoint/2010/main" val="42664410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pPr algn="l"/>
            <a:fld id="{0DCFB061-4267-4D9F-8017-6F550D3068DF}" type="datetime1">
              <a:rPr lang="en-US" smtClean="0"/>
              <a:t>6/30/2025</a:t>
            </a:fld>
            <a:endParaRPr lang="en-US" dirty="0"/>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pPr algn="l"/>
            <a:endParaRPr lang="en-US" dirty="0"/>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41157223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4ED5C-5A53-433E-8A55-46F54CE81DA5}" type="datetime1">
              <a:rPr lang="en-US" smtClean="0"/>
              <a:t>6/30/2025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17739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D12B6-57DE-4B63-A723-500B050FB7DD}"/>
              </a:ext>
            </a:extLst>
          </p:cNvPr>
          <p:cNvSpPr/>
          <p:nvPr/>
        </p:nvSpPr>
        <p:spPr>
          <a:xfrm>
            <a:off x="0" y="4215384"/>
            <a:ext cx="12192000" cy="264261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316" y="1406284"/>
            <a:ext cx="10593694" cy="2597841"/>
          </a:xfrm>
        </p:spPr>
        <p:txBody>
          <a:bodyPr anchor="b">
            <a:normAutofit/>
          </a:bodyPr>
          <a:lstStyle>
            <a:lvl1pPr algn="ctr">
              <a:lnSpc>
                <a:spcPct val="125000"/>
              </a:lnSpc>
              <a:defRPr sz="4400" baseline="0">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18312" y="4527856"/>
            <a:ext cx="6559018" cy="1570245"/>
          </a:xfrm>
        </p:spPr>
        <p:txBody>
          <a:bodyPr anchor="t">
            <a:normAutofit/>
          </a:bodyPr>
          <a:lstStyle>
            <a:lvl1pPr marL="0" indent="0" algn="ctr">
              <a:lnSpc>
                <a:spcPct val="130000"/>
              </a:lnSpc>
              <a:spcBef>
                <a:spcPts val="0"/>
              </a:spcBef>
              <a:buNone/>
              <a:defRPr sz="2400" b="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5F1E2E75-4758-4930-8024-39287C962987}"/>
              </a:ext>
            </a:extLst>
          </p:cNvPr>
          <p:cNvSpPr>
            <a:spLocks noGrp="1"/>
          </p:cNvSpPr>
          <p:nvPr>
            <p:ph type="dt" sz="half" idx="10"/>
          </p:nvPr>
        </p:nvSpPr>
        <p:spPr/>
        <p:txBody>
          <a:bodyPr/>
          <a:lstStyle/>
          <a:p>
            <a:fld id="{29CABC0C-B6DF-45E9-B954-11C99AA62C3E}" type="datetime1">
              <a:rPr lang="en-US" smtClean="0"/>
              <a:t>6/30/2025</a:t>
            </a:fld>
            <a:endParaRPr lang="en-US" dirty="0"/>
          </a:p>
        </p:txBody>
      </p:sp>
      <p:sp>
        <p:nvSpPr>
          <p:cNvPr id="8" name="Footer Placeholder 7">
            <a:extLst>
              <a:ext uri="{FF2B5EF4-FFF2-40B4-BE49-F238E27FC236}">
                <a16:creationId xmlns:a16="http://schemas.microsoft.com/office/drawing/2014/main" id="{488B9949-402C-42C2-9A94-16590FC0C59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39D83F6-DAF4-4876-AA41-F246EC970F7D}"/>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11" name="Rectangle 10">
            <a:extLst>
              <a:ext uri="{FF2B5EF4-FFF2-40B4-BE49-F238E27FC236}">
                <a16:creationId xmlns:a16="http://schemas.microsoft.com/office/drawing/2014/main" id="{91613A19-DDA2-44F6-9ED4-F87771C684B8}"/>
              </a:ext>
            </a:extLst>
          </p:cNvPr>
          <p:cNvSpPr/>
          <p:nvPr/>
        </p:nvSpPr>
        <p:spPr>
          <a:xfrm>
            <a:off x="0" y="4215384"/>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225481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hasCustomPrompt="1"/>
          </p:nvPr>
        </p:nvSpPr>
        <p:spPr>
          <a:xfrm>
            <a:off x="5376670" y="705114"/>
            <a:ext cx="6172412" cy="2403846"/>
          </a:xfrm>
        </p:spPr>
        <p:txBody>
          <a:bodyPr anchor="b"/>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376670" y="3749040"/>
            <a:ext cx="6172411" cy="2346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AB71B9-2624-4F21-93EE-35A78B1A0DAD}" type="datetime1">
              <a:rPr lang="en-US" smtClean="0"/>
              <a:t>6/30/2025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
        <p:nvSpPr>
          <p:cNvPr id="10" name="Rectangle 9">
            <a:extLst>
              <a:ext uri="{FF2B5EF4-FFF2-40B4-BE49-F238E27FC236}">
                <a16:creationId xmlns:a16="http://schemas.microsoft.com/office/drawing/2014/main" id="{5CE6B9B5-A5D1-4099-B52B-78F39AB0AFCB}"/>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420792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76667" y="658999"/>
            <a:ext cx="6166422" cy="457200"/>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76668" y="1116199"/>
            <a:ext cx="6166422" cy="2062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376668" y="3623098"/>
            <a:ext cx="6166421" cy="457200"/>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5376670" y="4102370"/>
            <a:ext cx="6166419" cy="206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D37C2A-BE2E-4840-A907-3254E2916C96}" type="datetime1">
              <a:rPr lang="en-US" smtClean="0"/>
              <a:t>6/30/2025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
        <p:nvSpPr>
          <p:cNvPr id="10" name="Title 9">
            <a:extLst>
              <a:ext uri="{FF2B5EF4-FFF2-40B4-BE49-F238E27FC236}">
                <a16:creationId xmlns:a16="http://schemas.microsoft.com/office/drawing/2014/main" id="{D26B370B-8381-431F-9492-0EA1205113EE}"/>
              </a:ext>
            </a:extLst>
          </p:cNvPr>
          <p:cNvSpPr>
            <a:spLocks noGrp="1"/>
          </p:cNvSpPr>
          <p:nvPr>
            <p:ph type="title"/>
          </p:nvPr>
        </p:nvSpPr>
        <p:spPr/>
        <p:txBody>
          <a:bodyPr/>
          <a:lstStyle/>
          <a:p>
            <a:r>
              <a:rPr lang="en-US"/>
              <a:t>Click to edit Master title style</a:t>
            </a:r>
          </a:p>
        </p:txBody>
      </p:sp>
      <p:sp>
        <p:nvSpPr>
          <p:cNvPr id="12" name="Rectangle 11">
            <a:extLst>
              <a:ext uri="{FF2B5EF4-FFF2-40B4-BE49-F238E27FC236}">
                <a16:creationId xmlns:a16="http://schemas.microsoft.com/office/drawing/2014/main" id="{DCA89085-2231-4A9C-B23C-B199A9DD26C5}"/>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671036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5CD215-1C45-48A0-8534-39FFE8A7C95A}" type="datetime1">
              <a:rPr lang="en-US" smtClean="0"/>
              <a:t>6/30/2025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24579057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7CF41D3-C6B9-4E99-9321-87C4E2168F46}"/>
              </a:ext>
            </a:extLst>
          </p:cNvPr>
          <p:cNvSpPr>
            <a:spLocks noGrp="1"/>
          </p:cNvSpPr>
          <p:nvPr>
            <p:ph type="dt" sz="half" idx="10"/>
          </p:nvPr>
        </p:nvSpPr>
        <p:spPr/>
        <p:txBody>
          <a:bodyPr/>
          <a:lstStyle/>
          <a:p>
            <a:fld id="{D3363A0F-DEF3-4134-98D0-2E1276938A8B}" type="datetime1">
              <a:rPr lang="en-US" smtClean="0"/>
              <a:t>6/30/2025</a:t>
            </a:fld>
            <a:endParaRPr lang="en-US" dirty="0"/>
          </a:p>
        </p:txBody>
      </p:sp>
      <p:sp>
        <p:nvSpPr>
          <p:cNvPr id="6" name="Footer Placeholder 5">
            <a:extLst>
              <a:ext uri="{FF2B5EF4-FFF2-40B4-BE49-F238E27FC236}">
                <a16:creationId xmlns:a16="http://schemas.microsoft.com/office/drawing/2014/main" id="{8B5BC6EB-07B1-46AF-AC33-E998BC6AA43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3E3A0C1-6562-4819-9E88-4C1378FD5DE4}"/>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626936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A29BA-0143-49FF-8608-DB1623D99537}"/>
              </a:ext>
            </a:extLst>
          </p:cNvPr>
          <p:cNvSpPr/>
          <p:nvPr/>
        </p:nvSpPr>
        <p:spPr>
          <a:xfrm>
            <a:off x="0" y="0"/>
            <a:ext cx="8248592"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53015" y="640079"/>
            <a:ext cx="2796066" cy="2551751"/>
          </a:xfrm>
        </p:spPr>
        <p:txBody>
          <a:bodyPr anchor="b">
            <a:normAutofit/>
          </a:bodyPr>
          <a:lstStyle>
            <a:lvl1pPr algn="l">
              <a:lnSpc>
                <a:spcPct val="135000"/>
              </a:lnSpc>
              <a:defRPr sz="3200"/>
            </a:lvl1pPr>
          </a:lstStyle>
          <a:p>
            <a:r>
              <a:rPr lang="en-US"/>
              <a:t>Click to edit Master title style</a:t>
            </a:r>
            <a:endParaRPr lang="en-US" dirty="0"/>
          </a:p>
        </p:txBody>
      </p:sp>
      <p:sp>
        <p:nvSpPr>
          <p:cNvPr id="3" name="Content Placeholder 2"/>
          <p:cNvSpPr>
            <a:spLocks noGrp="1"/>
          </p:cNvSpPr>
          <p:nvPr>
            <p:ph idx="1"/>
          </p:nvPr>
        </p:nvSpPr>
        <p:spPr>
          <a:xfrm>
            <a:off x="638818" y="640078"/>
            <a:ext cx="6969693" cy="5455921"/>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hasCustomPrompt="1"/>
          </p:nvPr>
        </p:nvSpPr>
        <p:spPr>
          <a:xfrm>
            <a:off x="8753015" y="3223803"/>
            <a:ext cx="2796066" cy="2872197"/>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3010CF18-370D-4E80-AE4C-396FFDFCAE5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9">
            <a:extLst>
              <a:ext uri="{FF2B5EF4-FFF2-40B4-BE49-F238E27FC236}">
                <a16:creationId xmlns:a16="http://schemas.microsoft.com/office/drawing/2014/main" id="{C5EBFE9C-5A22-4462-9C51-E00C03F55C3D}"/>
              </a:ext>
            </a:extLst>
          </p:cNvPr>
          <p:cNvSpPr>
            <a:spLocks noGrp="1"/>
          </p:cNvSpPr>
          <p:nvPr>
            <p:ph type="dt" sz="half" idx="10"/>
          </p:nvPr>
        </p:nvSpPr>
        <p:spPr>
          <a:xfrm>
            <a:off x="8753015" y="6309360"/>
            <a:ext cx="1734207" cy="457200"/>
          </a:xfrm>
        </p:spPr>
        <p:txBody>
          <a:bodyPr/>
          <a:lstStyle>
            <a:lvl1pPr algn="l">
              <a:defRPr/>
            </a:lvl1pPr>
          </a:lstStyle>
          <a:p>
            <a:fld id="{61A2E4C8-2960-4ADD-862C-4D9643CB15AC}" type="datetime1">
              <a:rPr lang="en-US" smtClean="0"/>
              <a:t>6/30/2025</a:t>
            </a:fld>
            <a:endParaRPr lang="en-US" dirty="0"/>
          </a:p>
        </p:txBody>
      </p:sp>
      <p:sp>
        <p:nvSpPr>
          <p:cNvPr id="11" name="Footer Placeholder 10">
            <a:extLst>
              <a:ext uri="{FF2B5EF4-FFF2-40B4-BE49-F238E27FC236}">
                <a16:creationId xmlns:a16="http://schemas.microsoft.com/office/drawing/2014/main" id="{2EBBFF2E-AA66-4B76-9139-CB000B5A45D5}"/>
              </a:ext>
            </a:extLst>
          </p:cNvPr>
          <p:cNvSpPr>
            <a:spLocks noGrp="1"/>
          </p:cNvSpPr>
          <p:nvPr>
            <p:ph type="ftr" sz="quarter" idx="11"/>
          </p:nvPr>
        </p:nvSpPr>
        <p:spPr>
          <a:xfrm>
            <a:off x="638818" y="6309360"/>
            <a:ext cx="6993867" cy="457200"/>
          </a:xfrm>
        </p:spPr>
        <p:txBody>
          <a:bodyPr/>
          <a:lstStyle/>
          <a:p>
            <a:endParaRPr lang="en-US" dirty="0"/>
          </a:p>
        </p:txBody>
      </p:sp>
      <p:sp>
        <p:nvSpPr>
          <p:cNvPr id="12" name="Slide Number Placeholder 11">
            <a:extLst>
              <a:ext uri="{FF2B5EF4-FFF2-40B4-BE49-F238E27FC236}">
                <a16:creationId xmlns:a16="http://schemas.microsoft.com/office/drawing/2014/main" id="{A44F64C4-BF20-4F6B-B650-57C71C828A6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6006486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4996" y="640079"/>
            <a:ext cx="2714085" cy="2695903"/>
          </a:xfrm>
        </p:spPr>
        <p:txBody>
          <a:bodyPr anchor="b">
            <a:noAutofit/>
          </a:bodyPr>
          <a:lstStyle>
            <a:lvl1pPr algn="l">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248592"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hasCustomPrompt="1"/>
          </p:nvPr>
        </p:nvSpPr>
        <p:spPr>
          <a:xfrm>
            <a:off x="8834996" y="3429000"/>
            <a:ext cx="2714085" cy="2508026"/>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90949BC8-9ABF-49F6-851C-5DB0B86CA70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04E1EE21-E3FA-4D43-B224-C664959637B0}"/>
              </a:ext>
            </a:extLst>
          </p:cNvPr>
          <p:cNvSpPr>
            <a:spLocks noGrp="1"/>
          </p:cNvSpPr>
          <p:nvPr>
            <p:ph type="dt" sz="half" idx="10"/>
          </p:nvPr>
        </p:nvSpPr>
        <p:spPr>
          <a:xfrm>
            <a:off x="8834997" y="6309360"/>
            <a:ext cx="1645920" cy="457200"/>
          </a:xfrm>
        </p:spPr>
        <p:txBody>
          <a:bodyPr/>
          <a:lstStyle/>
          <a:p>
            <a:fld id="{48BDEA15-09CD-4275-A8E0-385C965F48B0}" type="datetime1">
              <a:rPr lang="en-US" smtClean="0"/>
              <a:t>6/30/2025</a:t>
            </a:fld>
            <a:endParaRPr lang="en-US" dirty="0"/>
          </a:p>
        </p:txBody>
      </p:sp>
      <p:sp>
        <p:nvSpPr>
          <p:cNvPr id="7" name="Slide Number Placeholder 6">
            <a:extLst>
              <a:ext uri="{FF2B5EF4-FFF2-40B4-BE49-F238E27FC236}">
                <a16:creationId xmlns:a16="http://schemas.microsoft.com/office/drawing/2014/main" id="{A32D7F83-8993-4ED4-9F02-663CC085052F}"/>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6" name="Footer Placeholder 5">
            <a:extLst>
              <a:ext uri="{FF2B5EF4-FFF2-40B4-BE49-F238E27FC236}">
                <a16:creationId xmlns:a16="http://schemas.microsoft.com/office/drawing/2014/main" id="{8E3678B7-E511-4CE1-BEE5-89E959B9BFD6}"/>
              </a:ext>
            </a:extLst>
          </p:cNvPr>
          <p:cNvSpPr>
            <a:spLocks noGrp="1"/>
          </p:cNvSpPr>
          <p:nvPr>
            <p:ph type="ftr" sz="quarter" idx="11"/>
          </p:nvPr>
        </p:nvSpPr>
        <p:spPr>
          <a:xfrm>
            <a:off x="640080" y="6309360"/>
            <a:ext cx="4946592" cy="457200"/>
          </a:xfrm>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p>
        </p:txBody>
      </p:sp>
    </p:spTree>
    <p:extLst>
      <p:ext uri="{BB962C8B-B14F-4D97-AF65-F5344CB8AC3E}">
        <p14:creationId xmlns:p14="http://schemas.microsoft.com/office/powerpoint/2010/main" val="16867810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1BC61-5547-4A60-8DA1-6699760D9972}" type="datetime1">
              <a:rPr lang="en-US" smtClean="0"/>
              <a:t>6/30/2025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22803299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24B9D1C6-60D0-4CD1-8F31-F912522EB041}" type="datetime1">
              <a:rPr lang="en-US" smtClean="0"/>
              <a:t>6/30/2025</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2411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2917"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fld id="{4AF8082C-0922-4249-A612-B415F5231620}" type="datetime1">
              <a:rPr lang="en-US" smtClean="0"/>
              <a:t>6/30/2025</a:t>
            </a:fld>
            <a:endParaRPr lang="en-US" dirty="0"/>
          </a:p>
        </p:txBody>
      </p:sp>
      <p:sp>
        <p:nvSpPr>
          <p:cNvPr id="5" name="Footer Placeholder 4"/>
          <p:cNvSpPr>
            <a:spLocks noGrp="1"/>
          </p:cNvSpPr>
          <p:nvPr>
            <p:ph type="ftr" sz="quarter" idx="3"/>
          </p:nvPr>
        </p:nvSpPr>
        <p:spPr>
          <a:xfrm>
            <a:off x="5376670" y="6309360"/>
            <a:ext cx="494659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28614938"/>
      </p:ext>
    </p:extLst>
  </p:cSld>
  <p:clrMap bg1="lt1" tx1="dk1" bg2="lt2" tx2="dk2" accent1="accent1" accent2="accent2" accent3="accent3" accent4="accent4" accent5="accent5" accent6="accent6" hlink="hlink" folHlink="folHlink"/>
  <p:sldLayoutIdLst>
    <p:sldLayoutId id="2147484264" r:id="rId1"/>
    <p:sldLayoutId id="2147484265" r:id="rId2"/>
    <p:sldLayoutId id="2147484266" r:id="rId3"/>
    <p:sldLayoutId id="2147484267" r:id="rId4"/>
    <p:sldLayoutId id="2147484268" r:id="rId5"/>
    <p:sldLayoutId id="2147484262" r:id="rId6"/>
    <p:sldLayoutId id="2147484258" r:id="rId7"/>
    <p:sldLayoutId id="2147484259" r:id="rId8"/>
    <p:sldLayoutId id="2147484260" r:id="rId9"/>
    <p:sldLayoutId id="2147484261" r:id="rId10"/>
    <p:sldLayoutId id="2147484263" r:id="rId11"/>
  </p:sldLayoutIdLst>
  <p:hf sldNum="0" hdr="0" ft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cid:image001.png@01D0EA4A.2BD679A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MfylWnYXICA"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5.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google.co.uk/books/edition/The_Magic_of_Web_Authoring_Designing_Int/YDNeEQAAQBAJ?hl=en&amp;gbpv=0" TargetMode="External"/><Relationship Id="rId2" Type="http://schemas.openxmlformats.org/officeDocument/2006/relationships/hyperlink" Target="https://doi.org/10.4018/978-1-7998-0131-3" TargetMode="External"/><Relationship Id="rId1" Type="http://schemas.openxmlformats.org/officeDocument/2006/relationships/slideLayout" Target="../slideLayouts/slideLayout2.xml"/><Relationship Id="rId5" Type="http://schemas.openxmlformats.org/officeDocument/2006/relationships/hyperlink" Target="https://doi.org/10.4018/978-1-7998-2963-8" TargetMode="External"/><Relationship Id="rId4" Type="http://schemas.openxmlformats.org/officeDocument/2006/relationships/hyperlink" Target="https://books.google.co.uk/books?id=4VvOLL4KIesC&amp;pg=PA71&amp;hl=ro&amp;source=gbs_selected_pages&amp;cad=1#v=onepage&amp;q&amp;f=fal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8" name="Rectangle 107">
            <a:extLst>
              <a:ext uri="{FF2B5EF4-FFF2-40B4-BE49-F238E27FC236}">
                <a16:creationId xmlns:a16="http://schemas.microsoft.com/office/drawing/2014/main" id="{CA22F210-7186-4074-94C5-FAD2C2EB15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9" name="Rectangle 108">
            <a:extLst>
              <a:ext uri="{FF2B5EF4-FFF2-40B4-BE49-F238E27FC236}">
                <a16:creationId xmlns:a16="http://schemas.microsoft.com/office/drawing/2014/main" id="{7ED93057-B056-4D1D-B0DA-F1619DAAF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4B9FB5-60FB-0AAC-87AD-11105C8D6089}"/>
              </a:ext>
            </a:extLst>
          </p:cNvPr>
          <p:cNvSpPr>
            <a:spLocks noGrp="1"/>
          </p:cNvSpPr>
          <p:nvPr>
            <p:ph type="ctrTitle"/>
          </p:nvPr>
        </p:nvSpPr>
        <p:spPr>
          <a:xfrm>
            <a:off x="1006764" y="889696"/>
            <a:ext cx="5789163" cy="2466200"/>
          </a:xfrm>
          <a:solidFill>
            <a:srgbClr val="CC3300"/>
          </a:solidFill>
        </p:spPr>
        <p:txBody>
          <a:bodyPr>
            <a:normAutofit/>
          </a:bodyPr>
          <a:lstStyle/>
          <a:p>
            <a:pPr algn="ctr"/>
            <a:r>
              <a:rPr lang="en-GB" sz="4400" b="1" dirty="0">
                <a:solidFill>
                  <a:schemeClr val="bg1"/>
                </a:solidFill>
              </a:rPr>
              <a:t>Child with The Kite</a:t>
            </a:r>
          </a:p>
        </p:txBody>
      </p:sp>
      <p:sp>
        <p:nvSpPr>
          <p:cNvPr id="3" name="Subtitle 2">
            <a:extLst>
              <a:ext uri="{FF2B5EF4-FFF2-40B4-BE49-F238E27FC236}">
                <a16:creationId xmlns:a16="http://schemas.microsoft.com/office/drawing/2014/main" id="{75AA3741-64F3-2256-5B09-B7D10C915EF6}"/>
              </a:ext>
            </a:extLst>
          </p:cNvPr>
          <p:cNvSpPr>
            <a:spLocks noGrp="1"/>
          </p:cNvSpPr>
          <p:nvPr>
            <p:ph type="subTitle" idx="1"/>
          </p:nvPr>
        </p:nvSpPr>
        <p:spPr>
          <a:xfrm>
            <a:off x="1607273" y="3532788"/>
            <a:ext cx="4797502" cy="1606163"/>
          </a:xfrm>
        </p:spPr>
        <p:txBody>
          <a:bodyPr anchor="t">
            <a:normAutofit/>
          </a:bodyPr>
          <a:lstStyle/>
          <a:p>
            <a:pPr algn="ctr"/>
            <a:r>
              <a:rPr lang="en-GB" b="1" dirty="0">
                <a:solidFill>
                  <a:schemeClr val="tx1"/>
                </a:solidFill>
              </a:rPr>
              <a:t>Books for Children</a:t>
            </a:r>
          </a:p>
        </p:txBody>
      </p:sp>
      <p:sp>
        <p:nvSpPr>
          <p:cNvPr id="110" name="Rectangle 109">
            <a:extLst>
              <a:ext uri="{FF2B5EF4-FFF2-40B4-BE49-F238E27FC236}">
                <a16:creationId xmlns:a16="http://schemas.microsoft.com/office/drawing/2014/main" id="{F5B41592-BC5E-4AE2-8CA7-91C73FD8F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a:extLst>
              <a:ext uri="{FF2B5EF4-FFF2-40B4-BE49-F238E27FC236}">
                <a16:creationId xmlns:a16="http://schemas.microsoft.com/office/drawing/2014/main" id="{CB574A3D-9991-4D4A-91DF-0D0DE47DB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a:extLst>
              <a:ext uri="{FF2B5EF4-FFF2-40B4-BE49-F238E27FC236}">
                <a16:creationId xmlns:a16="http://schemas.microsoft.com/office/drawing/2014/main" id="{D5A56255-4961-41E1-887B-7319F23C9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4" name="Picture 63" descr="A silhouette of a child holding a book&#10;&#10;AI-generated content may be incorrect.">
            <a:extLst>
              <a:ext uri="{FF2B5EF4-FFF2-40B4-BE49-F238E27FC236}">
                <a16:creationId xmlns:a16="http://schemas.microsoft.com/office/drawing/2014/main" id="{2FA405A9-E8D5-2E60-7101-09841C8F8AD1}"/>
              </a:ext>
            </a:extLst>
          </p:cNvPr>
          <p:cNvPicPr>
            <a:picLocks noChangeAspect="1"/>
          </p:cNvPicPr>
          <p:nvPr/>
        </p:nvPicPr>
        <p:blipFill>
          <a:blip r:embed="rId2">
            <a:extLst>
              <a:ext uri="{28A0092B-C50C-407E-A947-70E740481C1C}">
                <a14:useLocalDpi xmlns:a14="http://schemas.microsoft.com/office/drawing/2010/main" val="0"/>
              </a:ext>
            </a:extLst>
          </a:blip>
          <a:srcRect l="9227" r="12822" b="1"/>
          <a:stretch>
            <a:fillRect/>
          </a:stretch>
        </p:blipFill>
        <p:spPr>
          <a:xfrm>
            <a:off x="6859936" y="-2"/>
            <a:ext cx="5332064" cy="6858002"/>
          </a:xfrm>
          <a:prstGeom prst="rect">
            <a:avLst/>
          </a:prstGeom>
        </p:spPr>
      </p:pic>
      <p:sp>
        <p:nvSpPr>
          <p:cNvPr id="67" name="TextBox 66">
            <a:extLst>
              <a:ext uri="{FF2B5EF4-FFF2-40B4-BE49-F238E27FC236}">
                <a16:creationId xmlns:a16="http://schemas.microsoft.com/office/drawing/2014/main" id="{D7982F26-4DBC-B915-FABC-0C70B8710CA7}"/>
              </a:ext>
            </a:extLst>
          </p:cNvPr>
          <p:cNvSpPr txBox="1"/>
          <p:nvPr/>
        </p:nvSpPr>
        <p:spPr>
          <a:xfrm>
            <a:off x="1203255" y="5288341"/>
            <a:ext cx="4769673" cy="1046440"/>
          </a:xfrm>
          <a:prstGeom prst="rect">
            <a:avLst/>
          </a:prstGeom>
          <a:noFill/>
        </p:spPr>
        <p:txBody>
          <a:bodyPr wrap="square" rtlCol="0">
            <a:spAutoFit/>
          </a:bodyPr>
          <a:lstStyle/>
          <a:p>
            <a:r>
              <a:rPr lang="en-GB" sz="1100" dirty="0" err="1"/>
              <a:t>Student:Ana-Maria</a:t>
            </a:r>
            <a:r>
              <a:rPr lang="en-GB" sz="1100" dirty="0"/>
              <a:t> Ifrim</a:t>
            </a:r>
          </a:p>
          <a:p>
            <a:r>
              <a:rPr lang="en-GB" sz="1100" dirty="0"/>
              <a:t>ID:2412153</a:t>
            </a:r>
          </a:p>
          <a:p>
            <a:r>
              <a:rPr lang="en-GB" sz="1100" dirty="0"/>
              <a:t>Module: Digital Skills for Personal </a:t>
            </a:r>
          </a:p>
          <a:p>
            <a:r>
              <a:rPr lang="en-GB" sz="1100" dirty="0"/>
              <a:t>and Professional Growth (BMSW4008)</a:t>
            </a:r>
          </a:p>
          <a:p>
            <a:endParaRPr lang="en-GB" dirty="0"/>
          </a:p>
        </p:txBody>
      </p:sp>
      <p:pic>
        <p:nvPicPr>
          <p:cNvPr id="68" name="Picture 67" descr="Discover University of Wales Trinity Saint David">
            <a:extLst>
              <a:ext uri="{FF2B5EF4-FFF2-40B4-BE49-F238E27FC236}">
                <a16:creationId xmlns:a16="http://schemas.microsoft.com/office/drawing/2014/main" id="{6499C0B0-1A8F-2149-2408-278D03C1E7C0}"/>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327020" y="6102518"/>
            <a:ext cx="1501035" cy="617282"/>
          </a:xfrm>
          <a:prstGeom prst="rect">
            <a:avLst/>
          </a:prstGeom>
          <a:noFill/>
          <a:ln>
            <a:noFill/>
          </a:ln>
        </p:spPr>
      </p:pic>
    </p:spTree>
    <p:extLst>
      <p:ext uri="{BB962C8B-B14F-4D97-AF65-F5344CB8AC3E}">
        <p14:creationId xmlns:p14="http://schemas.microsoft.com/office/powerpoint/2010/main" val="1655928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1E0CB-A9E1-DC3B-6723-648466EDFA0D}"/>
              </a:ext>
            </a:extLst>
          </p:cNvPr>
          <p:cNvSpPr>
            <a:spLocks noGrp="1"/>
          </p:cNvSpPr>
          <p:nvPr>
            <p:ph type="title"/>
          </p:nvPr>
        </p:nvSpPr>
        <p:spPr>
          <a:xfrm>
            <a:off x="642918" y="705113"/>
            <a:ext cx="3637252" cy="5197498"/>
          </a:xfrm>
        </p:spPr>
        <p:txBody>
          <a:bodyPr/>
          <a:lstStyle/>
          <a:p>
            <a:pPr algn="ctr"/>
            <a:r>
              <a:rPr lang="en-GB" dirty="0"/>
              <a:t>Presentation Overview</a:t>
            </a:r>
          </a:p>
        </p:txBody>
      </p:sp>
      <p:sp>
        <p:nvSpPr>
          <p:cNvPr id="3" name="Content Placeholder 2">
            <a:extLst>
              <a:ext uri="{FF2B5EF4-FFF2-40B4-BE49-F238E27FC236}">
                <a16:creationId xmlns:a16="http://schemas.microsoft.com/office/drawing/2014/main" id="{149070D2-9EC4-AE4D-7A2B-DDFCCA1A6834}"/>
              </a:ext>
            </a:extLst>
          </p:cNvPr>
          <p:cNvSpPr>
            <a:spLocks noGrp="1"/>
          </p:cNvSpPr>
          <p:nvPr>
            <p:ph idx="1"/>
          </p:nvPr>
        </p:nvSpPr>
        <p:spPr>
          <a:xfrm>
            <a:off x="5116749" y="705113"/>
            <a:ext cx="6731540" cy="5197497"/>
          </a:xfrm>
        </p:spPr>
        <p:txBody>
          <a:bodyPr>
            <a:normAutofit fontScale="92500" lnSpcReduction="20000"/>
          </a:bodyPr>
          <a:lstStyle/>
          <a:p>
            <a:pPr marL="342900" indent="-342900">
              <a:buFont typeface="+mj-lt"/>
              <a:buAutoNum type="arabicPeriod"/>
            </a:pPr>
            <a:r>
              <a:rPr lang="en-GB" sz="1900" dirty="0"/>
              <a:t>Video advertisement</a:t>
            </a:r>
          </a:p>
          <a:p>
            <a:pPr marL="342900" indent="-342900">
              <a:buAutoNum type="arabicPeriod"/>
            </a:pPr>
            <a:r>
              <a:rPr lang="en-GB" sz="1900" dirty="0"/>
              <a:t>Market research </a:t>
            </a:r>
          </a:p>
          <a:p>
            <a:pPr marL="288000"/>
            <a:r>
              <a:rPr lang="en-GB" dirty="0"/>
              <a:t>2.1. Introduction</a:t>
            </a:r>
          </a:p>
          <a:p>
            <a:pPr marL="288000"/>
            <a:r>
              <a:rPr lang="en-GB" dirty="0"/>
              <a:t>2.2. Questionnaire Design</a:t>
            </a:r>
          </a:p>
          <a:p>
            <a:pPr marL="288000"/>
            <a:r>
              <a:rPr lang="en-GB" dirty="0"/>
              <a:t>2.3. Key Insights from Questionnaire Responses</a:t>
            </a:r>
          </a:p>
          <a:p>
            <a:pPr marL="288000"/>
            <a:r>
              <a:rPr lang="en-GB" dirty="0"/>
              <a:t>2.4. How research informed my business</a:t>
            </a:r>
          </a:p>
          <a:p>
            <a:pPr marL="288000"/>
            <a:r>
              <a:rPr lang="en-GB" dirty="0"/>
              <a:t>2.5. Marketing Strategy</a:t>
            </a:r>
          </a:p>
          <a:p>
            <a:pPr marL="288000"/>
            <a:r>
              <a:rPr lang="en-GB" dirty="0"/>
              <a:t>2.6. Designing the Website</a:t>
            </a:r>
          </a:p>
          <a:p>
            <a:pPr marL="288000"/>
            <a:r>
              <a:rPr lang="en-GB" dirty="0"/>
              <a:t>2.7. Video Advertisement</a:t>
            </a:r>
          </a:p>
          <a:p>
            <a:pPr marL="288000"/>
            <a:r>
              <a:rPr lang="en-GB" dirty="0"/>
              <a:t>2.8. Conclusion and reflection</a:t>
            </a:r>
          </a:p>
          <a:p>
            <a:r>
              <a:rPr lang="en-GB" dirty="0"/>
              <a:t>3. </a:t>
            </a:r>
            <a:r>
              <a:rPr lang="en-GB" sz="1900" dirty="0"/>
              <a:t>Reference list</a:t>
            </a:r>
          </a:p>
        </p:txBody>
      </p:sp>
    </p:spTree>
    <p:extLst>
      <p:ext uri="{BB962C8B-B14F-4D97-AF65-F5344CB8AC3E}">
        <p14:creationId xmlns:p14="http://schemas.microsoft.com/office/powerpoint/2010/main" val="25204861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Rectangle 45">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35" y="758246"/>
            <a:ext cx="4658480" cy="538631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4E2CFD-BF9C-9026-D78B-BAE6995B5965}"/>
              </a:ext>
            </a:extLst>
          </p:cNvPr>
          <p:cNvSpPr>
            <a:spLocks noGrp="1"/>
          </p:cNvSpPr>
          <p:nvPr>
            <p:ph type="title"/>
          </p:nvPr>
        </p:nvSpPr>
        <p:spPr>
          <a:xfrm>
            <a:off x="642918" y="1072110"/>
            <a:ext cx="3611029" cy="1862345"/>
          </a:xfrm>
        </p:spPr>
        <p:txBody>
          <a:bodyPr>
            <a:normAutofit/>
          </a:bodyPr>
          <a:lstStyle/>
          <a:p>
            <a:pPr>
              <a:lnSpc>
                <a:spcPct val="140000"/>
              </a:lnSpc>
            </a:pPr>
            <a:r>
              <a:rPr lang="en-GB" sz="1700" dirty="0"/>
              <a:t>Child with The Kite</a:t>
            </a:r>
            <a:br>
              <a:rPr lang="en-GB" sz="1700" dirty="0"/>
            </a:br>
            <a:br>
              <a:rPr lang="en-GB" sz="1700" dirty="0"/>
            </a:br>
            <a:r>
              <a:rPr lang="en-GB" sz="1700" dirty="0">
                <a:effectLst>
                  <a:outerShdw blurRad="38100" dist="38100" dir="2700000" algn="tl">
                    <a:srgbClr val="000000">
                      <a:alpha val="43137"/>
                    </a:srgbClr>
                  </a:outerShdw>
                </a:effectLst>
              </a:rPr>
              <a:t>1. Video Advertisement</a:t>
            </a:r>
          </a:p>
        </p:txBody>
      </p:sp>
      <p:sp>
        <p:nvSpPr>
          <p:cNvPr id="47" name="Rectangle 46">
            <a:extLst>
              <a:ext uri="{FF2B5EF4-FFF2-40B4-BE49-F238E27FC236}">
                <a16:creationId xmlns:a16="http://schemas.microsoft.com/office/drawing/2014/main" id="{2060C0F7-61A6-4E64-A77E-AFBD8112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84060" y="0"/>
            <a:ext cx="7507940" cy="7652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BB2A0AD-3703-7F73-3890-19E6DA5C9093}"/>
              </a:ext>
            </a:extLst>
          </p:cNvPr>
          <p:cNvSpPr>
            <a:spLocks noGrp="1"/>
          </p:cNvSpPr>
          <p:nvPr>
            <p:ph idx="1"/>
          </p:nvPr>
        </p:nvSpPr>
        <p:spPr>
          <a:xfrm>
            <a:off x="637874" y="2934455"/>
            <a:ext cx="3616073" cy="2840139"/>
          </a:xfrm>
        </p:spPr>
        <p:txBody>
          <a:bodyPr anchor="t">
            <a:normAutofit/>
          </a:bodyPr>
          <a:lstStyle/>
          <a:p>
            <a:r>
              <a:rPr lang="en-GB" dirty="0">
                <a:hlinkClick r:id="rId3"/>
              </a:rPr>
              <a:t>https://www.youtube.com/watch?v=MfylWnYXICA</a:t>
            </a:r>
            <a:endParaRPr lang="en-GB" dirty="0"/>
          </a:p>
        </p:txBody>
      </p:sp>
      <p:pic>
        <p:nvPicPr>
          <p:cNvPr id="5" name="Picture 4" descr="A person with curly hair and a book&#10;&#10;AI-generated content may be incorrect.">
            <a:extLst>
              <a:ext uri="{FF2B5EF4-FFF2-40B4-BE49-F238E27FC236}">
                <a16:creationId xmlns:a16="http://schemas.microsoft.com/office/drawing/2014/main" id="{A6F492FF-C1AC-85F3-6890-39B2DFD4B88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09322" y="774205"/>
            <a:ext cx="6890616" cy="5323002"/>
          </a:xfrm>
          <a:prstGeom prst="rect">
            <a:avLst/>
          </a:prstGeom>
        </p:spPr>
      </p:pic>
      <p:sp>
        <p:nvSpPr>
          <p:cNvPr id="48" name="Rectangle 47">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 y="6144564"/>
            <a:ext cx="4656246" cy="713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122" y="6167615"/>
            <a:ext cx="747382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624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71343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353182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E06BE-510C-AE94-31FD-B9DBCCC79852}"/>
              </a:ext>
            </a:extLst>
          </p:cNvPr>
          <p:cNvSpPr>
            <a:spLocks noGrp="1"/>
          </p:cNvSpPr>
          <p:nvPr>
            <p:ph type="title"/>
          </p:nvPr>
        </p:nvSpPr>
        <p:spPr>
          <a:xfrm>
            <a:off x="126461" y="-219226"/>
            <a:ext cx="4525054" cy="5197498"/>
          </a:xfrm>
        </p:spPr>
        <p:txBody>
          <a:bodyPr>
            <a:normAutofit/>
          </a:bodyPr>
          <a:lstStyle/>
          <a:p>
            <a:r>
              <a:rPr lang="en-GB" sz="2800" dirty="0">
                <a:effectLst>
                  <a:outerShdw blurRad="38100" dist="38100" dir="2700000" algn="tl">
                    <a:srgbClr val="000000">
                      <a:alpha val="43137"/>
                    </a:srgbClr>
                  </a:outerShdw>
                </a:effectLst>
              </a:rPr>
              <a:t>2. Market Research</a:t>
            </a:r>
            <a:br>
              <a:rPr lang="en-GB" sz="2800" dirty="0"/>
            </a:br>
            <a:br>
              <a:rPr lang="en-GB" sz="2800" dirty="0"/>
            </a:br>
            <a:br>
              <a:rPr lang="en-GB" sz="2800" dirty="0"/>
            </a:br>
            <a:r>
              <a:rPr lang="en-GB" sz="2800" dirty="0"/>
              <a:t> 2.1. Introduction</a:t>
            </a:r>
          </a:p>
        </p:txBody>
      </p:sp>
      <p:sp>
        <p:nvSpPr>
          <p:cNvPr id="3" name="Content Placeholder 2">
            <a:extLst>
              <a:ext uri="{FF2B5EF4-FFF2-40B4-BE49-F238E27FC236}">
                <a16:creationId xmlns:a16="http://schemas.microsoft.com/office/drawing/2014/main" id="{FEB6FC09-739B-0628-102A-EDA1DA4C555C}"/>
              </a:ext>
            </a:extLst>
          </p:cNvPr>
          <p:cNvSpPr>
            <a:spLocks noGrp="1"/>
          </p:cNvSpPr>
          <p:nvPr>
            <p:ph idx="1"/>
          </p:nvPr>
        </p:nvSpPr>
        <p:spPr>
          <a:xfrm>
            <a:off x="4863830" y="705113"/>
            <a:ext cx="7201709" cy="5685959"/>
          </a:xfrm>
        </p:spPr>
        <p:txBody>
          <a:bodyPr>
            <a:normAutofit/>
          </a:bodyPr>
          <a:lstStyle/>
          <a:p>
            <a:pPr marL="285750" indent="-285750">
              <a:buFont typeface="Arial" panose="020B0604020202020204" pitchFamily="34" charset="0"/>
              <a:buChar char="•"/>
            </a:pPr>
            <a:r>
              <a:rPr lang="en-GB" dirty="0"/>
              <a:t>As highlighted by Zikmund and Babin (2015), marketing research is essential for making informed decisions. Understanding the needs of parents and caregivers, alongside children, is vital for positioning my self-publishing business effectively in today’s competitive market.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For this purpose, I designed a questionnaire to gather insights directly from the target audience (parents and caregivers).</a:t>
            </a:r>
          </a:p>
          <a:p>
            <a:endParaRPr lang="en-GB" dirty="0"/>
          </a:p>
        </p:txBody>
      </p:sp>
    </p:spTree>
    <p:extLst>
      <p:ext uri="{BB962C8B-B14F-4D97-AF65-F5344CB8AC3E}">
        <p14:creationId xmlns:p14="http://schemas.microsoft.com/office/powerpoint/2010/main" val="9297152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top view of books with different cover colours">
            <a:extLst>
              <a:ext uri="{FF2B5EF4-FFF2-40B4-BE49-F238E27FC236}">
                <a16:creationId xmlns:a16="http://schemas.microsoft.com/office/drawing/2014/main" id="{0309B229-AA0A-F0FA-6DA7-75B2B159D105}"/>
              </a:ext>
            </a:extLst>
          </p:cNvPr>
          <p:cNvPicPr>
            <a:picLocks noChangeAspect="1"/>
          </p:cNvPicPr>
          <p:nvPr/>
        </p:nvPicPr>
        <p:blipFill>
          <a:blip r:embed="rId2"/>
          <a:srcRect l="4389" r="12895" b="-1"/>
          <a:stretch>
            <a:fillRect/>
          </a:stretch>
        </p:blipFill>
        <p:spPr>
          <a:xfrm>
            <a:off x="20" y="719747"/>
            <a:ext cx="4458058" cy="5389675"/>
          </a:xfrm>
          <a:prstGeom prst="rect">
            <a:avLst/>
          </a:prstGeom>
        </p:spPr>
      </p:pic>
      <p:sp>
        <p:nvSpPr>
          <p:cNvPr id="13" name="Rectangle 12">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918F8D-6839-3CEB-DCE5-5BAB6F7F7F0A}"/>
              </a:ext>
            </a:extLst>
          </p:cNvPr>
          <p:cNvSpPr>
            <a:spLocks noGrp="1"/>
          </p:cNvSpPr>
          <p:nvPr>
            <p:ph type="title"/>
          </p:nvPr>
        </p:nvSpPr>
        <p:spPr>
          <a:xfrm>
            <a:off x="5240543" y="400911"/>
            <a:ext cx="6627226" cy="1154102"/>
          </a:xfrm>
        </p:spPr>
        <p:txBody>
          <a:bodyPr>
            <a:normAutofit/>
          </a:bodyPr>
          <a:lstStyle/>
          <a:p>
            <a:r>
              <a:rPr lang="en-GB" sz="2800" dirty="0"/>
              <a:t>2.2.Questionnaire Design</a:t>
            </a:r>
          </a:p>
        </p:txBody>
      </p:sp>
      <p:sp>
        <p:nvSpPr>
          <p:cNvPr id="17" name="Rectangle 16">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F3506B-E249-FC35-8A3A-7ECC481B9E86}"/>
              </a:ext>
            </a:extLst>
          </p:cNvPr>
          <p:cNvSpPr>
            <a:spLocks noGrp="1"/>
          </p:cNvSpPr>
          <p:nvPr>
            <p:ph idx="1"/>
          </p:nvPr>
        </p:nvSpPr>
        <p:spPr>
          <a:xfrm>
            <a:off x="4711237" y="1386251"/>
            <a:ext cx="7480763" cy="5070838"/>
          </a:xfrm>
        </p:spPr>
        <p:txBody>
          <a:bodyPr anchor="t">
            <a:normAutofit fontScale="92500" lnSpcReduction="20000"/>
          </a:bodyPr>
          <a:lstStyle/>
          <a:p>
            <a:pPr>
              <a:lnSpc>
                <a:spcPct val="130000"/>
              </a:lnSpc>
            </a:pPr>
            <a:r>
              <a:rPr lang="en-GB" sz="1900" dirty="0"/>
              <a:t>The primary goal of my questionnaire was to gather insights from parents and caregivers who purchase children's books. I structured the questionnaire around four key questions that aim to uncover: </a:t>
            </a:r>
          </a:p>
          <a:p>
            <a:pPr>
              <a:lnSpc>
                <a:spcPct val="130000"/>
              </a:lnSpc>
            </a:pPr>
            <a:r>
              <a:rPr lang="en-GB" sz="1900" dirty="0"/>
              <a:t>1. Buying frequency.</a:t>
            </a:r>
          </a:p>
          <a:p>
            <a:pPr>
              <a:lnSpc>
                <a:spcPct val="130000"/>
              </a:lnSpc>
            </a:pPr>
            <a:r>
              <a:rPr lang="en-GB" sz="1900" dirty="0"/>
              <a:t>2. Desired attributes in children's books.</a:t>
            </a:r>
          </a:p>
          <a:p>
            <a:pPr>
              <a:lnSpc>
                <a:spcPct val="130000"/>
              </a:lnSpc>
            </a:pPr>
            <a:r>
              <a:rPr lang="en-GB" sz="1900" dirty="0"/>
              <a:t>3. Character preferences .</a:t>
            </a:r>
          </a:p>
          <a:p>
            <a:pPr>
              <a:lnSpc>
                <a:spcPct val="130000"/>
              </a:lnSpc>
            </a:pPr>
            <a:r>
              <a:rPr lang="en-GB" sz="1900" dirty="0"/>
              <a:t>4. The importance of educational messages.</a:t>
            </a:r>
          </a:p>
          <a:p>
            <a:pPr>
              <a:lnSpc>
                <a:spcPct val="130000"/>
              </a:lnSpc>
            </a:pPr>
            <a:endParaRPr lang="en-GB" sz="1900" dirty="0"/>
          </a:p>
          <a:p>
            <a:pPr>
              <a:lnSpc>
                <a:spcPct val="130000"/>
              </a:lnSpc>
            </a:pPr>
            <a:r>
              <a:rPr lang="en-GB" sz="1900" dirty="0"/>
              <a:t>This targeted approach allowed me to extract meaningful data that directly informs my business strategy.</a:t>
            </a:r>
          </a:p>
          <a:p>
            <a:pPr>
              <a:lnSpc>
                <a:spcPct val="130000"/>
              </a:lnSpc>
            </a:pPr>
            <a:endParaRPr lang="en-GB" sz="1100" dirty="0"/>
          </a:p>
        </p:txBody>
      </p:sp>
      <p:sp>
        <p:nvSpPr>
          <p:cNvPr id="19" name="Rectangle 18">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772591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35" y="758246"/>
            <a:ext cx="4658480" cy="538631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F450AD-F8D0-CCD8-3E1E-A5308AF0CDD5}"/>
              </a:ext>
            </a:extLst>
          </p:cNvPr>
          <p:cNvSpPr>
            <a:spLocks noGrp="1"/>
          </p:cNvSpPr>
          <p:nvPr>
            <p:ph type="title"/>
          </p:nvPr>
        </p:nvSpPr>
        <p:spPr>
          <a:xfrm>
            <a:off x="-6" y="713436"/>
            <a:ext cx="4919080" cy="1862345"/>
          </a:xfrm>
        </p:spPr>
        <p:txBody>
          <a:bodyPr>
            <a:noAutofit/>
          </a:bodyPr>
          <a:lstStyle/>
          <a:p>
            <a:pPr>
              <a:lnSpc>
                <a:spcPct val="140000"/>
              </a:lnSpc>
            </a:pPr>
            <a:r>
              <a:rPr lang="en-GB" sz="2400" dirty="0"/>
              <a:t>2.3. Key Insights from Questionnaire Responses</a:t>
            </a:r>
            <a:br>
              <a:rPr lang="en-GB" sz="2400" dirty="0"/>
            </a:br>
            <a:endParaRPr lang="en-GB" sz="2400" dirty="0"/>
          </a:p>
        </p:txBody>
      </p:sp>
      <p:sp>
        <p:nvSpPr>
          <p:cNvPr id="13" name="Rectangle 12">
            <a:extLst>
              <a:ext uri="{FF2B5EF4-FFF2-40B4-BE49-F238E27FC236}">
                <a16:creationId xmlns:a16="http://schemas.microsoft.com/office/drawing/2014/main" id="{2060C0F7-61A6-4E64-A77E-AFBD8112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84060" y="0"/>
            <a:ext cx="7507940" cy="7652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420C4E-E7B3-AFBF-7C80-B09879242D9C}"/>
              </a:ext>
            </a:extLst>
          </p:cNvPr>
          <p:cNvSpPr>
            <a:spLocks noGrp="1"/>
          </p:cNvSpPr>
          <p:nvPr>
            <p:ph idx="1"/>
          </p:nvPr>
        </p:nvSpPr>
        <p:spPr>
          <a:xfrm>
            <a:off x="113210" y="2313974"/>
            <a:ext cx="4429821" cy="3813019"/>
          </a:xfrm>
        </p:spPr>
        <p:txBody>
          <a:bodyPr anchor="t">
            <a:normAutofit fontScale="92500" lnSpcReduction="20000"/>
          </a:bodyPr>
          <a:lstStyle/>
          <a:p>
            <a:pPr>
              <a:lnSpc>
                <a:spcPct val="130000"/>
              </a:lnSpc>
            </a:pPr>
            <a:r>
              <a:rPr lang="en-GB" sz="1900" dirty="0"/>
              <a:t>Key Insights I gained from the questionnaire:</a:t>
            </a:r>
          </a:p>
          <a:p>
            <a:pPr>
              <a:lnSpc>
                <a:spcPct val="130000"/>
              </a:lnSpc>
            </a:pPr>
            <a:endParaRPr lang="en-GB" sz="1900" dirty="0"/>
          </a:p>
          <a:p>
            <a:pPr lvl="0">
              <a:lnSpc>
                <a:spcPct val="130000"/>
              </a:lnSpc>
            </a:pPr>
            <a:r>
              <a:rPr lang="en-GB" sz="1900" dirty="0"/>
              <a:t>1. Frequency of Book Purchases: 50% of respondents reported buying books for their children more than once a month, indicating a robust market for children's literature and opportunities for subscription models.</a:t>
            </a:r>
          </a:p>
          <a:p>
            <a:pPr>
              <a:lnSpc>
                <a:spcPct val="130000"/>
              </a:lnSpc>
            </a:pPr>
            <a:endParaRPr lang="en-GB" sz="1100" dirty="0"/>
          </a:p>
        </p:txBody>
      </p:sp>
      <p:pic>
        <p:nvPicPr>
          <p:cNvPr id="4" name="Picture 3" descr="A pie chart with numbers and text&#10;&#10;AI-generated content may be incorrect.">
            <a:extLst>
              <a:ext uri="{FF2B5EF4-FFF2-40B4-BE49-F238E27FC236}">
                <a16:creationId xmlns:a16="http://schemas.microsoft.com/office/drawing/2014/main" id="{D1BBAB14-502E-C50E-961B-443954FF849B}"/>
              </a:ext>
            </a:extLst>
          </p:cNvPr>
          <p:cNvPicPr>
            <a:picLocks noChangeAspect="1"/>
          </p:cNvPicPr>
          <p:nvPr/>
        </p:nvPicPr>
        <p:blipFill>
          <a:blip r:embed="rId2"/>
          <a:srcRect r="14673"/>
          <a:stretch>
            <a:fillRect/>
          </a:stretch>
        </p:blipFill>
        <p:spPr>
          <a:xfrm>
            <a:off x="4891821" y="1952629"/>
            <a:ext cx="6855745" cy="2952742"/>
          </a:xfrm>
          <a:prstGeom prst="rect">
            <a:avLst/>
          </a:prstGeom>
        </p:spPr>
      </p:pic>
      <p:sp>
        <p:nvSpPr>
          <p:cNvPr id="15" name="Rectangle 14">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 y="6144564"/>
            <a:ext cx="4656246" cy="713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122" y="6167615"/>
            <a:ext cx="747382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624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71343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549191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35" y="758246"/>
            <a:ext cx="4658480" cy="538631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060C0F7-61A6-4E64-A77E-AFBD8112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84060" y="0"/>
            <a:ext cx="7507940" cy="7652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B282F0-AD21-0ECE-2BEE-E874FCAA0E8B}"/>
              </a:ext>
            </a:extLst>
          </p:cNvPr>
          <p:cNvSpPr>
            <a:spLocks noGrp="1"/>
          </p:cNvSpPr>
          <p:nvPr>
            <p:ph idx="1"/>
          </p:nvPr>
        </p:nvSpPr>
        <p:spPr>
          <a:xfrm>
            <a:off x="17772" y="1682030"/>
            <a:ext cx="4466897" cy="3003890"/>
          </a:xfrm>
        </p:spPr>
        <p:txBody>
          <a:bodyPr anchor="t">
            <a:normAutofit/>
          </a:bodyPr>
          <a:lstStyle/>
          <a:p>
            <a:pPr>
              <a:lnSpc>
                <a:spcPct val="130000"/>
              </a:lnSpc>
            </a:pPr>
            <a:r>
              <a:rPr lang="en-GB" dirty="0"/>
              <a:t>2. Desired Attributes - 58.3% of parents valued educational and emotional content, signalling a demand for books that integrate learning with engaging storytelling.</a:t>
            </a:r>
          </a:p>
          <a:p>
            <a:pPr>
              <a:lnSpc>
                <a:spcPct val="130000"/>
              </a:lnSpc>
            </a:pPr>
            <a:endParaRPr lang="en-GB" sz="1500" dirty="0"/>
          </a:p>
        </p:txBody>
      </p:sp>
      <p:sp>
        <p:nvSpPr>
          <p:cNvPr id="15" name="Rectangle 14">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 y="6144564"/>
            <a:ext cx="4656246" cy="713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122" y="6167615"/>
            <a:ext cx="747382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624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71343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aph with numbers and a bar&#10;&#10;AI-generated content may be incorrect.">
            <a:extLst>
              <a:ext uri="{FF2B5EF4-FFF2-40B4-BE49-F238E27FC236}">
                <a16:creationId xmlns:a16="http://schemas.microsoft.com/office/drawing/2014/main" id="{C0E5DCFA-D2E9-E17E-0271-F06505A8F388}"/>
              </a:ext>
            </a:extLst>
          </p:cNvPr>
          <p:cNvPicPr>
            <a:picLocks noChangeAspect="1"/>
          </p:cNvPicPr>
          <p:nvPr/>
        </p:nvPicPr>
        <p:blipFill>
          <a:blip r:embed="rId3"/>
          <a:stretch>
            <a:fillRect/>
          </a:stretch>
        </p:blipFill>
        <p:spPr>
          <a:xfrm>
            <a:off x="4891821" y="1696985"/>
            <a:ext cx="7056844" cy="3378566"/>
          </a:xfrm>
          <a:prstGeom prst="rect">
            <a:avLst/>
          </a:prstGeom>
        </p:spPr>
      </p:pic>
    </p:spTree>
    <p:extLst>
      <p:ext uri="{BB962C8B-B14F-4D97-AF65-F5344CB8AC3E}">
        <p14:creationId xmlns:p14="http://schemas.microsoft.com/office/powerpoint/2010/main" val="21739948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35" y="758246"/>
            <a:ext cx="4658480" cy="538631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060C0F7-61A6-4E64-A77E-AFBD8112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84060" y="0"/>
            <a:ext cx="7507940" cy="7652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006DDE7-263C-0A62-9A74-E954F62B08FC}"/>
              </a:ext>
            </a:extLst>
          </p:cNvPr>
          <p:cNvSpPr>
            <a:spLocks noGrp="1"/>
          </p:cNvSpPr>
          <p:nvPr>
            <p:ph idx="1"/>
          </p:nvPr>
        </p:nvSpPr>
        <p:spPr>
          <a:xfrm>
            <a:off x="1525" y="2040935"/>
            <a:ext cx="4538944" cy="2840139"/>
          </a:xfrm>
        </p:spPr>
        <p:txBody>
          <a:bodyPr anchor="t">
            <a:normAutofit/>
          </a:bodyPr>
          <a:lstStyle/>
          <a:p>
            <a:r>
              <a:rPr lang="en-GB" dirty="0"/>
              <a:t>3. Character Preferences: A significant 75% preferred relatable characters, emphasizing the need for narratives that mirror children's realities.</a:t>
            </a:r>
          </a:p>
          <a:p>
            <a:endParaRPr lang="en-GB" sz="1700" dirty="0"/>
          </a:p>
        </p:txBody>
      </p:sp>
      <p:pic>
        <p:nvPicPr>
          <p:cNvPr id="4" name="Picture 3" descr="A blue and red pie chart&#10;&#10;AI-generated content may be incorrect.">
            <a:extLst>
              <a:ext uri="{FF2B5EF4-FFF2-40B4-BE49-F238E27FC236}">
                <a16:creationId xmlns:a16="http://schemas.microsoft.com/office/drawing/2014/main" id="{931AF723-18CE-17ED-DE6D-18FE3359D385}"/>
              </a:ext>
            </a:extLst>
          </p:cNvPr>
          <p:cNvPicPr>
            <a:picLocks noChangeAspect="1"/>
          </p:cNvPicPr>
          <p:nvPr/>
        </p:nvPicPr>
        <p:blipFill>
          <a:blip r:embed="rId2"/>
          <a:stretch>
            <a:fillRect/>
          </a:stretch>
        </p:blipFill>
        <p:spPr>
          <a:xfrm>
            <a:off x="5188714" y="2174964"/>
            <a:ext cx="6514470" cy="2508071"/>
          </a:xfrm>
          <a:prstGeom prst="rect">
            <a:avLst/>
          </a:prstGeom>
        </p:spPr>
      </p:pic>
      <p:sp>
        <p:nvSpPr>
          <p:cNvPr id="15" name="Rectangle 14">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 y="6144564"/>
            <a:ext cx="4656246" cy="713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122" y="6167615"/>
            <a:ext cx="747382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624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71343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735988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35" y="758246"/>
            <a:ext cx="4658480" cy="538631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060C0F7-61A6-4E64-A77E-AFBD8112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84060" y="0"/>
            <a:ext cx="7507940" cy="7652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8DE0527-9D4E-8CA4-FF85-58470E4781D9}"/>
              </a:ext>
            </a:extLst>
          </p:cNvPr>
          <p:cNvSpPr>
            <a:spLocks noGrp="1"/>
          </p:cNvSpPr>
          <p:nvPr>
            <p:ph idx="1"/>
          </p:nvPr>
        </p:nvSpPr>
        <p:spPr>
          <a:xfrm>
            <a:off x="97276" y="2223823"/>
            <a:ext cx="4766941" cy="2840139"/>
          </a:xfrm>
        </p:spPr>
        <p:txBody>
          <a:bodyPr anchor="t">
            <a:normAutofit/>
          </a:bodyPr>
          <a:lstStyle/>
          <a:p>
            <a:pPr>
              <a:lnSpc>
                <a:spcPct val="130000"/>
              </a:lnSpc>
            </a:pPr>
            <a:r>
              <a:rPr lang="en-GB" dirty="0"/>
              <a:t>4. Importance of Educational Messages: With 66.7% of respondents indicating the educational aspect is critical, the content must focus </a:t>
            </a:r>
            <a:r>
              <a:rPr lang="en-GB"/>
              <a:t>on  </a:t>
            </a:r>
            <a:r>
              <a:rPr lang="en-GB" dirty="0"/>
              <a:t>learning.</a:t>
            </a:r>
          </a:p>
          <a:p>
            <a:pPr>
              <a:lnSpc>
                <a:spcPct val="130000"/>
              </a:lnSpc>
            </a:pPr>
            <a:endParaRPr lang="en-GB" sz="1500" dirty="0"/>
          </a:p>
        </p:txBody>
      </p:sp>
      <p:pic>
        <p:nvPicPr>
          <p:cNvPr id="4" name="Picture 3" descr="A pie chart with text&#10;&#10;AI-generated content may be incorrect.">
            <a:extLst>
              <a:ext uri="{FF2B5EF4-FFF2-40B4-BE49-F238E27FC236}">
                <a16:creationId xmlns:a16="http://schemas.microsoft.com/office/drawing/2014/main" id="{3830B179-0EBC-255C-55AC-3F6C9AE1BDDE}"/>
              </a:ext>
            </a:extLst>
          </p:cNvPr>
          <p:cNvPicPr>
            <a:picLocks noChangeAspect="1"/>
          </p:cNvPicPr>
          <p:nvPr/>
        </p:nvPicPr>
        <p:blipFill>
          <a:blip r:embed="rId2"/>
          <a:stretch>
            <a:fillRect/>
          </a:stretch>
        </p:blipFill>
        <p:spPr>
          <a:xfrm>
            <a:off x="4933222" y="2223823"/>
            <a:ext cx="6769962" cy="2504886"/>
          </a:xfrm>
          <a:prstGeom prst="rect">
            <a:avLst/>
          </a:prstGeom>
        </p:spPr>
      </p:pic>
      <p:sp>
        <p:nvSpPr>
          <p:cNvPr id="15" name="Rectangle 14">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 y="6144564"/>
            <a:ext cx="4656246" cy="713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122" y="6167615"/>
            <a:ext cx="747382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624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71343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451219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DDEF895-480F-2FFA-E4AA-66709A754669}"/>
              </a:ext>
            </a:extLst>
          </p:cNvPr>
          <p:cNvPicPr>
            <a:picLocks noChangeAspect="1"/>
          </p:cNvPicPr>
          <p:nvPr/>
        </p:nvPicPr>
        <p:blipFill>
          <a:blip r:embed="rId2"/>
          <a:srcRect l="24460" r="29013"/>
          <a:stretch>
            <a:fillRect/>
          </a:stretch>
        </p:blipFill>
        <p:spPr>
          <a:xfrm>
            <a:off x="20" y="719747"/>
            <a:ext cx="4458058" cy="5389675"/>
          </a:xfrm>
          <a:prstGeom prst="rect">
            <a:avLst/>
          </a:prstGeom>
        </p:spPr>
      </p:pic>
      <p:sp>
        <p:nvSpPr>
          <p:cNvPr id="47" name="Rectangle 46">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277082-4861-8E1A-E9FB-90D98DAC0BFC}"/>
              </a:ext>
            </a:extLst>
          </p:cNvPr>
          <p:cNvSpPr>
            <a:spLocks noGrp="1"/>
          </p:cNvSpPr>
          <p:nvPr>
            <p:ph type="title"/>
          </p:nvPr>
        </p:nvSpPr>
        <p:spPr>
          <a:xfrm>
            <a:off x="4919471" y="1056362"/>
            <a:ext cx="7072831" cy="1154102"/>
          </a:xfrm>
        </p:spPr>
        <p:txBody>
          <a:bodyPr>
            <a:normAutofit fontScale="90000"/>
          </a:bodyPr>
          <a:lstStyle/>
          <a:p>
            <a:pPr>
              <a:lnSpc>
                <a:spcPct val="140000"/>
              </a:lnSpc>
            </a:pPr>
            <a:r>
              <a:rPr lang="en-GB" sz="2400" dirty="0"/>
              <a:t>2.4. How research informed my business</a:t>
            </a:r>
            <a:br>
              <a:rPr lang="en-GB" sz="2000" dirty="0"/>
            </a:br>
            <a:endParaRPr lang="en-GB" sz="2000" dirty="0"/>
          </a:p>
        </p:txBody>
      </p:sp>
      <p:sp>
        <p:nvSpPr>
          <p:cNvPr id="51" name="Rectangle 50">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12B24F7-79C7-FB52-D4F6-965A8832F946}"/>
              </a:ext>
            </a:extLst>
          </p:cNvPr>
          <p:cNvSpPr>
            <a:spLocks noGrp="1"/>
          </p:cNvSpPr>
          <p:nvPr>
            <p:ph idx="1"/>
          </p:nvPr>
        </p:nvSpPr>
        <p:spPr>
          <a:xfrm>
            <a:off x="4921857" y="2268656"/>
            <a:ext cx="6627226" cy="3505938"/>
          </a:xfrm>
        </p:spPr>
        <p:txBody>
          <a:bodyPr anchor="t">
            <a:normAutofit/>
          </a:bodyPr>
          <a:lstStyle/>
          <a:p>
            <a:r>
              <a:rPr lang="en-GB" dirty="0"/>
              <a:t>The insights gathered from the questionnaire helped me shape:</a:t>
            </a:r>
          </a:p>
          <a:p>
            <a:pPr marL="285750" lvl="0" indent="-285750">
              <a:buFont typeface="Arial" panose="020B0604020202020204" pitchFamily="34" charset="0"/>
              <a:buChar char="•"/>
            </a:pPr>
            <a:r>
              <a:rPr lang="en-GB" dirty="0"/>
              <a:t>Business strategy: The focus will be on high quality books that blend educational themes, emotional narratives, and relatable characters.</a:t>
            </a:r>
          </a:p>
          <a:p>
            <a:pPr marL="285750" lvl="0" indent="-285750">
              <a:buFont typeface="Arial" panose="020B0604020202020204" pitchFamily="34" charset="0"/>
              <a:buChar char="•"/>
            </a:pPr>
            <a:r>
              <a:rPr lang="en-GB" dirty="0"/>
              <a:t>Marketing strategy: focus on storytelling, and visually appealing content.</a:t>
            </a:r>
          </a:p>
          <a:p>
            <a:endParaRPr lang="en-GB" dirty="0"/>
          </a:p>
        </p:txBody>
      </p:sp>
      <p:sp>
        <p:nvSpPr>
          <p:cNvPr id="53" name="Rectangle 52">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191562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5B75F-753D-63C9-61FB-562F88C9EF31}"/>
              </a:ext>
            </a:extLst>
          </p:cNvPr>
          <p:cNvSpPr>
            <a:spLocks noGrp="1"/>
          </p:cNvSpPr>
          <p:nvPr>
            <p:ph type="title"/>
          </p:nvPr>
        </p:nvSpPr>
        <p:spPr/>
        <p:txBody>
          <a:bodyPr/>
          <a:lstStyle/>
          <a:p>
            <a:endParaRPr lang="en-GB" dirty="0"/>
          </a:p>
        </p:txBody>
      </p:sp>
      <p:pic>
        <p:nvPicPr>
          <p:cNvPr id="5" name="Content Placeholder 4" descr="A group of children smiling&#10;&#10;AI-generated content may be incorrect.">
            <a:extLst>
              <a:ext uri="{FF2B5EF4-FFF2-40B4-BE49-F238E27FC236}">
                <a16:creationId xmlns:a16="http://schemas.microsoft.com/office/drawing/2014/main" id="{574E24D6-F02E-3B80-3D60-A3E04ABF770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2919" y="139732"/>
            <a:ext cx="4085617" cy="6578535"/>
          </a:xfrm>
        </p:spPr>
      </p:pic>
      <p:sp>
        <p:nvSpPr>
          <p:cNvPr id="6" name="TextBox 5">
            <a:extLst>
              <a:ext uri="{FF2B5EF4-FFF2-40B4-BE49-F238E27FC236}">
                <a16:creationId xmlns:a16="http://schemas.microsoft.com/office/drawing/2014/main" id="{76B83CC7-5CF7-B5F9-DE93-E0344136E2EF}"/>
              </a:ext>
            </a:extLst>
          </p:cNvPr>
          <p:cNvSpPr txBox="1"/>
          <p:nvPr/>
        </p:nvSpPr>
        <p:spPr>
          <a:xfrm>
            <a:off x="5554494" y="2274838"/>
            <a:ext cx="6131175" cy="2308324"/>
          </a:xfrm>
          <a:prstGeom prst="rect">
            <a:avLst/>
          </a:prstGeom>
          <a:noFill/>
        </p:spPr>
        <p:txBody>
          <a:bodyPr wrap="square" rtlCol="0">
            <a:spAutoFit/>
          </a:bodyPr>
          <a:lstStyle/>
          <a:p>
            <a:pPr algn="ctr"/>
            <a:r>
              <a:rPr lang="en-GB" b="1" dirty="0"/>
              <a:t>Our Beautiful World: Exploring Cultures Through Friendship</a:t>
            </a:r>
          </a:p>
          <a:p>
            <a:endParaRPr lang="en-GB" dirty="0"/>
          </a:p>
          <a:p>
            <a:r>
              <a:rPr lang="en-GB" dirty="0"/>
              <a:t>Leo meets friends from various cultures around the globe. Each friend teaches him about their traditions and languages, helping Leo appreciate both the beauty of diversity and the compassion that unites us all.</a:t>
            </a:r>
          </a:p>
        </p:txBody>
      </p:sp>
    </p:spTree>
    <p:extLst>
      <p:ext uri="{BB962C8B-B14F-4D97-AF65-F5344CB8AC3E}">
        <p14:creationId xmlns:p14="http://schemas.microsoft.com/office/powerpoint/2010/main" val="5320502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13D4B-0470-4BBA-C892-E288D5C48E20}"/>
              </a:ext>
            </a:extLst>
          </p:cNvPr>
          <p:cNvSpPr>
            <a:spLocks noGrp="1"/>
          </p:cNvSpPr>
          <p:nvPr>
            <p:ph type="title"/>
          </p:nvPr>
        </p:nvSpPr>
        <p:spPr/>
        <p:txBody>
          <a:bodyPr/>
          <a:lstStyle/>
          <a:p>
            <a:endParaRPr lang="en-GB" dirty="0"/>
          </a:p>
        </p:txBody>
      </p:sp>
      <p:pic>
        <p:nvPicPr>
          <p:cNvPr id="5" name="Content Placeholder 4" descr="A screenshot of a phone&#10;&#10;AI-generated content may be incorrect.">
            <a:extLst>
              <a:ext uri="{FF2B5EF4-FFF2-40B4-BE49-F238E27FC236}">
                <a16:creationId xmlns:a16="http://schemas.microsoft.com/office/drawing/2014/main" id="{BA44747B-5F6B-3B6E-FBE2-D714B0C0EDE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0468" y="249512"/>
            <a:ext cx="3950562" cy="6358976"/>
          </a:xfrm>
        </p:spPr>
      </p:pic>
      <p:sp>
        <p:nvSpPr>
          <p:cNvPr id="6" name="TextBox 5">
            <a:extLst>
              <a:ext uri="{FF2B5EF4-FFF2-40B4-BE49-F238E27FC236}">
                <a16:creationId xmlns:a16="http://schemas.microsoft.com/office/drawing/2014/main" id="{76B748AA-47EA-078E-0E88-6B644C6713DA}"/>
              </a:ext>
            </a:extLst>
          </p:cNvPr>
          <p:cNvSpPr txBox="1"/>
          <p:nvPr/>
        </p:nvSpPr>
        <p:spPr>
          <a:xfrm>
            <a:off x="5729592" y="2413337"/>
            <a:ext cx="5407572" cy="2031325"/>
          </a:xfrm>
          <a:prstGeom prst="rect">
            <a:avLst/>
          </a:prstGeom>
          <a:noFill/>
        </p:spPr>
        <p:txBody>
          <a:bodyPr wrap="square" rtlCol="0">
            <a:spAutoFit/>
          </a:bodyPr>
          <a:lstStyle/>
          <a:p>
            <a:pPr algn="ctr"/>
            <a:r>
              <a:rPr lang="en-GB" b="1" dirty="0"/>
              <a:t>My Brother, My buddy</a:t>
            </a:r>
          </a:p>
          <a:p>
            <a:endParaRPr lang="en-GB" dirty="0"/>
          </a:p>
          <a:p>
            <a:r>
              <a:rPr lang="en-GB" dirty="0"/>
              <a:t>Mia and his brother Leo are learning to be best friend. Sometimes they argue, but they always find they way back to hugs. This book shows how siblings can be a team, helping each other feel loved and understood.</a:t>
            </a:r>
          </a:p>
        </p:txBody>
      </p:sp>
    </p:spTree>
    <p:extLst>
      <p:ext uri="{BB962C8B-B14F-4D97-AF65-F5344CB8AC3E}">
        <p14:creationId xmlns:p14="http://schemas.microsoft.com/office/powerpoint/2010/main" val="35684365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BB8D0-9955-B2B2-DB51-E1FD4AA45D69}"/>
              </a:ext>
            </a:extLst>
          </p:cNvPr>
          <p:cNvSpPr>
            <a:spLocks noGrp="1"/>
          </p:cNvSpPr>
          <p:nvPr>
            <p:ph type="title"/>
          </p:nvPr>
        </p:nvSpPr>
        <p:spPr/>
        <p:txBody>
          <a:bodyPr/>
          <a:lstStyle/>
          <a:p>
            <a:endParaRPr lang="en-GB" dirty="0"/>
          </a:p>
        </p:txBody>
      </p:sp>
      <p:pic>
        <p:nvPicPr>
          <p:cNvPr id="5" name="Content Placeholder 4" descr="A poster with cartoon characters&#10;&#10;AI-generated content may be incorrect.">
            <a:extLst>
              <a:ext uri="{FF2B5EF4-FFF2-40B4-BE49-F238E27FC236}">
                <a16:creationId xmlns:a16="http://schemas.microsoft.com/office/drawing/2014/main" id="{7DBD0786-8FD3-11C9-7D8B-BEB0D011219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2374" y="182389"/>
            <a:ext cx="4071073" cy="6493222"/>
          </a:xfrm>
        </p:spPr>
      </p:pic>
      <p:sp>
        <p:nvSpPr>
          <p:cNvPr id="6" name="TextBox 5">
            <a:extLst>
              <a:ext uri="{FF2B5EF4-FFF2-40B4-BE49-F238E27FC236}">
                <a16:creationId xmlns:a16="http://schemas.microsoft.com/office/drawing/2014/main" id="{CAE71CD9-E60A-318A-D775-9D66AABFEBA7}"/>
              </a:ext>
            </a:extLst>
          </p:cNvPr>
          <p:cNvSpPr txBox="1"/>
          <p:nvPr/>
        </p:nvSpPr>
        <p:spPr>
          <a:xfrm>
            <a:off x="5230591" y="2581967"/>
            <a:ext cx="6689035" cy="1200329"/>
          </a:xfrm>
          <a:prstGeom prst="rect">
            <a:avLst/>
          </a:prstGeom>
          <a:noFill/>
        </p:spPr>
        <p:txBody>
          <a:bodyPr wrap="square" rtlCol="0">
            <a:spAutoFit/>
          </a:bodyPr>
          <a:lstStyle/>
          <a:p>
            <a:pPr algn="ctr"/>
            <a:r>
              <a:rPr lang="en-GB" b="1" dirty="0"/>
              <a:t>Kids Feelings Faces</a:t>
            </a:r>
          </a:p>
          <a:p>
            <a:endParaRPr lang="en-GB" dirty="0"/>
          </a:p>
          <a:p>
            <a:r>
              <a:rPr lang="en-GB" dirty="0"/>
              <a:t>Kids feelings show right on their face. From happy smiles to grumpy faces, children learn what each feeling means.</a:t>
            </a:r>
          </a:p>
        </p:txBody>
      </p:sp>
    </p:spTree>
    <p:extLst>
      <p:ext uri="{BB962C8B-B14F-4D97-AF65-F5344CB8AC3E}">
        <p14:creationId xmlns:p14="http://schemas.microsoft.com/office/powerpoint/2010/main" val="39481183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18369-08B7-DFD3-A016-0DE13FF93341}"/>
              </a:ext>
            </a:extLst>
          </p:cNvPr>
          <p:cNvSpPr>
            <a:spLocks noGrp="1"/>
          </p:cNvSpPr>
          <p:nvPr>
            <p:ph type="title"/>
          </p:nvPr>
        </p:nvSpPr>
        <p:spPr/>
        <p:txBody>
          <a:bodyPr/>
          <a:lstStyle/>
          <a:p>
            <a:endParaRPr lang="en-GB"/>
          </a:p>
        </p:txBody>
      </p:sp>
      <p:pic>
        <p:nvPicPr>
          <p:cNvPr id="5" name="Content Placeholder 4" descr="A poster for a farm&#10;&#10;AI-generated content may be incorrect.">
            <a:extLst>
              <a:ext uri="{FF2B5EF4-FFF2-40B4-BE49-F238E27FC236}">
                <a16:creationId xmlns:a16="http://schemas.microsoft.com/office/drawing/2014/main" id="{64F2D8B7-576F-08F0-4062-3A53128D130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9652" y="282888"/>
            <a:ext cx="3960008" cy="6292224"/>
          </a:xfrm>
        </p:spPr>
      </p:pic>
      <p:sp>
        <p:nvSpPr>
          <p:cNvPr id="6" name="TextBox 5">
            <a:extLst>
              <a:ext uri="{FF2B5EF4-FFF2-40B4-BE49-F238E27FC236}">
                <a16:creationId xmlns:a16="http://schemas.microsoft.com/office/drawing/2014/main" id="{4F591BA4-4075-ECC0-C8CF-2084CAA8C529}"/>
              </a:ext>
            </a:extLst>
          </p:cNvPr>
          <p:cNvSpPr txBox="1"/>
          <p:nvPr/>
        </p:nvSpPr>
        <p:spPr>
          <a:xfrm>
            <a:off x="5458276" y="2565198"/>
            <a:ext cx="6020028" cy="1477328"/>
          </a:xfrm>
          <a:prstGeom prst="rect">
            <a:avLst/>
          </a:prstGeom>
          <a:noFill/>
        </p:spPr>
        <p:txBody>
          <a:bodyPr wrap="square" rtlCol="0">
            <a:spAutoFit/>
          </a:bodyPr>
          <a:lstStyle/>
          <a:p>
            <a:pPr algn="ctr"/>
            <a:r>
              <a:rPr lang="en-GB" b="1" dirty="0"/>
              <a:t>A day at the Farm</a:t>
            </a:r>
          </a:p>
          <a:p>
            <a:endParaRPr lang="en-GB" dirty="0"/>
          </a:p>
          <a:p>
            <a:r>
              <a:rPr lang="en-GB" dirty="0"/>
              <a:t>From feeding the chickens to collecting fresh eggs, discover all the exciting jobs and animals that makes farm life so special.</a:t>
            </a:r>
          </a:p>
        </p:txBody>
      </p:sp>
    </p:spTree>
    <p:extLst>
      <p:ext uri="{BB962C8B-B14F-4D97-AF65-F5344CB8AC3E}">
        <p14:creationId xmlns:p14="http://schemas.microsoft.com/office/powerpoint/2010/main" val="15746316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7F9FB-4376-8022-98AC-AA93FA45A8D5}"/>
              </a:ext>
            </a:extLst>
          </p:cNvPr>
          <p:cNvSpPr>
            <a:spLocks noGrp="1"/>
          </p:cNvSpPr>
          <p:nvPr>
            <p:ph type="title"/>
          </p:nvPr>
        </p:nvSpPr>
        <p:spPr/>
        <p:txBody>
          <a:bodyPr/>
          <a:lstStyle/>
          <a:p>
            <a:endParaRPr lang="en-GB" dirty="0"/>
          </a:p>
        </p:txBody>
      </p:sp>
      <p:pic>
        <p:nvPicPr>
          <p:cNvPr id="5" name="Content Placeholder 4" descr="A book cover with sea animals&#10;&#10;AI-generated content may be incorrect.">
            <a:extLst>
              <a:ext uri="{FF2B5EF4-FFF2-40B4-BE49-F238E27FC236}">
                <a16:creationId xmlns:a16="http://schemas.microsoft.com/office/drawing/2014/main" id="{39661EB1-22C7-EC2D-E0F0-CAAE3422858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8217" y="359923"/>
            <a:ext cx="4285281" cy="6070060"/>
          </a:xfrm>
        </p:spPr>
      </p:pic>
      <p:sp>
        <p:nvSpPr>
          <p:cNvPr id="6" name="TextBox 5">
            <a:extLst>
              <a:ext uri="{FF2B5EF4-FFF2-40B4-BE49-F238E27FC236}">
                <a16:creationId xmlns:a16="http://schemas.microsoft.com/office/drawing/2014/main" id="{25EB946E-A0B2-1829-2048-7F602CE43577}"/>
              </a:ext>
            </a:extLst>
          </p:cNvPr>
          <p:cNvSpPr txBox="1"/>
          <p:nvPr/>
        </p:nvSpPr>
        <p:spPr>
          <a:xfrm>
            <a:off x="4986452" y="2467922"/>
            <a:ext cx="6967331" cy="1477328"/>
          </a:xfrm>
          <a:prstGeom prst="rect">
            <a:avLst/>
          </a:prstGeom>
          <a:noFill/>
        </p:spPr>
        <p:txBody>
          <a:bodyPr wrap="square" rtlCol="0">
            <a:spAutoFit/>
          </a:bodyPr>
          <a:lstStyle/>
          <a:p>
            <a:pPr algn="ctr"/>
            <a:r>
              <a:rPr lang="en-GB" b="1" dirty="0"/>
              <a:t>The Magical Sea Life</a:t>
            </a:r>
          </a:p>
          <a:p>
            <a:endParaRPr lang="en-GB" dirty="0"/>
          </a:p>
          <a:p>
            <a:r>
              <a:rPr lang="en-GB" dirty="0"/>
              <a:t>Dive deep into the Magical Sea Life and explore the amazing world of marine creatures, from tiny colourful fish to giant whales.</a:t>
            </a:r>
          </a:p>
        </p:txBody>
      </p:sp>
    </p:spTree>
    <p:extLst>
      <p:ext uri="{BB962C8B-B14F-4D97-AF65-F5344CB8AC3E}">
        <p14:creationId xmlns:p14="http://schemas.microsoft.com/office/powerpoint/2010/main" val="20926818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0A6AB-8591-F906-61B8-40F56E4317F5}"/>
              </a:ext>
            </a:extLst>
          </p:cNvPr>
          <p:cNvSpPr>
            <a:spLocks noGrp="1"/>
          </p:cNvSpPr>
          <p:nvPr>
            <p:ph type="title"/>
          </p:nvPr>
        </p:nvSpPr>
        <p:spPr/>
        <p:txBody>
          <a:bodyPr/>
          <a:lstStyle/>
          <a:p>
            <a:endParaRPr lang="en-GB"/>
          </a:p>
        </p:txBody>
      </p:sp>
      <p:pic>
        <p:nvPicPr>
          <p:cNvPr id="5" name="Content Placeholder 4" descr="A cartoon child reading a book in a forest&#10;&#10;AI-generated content may be incorrect.">
            <a:extLst>
              <a:ext uri="{FF2B5EF4-FFF2-40B4-BE49-F238E27FC236}">
                <a16:creationId xmlns:a16="http://schemas.microsoft.com/office/drawing/2014/main" id="{40C1B664-9A6F-19CB-E68C-F9A40E7A4FF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4192" y="261006"/>
            <a:ext cx="3980923" cy="6314892"/>
          </a:xfrm>
        </p:spPr>
      </p:pic>
      <p:sp>
        <p:nvSpPr>
          <p:cNvPr id="6" name="TextBox 5">
            <a:extLst>
              <a:ext uri="{FF2B5EF4-FFF2-40B4-BE49-F238E27FC236}">
                <a16:creationId xmlns:a16="http://schemas.microsoft.com/office/drawing/2014/main" id="{C6B6F25E-33B5-389F-FFC7-48769E593A9D}"/>
              </a:ext>
            </a:extLst>
          </p:cNvPr>
          <p:cNvSpPr txBox="1"/>
          <p:nvPr/>
        </p:nvSpPr>
        <p:spPr>
          <a:xfrm>
            <a:off x="5068957" y="2614839"/>
            <a:ext cx="6718851" cy="1200329"/>
          </a:xfrm>
          <a:prstGeom prst="rect">
            <a:avLst/>
          </a:prstGeom>
          <a:noFill/>
        </p:spPr>
        <p:txBody>
          <a:bodyPr wrap="square" rtlCol="0">
            <a:spAutoFit/>
          </a:bodyPr>
          <a:lstStyle/>
          <a:p>
            <a:pPr algn="ctr"/>
            <a:r>
              <a:rPr lang="en-GB" b="1" dirty="0"/>
              <a:t>The Magical Forest</a:t>
            </a:r>
          </a:p>
          <a:p>
            <a:endParaRPr lang="en-GB" dirty="0"/>
          </a:p>
          <a:p>
            <a:r>
              <a:rPr lang="en-GB" dirty="0"/>
              <a:t>Step into The Magic in the Forest with hidden creatures, sparkling lights and tree whispering secrets!</a:t>
            </a:r>
          </a:p>
        </p:txBody>
      </p:sp>
    </p:spTree>
    <p:extLst>
      <p:ext uri="{BB962C8B-B14F-4D97-AF65-F5344CB8AC3E}">
        <p14:creationId xmlns:p14="http://schemas.microsoft.com/office/powerpoint/2010/main" val="34088687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9426D-1BD8-196F-A76C-66D11BB6C0DD}"/>
              </a:ext>
            </a:extLst>
          </p:cNvPr>
          <p:cNvSpPr>
            <a:spLocks noGrp="1"/>
          </p:cNvSpPr>
          <p:nvPr>
            <p:ph type="title"/>
          </p:nvPr>
        </p:nvSpPr>
        <p:spPr/>
        <p:txBody>
          <a:bodyPr/>
          <a:lstStyle/>
          <a:p>
            <a:endParaRPr lang="en-GB"/>
          </a:p>
        </p:txBody>
      </p:sp>
      <p:pic>
        <p:nvPicPr>
          <p:cNvPr id="5" name="Content Placeholder 4" descr="A book cover with a bunny and eggs&#10;&#10;AI-generated content may be incorrect.">
            <a:extLst>
              <a:ext uri="{FF2B5EF4-FFF2-40B4-BE49-F238E27FC236}">
                <a16:creationId xmlns:a16="http://schemas.microsoft.com/office/drawing/2014/main" id="{733D2066-637A-74D4-20C2-F3A18A3F750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0739" y="309233"/>
            <a:ext cx="3929975" cy="6239533"/>
          </a:xfrm>
        </p:spPr>
      </p:pic>
      <p:sp>
        <p:nvSpPr>
          <p:cNvPr id="6" name="TextBox 5">
            <a:extLst>
              <a:ext uri="{FF2B5EF4-FFF2-40B4-BE49-F238E27FC236}">
                <a16:creationId xmlns:a16="http://schemas.microsoft.com/office/drawing/2014/main" id="{8F05496C-1708-8537-79FF-E0D992881D1D}"/>
              </a:ext>
            </a:extLst>
          </p:cNvPr>
          <p:cNvSpPr txBox="1"/>
          <p:nvPr/>
        </p:nvSpPr>
        <p:spPr>
          <a:xfrm>
            <a:off x="5214730" y="2690335"/>
            <a:ext cx="6977270" cy="1477328"/>
          </a:xfrm>
          <a:prstGeom prst="rect">
            <a:avLst/>
          </a:prstGeom>
          <a:noFill/>
        </p:spPr>
        <p:txBody>
          <a:bodyPr wrap="square" rtlCol="0">
            <a:spAutoFit/>
          </a:bodyPr>
          <a:lstStyle/>
          <a:p>
            <a:pPr algn="ctr"/>
            <a:r>
              <a:rPr lang="en-GB" b="1" dirty="0"/>
              <a:t>The story of the Easter bunny</a:t>
            </a:r>
          </a:p>
          <a:p>
            <a:endParaRPr lang="en-GB" dirty="0"/>
          </a:p>
          <a:p>
            <a:r>
              <a:rPr lang="en-GB" dirty="0"/>
              <a:t>Discover the wonderful tale behind Easter’s most beloved tradition! Follow the journey of the special bunny who brings joy, eggs and magic to the children!</a:t>
            </a:r>
          </a:p>
        </p:txBody>
      </p:sp>
    </p:spTree>
    <p:extLst>
      <p:ext uri="{BB962C8B-B14F-4D97-AF65-F5344CB8AC3E}">
        <p14:creationId xmlns:p14="http://schemas.microsoft.com/office/powerpoint/2010/main" val="29426208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EF165-0ED2-B9B8-EF3C-DE2662A251B2}"/>
              </a:ext>
            </a:extLst>
          </p:cNvPr>
          <p:cNvSpPr>
            <a:spLocks noGrp="1"/>
          </p:cNvSpPr>
          <p:nvPr>
            <p:ph type="title"/>
          </p:nvPr>
        </p:nvSpPr>
        <p:spPr/>
        <p:txBody>
          <a:bodyPr/>
          <a:lstStyle/>
          <a:p>
            <a:endParaRPr lang="en-GB"/>
          </a:p>
        </p:txBody>
      </p:sp>
      <p:pic>
        <p:nvPicPr>
          <p:cNvPr id="5" name="Content Placeholder 4" descr="A christmas card with snowman and a star&#10;&#10;AI-generated content may be incorrect.">
            <a:extLst>
              <a:ext uri="{FF2B5EF4-FFF2-40B4-BE49-F238E27FC236}">
                <a16:creationId xmlns:a16="http://schemas.microsoft.com/office/drawing/2014/main" id="{3272097D-B669-8265-2C3B-33ABA69738B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0740" y="261884"/>
            <a:ext cx="3998069" cy="6334232"/>
          </a:xfrm>
        </p:spPr>
      </p:pic>
      <p:sp>
        <p:nvSpPr>
          <p:cNvPr id="6" name="TextBox 5">
            <a:extLst>
              <a:ext uri="{FF2B5EF4-FFF2-40B4-BE49-F238E27FC236}">
                <a16:creationId xmlns:a16="http://schemas.microsoft.com/office/drawing/2014/main" id="{4E48C0BD-EB65-0219-810E-7E834DFBA124}"/>
              </a:ext>
            </a:extLst>
          </p:cNvPr>
          <p:cNvSpPr txBox="1"/>
          <p:nvPr/>
        </p:nvSpPr>
        <p:spPr>
          <a:xfrm>
            <a:off x="5049290" y="2426699"/>
            <a:ext cx="6977270" cy="1754326"/>
          </a:xfrm>
          <a:prstGeom prst="rect">
            <a:avLst/>
          </a:prstGeom>
          <a:noFill/>
        </p:spPr>
        <p:txBody>
          <a:bodyPr wrap="square" rtlCol="0">
            <a:spAutoFit/>
          </a:bodyPr>
          <a:lstStyle/>
          <a:p>
            <a:pPr algn="ctr"/>
            <a:r>
              <a:rPr lang="en-GB" b="1" dirty="0"/>
              <a:t>Christmas Joy</a:t>
            </a:r>
            <a:endParaRPr lang="en-GB" dirty="0"/>
          </a:p>
          <a:p>
            <a:r>
              <a:rPr lang="en-GB" dirty="0"/>
              <a:t> </a:t>
            </a:r>
          </a:p>
          <a:p>
            <a:r>
              <a:rPr lang="en-GB" dirty="0"/>
              <a:t>Join the cheerful snowman celebrating Christmas with frosty fun and warm hugs. Building snow angels, sharing frosty treats and spreading holiday cheer, the greatest gift is being together.  </a:t>
            </a:r>
          </a:p>
        </p:txBody>
      </p:sp>
    </p:spTree>
    <p:extLst>
      <p:ext uri="{BB962C8B-B14F-4D97-AF65-F5344CB8AC3E}">
        <p14:creationId xmlns:p14="http://schemas.microsoft.com/office/powerpoint/2010/main" val="23344184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esk with productivity items">
            <a:extLst>
              <a:ext uri="{FF2B5EF4-FFF2-40B4-BE49-F238E27FC236}">
                <a16:creationId xmlns:a16="http://schemas.microsoft.com/office/drawing/2014/main" id="{74890CE3-A8A6-76E7-14B4-CADEDED49CB9}"/>
              </a:ext>
            </a:extLst>
          </p:cNvPr>
          <p:cNvPicPr>
            <a:picLocks noChangeAspect="1"/>
          </p:cNvPicPr>
          <p:nvPr/>
        </p:nvPicPr>
        <p:blipFill>
          <a:blip r:embed="rId2"/>
          <a:srcRect l="30017" r="14771"/>
          <a:stretch>
            <a:fillRect/>
          </a:stretch>
        </p:blipFill>
        <p:spPr>
          <a:xfrm>
            <a:off x="20" y="719747"/>
            <a:ext cx="4458058" cy="5389675"/>
          </a:xfrm>
          <a:prstGeom prst="rect">
            <a:avLst/>
          </a:prstGeom>
        </p:spPr>
      </p:pic>
      <p:sp>
        <p:nvSpPr>
          <p:cNvPr id="28" name="Rectangle 27">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EF03F3-C736-FC94-7557-8FBE75F3A4CB}"/>
              </a:ext>
            </a:extLst>
          </p:cNvPr>
          <p:cNvSpPr>
            <a:spLocks noGrp="1"/>
          </p:cNvSpPr>
          <p:nvPr>
            <p:ph type="title"/>
          </p:nvPr>
        </p:nvSpPr>
        <p:spPr>
          <a:xfrm>
            <a:off x="4877430" y="466794"/>
            <a:ext cx="6627226" cy="1154102"/>
          </a:xfrm>
        </p:spPr>
        <p:txBody>
          <a:bodyPr>
            <a:normAutofit/>
          </a:bodyPr>
          <a:lstStyle/>
          <a:p>
            <a:r>
              <a:rPr lang="en-GB" sz="2400" dirty="0"/>
              <a:t>2.5. Marketing Strategy</a:t>
            </a:r>
          </a:p>
        </p:txBody>
      </p:sp>
      <p:sp>
        <p:nvSpPr>
          <p:cNvPr id="32" name="Rectangle 31">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4B09F3-4167-4BE6-BA69-7CE4A8FD2498}"/>
              </a:ext>
            </a:extLst>
          </p:cNvPr>
          <p:cNvSpPr>
            <a:spLocks noGrp="1"/>
          </p:cNvSpPr>
          <p:nvPr>
            <p:ph idx="1"/>
          </p:nvPr>
        </p:nvSpPr>
        <p:spPr>
          <a:xfrm>
            <a:off x="4603531" y="1620896"/>
            <a:ext cx="7585420" cy="4359490"/>
          </a:xfrm>
        </p:spPr>
        <p:txBody>
          <a:bodyPr anchor="t">
            <a:normAutofit fontScale="92500" lnSpcReduction="20000"/>
          </a:bodyPr>
          <a:lstStyle/>
          <a:p>
            <a:pPr>
              <a:lnSpc>
                <a:spcPct val="130000"/>
              </a:lnSpc>
            </a:pPr>
            <a:r>
              <a:rPr lang="en-GB" sz="1400" dirty="0"/>
              <a:t>The Marketing Strategy is the core aspect of competitive strategy and focuses on choosing the right market and finding the best way to succeed by giving value to customers (Day, 2022). </a:t>
            </a:r>
          </a:p>
          <a:p>
            <a:pPr>
              <a:lnSpc>
                <a:spcPct val="130000"/>
              </a:lnSpc>
            </a:pPr>
            <a:r>
              <a:rPr lang="en-GB" sz="1400" dirty="0"/>
              <a:t>The marketing approach will be multifaceted, leveraging key findings from the research (Pinto, 2020). </a:t>
            </a:r>
          </a:p>
          <a:p>
            <a:pPr>
              <a:lnSpc>
                <a:spcPct val="130000"/>
              </a:lnSpc>
            </a:pPr>
            <a:r>
              <a:rPr lang="en-GB" sz="1400" dirty="0"/>
              <a:t>Key strategies include: </a:t>
            </a:r>
          </a:p>
          <a:p>
            <a:pPr>
              <a:lnSpc>
                <a:spcPct val="130000"/>
              </a:lnSpc>
            </a:pPr>
            <a:r>
              <a:rPr lang="en-GB" sz="1400" dirty="0"/>
              <a:t>1. Storytelling in Advertising: Using narratives to highlight how our books teach valuable skills (Rodriguez, 2023). </a:t>
            </a:r>
          </a:p>
          <a:p>
            <a:pPr>
              <a:lnSpc>
                <a:spcPct val="130000"/>
              </a:lnSpc>
            </a:pPr>
            <a:r>
              <a:rPr lang="en-GB" sz="1400" dirty="0"/>
              <a:t>2. SEO Optimization: Integrating targeted keywords like "educational books for children" into our digital content (Enge, 2009).</a:t>
            </a:r>
          </a:p>
          <a:p>
            <a:pPr>
              <a:lnSpc>
                <a:spcPct val="130000"/>
              </a:lnSpc>
            </a:pPr>
            <a:r>
              <a:rPr lang="en-GB" sz="1400" dirty="0"/>
              <a:t>3. Content Marketing: Engaging parents through social media discussions about educational themes. (</a:t>
            </a:r>
            <a:r>
              <a:rPr lang="en-GB" sz="1400" dirty="0" err="1"/>
              <a:t>Dadwal</a:t>
            </a:r>
            <a:r>
              <a:rPr lang="en-GB" sz="1400" dirty="0"/>
              <a:t>, 2019)</a:t>
            </a:r>
          </a:p>
          <a:p>
            <a:pPr>
              <a:lnSpc>
                <a:spcPct val="130000"/>
              </a:lnSpc>
            </a:pPr>
            <a:r>
              <a:rPr lang="en-GB" sz="1400" dirty="0"/>
              <a:t>4. Sales Promotions: Implementing incentives such as contests and discounts to encourage purchases. (Clow and Baack, 2013)</a:t>
            </a:r>
          </a:p>
          <a:p>
            <a:pPr>
              <a:lnSpc>
                <a:spcPct val="130000"/>
              </a:lnSpc>
            </a:pPr>
            <a:endParaRPr lang="en-GB" sz="900" dirty="0"/>
          </a:p>
        </p:txBody>
      </p:sp>
      <p:sp>
        <p:nvSpPr>
          <p:cNvPr id="34" name="Rectangle 33">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424292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useBgFill="1">
        <p:nvSpPr>
          <p:cNvPr id="117" name="Rectangle 116">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8" name="Rectangle 117">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35" y="758246"/>
            <a:ext cx="4658480" cy="538631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9" name="Rectangle 118">
            <a:extLst>
              <a:ext uri="{FF2B5EF4-FFF2-40B4-BE49-F238E27FC236}">
                <a16:creationId xmlns:a16="http://schemas.microsoft.com/office/drawing/2014/main" id="{2060C0F7-61A6-4E64-A77E-AFBD8112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84060" y="0"/>
            <a:ext cx="7507940" cy="7652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15">
            <a:extLst>
              <a:ext uri="{FF2B5EF4-FFF2-40B4-BE49-F238E27FC236}">
                <a16:creationId xmlns:a16="http://schemas.microsoft.com/office/drawing/2014/main" id="{DB6AC971-B2FF-49D4-9725-A74F723FDC95}"/>
              </a:ext>
            </a:extLst>
          </p:cNvPr>
          <p:cNvSpPr>
            <a:spLocks noGrp="1"/>
          </p:cNvSpPr>
          <p:nvPr>
            <p:ph idx="1"/>
          </p:nvPr>
        </p:nvSpPr>
        <p:spPr>
          <a:xfrm>
            <a:off x="387885" y="2646830"/>
            <a:ext cx="3856124" cy="1538736"/>
          </a:xfrm>
          <a:noFill/>
        </p:spPr>
        <p:txBody>
          <a:bodyPr anchor="t">
            <a:noAutofit/>
          </a:bodyPr>
          <a:lstStyle/>
          <a:p>
            <a:pPr algn="ctr"/>
            <a:r>
              <a:rPr lang="en-US" sz="2800" dirty="0"/>
              <a:t>World Book Day Poster</a:t>
            </a:r>
          </a:p>
        </p:txBody>
      </p:sp>
      <p:pic>
        <p:nvPicPr>
          <p:cNvPr id="5" name="Content Placeholder 4" descr="A poster of a book day&#10;&#10;AI-generated content may be incorrect.">
            <a:extLst>
              <a:ext uri="{FF2B5EF4-FFF2-40B4-BE49-F238E27FC236}">
                <a16:creationId xmlns:a16="http://schemas.microsoft.com/office/drawing/2014/main" id="{74E2D746-053A-B9F8-D39A-DD2A3B313AF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60436" y="777444"/>
            <a:ext cx="3826564" cy="5389526"/>
          </a:xfrm>
          <a:prstGeom prst="rect">
            <a:avLst/>
          </a:prstGeom>
        </p:spPr>
      </p:pic>
      <p:sp>
        <p:nvSpPr>
          <p:cNvPr id="120" name="Rectangle 119">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 y="6144564"/>
            <a:ext cx="4656246" cy="713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Rectangle 120">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122" y="6167615"/>
            <a:ext cx="747382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Rectangle 121">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Rectangle 122">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624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Rectangle 123">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71343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427941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ffice items on a table">
            <a:extLst>
              <a:ext uri="{FF2B5EF4-FFF2-40B4-BE49-F238E27FC236}">
                <a16:creationId xmlns:a16="http://schemas.microsoft.com/office/drawing/2014/main" id="{54D2AC22-0654-0826-9DDA-219E8B461202}"/>
              </a:ext>
            </a:extLst>
          </p:cNvPr>
          <p:cNvPicPr>
            <a:picLocks noChangeAspect="1"/>
          </p:cNvPicPr>
          <p:nvPr/>
        </p:nvPicPr>
        <p:blipFill>
          <a:blip r:embed="rId2"/>
          <a:srcRect l="23405" r="14147" b="2"/>
          <a:stretch>
            <a:fillRect/>
          </a:stretch>
        </p:blipFill>
        <p:spPr>
          <a:xfrm>
            <a:off x="20" y="719747"/>
            <a:ext cx="4458058" cy="5389675"/>
          </a:xfrm>
          <a:prstGeom prst="rect">
            <a:avLst/>
          </a:prstGeom>
        </p:spPr>
      </p:pic>
      <p:sp>
        <p:nvSpPr>
          <p:cNvPr id="13" name="Rectangle 12">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3D6A04-E5F5-40A6-529F-C67765E6B6B7}"/>
              </a:ext>
            </a:extLst>
          </p:cNvPr>
          <p:cNvSpPr>
            <a:spLocks noGrp="1"/>
          </p:cNvSpPr>
          <p:nvPr>
            <p:ph type="title"/>
          </p:nvPr>
        </p:nvSpPr>
        <p:spPr>
          <a:xfrm>
            <a:off x="4772327" y="503620"/>
            <a:ext cx="6627226" cy="1154102"/>
          </a:xfrm>
        </p:spPr>
        <p:txBody>
          <a:bodyPr>
            <a:normAutofit/>
          </a:bodyPr>
          <a:lstStyle/>
          <a:p>
            <a:pPr>
              <a:lnSpc>
                <a:spcPct val="140000"/>
              </a:lnSpc>
            </a:pPr>
            <a:r>
              <a:rPr lang="en-GB" sz="2800" dirty="0"/>
              <a:t>2.6. Designing the Website</a:t>
            </a:r>
          </a:p>
        </p:txBody>
      </p:sp>
      <p:sp>
        <p:nvSpPr>
          <p:cNvPr id="17" name="Rectangle 16">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B846C61-4106-6A06-4928-0B3DE854393B}"/>
              </a:ext>
            </a:extLst>
          </p:cNvPr>
          <p:cNvSpPr>
            <a:spLocks noGrp="1"/>
          </p:cNvSpPr>
          <p:nvPr>
            <p:ph idx="1"/>
          </p:nvPr>
        </p:nvSpPr>
        <p:spPr>
          <a:xfrm>
            <a:off x="4582510" y="1500329"/>
            <a:ext cx="7542433" cy="4667285"/>
          </a:xfrm>
        </p:spPr>
        <p:txBody>
          <a:bodyPr anchor="t">
            <a:normAutofit fontScale="92500" lnSpcReduction="10000"/>
          </a:bodyPr>
          <a:lstStyle/>
          <a:p>
            <a:pPr>
              <a:lnSpc>
                <a:spcPct val="130000"/>
              </a:lnSpc>
            </a:pPr>
            <a:r>
              <a:rPr lang="en-GB" sz="1400" dirty="0"/>
              <a:t>Designing a captivating website is important because it serves as a central platform for showcasing the brand, connecting with the audience and driving sales or engagement (De Marco, 2025).</a:t>
            </a:r>
          </a:p>
          <a:p>
            <a:pPr>
              <a:lnSpc>
                <a:spcPct val="130000"/>
              </a:lnSpc>
            </a:pPr>
            <a:r>
              <a:rPr lang="en-GB" sz="1400" dirty="0"/>
              <a:t>Based on the insights gathered from the market research, the website’s key features include: </a:t>
            </a:r>
          </a:p>
          <a:p>
            <a:pPr marL="285750" lvl="0" indent="-285750">
              <a:lnSpc>
                <a:spcPct val="130000"/>
              </a:lnSpc>
              <a:buFont typeface="Arial" panose="020B0604020202020204" pitchFamily="34" charset="0"/>
              <a:buChar char="•"/>
            </a:pPr>
            <a:r>
              <a:rPr lang="en-GB" sz="1400" dirty="0"/>
              <a:t>Content-Based Navigation: Books are categorised by type content.</a:t>
            </a:r>
          </a:p>
          <a:p>
            <a:pPr marL="285750" lvl="0" indent="-285750">
              <a:lnSpc>
                <a:spcPct val="130000"/>
              </a:lnSpc>
              <a:buFont typeface="Arial" panose="020B0604020202020204" pitchFamily="34" charset="0"/>
              <a:buChar char="•"/>
            </a:pPr>
            <a:r>
              <a:rPr lang="en-GB" sz="1400" dirty="0"/>
              <a:t>Visual Appeal: An engaging and colourful interface with high-quality images, book covers and titles that reflect the story inside.</a:t>
            </a:r>
          </a:p>
          <a:p>
            <a:pPr marL="285750" lvl="0" indent="-285750">
              <a:lnSpc>
                <a:spcPct val="130000"/>
              </a:lnSpc>
              <a:buFont typeface="Arial" panose="020B0604020202020204" pitchFamily="34" charset="0"/>
              <a:buChar char="•"/>
            </a:pPr>
            <a:r>
              <a:rPr lang="en-GB" sz="1400" dirty="0"/>
              <a:t>Content-Rich Descriptions: Detailed descriptions with focus on emotional and educational value.</a:t>
            </a:r>
          </a:p>
          <a:p>
            <a:pPr marL="285750" lvl="0" indent="-285750">
              <a:lnSpc>
                <a:spcPct val="130000"/>
              </a:lnSpc>
              <a:buFont typeface="Arial" panose="020B0604020202020204" pitchFamily="34" charset="0"/>
              <a:buChar char="•"/>
            </a:pPr>
            <a:r>
              <a:rPr lang="en-GB" sz="1400" dirty="0"/>
              <a:t>Responsive Design: Easy accessibility on various devices, as many consumers now browse on mobile devices (Peterson, 2014) </a:t>
            </a:r>
          </a:p>
          <a:p>
            <a:pPr>
              <a:lnSpc>
                <a:spcPct val="130000"/>
              </a:lnSpc>
            </a:pPr>
            <a:r>
              <a:rPr lang="en-GB" sz="1400" dirty="0"/>
              <a:t>These features aim to create an inviting online shopping experience.</a:t>
            </a:r>
          </a:p>
          <a:p>
            <a:pPr>
              <a:lnSpc>
                <a:spcPct val="130000"/>
              </a:lnSpc>
            </a:pPr>
            <a:endParaRPr lang="en-GB" sz="1000" dirty="0"/>
          </a:p>
        </p:txBody>
      </p:sp>
      <p:sp>
        <p:nvSpPr>
          <p:cNvPr id="19" name="Rectangle 18">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99206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465BEC9-9A64-4330-A094-2323D0EE1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891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B1DA58A-A755-4FCE-9BED-1E4AD6C9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146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E23EFB5-5855-497F-AC57-6C1941487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8455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414EFBA-DEC5-4782-9B45-CEF1661DB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21586"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hild reading a book and a child reading a book&#10;&#10;AI-generated content may be incorrect.">
            <a:extLst>
              <a:ext uri="{FF2B5EF4-FFF2-40B4-BE49-F238E27FC236}">
                <a16:creationId xmlns:a16="http://schemas.microsoft.com/office/drawing/2014/main" id="{706FBD43-4133-8880-2DBF-4A4CED0ABD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968" y="709569"/>
            <a:ext cx="10602521" cy="5474980"/>
          </a:xfrm>
          <a:prstGeom prst="rect">
            <a:avLst/>
          </a:prstGeom>
        </p:spPr>
      </p:pic>
    </p:spTree>
    <p:extLst>
      <p:ext uri="{BB962C8B-B14F-4D97-AF65-F5344CB8AC3E}">
        <p14:creationId xmlns:p14="http://schemas.microsoft.com/office/powerpoint/2010/main" val="5054990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465BEC9-9A64-4330-A094-2323D0EE1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891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B1DA58A-A755-4FCE-9BED-1E4AD6C9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146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book&#10;&#10;AI-generated content may be incorrect.">
            <a:extLst>
              <a:ext uri="{FF2B5EF4-FFF2-40B4-BE49-F238E27FC236}">
                <a16:creationId xmlns:a16="http://schemas.microsoft.com/office/drawing/2014/main" id="{BCDF5FC5-06E6-3A5E-743F-C0AFCDE365D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05556" y="768898"/>
            <a:ext cx="10380887" cy="5320204"/>
          </a:xfrm>
          <a:prstGeom prst="rect">
            <a:avLst/>
          </a:prstGeom>
          <a:noFill/>
        </p:spPr>
      </p:pic>
      <p:sp>
        <p:nvSpPr>
          <p:cNvPr id="16" name="Rectangle 15">
            <a:extLst>
              <a:ext uri="{FF2B5EF4-FFF2-40B4-BE49-F238E27FC236}">
                <a16:creationId xmlns:a16="http://schemas.microsoft.com/office/drawing/2014/main" id="{2E23EFB5-5855-497F-AC57-6C1941487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8455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414EFBA-DEC5-4782-9B45-CEF1661DB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21586"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984534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465BEC9-9A64-4330-A094-2323D0EE1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891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B1DA58A-A755-4FCE-9BED-1E4AD6C9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146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Content Placeholder 10" descr="A screenshot of a book&#10;&#10;AI-generated content may be incorrect.">
            <a:extLst>
              <a:ext uri="{FF2B5EF4-FFF2-40B4-BE49-F238E27FC236}">
                <a16:creationId xmlns:a16="http://schemas.microsoft.com/office/drawing/2014/main" id="{C7A94E37-EF7E-BA3D-95F4-9DAC205F3E22}"/>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7853"/>
          <a:stretch>
            <a:fillRect/>
          </a:stretch>
        </p:blipFill>
        <p:spPr>
          <a:xfrm>
            <a:off x="1278215" y="768054"/>
            <a:ext cx="2818692" cy="4994161"/>
          </a:xfrm>
          <a:prstGeom prst="rect">
            <a:avLst/>
          </a:prstGeom>
          <a:ln>
            <a:noFill/>
          </a:ln>
          <a:effectLst>
            <a:softEdge rad="112500"/>
          </a:effectLst>
        </p:spPr>
      </p:pic>
      <p:sp>
        <p:nvSpPr>
          <p:cNvPr id="19" name="Rectangle 18">
            <a:extLst>
              <a:ext uri="{FF2B5EF4-FFF2-40B4-BE49-F238E27FC236}">
                <a16:creationId xmlns:a16="http://schemas.microsoft.com/office/drawing/2014/main" id="{2E23EFB5-5855-497F-AC57-6C1941487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8455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414EFBA-DEC5-4782-9B45-CEF1661DB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21586"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descr="A screenshot of a book&#10;&#10;AI-generated content may be incorrect.">
            <a:extLst>
              <a:ext uri="{FF2B5EF4-FFF2-40B4-BE49-F238E27FC236}">
                <a16:creationId xmlns:a16="http://schemas.microsoft.com/office/drawing/2014/main" id="{B12905E2-3D0B-B452-0A36-1E17BC7A3C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63018" y="768054"/>
            <a:ext cx="2991515" cy="5104216"/>
          </a:xfrm>
          <a:prstGeom prst="rect">
            <a:avLst/>
          </a:prstGeom>
          <a:ln>
            <a:noFill/>
          </a:ln>
          <a:effectLst>
            <a:softEdge rad="112500"/>
          </a:effectLst>
        </p:spPr>
      </p:pic>
      <p:pic>
        <p:nvPicPr>
          <p:cNvPr id="27" name="Picture 26" descr="A screenshot of a mobile device&#10;&#10;AI-generated content may be incorrect.">
            <a:extLst>
              <a:ext uri="{FF2B5EF4-FFF2-40B4-BE49-F238E27FC236}">
                <a16:creationId xmlns:a16="http://schemas.microsoft.com/office/drawing/2014/main" id="{E6054ADC-2FB3-F17D-4B6D-DB87CDE29A50}"/>
              </a:ext>
            </a:extLst>
          </p:cNvPr>
          <p:cNvPicPr>
            <a:picLocks noChangeAspect="1"/>
          </p:cNvPicPr>
          <p:nvPr/>
        </p:nvPicPr>
        <p:blipFill>
          <a:blip r:embed="rId4">
            <a:extLst>
              <a:ext uri="{28A0092B-C50C-407E-A947-70E740481C1C}">
                <a14:useLocalDpi xmlns:a14="http://schemas.microsoft.com/office/drawing/2010/main" val="0"/>
              </a:ext>
            </a:extLst>
          </a:blip>
          <a:srcRect t="3846"/>
          <a:stretch>
            <a:fillRect/>
          </a:stretch>
        </p:blipFill>
        <p:spPr>
          <a:xfrm>
            <a:off x="7954360" y="768054"/>
            <a:ext cx="2947130" cy="5104217"/>
          </a:xfrm>
          <a:prstGeom prst="rect">
            <a:avLst/>
          </a:prstGeom>
          <a:ln>
            <a:noFill/>
          </a:ln>
          <a:effectLst>
            <a:softEdge rad="112500"/>
          </a:effectLst>
        </p:spPr>
      </p:pic>
    </p:spTree>
    <p:extLst>
      <p:ext uri="{BB962C8B-B14F-4D97-AF65-F5344CB8AC3E}">
        <p14:creationId xmlns:p14="http://schemas.microsoft.com/office/powerpoint/2010/main" val="24528877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Rectangle 64">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Woman in a modern living room with plants controlling and looking into a cell phone attached to a ring light">
            <a:extLst>
              <a:ext uri="{FF2B5EF4-FFF2-40B4-BE49-F238E27FC236}">
                <a16:creationId xmlns:a16="http://schemas.microsoft.com/office/drawing/2014/main" id="{789BAE73-282A-36BD-C344-6C40A6A0D86C}"/>
              </a:ext>
            </a:extLst>
          </p:cNvPr>
          <p:cNvPicPr>
            <a:picLocks noChangeAspect="1"/>
          </p:cNvPicPr>
          <p:nvPr/>
        </p:nvPicPr>
        <p:blipFill>
          <a:blip r:embed="rId3">
            <a:extLst>
              <a:ext uri="{28A0092B-C50C-407E-A947-70E740481C1C}">
                <a14:useLocalDpi xmlns:a14="http://schemas.microsoft.com/office/drawing/2010/main" val="0"/>
              </a:ext>
            </a:extLst>
          </a:blip>
          <a:srcRect l="11144" r="33644"/>
          <a:stretch>
            <a:fillRect/>
          </a:stretch>
        </p:blipFill>
        <p:spPr>
          <a:xfrm>
            <a:off x="20" y="719747"/>
            <a:ext cx="4458058" cy="5389675"/>
          </a:xfrm>
          <a:prstGeom prst="rect">
            <a:avLst/>
          </a:prstGeom>
        </p:spPr>
      </p:pic>
      <p:sp>
        <p:nvSpPr>
          <p:cNvPr id="67" name="Rectangle 66">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E0B30D-CB02-45A2-5C2C-65D0223A1738}"/>
              </a:ext>
            </a:extLst>
          </p:cNvPr>
          <p:cNvSpPr>
            <a:spLocks noGrp="1"/>
          </p:cNvSpPr>
          <p:nvPr>
            <p:ph type="title"/>
          </p:nvPr>
        </p:nvSpPr>
        <p:spPr>
          <a:xfrm>
            <a:off x="5157046" y="467024"/>
            <a:ext cx="6627226" cy="1154102"/>
          </a:xfrm>
        </p:spPr>
        <p:txBody>
          <a:bodyPr>
            <a:normAutofit/>
          </a:bodyPr>
          <a:lstStyle/>
          <a:p>
            <a:r>
              <a:rPr lang="en-GB" sz="2800" dirty="0"/>
              <a:t>2.7. Video Advertisement</a:t>
            </a:r>
          </a:p>
        </p:txBody>
      </p:sp>
      <p:sp>
        <p:nvSpPr>
          <p:cNvPr id="71" name="Rectangle 70">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3A5009-C0A5-1AC4-D660-CA3D9CD048D0}"/>
              </a:ext>
            </a:extLst>
          </p:cNvPr>
          <p:cNvSpPr>
            <a:spLocks noGrp="1"/>
          </p:cNvSpPr>
          <p:nvPr>
            <p:ph idx="1"/>
          </p:nvPr>
        </p:nvSpPr>
        <p:spPr>
          <a:xfrm>
            <a:off x="4644894" y="1415471"/>
            <a:ext cx="7357241" cy="4773401"/>
          </a:xfrm>
        </p:spPr>
        <p:txBody>
          <a:bodyPr anchor="t">
            <a:normAutofit fontScale="92500"/>
          </a:bodyPr>
          <a:lstStyle/>
          <a:p>
            <a:pPr>
              <a:lnSpc>
                <a:spcPct val="130000"/>
              </a:lnSpc>
            </a:pPr>
            <a:r>
              <a:rPr lang="en-GB" sz="1600" dirty="0"/>
              <a:t>Video Advertising is a powerful form of digital advertising that uses video content to promote the brand and the products (Jayawardena et al, 2025).</a:t>
            </a:r>
          </a:p>
          <a:p>
            <a:pPr>
              <a:lnSpc>
                <a:spcPct val="130000"/>
              </a:lnSpc>
            </a:pPr>
            <a:r>
              <a:rPr lang="en-GB" sz="1600" dirty="0"/>
              <a:t> My video advertisement communicates the brand message by focusing on character relatability and educational themes. My aim is to connect emotionally with parents, showcasing how the books foster skills in young readers. </a:t>
            </a:r>
          </a:p>
          <a:p>
            <a:pPr>
              <a:lnSpc>
                <a:spcPct val="130000"/>
              </a:lnSpc>
            </a:pPr>
            <a:r>
              <a:rPr lang="en-GB" sz="1600" dirty="0"/>
              <a:t>This advertisement highlights the gained insights: </a:t>
            </a:r>
          </a:p>
          <a:p>
            <a:pPr marL="285750" indent="-285750">
              <a:lnSpc>
                <a:spcPct val="130000"/>
              </a:lnSpc>
              <a:buFont typeface="Arial" panose="020B0604020202020204" pitchFamily="34" charset="0"/>
              <a:buChar char="•"/>
            </a:pPr>
            <a:r>
              <a:rPr lang="en-GB" sz="1600" dirty="0"/>
              <a:t>Importance of educational content.</a:t>
            </a:r>
          </a:p>
          <a:p>
            <a:pPr marL="285750" lvl="0" indent="-285750">
              <a:lnSpc>
                <a:spcPct val="130000"/>
              </a:lnSpc>
              <a:buFont typeface="Arial" panose="020B0604020202020204" pitchFamily="34" charset="0"/>
              <a:buChar char="•"/>
            </a:pPr>
            <a:r>
              <a:rPr lang="en-GB" sz="1600" dirty="0"/>
              <a:t>Relatable characters are central to our narratives. </a:t>
            </a:r>
          </a:p>
          <a:p>
            <a:pPr marL="285750" indent="-285750">
              <a:lnSpc>
                <a:spcPct val="130000"/>
              </a:lnSpc>
              <a:buFont typeface="Arial" panose="020B0604020202020204" pitchFamily="34" charset="0"/>
              <a:buChar char="•"/>
            </a:pPr>
            <a:r>
              <a:rPr lang="en-GB" sz="1600" dirty="0"/>
              <a:t>I emphasized the positive development outcomes of reading.</a:t>
            </a:r>
          </a:p>
          <a:p>
            <a:pPr marL="285750" lvl="0" indent="-285750">
              <a:lnSpc>
                <a:spcPct val="130000"/>
              </a:lnSpc>
              <a:buFont typeface="Arial" panose="020B0604020202020204" pitchFamily="34" charset="0"/>
              <a:buChar char="•"/>
            </a:pPr>
            <a:r>
              <a:rPr lang="en-GB" sz="1600" dirty="0"/>
              <a:t>I presented books titles and description.</a:t>
            </a:r>
          </a:p>
          <a:p>
            <a:pPr lvl="0">
              <a:lnSpc>
                <a:spcPct val="130000"/>
              </a:lnSpc>
            </a:pPr>
            <a:endParaRPr lang="en-GB" sz="1100" dirty="0"/>
          </a:p>
        </p:txBody>
      </p:sp>
      <p:sp>
        <p:nvSpPr>
          <p:cNvPr id="73" name="Rectangle 72">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478088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1ACEE-3D30-9493-7F92-A1ABD909AA31}"/>
              </a:ext>
            </a:extLst>
          </p:cNvPr>
          <p:cNvSpPr>
            <a:spLocks noGrp="1"/>
          </p:cNvSpPr>
          <p:nvPr>
            <p:ph type="title"/>
          </p:nvPr>
        </p:nvSpPr>
        <p:spPr>
          <a:xfrm>
            <a:off x="208722" y="705113"/>
            <a:ext cx="4492487" cy="5197498"/>
          </a:xfrm>
        </p:spPr>
        <p:txBody>
          <a:bodyPr/>
          <a:lstStyle/>
          <a:p>
            <a:pPr algn="ctr"/>
            <a:r>
              <a:rPr lang="en-GB" dirty="0"/>
              <a:t>2.8. Conclusion and reflection</a:t>
            </a:r>
            <a:br>
              <a:rPr lang="en-GB" dirty="0"/>
            </a:br>
            <a:endParaRPr lang="en-GB" dirty="0"/>
          </a:p>
        </p:txBody>
      </p:sp>
      <p:sp>
        <p:nvSpPr>
          <p:cNvPr id="3" name="Content Placeholder 2">
            <a:extLst>
              <a:ext uri="{FF2B5EF4-FFF2-40B4-BE49-F238E27FC236}">
                <a16:creationId xmlns:a16="http://schemas.microsoft.com/office/drawing/2014/main" id="{F200822B-F02C-6724-220E-5AC6ED617DEB}"/>
              </a:ext>
            </a:extLst>
          </p:cNvPr>
          <p:cNvSpPr>
            <a:spLocks noGrp="1"/>
          </p:cNvSpPr>
          <p:nvPr>
            <p:ph idx="1"/>
          </p:nvPr>
        </p:nvSpPr>
        <p:spPr>
          <a:xfrm>
            <a:off x="4919870" y="705113"/>
            <a:ext cx="7156173" cy="5197498"/>
          </a:xfrm>
        </p:spPr>
        <p:txBody>
          <a:bodyPr>
            <a:normAutofit/>
          </a:bodyPr>
          <a:lstStyle/>
          <a:p>
            <a:r>
              <a:rPr lang="en-GB" sz="1500" dirty="0"/>
              <a:t>In conclusion, I have learned the great value of aligning my business strategy with customer needs. </a:t>
            </a:r>
          </a:p>
          <a:p>
            <a:r>
              <a:rPr lang="en-GB" sz="1500" dirty="0"/>
              <a:t>Gathering and analysing data enables me to make informed decisions that resonate with target audience.</a:t>
            </a:r>
          </a:p>
          <a:p>
            <a:r>
              <a:rPr lang="en-GB" sz="1500" dirty="0"/>
              <a:t>Skills Developed: </a:t>
            </a:r>
          </a:p>
          <a:p>
            <a:pPr marL="285750" lvl="0" indent="-285750">
              <a:buFont typeface="Arial" panose="020B0604020202020204" pitchFamily="34" charset="0"/>
              <a:buChar char="•"/>
            </a:pPr>
            <a:r>
              <a:rPr lang="en-GB" sz="1500" dirty="0"/>
              <a:t>Proficiencies in survey design and data analysis.</a:t>
            </a:r>
          </a:p>
          <a:p>
            <a:pPr marL="285750" lvl="0" indent="-285750">
              <a:buFont typeface="Arial" panose="020B0604020202020204" pitchFamily="34" charset="0"/>
              <a:buChar char="•"/>
            </a:pPr>
            <a:r>
              <a:rPr lang="en-GB" sz="1500" dirty="0"/>
              <a:t>Basic skills in website development and search engine optimization.</a:t>
            </a:r>
          </a:p>
          <a:p>
            <a:r>
              <a:rPr lang="en-GB" sz="1500" dirty="0"/>
              <a:t>Skills to Improve:</a:t>
            </a:r>
          </a:p>
          <a:p>
            <a:pPr marL="285750" lvl="0" indent="-285750">
              <a:buFont typeface="Arial" panose="020B0604020202020204" pitchFamily="34" charset="0"/>
              <a:buChar char="•"/>
            </a:pPr>
            <a:r>
              <a:rPr lang="en-GB" sz="1500" dirty="0"/>
              <a:t>I aim to enhance my abilities in digital marketing and video production.</a:t>
            </a:r>
          </a:p>
          <a:p>
            <a:endParaRPr lang="en-GB" dirty="0"/>
          </a:p>
        </p:txBody>
      </p:sp>
      <p:sp>
        <p:nvSpPr>
          <p:cNvPr id="4" name="TextBox 3">
            <a:extLst>
              <a:ext uri="{FF2B5EF4-FFF2-40B4-BE49-F238E27FC236}">
                <a16:creationId xmlns:a16="http://schemas.microsoft.com/office/drawing/2014/main" id="{519B41AB-70B7-F29B-4D56-124AEC989ECA}"/>
              </a:ext>
            </a:extLst>
          </p:cNvPr>
          <p:cNvSpPr txBox="1"/>
          <p:nvPr/>
        </p:nvSpPr>
        <p:spPr>
          <a:xfrm>
            <a:off x="5202963" y="6152887"/>
            <a:ext cx="6589986" cy="584775"/>
          </a:xfrm>
          <a:prstGeom prst="rect">
            <a:avLst/>
          </a:prstGeom>
          <a:noFill/>
        </p:spPr>
        <p:txBody>
          <a:bodyPr wrap="square" rtlCol="0">
            <a:spAutoFit/>
          </a:bodyPr>
          <a:lstStyle/>
          <a:p>
            <a:r>
              <a:rPr lang="en-GB" sz="3200" b="1" dirty="0"/>
              <a:t>Thank you for your attention! </a:t>
            </a:r>
          </a:p>
        </p:txBody>
      </p:sp>
    </p:spTree>
    <p:extLst>
      <p:ext uri="{BB962C8B-B14F-4D97-AF65-F5344CB8AC3E}">
        <p14:creationId xmlns:p14="http://schemas.microsoft.com/office/powerpoint/2010/main" val="3546200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DDD02-27F9-1875-928D-D907A4117388}"/>
              </a:ext>
            </a:extLst>
          </p:cNvPr>
          <p:cNvSpPr>
            <a:spLocks noGrp="1"/>
          </p:cNvSpPr>
          <p:nvPr>
            <p:ph type="title"/>
          </p:nvPr>
        </p:nvSpPr>
        <p:spPr>
          <a:xfrm>
            <a:off x="208722" y="705113"/>
            <a:ext cx="3846169" cy="5197498"/>
          </a:xfrm>
        </p:spPr>
        <p:txBody>
          <a:bodyPr/>
          <a:lstStyle/>
          <a:p>
            <a:r>
              <a:rPr lang="en-GB" dirty="0"/>
              <a:t>3. References</a:t>
            </a:r>
            <a:br>
              <a:rPr lang="en-GB" dirty="0"/>
            </a:br>
            <a:endParaRPr lang="en-GB" dirty="0"/>
          </a:p>
        </p:txBody>
      </p:sp>
      <p:sp>
        <p:nvSpPr>
          <p:cNvPr id="3" name="Content Placeholder 2">
            <a:extLst>
              <a:ext uri="{FF2B5EF4-FFF2-40B4-BE49-F238E27FC236}">
                <a16:creationId xmlns:a16="http://schemas.microsoft.com/office/drawing/2014/main" id="{52248553-28D3-F899-723E-24E63D482EEE}"/>
              </a:ext>
            </a:extLst>
          </p:cNvPr>
          <p:cNvSpPr>
            <a:spLocks noGrp="1"/>
          </p:cNvSpPr>
          <p:nvPr>
            <p:ph idx="1"/>
          </p:nvPr>
        </p:nvSpPr>
        <p:spPr>
          <a:xfrm>
            <a:off x="4909930" y="705113"/>
            <a:ext cx="7205869" cy="5884530"/>
          </a:xfrm>
        </p:spPr>
        <p:txBody>
          <a:bodyPr>
            <a:normAutofit fontScale="47500" lnSpcReduction="20000"/>
          </a:bodyPr>
          <a:lstStyle/>
          <a:p>
            <a:r>
              <a:rPr lang="en-GB" dirty="0"/>
              <a:t>Clow, K. and Baack, D. (2013) </a:t>
            </a:r>
            <a:r>
              <a:rPr lang="en-GB" i="1" dirty="0"/>
              <a:t>Integrated Advertising, Promotion and Marketing Communications</a:t>
            </a:r>
            <a:r>
              <a:rPr lang="en-GB" dirty="0"/>
              <a:t>. 6th ed. Place of publication not identified: Pearson Education Limited.</a:t>
            </a:r>
          </a:p>
          <a:p>
            <a:r>
              <a:rPr lang="en-GB" dirty="0" err="1"/>
              <a:t>Dadwal</a:t>
            </a:r>
            <a:r>
              <a:rPr lang="en-GB" dirty="0"/>
              <a:t>, S. (2019) </a:t>
            </a:r>
            <a:r>
              <a:rPr lang="en-GB" i="1" dirty="0"/>
              <a:t>Innovations in Technology and Marketing for the Connected Consumer</a:t>
            </a:r>
            <a:r>
              <a:rPr lang="en-GB" dirty="0"/>
              <a:t>. Edited by S. </a:t>
            </a:r>
            <a:r>
              <a:rPr lang="en-GB" dirty="0" err="1"/>
              <a:t>Dadwal</a:t>
            </a:r>
            <a:r>
              <a:rPr lang="en-GB" dirty="0"/>
              <a:t>. Hershey, Pennsylvania: IGI Global. Available at: </a:t>
            </a:r>
            <a:r>
              <a:rPr lang="en-GB" u="sng" dirty="0">
                <a:hlinkClick r:id="rId2"/>
              </a:rPr>
              <a:t>https://doi.org/10.4018/978-1-7998-0131-3</a:t>
            </a:r>
            <a:r>
              <a:rPr lang="en-GB" dirty="0"/>
              <a:t>.</a:t>
            </a:r>
          </a:p>
          <a:p>
            <a:r>
              <a:rPr lang="en-GB" dirty="0"/>
              <a:t>Day, G. (2022) </a:t>
            </a:r>
            <a:r>
              <a:rPr lang="en-GB" i="1" dirty="0"/>
              <a:t>Advanced Introduction to Marketing Strategy</a:t>
            </a:r>
            <a:r>
              <a:rPr lang="en-GB" dirty="0"/>
              <a:t>. United Kingdom: Edward Elgar Publishing.</a:t>
            </a:r>
          </a:p>
          <a:p>
            <a:r>
              <a:rPr lang="en-GB" dirty="0"/>
              <a:t>De Marco, P. (2025) </a:t>
            </a:r>
            <a:r>
              <a:rPr lang="en-GB" i="1" dirty="0"/>
              <a:t>The Magic of Web Authoring: Designing Interactive Websites Made Easy</a:t>
            </a:r>
            <a:r>
              <a:rPr lang="en-GB" dirty="0"/>
              <a:t>. Available at: </a:t>
            </a:r>
            <a:r>
              <a:rPr lang="en-GB" u="sng" dirty="0">
                <a:hlinkClick r:id="rId3"/>
              </a:rPr>
              <a:t>https://www.google.co.uk/books/edition/The_Magic_of_Web_Authoring_Designing_Int/YDNeEQAAQBAJ?hl=en&amp;gbpv=0</a:t>
            </a:r>
            <a:r>
              <a:rPr lang="en-GB" dirty="0"/>
              <a:t> (Accessed 27 June 2025).</a:t>
            </a:r>
          </a:p>
          <a:p>
            <a:r>
              <a:rPr lang="en-GB" dirty="0"/>
              <a:t>Enge, E. et al. (2009) The Art of SEO: Mastering Search Engine Optimization. O'Reilly. Available at: </a:t>
            </a:r>
            <a:r>
              <a:rPr lang="en-GB" u="sng" dirty="0">
                <a:hlinkClick r:id="rId4"/>
              </a:rPr>
              <a:t>https://books.google.co.uk/books?id=4VvOLL4KIesC&amp;pg=PA71&amp;hl=ro&amp;source=gbs_selected_pages&amp;cad=1#v=onepage&amp;q&amp;f=false</a:t>
            </a:r>
            <a:r>
              <a:rPr lang="en-GB" dirty="0"/>
              <a:t>. (Accessed 27 June 2025).</a:t>
            </a:r>
          </a:p>
          <a:p>
            <a:r>
              <a:rPr lang="en-GB" dirty="0"/>
              <a:t>Jayawardena, N. et al (2025</a:t>
            </a:r>
            <a:r>
              <a:rPr lang="en-GB" i="1" dirty="0"/>
              <a:t>) Digital video advertising Strategies: Grow Your Brand with Online Videos</a:t>
            </a:r>
            <a:r>
              <a:rPr lang="en-GB" dirty="0"/>
              <a:t>. 1</a:t>
            </a:r>
            <a:r>
              <a:rPr lang="en-GB" baseline="30000" dirty="0"/>
              <a:t>st</a:t>
            </a:r>
            <a:r>
              <a:rPr lang="en-GB" dirty="0"/>
              <a:t> Edition. Leeds: Emerald Publishing Limited.</a:t>
            </a:r>
          </a:p>
          <a:p>
            <a:r>
              <a:rPr lang="en-GB" dirty="0"/>
              <a:t>Mota Pinto, F. (2020) </a:t>
            </a:r>
            <a:r>
              <a:rPr lang="en-GB" i="1" dirty="0"/>
              <a:t>Digital marketing strategies and models for competitive business</a:t>
            </a:r>
            <a:r>
              <a:rPr lang="en-GB" dirty="0"/>
              <a:t>. Edited by F. Mota Pinto and T. Guarda. Hershey, Pennsylvania: Business Science Reference. Available at: </a:t>
            </a:r>
            <a:r>
              <a:rPr lang="en-GB" u="sng" dirty="0">
                <a:hlinkClick r:id="rId5"/>
              </a:rPr>
              <a:t>https://doi.org/10.4018/978-1-7998-2963-8</a:t>
            </a:r>
            <a:r>
              <a:rPr lang="en-GB" dirty="0"/>
              <a:t>.</a:t>
            </a:r>
          </a:p>
          <a:p>
            <a:r>
              <a:rPr lang="en-GB" dirty="0"/>
              <a:t>Peterson, C. (2014) </a:t>
            </a:r>
            <a:r>
              <a:rPr lang="en-GB" i="1" dirty="0"/>
              <a:t>Learning Responsive Web Design: A Beginner's Guide</a:t>
            </a:r>
            <a:r>
              <a:rPr lang="en-GB" dirty="0"/>
              <a:t>. United Kingdom: O'Reilly Media.</a:t>
            </a:r>
          </a:p>
          <a:p>
            <a:r>
              <a:rPr lang="en-GB" dirty="0"/>
              <a:t>Rodriguez, M. (2023) </a:t>
            </a:r>
            <a:r>
              <a:rPr lang="en-GB" i="1" dirty="0"/>
              <a:t>Brand Storytelling: Put Customers at the Heart of Your Brand Story</a:t>
            </a:r>
            <a:r>
              <a:rPr lang="en-GB" dirty="0"/>
              <a:t>. United Kingdom: Kogan Page.</a:t>
            </a:r>
          </a:p>
          <a:p>
            <a:r>
              <a:rPr lang="en-GB" dirty="0"/>
              <a:t>Zikmund, W., Babin, B. (2015) </a:t>
            </a:r>
            <a:r>
              <a:rPr lang="en-GB" i="1" dirty="0"/>
              <a:t>Exploring Marketing Research</a:t>
            </a:r>
            <a:r>
              <a:rPr lang="en-GB" dirty="0"/>
              <a:t>. 11</a:t>
            </a:r>
            <a:r>
              <a:rPr lang="en-GB" baseline="30000" dirty="0"/>
              <a:t>th</a:t>
            </a:r>
            <a:r>
              <a:rPr lang="en-GB" dirty="0"/>
              <a:t> Edition. Cengage Learning.</a:t>
            </a:r>
          </a:p>
          <a:p>
            <a:endParaRPr lang="en-GB" dirty="0"/>
          </a:p>
        </p:txBody>
      </p:sp>
    </p:spTree>
    <p:extLst>
      <p:ext uri="{BB962C8B-B14F-4D97-AF65-F5344CB8AC3E}">
        <p14:creationId xmlns:p14="http://schemas.microsoft.com/office/powerpoint/2010/main" val="1952573975"/>
      </p:ext>
    </p:extLst>
  </p:cSld>
  <p:clrMapOvr>
    <a:masterClrMapping/>
  </p:clrMapOvr>
</p:sld>
</file>

<file path=ppt/theme/theme1.xml><?xml version="1.0" encoding="utf-8"?>
<a:theme xmlns:a="http://schemas.openxmlformats.org/drawingml/2006/main" name="ShojiVTI">
  <a:themeElements>
    <a:clrScheme name="Shoji">
      <a:dk1>
        <a:sysClr val="windowText" lastClr="000000"/>
      </a:dk1>
      <a:lt1>
        <a:sysClr val="window" lastClr="FFFFFF"/>
      </a:lt1>
      <a:dk2>
        <a:srgbClr val="595460"/>
      </a:dk2>
      <a:lt2>
        <a:srgbClr val="EBEDEB"/>
      </a:lt2>
      <a:accent1>
        <a:srgbClr val="97A7B8"/>
      </a:accent1>
      <a:accent2>
        <a:srgbClr val="A5B592"/>
      </a:accent2>
      <a:accent3>
        <a:srgbClr val="CED228"/>
      </a:accent3>
      <a:accent4>
        <a:srgbClr val="D1C499"/>
      </a:accent4>
      <a:accent5>
        <a:srgbClr val="BDB3B6"/>
      </a:accent5>
      <a:accent6>
        <a:srgbClr val="C5A98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206</TotalTime>
  <Words>1556</Words>
  <Application>Microsoft Office PowerPoint</Application>
  <PresentationFormat>Widescreen</PresentationFormat>
  <Paragraphs>115</Paragraphs>
  <Slides>27</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Meiryo</vt:lpstr>
      <vt:lpstr>Aptos</vt:lpstr>
      <vt:lpstr>Arial</vt:lpstr>
      <vt:lpstr>Corbel</vt:lpstr>
      <vt:lpstr>ShojiVTI</vt:lpstr>
      <vt:lpstr>Child with The Kite</vt:lpstr>
      <vt:lpstr>Presentation Overview</vt:lpstr>
      <vt:lpstr>Child with The Kite  1. Video Advertisement</vt:lpstr>
      <vt:lpstr>2. Market Research    2.1. Introduction</vt:lpstr>
      <vt:lpstr>2.2.Questionnaire Design</vt:lpstr>
      <vt:lpstr>2.3. Key Insights from Questionnaire Responses </vt:lpstr>
      <vt:lpstr>PowerPoint Presentation</vt:lpstr>
      <vt:lpstr>PowerPoint Presentation</vt:lpstr>
      <vt:lpstr>PowerPoint Presentation</vt:lpstr>
      <vt:lpstr>2.4. How research informed my business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2.5. Marketing Strategy</vt:lpstr>
      <vt:lpstr>PowerPoint Presentation</vt:lpstr>
      <vt:lpstr>2.6. Designing the Website</vt:lpstr>
      <vt:lpstr>PowerPoint Presentation</vt:lpstr>
      <vt:lpstr>PowerPoint Presentation</vt:lpstr>
      <vt:lpstr>PowerPoint Presentation</vt:lpstr>
      <vt:lpstr>2.7. Video Advertisement</vt:lpstr>
      <vt:lpstr>2.8. Conclusion and reflection </vt:lpstr>
      <vt:lpstr>3.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Ana Maria</dc:creator>
  <cp:lastModifiedBy>Ana Maria</cp:lastModifiedBy>
  <cp:revision>1</cp:revision>
  <dcterms:created xsi:type="dcterms:W3CDTF">2025-06-28T13:20:07Z</dcterms:created>
  <dcterms:modified xsi:type="dcterms:W3CDTF">2025-06-30T06:51:42Z</dcterms:modified>
</cp:coreProperties>
</file>