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327" r:id="rId3"/>
    <p:sldId id="341" r:id="rId4"/>
    <p:sldId id="340" r:id="rId5"/>
    <p:sldId id="330" r:id="rId6"/>
    <p:sldId id="331" r:id="rId7"/>
    <p:sldId id="332" r:id="rId8"/>
    <p:sldId id="333" r:id="rId9"/>
    <p:sldId id="334" r:id="rId10"/>
    <p:sldId id="335" r:id="rId11"/>
    <p:sldId id="336" r:id="rId12"/>
    <p:sldId id="337" r:id="rId13"/>
    <p:sldId id="338" r:id="rId14"/>
    <p:sldId id="339" r:id="rId15"/>
    <p:sldId id="342" r:id="rId16"/>
    <p:sldId id="344" r:id="rId17"/>
    <p:sldId id="343" r:id="rId18"/>
    <p:sldId id="345" r:id="rId19"/>
    <p:sldId id="346" r:id="rId20"/>
    <p:sldId id="347" r:id="rId21"/>
    <p:sldId id="328" r:id="rId22"/>
    <p:sldId id="286" r:id="rId23"/>
    <p:sldId id="287" r:id="rId24"/>
    <p:sldId id="348" r:id="rId25"/>
    <p:sldId id="351" r:id="rId26"/>
    <p:sldId id="350" r:id="rId27"/>
    <p:sldId id="349" r:id="rId28"/>
    <p:sldId id="352" r:id="rId29"/>
    <p:sldId id="353" r:id="rId30"/>
    <p:sldId id="354" r:id="rId31"/>
    <p:sldId id="355" r:id="rId32"/>
    <p:sldId id="356" r:id="rId33"/>
    <p:sldId id="357" r:id="rId34"/>
    <p:sldId id="358" r:id="rId35"/>
    <p:sldId id="288" r:id="rId36"/>
    <p:sldId id="289" r:id="rId37"/>
    <p:sldId id="32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A2E0AE-0B32-430D-A4EA-F1FCB7F69B90}" v="42" dt="2024-09-03T14:55:09.1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67" d="100"/>
          <a:sy n="67" d="100"/>
        </p:scale>
        <p:origin x="42" y="4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B179B4CA-E92E-47E9-96D6-8275E1869220}"/>
    <pc:docChg chg="custSel addSld delSld modSld sldOrd">
      <pc:chgData name="Helen Lee" userId="950b76d7-29a8-4037-9cf6-1d47a6b96373" providerId="ADAL" clId="{B179B4CA-E92E-47E9-96D6-8275E1869220}" dt="2024-07-08T08:35:32.257" v="437" actId="14100"/>
      <pc:docMkLst>
        <pc:docMk/>
      </pc:docMkLst>
      <pc:sldChg chg="modSp mod">
        <pc:chgData name="Helen Lee" userId="950b76d7-29a8-4037-9cf6-1d47a6b96373" providerId="ADAL" clId="{B179B4CA-E92E-47E9-96D6-8275E1869220}" dt="2024-05-14T17:01:21.067" v="177" actId="14100"/>
        <pc:sldMkLst>
          <pc:docMk/>
          <pc:sldMk cId="2001912091" sldId="256"/>
        </pc:sldMkLst>
        <pc:spChg chg="mod">
          <ac:chgData name="Helen Lee" userId="950b76d7-29a8-4037-9cf6-1d47a6b96373" providerId="ADAL" clId="{B179B4CA-E92E-47E9-96D6-8275E1869220}" dt="2024-05-14T17:01:21.067" v="177" actId="14100"/>
          <ac:spMkLst>
            <pc:docMk/>
            <pc:sldMk cId="2001912091" sldId="256"/>
            <ac:spMk id="3" creationId="{7656A0CE-8939-C029-9567-593ED79E9120}"/>
          </ac:spMkLst>
        </pc:spChg>
      </pc:sldChg>
      <pc:sldChg chg="del">
        <pc:chgData name="Helen Lee" userId="950b76d7-29a8-4037-9cf6-1d47a6b96373" providerId="ADAL" clId="{B179B4CA-E92E-47E9-96D6-8275E1869220}" dt="2024-05-14T16:55:53.095" v="25" actId="47"/>
        <pc:sldMkLst>
          <pc:docMk/>
          <pc:sldMk cId="3406829117" sldId="257"/>
        </pc:sldMkLst>
      </pc:sldChg>
      <pc:sldChg chg="del">
        <pc:chgData name="Helen Lee" userId="950b76d7-29a8-4037-9cf6-1d47a6b96373" providerId="ADAL" clId="{B179B4CA-E92E-47E9-96D6-8275E1869220}" dt="2024-05-14T16:55:53.095" v="25" actId="47"/>
        <pc:sldMkLst>
          <pc:docMk/>
          <pc:sldMk cId="3629684267" sldId="258"/>
        </pc:sldMkLst>
      </pc:sldChg>
      <pc:sldChg chg="del">
        <pc:chgData name="Helen Lee" userId="950b76d7-29a8-4037-9cf6-1d47a6b96373" providerId="ADAL" clId="{B179B4CA-E92E-47E9-96D6-8275E1869220}" dt="2024-05-14T16:55:53.095" v="25" actId="47"/>
        <pc:sldMkLst>
          <pc:docMk/>
          <pc:sldMk cId="0" sldId="259"/>
        </pc:sldMkLst>
      </pc:sldChg>
      <pc:sldChg chg="del">
        <pc:chgData name="Helen Lee" userId="950b76d7-29a8-4037-9cf6-1d47a6b96373" providerId="ADAL" clId="{B179B4CA-E92E-47E9-96D6-8275E1869220}" dt="2024-05-14T16:55:53.095" v="25" actId="47"/>
        <pc:sldMkLst>
          <pc:docMk/>
          <pc:sldMk cId="0" sldId="261"/>
        </pc:sldMkLst>
      </pc:sldChg>
      <pc:sldChg chg="del">
        <pc:chgData name="Helen Lee" userId="950b76d7-29a8-4037-9cf6-1d47a6b96373" providerId="ADAL" clId="{B179B4CA-E92E-47E9-96D6-8275E1869220}" dt="2024-05-14T16:55:53.095" v="25" actId="47"/>
        <pc:sldMkLst>
          <pc:docMk/>
          <pc:sldMk cId="0" sldId="266"/>
        </pc:sldMkLst>
      </pc:sldChg>
      <pc:sldChg chg="del">
        <pc:chgData name="Helen Lee" userId="950b76d7-29a8-4037-9cf6-1d47a6b96373" providerId="ADAL" clId="{B179B4CA-E92E-47E9-96D6-8275E1869220}" dt="2024-05-14T16:55:53.095" v="25" actId="47"/>
        <pc:sldMkLst>
          <pc:docMk/>
          <pc:sldMk cId="0" sldId="267"/>
        </pc:sldMkLst>
      </pc:sldChg>
      <pc:sldChg chg="del">
        <pc:chgData name="Helen Lee" userId="950b76d7-29a8-4037-9cf6-1d47a6b96373" providerId="ADAL" clId="{B179B4CA-E92E-47E9-96D6-8275E1869220}" dt="2024-05-14T16:55:53.095" v="25" actId="47"/>
        <pc:sldMkLst>
          <pc:docMk/>
          <pc:sldMk cId="0" sldId="268"/>
        </pc:sldMkLst>
      </pc:sldChg>
      <pc:sldChg chg="del">
        <pc:chgData name="Helen Lee" userId="950b76d7-29a8-4037-9cf6-1d47a6b96373" providerId="ADAL" clId="{B179B4CA-E92E-47E9-96D6-8275E1869220}" dt="2024-05-14T16:55:53.095" v="25" actId="47"/>
        <pc:sldMkLst>
          <pc:docMk/>
          <pc:sldMk cId="0" sldId="281"/>
        </pc:sldMkLst>
      </pc:sldChg>
      <pc:sldChg chg="del">
        <pc:chgData name="Helen Lee" userId="950b76d7-29a8-4037-9cf6-1d47a6b96373" providerId="ADAL" clId="{B179B4CA-E92E-47E9-96D6-8275E1869220}" dt="2024-05-14T16:55:53.095" v="25" actId="47"/>
        <pc:sldMkLst>
          <pc:docMk/>
          <pc:sldMk cId="0" sldId="282"/>
        </pc:sldMkLst>
      </pc:sldChg>
      <pc:sldChg chg="del">
        <pc:chgData name="Helen Lee" userId="950b76d7-29a8-4037-9cf6-1d47a6b96373" providerId="ADAL" clId="{B179B4CA-E92E-47E9-96D6-8275E1869220}" dt="2024-05-14T16:55:53.095" v="25" actId="47"/>
        <pc:sldMkLst>
          <pc:docMk/>
          <pc:sldMk cId="0" sldId="284"/>
        </pc:sldMkLst>
      </pc:sldChg>
      <pc:sldChg chg="del">
        <pc:chgData name="Helen Lee" userId="950b76d7-29a8-4037-9cf6-1d47a6b96373" providerId="ADAL" clId="{B179B4CA-E92E-47E9-96D6-8275E1869220}" dt="2024-05-14T16:55:53.095" v="25" actId="47"/>
        <pc:sldMkLst>
          <pc:docMk/>
          <pc:sldMk cId="0" sldId="285"/>
        </pc:sldMkLst>
      </pc:sldChg>
      <pc:sldChg chg="add">
        <pc:chgData name="Helen Lee" userId="950b76d7-29a8-4037-9cf6-1d47a6b96373" providerId="ADAL" clId="{B179B4CA-E92E-47E9-96D6-8275E1869220}" dt="2024-07-08T08:16:56.078" v="302"/>
        <pc:sldMkLst>
          <pc:docMk/>
          <pc:sldMk cId="2202574086" sldId="286"/>
        </pc:sldMkLst>
      </pc:sldChg>
      <pc:sldChg chg="add">
        <pc:chgData name="Helen Lee" userId="950b76d7-29a8-4037-9cf6-1d47a6b96373" providerId="ADAL" clId="{B179B4CA-E92E-47E9-96D6-8275E1869220}" dt="2024-07-08T08:16:56.078" v="302"/>
        <pc:sldMkLst>
          <pc:docMk/>
          <pc:sldMk cId="1684844316" sldId="287"/>
        </pc:sldMkLst>
      </pc:sldChg>
      <pc:sldChg chg="add">
        <pc:chgData name="Helen Lee" userId="950b76d7-29a8-4037-9cf6-1d47a6b96373" providerId="ADAL" clId="{B179B4CA-E92E-47E9-96D6-8275E1869220}" dt="2024-07-08T08:16:56.078" v="302"/>
        <pc:sldMkLst>
          <pc:docMk/>
          <pc:sldMk cId="2477947512" sldId="288"/>
        </pc:sldMkLst>
      </pc:sldChg>
      <pc:sldChg chg="add">
        <pc:chgData name="Helen Lee" userId="950b76d7-29a8-4037-9cf6-1d47a6b96373" providerId="ADAL" clId="{B179B4CA-E92E-47E9-96D6-8275E1869220}" dt="2024-07-08T08:16:56.078" v="302"/>
        <pc:sldMkLst>
          <pc:docMk/>
          <pc:sldMk cId="3453423786" sldId="289"/>
        </pc:sldMkLst>
      </pc:sldChg>
      <pc:sldChg chg="del">
        <pc:chgData name="Helen Lee" userId="950b76d7-29a8-4037-9cf6-1d47a6b96373" providerId="ADAL" clId="{B179B4CA-E92E-47E9-96D6-8275E1869220}" dt="2024-05-14T16:55:53.095" v="25" actId="47"/>
        <pc:sldMkLst>
          <pc:docMk/>
          <pc:sldMk cId="0" sldId="292"/>
        </pc:sldMkLst>
      </pc:sldChg>
      <pc:sldChg chg="del">
        <pc:chgData name="Helen Lee" userId="950b76d7-29a8-4037-9cf6-1d47a6b96373" providerId="ADAL" clId="{B179B4CA-E92E-47E9-96D6-8275E1869220}" dt="2024-05-14T16:55:53.095" v="25" actId="47"/>
        <pc:sldMkLst>
          <pc:docMk/>
          <pc:sldMk cId="0" sldId="296"/>
        </pc:sldMkLst>
      </pc:sldChg>
      <pc:sldChg chg="del">
        <pc:chgData name="Helen Lee" userId="950b76d7-29a8-4037-9cf6-1d47a6b96373" providerId="ADAL" clId="{B179B4CA-E92E-47E9-96D6-8275E1869220}" dt="2024-05-14T16:55:53.095" v="25" actId="47"/>
        <pc:sldMkLst>
          <pc:docMk/>
          <pc:sldMk cId="0" sldId="297"/>
        </pc:sldMkLst>
      </pc:sldChg>
      <pc:sldChg chg="del">
        <pc:chgData name="Helen Lee" userId="950b76d7-29a8-4037-9cf6-1d47a6b96373" providerId="ADAL" clId="{B179B4CA-E92E-47E9-96D6-8275E1869220}" dt="2024-05-14T16:55:53.095" v="25" actId="47"/>
        <pc:sldMkLst>
          <pc:docMk/>
          <pc:sldMk cId="0" sldId="299"/>
        </pc:sldMkLst>
      </pc:sldChg>
      <pc:sldChg chg="del">
        <pc:chgData name="Helen Lee" userId="950b76d7-29a8-4037-9cf6-1d47a6b96373" providerId="ADAL" clId="{B179B4CA-E92E-47E9-96D6-8275E1869220}" dt="2024-05-14T16:55:53.095" v="25" actId="47"/>
        <pc:sldMkLst>
          <pc:docMk/>
          <pc:sldMk cId="0" sldId="300"/>
        </pc:sldMkLst>
      </pc:sldChg>
      <pc:sldChg chg="del">
        <pc:chgData name="Helen Lee" userId="950b76d7-29a8-4037-9cf6-1d47a6b96373" providerId="ADAL" clId="{B179B4CA-E92E-47E9-96D6-8275E1869220}" dt="2024-05-14T16:55:53.095" v="25" actId="47"/>
        <pc:sldMkLst>
          <pc:docMk/>
          <pc:sldMk cId="0" sldId="308"/>
        </pc:sldMkLst>
      </pc:sldChg>
      <pc:sldChg chg="del">
        <pc:chgData name="Helen Lee" userId="950b76d7-29a8-4037-9cf6-1d47a6b96373" providerId="ADAL" clId="{B179B4CA-E92E-47E9-96D6-8275E1869220}" dt="2024-05-14T16:55:53.095" v="25" actId="47"/>
        <pc:sldMkLst>
          <pc:docMk/>
          <pc:sldMk cId="0" sldId="309"/>
        </pc:sldMkLst>
      </pc:sldChg>
      <pc:sldChg chg="del">
        <pc:chgData name="Helen Lee" userId="950b76d7-29a8-4037-9cf6-1d47a6b96373" providerId="ADAL" clId="{B179B4CA-E92E-47E9-96D6-8275E1869220}" dt="2024-05-14T16:55:53.095" v="25" actId="47"/>
        <pc:sldMkLst>
          <pc:docMk/>
          <pc:sldMk cId="1523319103" sldId="317"/>
        </pc:sldMkLst>
      </pc:sldChg>
      <pc:sldChg chg="del">
        <pc:chgData name="Helen Lee" userId="950b76d7-29a8-4037-9cf6-1d47a6b96373" providerId="ADAL" clId="{B179B4CA-E92E-47E9-96D6-8275E1869220}" dt="2024-05-14T16:55:53.095" v="25" actId="47"/>
        <pc:sldMkLst>
          <pc:docMk/>
          <pc:sldMk cId="0" sldId="321"/>
        </pc:sldMkLst>
      </pc:sldChg>
      <pc:sldChg chg="del">
        <pc:chgData name="Helen Lee" userId="950b76d7-29a8-4037-9cf6-1d47a6b96373" providerId="ADAL" clId="{B179B4CA-E92E-47E9-96D6-8275E1869220}" dt="2024-05-14T16:55:53.095" v="25" actId="47"/>
        <pc:sldMkLst>
          <pc:docMk/>
          <pc:sldMk cId="0" sldId="322"/>
        </pc:sldMkLst>
      </pc:sldChg>
      <pc:sldChg chg="del">
        <pc:chgData name="Helen Lee" userId="950b76d7-29a8-4037-9cf6-1d47a6b96373" providerId="ADAL" clId="{B179B4CA-E92E-47E9-96D6-8275E1869220}" dt="2024-05-14T16:55:53.095" v="25" actId="47"/>
        <pc:sldMkLst>
          <pc:docMk/>
          <pc:sldMk cId="0" sldId="323"/>
        </pc:sldMkLst>
      </pc:sldChg>
      <pc:sldChg chg="del">
        <pc:chgData name="Helen Lee" userId="950b76d7-29a8-4037-9cf6-1d47a6b96373" providerId="ADAL" clId="{B179B4CA-E92E-47E9-96D6-8275E1869220}" dt="2024-05-14T16:55:53.095" v="25" actId="47"/>
        <pc:sldMkLst>
          <pc:docMk/>
          <pc:sldMk cId="3787927058" sldId="324"/>
        </pc:sldMkLst>
      </pc:sldChg>
      <pc:sldChg chg="del">
        <pc:chgData name="Helen Lee" userId="950b76d7-29a8-4037-9cf6-1d47a6b96373" providerId="ADAL" clId="{B179B4CA-E92E-47E9-96D6-8275E1869220}" dt="2024-05-14T16:55:53.095" v="25" actId="47"/>
        <pc:sldMkLst>
          <pc:docMk/>
          <pc:sldMk cId="348118473" sldId="325"/>
        </pc:sldMkLst>
      </pc:sldChg>
      <pc:sldChg chg="del">
        <pc:chgData name="Helen Lee" userId="950b76d7-29a8-4037-9cf6-1d47a6b96373" providerId="ADAL" clId="{B179B4CA-E92E-47E9-96D6-8275E1869220}" dt="2024-05-14T16:55:53.095" v="25" actId="47"/>
        <pc:sldMkLst>
          <pc:docMk/>
          <pc:sldMk cId="1126240472" sldId="326"/>
        </pc:sldMkLst>
      </pc:sldChg>
      <pc:sldChg chg="modSp mod ord">
        <pc:chgData name="Helen Lee" userId="950b76d7-29a8-4037-9cf6-1d47a6b96373" providerId="ADAL" clId="{B179B4CA-E92E-47E9-96D6-8275E1869220}" dt="2024-07-08T08:34:45.017" v="392" actId="14100"/>
        <pc:sldMkLst>
          <pc:docMk/>
          <pc:sldMk cId="3666819674" sldId="327"/>
        </pc:sldMkLst>
        <pc:spChg chg="mod">
          <ac:chgData name="Helen Lee" userId="950b76d7-29a8-4037-9cf6-1d47a6b96373" providerId="ADAL" clId="{B179B4CA-E92E-47E9-96D6-8275E1869220}" dt="2024-07-08T08:34:45.017" v="392" actId="14100"/>
          <ac:spMkLst>
            <pc:docMk/>
            <pc:sldMk cId="3666819674" sldId="327"/>
            <ac:spMk id="14339" creationId="{FD292A7E-DC58-462F-ABC5-4CF74112EA3A}"/>
          </ac:spMkLst>
        </pc:spChg>
      </pc:sldChg>
      <pc:sldChg chg="modSp add del mod ord">
        <pc:chgData name="Helen Lee" userId="950b76d7-29a8-4037-9cf6-1d47a6b96373" providerId="ADAL" clId="{B179B4CA-E92E-47E9-96D6-8275E1869220}" dt="2024-07-08T08:34:56.360" v="394"/>
        <pc:sldMkLst>
          <pc:docMk/>
          <pc:sldMk cId="2272405941" sldId="328"/>
        </pc:sldMkLst>
        <pc:spChg chg="mod">
          <ac:chgData name="Helen Lee" userId="950b76d7-29a8-4037-9cf6-1d47a6b96373" providerId="ADAL" clId="{B179B4CA-E92E-47E9-96D6-8275E1869220}" dt="2024-05-14T16:57:24.404" v="80" actId="20577"/>
          <ac:spMkLst>
            <pc:docMk/>
            <pc:sldMk cId="2272405941" sldId="328"/>
            <ac:spMk id="2" creationId="{06998C5C-C5E2-462E-BF04-B46507212360}"/>
          </ac:spMkLst>
        </pc:spChg>
        <pc:spChg chg="mod">
          <ac:chgData name="Helen Lee" userId="950b76d7-29a8-4037-9cf6-1d47a6b96373" providerId="ADAL" clId="{B179B4CA-E92E-47E9-96D6-8275E1869220}" dt="2024-05-14T16:57:43.544" v="82" actId="13900"/>
          <ac:spMkLst>
            <pc:docMk/>
            <pc:sldMk cId="2272405941" sldId="328"/>
            <ac:spMk id="14339" creationId="{FD292A7E-DC58-462F-ABC5-4CF74112EA3A}"/>
          </ac:spMkLst>
        </pc:spChg>
      </pc:sldChg>
      <pc:sldChg chg="addSp delSp modSp add mod">
        <pc:chgData name="Helen Lee" userId="950b76d7-29a8-4037-9cf6-1d47a6b96373" providerId="ADAL" clId="{B179B4CA-E92E-47E9-96D6-8275E1869220}" dt="2024-07-08T08:35:32.257" v="437" actId="14100"/>
        <pc:sldMkLst>
          <pc:docMk/>
          <pc:sldMk cId="2202255998" sldId="329"/>
        </pc:sldMkLst>
        <pc:spChg chg="del mod">
          <ac:chgData name="Helen Lee" userId="950b76d7-29a8-4037-9cf6-1d47a6b96373" providerId="ADAL" clId="{B179B4CA-E92E-47E9-96D6-8275E1869220}" dt="2024-05-14T17:21:45.739" v="301" actId="478"/>
          <ac:spMkLst>
            <pc:docMk/>
            <pc:sldMk cId="2202255998" sldId="329"/>
            <ac:spMk id="2" creationId="{06998C5C-C5E2-462E-BF04-B46507212360}"/>
          </ac:spMkLst>
        </pc:spChg>
        <pc:spChg chg="add mod">
          <ac:chgData name="Helen Lee" userId="950b76d7-29a8-4037-9cf6-1d47a6b96373" providerId="ADAL" clId="{B179B4CA-E92E-47E9-96D6-8275E1869220}" dt="2024-07-08T08:35:32.257" v="437" actId="14100"/>
          <ac:spMkLst>
            <pc:docMk/>
            <pc:sldMk cId="2202255998" sldId="329"/>
            <ac:spMk id="2" creationId="{3CF2D4E9-60D2-88AC-DF2C-DF8D3ED3EC43}"/>
          </ac:spMkLst>
        </pc:spChg>
        <pc:spChg chg="add del mod">
          <ac:chgData name="Helen Lee" userId="950b76d7-29a8-4037-9cf6-1d47a6b96373" providerId="ADAL" clId="{B179B4CA-E92E-47E9-96D6-8275E1869220}" dt="2024-05-14T16:59:32.833" v="157" actId="478"/>
          <ac:spMkLst>
            <pc:docMk/>
            <pc:sldMk cId="2202255998" sldId="329"/>
            <ac:spMk id="8" creationId="{350B6C29-342C-DE05-C673-929A265D51BD}"/>
          </ac:spMkLst>
        </pc:spChg>
        <pc:spChg chg="add del mod">
          <ac:chgData name="Helen Lee" userId="950b76d7-29a8-4037-9cf6-1d47a6b96373" providerId="ADAL" clId="{B179B4CA-E92E-47E9-96D6-8275E1869220}" dt="2024-05-14T17:00:02.513" v="164" actId="3680"/>
          <ac:spMkLst>
            <pc:docMk/>
            <pc:sldMk cId="2202255998" sldId="329"/>
            <ac:spMk id="10" creationId="{F8F79080-1836-570C-5C57-1533A59E785C}"/>
          </ac:spMkLst>
        </pc:spChg>
        <pc:spChg chg="add">
          <ac:chgData name="Helen Lee" userId="950b76d7-29a8-4037-9cf6-1d47a6b96373" providerId="ADAL" clId="{B179B4CA-E92E-47E9-96D6-8275E1869220}" dt="2024-05-14T16:59:33.751" v="158"/>
          <ac:spMkLst>
            <pc:docMk/>
            <pc:sldMk cId="2202255998" sldId="329"/>
            <ac:spMk id="11" creationId="{88C4FD9E-2D33-86CF-587F-94FFB4030CA1}"/>
          </ac:spMkLst>
        </pc:spChg>
        <pc:spChg chg="add del">
          <ac:chgData name="Helen Lee" userId="950b76d7-29a8-4037-9cf6-1d47a6b96373" providerId="ADAL" clId="{B179B4CA-E92E-47E9-96D6-8275E1869220}" dt="2024-05-14T16:59:41.175" v="161" actId="478"/>
          <ac:spMkLst>
            <pc:docMk/>
            <pc:sldMk cId="2202255998" sldId="329"/>
            <ac:spMk id="13" creationId="{14FFA12E-9D4F-ECAD-F06D-453850F95943}"/>
          </ac:spMkLst>
        </pc:spChg>
        <pc:spChg chg="add">
          <ac:chgData name="Helen Lee" userId="950b76d7-29a8-4037-9cf6-1d47a6b96373" providerId="ADAL" clId="{B179B4CA-E92E-47E9-96D6-8275E1869220}" dt="2024-05-14T16:59:53.694" v="162"/>
          <ac:spMkLst>
            <pc:docMk/>
            <pc:sldMk cId="2202255998" sldId="329"/>
            <ac:spMk id="14" creationId="{100A08EF-2768-89F0-622F-7BFF73BED95C}"/>
          </ac:spMkLst>
        </pc:spChg>
        <pc:spChg chg="add">
          <ac:chgData name="Helen Lee" userId="950b76d7-29a8-4037-9cf6-1d47a6b96373" providerId="ADAL" clId="{B179B4CA-E92E-47E9-96D6-8275E1869220}" dt="2024-05-14T16:59:58.201" v="163"/>
          <ac:spMkLst>
            <pc:docMk/>
            <pc:sldMk cId="2202255998" sldId="329"/>
            <ac:spMk id="15" creationId="{4A5AC39B-33C2-3225-D1A4-E74BA1EDA444}"/>
          </ac:spMkLst>
        </pc:spChg>
        <pc:spChg chg="add del mod">
          <ac:chgData name="Helen Lee" userId="950b76d7-29a8-4037-9cf6-1d47a6b96373" providerId="ADAL" clId="{B179B4CA-E92E-47E9-96D6-8275E1869220}" dt="2024-05-14T17:00:09.878" v="166" actId="478"/>
          <ac:spMkLst>
            <pc:docMk/>
            <pc:sldMk cId="2202255998" sldId="329"/>
            <ac:spMk id="18" creationId="{120B11F5-9660-1E73-D643-5C817CE00017}"/>
          </ac:spMkLst>
        </pc:spChg>
        <pc:spChg chg="add del mod">
          <ac:chgData name="Helen Lee" userId="950b76d7-29a8-4037-9cf6-1d47a6b96373" providerId="ADAL" clId="{B179B4CA-E92E-47E9-96D6-8275E1869220}" dt="2024-05-14T17:00:21.973" v="168" actId="478"/>
          <ac:spMkLst>
            <pc:docMk/>
            <pc:sldMk cId="2202255998" sldId="329"/>
            <ac:spMk id="20" creationId="{B3FE5EBC-82E4-156F-DB4C-8813FC2D6577}"/>
          </ac:spMkLst>
        </pc:spChg>
        <pc:spChg chg="add del mod">
          <ac:chgData name="Helen Lee" userId="950b76d7-29a8-4037-9cf6-1d47a6b96373" providerId="ADAL" clId="{B179B4CA-E92E-47E9-96D6-8275E1869220}" dt="2024-05-14T17:00:21.973" v="168" actId="478"/>
          <ac:spMkLst>
            <pc:docMk/>
            <pc:sldMk cId="2202255998" sldId="329"/>
            <ac:spMk id="21" creationId="{7CD7325B-5218-31F8-ED93-B7F0A31472E1}"/>
          </ac:spMkLst>
        </pc:spChg>
        <pc:spChg chg="add del mod">
          <ac:chgData name="Helen Lee" userId="950b76d7-29a8-4037-9cf6-1d47a6b96373" providerId="ADAL" clId="{B179B4CA-E92E-47E9-96D6-8275E1869220}" dt="2024-05-14T17:00:21.973" v="168" actId="478"/>
          <ac:spMkLst>
            <pc:docMk/>
            <pc:sldMk cId="2202255998" sldId="329"/>
            <ac:spMk id="22" creationId="{8364E486-946D-E78A-A36F-5F4F85F5B5C2}"/>
          </ac:spMkLst>
        </pc:spChg>
        <pc:spChg chg="add del mod">
          <ac:chgData name="Helen Lee" userId="950b76d7-29a8-4037-9cf6-1d47a6b96373" providerId="ADAL" clId="{B179B4CA-E92E-47E9-96D6-8275E1869220}" dt="2024-05-14T17:00:21.973" v="168" actId="478"/>
          <ac:spMkLst>
            <pc:docMk/>
            <pc:sldMk cId="2202255998" sldId="329"/>
            <ac:spMk id="23" creationId="{4415F45E-0A3F-3B85-0D73-FBCB018AED04}"/>
          </ac:spMkLst>
        </pc:spChg>
        <pc:spChg chg="del mod">
          <ac:chgData name="Helen Lee" userId="950b76d7-29a8-4037-9cf6-1d47a6b96373" providerId="ADAL" clId="{B179B4CA-E92E-47E9-96D6-8275E1869220}" dt="2024-05-14T16:58:24.849" v="143" actId="478"/>
          <ac:spMkLst>
            <pc:docMk/>
            <pc:sldMk cId="2202255998" sldId="329"/>
            <ac:spMk id="14339" creationId="{FD292A7E-DC58-462F-ABC5-4CF74112EA3A}"/>
          </ac:spMkLst>
        </pc:spChg>
        <pc:graphicFrameChg chg="add del mod ord modGraphic">
          <ac:chgData name="Helen Lee" userId="950b76d7-29a8-4037-9cf6-1d47a6b96373" providerId="ADAL" clId="{B179B4CA-E92E-47E9-96D6-8275E1869220}" dt="2024-05-14T17:00:05.562" v="165" actId="478"/>
          <ac:graphicFrameMkLst>
            <pc:docMk/>
            <pc:sldMk cId="2202255998" sldId="329"/>
            <ac:graphicFrameMk id="16" creationId="{C1AFE00C-BEF0-8D44-B168-0E1373FE5032}"/>
          </ac:graphicFrameMkLst>
        </pc:graphicFrameChg>
        <pc:graphicFrameChg chg="add del mod">
          <ac:chgData name="Helen Lee" userId="950b76d7-29a8-4037-9cf6-1d47a6b96373" providerId="ADAL" clId="{B179B4CA-E92E-47E9-96D6-8275E1869220}" dt="2024-05-14T17:00:21.973" v="168" actId="478"/>
          <ac:graphicFrameMkLst>
            <pc:docMk/>
            <pc:sldMk cId="2202255998" sldId="329"/>
            <ac:graphicFrameMk id="19" creationId="{0A9B1450-AAA1-D834-EE5E-6A1C0D89A7EA}"/>
          </ac:graphicFrameMkLst>
        </pc:graphicFrameChg>
      </pc:sldChg>
      <pc:sldChg chg="del">
        <pc:chgData name="Helen Lee" userId="950b76d7-29a8-4037-9cf6-1d47a6b96373" providerId="ADAL" clId="{B179B4CA-E92E-47E9-96D6-8275E1869220}" dt="2024-05-14T16:55:53.095" v="25" actId="47"/>
        <pc:sldMkLst>
          <pc:docMk/>
          <pc:sldMk cId="2066151362" sldId="330"/>
        </pc:sldMkLst>
      </pc:sldChg>
      <pc:sldChg chg="del">
        <pc:chgData name="Helen Lee" userId="950b76d7-29a8-4037-9cf6-1d47a6b96373" providerId="ADAL" clId="{B179B4CA-E92E-47E9-96D6-8275E1869220}" dt="2024-05-14T16:55:53.095" v="25" actId="47"/>
        <pc:sldMkLst>
          <pc:docMk/>
          <pc:sldMk cId="2564726119" sldId="331"/>
        </pc:sldMkLst>
      </pc:sldChg>
      <pc:sldChg chg="del">
        <pc:chgData name="Helen Lee" userId="950b76d7-29a8-4037-9cf6-1d47a6b96373" providerId="ADAL" clId="{B179B4CA-E92E-47E9-96D6-8275E1869220}" dt="2024-05-14T16:55:53.095" v="25" actId="47"/>
        <pc:sldMkLst>
          <pc:docMk/>
          <pc:sldMk cId="360315810" sldId="333"/>
        </pc:sldMkLst>
      </pc:sldChg>
      <pc:sldChg chg="del">
        <pc:chgData name="Helen Lee" userId="950b76d7-29a8-4037-9cf6-1d47a6b96373" providerId="ADAL" clId="{B179B4CA-E92E-47E9-96D6-8275E1869220}" dt="2024-05-14T16:55:43.473" v="24" actId="47"/>
        <pc:sldMkLst>
          <pc:docMk/>
          <pc:sldMk cId="3182074558" sldId="334"/>
        </pc:sldMkLst>
      </pc:sldChg>
      <pc:sldChg chg="del">
        <pc:chgData name="Helen Lee" userId="950b76d7-29a8-4037-9cf6-1d47a6b96373" providerId="ADAL" clId="{B179B4CA-E92E-47E9-96D6-8275E1869220}" dt="2024-05-14T16:55:53.095" v="25" actId="47"/>
        <pc:sldMkLst>
          <pc:docMk/>
          <pc:sldMk cId="1231113410" sldId="335"/>
        </pc:sldMkLst>
      </pc:sldChg>
      <pc:sldChg chg="add del">
        <pc:chgData name="Helen Lee" userId="950b76d7-29a8-4037-9cf6-1d47a6b96373" providerId="ADAL" clId="{B179B4CA-E92E-47E9-96D6-8275E1869220}" dt="2024-07-08T08:34:21.496" v="305" actId="47"/>
        <pc:sldMkLst>
          <pc:docMk/>
          <pc:sldMk cId="2909410761" sldId="416"/>
        </pc:sldMkLst>
      </pc:sldChg>
    </pc:docChg>
  </pc:docChgLst>
  <pc:docChgLst>
    <pc:chgData name="Helen Lee" userId="950b76d7-29a8-4037-9cf6-1d47a6b96373" providerId="ADAL" clId="{4BA2E0AE-0B32-430D-A4EA-F1FCB7F69B90}"/>
    <pc:docChg chg="undo custSel addSld delSld modSld sldOrd">
      <pc:chgData name="Helen Lee" userId="950b76d7-29a8-4037-9cf6-1d47a6b96373" providerId="ADAL" clId="{4BA2E0AE-0B32-430D-A4EA-F1FCB7F69B90}" dt="2024-09-03T14:56:04.999" v="1832" actId="20577"/>
      <pc:docMkLst>
        <pc:docMk/>
      </pc:docMkLst>
      <pc:sldChg chg="modSp mod">
        <pc:chgData name="Helen Lee" userId="950b76d7-29a8-4037-9cf6-1d47a6b96373" providerId="ADAL" clId="{4BA2E0AE-0B32-430D-A4EA-F1FCB7F69B90}" dt="2024-09-03T14:53:37.134" v="1763" actId="20577"/>
        <pc:sldMkLst>
          <pc:docMk/>
          <pc:sldMk cId="2001912091" sldId="256"/>
        </pc:sldMkLst>
        <pc:spChg chg="mod">
          <ac:chgData name="Helen Lee" userId="950b76d7-29a8-4037-9cf6-1d47a6b96373" providerId="ADAL" clId="{4BA2E0AE-0B32-430D-A4EA-F1FCB7F69B90}" dt="2024-09-03T14:53:37.134" v="1763" actId="20577"/>
          <ac:spMkLst>
            <pc:docMk/>
            <pc:sldMk cId="2001912091" sldId="256"/>
            <ac:spMk id="3" creationId="{7656A0CE-8939-C029-9567-593ED79E9120}"/>
          </ac:spMkLst>
        </pc:spChg>
      </pc:sldChg>
      <pc:sldChg chg="modSp mod">
        <pc:chgData name="Helen Lee" userId="950b76d7-29a8-4037-9cf6-1d47a6b96373" providerId="ADAL" clId="{4BA2E0AE-0B32-430D-A4EA-F1FCB7F69B90}" dt="2024-09-03T13:01:35.777" v="591" actId="20577"/>
        <pc:sldMkLst>
          <pc:docMk/>
          <pc:sldMk cId="3666819674" sldId="327"/>
        </pc:sldMkLst>
        <pc:spChg chg="mod">
          <ac:chgData name="Helen Lee" userId="950b76d7-29a8-4037-9cf6-1d47a6b96373" providerId="ADAL" clId="{4BA2E0AE-0B32-430D-A4EA-F1FCB7F69B90}" dt="2024-09-03T13:01:35.777" v="591" actId="20577"/>
          <ac:spMkLst>
            <pc:docMk/>
            <pc:sldMk cId="3666819674" sldId="327"/>
            <ac:spMk id="14339" creationId="{FD292A7E-DC58-462F-ABC5-4CF74112EA3A}"/>
          </ac:spMkLst>
        </pc:spChg>
      </pc:sldChg>
      <pc:sldChg chg="addSp delSp modSp add mod setBg">
        <pc:chgData name="Helen Lee" userId="950b76d7-29a8-4037-9cf6-1d47a6b96373" providerId="ADAL" clId="{4BA2E0AE-0B32-430D-A4EA-F1FCB7F69B90}" dt="2024-09-03T14:55:13.563" v="1787" actId="1076"/>
        <pc:sldMkLst>
          <pc:docMk/>
          <pc:sldMk cId="2066151362" sldId="330"/>
        </pc:sldMkLst>
        <pc:spChg chg="mod">
          <ac:chgData name="Helen Lee" userId="950b76d7-29a8-4037-9cf6-1d47a6b96373" providerId="ADAL" clId="{4BA2E0AE-0B32-430D-A4EA-F1FCB7F69B90}" dt="2024-09-03T12:12:10.873" v="51" actId="26606"/>
          <ac:spMkLst>
            <pc:docMk/>
            <pc:sldMk cId="2066151362" sldId="330"/>
            <ac:spMk id="2" creationId="{06998C5C-C5E2-462E-BF04-B46507212360}"/>
          </ac:spMkLst>
        </pc:spChg>
        <pc:spChg chg="add del mod">
          <ac:chgData name="Helen Lee" userId="950b76d7-29a8-4037-9cf6-1d47a6b96373" providerId="ADAL" clId="{4BA2E0AE-0B32-430D-A4EA-F1FCB7F69B90}" dt="2024-09-03T12:15:27.764" v="70" actId="478"/>
          <ac:spMkLst>
            <pc:docMk/>
            <pc:sldMk cId="2066151362" sldId="330"/>
            <ac:spMk id="15" creationId="{6E44C214-0FB1-56F9-D0A1-BC87C75EE574}"/>
          </ac:spMkLst>
        </pc:spChg>
        <pc:spChg chg="add mod">
          <ac:chgData name="Helen Lee" userId="950b76d7-29a8-4037-9cf6-1d47a6b96373" providerId="ADAL" clId="{4BA2E0AE-0B32-430D-A4EA-F1FCB7F69B90}" dt="2024-09-03T12:15:57.683" v="90" actId="20577"/>
          <ac:spMkLst>
            <pc:docMk/>
            <pc:sldMk cId="2066151362" sldId="330"/>
            <ac:spMk id="16" creationId="{C5D0886E-042C-9AC5-2AD8-966BCA17937B}"/>
          </ac:spMkLst>
        </pc:spChg>
        <pc:spChg chg="add mod">
          <ac:chgData name="Helen Lee" userId="950b76d7-29a8-4037-9cf6-1d47a6b96373" providerId="ADAL" clId="{4BA2E0AE-0B32-430D-A4EA-F1FCB7F69B90}" dt="2024-09-03T12:15:43.831" v="83"/>
          <ac:spMkLst>
            <pc:docMk/>
            <pc:sldMk cId="2066151362" sldId="330"/>
            <ac:spMk id="17" creationId="{FA4C2147-7B20-FC67-A85D-EDC1EE935869}"/>
          </ac:spMkLst>
        </pc:spChg>
        <pc:spChg chg="add mod">
          <ac:chgData name="Helen Lee" userId="950b76d7-29a8-4037-9cf6-1d47a6b96373" providerId="ADAL" clId="{4BA2E0AE-0B32-430D-A4EA-F1FCB7F69B90}" dt="2024-09-03T12:16:00.456" v="92" actId="20577"/>
          <ac:spMkLst>
            <pc:docMk/>
            <pc:sldMk cId="2066151362" sldId="330"/>
            <ac:spMk id="18" creationId="{DA943AEC-0602-797B-37C3-A6CC0A432EE7}"/>
          </ac:spMkLst>
        </pc:spChg>
        <pc:spChg chg="add mod">
          <ac:chgData name="Helen Lee" userId="950b76d7-29a8-4037-9cf6-1d47a6b96373" providerId="ADAL" clId="{4BA2E0AE-0B32-430D-A4EA-F1FCB7F69B90}" dt="2024-09-03T12:16:11.528" v="96" actId="1076"/>
          <ac:spMkLst>
            <pc:docMk/>
            <pc:sldMk cId="2066151362" sldId="330"/>
            <ac:spMk id="19" creationId="{BDC12C4B-41B0-6CB9-4A9F-456ED22E968E}"/>
          </ac:spMkLst>
        </pc:spChg>
        <pc:spChg chg="add mod">
          <ac:chgData name="Helen Lee" userId="950b76d7-29a8-4037-9cf6-1d47a6b96373" providerId="ADAL" clId="{4BA2E0AE-0B32-430D-A4EA-F1FCB7F69B90}" dt="2024-09-03T12:16:19.499" v="99" actId="20577"/>
          <ac:spMkLst>
            <pc:docMk/>
            <pc:sldMk cId="2066151362" sldId="330"/>
            <ac:spMk id="20" creationId="{144CE71B-A6B2-929B-4335-3405DAB2B260}"/>
          </ac:spMkLst>
        </pc:spChg>
        <pc:spChg chg="add mod">
          <ac:chgData name="Helen Lee" userId="950b76d7-29a8-4037-9cf6-1d47a6b96373" providerId="ADAL" clId="{4BA2E0AE-0B32-430D-A4EA-F1FCB7F69B90}" dt="2024-09-03T14:55:13.563" v="1787" actId="1076"/>
          <ac:spMkLst>
            <pc:docMk/>
            <pc:sldMk cId="2066151362" sldId="330"/>
            <ac:spMk id="21" creationId="{BCA4E9C8-2D0E-7618-96A9-F915363C4BF8}"/>
          </ac:spMkLst>
        </pc:spChg>
        <pc:spChg chg="add mod">
          <ac:chgData name="Helen Lee" userId="950b76d7-29a8-4037-9cf6-1d47a6b96373" providerId="ADAL" clId="{4BA2E0AE-0B32-430D-A4EA-F1FCB7F69B90}" dt="2024-09-03T14:55:09.131" v="1786" actId="164"/>
          <ac:spMkLst>
            <pc:docMk/>
            <pc:sldMk cId="2066151362" sldId="330"/>
            <ac:spMk id="37" creationId="{EBC7CD02-52BA-D0DA-01BE-36B0D6F76A48}"/>
          </ac:spMkLst>
        </pc:spChg>
        <pc:spChg chg="add mod">
          <ac:chgData name="Helen Lee" userId="950b76d7-29a8-4037-9cf6-1d47a6b96373" providerId="ADAL" clId="{4BA2E0AE-0B32-430D-A4EA-F1FCB7F69B90}" dt="2024-09-03T14:55:09.131" v="1786" actId="164"/>
          <ac:spMkLst>
            <pc:docMk/>
            <pc:sldMk cId="2066151362" sldId="330"/>
            <ac:spMk id="38" creationId="{40BCA72D-3F1A-6F03-438F-980E9FC51B37}"/>
          </ac:spMkLst>
        </pc:spChg>
        <pc:spChg chg="add mod">
          <ac:chgData name="Helen Lee" userId="950b76d7-29a8-4037-9cf6-1d47a6b96373" providerId="ADAL" clId="{4BA2E0AE-0B32-430D-A4EA-F1FCB7F69B90}" dt="2024-09-03T14:55:09.131" v="1786" actId="164"/>
          <ac:spMkLst>
            <pc:docMk/>
            <pc:sldMk cId="2066151362" sldId="330"/>
            <ac:spMk id="39" creationId="{13F65179-FF3A-6E9D-1084-911614E93730}"/>
          </ac:spMkLst>
        </pc:spChg>
        <pc:spChg chg="add mod">
          <ac:chgData name="Helen Lee" userId="950b76d7-29a8-4037-9cf6-1d47a6b96373" providerId="ADAL" clId="{4BA2E0AE-0B32-430D-A4EA-F1FCB7F69B90}" dt="2024-09-03T14:55:09.131" v="1786" actId="164"/>
          <ac:spMkLst>
            <pc:docMk/>
            <pc:sldMk cId="2066151362" sldId="330"/>
            <ac:spMk id="40" creationId="{ED82E60F-3C2E-443E-708A-D1C2B6FA5A9D}"/>
          </ac:spMkLst>
        </pc:spChg>
        <pc:spChg chg="add mod">
          <ac:chgData name="Helen Lee" userId="950b76d7-29a8-4037-9cf6-1d47a6b96373" providerId="ADAL" clId="{4BA2E0AE-0B32-430D-A4EA-F1FCB7F69B90}" dt="2024-09-03T14:55:09.131" v="1786" actId="164"/>
          <ac:spMkLst>
            <pc:docMk/>
            <pc:sldMk cId="2066151362" sldId="330"/>
            <ac:spMk id="41" creationId="{ADFB6A2B-E4B9-F267-627A-FDBBB94F8F50}"/>
          </ac:spMkLst>
        </pc:spChg>
        <pc:spChg chg="mod">
          <ac:chgData name="Helen Lee" userId="950b76d7-29a8-4037-9cf6-1d47a6b96373" providerId="ADAL" clId="{4BA2E0AE-0B32-430D-A4EA-F1FCB7F69B90}" dt="2024-09-03T12:12:10.873" v="51" actId="26606"/>
          <ac:spMkLst>
            <pc:docMk/>
            <pc:sldMk cId="2066151362" sldId="330"/>
            <ac:spMk id="14339" creationId="{FD292A7E-DC58-462F-ABC5-4CF74112EA3A}"/>
          </ac:spMkLst>
        </pc:spChg>
        <pc:spChg chg="add">
          <ac:chgData name="Helen Lee" userId="950b76d7-29a8-4037-9cf6-1d47a6b96373" providerId="ADAL" clId="{4BA2E0AE-0B32-430D-A4EA-F1FCB7F69B90}" dt="2024-09-03T12:12:10.873" v="51" actId="26606"/>
          <ac:spMkLst>
            <pc:docMk/>
            <pc:sldMk cId="2066151362" sldId="330"/>
            <ac:spMk id="14344" creationId="{0550F5B9-399F-4FAD-AE6C-ED65F9A43A74}"/>
          </ac:spMkLst>
        </pc:spChg>
        <pc:spChg chg="add">
          <ac:chgData name="Helen Lee" userId="950b76d7-29a8-4037-9cf6-1d47a6b96373" providerId="ADAL" clId="{4BA2E0AE-0B32-430D-A4EA-F1FCB7F69B90}" dt="2024-09-03T12:12:10.873" v="51" actId="26606"/>
          <ac:spMkLst>
            <pc:docMk/>
            <pc:sldMk cId="2066151362" sldId="330"/>
            <ac:spMk id="14346" creationId="{C062E60F-5CD4-4268-8359-8076634680E5}"/>
          </ac:spMkLst>
        </pc:spChg>
        <pc:spChg chg="add">
          <ac:chgData name="Helen Lee" userId="950b76d7-29a8-4037-9cf6-1d47a6b96373" providerId="ADAL" clId="{4BA2E0AE-0B32-430D-A4EA-F1FCB7F69B90}" dt="2024-09-03T12:12:10.873" v="51" actId="26606"/>
          <ac:spMkLst>
            <pc:docMk/>
            <pc:sldMk cId="2066151362" sldId="330"/>
            <ac:spMk id="14348" creationId="{BB341EC3-1810-4D33-BA3F-E2D0AA0ECFB6}"/>
          </ac:spMkLst>
        </pc:spChg>
        <pc:spChg chg="add">
          <ac:chgData name="Helen Lee" userId="950b76d7-29a8-4037-9cf6-1d47a6b96373" providerId="ADAL" clId="{4BA2E0AE-0B32-430D-A4EA-F1FCB7F69B90}" dt="2024-09-03T12:12:10.873" v="51" actId="26606"/>
          <ac:spMkLst>
            <pc:docMk/>
            <pc:sldMk cId="2066151362" sldId="330"/>
            <ac:spMk id="14350" creationId="{10127CDE-2B99-47A8-BB3C-7D17519105E0}"/>
          </ac:spMkLst>
        </pc:spChg>
        <pc:grpChg chg="add del mod">
          <ac:chgData name="Helen Lee" userId="950b76d7-29a8-4037-9cf6-1d47a6b96373" providerId="ADAL" clId="{4BA2E0AE-0B32-430D-A4EA-F1FCB7F69B90}" dt="2024-09-03T12:12:15.036" v="53" actId="478"/>
          <ac:grpSpMkLst>
            <pc:docMk/>
            <pc:sldMk cId="2066151362" sldId="330"/>
            <ac:grpSpMk id="6" creationId="{5E18FAA4-DA7F-6865-7089-59A17A7EBF91}"/>
          </ac:grpSpMkLst>
        </pc:grpChg>
        <pc:grpChg chg="add del mod">
          <ac:chgData name="Helen Lee" userId="950b76d7-29a8-4037-9cf6-1d47a6b96373" providerId="ADAL" clId="{4BA2E0AE-0B32-430D-A4EA-F1FCB7F69B90}" dt="2024-09-03T12:14:57.274" v="65" actId="478"/>
          <ac:grpSpMkLst>
            <pc:docMk/>
            <pc:sldMk cId="2066151362" sldId="330"/>
            <ac:grpSpMk id="8" creationId="{C41EC5D5-E274-2FE9-FAA4-4ECD1897778A}"/>
          </ac:grpSpMkLst>
        </pc:grpChg>
        <pc:grpChg chg="add mod">
          <ac:chgData name="Helen Lee" userId="950b76d7-29a8-4037-9cf6-1d47a6b96373" providerId="ADAL" clId="{4BA2E0AE-0B32-430D-A4EA-F1FCB7F69B90}" dt="2024-09-03T12:15:01.344" v="66"/>
          <ac:grpSpMkLst>
            <pc:docMk/>
            <pc:sldMk cId="2066151362" sldId="330"/>
            <ac:grpSpMk id="11" creationId="{FA5463E5-A824-0C28-6E00-BF111B56C245}"/>
          </ac:grpSpMkLst>
        </pc:grpChg>
        <pc:grpChg chg="add mod">
          <ac:chgData name="Helen Lee" userId="950b76d7-29a8-4037-9cf6-1d47a6b96373" providerId="ADAL" clId="{4BA2E0AE-0B32-430D-A4EA-F1FCB7F69B90}" dt="2024-09-03T14:55:09.131" v="1786" actId="164"/>
          <ac:grpSpMkLst>
            <pc:docMk/>
            <pc:sldMk cId="2066151362" sldId="330"/>
            <ac:grpSpMk id="46" creationId="{576CAA4E-1F02-9DAB-37E4-745063BC49A1}"/>
          </ac:grpSpMkLst>
        </pc:grpChg>
        <pc:picChg chg="del mod">
          <ac:chgData name="Helen Lee" userId="950b76d7-29a8-4037-9cf6-1d47a6b96373" providerId="ADAL" clId="{4BA2E0AE-0B32-430D-A4EA-F1FCB7F69B90}" dt="2024-09-03T12:12:14.163" v="52" actId="478"/>
          <ac:picMkLst>
            <pc:docMk/>
            <pc:sldMk cId="2066151362" sldId="330"/>
            <ac:picMk id="4" creationId="{BEAE6944-FD2D-8BB3-3A36-D44F82D2ABFD}"/>
          </ac:picMkLst>
        </pc:picChg>
        <pc:picChg chg="add del mod ord modCrop">
          <ac:chgData name="Helen Lee" userId="950b76d7-29a8-4037-9cf6-1d47a6b96373" providerId="ADAL" clId="{4BA2E0AE-0B32-430D-A4EA-F1FCB7F69B90}" dt="2024-09-03T12:14:50.625" v="63" actId="478"/>
          <ac:picMkLst>
            <pc:docMk/>
            <pc:sldMk cId="2066151362" sldId="330"/>
            <ac:picMk id="7" creationId="{02E9BC97-4E85-6391-412C-DCC1439226AD}"/>
          </ac:picMkLst>
        </pc:picChg>
        <pc:picChg chg="mod">
          <ac:chgData name="Helen Lee" userId="950b76d7-29a8-4037-9cf6-1d47a6b96373" providerId="ADAL" clId="{4BA2E0AE-0B32-430D-A4EA-F1FCB7F69B90}" dt="2024-09-03T12:12:26.546" v="57"/>
          <ac:picMkLst>
            <pc:docMk/>
            <pc:sldMk cId="2066151362" sldId="330"/>
            <ac:picMk id="9" creationId="{4AAF2323-CBA7-6498-8F9D-9E79696C074F}"/>
          </ac:picMkLst>
        </pc:picChg>
        <pc:picChg chg="mod">
          <ac:chgData name="Helen Lee" userId="950b76d7-29a8-4037-9cf6-1d47a6b96373" providerId="ADAL" clId="{4BA2E0AE-0B32-430D-A4EA-F1FCB7F69B90}" dt="2024-09-03T12:12:26.546" v="57"/>
          <ac:picMkLst>
            <pc:docMk/>
            <pc:sldMk cId="2066151362" sldId="330"/>
            <ac:picMk id="10" creationId="{77873443-3FAC-44C1-9C48-ADE43A533AF2}"/>
          </ac:picMkLst>
        </pc:picChg>
        <pc:picChg chg="mod">
          <ac:chgData name="Helen Lee" userId="950b76d7-29a8-4037-9cf6-1d47a6b96373" providerId="ADAL" clId="{4BA2E0AE-0B32-430D-A4EA-F1FCB7F69B90}" dt="2024-09-03T12:15:01.344" v="66"/>
          <ac:picMkLst>
            <pc:docMk/>
            <pc:sldMk cId="2066151362" sldId="330"/>
            <ac:picMk id="12" creationId="{D8C53F39-8982-79D2-407F-D1522AAA029E}"/>
          </ac:picMkLst>
        </pc:picChg>
        <pc:picChg chg="mod">
          <ac:chgData name="Helen Lee" userId="950b76d7-29a8-4037-9cf6-1d47a6b96373" providerId="ADAL" clId="{4BA2E0AE-0B32-430D-A4EA-F1FCB7F69B90}" dt="2024-09-03T12:15:01.344" v="66"/>
          <ac:picMkLst>
            <pc:docMk/>
            <pc:sldMk cId="2066151362" sldId="330"/>
            <ac:picMk id="13" creationId="{17343067-5A9E-8D6F-B2E1-8C5318F43D79}"/>
          </ac:picMkLst>
        </pc:picChg>
        <pc:picChg chg="add mod">
          <ac:chgData name="Helen Lee" userId="950b76d7-29a8-4037-9cf6-1d47a6b96373" providerId="ADAL" clId="{4BA2E0AE-0B32-430D-A4EA-F1FCB7F69B90}" dt="2024-09-03T12:15:10.686" v="67"/>
          <ac:picMkLst>
            <pc:docMk/>
            <pc:sldMk cId="2066151362" sldId="330"/>
            <ac:picMk id="14" creationId="{0B596189-43CC-D6F7-9C33-90E1C1ED1946}"/>
          </ac:picMkLst>
        </pc:picChg>
        <pc:cxnChg chg="add mod">
          <ac:chgData name="Helen Lee" userId="950b76d7-29a8-4037-9cf6-1d47a6b96373" providerId="ADAL" clId="{4BA2E0AE-0B32-430D-A4EA-F1FCB7F69B90}" dt="2024-09-03T14:54:32.987" v="1774" actId="14100"/>
          <ac:cxnSpMkLst>
            <pc:docMk/>
            <pc:sldMk cId="2066151362" sldId="330"/>
            <ac:cxnSpMk id="23" creationId="{27B68534-AF03-3EC5-302D-74C46A743240}"/>
          </ac:cxnSpMkLst>
        </pc:cxnChg>
        <pc:cxnChg chg="add mod">
          <ac:chgData name="Helen Lee" userId="950b76d7-29a8-4037-9cf6-1d47a6b96373" providerId="ADAL" clId="{4BA2E0AE-0B32-430D-A4EA-F1FCB7F69B90}" dt="2024-09-03T14:54:29.819" v="1773" actId="14100"/>
          <ac:cxnSpMkLst>
            <pc:docMk/>
            <pc:sldMk cId="2066151362" sldId="330"/>
            <ac:cxnSpMk id="25" creationId="{3B216F41-5319-1136-E689-0AEF5F5206CA}"/>
          </ac:cxnSpMkLst>
        </pc:cxnChg>
        <pc:cxnChg chg="add mod">
          <ac:chgData name="Helen Lee" userId="950b76d7-29a8-4037-9cf6-1d47a6b96373" providerId="ADAL" clId="{4BA2E0AE-0B32-430D-A4EA-F1FCB7F69B90}" dt="2024-09-03T14:55:13.563" v="1787" actId="1076"/>
          <ac:cxnSpMkLst>
            <pc:docMk/>
            <pc:sldMk cId="2066151362" sldId="330"/>
            <ac:cxnSpMk id="30" creationId="{274CC3DC-C55D-03C5-AB8F-E2EBD0E1C9C8}"/>
          </ac:cxnSpMkLst>
        </pc:cxnChg>
        <pc:cxnChg chg="add mod">
          <ac:chgData name="Helen Lee" userId="950b76d7-29a8-4037-9cf6-1d47a6b96373" providerId="ADAL" clId="{4BA2E0AE-0B32-430D-A4EA-F1FCB7F69B90}" dt="2024-09-03T14:55:13.563" v="1787" actId="1076"/>
          <ac:cxnSpMkLst>
            <pc:docMk/>
            <pc:sldMk cId="2066151362" sldId="330"/>
            <ac:cxnSpMk id="33" creationId="{D8303D44-5328-F472-3569-490E5E99B0F4}"/>
          </ac:cxnSpMkLst>
        </pc:cxnChg>
        <pc:cxnChg chg="add mod">
          <ac:chgData name="Helen Lee" userId="950b76d7-29a8-4037-9cf6-1d47a6b96373" providerId="ADAL" clId="{4BA2E0AE-0B32-430D-A4EA-F1FCB7F69B90}" dt="2024-09-03T14:55:13.563" v="1787" actId="1076"/>
          <ac:cxnSpMkLst>
            <pc:docMk/>
            <pc:sldMk cId="2066151362" sldId="330"/>
            <ac:cxnSpMk id="35" creationId="{F737A62E-7384-49D6-88C1-6AD8EF4069C4}"/>
          </ac:cxnSpMkLst>
        </pc:cxnChg>
        <pc:cxnChg chg="add mod">
          <ac:chgData name="Helen Lee" userId="950b76d7-29a8-4037-9cf6-1d47a6b96373" providerId="ADAL" clId="{4BA2E0AE-0B32-430D-A4EA-F1FCB7F69B90}" dt="2024-09-03T14:55:09.131" v="1786" actId="164"/>
          <ac:cxnSpMkLst>
            <pc:docMk/>
            <pc:sldMk cId="2066151362" sldId="330"/>
            <ac:cxnSpMk id="42" creationId="{D13A95A6-C1C9-E52E-4FE7-E41CC191F2DB}"/>
          </ac:cxnSpMkLst>
        </pc:cxnChg>
        <pc:cxnChg chg="add mod">
          <ac:chgData name="Helen Lee" userId="950b76d7-29a8-4037-9cf6-1d47a6b96373" providerId="ADAL" clId="{4BA2E0AE-0B32-430D-A4EA-F1FCB7F69B90}" dt="2024-09-03T14:55:09.131" v="1786" actId="164"/>
          <ac:cxnSpMkLst>
            <pc:docMk/>
            <pc:sldMk cId="2066151362" sldId="330"/>
            <ac:cxnSpMk id="43" creationId="{42292227-CCCE-B65A-9626-28A42C61BBE8}"/>
          </ac:cxnSpMkLst>
        </pc:cxnChg>
        <pc:cxnChg chg="add mod">
          <ac:chgData name="Helen Lee" userId="950b76d7-29a8-4037-9cf6-1d47a6b96373" providerId="ADAL" clId="{4BA2E0AE-0B32-430D-A4EA-F1FCB7F69B90}" dt="2024-09-03T14:55:09.131" v="1786" actId="164"/>
          <ac:cxnSpMkLst>
            <pc:docMk/>
            <pc:sldMk cId="2066151362" sldId="330"/>
            <ac:cxnSpMk id="44" creationId="{BA1E5F13-4F32-F721-519A-A108E3510341}"/>
          </ac:cxnSpMkLst>
        </pc:cxnChg>
        <pc:cxnChg chg="add mod">
          <ac:chgData name="Helen Lee" userId="950b76d7-29a8-4037-9cf6-1d47a6b96373" providerId="ADAL" clId="{4BA2E0AE-0B32-430D-A4EA-F1FCB7F69B90}" dt="2024-09-03T14:55:09.131" v="1786" actId="164"/>
          <ac:cxnSpMkLst>
            <pc:docMk/>
            <pc:sldMk cId="2066151362" sldId="330"/>
            <ac:cxnSpMk id="45" creationId="{0BFB212A-3310-8572-3D1B-E34E5F6BB0DC}"/>
          </ac:cxnSpMkLst>
        </pc:cxnChg>
      </pc:sldChg>
      <pc:sldChg chg="addSp delSp modSp add mod">
        <pc:chgData name="Helen Lee" userId="950b76d7-29a8-4037-9cf6-1d47a6b96373" providerId="ADAL" clId="{4BA2E0AE-0B32-430D-A4EA-F1FCB7F69B90}" dt="2024-09-03T12:24:32.700" v="171" actId="14100"/>
        <pc:sldMkLst>
          <pc:docMk/>
          <pc:sldMk cId="3971799005" sldId="331"/>
        </pc:sldMkLst>
        <pc:spChg chg="add del mod">
          <ac:chgData name="Helen Lee" userId="950b76d7-29a8-4037-9cf6-1d47a6b96373" providerId="ADAL" clId="{4BA2E0AE-0B32-430D-A4EA-F1FCB7F69B90}" dt="2024-09-03T12:11:14.573" v="40" actId="478"/>
          <ac:spMkLst>
            <pc:docMk/>
            <pc:sldMk cId="3971799005" sldId="331"/>
            <ac:spMk id="8" creationId="{1B372738-F662-A0B1-9C7B-4A50F201E620}"/>
          </ac:spMkLst>
        </pc:spChg>
        <pc:spChg chg="add mod">
          <ac:chgData name="Helen Lee" userId="950b76d7-29a8-4037-9cf6-1d47a6b96373" providerId="ADAL" clId="{4BA2E0AE-0B32-430D-A4EA-F1FCB7F69B90}" dt="2024-09-03T12:24:32.700" v="171" actId="14100"/>
          <ac:spMkLst>
            <pc:docMk/>
            <pc:sldMk cId="3971799005" sldId="331"/>
            <ac:spMk id="9" creationId="{3146F3D6-2FFF-35F6-249E-AD1B756C7E0E}"/>
          </ac:spMkLst>
        </pc:spChg>
        <pc:spChg chg="del">
          <ac:chgData name="Helen Lee" userId="950b76d7-29a8-4037-9cf6-1d47a6b96373" providerId="ADAL" clId="{4BA2E0AE-0B32-430D-A4EA-F1FCB7F69B90}" dt="2024-09-03T12:11:12.921" v="39" actId="478"/>
          <ac:spMkLst>
            <pc:docMk/>
            <pc:sldMk cId="3971799005" sldId="331"/>
            <ac:spMk id="14339" creationId="{FD292A7E-DC58-462F-ABC5-4CF74112EA3A}"/>
          </ac:spMkLst>
        </pc:spChg>
        <pc:picChg chg="add mod">
          <ac:chgData name="Helen Lee" userId="950b76d7-29a8-4037-9cf6-1d47a6b96373" providerId="ADAL" clId="{4BA2E0AE-0B32-430D-A4EA-F1FCB7F69B90}" dt="2024-09-03T12:23:33.148" v="136" actId="14100"/>
          <ac:picMkLst>
            <pc:docMk/>
            <pc:sldMk cId="3971799005" sldId="331"/>
            <ac:picMk id="1026" creationId="{8BE66D2C-2AC0-984D-1F31-6384101F419D}"/>
          </ac:picMkLst>
        </pc:picChg>
      </pc:sldChg>
      <pc:sldChg chg="addSp modSp add mod">
        <pc:chgData name="Helen Lee" userId="950b76d7-29a8-4037-9cf6-1d47a6b96373" providerId="ADAL" clId="{4BA2E0AE-0B32-430D-A4EA-F1FCB7F69B90}" dt="2024-09-03T12:28:08.299" v="196" actId="207"/>
        <pc:sldMkLst>
          <pc:docMk/>
          <pc:sldMk cId="3346667708" sldId="332"/>
        </pc:sldMkLst>
        <pc:spChg chg="mod">
          <ac:chgData name="Helen Lee" userId="950b76d7-29a8-4037-9cf6-1d47a6b96373" providerId="ADAL" clId="{4BA2E0AE-0B32-430D-A4EA-F1FCB7F69B90}" dt="2024-09-03T12:27:39.691" v="191" actId="27636"/>
          <ac:spMkLst>
            <pc:docMk/>
            <pc:sldMk cId="3346667708" sldId="332"/>
            <ac:spMk id="2" creationId="{06998C5C-C5E2-462E-BF04-B46507212360}"/>
          </ac:spMkLst>
        </pc:spChg>
        <pc:spChg chg="add mod">
          <ac:chgData name="Helen Lee" userId="950b76d7-29a8-4037-9cf6-1d47a6b96373" providerId="ADAL" clId="{4BA2E0AE-0B32-430D-A4EA-F1FCB7F69B90}" dt="2024-09-03T12:28:08.299" v="196" actId="207"/>
          <ac:spMkLst>
            <pc:docMk/>
            <pc:sldMk cId="3346667708" sldId="332"/>
            <ac:spMk id="8" creationId="{7B6FDBF5-9AA6-FF3F-0233-960387E1FD18}"/>
          </ac:spMkLst>
        </pc:spChg>
      </pc:sldChg>
      <pc:sldChg chg="addSp delSp modSp add mod ord">
        <pc:chgData name="Helen Lee" userId="950b76d7-29a8-4037-9cf6-1d47a6b96373" providerId="ADAL" clId="{4BA2E0AE-0B32-430D-A4EA-F1FCB7F69B90}" dt="2024-09-03T12:29:40.503" v="221" actId="20577"/>
        <pc:sldMkLst>
          <pc:docMk/>
          <pc:sldMk cId="858738875" sldId="333"/>
        </pc:sldMkLst>
        <pc:spChg chg="mod">
          <ac:chgData name="Helen Lee" userId="950b76d7-29a8-4037-9cf6-1d47a6b96373" providerId="ADAL" clId="{4BA2E0AE-0B32-430D-A4EA-F1FCB7F69B90}" dt="2024-09-03T12:29:28.592" v="218" actId="20577"/>
          <ac:spMkLst>
            <pc:docMk/>
            <pc:sldMk cId="858738875" sldId="333"/>
            <ac:spMk id="2" creationId="{06998C5C-C5E2-462E-BF04-B46507212360}"/>
          </ac:spMkLst>
        </pc:spChg>
        <pc:spChg chg="add mod">
          <ac:chgData name="Helen Lee" userId="950b76d7-29a8-4037-9cf6-1d47a6b96373" providerId="ADAL" clId="{4BA2E0AE-0B32-430D-A4EA-F1FCB7F69B90}" dt="2024-09-03T12:29:40.503" v="221" actId="20577"/>
          <ac:spMkLst>
            <pc:docMk/>
            <pc:sldMk cId="858738875" sldId="333"/>
            <ac:spMk id="7" creationId="{E918E45F-1D76-DDDB-F4C6-D706FAC23476}"/>
          </ac:spMkLst>
        </pc:spChg>
        <pc:spChg chg="del mod">
          <ac:chgData name="Helen Lee" userId="950b76d7-29a8-4037-9cf6-1d47a6b96373" providerId="ADAL" clId="{4BA2E0AE-0B32-430D-A4EA-F1FCB7F69B90}" dt="2024-09-03T12:29:03.741" v="202"/>
          <ac:spMkLst>
            <pc:docMk/>
            <pc:sldMk cId="858738875" sldId="333"/>
            <ac:spMk id="8" creationId="{7B6FDBF5-9AA6-FF3F-0233-960387E1FD18}"/>
          </ac:spMkLst>
        </pc:spChg>
      </pc:sldChg>
      <pc:sldChg chg="addSp delSp modSp add mod">
        <pc:chgData name="Helen Lee" userId="950b76d7-29a8-4037-9cf6-1d47a6b96373" providerId="ADAL" clId="{4BA2E0AE-0B32-430D-A4EA-F1FCB7F69B90}" dt="2024-09-03T12:39:36.426" v="335" actId="14100"/>
        <pc:sldMkLst>
          <pc:docMk/>
          <pc:sldMk cId="2399285047" sldId="334"/>
        </pc:sldMkLst>
        <pc:spChg chg="mod">
          <ac:chgData name="Helen Lee" userId="950b76d7-29a8-4037-9cf6-1d47a6b96373" providerId="ADAL" clId="{4BA2E0AE-0B32-430D-A4EA-F1FCB7F69B90}" dt="2024-09-03T12:38:13.425" v="248" actId="14100"/>
          <ac:spMkLst>
            <pc:docMk/>
            <pc:sldMk cId="2399285047" sldId="334"/>
            <ac:spMk id="2" creationId="{06998C5C-C5E2-462E-BF04-B46507212360}"/>
          </ac:spMkLst>
        </pc:spChg>
        <pc:spChg chg="del">
          <ac:chgData name="Helen Lee" userId="950b76d7-29a8-4037-9cf6-1d47a6b96373" providerId="ADAL" clId="{4BA2E0AE-0B32-430D-A4EA-F1FCB7F69B90}" dt="2024-09-03T12:37:27.226" v="223" actId="478"/>
          <ac:spMkLst>
            <pc:docMk/>
            <pc:sldMk cId="2399285047" sldId="334"/>
            <ac:spMk id="7" creationId="{E918E45F-1D76-DDDB-F4C6-D706FAC23476}"/>
          </ac:spMkLst>
        </pc:spChg>
        <pc:spChg chg="add mod">
          <ac:chgData name="Helen Lee" userId="950b76d7-29a8-4037-9cf6-1d47a6b96373" providerId="ADAL" clId="{4BA2E0AE-0B32-430D-A4EA-F1FCB7F69B90}" dt="2024-09-03T12:38:44.203" v="257" actId="14100"/>
          <ac:spMkLst>
            <pc:docMk/>
            <pc:sldMk cId="2399285047" sldId="334"/>
            <ac:spMk id="10" creationId="{87D6FD9B-3726-873A-AEFD-C029C8E43B89}"/>
          </ac:spMkLst>
        </pc:spChg>
        <pc:spChg chg="add mod">
          <ac:chgData name="Helen Lee" userId="950b76d7-29a8-4037-9cf6-1d47a6b96373" providerId="ADAL" clId="{4BA2E0AE-0B32-430D-A4EA-F1FCB7F69B90}" dt="2024-09-03T12:38:48.453" v="259" actId="1076"/>
          <ac:spMkLst>
            <pc:docMk/>
            <pc:sldMk cId="2399285047" sldId="334"/>
            <ac:spMk id="11" creationId="{366E092C-67FD-968E-847B-BF94568E8DDB}"/>
          </ac:spMkLst>
        </pc:spChg>
        <pc:spChg chg="add mod">
          <ac:chgData name="Helen Lee" userId="950b76d7-29a8-4037-9cf6-1d47a6b96373" providerId="ADAL" clId="{4BA2E0AE-0B32-430D-A4EA-F1FCB7F69B90}" dt="2024-09-03T12:39:36.426" v="335" actId="14100"/>
          <ac:spMkLst>
            <pc:docMk/>
            <pc:sldMk cId="2399285047" sldId="334"/>
            <ac:spMk id="12" creationId="{445021BE-1844-2ACD-1D9D-C977FD317FD0}"/>
          </ac:spMkLst>
        </pc:spChg>
        <pc:picChg chg="add mod modCrop">
          <ac:chgData name="Helen Lee" userId="950b76d7-29a8-4037-9cf6-1d47a6b96373" providerId="ADAL" clId="{4BA2E0AE-0B32-430D-A4EA-F1FCB7F69B90}" dt="2024-09-03T12:38:17.345" v="251" actId="1076"/>
          <ac:picMkLst>
            <pc:docMk/>
            <pc:sldMk cId="2399285047" sldId="334"/>
            <ac:picMk id="9" creationId="{8D0BA83C-E669-94AD-5CEF-CD792A669ED0}"/>
          </ac:picMkLst>
        </pc:picChg>
      </pc:sldChg>
      <pc:sldChg chg="addSp delSp modSp add mod">
        <pc:chgData name="Helen Lee" userId="950b76d7-29a8-4037-9cf6-1d47a6b96373" providerId="ADAL" clId="{4BA2E0AE-0B32-430D-A4EA-F1FCB7F69B90}" dt="2024-09-03T12:41:22.145" v="375" actId="20577"/>
        <pc:sldMkLst>
          <pc:docMk/>
          <pc:sldMk cId="326317164" sldId="335"/>
        </pc:sldMkLst>
        <pc:spChg chg="mod ord">
          <ac:chgData name="Helen Lee" userId="950b76d7-29a8-4037-9cf6-1d47a6b96373" providerId="ADAL" clId="{4BA2E0AE-0B32-430D-A4EA-F1FCB7F69B90}" dt="2024-09-03T12:41:00.884" v="352" actId="208"/>
          <ac:spMkLst>
            <pc:docMk/>
            <pc:sldMk cId="326317164" sldId="335"/>
            <ac:spMk id="10" creationId="{87D6FD9B-3726-873A-AEFD-C029C8E43B89}"/>
          </ac:spMkLst>
        </pc:spChg>
        <pc:spChg chg="del mod">
          <ac:chgData name="Helen Lee" userId="950b76d7-29a8-4037-9cf6-1d47a6b96373" providerId="ADAL" clId="{4BA2E0AE-0B32-430D-A4EA-F1FCB7F69B90}" dt="2024-09-03T12:40:35.120" v="346" actId="478"/>
          <ac:spMkLst>
            <pc:docMk/>
            <pc:sldMk cId="326317164" sldId="335"/>
            <ac:spMk id="11" creationId="{366E092C-67FD-968E-847B-BF94568E8DDB}"/>
          </ac:spMkLst>
        </pc:spChg>
        <pc:spChg chg="mod">
          <ac:chgData name="Helen Lee" userId="950b76d7-29a8-4037-9cf6-1d47a6b96373" providerId="ADAL" clId="{4BA2E0AE-0B32-430D-A4EA-F1FCB7F69B90}" dt="2024-09-03T12:41:22.145" v="375" actId="20577"/>
          <ac:spMkLst>
            <pc:docMk/>
            <pc:sldMk cId="326317164" sldId="335"/>
            <ac:spMk id="12" creationId="{445021BE-1844-2ACD-1D9D-C977FD317FD0}"/>
          </ac:spMkLst>
        </pc:spChg>
        <pc:picChg chg="add mod modCrop">
          <ac:chgData name="Helen Lee" userId="950b76d7-29a8-4037-9cf6-1d47a6b96373" providerId="ADAL" clId="{4BA2E0AE-0B32-430D-A4EA-F1FCB7F69B90}" dt="2024-09-03T12:41:13.178" v="356" actId="1076"/>
          <ac:picMkLst>
            <pc:docMk/>
            <pc:sldMk cId="326317164" sldId="335"/>
            <ac:picMk id="8" creationId="{361ECDE5-9086-FB84-4A6E-9AC0222D3C9C}"/>
          </ac:picMkLst>
        </pc:picChg>
        <pc:picChg chg="del">
          <ac:chgData name="Helen Lee" userId="950b76d7-29a8-4037-9cf6-1d47a6b96373" providerId="ADAL" clId="{4BA2E0AE-0B32-430D-A4EA-F1FCB7F69B90}" dt="2024-09-03T12:40:12.680" v="337" actId="478"/>
          <ac:picMkLst>
            <pc:docMk/>
            <pc:sldMk cId="326317164" sldId="335"/>
            <ac:picMk id="9" creationId="{8D0BA83C-E669-94AD-5CEF-CD792A669ED0}"/>
          </ac:picMkLst>
        </pc:picChg>
      </pc:sldChg>
      <pc:sldChg chg="addSp delSp modSp add mod">
        <pc:chgData name="Helen Lee" userId="950b76d7-29a8-4037-9cf6-1d47a6b96373" providerId="ADAL" clId="{4BA2E0AE-0B32-430D-A4EA-F1FCB7F69B90}" dt="2024-09-03T12:43:08.309" v="424" actId="1076"/>
        <pc:sldMkLst>
          <pc:docMk/>
          <pc:sldMk cId="2443224525" sldId="336"/>
        </pc:sldMkLst>
        <pc:spChg chg="add del mod">
          <ac:chgData name="Helen Lee" userId="950b76d7-29a8-4037-9cf6-1d47a6b96373" providerId="ADAL" clId="{4BA2E0AE-0B32-430D-A4EA-F1FCB7F69B90}" dt="2024-09-03T12:42:20.165" v="379" actId="478"/>
          <ac:spMkLst>
            <pc:docMk/>
            <pc:sldMk cId="2443224525" sldId="336"/>
            <ac:spMk id="9" creationId="{346AF2B7-2C47-1D6E-7CE9-97A2E30EF577}"/>
          </ac:spMkLst>
        </pc:spChg>
        <pc:spChg chg="del mod ord">
          <ac:chgData name="Helen Lee" userId="950b76d7-29a8-4037-9cf6-1d47a6b96373" providerId="ADAL" clId="{4BA2E0AE-0B32-430D-A4EA-F1FCB7F69B90}" dt="2024-09-03T12:42:52.758" v="389" actId="478"/>
          <ac:spMkLst>
            <pc:docMk/>
            <pc:sldMk cId="2443224525" sldId="336"/>
            <ac:spMk id="10" creationId="{87D6FD9B-3726-873A-AEFD-C029C8E43B89}"/>
          </ac:spMkLst>
        </pc:spChg>
        <pc:spChg chg="mod">
          <ac:chgData name="Helen Lee" userId="950b76d7-29a8-4037-9cf6-1d47a6b96373" providerId="ADAL" clId="{4BA2E0AE-0B32-430D-A4EA-F1FCB7F69B90}" dt="2024-09-03T12:43:04.468" v="422" actId="20577"/>
          <ac:spMkLst>
            <pc:docMk/>
            <pc:sldMk cId="2443224525" sldId="336"/>
            <ac:spMk id="12" creationId="{445021BE-1844-2ACD-1D9D-C977FD317FD0}"/>
          </ac:spMkLst>
        </pc:spChg>
        <pc:spChg chg="del">
          <ac:chgData name="Helen Lee" userId="950b76d7-29a8-4037-9cf6-1d47a6b96373" providerId="ADAL" clId="{4BA2E0AE-0B32-430D-A4EA-F1FCB7F69B90}" dt="2024-09-03T12:42:17.903" v="378" actId="478"/>
          <ac:spMkLst>
            <pc:docMk/>
            <pc:sldMk cId="2443224525" sldId="336"/>
            <ac:spMk id="14339" creationId="{FD292A7E-DC58-462F-ABC5-4CF74112EA3A}"/>
          </ac:spMkLst>
        </pc:spChg>
        <pc:picChg chg="del">
          <ac:chgData name="Helen Lee" userId="950b76d7-29a8-4037-9cf6-1d47a6b96373" providerId="ADAL" clId="{4BA2E0AE-0B32-430D-A4EA-F1FCB7F69B90}" dt="2024-09-03T12:42:12.506" v="377" actId="478"/>
          <ac:picMkLst>
            <pc:docMk/>
            <pc:sldMk cId="2443224525" sldId="336"/>
            <ac:picMk id="8" creationId="{361ECDE5-9086-FB84-4A6E-9AC0222D3C9C}"/>
          </ac:picMkLst>
        </pc:picChg>
        <pc:picChg chg="add mod modCrop">
          <ac:chgData name="Helen Lee" userId="950b76d7-29a8-4037-9cf6-1d47a6b96373" providerId="ADAL" clId="{4BA2E0AE-0B32-430D-A4EA-F1FCB7F69B90}" dt="2024-09-03T12:43:08.309" v="424" actId="1076"/>
          <ac:picMkLst>
            <pc:docMk/>
            <pc:sldMk cId="2443224525" sldId="336"/>
            <ac:picMk id="13" creationId="{D8D72B5D-C9B3-8ED7-84E1-15EB489D4374}"/>
          </ac:picMkLst>
        </pc:picChg>
        <pc:picChg chg="add del mod">
          <ac:chgData name="Helen Lee" userId="950b76d7-29a8-4037-9cf6-1d47a6b96373" providerId="ADAL" clId="{4BA2E0AE-0B32-430D-A4EA-F1FCB7F69B90}" dt="2024-09-03T12:42:51.379" v="388" actId="478"/>
          <ac:picMkLst>
            <pc:docMk/>
            <pc:sldMk cId="2443224525" sldId="336"/>
            <ac:picMk id="14" creationId="{8282C3C3-EEFD-DCA7-6D9A-5CD344F390AD}"/>
          </ac:picMkLst>
        </pc:picChg>
      </pc:sldChg>
      <pc:sldChg chg="addSp delSp modSp add mod">
        <pc:chgData name="Helen Lee" userId="950b76d7-29a8-4037-9cf6-1d47a6b96373" providerId="ADAL" clId="{4BA2E0AE-0B32-430D-A4EA-F1FCB7F69B90}" dt="2024-09-03T12:46:58.629" v="495" actId="20577"/>
        <pc:sldMkLst>
          <pc:docMk/>
          <pc:sldMk cId="1079100855" sldId="337"/>
        </pc:sldMkLst>
        <pc:spChg chg="add mod ord">
          <ac:chgData name="Helen Lee" userId="950b76d7-29a8-4037-9cf6-1d47a6b96373" providerId="ADAL" clId="{4BA2E0AE-0B32-430D-A4EA-F1FCB7F69B90}" dt="2024-09-03T12:46:24.229" v="458" actId="1076"/>
          <ac:spMkLst>
            <pc:docMk/>
            <pc:sldMk cId="1079100855" sldId="337"/>
            <ac:spMk id="9" creationId="{D6A0BE81-994F-13BA-987D-E9DEE3590D3F}"/>
          </ac:spMkLst>
        </pc:spChg>
        <pc:spChg chg="add mod ord">
          <ac:chgData name="Helen Lee" userId="950b76d7-29a8-4037-9cf6-1d47a6b96373" providerId="ADAL" clId="{4BA2E0AE-0B32-430D-A4EA-F1FCB7F69B90}" dt="2024-09-03T12:46:21.063" v="456" actId="1076"/>
          <ac:spMkLst>
            <pc:docMk/>
            <pc:sldMk cId="1079100855" sldId="337"/>
            <ac:spMk id="11" creationId="{36AB4E34-264A-42ED-C629-8DF0C303C667}"/>
          </ac:spMkLst>
        </pc:spChg>
        <pc:spChg chg="mod">
          <ac:chgData name="Helen Lee" userId="950b76d7-29a8-4037-9cf6-1d47a6b96373" providerId="ADAL" clId="{4BA2E0AE-0B32-430D-A4EA-F1FCB7F69B90}" dt="2024-09-03T12:46:58.629" v="495" actId="20577"/>
          <ac:spMkLst>
            <pc:docMk/>
            <pc:sldMk cId="1079100855" sldId="337"/>
            <ac:spMk id="12" creationId="{445021BE-1844-2ACD-1D9D-C977FD317FD0}"/>
          </ac:spMkLst>
        </pc:spChg>
        <pc:picChg chg="add del mod modCrop">
          <ac:chgData name="Helen Lee" userId="950b76d7-29a8-4037-9cf6-1d47a6b96373" providerId="ADAL" clId="{4BA2E0AE-0B32-430D-A4EA-F1FCB7F69B90}" dt="2024-09-03T12:45:37.913" v="443" actId="478"/>
          <ac:picMkLst>
            <pc:docMk/>
            <pc:sldMk cId="1079100855" sldId="337"/>
            <ac:picMk id="8" creationId="{6216A551-9960-CDEB-C1C8-B08CDB4DD944}"/>
          </ac:picMkLst>
        </pc:picChg>
        <pc:picChg chg="add mod">
          <ac:chgData name="Helen Lee" userId="950b76d7-29a8-4037-9cf6-1d47a6b96373" providerId="ADAL" clId="{4BA2E0AE-0B32-430D-A4EA-F1FCB7F69B90}" dt="2024-09-03T12:45:21.621" v="440"/>
          <ac:picMkLst>
            <pc:docMk/>
            <pc:sldMk cId="1079100855" sldId="337"/>
            <ac:picMk id="10" creationId="{B0ACB5C2-E7FD-21D3-D865-F9D7FF7783B1}"/>
          </ac:picMkLst>
        </pc:picChg>
        <pc:picChg chg="del">
          <ac:chgData name="Helen Lee" userId="950b76d7-29a8-4037-9cf6-1d47a6b96373" providerId="ADAL" clId="{4BA2E0AE-0B32-430D-A4EA-F1FCB7F69B90}" dt="2024-09-03T12:44:34.857" v="426" actId="478"/>
          <ac:picMkLst>
            <pc:docMk/>
            <pc:sldMk cId="1079100855" sldId="337"/>
            <ac:picMk id="13" creationId="{D8D72B5D-C9B3-8ED7-84E1-15EB489D4374}"/>
          </ac:picMkLst>
        </pc:picChg>
        <pc:picChg chg="add mod modCrop">
          <ac:chgData name="Helen Lee" userId="950b76d7-29a8-4037-9cf6-1d47a6b96373" providerId="ADAL" clId="{4BA2E0AE-0B32-430D-A4EA-F1FCB7F69B90}" dt="2024-09-03T12:46:26.437" v="459" actId="1076"/>
          <ac:picMkLst>
            <pc:docMk/>
            <pc:sldMk cId="1079100855" sldId="337"/>
            <ac:picMk id="15" creationId="{6855A61E-C2DF-0384-D636-3732AC38387B}"/>
          </ac:picMkLst>
        </pc:picChg>
      </pc:sldChg>
      <pc:sldChg chg="addSp delSp modSp add mod">
        <pc:chgData name="Helen Lee" userId="950b76d7-29a8-4037-9cf6-1d47a6b96373" providerId="ADAL" clId="{4BA2E0AE-0B32-430D-A4EA-F1FCB7F69B90}" dt="2024-09-03T12:50:13.280" v="535" actId="6549"/>
        <pc:sldMkLst>
          <pc:docMk/>
          <pc:sldMk cId="2410360387" sldId="338"/>
        </pc:sldMkLst>
        <pc:spChg chg="del">
          <ac:chgData name="Helen Lee" userId="950b76d7-29a8-4037-9cf6-1d47a6b96373" providerId="ADAL" clId="{4BA2E0AE-0B32-430D-A4EA-F1FCB7F69B90}" dt="2024-09-03T12:49:30.181" v="504" actId="478"/>
          <ac:spMkLst>
            <pc:docMk/>
            <pc:sldMk cId="2410360387" sldId="338"/>
            <ac:spMk id="9" creationId="{D6A0BE81-994F-13BA-987D-E9DEE3590D3F}"/>
          </ac:spMkLst>
        </pc:spChg>
        <pc:spChg chg="mod ord">
          <ac:chgData name="Helen Lee" userId="950b76d7-29a8-4037-9cf6-1d47a6b96373" providerId="ADAL" clId="{4BA2E0AE-0B32-430D-A4EA-F1FCB7F69B90}" dt="2024-09-03T12:49:37.895" v="507" actId="1076"/>
          <ac:spMkLst>
            <pc:docMk/>
            <pc:sldMk cId="2410360387" sldId="338"/>
            <ac:spMk id="11" creationId="{36AB4E34-264A-42ED-C629-8DF0C303C667}"/>
          </ac:spMkLst>
        </pc:spChg>
        <pc:spChg chg="mod">
          <ac:chgData name="Helen Lee" userId="950b76d7-29a8-4037-9cf6-1d47a6b96373" providerId="ADAL" clId="{4BA2E0AE-0B32-430D-A4EA-F1FCB7F69B90}" dt="2024-09-03T12:50:13.280" v="535" actId="6549"/>
          <ac:spMkLst>
            <pc:docMk/>
            <pc:sldMk cId="2410360387" sldId="338"/>
            <ac:spMk id="12" creationId="{445021BE-1844-2ACD-1D9D-C977FD317FD0}"/>
          </ac:spMkLst>
        </pc:spChg>
        <pc:picChg chg="add mod modCrop">
          <ac:chgData name="Helen Lee" userId="950b76d7-29a8-4037-9cf6-1d47a6b96373" providerId="ADAL" clId="{4BA2E0AE-0B32-430D-A4EA-F1FCB7F69B90}" dt="2024-09-03T12:49:47.767" v="510" actId="1076"/>
          <ac:picMkLst>
            <pc:docMk/>
            <pc:sldMk cId="2410360387" sldId="338"/>
            <ac:picMk id="8" creationId="{05D0D4BF-807B-E7E7-A337-9CF45D7792DB}"/>
          </ac:picMkLst>
        </pc:picChg>
        <pc:picChg chg="del">
          <ac:chgData name="Helen Lee" userId="950b76d7-29a8-4037-9cf6-1d47a6b96373" providerId="ADAL" clId="{4BA2E0AE-0B32-430D-A4EA-F1FCB7F69B90}" dt="2024-09-03T12:49:08.129" v="497" actId="478"/>
          <ac:picMkLst>
            <pc:docMk/>
            <pc:sldMk cId="2410360387" sldId="338"/>
            <ac:picMk id="15" creationId="{6855A61E-C2DF-0384-D636-3732AC38387B}"/>
          </ac:picMkLst>
        </pc:picChg>
      </pc:sldChg>
      <pc:sldChg chg="addSp delSp modSp add mod">
        <pc:chgData name="Helen Lee" userId="950b76d7-29a8-4037-9cf6-1d47a6b96373" providerId="ADAL" clId="{4BA2E0AE-0B32-430D-A4EA-F1FCB7F69B90}" dt="2024-09-03T12:51:14.301" v="566" actId="20577"/>
        <pc:sldMkLst>
          <pc:docMk/>
          <pc:sldMk cId="3442913214" sldId="339"/>
        </pc:sldMkLst>
        <pc:spChg chg="mod ord">
          <ac:chgData name="Helen Lee" userId="950b76d7-29a8-4037-9cf6-1d47a6b96373" providerId="ADAL" clId="{4BA2E0AE-0B32-430D-A4EA-F1FCB7F69B90}" dt="2024-09-03T12:51:06.796" v="559" actId="1035"/>
          <ac:spMkLst>
            <pc:docMk/>
            <pc:sldMk cId="3442913214" sldId="339"/>
            <ac:spMk id="11" creationId="{36AB4E34-264A-42ED-C629-8DF0C303C667}"/>
          </ac:spMkLst>
        </pc:spChg>
        <pc:spChg chg="mod">
          <ac:chgData name="Helen Lee" userId="950b76d7-29a8-4037-9cf6-1d47a6b96373" providerId="ADAL" clId="{4BA2E0AE-0B32-430D-A4EA-F1FCB7F69B90}" dt="2024-09-03T12:51:14.301" v="566" actId="20577"/>
          <ac:spMkLst>
            <pc:docMk/>
            <pc:sldMk cId="3442913214" sldId="339"/>
            <ac:spMk id="12" creationId="{445021BE-1844-2ACD-1D9D-C977FD317FD0}"/>
          </ac:spMkLst>
        </pc:spChg>
        <pc:picChg chg="del">
          <ac:chgData name="Helen Lee" userId="950b76d7-29a8-4037-9cf6-1d47a6b96373" providerId="ADAL" clId="{4BA2E0AE-0B32-430D-A4EA-F1FCB7F69B90}" dt="2024-09-03T12:50:35.359" v="537" actId="478"/>
          <ac:picMkLst>
            <pc:docMk/>
            <pc:sldMk cId="3442913214" sldId="339"/>
            <ac:picMk id="8" creationId="{05D0D4BF-807B-E7E7-A337-9CF45D7792DB}"/>
          </ac:picMkLst>
        </pc:picChg>
        <pc:picChg chg="add mod modCrop">
          <ac:chgData name="Helen Lee" userId="950b76d7-29a8-4037-9cf6-1d47a6b96373" providerId="ADAL" clId="{4BA2E0AE-0B32-430D-A4EA-F1FCB7F69B90}" dt="2024-09-03T12:51:04.412" v="549" actId="1076"/>
          <ac:picMkLst>
            <pc:docMk/>
            <pc:sldMk cId="3442913214" sldId="339"/>
            <ac:picMk id="9" creationId="{6EF13E48-92FA-271D-8AFA-6BA8E7D133A3}"/>
          </ac:picMkLst>
        </pc:picChg>
      </pc:sldChg>
      <pc:sldChg chg="add">
        <pc:chgData name="Helen Lee" userId="950b76d7-29a8-4037-9cf6-1d47a6b96373" providerId="ADAL" clId="{4BA2E0AE-0B32-430D-A4EA-F1FCB7F69B90}" dt="2024-09-03T13:01:18.914" v="567" actId="2890"/>
        <pc:sldMkLst>
          <pc:docMk/>
          <pc:sldMk cId="4133288251" sldId="340"/>
        </pc:sldMkLst>
      </pc:sldChg>
      <pc:sldChg chg="modSp add mod">
        <pc:chgData name="Helen Lee" userId="950b76d7-29a8-4037-9cf6-1d47a6b96373" providerId="ADAL" clId="{4BA2E0AE-0B32-430D-A4EA-F1FCB7F69B90}" dt="2024-09-03T13:02:31.316" v="713" actId="20577"/>
        <pc:sldMkLst>
          <pc:docMk/>
          <pc:sldMk cId="2716673154" sldId="341"/>
        </pc:sldMkLst>
        <pc:spChg chg="mod">
          <ac:chgData name="Helen Lee" userId="950b76d7-29a8-4037-9cf6-1d47a6b96373" providerId="ADAL" clId="{4BA2E0AE-0B32-430D-A4EA-F1FCB7F69B90}" dt="2024-09-03T13:02:31.316" v="713" actId="20577"/>
          <ac:spMkLst>
            <pc:docMk/>
            <pc:sldMk cId="2716673154" sldId="341"/>
            <ac:spMk id="14339" creationId="{FD292A7E-DC58-462F-ABC5-4CF74112EA3A}"/>
          </ac:spMkLst>
        </pc:spChg>
      </pc:sldChg>
      <pc:sldChg chg="addSp delSp modSp add mod">
        <pc:chgData name="Helen Lee" userId="950b76d7-29a8-4037-9cf6-1d47a6b96373" providerId="ADAL" clId="{4BA2E0AE-0B32-430D-A4EA-F1FCB7F69B90}" dt="2024-09-03T13:04:30.659" v="738" actId="20577"/>
        <pc:sldMkLst>
          <pc:docMk/>
          <pc:sldMk cId="3298991906" sldId="342"/>
        </pc:sldMkLst>
        <pc:spChg chg="del">
          <ac:chgData name="Helen Lee" userId="950b76d7-29a8-4037-9cf6-1d47a6b96373" providerId="ADAL" clId="{4BA2E0AE-0B32-430D-A4EA-F1FCB7F69B90}" dt="2024-09-03T13:04:15.198" v="716" actId="478"/>
          <ac:spMkLst>
            <pc:docMk/>
            <pc:sldMk cId="3298991906" sldId="342"/>
            <ac:spMk id="11" creationId="{36AB4E34-264A-42ED-C629-8DF0C303C667}"/>
          </ac:spMkLst>
        </pc:spChg>
        <pc:spChg chg="mod">
          <ac:chgData name="Helen Lee" userId="950b76d7-29a8-4037-9cf6-1d47a6b96373" providerId="ADAL" clId="{4BA2E0AE-0B32-430D-A4EA-F1FCB7F69B90}" dt="2024-09-03T13:04:30.659" v="738" actId="20577"/>
          <ac:spMkLst>
            <pc:docMk/>
            <pc:sldMk cId="3298991906" sldId="342"/>
            <ac:spMk id="12" creationId="{445021BE-1844-2ACD-1D9D-C977FD317FD0}"/>
          </ac:spMkLst>
        </pc:spChg>
        <pc:picChg chg="add mod">
          <ac:chgData name="Helen Lee" userId="950b76d7-29a8-4037-9cf6-1d47a6b96373" providerId="ADAL" clId="{4BA2E0AE-0B32-430D-A4EA-F1FCB7F69B90}" dt="2024-09-03T13:04:22.814" v="720" actId="14100"/>
          <ac:picMkLst>
            <pc:docMk/>
            <pc:sldMk cId="3298991906" sldId="342"/>
            <ac:picMk id="8" creationId="{8ED4A9DF-7E3E-5F35-0B69-EF631A9F4BB4}"/>
          </ac:picMkLst>
        </pc:picChg>
        <pc:picChg chg="del">
          <ac:chgData name="Helen Lee" userId="950b76d7-29a8-4037-9cf6-1d47a6b96373" providerId="ADAL" clId="{4BA2E0AE-0B32-430D-A4EA-F1FCB7F69B90}" dt="2024-09-03T13:04:13.137" v="715" actId="478"/>
          <ac:picMkLst>
            <pc:docMk/>
            <pc:sldMk cId="3298991906" sldId="342"/>
            <ac:picMk id="9" creationId="{6EF13E48-92FA-271D-8AFA-6BA8E7D133A3}"/>
          </ac:picMkLst>
        </pc:picChg>
      </pc:sldChg>
      <pc:sldChg chg="addSp delSp modSp add mod">
        <pc:chgData name="Helen Lee" userId="950b76d7-29a8-4037-9cf6-1d47a6b96373" providerId="ADAL" clId="{4BA2E0AE-0B32-430D-A4EA-F1FCB7F69B90}" dt="2024-09-03T13:50:41.380" v="958" actId="20577"/>
        <pc:sldMkLst>
          <pc:docMk/>
          <pc:sldMk cId="3512670941" sldId="343"/>
        </pc:sldMkLst>
        <pc:spChg chg="mod">
          <ac:chgData name="Helen Lee" userId="950b76d7-29a8-4037-9cf6-1d47a6b96373" providerId="ADAL" clId="{4BA2E0AE-0B32-430D-A4EA-F1FCB7F69B90}" dt="2024-09-03T13:05:04.263" v="747" actId="1076"/>
          <ac:spMkLst>
            <pc:docMk/>
            <pc:sldMk cId="3512670941" sldId="343"/>
            <ac:spMk id="12" creationId="{445021BE-1844-2ACD-1D9D-C977FD317FD0}"/>
          </ac:spMkLst>
        </pc:spChg>
        <pc:spChg chg="add mod">
          <ac:chgData name="Helen Lee" userId="950b76d7-29a8-4037-9cf6-1d47a6b96373" providerId="ADAL" clId="{4BA2E0AE-0B32-430D-A4EA-F1FCB7F69B90}" dt="2024-09-03T13:50:41.380" v="958" actId="20577"/>
          <ac:spMkLst>
            <pc:docMk/>
            <pc:sldMk cId="3512670941" sldId="343"/>
            <ac:spMk id="13" creationId="{3862DDB6-CC23-64D2-3187-8014340D7B16}"/>
          </ac:spMkLst>
        </pc:spChg>
        <pc:spChg chg="add mod ord">
          <ac:chgData name="Helen Lee" userId="950b76d7-29a8-4037-9cf6-1d47a6b96373" providerId="ADAL" clId="{4BA2E0AE-0B32-430D-A4EA-F1FCB7F69B90}" dt="2024-09-03T13:50:02.536" v="935" actId="207"/>
          <ac:spMkLst>
            <pc:docMk/>
            <pc:sldMk cId="3512670941" sldId="343"/>
            <ac:spMk id="20" creationId="{B6E115C0-AAD7-B973-BEB0-72526040AABB}"/>
          </ac:spMkLst>
        </pc:spChg>
        <pc:spChg chg="add mod">
          <ac:chgData name="Helen Lee" userId="950b76d7-29a8-4037-9cf6-1d47a6b96373" providerId="ADAL" clId="{4BA2E0AE-0B32-430D-A4EA-F1FCB7F69B90}" dt="2024-09-03T13:50:21.314" v="943" actId="1076"/>
          <ac:spMkLst>
            <pc:docMk/>
            <pc:sldMk cId="3512670941" sldId="343"/>
            <ac:spMk id="22" creationId="{DDBEBF41-95EF-418A-B3A7-92B3A128C490}"/>
          </ac:spMkLst>
        </pc:spChg>
        <pc:picChg chg="del">
          <ac:chgData name="Helen Lee" userId="950b76d7-29a8-4037-9cf6-1d47a6b96373" providerId="ADAL" clId="{4BA2E0AE-0B32-430D-A4EA-F1FCB7F69B90}" dt="2024-09-03T13:04:50.787" v="740" actId="478"/>
          <ac:picMkLst>
            <pc:docMk/>
            <pc:sldMk cId="3512670941" sldId="343"/>
            <ac:picMk id="8" creationId="{8ED4A9DF-7E3E-5F35-0B69-EF631A9F4BB4}"/>
          </ac:picMkLst>
        </pc:picChg>
        <pc:picChg chg="add del mod">
          <ac:chgData name="Helen Lee" userId="950b76d7-29a8-4037-9cf6-1d47a6b96373" providerId="ADAL" clId="{4BA2E0AE-0B32-430D-A4EA-F1FCB7F69B90}" dt="2024-09-03T13:13:41.434" v="901" actId="478"/>
          <ac:picMkLst>
            <pc:docMk/>
            <pc:sldMk cId="3512670941" sldId="343"/>
            <ac:picMk id="9" creationId="{115BAFFD-5741-9F4D-6F04-033F24EB48F4}"/>
          </ac:picMkLst>
        </pc:picChg>
        <pc:picChg chg="add del mod">
          <ac:chgData name="Helen Lee" userId="950b76d7-29a8-4037-9cf6-1d47a6b96373" providerId="ADAL" clId="{4BA2E0AE-0B32-430D-A4EA-F1FCB7F69B90}" dt="2024-09-03T13:41:06.147" v="907" actId="478"/>
          <ac:picMkLst>
            <pc:docMk/>
            <pc:sldMk cId="3512670941" sldId="343"/>
            <ac:picMk id="15" creationId="{E6F6A89A-B21F-EC42-B146-FEC2191998F7}"/>
          </ac:picMkLst>
        </pc:picChg>
        <pc:picChg chg="add mod">
          <ac:chgData name="Helen Lee" userId="950b76d7-29a8-4037-9cf6-1d47a6b96373" providerId="ADAL" clId="{4BA2E0AE-0B32-430D-A4EA-F1FCB7F69B90}" dt="2024-09-03T13:50:18.890" v="942" actId="1076"/>
          <ac:picMkLst>
            <pc:docMk/>
            <pc:sldMk cId="3512670941" sldId="343"/>
            <ac:picMk id="18" creationId="{EFDD8931-1712-AAEE-70C8-26CDC93C34D6}"/>
          </ac:picMkLst>
        </pc:picChg>
        <pc:picChg chg="add mod">
          <ac:chgData name="Helen Lee" userId="950b76d7-29a8-4037-9cf6-1d47a6b96373" providerId="ADAL" clId="{4BA2E0AE-0B32-430D-A4EA-F1FCB7F69B90}" dt="2024-09-03T13:50:04.493" v="936"/>
          <ac:picMkLst>
            <pc:docMk/>
            <pc:sldMk cId="3512670941" sldId="343"/>
            <ac:picMk id="21" creationId="{8B346B9A-0C1E-36AD-86B0-403FD0F93139}"/>
          </ac:picMkLst>
        </pc:picChg>
        <pc:cxnChg chg="add mod">
          <ac:chgData name="Helen Lee" userId="950b76d7-29a8-4037-9cf6-1d47a6b96373" providerId="ADAL" clId="{4BA2E0AE-0B32-430D-A4EA-F1FCB7F69B90}" dt="2024-09-03T13:50:25.114" v="944" actId="14100"/>
          <ac:cxnSpMkLst>
            <pc:docMk/>
            <pc:sldMk cId="3512670941" sldId="343"/>
            <ac:cxnSpMk id="11" creationId="{A3CE0352-C2DD-6701-5176-AD1CA16F4C4F}"/>
          </ac:cxnSpMkLst>
        </pc:cxnChg>
      </pc:sldChg>
      <pc:sldChg chg="addSp delSp modSp add mod">
        <pc:chgData name="Helen Lee" userId="950b76d7-29a8-4037-9cf6-1d47a6b96373" providerId="ADAL" clId="{4BA2E0AE-0B32-430D-A4EA-F1FCB7F69B90}" dt="2024-09-03T14:56:04.999" v="1832" actId="20577"/>
        <pc:sldMkLst>
          <pc:docMk/>
          <pc:sldMk cId="1568531533" sldId="344"/>
        </pc:sldMkLst>
        <pc:spChg chg="add mod">
          <ac:chgData name="Helen Lee" userId="950b76d7-29a8-4037-9cf6-1d47a6b96373" providerId="ADAL" clId="{4BA2E0AE-0B32-430D-A4EA-F1FCB7F69B90}" dt="2024-09-03T13:09:31.784" v="854" actId="1076"/>
          <ac:spMkLst>
            <pc:docMk/>
            <pc:sldMk cId="1568531533" sldId="344"/>
            <ac:spMk id="10" creationId="{CE4C39F5-1112-5D21-8E07-7A740012B38E}"/>
          </ac:spMkLst>
        </pc:spChg>
        <pc:spChg chg="mod">
          <ac:chgData name="Helen Lee" userId="950b76d7-29a8-4037-9cf6-1d47a6b96373" providerId="ADAL" clId="{4BA2E0AE-0B32-430D-A4EA-F1FCB7F69B90}" dt="2024-09-03T14:56:04.999" v="1832" actId="20577"/>
          <ac:spMkLst>
            <pc:docMk/>
            <pc:sldMk cId="1568531533" sldId="344"/>
            <ac:spMk id="12" creationId="{445021BE-1844-2ACD-1D9D-C977FD317FD0}"/>
          </ac:spMkLst>
        </pc:spChg>
        <pc:spChg chg="add mod">
          <ac:chgData name="Helen Lee" userId="950b76d7-29a8-4037-9cf6-1d47a6b96373" providerId="ADAL" clId="{4BA2E0AE-0B32-430D-A4EA-F1FCB7F69B90}" dt="2024-09-03T13:10:19.506" v="897" actId="20577"/>
          <ac:spMkLst>
            <pc:docMk/>
            <pc:sldMk cId="1568531533" sldId="344"/>
            <ac:spMk id="14" creationId="{70F46C6C-5697-C68B-4425-CE484F22CA18}"/>
          </ac:spMkLst>
        </pc:spChg>
        <pc:picChg chg="del">
          <ac:chgData name="Helen Lee" userId="950b76d7-29a8-4037-9cf6-1d47a6b96373" providerId="ADAL" clId="{4BA2E0AE-0B32-430D-A4EA-F1FCB7F69B90}" dt="2024-09-03T13:05:50.299" v="750" actId="478"/>
          <ac:picMkLst>
            <pc:docMk/>
            <pc:sldMk cId="1568531533" sldId="344"/>
            <ac:picMk id="8" creationId="{8ED4A9DF-7E3E-5F35-0B69-EF631A9F4BB4}"/>
          </ac:picMkLst>
        </pc:picChg>
        <pc:picChg chg="add mod">
          <ac:chgData name="Helen Lee" userId="950b76d7-29a8-4037-9cf6-1d47a6b96373" providerId="ADAL" clId="{4BA2E0AE-0B32-430D-A4EA-F1FCB7F69B90}" dt="2024-09-03T13:05:56.022" v="753" actId="1076"/>
          <ac:picMkLst>
            <pc:docMk/>
            <pc:sldMk cId="1568531533" sldId="344"/>
            <ac:picMk id="9" creationId="{326CEBC9-C2E0-DD41-7BD5-57F4F319A0B1}"/>
          </ac:picMkLst>
        </pc:picChg>
        <pc:cxnChg chg="add">
          <ac:chgData name="Helen Lee" userId="950b76d7-29a8-4037-9cf6-1d47a6b96373" providerId="ADAL" clId="{4BA2E0AE-0B32-430D-A4EA-F1FCB7F69B90}" dt="2024-09-03T13:09:38.235" v="855" actId="11529"/>
          <ac:cxnSpMkLst>
            <pc:docMk/>
            <pc:sldMk cId="1568531533" sldId="344"/>
            <ac:cxnSpMk id="13" creationId="{C5BDE75C-F57E-4AE7-425A-8349B11DE448}"/>
          </ac:cxnSpMkLst>
        </pc:cxnChg>
      </pc:sldChg>
      <pc:sldChg chg="addSp delSp add del mod">
        <pc:chgData name="Helen Lee" userId="950b76d7-29a8-4037-9cf6-1d47a6b96373" providerId="ADAL" clId="{4BA2E0AE-0B32-430D-A4EA-F1FCB7F69B90}" dt="2024-09-03T13:51:09.675" v="960" actId="2696"/>
        <pc:sldMkLst>
          <pc:docMk/>
          <pc:sldMk cId="3996185105" sldId="345"/>
        </pc:sldMkLst>
        <pc:spChg chg="del">
          <ac:chgData name="Helen Lee" userId="950b76d7-29a8-4037-9cf6-1d47a6b96373" providerId="ADAL" clId="{4BA2E0AE-0B32-430D-A4EA-F1FCB7F69B90}" dt="2024-09-03T13:49:10.761" v="916" actId="478"/>
          <ac:spMkLst>
            <pc:docMk/>
            <pc:sldMk cId="3996185105" sldId="345"/>
            <ac:spMk id="13" creationId="{3862DDB6-CC23-64D2-3187-8014340D7B16}"/>
          </ac:spMkLst>
        </pc:spChg>
        <pc:picChg chg="add">
          <ac:chgData name="Helen Lee" userId="950b76d7-29a8-4037-9cf6-1d47a6b96373" providerId="ADAL" clId="{4BA2E0AE-0B32-430D-A4EA-F1FCB7F69B90}" dt="2024-09-03T13:49:09.057" v="915" actId="22"/>
          <ac:picMkLst>
            <pc:docMk/>
            <pc:sldMk cId="3996185105" sldId="345"/>
            <ac:picMk id="8" creationId="{DE23FE8F-8C90-4DB1-4AAB-67945AF0CE13}"/>
          </ac:picMkLst>
        </pc:picChg>
        <pc:picChg chg="del">
          <ac:chgData name="Helen Lee" userId="950b76d7-29a8-4037-9cf6-1d47a6b96373" providerId="ADAL" clId="{4BA2E0AE-0B32-430D-A4EA-F1FCB7F69B90}" dt="2024-09-03T13:49:06.709" v="914" actId="478"/>
          <ac:picMkLst>
            <pc:docMk/>
            <pc:sldMk cId="3996185105" sldId="345"/>
            <ac:picMk id="18" creationId="{EFDD8931-1712-AAEE-70C8-26CDC93C34D6}"/>
          </ac:picMkLst>
        </pc:picChg>
      </pc:sldChg>
      <pc:sldChg chg="addSp delSp modSp add mod">
        <pc:chgData name="Helen Lee" userId="950b76d7-29a8-4037-9cf6-1d47a6b96373" providerId="ADAL" clId="{4BA2E0AE-0B32-430D-A4EA-F1FCB7F69B90}" dt="2024-09-03T13:52:28.888" v="1021" actId="20577"/>
        <pc:sldMkLst>
          <pc:docMk/>
          <pc:sldMk cId="2629660357" sldId="346"/>
        </pc:sldMkLst>
        <pc:spChg chg="mod">
          <ac:chgData name="Helen Lee" userId="950b76d7-29a8-4037-9cf6-1d47a6b96373" providerId="ADAL" clId="{4BA2E0AE-0B32-430D-A4EA-F1FCB7F69B90}" dt="2024-09-03T13:52:28.888" v="1021" actId="20577"/>
          <ac:spMkLst>
            <pc:docMk/>
            <pc:sldMk cId="2629660357" sldId="346"/>
            <ac:spMk id="12" creationId="{445021BE-1844-2ACD-1D9D-C977FD317FD0}"/>
          </ac:spMkLst>
        </pc:spChg>
        <pc:spChg chg="add mod">
          <ac:chgData name="Helen Lee" userId="950b76d7-29a8-4037-9cf6-1d47a6b96373" providerId="ADAL" clId="{4BA2E0AE-0B32-430D-A4EA-F1FCB7F69B90}" dt="2024-09-03T13:51:59.972" v="977" actId="14100"/>
          <ac:spMkLst>
            <pc:docMk/>
            <pc:sldMk cId="2629660357" sldId="346"/>
            <ac:spMk id="13" creationId="{0D42F27A-7FCA-CC59-96DB-5EF7E98DE90A}"/>
          </ac:spMkLst>
        </pc:spChg>
        <pc:picChg chg="del">
          <ac:chgData name="Helen Lee" userId="950b76d7-29a8-4037-9cf6-1d47a6b96373" providerId="ADAL" clId="{4BA2E0AE-0B32-430D-A4EA-F1FCB7F69B90}" dt="2024-09-03T13:51:17.560" v="962" actId="478"/>
          <ac:picMkLst>
            <pc:docMk/>
            <pc:sldMk cId="2629660357" sldId="346"/>
            <ac:picMk id="8" creationId="{DE23FE8F-8C90-4DB1-4AAB-67945AF0CE13}"/>
          </ac:picMkLst>
        </pc:picChg>
        <pc:picChg chg="add mod">
          <ac:chgData name="Helen Lee" userId="950b76d7-29a8-4037-9cf6-1d47a6b96373" providerId="ADAL" clId="{4BA2E0AE-0B32-430D-A4EA-F1FCB7F69B90}" dt="2024-09-03T13:51:28.074" v="968" actId="1076"/>
          <ac:picMkLst>
            <pc:docMk/>
            <pc:sldMk cId="2629660357" sldId="346"/>
            <ac:picMk id="9" creationId="{B1F6EE31-2D20-91F9-566C-704FB194A37B}"/>
          </ac:picMkLst>
        </pc:picChg>
        <pc:cxnChg chg="del mod">
          <ac:chgData name="Helen Lee" userId="950b76d7-29a8-4037-9cf6-1d47a6b96373" providerId="ADAL" clId="{4BA2E0AE-0B32-430D-A4EA-F1FCB7F69B90}" dt="2024-09-03T13:51:29.640" v="969" actId="478"/>
          <ac:cxnSpMkLst>
            <pc:docMk/>
            <pc:sldMk cId="2629660357" sldId="346"/>
            <ac:cxnSpMk id="11" creationId="{A3CE0352-C2DD-6701-5176-AD1CA16F4C4F}"/>
          </ac:cxnSpMkLst>
        </pc:cxnChg>
      </pc:sldChg>
      <pc:sldChg chg="addSp delSp modSp add mod">
        <pc:chgData name="Helen Lee" userId="950b76d7-29a8-4037-9cf6-1d47a6b96373" providerId="ADAL" clId="{4BA2E0AE-0B32-430D-A4EA-F1FCB7F69B90}" dt="2024-09-03T13:52:58.762" v="1040" actId="20577"/>
        <pc:sldMkLst>
          <pc:docMk/>
          <pc:sldMk cId="3827802838" sldId="347"/>
        </pc:sldMkLst>
        <pc:spChg chg="mod">
          <ac:chgData name="Helen Lee" userId="950b76d7-29a8-4037-9cf6-1d47a6b96373" providerId="ADAL" clId="{4BA2E0AE-0B32-430D-A4EA-F1FCB7F69B90}" dt="2024-09-03T13:52:58.762" v="1040" actId="20577"/>
          <ac:spMkLst>
            <pc:docMk/>
            <pc:sldMk cId="3827802838" sldId="347"/>
            <ac:spMk id="12" creationId="{445021BE-1844-2ACD-1D9D-C977FD317FD0}"/>
          </ac:spMkLst>
        </pc:spChg>
        <pc:spChg chg="del">
          <ac:chgData name="Helen Lee" userId="950b76d7-29a8-4037-9cf6-1d47a6b96373" providerId="ADAL" clId="{4BA2E0AE-0B32-430D-A4EA-F1FCB7F69B90}" dt="2024-09-03T13:52:48.672" v="1026" actId="478"/>
          <ac:spMkLst>
            <pc:docMk/>
            <pc:sldMk cId="3827802838" sldId="347"/>
            <ac:spMk id="13" creationId="{0D42F27A-7FCA-CC59-96DB-5EF7E98DE90A}"/>
          </ac:spMkLst>
        </pc:spChg>
        <pc:graphicFrameChg chg="add mod">
          <ac:chgData name="Helen Lee" userId="950b76d7-29a8-4037-9cf6-1d47a6b96373" providerId="ADAL" clId="{4BA2E0AE-0B32-430D-A4EA-F1FCB7F69B90}" dt="2024-09-03T13:52:51.651" v="1028" actId="14100"/>
          <ac:graphicFrameMkLst>
            <pc:docMk/>
            <pc:sldMk cId="3827802838" sldId="347"/>
            <ac:graphicFrameMk id="7" creationId="{70EB4474-F5CA-84A2-B53F-FE6EBF7F4074}"/>
          </ac:graphicFrameMkLst>
        </pc:graphicFrameChg>
        <pc:picChg chg="del">
          <ac:chgData name="Helen Lee" userId="950b76d7-29a8-4037-9cf6-1d47a6b96373" providerId="ADAL" clId="{4BA2E0AE-0B32-430D-A4EA-F1FCB7F69B90}" dt="2024-09-03T13:52:42.618" v="1023" actId="478"/>
          <ac:picMkLst>
            <pc:docMk/>
            <pc:sldMk cId="3827802838" sldId="347"/>
            <ac:picMk id="9" creationId="{B1F6EE31-2D20-91F9-566C-704FB194A37B}"/>
          </ac:picMkLst>
        </pc:picChg>
      </pc:sldChg>
      <pc:sldChg chg="addSp modSp new mod">
        <pc:chgData name="Helen Lee" userId="950b76d7-29a8-4037-9cf6-1d47a6b96373" providerId="ADAL" clId="{4BA2E0AE-0B32-430D-A4EA-F1FCB7F69B90}" dt="2024-09-03T14:08:05.698" v="1110"/>
        <pc:sldMkLst>
          <pc:docMk/>
          <pc:sldMk cId="2827149303" sldId="348"/>
        </pc:sldMkLst>
        <pc:spChg chg="mod">
          <ac:chgData name="Helen Lee" userId="950b76d7-29a8-4037-9cf6-1d47a6b96373" providerId="ADAL" clId="{4BA2E0AE-0B32-430D-A4EA-F1FCB7F69B90}" dt="2024-09-03T14:08:05.698" v="1110"/>
          <ac:spMkLst>
            <pc:docMk/>
            <pc:sldMk cId="2827149303" sldId="348"/>
            <ac:spMk id="2" creationId="{D754D82D-6DF4-F9AA-A51E-006308625255}"/>
          </ac:spMkLst>
        </pc:spChg>
        <pc:grpChg chg="add mod">
          <ac:chgData name="Helen Lee" userId="950b76d7-29a8-4037-9cf6-1d47a6b96373" providerId="ADAL" clId="{4BA2E0AE-0B32-430D-A4EA-F1FCB7F69B90}" dt="2024-09-03T14:04:47.734" v="1042"/>
          <ac:grpSpMkLst>
            <pc:docMk/>
            <pc:sldMk cId="2827149303" sldId="348"/>
            <ac:grpSpMk id="4" creationId="{E602F4C5-9ADF-2B92-E8B6-D0532145BFBD}"/>
          </ac:grpSpMkLst>
        </pc:grpChg>
        <pc:grpChg chg="mod">
          <ac:chgData name="Helen Lee" userId="950b76d7-29a8-4037-9cf6-1d47a6b96373" providerId="ADAL" clId="{4BA2E0AE-0B32-430D-A4EA-F1FCB7F69B90}" dt="2024-09-03T14:04:47.734" v="1042"/>
          <ac:grpSpMkLst>
            <pc:docMk/>
            <pc:sldMk cId="2827149303" sldId="348"/>
            <ac:grpSpMk id="6" creationId="{5B3C769D-90B2-35EF-1E5B-7CB07BF69FDA}"/>
          </ac:grpSpMkLst>
        </pc:grpChg>
        <pc:picChg chg="mod">
          <ac:chgData name="Helen Lee" userId="950b76d7-29a8-4037-9cf6-1d47a6b96373" providerId="ADAL" clId="{4BA2E0AE-0B32-430D-A4EA-F1FCB7F69B90}" dt="2024-09-03T14:04:47.734" v="1042"/>
          <ac:picMkLst>
            <pc:docMk/>
            <pc:sldMk cId="2827149303" sldId="348"/>
            <ac:picMk id="5" creationId="{CBB0E200-E806-18A1-8E7B-DD94E7788201}"/>
          </ac:picMkLst>
        </pc:picChg>
        <pc:picChg chg="mod">
          <ac:chgData name="Helen Lee" userId="950b76d7-29a8-4037-9cf6-1d47a6b96373" providerId="ADAL" clId="{4BA2E0AE-0B32-430D-A4EA-F1FCB7F69B90}" dt="2024-09-03T14:04:47.734" v="1042"/>
          <ac:picMkLst>
            <pc:docMk/>
            <pc:sldMk cId="2827149303" sldId="348"/>
            <ac:picMk id="7" creationId="{52D0962A-AA24-3A3A-7093-E50CA9F91E89}"/>
          </ac:picMkLst>
        </pc:picChg>
        <pc:picChg chg="mod">
          <ac:chgData name="Helen Lee" userId="950b76d7-29a8-4037-9cf6-1d47a6b96373" providerId="ADAL" clId="{4BA2E0AE-0B32-430D-A4EA-F1FCB7F69B90}" dt="2024-09-03T14:04:47.734" v="1042"/>
          <ac:picMkLst>
            <pc:docMk/>
            <pc:sldMk cId="2827149303" sldId="348"/>
            <ac:picMk id="8" creationId="{45AB49C6-27CD-FAD1-75E0-32736AC7CE09}"/>
          </ac:picMkLst>
        </pc:picChg>
      </pc:sldChg>
      <pc:sldChg chg="addSp delSp modSp add mod">
        <pc:chgData name="Helen Lee" userId="950b76d7-29a8-4037-9cf6-1d47a6b96373" providerId="ADAL" clId="{4BA2E0AE-0B32-430D-A4EA-F1FCB7F69B90}" dt="2024-09-03T14:20:12.751" v="1145" actId="14100"/>
        <pc:sldMkLst>
          <pc:docMk/>
          <pc:sldMk cId="4054764035" sldId="349"/>
        </pc:sldMkLst>
        <pc:spChg chg="mod">
          <ac:chgData name="Helen Lee" userId="950b76d7-29a8-4037-9cf6-1d47a6b96373" providerId="ADAL" clId="{4BA2E0AE-0B32-430D-A4EA-F1FCB7F69B90}" dt="2024-09-03T14:14:11.347" v="1117" actId="14100"/>
          <ac:spMkLst>
            <pc:docMk/>
            <pc:sldMk cId="4054764035" sldId="349"/>
            <ac:spMk id="2" creationId="{D754D82D-6DF4-F9AA-A51E-006308625255}"/>
          </ac:spMkLst>
        </pc:spChg>
        <pc:spChg chg="del">
          <ac:chgData name="Helen Lee" userId="950b76d7-29a8-4037-9cf6-1d47a6b96373" providerId="ADAL" clId="{4BA2E0AE-0B32-430D-A4EA-F1FCB7F69B90}" dt="2024-09-03T14:14:13.402" v="1118" actId="478"/>
          <ac:spMkLst>
            <pc:docMk/>
            <pc:sldMk cId="4054764035" sldId="349"/>
            <ac:spMk id="3" creationId="{82BD394C-A369-B0D5-3D45-684D8CEED797}"/>
          </ac:spMkLst>
        </pc:spChg>
        <pc:spChg chg="add mod">
          <ac:chgData name="Helen Lee" userId="950b76d7-29a8-4037-9cf6-1d47a6b96373" providerId="ADAL" clId="{4BA2E0AE-0B32-430D-A4EA-F1FCB7F69B90}" dt="2024-09-03T14:20:12.751" v="1145" actId="14100"/>
          <ac:spMkLst>
            <pc:docMk/>
            <pc:sldMk cId="4054764035" sldId="349"/>
            <ac:spMk id="11" creationId="{BA2290AA-4E1A-FA76-CBF3-ED37B0188905}"/>
          </ac:spMkLst>
        </pc:spChg>
        <pc:picChg chg="add mod modCrop">
          <ac:chgData name="Helen Lee" userId="950b76d7-29a8-4037-9cf6-1d47a6b96373" providerId="ADAL" clId="{4BA2E0AE-0B32-430D-A4EA-F1FCB7F69B90}" dt="2024-09-03T14:19:51.623" v="1125" actId="1076"/>
          <ac:picMkLst>
            <pc:docMk/>
            <pc:sldMk cId="4054764035" sldId="349"/>
            <ac:picMk id="10" creationId="{D986DBA5-9C23-3739-888C-B372A5CF1449}"/>
          </ac:picMkLst>
        </pc:picChg>
      </pc:sldChg>
      <pc:sldChg chg="addSp delSp modSp add mod">
        <pc:chgData name="Helen Lee" userId="950b76d7-29a8-4037-9cf6-1d47a6b96373" providerId="ADAL" clId="{4BA2E0AE-0B32-430D-A4EA-F1FCB7F69B90}" dt="2024-09-03T14:08:18.684" v="1115" actId="14100"/>
        <pc:sldMkLst>
          <pc:docMk/>
          <pc:sldMk cId="1576861033" sldId="350"/>
        </pc:sldMkLst>
        <pc:spChg chg="mod">
          <ac:chgData name="Helen Lee" userId="950b76d7-29a8-4037-9cf6-1d47a6b96373" providerId="ADAL" clId="{4BA2E0AE-0B32-430D-A4EA-F1FCB7F69B90}" dt="2024-09-03T14:08:18.684" v="1115" actId="14100"/>
          <ac:spMkLst>
            <pc:docMk/>
            <pc:sldMk cId="1576861033" sldId="350"/>
            <ac:spMk id="2" creationId="{D754D82D-6DF4-F9AA-A51E-006308625255}"/>
          </ac:spMkLst>
        </pc:spChg>
        <pc:spChg chg="del">
          <ac:chgData name="Helen Lee" userId="950b76d7-29a8-4037-9cf6-1d47a6b96373" providerId="ADAL" clId="{4BA2E0AE-0B32-430D-A4EA-F1FCB7F69B90}" dt="2024-09-03T14:07:38.603" v="1102" actId="22"/>
          <ac:spMkLst>
            <pc:docMk/>
            <pc:sldMk cId="1576861033" sldId="350"/>
            <ac:spMk id="3" creationId="{82BD394C-A369-B0D5-3D45-684D8CEED797}"/>
          </ac:spMkLst>
        </pc:spChg>
        <pc:picChg chg="add mod ord modCrop">
          <ac:chgData name="Helen Lee" userId="950b76d7-29a8-4037-9cf6-1d47a6b96373" providerId="ADAL" clId="{4BA2E0AE-0B32-430D-A4EA-F1FCB7F69B90}" dt="2024-09-03T14:07:56.707" v="1109" actId="1076"/>
          <ac:picMkLst>
            <pc:docMk/>
            <pc:sldMk cId="1576861033" sldId="350"/>
            <ac:picMk id="10" creationId="{4FDE6896-A7E5-1429-5C05-1BCD5D1A3311}"/>
          </ac:picMkLst>
        </pc:picChg>
      </pc:sldChg>
      <pc:sldChg chg="addSp delSp modSp add mod">
        <pc:chgData name="Helen Lee" userId="950b76d7-29a8-4037-9cf6-1d47a6b96373" providerId="ADAL" clId="{4BA2E0AE-0B32-430D-A4EA-F1FCB7F69B90}" dt="2024-09-03T14:08:14.002" v="1113" actId="14100"/>
        <pc:sldMkLst>
          <pc:docMk/>
          <pc:sldMk cId="1540672518" sldId="351"/>
        </pc:sldMkLst>
        <pc:spChg chg="mod">
          <ac:chgData name="Helen Lee" userId="950b76d7-29a8-4037-9cf6-1d47a6b96373" providerId="ADAL" clId="{4BA2E0AE-0B32-430D-A4EA-F1FCB7F69B90}" dt="2024-09-03T14:08:14.002" v="1113" actId="14100"/>
          <ac:spMkLst>
            <pc:docMk/>
            <pc:sldMk cId="1540672518" sldId="351"/>
            <ac:spMk id="2" creationId="{D754D82D-6DF4-F9AA-A51E-006308625255}"/>
          </ac:spMkLst>
        </pc:spChg>
        <pc:spChg chg="del">
          <ac:chgData name="Helen Lee" userId="950b76d7-29a8-4037-9cf6-1d47a6b96373" providerId="ADAL" clId="{4BA2E0AE-0B32-430D-A4EA-F1FCB7F69B90}" dt="2024-09-03T14:05:14.816" v="1046" actId="478"/>
          <ac:spMkLst>
            <pc:docMk/>
            <pc:sldMk cId="1540672518" sldId="351"/>
            <ac:spMk id="3" creationId="{82BD394C-A369-B0D5-3D45-684D8CEED797}"/>
          </ac:spMkLst>
        </pc:spChg>
        <pc:spChg chg="add mod">
          <ac:chgData name="Helen Lee" userId="950b76d7-29a8-4037-9cf6-1d47a6b96373" providerId="ADAL" clId="{4BA2E0AE-0B32-430D-A4EA-F1FCB7F69B90}" dt="2024-09-03T14:06:06.927" v="1101" actId="20577"/>
          <ac:spMkLst>
            <pc:docMk/>
            <pc:sldMk cId="1540672518" sldId="351"/>
            <ac:spMk id="11" creationId="{E4FD2F03-D535-F8EA-118E-D09EF049C41A}"/>
          </ac:spMkLst>
        </pc:spChg>
        <pc:picChg chg="add mod modCrop">
          <ac:chgData name="Helen Lee" userId="950b76d7-29a8-4037-9cf6-1d47a6b96373" providerId="ADAL" clId="{4BA2E0AE-0B32-430D-A4EA-F1FCB7F69B90}" dt="2024-09-03T14:05:33.999" v="1052" actId="14100"/>
          <ac:picMkLst>
            <pc:docMk/>
            <pc:sldMk cId="1540672518" sldId="351"/>
            <ac:picMk id="10" creationId="{6F9B9F99-487B-9DA1-8A60-F67D4B30CBB9}"/>
          </ac:picMkLst>
        </pc:picChg>
      </pc:sldChg>
      <pc:sldChg chg="addSp delSp modSp add mod">
        <pc:chgData name="Helen Lee" userId="950b76d7-29a8-4037-9cf6-1d47a6b96373" providerId="ADAL" clId="{4BA2E0AE-0B32-430D-A4EA-F1FCB7F69B90}" dt="2024-09-03T14:24:21.505" v="1219" actId="6549"/>
        <pc:sldMkLst>
          <pc:docMk/>
          <pc:sldMk cId="2690049644" sldId="352"/>
        </pc:sldMkLst>
        <pc:spChg chg="mod">
          <ac:chgData name="Helen Lee" userId="950b76d7-29a8-4037-9cf6-1d47a6b96373" providerId="ADAL" clId="{4BA2E0AE-0B32-430D-A4EA-F1FCB7F69B90}" dt="2024-09-03T14:24:21.505" v="1219" actId="6549"/>
          <ac:spMkLst>
            <pc:docMk/>
            <pc:sldMk cId="2690049644" sldId="352"/>
            <ac:spMk id="11" creationId="{BA2290AA-4E1A-FA76-CBF3-ED37B0188905}"/>
          </ac:spMkLst>
        </pc:spChg>
        <pc:picChg chg="add mod modCrop">
          <ac:chgData name="Helen Lee" userId="950b76d7-29a8-4037-9cf6-1d47a6b96373" providerId="ADAL" clId="{4BA2E0AE-0B32-430D-A4EA-F1FCB7F69B90}" dt="2024-09-03T14:23:26.353" v="1153" actId="14100"/>
          <ac:picMkLst>
            <pc:docMk/>
            <pc:sldMk cId="2690049644" sldId="352"/>
            <ac:picMk id="9" creationId="{760E4494-6CF1-2D69-F2CC-771B96963CCE}"/>
          </ac:picMkLst>
        </pc:picChg>
        <pc:picChg chg="del">
          <ac:chgData name="Helen Lee" userId="950b76d7-29a8-4037-9cf6-1d47a6b96373" providerId="ADAL" clId="{4BA2E0AE-0B32-430D-A4EA-F1FCB7F69B90}" dt="2024-09-03T14:22:31.261" v="1147" actId="478"/>
          <ac:picMkLst>
            <pc:docMk/>
            <pc:sldMk cId="2690049644" sldId="352"/>
            <ac:picMk id="10" creationId="{D986DBA5-9C23-3739-888C-B372A5CF1449}"/>
          </ac:picMkLst>
        </pc:picChg>
      </pc:sldChg>
      <pc:sldChg chg="addSp delSp modSp add mod">
        <pc:chgData name="Helen Lee" userId="950b76d7-29a8-4037-9cf6-1d47a6b96373" providerId="ADAL" clId="{4BA2E0AE-0B32-430D-A4EA-F1FCB7F69B90}" dt="2024-09-03T14:27:58.467" v="1336" actId="1076"/>
        <pc:sldMkLst>
          <pc:docMk/>
          <pc:sldMk cId="3287306023" sldId="353"/>
        </pc:sldMkLst>
        <pc:spChg chg="mod">
          <ac:chgData name="Helen Lee" userId="950b76d7-29a8-4037-9cf6-1d47a6b96373" providerId="ADAL" clId="{4BA2E0AE-0B32-430D-A4EA-F1FCB7F69B90}" dt="2024-09-03T14:27:15.957" v="1330" actId="20577"/>
          <ac:spMkLst>
            <pc:docMk/>
            <pc:sldMk cId="3287306023" sldId="353"/>
            <ac:spMk id="11" creationId="{BA2290AA-4E1A-FA76-CBF3-ED37B0188905}"/>
          </ac:spMkLst>
        </pc:spChg>
        <pc:spChg chg="add mod">
          <ac:chgData name="Helen Lee" userId="950b76d7-29a8-4037-9cf6-1d47a6b96373" providerId="ADAL" clId="{4BA2E0AE-0B32-430D-A4EA-F1FCB7F69B90}" dt="2024-09-03T14:27:58.467" v="1336" actId="1076"/>
          <ac:spMkLst>
            <pc:docMk/>
            <pc:sldMk cId="3287306023" sldId="353"/>
            <ac:spMk id="14" creationId="{10787F23-6FA3-AE07-82FE-2269480D521A}"/>
          </ac:spMkLst>
        </pc:spChg>
        <pc:picChg chg="del">
          <ac:chgData name="Helen Lee" userId="950b76d7-29a8-4037-9cf6-1d47a6b96373" providerId="ADAL" clId="{4BA2E0AE-0B32-430D-A4EA-F1FCB7F69B90}" dt="2024-09-03T14:25:26.204" v="1221" actId="478"/>
          <ac:picMkLst>
            <pc:docMk/>
            <pc:sldMk cId="3287306023" sldId="353"/>
            <ac:picMk id="9" creationId="{760E4494-6CF1-2D69-F2CC-771B96963CCE}"/>
          </ac:picMkLst>
        </pc:picChg>
        <pc:picChg chg="add del mod">
          <ac:chgData name="Helen Lee" userId="950b76d7-29a8-4037-9cf6-1d47a6b96373" providerId="ADAL" clId="{4BA2E0AE-0B32-430D-A4EA-F1FCB7F69B90}" dt="2024-09-03T14:26:49.666" v="1292" actId="478"/>
          <ac:picMkLst>
            <pc:docMk/>
            <pc:sldMk cId="3287306023" sldId="353"/>
            <ac:picMk id="10" creationId="{FDEB19DA-8FBC-0960-D3EC-2C921F5A3278}"/>
          </ac:picMkLst>
        </pc:picChg>
        <pc:picChg chg="add mod">
          <ac:chgData name="Helen Lee" userId="950b76d7-29a8-4037-9cf6-1d47a6b96373" providerId="ADAL" clId="{4BA2E0AE-0B32-430D-A4EA-F1FCB7F69B90}" dt="2024-09-03T14:26:55.184" v="1295" actId="1076"/>
          <ac:picMkLst>
            <pc:docMk/>
            <pc:sldMk cId="3287306023" sldId="353"/>
            <ac:picMk id="13" creationId="{EDD2D329-F776-E632-BA3B-8FB257941081}"/>
          </ac:picMkLst>
        </pc:picChg>
      </pc:sldChg>
      <pc:sldChg chg="addSp delSp modSp add mod">
        <pc:chgData name="Helen Lee" userId="950b76d7-29a8-4037-9cf6-1d47a6b96373" providerId="ADAL" clId="{4BA2E0AE-0B32-430D-A4EA-F1FCB7F69B90}" dt="2024-09-03T14:31:08.012" v="1409" actId="1582"/>
        <pc:sldMkLst>
          <pc:docMk/>
          <pc:sldMk cId="780015666" sldId="354"/>
        </pc:sldMkLst>
        <pc:spChg chg="mod">
          <ac:chgData name="Helen Lee" userId="950b76d7-29a8-4037-9cf6-1d47a6b96373" providerId="ADAL" clId="{4BA2E0AE-0B32-430D-A4EA-F1FCB7F69B90}" dt="2024-09-03T14:30:53.225" v="1407" actId="6549"/>
          <ac:spMkLst>
            <pc:docMk/>
            <pc:sldMk cId="780015666" sldId="354"/>
            <ac:spMk id="11" creationId="{BA2290AA-4E1A-FA76-CBF3-ED37B0188905}"/>
          </ac:spMkLst>
        </pc:spChg>
        <pc:spChg chg="mod ord">
          <ac:chgData name="Helen Lee" userId="950b76d7-29a8-4037-9cf6-1d47a6b96373" providerId="ADAL" clId="{4BA2E0AE-0B32-430D-A4EA-F1FCB7F69B90}" dt="2024-09-03T14:30:00.154" v="1347" actId="14100"/>
          <ac:spMkLst>
            <pc:docMk/>
            <pc:sldMk cId="780015666" sldId="354"/>
            <ac:spMk id="14" creationId="{10787F23-6FA3-AE07-82FE-2269480D521A}"/>
          </ac:spMkLst>
        </pc:spChg>
        <pc:picChg chg="add mod">
          <ac:chgData name="Helen Lee" userId="950b76d7-29a8-4037-9cf6-1d47a6b96373" providerId="ADAL" clId="{4BA2E0AE-0B32-430D-A4EA-F1FCB7F69B90}" dt="2024-09-03T14:29:53.509" v="1344" actId="1076"/>
          <ac:picMkLst>
            <pc:docMk/>
            <pc:sldMk cId="780015666" sldId="354"/>
            <ac:picMk id="9" creationId="{58E57D38-5063-3B1B-59AE-3F514C3CAFE3}"/>
          </ac:picMkLst>
        </pc:picChg>
        <pc:picChg chg="del">
          <ac:chgData name="Helen Lee" userId="950b76d7-29a8-4037-9cf6-1d47a6b96373" providerId="ADAL" clId="{4BA2E0AE-0B32-430D-A4EA-F1FCB7F69B90}" dt="2024-09-03T14:29:41.483" v="1338" actId="478"/>
          <ac:picMkLst>
            <pc:docMk/>
            <pc:sldMk cId="780015666" sldId="354"/>
            <ac:picMk id="13" creationId="{EDD2D329-F776-E632-BA3B-8FB257941081}"/>
          </ac:picMkLst>
        </pc:picChg>
        <pc:cxnChg chg="add mod">
          <ac:chgData name="Helen Lee" userId="950b76d7-29a8-4037-9cf6-1d47a6b96373" providerId="ADAL" clId="{4BA2E0AE-0B32-430D-A4EA-F1FCB7F69B90}" dt="2024-09-03T14:31:08.012" v="1409" actId="1582"/>
          <ac:cxnSpMkLst>
            <pc:docMk/>
            <pc:sldMk cId="780015666" sldId="354"/>
            <ac:cxnSpMk id="12" creationId="{E53A347F-8FDB-2799-5BB7-1CA3C4EFE922}"/>
          </ac:cxnSpMkLst>
        </pc:cxnChg>
      </pc:sldChg>
      <pc:sldChg chg="addSp delSp modSp add mod">
        <pc:chgData name="Helen Lee" userId="950b76d7-29a8-4037-9cf6-1d47a6b96373" providerId="ADAL" clId="{4BA2E0AE-0B32-430D-A4EA-F1FCB7F69B90}" dt="2024-09-03T14:32:44.155" v="1477" actId="20577"/>
        <pc:sldMkLst>
          <pc:docMk/>
          <pc:sldMk cId="3329748857" sldId="355"/>
        </pc:sldMkLst>
        <pc:spChg chg="mod">
          <ac:chgData name="Helen Lee" userId="950b76d7-29a8-4037-9cf6-1d47a6b96373" providerId="ADAL" clId="{4BA2E0AE-0B32-430D-A4EA-F1FCB7F69B90}" dt="2024-09-03T14:32:44.155" v="1477" actId="20577"/>
          <ac:spMkLst>
            <pc:docMk/>
            <pc:sldMk cId="3329748857" sldId="355"/>
            <ac:spMk id="11" creationId="{BA2290AA-4E1A-FA76-CBF3-ED37B0188905}"/>
          </ac:spMkLst>
        </pc:spChg>
        <pc:spChg chg="del">
          <ac:chgData name="Helen Lee" userId="950b76d7-29a8-4037-9cf6-1d47a6b96373" providerId="ADAL" clId="{4BA2E0AE-0B32-430D-A4EA-F1FCB7F69B90}" dt="2024-09-03T14:32:18.184" v="1452" actId="478"/>
          <ac:spMkLst>
            <pc:docMk/>
            <pc:sldMk cId="3329748857" sldId="355"/>
            <ac:spMk id="14" creationId="{10787F23-6FA3-AE07-82FE-2269480D521A}"/>
          </ac:spMkLst>
        </pc:spChg>
        <pc:picChg chg="add mod">
          <ac:chgData name="Helen Lee" userId="950b76d7-29a8-4037-9cf6-1d47a6b96373" providerId="ADAL" clId="{4BA2E0AE-0B32-430D-A4EA-F1FCB7F69B90}" dt="2024-09-03T14:32:21.125" v="1454" actId="1076"/>
          <ac:picMkLst>
            <pc:docMk/>
            <pc:sldMk cId="3329748857" sldId="355"/>
            <ac:picMk id="3" creationId="{BAB14BCE-0A11-85A5-9844-0B361C2B4257}"/>
          </ac:picMkLst>
        </pc:picChg>
        <pc:picChg chg="del">
          <ac:chgData name="Helen Lee" userId="950b76d7-29a8-4037-9cf6-1d47a6b96373" providerId="ADAL" clId="{4BA2E0AE-0B32-430D-A4EA-F1FCB7F69B90}" dt="2024-09-03T14:32:04.463" v="1446" actId="478"/>
          <ac:picMkLst>
            <pc:docMk/>
            <pc:sldMk cId="3329748857" sldId="355"/>
            <ac:picMk id="9" creationId="{58E57D38-5063-3B1B-59AE-3F514C3CAFE3}"/>
          </ac:picMkLst>
        </pc:picChg>
        <pc:cxnChg chg="mod">
          <ac:chgData name="Helen Lee" userId="950b76d7-29a8-4037-9cf6-1d47a6b96373" providerId="ADAL" clId="{4BA2E0AE-0B32-430D-A4EA-F1FCB7F69B90}" dt="2024-09-03T14:32:31.294" v="1458" actId="14100"/>
          <ac:cxnSpMkLst>
            <pc:docMk/>
            <pc:sldMk cId="3329748857" sldId="355"/>
            <ac:cxnSpMk id="12" creationId="{E53A347F-8FDB-2799-5BB7-1CA3C4EFE922}"/>
          </ac:cxnSpMkLst>
        </pc:cxnChg>
      </pc:sldChg>
      <pc:sldChg chg="addSp delSp modSp add mod">
        <pc:chgData name="Helen Lee" userId="950b76d7-29a8-4037-9cf6-1d47a6b96373" providerId="ADAL" clId="{4BA2E0AE-0B32-430D-A4EA-F1FCB7F69B90}" dt="2024-09-03T14:41:34.545" v="1500" actId="1076"/>
        <pc:sldMkLst>
          <pc:docMk/>
          <pc:sldMk cId="3531287908" sldId="356"/>
        </pc:sldMkLst>
        <pc:spChg chg="mod">
          <ac:chgData name="Helen Lee" userId="950b76d7-29a8-4037-9cf6-1d47a6b96373" providerId="ADAL" clId="{4BA2E0AE-0B32-430D-A4EA-F1FCB7F69B90}" dt="2024-09-03T14:38:38.221" v="1495" actId="20577"/>
          <ac:spMkLst>
            <pc:docMk/>
            <pc:sldMk cId="3531287908" sldId="356"/>
            <ac:spMk id="11" creationId="{BA2290AA-4E1A-FA76-CBF3-ED37B0188905}"/>
          </ac:spMkLst>
        </pc:spChg>
        <pc:picChg chg="del">
          <ac:chgData name="Helen Lee" userId="950b76d7-29a8-4037-9cf6-1d47a6b96373" providerId="ADAL" clId="{4BA2E0AE-0B32-430D-A4EA-F1FCB7F69B90}" dt="2024-09-03T14:38:24.483" v="1479" actId="478"/>
          <ac:picMkLst>
            <pc:docMk/>
            <pc:sldMk cId="3531287908" sldId="356"/>
            <ac:picMk id="3" creationId="{BAB14BCE-0A11-85A5-9844-0B361C2B4257}"/>
          </ac:picMkLst>
        </pc:picChg>
        <pc:picChg chg="add del mod">
          <ac:chgData name="Helen Lee" userId="950b76d7-29a8-4037-9cf6-1d47a6b96373" providerId="ADAL" clId="{4BA2E0AE-0B32-430D-A4EA-F1FCB7F69B90}" dt="2024-09-03T14:41:28.111" v="1496" actId="478"/>
          <ac:picMkLst>
            <pc:docMk/>
            <pc:sldMk cId="3531287908" sldId="356"/>
            <ac:picMk id="10" creationId="{47262D85-179A-01D6-D16B-6EE34FA1E4D2}"/>
          </ac:picMkLst>
        </pc:picChg>
        <pc:picChg chg="add mod">
          <ac:chgData name="Helen Lee" userId="950b76d7-29a8-4037-9cf6-1d47a6b96373" providerId="ADAL" clId="{4BA2E0AE-0B32-430D-A4EA-F1FCB7F69B90}" dt="2024-09-03T14:41:34.545" v="1500" actId="1076"/>
          <ac:picMkLst>
            <pc:docMk/>
            <pc:sldMk cId="3531287908" sldId="356"/>
            <ac:picMk id="14" creationId="{ABBF3782-6334-8E0F-0013-BA0AF0812322}"/>
          </ac:picMkLst>
        </pc:picChg>
        <pc:cxnChg chg="del">
          <ac:chgData name="Helen Lee" userId="950b76d7-29a8-4037-9cf6-1d47a6b96373" providerId="ADAL" clId="{4BA2E0AE-0B32-430D-A4EA-F1FCB7F69B90}" dt="2024-09-03T14:38:26.343" v="1480" actId="478"/>
          <ac:cxnSpMkLst>
            <pc:docMk/>
            <pc:sldMk cId="3531287908" sldId="356"/>
            <ac:cxnSpMk id="12" creationId="{E53A347F-8FDB-2799-5BB7-1CA3C4EFE922}"/>
          </ac:cxnSpMkLst>
        </pc:cxnChg>
      </pc:sldChg>
      <pc:sldChg chg="addSp delSp modSp add mod setBg">
        <pc:chgData name="Helen Lee" userId="950b76d7-29a8-4037-9cf6-1d47a6b96373" providerId="ADAL" clId="{4BA2E0AE-0B32-430D-A4EA-F1FCB7F69B90}" dt="2024-09-03T14:46:42.391" v="1603" actId="313"/>
        <pc:sldMkLst>
          <pc:docMk/>
          <pc:sldMk cId="32870688" sldId="357"/>
        </pc:sldMkLst>
        <pc:spChg chg="mod">
          <ac:chgData name="Helen Lee" userId="950b76d7-29a8-4037-9cf6-1d47a6b96373" providerId="ADAL" clId="{4BA2E0AE-0B32-430D-A4EA-F1FCB7F69B90}" dt="2024-09-03T14:44:12.963" v="1504" actId="26606"/>
          <ac:spMkLst>
            <pc:docMk/>
            <pc:sldMk cId="32870688" sldId="357"/>
            <ac:spMk id="2" creationId="{D754D82D-6DF4-F9AA-A51E-006308625255}"/>
          </ac:spMkLst>
        </pc:spChg>
        <pc:spChg chg="mod">
          <ac:chgData name="Helen Lee" userId="950b76d7-29a8-4037-9cf6-1d47a6b96373" providerId="ADAL" clId="{4BA2E0AE-0B32-430D-A4EA-F1FCB7F69B90}" dt="2024-09-03T14:44:12.963" v="1504" actId="26606"/>
          <ac:spMkLst>
            <pc:docMk/>
            <pc:sldMk cId="32870688" sldId="357"/>
            <ac:spMk id="11" creationId="{BA2290AA-4E1A-FA76-CBF3-ED37B0188905}"/>
          </ac:spMkLst>
        </pc:spChg>
        <pc:spChg chg="add">
          <ac:chgData name="Helen Lee" userId="950b76d7-29a8-4037-9cf6-1d47a6b96373" providerId="ADAL" clId="{4BA2E0AE-0B32-430D-A4EA-F1FCB7F69B90}" dt="2024-09-03T14:44:12.963" v="1504" actId="26606"/>
          <ac:spMkLst>
            <pc:docMk/>
            <pc:sldMk cId="32870688" sldId="357"/>
            <ac:spMk id="16" creationId="{99ED5833-B85B-4103-8A3B-CAB0308E6C15}"/>
          </ac:spMkLst>
        </pc:spChg>
        <pc:spChg chg="add mod">
          <ac:chgData name="Helen Lee" userId="950b76d7-29a8-4037-9cf6-1d47a6b96373" providerId="ADAL" clId="{4BA2E0AE-0B32-430D-A4EA-F1FCB7F69B90}" dt="2024-09-03T14:45:09.977" v="1514" actId="207"/>
          <ac:spMkLst>
            <pc:docMk/>
            <pc:sldMk cId="32870688" sldId="357"/>
            <ac:spMk id="18" creationId="{C40354B0-F773-5766-71BD-9C8EBDB4C82D}"/>
          </ac:spMkLst>
        </pc:spChg>
        <pc:spChg chg="add del">
          <ac:chgData name="Helen Lee" userId="950b76d7-29a8-4037-9cf6-1d47a6b96373" providerId="ADAL" clId="{4BA2E0AE-0B32-430D-A4EA-F1FCB7F69B90}" dt="2024-09-03T14:45:59.280" v="1520" actId="478"/>
          <ac:spMkLst>
            <pc:docMk/>
            <pc:sldMk cId="32870688" sldId="357"/>
            <ac:spMk id="21" creationId="{26CD101A-8217-D78A-7572-75BB95B0803B}"/>
          </ac:spMkLst>
        </pc:spChg>
        <pc:spChg chg="add mod">
          <ac:chgData name="Helen Lee" userId="950b76d7-29a8-4037-9cf6-1d47a6b96373" providerId="ADAL" clId="{4BA2E0AE-0B32-430D-A4EA-F1FCB7F69B90}" dt="2024-09-03T14:46:42.391" v="1603" actId="313"/>
          <ac:spMkLst>
            <pc:docMk/>
            <pc:sldMk cId="32870688" sldId="357"/>
            <ac:spMk id="22" creationId="{6B3FFED9-36F1-4EBB-C2CA-4064BA20E8B5}"/>
          </ac:spMkLst>
        </pc:spChg>
        <pc:grpChg chg="add del mod ord">
          <ac:chgData name="Helen Lee" userId="950b76d7-29a8-4037-9cf6-1d47a6b96373" providerId="ADAL" clId="{4BA2E0AE-0B32-430D-A4EA-F1FCB7F69B90}" dt="2024-09-03T14:44:31.202" v="1509" actId="478"/>
          <ac:grpSpMkLst>
            <pc:docMk/>
            <pc:sldMk cId="32870688" sldId="357"/>
            <ac:grpSpMk id="4" creationId="{E602F4C5-9ADF-2B92-E8B6-D0532145BFBD}"/>
          </ac:grpSpMkLst>
        </pc:grpChg>
        <pc:grpChg chg="add mod">
          <ac:chgData name="Helen Lee" userId="950b76d7-29a8-4037-9cf6-1d47a6b96373" providerId="ADAL" clId="{4BA2E0AE-0B32-430D-A4EA-F1FCB7F69B90}" dt="2024-09-03T14:44:32.115" v="1510"/>
          <ac:grpSpMkLst>
            <pc:docMk/>
            <pc:sldMk cId="32870688" sldId="357"/>
            <ac:grpSpMk id="10" creationId="{4DE7C40B-6FFC-3B9D-B419-9101637DA70E}"/>
          </ac:grpSpMkLst>
        </pc:grpChg>
        <pc:grpChg chg="mod">
          <ac:chgData name="Helen Lee" userId="950b76d7-29a8-4037-9cf6-1d47a6b96373" providerId="ADAL" clId="{4BA2E0AE-0B32-430D-A4EA-F1FCB7F69B90}" dt="2024-09-03T14:44:32.115" v="1510"/>
          <ac:grpSpMkLst>
            <pc:docMk/>
            <pc:sldMk cId="32870688" sldId="357"/>
            <ac:grpSpMk id="13" creationId="{FCDA2A0A-41D5-B77C-4577-C52CA1152582}"/>
          </ac:grpSpMkLst>
        </pc:grpChg>
        <pc:picChg chg="add mod">
          <ac:chgData name="Helen Lee" userId="950b76d7-29a8-4037-9cf6-1d47a6b96373" providerId="ADAL" clId="{4BA2E0AE-0B32-430D-A4EA-F1FCB7F69B90}" dt="2024-09-03T14:45:19.097" v="1517" actId="14100"/>
          <ac:picMkLst>
            <pc:docMk/>
            <pc:sldMk cId="32870688" sldId="357"/>
            <ac:picMk id="9" creationId="{BA1961F1-4B57-09B4-A926-1605D45EE106}"/>
          </ac:picMkLst>
        </pc:picChg>
        <pc:picChg chg="mod">
          <ac:chgData name="Helen Lee" userId="950b76d7-29a8-4037-9cf6-1d47a6b96373" providerId="ADAL" clId="{4BA2E0AE-0B32-430D-A4EA-F1FCB7F69B90}" dt="2024-09-03T14:44:32.115" v="1510"/>
          <ac:picMkLst>
            <pc:docMk/>
            <pc:sldMk cId="32870688" sldId="357"/>
            <ac:picMk id="12" creationId="{86858B7A-486C-531D-9637-CA2838A8D224}"/>
          </ac:picMkLst>
        </pc:picChg>
        <pc:picChg chg="del">
          <ac:chgData name="Helen Lee" userId="950b76d7-29a8-4037-9cf6-1d47a6b96373" providerId="ADAL" clId="{4BA2E0AE-0B32-430D-A4EA-F1FCB7F69B90}" dt="2024-09-03T14:44:08.535" v="1502" actId="478"/>
          <ac:picMkLst>
            <pc:docMk/>
            <pc:sldMk cId="32870688" sldId="357"/>
            <ac:picMk id="14" creationId="{ABBF3782-6334-8E0F-0013-BA0AF0812322}"/>
          </ac:picMkLst>
        </pc:picChg>
        <pc:picChg chg="mod">
          <ac:chgData name="Helen Lee" userId="950b76d7-29a8-4037-9cf6-1d47a6b96373" providerId="ADAL" clId="{4BA2E0AE-0B32-430D-A4EA-F1FCB7F69B90}" dt="2024-09-03T14:44:32.115" v="1510"/>
          <ac:picMkLst>
            <pc:docMk/>
            <pc:sldMk cId="32870688" sldId="357"/>
            <ac:picMk id="15" creationId="{49DF1B22-BE78-07A6-B767-6ED217024F88}"/>
          </ac:picMkLst>
        </pc:picChg>
        <pc:picChg chg="mod">
          <ac:chgData name="Helen Lee" userId="950b76d7-29a8-4037-9cf6-1d47a6b96373" providerId="ADAL" clId="{4BA2E0AE-0B32-430D-A4EA-F1FCB7F69B90}" dt="2024-09-03T14:44:32.115" v="1510"/>
          <ac:picMkLst>
            <pc:docMk/>
            <pc:sldMk cId="32870688" sldId="357"/>
            <ac:picMk id="17" creationId="{CFF402E8-63A2-BD8A-BC6B-5905BD01BCF7}"/>
          </ac:picMkLst>
        </pc:picChg>
        <pc:cxnChg chg="add">
          <ac:chgData name="Helen Lee" userId="950b76d7-29a8-4037-9cf6-1d47a6b96373" providerId="ADAL" clId="{4BA2E0AE-0B32-430D-A4EA-F1FCB7F69B90}" dt="2024-09-03T14:45:50.325" v="1518" actId="11529"/>
          <ac:cxnSpMkLst>
            <pc:docMk/>
            <pc:sldMk cId="32870688" sldId="357"/>
            <ac:cxnSpMk id="20" creationId="{740DD061-68E2-FBE3-F852-249E8E9B3ABA}"/>
          </ac:cxnSpMkLst>
        </pc:cxnChg>
      </pc:sldChg>
      <pc:sldChg chg="addSp delSp modSp add mod">
        <pc:chgData name="Helen Lee" userId="950b76d7-29a8-4037-9cf6-1d47a6b96373" providerId="ADAL" clId="{4BA2E0AE-0B32-430D-A4EA-F1FCB7F69B90}" dt="2024-09-03T14:52:12.887" v="1755" actId="255"/>
        <pc:sldMkLst>
          <pc:docMk/>
          <pc:sldMk cId="3677856744" sldId="358"/>
        </pc:sldMkLst>
        <pc:spChg chg="add mod">
          <ac:chgData name="Helen Lee" userId="950b76d7-29a8-4037-9cf6-1d47a6b96373" providerId="ADAL" clId="{4BA2E0AE-0B32-430D-A4EA-F1FCB7F69B90}" dt="2024-09-03T14:52:12.887" v="1755" actId="255"/>
          <ac:spMkLst>
            <pc:docMk/>
            <pc:sldMk cId="3677856744" sldId="358"/>
            <ac:spMk id="3" creationId="{0E1A962E-FCE1-A59B-421F-E33CA92C575D}"/>
          </ac:spMkLst>
        </pc:spChg>
        <pc:spChg chg="del">
          <ac:chgData name="Helen Lee" userId="950b76d7-29a8-4037-9cf6-1d47a6b96373" providerId="ADAL" clId="{4BA2E0AE-0B32-430D-A4EA-F1FCB7F69B90}" dt="2024-09-03T14:47:46.926" v="1606" actId="478"/>
          <ac:spMkLst>
            <pc:docMk/>
            <pc:sldMk cId="3677856744" sldId="358"/>
            <ac:spMk id="11" creationId="{BA2290AA-4E1A-FA76-CBF3-ED37B0188905}"/>
          </ac:spMkLst>
        </pc:spChg>
        <pc:spChg chg="del">
          <ac:chgData name="Helen Lee" userId="950b76d7-29a8-4037-9cf6-1d47a6b96373" providerId="ADAL" clId="{4BA2E0AE-0B32-430D-A4EA-F1FCB7F69B90}" dt="2024-09-03T14:47:48.309" v="1607" actId="478"/>
          <ac:spMkLst>
            <pc:docMk/>
            <pc:sldMk cId="3677856744" sldId="358"/>
            <ac:spMk id="18" creationId="{C40354B0-F773-5766-71BD-9C8EBDB4C82D}"/>
          </ac:spMkLst>
        </pc:spChg>
        <pc:spChg chg="del">
          <ac:chgData name="Helen Lee" userId="950b76d7-29a8-4037-9cf6-1d47a6b96373" providerId="ADAL" clId="{4BA2E0AE-0B32-430D-A4EA-F1FCB7F69B90}" dt="2024-09-03T14:47:52.678" v="1609" actId="478"/>
          <ac:spMkLst>
            <pc:docMk/>
            <pc:sldMk cId="3677856744" sldId="358"/>
            <ac:spMk id="22" creationId="{6B3FFED9-36F1-4EBB-C2CA-4064BA20E8B5}"/>
          </ac:spMkLst>
        </pc:spChg>
        <pc:picChg chg="del">
          <ac:chgData name="Helen Lee" userId="950b76d7-29a8-4037-9cf6-1d47a6b96373" providerId="ADAL" clId="{4BA2E0AE-0B32-430D-A4EA-F1FCB7F69B90}" dt="2024-09-03T14:47:44.367" v="1605" actId="478"/>
          <ac:picMkLst>
            <pc:docMk/>
            <pc:sldMk cId="3677856744" sldId="358"/>
            <ac:picMk id="9" creationId="{BA1961F1-4B57-09B4-A926-1605D45EE106}"/>
          </ac:picMkLst>
        </pc:picChg>
        <pc:cxnChg chg="del">
          <ac:chgData name="Helen Lee" userId="950b76d7-29a8-4037-9cf6-1d47a6b96373" providerId="ADAL" clId="{4BA2E0AE-0B32-430D-A4EA-F1FCB7F69B90}" dt="2024-09-03T14:47:50.208" v="1608" actId="478"/>
          <ac:cxnSpMkLst>
            <pc:docMk/>
            <pc:sldMk cId="3677856744" sldId="358"/>
            <ac:cxnSpMk id="20" creationId="{740DD061-68E2-FBE3-F852-249E8E9B3ABA}"/>
          </ac:cxnSpMkLst>
        </pc:cxn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NULL"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aseline="0"/>
              <a:t>Scree Plot</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2.9166808784916062E-2"/>
          <c:y val="2.135193517313112E-2"/>
          <c:w val="0.89552316357454542"/>
          <c:h val="0.68319825694990111"/>
        </c:manualLayout>
      </c:layout>
      <c:lineChart>
        <c:grouping val="standard"/>
        <c:varyColors val="0"/>
        <c:ser>
          <c:idx val="0"/>
          <c:order val="0"/>
          <c:spPr>
            <a:ln w="19050" cap="rnd">
              <a:solidFill>
                <a:schemeClr val="accent1"/>
              </a:solidFill>
              <a:round/>
            </a:ln>
            <a:effectLst/>
          </c:spPr>
          <c:marker>
            <c:symbol val="none"/>
          </c:marker>
          <c:cat>
            <c:numLit>
              <c:formatCode>General</c:formatCode>
              <c:ptCount val="21"/>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numLit>
          </c:cat>
          <c:val>
            <c:numLit>
              <c:formatCode>General</c:formatCode>
              <c:ptCount val="21"/>
              <c:pt idx="0">
                <c:v>6.2797414650384313</c:v>
              </c:pt>
              <c:pt idx="1">
                <c:v>2.9469315283314721</c:v>
              </c:pt>
              <c:pt idx="2">
                <c:v>2.3500434727545549</c:v>
              </c:pt>
              <c:pt idx="3">
                <c:v>1.6665930108071629</c:v>
              </c:pt>
              <c:pt idx="4">
                <c:v>1.4905500221284871</c:v>
              </c:pt>
              <c:pt idx="5">
                <c:v>0.61535433564940079</c:v>
              </c:pt>
              <c:pt idx="6">
                <c:v>0.56336526121359487</c:v>
              </c:pt>
              <c:pt idx="7">
                <c:v>0.52900711230089847</c:v>
              </c:pt>
              <c:pt idx="8">
                <c:v>0.51733069419820676</c:v>
              </c:pt>
              <c:pt idx="9">
                <c:v>0.48177345923781179</c:v>
              </c:pt>
              <c:pt idx="10">
                <c:v>0.43145754476020848</c:v>
              </c:pt>
              <c:pt idx="11">
                <c:v>0.42980741449580512</c:v>
              </c:pt>
              <c:pt idx="12">
                <c:v>0.39770598207408231</c:v>
              </c:pt>
              <c:pt idx="13">
                <c:v>0.37363036153560969</c:v>
              </c:pt>
              <c:pt idx="14">
                <c:v>0.34778093337874311</c:v>
              </c:pt>
              <c:pt idx="15">
                <c:v>0.31720061543364281</c:v>
              </c:pt>
              <c:pt idx="16">
                <c:v>0.30354910276321811</c:v>
              </c:pt>
              <c:pt idx="17">
                <c:v>0.27805338033547489</c:v>
              </c:pt>
              <c:pt idx="18">
                <c:v>0.24140442632393941</c:v>
              </c:pt>
              <c:pt idx="19">
                <c:v>0.23389399743285169</c:v>
              </c:pt>
              <c:pt idx="20">
                <c:v>0.20482587980640271</c:v>
              </c:pt>
            </c:numLit>
          </c:val>
          <c:smooth val="0"/>
          <c:extLst>
            <c:ext xmlns:c16="http://schemas.microsoft.com/office/drawing/2014/chart" uri="{C3380CC4-5D6E-409C-BE32-E72D297353CC}">
              <c16:uniqueId val="{00000000-1F36-423E-8F38-56D5D92DDD55}"/>
            </c:ext>
          </c:extLst>
        </c:ser>
        <c:dLbls>
          <c:showLegendKey val="0"/>
          <c:showVal val="0"/>
          <c:showCatName val="0"/>
          <c:showSerName val="0"/>
          <c:showPercent val="0"/>
          <c:showBubbleSize val="0"/>
        </c:dLbls>
        <c:smooth val="0"/>
        <c:axId val="610367400"/>
        <c:axId val="620314752"/>
      </c:lineChart>
      <c:catAx>
        <c:axId val="6103674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Component Number</a:t>
                </a:r>
                <a:endParaRPr lang="en-US"/>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0314752"/>
        <c:crosses val="autoZero"/>
        <c:auto val="1"/>
        <c:lblAlgn val="ctr"/>
        <c:lblOffset val="100"/>
        <c:noMultiLvlLbl val="0"/>
      </c:catAx>
      <c:valAx>
        <c:axId val="6203147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Eigenvalue</a:t>
                </a:r>
                <a:endParaRPr lang="en-US"/>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03674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03/09/2024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chart" Target="../charts/chart1.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4141694" y="1022470"/>
            <a:ext cx="7806978" cy="1835990"/>
          </a:xfrm>
        </p:spPr>
        <p:txBody>
          <a:bodyPr>
            <a:normAutofit/>
          </a:bodyPr>
          <a:lstStyle/>
          <a:p>
            <a:r>
              <a:rPr lang="en-GB" dirty="0"/>
              <a:t>LCDB7011 Quantitative Research Methods</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141695" y="3400033"/>
            <a:ext cx="7663542" cy="2178575"/>
          </a:xfrm>
        </p:spPr>
        <p:txBody>
          <a:bodyPr>
            <a:normAutofit lnSpcReduction="10000"/>
          </a:bodyPr>
          <a:lstStyle/>
          <a:p>
            <a:r>
              <a:rPr lang="en-US" sz="4800" dirty="0"/>
              <a:t>Week 10&amp;11 – Simple Linear Regression</a:t>
            </a:r>
          </a:p>
          <a:p>
            <a:r>
              <a:rPr lang="en-US" sz="4800" dirty="0"/>
              <a:t>Dr. Helen LEE</a:t>
            </a:r>
          </a:p>
          <a:p>
            <a:endParaRPr lang="en-US" dirty="0"/>
          </a:p>
          <a:p>
            <a:endParaRPr lang="en-GB" dirty="0"/>
          </a:p>
        </p:txBody>
      </p:sp>
      <p:pic>
        <p:nvPicPr>
          <p:cNvPr id="11" name="Picture 10">
            <a:extLst>
              <a:ext uri="{FF2B5EF4-FFF2-40B4-BE49-F238E27FC236}">
                <a16:creationId xmlns:a16="http://schemas.microsoft.com/office/drawing/2014/main" id="{B09909A6-D5A4-FE23-0867-CA00A7C1C3A0}"/>
              </a:ext>
            </a:extLst>
          </p:cNvPr>
          <p:cNvPicPr>
            <a:picLocks noChangeAspect="1"/>
          </p:cNvPicPr>
          <p:nvPr/>
        </p:nvPicPr>
        <p:blipFill>
          <a:blip r:embed="rId2"/>
          <a:stretch>
            <a:fillRect/>
          </a:stretch>
        </p:blipFill>
        <p:spPr>
          <a:xfrm>
            <a:off x="0" y="10418"/>
            <a:ext cx="4045296" cy="6847582"/>
          </a:xfrm>
          <a:prstGeom prst="rect">
            <a:avLst/>
          </a:prstGeom>
        </p:spPr>
      </p:pic>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1027670"/>
          </a:xfrm>
        </p:spPr>
        <p:txBody>
          <a:bodyPr>
            <a:normAutofit/>
          </a:bodyPr>
          <a:lstStyle/>
          <a:p>
            <a:pPr algn="ctr">
              <a:defRPr/>
            </a:pPr>
            <a:r>
              <a:rPr lang="en-GB" altLang="en-US" b="1" dirty="0">
                <a:solidFill>
                  <a:schemeClr val="accent5">
                    <a:lumMod val="50000"/>
                  </a:schemeClr>
                </a:solidFill>
              </a:rPr>
              <a:t>By the end of this session, you should …</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994591" y="1774299"/>
            <a:ext cx="10359209" cy="3140602"/>
          </a:xfrm>
        </p:spPr>
        <p:txBody>
          <a:bodyPr>
            <a:normAutofit lnSpcReduction="10000"/>
          </a:bodyPr>
          <a:lstStyle/>
          <a:p>
            <a:pPr marL="533400" indent="-533400" eaLnBrk="1" hangingPunct="1">
              <a:lnSpc>
                <a:spcPct val="90000"/>
              </a:lnSpc>
              <a:spcBef>
                <a:spcPct val="75000"/>
              </a:spcBef>
              <a:buFontTx/>
              <a:buAutoNum type="arabicPeriod"/>
            </a:pPr>
            <a:r>
              <a:rPr lang="en-GB" altLang="en-US" sz="3600" dirty="0"/>
              <a:t>Factor Analysis </a:t>
            </a:r>
          </a:p>
          <a:p>
            <a:pPr marL="533400" indent="-533400" eaLnBrk="1" hangingPunct="1">
              <a:lnSpc>
                <a:spcPct val="90000"/>
              </a:lnSpc>
              <a:spcBef>
                <a:spcPct val="75000"/>
              </a:spcBef>
              <a:buFontTx/>
              <a:buAutoNum type="arabicPeriod"/>
            </a:pPr>
            <a:r>
              <a:rPr lang="en-GB" altLang="en-US" sz="3600" dirty="0"/>
              <a:t>Simple regression model</a:t>
            </a:r>
          </a:p>
          <a:p>
            <a:pPr marL="533400" indent="-533400" eaLnBrk="1" hangingPunct="1">
              <a:lnSpc>
                <a:spcPct val="90000"/>
              </a:lnSpc>
              <a:spcBef>
                <a:spcPct val="75000"/>
              </a:spcBef>
              <a:buFontTx/>
              <a:buAutoNum type="arabicPeriod"/>
            </a:pPr>
            <a:r>
              <a:rPr lang="en-GB" altLang="en-US" sz="3600" dirty="0"/>
              <a:t>Analysis and Interpretation</a:t>
            </a:r>
          </a:p>
          <a:p>
            <a:pPr marL="0" indent="0" eaLnBrk="1" hangingPunct="1">
              <a:lnSpc>
                <a:spcPct val="90000"/>
              </a:lnSpc>
              <a:spcBef>
                <a:spcPct val="75000"/>
              </a:spcBef>
              <a:buNone/>
            </a:pPr>
            <a:r>
              <a:rPr lang="en-GB" altLang="en-US" sz="3600" dirty="0"/>
              <a:t> </a:t>
            </a:r>
          </a:p>
          <a:p>
            <a:endParaRPr lang="en-GB" altLang="en-US" dirty="0"/>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3666819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1027670"/>
          </a:xfrm>
        </p:spPr>
        <p:txBody>
          <a:bodyPr>
            <a:normAutofit/>
          </a:bodyPr>
          <a:lstStyle/>
          <a:p>
            <a:pPr algn="ctr">
              <a:defRPr/>
            </a:pPr>
            <a:r>
              <a:rPr lang="en-GB" altLang="en-US" b="1" dirty="0">
                <a:solidFill>
                  <a:schemeClr val="accent5">
                    <a:lumMod val="50000"/>
                  </a:schemeClr>
                </a:solidFill>
              </a:rPr>
              <a:t>By the end of this session, you should …</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994591" y="1774299"/>
            <a:ext cx="10359209" cy="3140602"/>
          </a:xfrm>
        </p:spPr>
        <p:txBody>
          <a:bodyPr>
            <a:normAutofit/>
          </a:bodyPr>
          <a:lstStyle/>
          <a:p>
            <a:pPr marL="533400" indent="-533400" eaLnBrk="1" hangingPunct="1">
              <a:lnSpc>
                <a:spcPct val="90000"/>
              </a:lnSpc>
              <a:spcBef>
                <a:spcPct val="75000"/>
              </a:spcBef>
              <a:buFontTx/>
              <a:buAutoNum type="arabicPeriod"/>
            </a:pPr>
            <a:r>
              <a:rPr lang="en-GB" altLang="en-US" sz="3600" dirty="0"/>
              <a:t>Factor Analysis </a:t>
            </a:r>
          </a:p>
          <a:p>
            <a:pPr marL="0" indent="0">
              <a:buNone/>
            </a:pPr>
            <a:endParaRPr lang="en-GB" altLang="en-US" dirty="0"/>
          </a:p>
          <a:p>
            <a:pPr marL="0" indent="0">
              <a:buNone/>
            </a:pPr>
            <a:r>
              <a:rPr lang="en-GB" altLang="en-US" dirty="0"/>
              <a:t>Principal Components Analysis </a:t>
            </a:r>
          </a:p>
          <a:p>
            <a:pPr marL="0" indent="0">
              <a:buNone/>
            </a:pPr>
            <a:r>
              <a:rPr lang="en-GB" altLang="en-US" dirty="0"/>
              <a:t>Exploratory Factor Analysis </a:t>
            </a: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2716673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1027670"/>
          </a:xfrm>
        </p:spPr>
        <p:txBody>
          <a:bodyPr>
            <a:normAutofit/>
          </a:bodyPr>
          <a:lstStyle/>
          <a:p>
            <a:pPr algn="ctr">
              <a:defRPr/>
            </a:pPr>
            <a:r>
              <a:rPr lang="en-GB" altLang="en-US" b="1" dirty="0">
                <a:solidFill>
                  <a:schemeClr val="accent5">
                    <a:lumMod val="50000"/>
                  </a:schemeClr>
                </a:solidFill>
              </a:rPr>
              <a:t>By the end of this session, you should …</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994591" y="1774299"/>
            <a:ext cx="10359209" cy="3140602"/>
          </a:xfrm>
        </p:spPr>
        <p:txBody>
          <a:bodyPr>
            <a:normAutofit/>
          </a:bodyPr>
          <a:lstStyle/>
          <a:p>
            <a:pPr marL="533400" indent="-533400" eaLnBrk="1" hangingPunct="1">
              <a:lnSpc>
                <a:spcPct val="90000"/>
              </a:lnSpc>
              <a:spcBef>
                <a:spcPct val="75000"/>
              </a:spcBef>
              <a:buFontTx/>
              <a:buAutoNum type="arabicPeriod"/>
            </a:pPr>
            <a:r>
              <a:rPr lang="en-GB" altLang="en-US" sz="3600" dirty="0"/>
              <a:t>Know about simple regression model</a:t>
            </a:r>
          </a:p>
          <a:p>
            <a:pPr marL="533400" indent="-533400" eaLnBrk="1" hangingPunct="1">
              <a:lnSpc>
                <a:spcPct val="90000"/>
              </a:lnSpc>
              <a:spcBef>
                <a:spcPct val="75000"/>
              </a:spcBef>
              <a:buFontTx/>
              <a:buAutoNum type="arabicPeriod"/>
            </a:pPr>
            <a:r>
              <a:rPr lang="en-GB" altLang="en-US" sz="3600" dirty="0"/>
              <a:t>Analysis and Interpretation</a:t>
            </a:r>
          </a:p>
          <a:p>
            <a:pPr marL="0" indent="0" eaLnBrk="1" hangingPunct="1">
              <a:lnSpc>
                <a:spcPct val="90000"/>
              </a:lnSpc>
              <a:spcBef>
                <a:spcPct val="75000"/>
              </a:spcBef>
              <a:buNone/>
            </a:pPr>
            <a:r>
              <a:rPr lang="en-GB" altLang="en-US" sz="3600" dirty="0"/>
              <a:t> </a:t>
            </a:r>
          </a:p>
          <a:p>
            <a:endParaRPr lang="en-GB" altLang="en-US" dirty="0"/>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4133288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0550F5B9-399F-4FAD-AE6C-ED65F9A43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346" name="Rectangle 14345">
            <a:extLst>
              <a:ext uri="{FF2B5EF4-FFF2-40B4-BE49-F238E27FC236}">
                <a16:creationId xmlns:a16="http://schemas.microsoft.com/office/drawing/2014/main" id="{C062E60F-5CD4-4268-8359-80766346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288350"/>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41248" y="510047"/>
            <a:ext cx="3300984" cy="1645920"/>
          </a:xfrm>
        </p:spPr>
        <p:txBody>
          <a:bodyPr>
            <a:normAutofit/>
          </a:bodyPr>
          <a:lstStyle/>
          <a:p>
            <a:pPr>
              <a:defRPr/>
            </a:pPr>
            <a:r>
              <a:rPr lang="en-GB" altLang="en-US" sz="2800" b="1"/>
              <a:t>Factor Analysis </a:t>
            </a:r>
            <a:endParaRPr lang="en-GB" sz="2800" b="1"/>
          </a:p>
        </p:txBody>
      </p:sp>
      <p:sp>
        <p:nvSpPr>
          <p:cNvPr id="14348" name="Rectangle 14347">
            <a:extLst>
              <a:ext uri="{FF2B5EF4-FFF2-40B4-BE49-F238E27FC236}">
                <a16:creationId xmlns:a16="http://schemas.microsoft.com/office/drawing/2014/main" id="{BB341EC3-1810-4D33-BA3F-E2D0AA0EC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980964"/>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50" name="Rectangle 14349">
            <a:extLst>
              <a:ext uri="{FF2B5EF4-FFF2-40B4-BE49-F238E27FC236}">
                <a16:creationId xmlns:a16="http://schemas.microsoft.com/office/drawing/2014/main" id="{10127CDE-2B99-47A8-BB3C-7D1751910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10864" y="1323863"/>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4581144" y="510047"/>
            <a:ext cx="6858000" cy="1645920"/>
          </a:xfrm>
        </p:spPr>
        <p:txBody>
          <a:bodyPr anchor="ctr">
            <a:normAutofit/>
          </a:bodyPr>
          <a:lstStyle/>
          <a:p>
            <a:pPr marL="0" indent="0" eaLnBrk="1" hangingPunct="1">
              <a:spcBef>
                <a:spcPct val="75000"/>
              </a:spcBef>
              <a:buNone/>
            </a:pPr>
            <a:r>
              <a:rPr lang="en-GB" altLang="en-US" sz="1800"/>
              <a:t> </a:t>
            </a:r>
          </a:p>
          <a:p>
            <a:endParaRPr lang="en-GB" altLang="en-US" sz="1800"/>
          </a:p>
          <a:p>
            <a:pPr marL="0" indent="0">
              <a:buNone/>
            </a:pPr>
            <a:endParaRPr lang="en-GB" altLang="en-US" sz="1800"/>
          </a:p>
        </p:txBody>
      </p:sp>
      <p:grpSp>
        <p:nvGrpSpPr>
          <p:cNvPr id="11" name="Group 10">
            <a:extLst>
              <a:ext uri="{FF2B5EF4-FFF2-40B4-BE49-F238E27FC236}">
                <a16:creationId xmlns:a16="http://schemas.microsoft.com/office/drawing/2014/main" id="{FA5463E5-A824-0C28-6E00-BF111B56C245}"/>
              </a:ext>
            </a:extLst>
          </p:cNvPr>
          <p:cNvGrpSpPr/>
          <p:nvPr/>
        </p:nvGrpSpPr>
        <p:grpSpPr>
          <a:xfrm>
            <a:off x="0" y="5900465"/>
            <a:ext cx="12192000" cy="957533"/>
            <a:chOff x="0" y="5739791"/>
            <a:chExt cx="12192000" cy="1118210"/>
          </a:xfrm>
        </p:grpSpPr>
        <p:pic>
          <p:nvPicPr>
            <p:cNvPr id="12" name="Picture 11">
              <a:extLst>
                <a:ext uri="{FF2B5EF4-FFF2-40B4-BE49-F238E27FC236}">
                  <a16:creationId xmlns:a16="http://schemas.microsoft.com/office/drawing/2014/main" id="{D8C53F39-8982-79D2-407F-D1522AAA029E}"/>
                </a:ext>
              </a:extLst>
            </p:cNvPr>
            <p:cNvPicPr>
              <a:picLocks noChangeAspect="1"/>
            </p:cNvPicPr>
            <p:nvPr/>
          </p:nvPicPr>
          <p:blipFill rotWithShape="1">
            <a:blip r:embed="rId2"/>
            <a:srcRect l="35783" t="36155" r="37774" b="45189"/>
            <a:stretch/>
          </p:blipFill>
          <p:spPr>
            <a:xfrm>
              <a:off x="9471853" y="5739792"/>
              <a:ext cx="2720147" cy="1118208"/>
            </a:xfrm>
            <a:prstGeom prst="rect">
              <a:avLst/>
            </a:prstGeom>
          </p:spPr>
        </p:pic>
        <p:pic>
          <p:nvPicPr>
            <p:cNvPr id="13" name="Picture 12">
              <a:extLst>
                <a:ext uri="{FF2B5EF4-FFF2-40B4-BE49-F238E27FC236}">
                  <a16:creationId xmlns:a16="http://schemas.microsoft.com/office/drawing/2014/main" id="{17343067-5A9E-8D6F-B2E1-8C5318F43D79}"/>
                </a:ext>
              </a:extLst>
            </p:cNvPr>
            <p:cNvPicPr>
              <a:picLocks noChangeAspect="1"/>
            </p:cNvPicPr>
            <p:nvPr/>
          </p:nvPicPr>
          <p:blipFill rotWithShape="1">
            <a:blip r:embed="rId3"/>
            <a:srcRect l="44460" t="53448" r="30342" b="33142"/>
            <a:stretch/>
          </p:blipFill>
          <p:spPr>
            <a:xfrm>
              <a:off x="0" y="5739791"/>
              <a:ext cx="5263763" cy="1118210"/>
            </a:xfrm>
            <a:prstGeom prst="rect">
              <a:avLst/>
            </a:prstGeom>
          </p:spPr>
        </p:pic>
      </p:grpSp>
      <p:pic>
        <p:nvPicPr>
          <p:cNvPr id="14" name="Picture 13">
            <a:extLst>
              <a:ext uri="{FF2B5EF4-FFF2-40B4-BE49-F238E27FC236}">
                <a16:creationId xmlns:a16="http://schemas.microsoft.com/office/drawing/2014/main" id="{0B596189-43CC-D6F7-9C33-90E1C1ED1946}"/>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sp>
        <p:nvSpPr>
          <p:cNvPr id="16" name="Rectangle: Rounded Corners 15">
            <a:extLst>
              <a:ext uri="{FF2B5EF4-FFF2-40B4-BE49-F238E27FC236}">
                <a16:creationId xmlns:a16="http://schemas.microsoft.com/office/drawing/2014/main" id="{C5D0886E-042C-9AC5-2AD8-966BCA17937B}"/>
              </a:ext>
            </a:extLst>
          </p:cNvPr>
          <p:cNvSpPr/>
          <p:nvPr/>
        </p:nvSpPr>
        <p:spPr>
          <a:xfrm>
            <a:off x="5738813" y="2369327"/>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2</a:t>
            </a:r>
            <a:endParaRPr lang="en-GB" dirty="0"/>
          </a:p>
        </p:txBody>
      </p:sp>
      <p:sp>
        <p:nvSpPr>
          <p:cNvPr id="17" name="Rectangle: Rounded Corners 16">
            <a:extLst>
              <a:ext uri="{FF2B5EF4-FFF2-40B4-BE49-F238E27FC236}">
                <a16:creationId xmlns:a16="http://schemas.microsoft.com/office/drawing/2014/main" id="{FA4C2147-7B20-FC67-A85D-EDC1EE935869}"/>
              </a:ext>
            </a:extLst>
          </p:cNvPr>
          <p:cNvSpPr/>
          <p:nvPr/>
        </p:nvSpPr>
        <p:spPr>
          <a:xfrm>
            <a:off x="5738813" y="1473994"/>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1</a:t>
            </a:r>
            <a:endParaRPr lang="en-GB" dirty="0"/>
          </a:p>
        </p:txBody>
      </p:sp>
      <p:sp>
        <p:nvSpPr>
          <p:cNvPr id="18" name="Rectangle: Rounded Corners 17">
            <a:extLst>
              <a:ext uri="{FF2B5EF4-FFF2-40B4-BE49-F238E27FC236}">
                <a16:creationId xmlns:a16="http://schemas.microsoft.com/office/drawing/2014/main" id="{DA943AEC-0602-797B-37C3-A6CC0A432EE7}"/>
              </a:ext>
            </a:extLst>
          </p:cNvPr>
          <p:cNvSpPr/>
          <p:nvPr/>
        </p:nvSpPr>
        <p:spPr>
          <a:xfrm>
            <a:off x="5738812" y="3357425"/>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3</a:t>
            </a:r>
            <a:endParaRPr lang="en-GB" dirty="0"/>
          </a:p>
        </p:txBody>
      </p:sp>
      <p:sp>
        <p:nvSpPr>
          <p:cNvPr id="19" name="Rectangle: Rounded Corners 18">
            <a:extLst>
              <a:ext uri="{FF2B5EF4-FFF2-40B4-BE49-F238E27FC236}">
                <a16:creationId xmlns:a16="http://schemas.microsoft.com/office/drawing/2014/main" id="{BDC12C4B-41B0-6CB9-4A9F-456ED22E968E}"/>
              </a:ext>
            </a:extLst>
          </p:cNvPr>
          <p:cNvSpPr/>
          <p:nvPr/>
        </p:nvSpPr>
        <p:spPr>
          <a:xfrm>
            <a:off x="5738811" y="4278612"/>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4</a:t>
            </a:r>
            <a:endParaRPr lang="en-GB" dirty="0"/>
          </a:p>
        </p:txBody>
      </p:sp>
      <p:sp>
        <p:nvSpPr>
          <p:cNvPr id="20" name="Rectangle: Rounded Corners 19">
            <a:extLst>
              <a:ext uri="{FF2B5EF4-FFF2-40B4-BE49-F238E27FC236}">
                <a16:creationId xmlns:a16="http://schemas.microsoft.com/office/drawing/2014/main" id="{144CE71B-A6B2-929B-4335-3405DAB2B260}"/>
              </a:ext>
            </a:extLst>
          </p:cNvPr>
          <p:cNvSpPr/>
          <p:nvPr/>
        </p:nvSpPr>
        <p:spPr>
          <a:xfrm>
            <a:off x="5738811" y="5174221"/>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5</a:t>
            </a:r>
            <a:endParaRPr lang="en-GB" dirty="0"/>
          </a:p>
        </p:txBody>
      </p:sp>
      <p:sp>
        <p:nvSpPr>
          <p:cNvPr id="21" name="Oval 20">
            <a:extLst>
              <a:ext uri="{FF2B5EF4-FFF2-40B4-BE49-F238E27FC236}">
                <a16:creationId xmlns:a16="http://schemas.microsoft.com/office/drawing/2014/main" id="{BCA4E9C8-2D0E-7618-96A9-F915363C4BF8}"/>
              </a:ext>
            </a:extLst>
          </p:cNvPr>
          <p:cNvSpPr/>
          <p:nvPr/>
        </p:nvSpPr>
        <p:spPr>
          <a:xfrm>
            <a:off x="9841261" y="3359299"/>
            <a:ext cx="1793080" cy="1393031"/>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Dependent variable </a:t>
            </a:r>
            <a:endParaRPr lang="en-GB" dirty="0"/>
          </a:p>
        </p:txBody>
      </p:sp>
      <p:cxnSp>
        <p:nvCxnSpPr>
          <p:cNvPr id="23" name="Straight Arrow Connector 22">
            <a:extLst>
              <a:ext uri="{FF2B5EF4-FFF2-40B4-BE49-F238E27FC236}">
                <a16:creationId xmlns:a16="http://schemas.microsoft.com/office/drawing/2014/main" id="{27B68534-AF03-3EC5-302D-74C46A743240}"/>
              </a:ext>
            </a:extLst>
          </p:cNvPr>
          <p:cNvCxnSpPr>
            <a:cxnSpLocks/>
          </p:cNvCxnSpPr>
          <p:nvPr/>
        </p:nvCxnSpPr>
        <p:spPr>
          <a:xfrm>
            <a:off x="7170944" y="2052995"/>
            <a:ext cx="2670317" cy="18046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3B216F41-5319-1136-E689-0AEF5F5206CA}"/>
              </a:ext>
            </a:extLst>
          </p:cNvPr>
          <p:cNvCxnSpPr>
            <a:cxnSpLocks/>
          </p:cNvCxnSpPr>
          <p:nvPr/>
        </p:nvCxnSpPr>
        <p:spPr>
          <a:xfrm>
            <a:off x="7170943" y="2833575"/>
            <a:ext cx="2670318" cy="11307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274CC3DC-C55D-03C5-AB8F-E2EBD0E1C9C8}"/>
              </a:ext>
            </a:extLst>
          </p:cNvPr>
          <p:cNvCxnSpPr>
            <a:cxnSpLocks/>
            <a:endCxn id="21" idx="2"/>
          </p:cNvCxnSpPr>
          <p:nvPr/>
        </p:nvCxnSpPr>
        <p:spPr>
          <a:xfrm>
            <a:off x="7187129" y="3823657"/>
            <a:ext cx="2654132" cy="2321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D8303D44-5328-F472-3569-490E5E99B0F4}"/>
              </a:ext>
            </a:extLst>
          </p:cNvPr>
          <p:cNvCxnSpPr>
            <a:cxnSpLocks/>
            <a:endCxn id="21" idx="2"/>
          </p:cNvCxnSpPr>
          <p:nvPr/>
        </p:nvCxnSpPr>
        <p:spPr>
          <a:xfrm flipV="1">
            <a:off x="7123766" y="4055815"/>
            <a:ext cx="2717495" cy="6574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46" name="Group 45">
            <a:extLst>
              <a:ext uri="{FF2B5EF4-FFF2-40B4-BE49-F238E27FC236}">
                <a16:creationId xmlns:a16="http://schemas.microsoft.com/office/drawing/2014/main" id="{576CAA4E-1F02-9DAB-37E4-745063BC49A1}"/>
              </a:ext>
            </a:extLst>
          </p:cNvPr>
          <p:cNvGrpSpPr/>
          <p:nvPr/>
        </p:nvGrpSpPr>
        <p:grpSpPr>
          <a:xfrm>
            <a:off x="5716214" y="1457303"/>
            <a:ext cx="4125047" cy="4443160"/>
            <a:chOff x="5716214" y="1457303"/>
            <a:chExt cx="4125047" cy="4443160"/>
          </a:xfrm>
        </p:grpSpPr>
        <p:cxnSp>
          <p:nvCxnSpPr>
            <p:cNvPr id="35" name="Straight Arrow Connector 34">
              <a:extLst>
                <a:ext uri="{FF2B5EF4-FFF2-40B4-BE49-F238E27FC236}">
                  <a16:creationId xmlns:a16="http://schemas.microsoft.com/office/drawing/2014/main" id="{F737A62E-7384-49D6-88C1-6AD8EF4069C4}"/>
                </a:ext>
              </a:extLst>
            </p:cNvPr>
            <p:cNvCxnSpPr>
              <a:cxnSpLocks/>
              <a:endCxn id="21" idx="2"/>
            </p:cNvCxnSpPr>
            <p:nvPr/>
          </p:nvCxnSpPr>
          <p:spPr>
            <a:xfrm flipV="1">
              <a:off x="7076591" y="4055815"/>
              <a:ext cx="2764670" cy="16278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Rectangle: Rounded Corners 36">
              <a:extLst>
                <a:ext uri="{FF2B5EF4-FFF2-40B4-BE49-F238E27FC236}">
                  <a16:creationId xmlns:a16="http://schemas.microsoft.com/office/drawing/2014/main" id="{EBC7CD02-52BA-D0DA-01BE-36B0D6F76A48}"/>
                </a:ext>
              </a:extLst>
            </p:cNvPr>
            <p:cNvSpPr/>
            <p:nvPr/>
          </p:nvSpPr>
          <p:spPr>
            <a:xfrm>
              <a:off x="5716216" y="2352636"/>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2</a:t>
              </a:r>
              <a:endParaRPr lang="en-GB" dirty="0"/>
            </a:p>
          </p:txBody>
        </p:sp>
        <p:sp>
          <p:nvSpPr>
            <p:cNvPr id="38" name="Rectangle: Rounded Corners 37">
              <a:extLst>
                <a:ext uri="{FF2B5EF4-FFF2-40B4-BE49-F238E27FC236}">
                  <a16:creationId xmlns:a16="http://schemas.microsoft.com/office/drawing/2014/main" id="{40BCA72D-3F1A-6F03-438F-980E9FC51B37}"/>
                </a:ext>
              </a:extLst>
            </p:cNvPr>
            <p:cNvSpPr/>
            <p:nvPr/>
          </p:nvSpPr>
          <p:spPr>
            <a:xfrm>
              <a:off x="5716216" y="1457303"/>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1</a:t>
              </a:r>
              <a:endParaRPr lang="en-GB" dirty="0"/>
            </a:p>
          </p:txBody>
        </p:sp>
        <p:sp>
          <p:nvSpPr>
            <p:cNvPr id="39" name="Rectangle: Rounded Corners 38">
              <a:extLst>
                <a:ext uri="{FF2B5EF4-FFF2-40B4-BE49-F238E27FC236}">
                  <a16:creationId xmlns:a16="http://schemas.microsoft.com/office/drawing/2014/main" id="{13F65179-FF3A-6E9D-1084-911614E93730}"/>
                </a:ext>
              </a:extLst>
            </p:cNvPr>
            <p:cNvSpPr/>
            <p:nvPr/>
          </p:nvSpPr>
          <p:spPr>
            <a:xfrm>
              <a:off x="5716215" y="3340734"/>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3</a:t>
              </a:r>
              <a:endParaRPr lang="en-GB" dirty="0"/>
            </a:p>
          </p:txBody>
        </p:sp>
        <p:sp>
          <p:nvSpPr>
            <p:cNvPr id="40" name="Rectangle: Rounded Corners 39">
              <a:extLst>
                <a:ext uri="{FF2B5EF4-FFF2-40B4-BE49-F238E27FC236}">
                  <a16:creationId xmlns:a16="http://schemas.microsoft.com/office/drawing/2014/main" id="{ED82E60F-3C2E-443E-708A-D1C2B6FA5A9D}"/>
                </a:ext>
              </a:extLst>
            </p:cNvPr>
            <p:cNvSpPr/>
            <p:nvPr/>
          </p:nvSpPr>
          <p:spPr>
            <a:xfrm>
              <a:off x="5716214" y="4261921"/>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4</a:t>
              </a:r>
              <a:endParaRPr lang="en-GB" dirty="0"/>
            </a:p>
          </p:txBody>
        </p:sp>
        <p:sp>
          <p:nvSpPr>
            <p:cNvPr id="41" name="Rectangle: Rounded Corners 40">
              <a:extLst>
                <a:ext uri="{FF2B5EF4-FFF2-40B4-BE49-F238E27FC236}">
                  <a16:creationId xmlns:a16="http://schemas.microsoft.com/office/drawing/2014/main" id="{ADFB6A2B-E4B9-F267-627A-FDBBB94F8F50}"/>
                </a:ext>
              </a:extLst>
            </p:cNvPr>
            <p:cNvSpPr/>
            <p:nvPr/>
          </p:nvSpPr>
          <p:spPr>
            <a:xfrm>
              <a:off x="5716214" y="5157530"/>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5</a:t>
              </a:r>
              <a:endParaRPr lang="en-GB" dirty="0"/>
            </a:p>
          </p:txBody>
        </p:sp>
        <p:cxnSp>
          <p:nvCxnSpPr>
            <p:cNvPr id="42" name="Straight Arrow Connector 41">
              <a:extLst>
                <a:ext uri="{FF2B5EF4-FFF2-40B4-BE49-F238E27FC236}">
                  <a16:creationId xmlns:a16="http://schemas.microsoft.com/office/drawing/2014/main" id="{D13A95A6-C1C9-E52E-4FE7-E41CC191F2DB}"/>
                </a:ext>
              </a:extLst>
            </p:cNvPr>
            <p:cNvCxnSpPr>
              <a:cxnSpLocks/>
            </p:cNvCxnSpPr>
            <p:nvPr/>
          </p:nvCxnSpPr>
          <p:spPr>
            <a:xfrm>
              <a:off x="7148347" y="2036304"/>
              <a:ext cx="2670317" cy="18046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42292227-CCCE-B65A-9626-28A42C61BBE8}"/>
                </a:ext>
              </a:extLst>
            </p:cNvPr>
            <p:cNvCxnSpPr>
              <a:cxnSpLocks/>
            </p:cNvCxnSpPr>
            <p:nvPr/>
          </p:nvCxnSpPr>
          <p:spPr>
            <a:xfrm>
              <a:off x="7148346" y="2816884"/>
              <a:ext cx="2670318" cy="11307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BA1E5F13-4F32-F721-519A-A108E3510341}"/>
                </a:ext>
              </a:extLst>
            </p:cNvPr>
            <p:cNvCxnSpPr>
              <a:cxnSpLocks/>
            </p:cNvCxnSpPr>
            <p:nvPr/>
          </p:nvCxnSpPr>
          <p:spPr>
            <a:xfrm>
              <a:off x="7148345" y="3756670"/>
              <a:ext cx="2654132" cy="2321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0BFB212A-3310-8572-3D1B-E34E5F6BB0DC}"/>
                </a:ext>
              </a:extLst>
            </p:cNvPr>
            <p:cNvCxnSpPr>
              <a:cxnSpLocks/>
            </p:cNvCxnSpPr>
            <p:nvPr/>
          </p:nvCxnSpPr>
          <p:spPr>
            <a:xfrm flipV="1">
              <a:off x="7084982" y="3988828"/>
              <a:ext cx="2717495" cy="6574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66151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1027670"/>
          </a:xfrm>
        </p:spPr>
        <p:txBody>
          <a:bodyPr>
            <a:normAutofit/>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pic>
        <p:nvPicPr>
          <p:cNvPr id="1026" name="Picture 2">
            <a:extLst>
              <a:ext uri="{FF2B5EF4-FFF2-40B4-BE49-F238E27FC236}">
                <a16:creationId xmlns:a16="http://schemas.microsoft.com/office/drawing/2014/main" id="{8BE66D2C-2AC0-984D-1F31-6384101F41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61872" y="1431239"/>
            <a:ext cx="7130375" cy="347141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Rounded Corners 8">
            <a:extLst>
              <a:ext uri="{FF2B5EF4-FFF2-40B4-BE49-F238E27FC236}">
                <a16:creationId xmlns:a16="http://schemas.microsoft.com/office/drawing/2014/main" id="{3146F3D6-2FFF-35F6-249E-AD1B756C7E0E}"/>
              </a:ext>
            </a:extLst>
          </p:cNvPr>
          <p:cNvSpPr/>
          <p:nvPr/>
        </p:nvSpPr>
        <p:spPr>
          <a:xfrm>
            <a:off x="270282" y="5019473"/>
            <a:ext cx="3063114" cy="64552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Source : Chan, et al., (2024)</a:t>
            </a:r>
            <a:endParaRPr lang="en-GB" dirty="0"/>
          </a:p>
        </p:txBody>
      </p:sp>
    </p:spTree>
    <p:extLst>
      <p:ext uri="{BB962C8B-B14F-4D97-AF65-F5344CB8AC3E}">
        <p14:creationId xmlns:p14="http://schemas.microsoft.com/office/powerpoint/2010/main" val="3971799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994591" y="1774299"/>
            <a:ext cx="10359209" cy="3140602"/>
          </a:xfrm>
        </p:spPr>
        <p:txBody>
          <a:bodyPr>
            <a:normAutofit/>
          </a:bodyPr>
          <a:lstStyle/>
          <a:p>
            <a:pPr marL="0" indent="0" eaLnBrk="1" hangingPunct="1">
              <a:lnSpc>
                <a:spcPct val="90000"/>
              </a:lnSpc>
              <a:spcBef>
                <a:spcPct val="75000"/>
              </a:spcBef>
              <a:buNone/>
            </a:pPr>
            <a:r>
              <a:rPr lang="en-GB" altLang="en-US" sz="3600" dirty="0"/>
              <a:t> </a:t>
            </a:r>
          </a:p>
          <a:p>
            <a:endParaRPr lang="en-GB" altLang="en-US" dirty="0"/>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8" name="TextBox 7">
            <a:extLst>
              <a:ext uri="{FF2B5EF4-FFF2-40B4-BE49-F238E27FC236}">
                <a16:creationId xmlns:a16="http://schemas.microsoft.com/office/drawing/2014/main" id="{7B6FDBF5-9AA6-FF3F-0233-960387E1FD18}"/>
              </a:ext>
            </a:extLst>
          </p:cNvPr>
          <p:cNvSpPr txBox="1"/>
          <p:nvPr/>
        </p:nvSpPr>
        <p:spPr>
          <a:xfrm>
            <a:off x="116682" y="1012954"/>
            <a:ext cx="11491912" cy="4832092"/>
          </a:xfrm>
          <a:prstGeom prst="rect">
            <a:avLst/>
          </a:prstGeom>
          <a:noFill/>
        </p:spPr>
        <p:txBody>
          <a:bodyPr wrap="square">
            <a:spAutoFit/>
          </a:bodyPr>
          <a:lstStyle/>
          <a:p>
            <a:pPr marL="457200" indent="-457200" algn="just">
              <a:buFont typeface="Wingdings" panose="05000000000000000000" pitchFamily="2" charset="2"/>
              <a:buChar char="Ø"/>
            </a:pPr>
            <a:r>
              <a:rPr lang="en-US" sz="2800" b="0" i="0" dirty="0">
                <a:solidFill>
                  <a:srgbClr val="161616"/>
                </a:solidFill>
                <a:effectLst/>
                <a:highlight>
                  <a:srgbClr val="FFFFFF"/>
                </a:highlight>
                <a:latin typeface="IBM Plex Sans" panose="020B0503050203000203" pitchFamily="34" charset="0"/>
              </a:rPr>
              <a:t>Factor analysis attempts to identify underlying variables, or </a:t>
            </a:r>
            <a:r>
              <a:rPr lang="en-US" sz="2800" b="1" i="0" dirty="0">
                <a:solidFill>
                  <a:srgbClr val="161616"/>
                </a:solidFill>
                <a:effectLst/>
                <a:highlight>
                  <a:srgbClr val="FFFFFF"/>
                </a:highlight>
                <a:latin typeface="IBM Plex Sans" panose="020B0503050203000203" pitchFamily="34" charset="0"/>
              </a:rPr>
              <a:t>factors</a:t>
            </a:r>
            <a:r>
              <a:rPr lang="en-US" sz="2800" b="0" i="0" dirty="0">
                <a:solidFill>
                  <a:srgbClr val="161616"/>
                </a:solidFill>
                <a:effectLst/>
                <a:highlight>
                  <a:srgbClr val="FFFFFF"/>
                </a:highlight>
                <a:latin typeface="IBM Plex Sans" panose="020B0503050203000203" pitchFamily="34" charset="0"/>
              </a:rPr>
              <a:t>, that explain the pattern of correlations within a set of observed variables. </a:t>
            </a:r>
          </a:p>
          <a:p>
            <a:pPr marL="457200" indent="-457200" algn="just">
              <a:buFont typeface="Wingdings" panose="05000000000000000000" pitchFamily="2" charset="2"/>
              <a:buChar char="Ø"/>
            </a:pPr>
            <a:r>
              <a:rPr lang="en-US" sz="2800" b="0" i="0" dirty="0">
                <a:solidFill>
                  <a:srgbClr val="161616"/>
                </a:solidFill>
                <a:effectLst/>
                <a:highlight>
                  <a:srgbClr val="FFFFFF"/>
                </a:highlight>
                <a:latin typeface="IBM Plex Sans" panose="020B0503050203000203" pitchFamily="34" charset="0"/>
              </a:rPr>
              <a:t>It is often used in </a:t>
            </a:r>
            <a:r>
              <a:rPr lang="en-US" sz="2800" b="1" i="0" dirty="0">
                <a:solidFill>
                  <a:srgbClr val="FF0000"/>
                </a:solidFill>
                <a:effectLst/>
                <a:highlight>
                  <a:srgbClr val="FFFFFF"/>
                </a:highlight>
                <a:latin typeface="IBM Plex Sans" panose="020B0503050203000203" pitchFamily="34" charset="0"/>
              </a:rPr>
              <a:t>data reduction </a:t>
            </a:r>
            <a:r>
              <a:rPr lang="en-US" sz="2800" b="0" i="0" dirty="0">
                <a:solidFill>
                  <a:srgbClr val="161616"/>
                </a:solidFill>
                <a:effectLst/>
                <a:highlight>
                  <a:srgbClr val="FFFFFF"/>
                </a:highlight>
                <a:latin typeface="IBM Plex Sans" panose="020B0503050203000203" pitchFamily="34" charset="0"/>
              </a:rPr>
              <a:t>to identify a small number of factors that explain </a:t>
            </a:r>
            <a:r>
              <a:rPr lang="en-US" sz="2800" b="0" i="0" dirty="0">
                <a:solidFill>
                  <a:srgbClr val="FF0000"/>
                </a:solidFill>
                <a:effectLst/>
                <a:highlight>
                  <a:srgbClr val="FFFFFF"/>
                </a:highlight>
                <a:latin typeface="IBM Plex Sans" panose="020B0503050203000203" pitchFamily="34" charset="0"/>
              </a:rPr>
              <a:t>most of the variance </a:t>
            </a:r>
            <a:r>
              <a:rPr lang="en-US" sz="2800" b="0" i="0" dirty="0">
                <a:solidFill>
                  <a:srgbClr val="161616"/>
                </a:solidFill>
                <a:effectLst/>
                <a:highlight>
                  <a:srgbClr val="FFFFFF"/>
                </a:highlight>
                <a:latin typeface="IBM Plex Sans" panose="020B0503050203000203" pitchFamily="34" charset="0"/>
              </a:rPr>
              <a:t>that is observed in a much larger number of manifest variables. </a:t>
            </a:r>
          </a:p>
          <a:p>
            <a:pPr marL="457200" indent="-457200" algn="just">
              <a:buFont typeface="Wingdings" panose="05000000000000000000" pitchFamily="2" charset="2"/>
              <a:buChar char="Ø"/>
            </a:pPr>
            <a:endParaRPr lang="en-US" sz="2800" dirty="0">
              <a:solidFill>
                <a:srgbClr val="161616"/>
              </a:solidFill>
              <a:highlight>
                <a:srgbClr val="FFFFFF"/>
              </a:highlight>
              <a:latin typeface="IBM Plex Sans" panose="020B0503050203000203" pitchFamily="34" charset="0"/>
            </a:endParaRPr>
          </a:p>
          <a:p>
            <a:pPr marL="457200" indent="-457200" algn="just">
              <a:buFont typeface="Wingdings" panose="05000000000000000000" pitchFamily="2" charset="2"/>
              <a:buChar char="Ø"/>
            </a:pPr>
            <a:r>
              <a:rPr lang="en-US" sz="2800" b="0" i="0" dirty="0">
                <a:solidFill>
                  <a:srgbClr val="161616"/>
                </a:solidFill>
                <a:effectLst/>
                <a:highlight>
                  <a:srgbClr val="FFFFFF"/>
                </a:highlight>
                <a:latin typeface="IBM Plex Sans" panose="020B0503050203000203" pitchFamily="34" charset="0"/>
              </a:rPr>
              <a:t>Factor analysis can also be used to generate hypotheses regarding causal mechanisms or to screen variables for subsequent analysis (for example, to identify collinearity prior to performing a linear regression analysis).</a:t>
            </a:r>
            <a:endParaRPr lang="en-GB" sz="2800" dirty="0"/>
          </a:p>
        </p:txBody>
      </p:sp>
    </p:spTree>
    <p:extLst>
      <p:ext uri="{BB962C8B-B14F-4D97-AF65-F5344CB8AC3E}">
        <p14:creationId xmlns:p14="http://schemas.microsoft.com/office/powerpoint/2010/main" val="3346667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656431"/>
          </a:xfrm>
        </p:spPr>
        <p:txBody>
          <a:bodyPr>
            <a:normAutofit fontScale="90000"/>
          </a:bodyPr>
          <a:lstStyle/>
          <a:p>
            <a:pPr algn="ctr">
              <a:defRPr/>
            </a:pPr>
            <a:r>
              <a:rPr lang="en-GB" altLang="en-US" b="1" dirty="0">
                <a:solidFill>
                  <a:schemeClr val="accent5">
                    <a:lumMod val="50000"/>
                  </a:schemeClr>
                </a:solidFill>
              </a:rPr>
              <a:t>Factor Analysis - Assumption</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994591" y="1774299"/>
            <a:ext cx="10359209" cy="3140602"/>
          </a:xfrm>
        </p:spPr>
        <p:txBody>
          <a:bodyPr>
            <a:normAutofit/>
          </a:bodyPr>
          <a:lstStyle/>
          <a:p>
            <a:pPr marL="0" indent="0" eaLnBrk="1" hangingPunct="1">
              <a:lnSpc>
                <a:spcPct val="90000"/>
              </a:lnSpc>
              <a:spcBef>
                <a:spcPct val="75000"/>
              </a:spcBef>
              <a:buNone/>
            </a:pPr>
            <a:r>
              <a:rPr lang="en-GB" altLang="en-US" sz="3600" dirty="0"/>
              <a:t> </a:t>
            </a:r>
          </a:p>
          <a:p>
            <a:endParaRPr lang="en-GB" altLang="en-US" dirty="0"/>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7" name="TextBox 6">
            <a:extLst>
              <a:ext uri="{FF2B5EF4-FFF2-40B4-BE49-F238E27FC236}">
                <a16:creationId xmlns:a16="http://schemas.microsoft.com/office/drawing/2014/main" id="{E918E45F-1D76-DDDB-F4C6-D706FAC23476}"/>
              </a:ext>
            </a:extLst>
          </p:cNvPr>
          <p:cNvSpPr txBox="1"/>
          <p:nvPr/>
        </p:nvSpPr>
        <p:spPr>
          <a:xfrm>
            <a:off x="116682" y="1012954"/>
            <a:ext cx="11491912" cy="5262979"/>
          </a:xfrm>
          <a:prstGeom prst="rect">
            <a:avLst/>
          </a:prstGeom>
          <a:noFill/>
        </p:spPr>
        <p:txBody>
          <a:bodyPr wrap="square">
            <a:spAutoFit/>
          </a:bodyPr>
          <a:lstStyle/>
          <a:p>
            <a:pPr algn="l" fontAlgn="base"/>
            <a:r>
              <a:rPr lang="en-US" sz="2800" b="1" i="0" dirty="0">
                <a:solidFill>
                  <a:srgbClr val="161616"/>
                </a:solidFill>
                <a:effectLst/>
                <a:highlight>
                  <a:srgbClr val="FFFFFF"/>
                </a:highlight>
                <a:latin typeface="inherit"/>
              </a:rPr>
              <a:t>Data.</a:t>
            </a:r>
            <a:r>
              <a:rPr lang="en-US" sz="2800" b="0" i="0" dirty="0">
                <a:solidFill>
                  <a:srgbClr val="161616"/>
                </a:solidFill>
                <a:effectLst/>
                <a:highlight>
                  <a:srgbClr val="FFFFFF"/>
                </a:highlight>
                <a:latin typeface="IBM Plex Sans" panose="020B0503050203000203" pitchFamily="34" charset="0"/>
              </a:rPr>
              <a:t> The variables should be quantitative at the </a:t>
            </a:r>
            <a:r>
              <a:rPr lang="en-US" sz="2800" b="0" i="1" dirty="0">
                <a:solidFill>
                  <a:srgbClr val="161616"/>
                </a:solidFill>
                <a:effectLst/>
                <a:highlight>
                  <a:srgbClr val="FFFFFF"/>
                </a:highlight>
                <a:latin typeface="inherit"/>
              </a:rPr>
              <a:t>interval</a:t>
            </a:r>
            <a:r>
              <a:rPr lang="en-US" sz="2800" b="0" i="0" dirty="0">
                <a:solidFill>
                  <a:srgbClr val="161616"/>
                </a:solidFill>
                <a:effectLst/>
                <a:highlight>
                  <a:srgbClr val="FFFFFF"/>
                </a:highlight>
                <a:latin typeface="IBM Plex Sans" panose="020B0503050203000203" pitchFamily="34" charset="0"/>
              </a:rPr>
              <a:t> or </a:t>
            </a:r>
            <a:r>
              <a:rPr lang="en-US" sz="2800" b="0" i="1" dirty="0">
                <a:solidFill>
                  <a:srgbClr val="161616"/>
                </a:solidFill>
                <a:effectLst/>
                <a:highlight>
                  <a:srgbClr val="FFFFFF"/>
                </a:highlight>
                <a:latin typeface="inherit"/>
              </a:rPr>
              <a:t>ratio</a:t>
            </a:r>
            <a:r>
              <a:rPr lang="en-US" sz="2800" b="0" i="0" dirty="0">
                <a:solidFill>
                  <a:srgbClr val="161616"/>
                </a:solidFill>
                <a:effectLst/>
                <a:highlight>
                  <a:srgbClr val="FFFFFF"/>
                </a:highlight>
                <a:latin typeface="IBM Plex Sans" panose="020B0503050203000203" pitchFamily="34" charset="0"/>
              </a:rPr>
              <a:t> level. Categorical data (such as religion or country of origin) are not suitable for factor analysis. </a:t>
            </a:r>
          </a:p>
          <a:p>
            <a:pPr algn="l" fontAlgn="base"/>
            <a:endParaRPr lang="en-US" sz="2800" dirty="0">
              <a:solidFill>
                <a:srgbClr val="161616"/>
              </a:solidFill>
              <a:highlight>
                <a:srgbClr val="FFFFFF"/>
              </a:highlight>
              <a:latin typeface="IBM Plex Sans" panose="020B0503050203000203" pitchFamily="34" charset="0"/>
            </a:endParaRPr>
          </a:p>
          <a:p>
            <a:pPr algn="l" fontAlgn="base"/>
            <a:r>
              <a:rPr lang="en-US" sz="2800" b="1" i="0" dirty="0">
                <a:solidFill>
                  <a:srgbClr val="161616"/>
                </a:solidFill>
                <a:effectLst/>
                <a:highlight>
                  <a:srgbClr val="FFFFFF"/>
                </a:highlight>
                <a:latin typeface="inherit"/>
              </a:rPr>
              <a:t>Assumptions. </a:t>
            </a:r>
            <a:r>
              <a:rPr lang="en-US" sz="2800" b="0" i="0" dirty="0">
                <a:solidFill>
                  <a:srgbClr val="161616"/>
                </a:solidFill>
                <a:effectLst/>
                <a:highlight>
                  <a:srgbClr val="FFFFFF"/>
                </a:highlight>
                <a:latin typeface="IBM Plex Sans" panose="020B0503050203000203" pitchFamily="34" charset="0"/>
              </a:rPr>
              <a:t>The data should have a bivariate normal distribution for each pair of variables, and observations should be independent. The factor analysis model specifies that variables are determined by common factors (the factors estimated by the model) and unique factors (which do not overlap between observed variables); the computed estimates are based on the assumption that all unique factors are uncorrelated with each other and with the common factors.</a:t>
            </a:r>
          </a:p>
          <a:p>
            <a:pPr marL="457200" indent="-457200" algn="just">
              <a:buFont typeface="Wingdings" panose="05000000000000000000" pitchFamily="2" charset="2"/>
              <a:buChar char="Ø"/>
            </a:pPr>
            <a:endParaRPr lang="en-GB" sz="2800" dirty="0"/>
          </a:p>
        </p:txBody>
      </p:sp>
    </p:spTree>
    <p:extLst>
      <p:ext uri="{BB962C8B-B14F-4D97-AF65-F5344CB8AC3E}">
        <p14:creationId xmlns:p14="http://schemas.microsoft.com/office/powerpoint/2010/main" val="858738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994591" y="1774299"/>
            <a:ext cx="10359209" cy="3140602"/>
          </a:xfrm>
        </p:spPr>
        <p:txBody>
          <a:bodyPr>
            <a:normAutofit/>
          </a:bodyPr>
          <a:lstStyle/>
          <a:p>
            <a:pPr marL="0" indent="0" eaLnBrk="1" hangingPunct="1">
              <a:lnSpc>
                <a:spcPct val="90000"/>
              </a:lnSpc>
              <a:spcBef>
                <a:spcPct val="75000"/>
              </a:spcBef>
              <a:buNone/>
            </a:pPr>
            <a:r>
              <a:rPr lang="en-GB" altLang="en-US" sz="3600" dirty="0"/>
              <a:t> </a:t>
            </a:r>
          </a:p>
          <a:p>
            <a:endParaRPr lang="en-GB" altLang="en-US" dirty="0"/>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pic>
        <p:nvPicPr>
          <p:cNvPr id="9" name="Picture 8">
            <a:extLst>
              <a:ext uri="{FF2B5EF4-FFF2-40B4-BE49-F238E27FC236}">
                <a16:creationId xmlns:a16="http://schemas.microsoft.com/office/drawing/2014/main" id="{8D0BA83C-E669-94AD-5CEF-CD792A669ED0}"/>
              </a:ext>
            </a:extLst>
          </p:cNvPr>
          <p:cNvPicPr>
            <a:picLocks noChangeAspect="1"/>
          </p:cNvPicPr>
          <p:nvPr/>
        </p:nvPicPr>
        <p:blipFill rotWithShape="1">
          <a:blip r:embed="rId5"/>
          <a:srcRect l="18542" t="5548" r="39094" b="30497"/>
          <a:stretch/>
        </p:blipFill>
        <p:spPr>
          <a:xfrm>
            <a:off x="4669277" y="258121"/>
            <a:ext cx="5817140" cy="5854693"/>
          </a:xfrm>
          <a:prstGeom prst="rect">
            <a:avLst/>
          </a:prstGeom>
        </p:spPr>
      </p:pic>
      <p:sp>
        <p:nvSpPr>
          <p:cNvPr id="10" name="Oval 9">
            <a:extLst>
              <a:ext uri="{FF2B5EF4-FFF2-40B4-BE49-F238E27FC236}">
                <a16:creationId xmlns:a16="http://schemas.microsoft.com/office/drawing/2014/main" id="{87D6FD9B-3726-873A-AEFD-C029C8E43B89}"/>
              </a:ext>
            </a:extLst>
          </p:cNvPr>
          <p:cNvSpPr/>
          <p:nvPr/>
        </p:nvSpPr>
        <p:spPr>
          <a:xfrm>
            <a:off x="3832698" y="4214813"/>
            <a:ext cx="3735421" cy="435768"/>
          </a:xfrm>
          <a:prstGeom prst="ellipse">
            <a:avLst/>
          </a:pr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366E092C-67FD-968E-847B-BF94568E8DDB}"/>
              </a:ext>
            </a:extLst>
          </p:cNvPr>
          <p:cNvSpPr/>
          <p:nvPr/>
        </p:nvSpPr>
        <p:spPr>
          <a:xfrm>
            <a:off x="7184687" y="4261251"/>
            <a:ext cx="3735421" cy="435768"/>
          </a:xfrm>
          <a:prstGeom prst="ellipse">
            <a:avLst/>
          </a:pr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445021BE-1844-2ACD-1D9D-C977FD317FD0}"/>
              </a:ext>
            </a:extLst>
          </p:cNvPr>
          <p:cNvSpPr/>
          <p:nvPr/>
        </p:nvSpPr>
        <p:spPr>
          <a:xfrm>
            <a:off x="114300" y="1928813"/>
            <a:ext cx="4364831" cy="106441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Analyze =&gt; Dimension Reduction =&gt; Factor  </a:t>
            </a:r>
            <a:endParaRPr lang="en-GB" sz="2800" dirty="0"/>
          </a:p>
        </p:txBody>
      </p:sp>
    </p:spTree>
    <p:extLst>
      <p:ext uri="{BB962C8B-B14F-4D97-AF65-F5344CB8AC3E}">
        <p14:creationId xmlns:p14="http://schemas.microsoft.com/office/powerpoint/2010/main" val="2399285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994591" y="1774299"/>
            <a:ext cx="10359209" cy="3140602"/>
          </a:xfrm>
        </p:spPr>
        <p:txBody>
          <a:bodyPr>
            <a:normAutofit/>
          </a:bodyPr>
          <a:lstStyle/>
          <a:p>
            <a:pPr marL="0" indent="0" eaLnBrk="1" hangingPunct="1">
              <a:lnSpc>
                <a:spcPct val="90000"/>
              </a:lnSpc>
              <a:spcBef>
                <a:spcPct val="75000"/>
              </a:spcBef>
              <a:buNone/>
            </a:pPr>
            <a:r>
              <a:rPr lang="en-GB" altLang="en-US" sz="3600" dirty="0"/>
              <a:t> </a:t>
            </a:r>
          </a:p>
          <a:p>
            <a:endParaRPr lang="en-GB" altLang="en-US" dirty="0"/>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114300" y="1928813"/>
            <a:ext cx="2634181" cy="256460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Scale factor </a:t>
            </a:r>
            <a:endParaRPr lang="en-GB" sz="2800" dirty="0"/>
          </a:p>
        </p:txBody>
      </p:sp>
      <p:pic>
        <p:nvPicPr>
          <p:cNvPr id="8" name="Picture 7">
            <a:extLst>
              <a:ext uri="{FF2B5EF4-FFF2-40B4-BE49-F238E27FC236}">
                <a16:creationId xmlns:a16="http://schemas.microsoft.com/office/drawing/2014/main" id="{361ECDE5-9086-FB84-4A6E-9AC0222D3C9C}"/>
              </a:ext>
            </a:extLst>
          </p:cNvPr>
          <p:cNvPicPr>
            <a:picLocks noChangeAspect="1"/>
          </p:cNvPicPr>
          <p:nvPr/>
        </p:nvPicPr>
        <p:blipFill rotWithShape="1">
          <a:blip r:embed="rId5"/>
          <a:srcRect l="15047" t="13229" r="13773" b="19270"/>
          <a:stretch/>
        </p:blipFill>
        <p:spPr>
          <a:xfrm>
            <a:off x="2936766" y="844090"/>
            <a:ext cx="8750763" cy="4435140"/>
          </a:xfrm>
          <a:prstGeom prst="rect">
            <a:avLst/>
          </a:prstGeom>
        </p:spPr>
      </p:pic>
      <p:sp>
        <p:nvSpPr>
          <p:cNvPr id="10" name="Oval 9">
            <a:extLst>
              <a:ext uri="{FF2B5EF4-FFF2-40B4-BE49-F238E27FC236}">
                <a16:creationId xmlns:a16="http://schemas.microsoft.com/office/drawing/2014/main" id="{87D6FD9B-3726-873A-AEFD-C029C8E43B89}"/>
              </a:ext>
            </a:extLst>
          </p:cNvPr>
          <p:cNvSpPr/>
          <p:nvPr/>
        </p:nvSpPr>
        <p:spPr>
          <a:xfrm>
            <a:off x="6707400" y="1164433"/>
            <a:ext cx="3735421" cy="76438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6317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264318" y="1928813"/>
            <a:ext cx="2634181" cy="256460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descriptives</a:t>
            </a:r>
            <a:endParaRPr lang="en-GB" sz="2800" dirty="0"/>
          </a:p>
        </p:txBody>
      </p:sp>
      <p:pic>
        <p:nvPicPr>
          <p:cNvPr id="13" name="Picture 12">
            <a:extLst>
              <a:ext uri="{FF2B5EF4-FFF2-40B4-BE49-F238E27FC236}">
                <a16:creationId xmlns:a16="http://schemas.microsoft.com/office/drawing/2014/main" id="{D8D72B5D-C9B3-8ED7-84E1-15EB489D4374}"/>
              </a:ext>
            </a:extLst>
          </p:cNvPr>
          <p:cNvPicPr>
            <a:picLocks noChangeAspect="1"/>
          </p:cNvPicPr>
          <p:nvPr/>
        </p:nvPicPr>
        <p:blipFill rotWithShape="1">
          <a:blip r:embed="rId5"/>
          <a:srcRect l="38727" t="28126" r="15648" b="16250"/>
          <a:stretch/>
        </p:blipFill>
        <p:spPr>
          <a:xfrm>
            <a:off x="4523844" y="446484"/>
            <a:ext cx="5997761" cy="4874891"/>
          </a:xfrm>
          <a:prstGeom prst="rect">
            <a:avLst/>
          </a:prstGeom>
        </p:spPr>
      </p:pic>
    </p:spTree>
    <p:extLst>
      <p:ext uri="{BB962C8B-B14F-4D97-AF65-F5344CB8AC3E}">
        <p14:creationId xmlns:p14="http://schemas.microsoft.com/office/powerpoint/2010/main" val="2443224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200024" y="1941176"/>
            <a:ext cx="3471863" cy="317182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descriptives</a:t>
            </a:r>
          </a:p>
          <a:p>
            <a:pPr algn="ctr"/>
            <a:r>
              <a:rPr lang="en-US" sz="2800" dirty="0"/>
              <a:t>Eigenvalues &gt;1 </a:t>
            </a:r>
            <a:endParaRPr lang="en-GB" sz="2800" dirty="0"/>
          </a:p>
        </p:txBody>
      </p:sp>
      <p:pic>
        <p:nvPicPr>
          <p:cNvPr id="15" name="Picture 14">
            <a:extLst>
              <a:ext uri="{FF2B5EF4-FFF2-40B4-BE49-F238E27FC236}">
                <a16:creationId xmlns:a16="http://schemas.microsoft.com/office/drawing/2014/main" id="{6855A61E-C2DF-0384-D636-3732AC38387B}"/>
              </a:ext>
            </a:extLst>
          </p:cNvPr>
          <p:cNvPicPr>
            <a:picLocks noChangeAspect="1"/>
          </p:cNvPicPr>
          <p:nvPr/>
        </p:nvPicPr>
        <p:blipFill rotWithShape="1">
          <a:blip r:embed="rId5"/>
          <a:srcRect l="33309" t="15729" r="13288" b="19167"/>
          <a:stretch/>
        </p:blipFill>
        <p:spPr>
          <a:xfrm>
            <a:off x="4418764" y="1021556"/>
            <a:ext cx="5493545" cy="4457700"/>
          </a:xfrm>
          <a:prstGeom prst="rect">
            <a:avLst/>
          </a:prstGeom>
        </p:spPr>
      </p:pic>
      <p:sp>
        <p:nvSpPr>
          <p:cNvPr id="9" name="Oval 8">
            <a:extLst>
              <a:ext uri="{FF2B5EF4-FFF2-40B4-BE49-F238E27FC236}">
                <a16:creationId xmlns:a16="http://schemas.microsoft.com/office/drawing/2014/main" id="{D6A0BE81-994F-13BA-987D-E9DEE3590D3F}"/>
              </a:ext>
            </a:extLst>
          </p:cNvPr>
          <p:cNvSpPr/>
          <p:nvPr/>
        </p:nvSpPr>
        <p:spPr>
          <a:xfrm>
            <a:off x="4552372" y="1135581"/>
            <a:ext cx="2427074" cy="478631"/>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36AB4E34-264A-42ED-C629-8DF0C303C667}"/>
              </a:ext>
            </a:extLst>
          </p:cNvPr>
          <p:cNvSpPr/>
          <p:nvPr/>
        </p:nvSpPr>
        <p:spPr>
          <a:xfrm>
            <a:off x="4050226" y="3048458"/>
            <a:ext cx="2427074" cy="478631"/>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9100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833437" y="1875098"/>
            <a:ext cx="3471863" cy="317182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Rotation</a:t>
            </a:r>
          </a:p>
        </p:txBody>
      </p:sp>
      <p:pic>
        <p:nvPicPr>
          <p:cNvPr id="8" name="Picture 7">
            <a:extLst>
              <a:ext uri="{FF2B5EF4-FFF2-40B4-BE49-F238E27FC236}">
                <a16:creationId xmlns:a16="http://schemas.microsoft.com/office/drawing/2014/main" id="{05D0D4BF-807B-E7E7-A337-9CF45D7792DB}"/>
              </a:ext>
            </a:extLst>
          </p:cNvPr>
          <p:cNvPicPr>
            <a:picLocks noChangeAspect="1"/>
          </p:cNvPicPr>
          <p:nvPr/>
        </p:nvPicPr>
        <p:blipFill rotWithShape="1">
          <a:blip r:embed="rId5"/>
          <a:srcRect l="36131" t="26378" r="24467" b="17500"/>
          <a:stretch/>
        </p:blipFill>
        <p:spPr>
          <a:xfrm>
            <a:off x="5204298" y="877079"/>
            <a:ext cx="4875534" cy="4629654"/>
          </a:xfrm>
          <a:prstGeom prst="rect">
            <a:avLst/>
          </a:prstGeom>
        </p:spPr>
      </p:pic>
      <p:sp>
        <p:nvSpPr>
          <p:cNvPr id="11" name="Oval 10">
            <a:extLst>
              <a:ext uri="{FF2B5EF4-FFF2-40B4-BE49-F238E27FC236}">
                <a16:creationId xmlns:a16="http://schemas.microsoft.com/office/drawing/2014/main" id="{36AB4E34-264A-42ED-C629-8DF0C303C667}"/>
              </a:ext>
            </a:extLst>
          </p:cNvPr>
          <p:cNvSpPr/>
          <p:nvPr/>
        </p:nvSpPr>
        <p:spPr>
          <a:xfrm>
            <a:off x="4964626" y="1526016"/>
            <a:ext cx="2427074" cy="478631"/>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103603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833437" y="1875098"/>
            <a:ext cx="3471863" cy="317182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Options</a:t>
            </a:r>
          </a:p>
        </p:txBody>
      </p:sp>
      <p:pic>
        <p:nvPicPr>
          <p:cNvPr id="9" name="Picture 8">
            <a:extLst>
              <a:ext uri="{FF2B5EF4-FFF2-40B4-BE49-F238E27FC236}">
                <a16:creationId xmlns:a16="http://schemas.microsoft.com/office/drawing/2014/main" id="{6EF13E48-92FA-271D-8AFA-6BA8E7D133A3}"/>
              </a:ext>
            </a:extLst>
          </p:cNvPr>
          <p:cNvPicPr>
            <a:picLocks noChangeAspect="1"/>
          </p:cNvPicPr>
          <p:nvPr/>
        </p:nvPicPr>
        <p:blipFill rotWithShape="1">
          <a:blip r:embed="rId5"/>
          <a:srcRect l="26158" t="23126" r="25370" b="25520"/>
          <a:stretch/>
        </p:blipFill>
        <p:spPr>
          <a:xfrm>
            <a:off x="4928908" y="1021556"/>
            <a:ext cx="6484419" cy="4579968"/>
          </a:xfrm>
          <a:prstGeom prst="rect">
            <a:avLst/>
          </a:prstGeom>
        </p:spPr>
      </p:pic>
      <p:sp>
        <p:nvSpPr>
          <p:cNvPr id="11" name="Oval 10">
            <a:extLst>
              <a:ext uri="{FF2B5EF4-FFF2-40B4-BE49-F238E27FC236}">
                <a16:creationId xmlns:a16="http://schemas.microsoft.com/office/drawing/2014/main" id="{36AB4E34-264A-42ED-C629-8DF0C303C667}"/>
              </a:ext>
            </a:extLst>
          </p:cNvPr>
          <p:cNvSpPr/>
          <p:nvPr/>
        </p:nvSpPr>
        <p:spPr>
          <a:xfrm>
            <a:off x="4978914" y="3454826"/>
            <a:ext cx="2427074" cy="478631"/>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2913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755615" y="1719455"/>
            <a:ext cx="3471863" cy="317182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SPSS Output</a:t>
            </a:r>
          </a:p>
        </p:txBody>
      </p:sp>
      <p:pic>
        <p:nvPicPr>
          <p:cNvPr id="8" name="Picture 7">
            <a:extLst>
              <a:ext uri="{FF2B5EF4-FFF2-40B4-BE49-F238E27FC236}">
                <a16:creationId xmlns:a16="http://schemas.microsoft.com/office/drawing/2014/main" id="{8ED4A9DF-7E3E-5F35-0B69-EF631A9F4BB4}"/>
              </a:ext>
            </a:extLst>
          </p:cNvPr>
          <p:cNvPicPr>
            <a:picLocks noChangeAspect="1"/>
          </p:cNvPicPr>
          <p:nvPr/>
        </p:nvPicPr>
        <p:blipFill>
          <a:blip r:embed="rId5"/>
          <a:stretch>
            <a:fillRect/>
          </a:stretch>
        </p:blipFill>
        <p:spPr>
          <a:xfrm>
            <a:off x="4579194" y="2149854"/>
            <a:ext cx="7443036" cy="2538878"/>
          </a:xfrm>
          <a:prstGeom prst="rect">
            <a:avLst/>
          </a:prstGeom>
        </p:spPr>
      </p:pic>
    </p:spTree>
    <p:extLst>
      <p:ext uri="{BB962C8B-B14F-4D97-AF65-F5344CB8AC3E}">
        <p14:creationId xmlns:p14="http://schemas.microsoft.com/office/powerpoint/2010/main" val="32989919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405572" y="1712311"/>
            <a:ext cx="3471863" cy="250250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SPSS Output</a:t>
            </a:r>
          </a:p>
          <a:p>
            <a:pPr algn="ctr"/>
            <a:r>
              <a:rPr lang="en-US" sz="2800" dirty="0"/>
              <a:t>&lt; -0.8 &lt;</a:t>
            </a:r>
            <a:r>
              <a:rPr lang="en-US" sz="2800"/>
              <a:t>correlation matrix value </a:t>
            </a:r>
            <a:r>
              <a:rPr lang="en-US" sz="2800" dirty="0"/>
              <a:t>&lt; 0.8</a:t>
            </a:r>
          </a:p>
        </p:txBody>
      </p:sp>
      <p:pic>
        <p:nvPicPr>
          <p:cNvPr id="9" name="Picture 8">
            <a:extLst>
              <a:ext uri="{FF2B5EF4-FFF2-40B4-BE49-F238E27FC236}">
                <a16:creationId xmlns:a16="http://schemas.microsoft.com/office/drawing/2014/main" id="{326CEBC9-C2E0-DD41-7BD5-57F4F319A0B1}"/>
              </a:ext>
            </a:extLst>
          </p:cNvPr>
          <p:cNvPicPr>
            <a:picLocks noChangeAspect="1"/>
          </p:cNvPicPr>
          <p:nvPr/>
        </p:nvPicPr>
        <p:blipFill>
          <a:blip r:embed="rId5"/>
          <a:stretch>
            <a:fillRect/>
          </a:stretch>
        </p:blipFill>
        <p:spPr>
          <a:xfrm>
            <a:off x="4282400" y="1443591"/>
            <a:ext cx="7153985" cy="2587612"/>
          </a:xfrm>
          <a:prstGeom prst="rect">
            <a:avLst/>
          </a:prstGeom>
        </p:spPr>
      </p:pic>
      <p:sp>
        <p:nvSpPr>
          <p:cNvPr id="10" name="Oval 9">
            <a:extLst>
              <a:ext uri="{FF2B5EF4-FFF2-40B4-BE49-F238E27FC236}">
                <a16:creationId xmlns:a16="http://schemas.microsoft.com/office/drawing/2014/main" id="{CE4C39F5-1112-5D21-8E07-7A740012B38E}"/>
              </a:ext>
            </a:extLst>
          </p:cNvPr>
          <p:cNvSpPr/>
          <p:nvPr/>
        </p:nvSpPr>
        <p:spPr>
          <a:xfrm>
            <a:off x="4341980" y="3552420"/>
            <a:ext cx="2811294" cy="393058"/>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C5BDE75C-F57E-4AE7-425A-8349B11DE448}"/>
              </a:ext>
            </a:extLst>
          </p:cNvPr>
          <p:cNvCxnSpPr/>
          <p:nvPr/>
        </p:nvCxnSpPr>
        <p:spPr>
          <a:xfrm flipV="1">
            <a:off x="4341980" y="4150519"/>
            <a:ext cx="1405647" cy="10429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70F46C6C-5697-C68B-4425-CE484F22CA18}"/>
              </a:ext>
            </a:extLst>
          </p:cNvPr>
          <p:cNvSpPr/>
          <p:nvPr/>
        </p:nvSpPr>
        <p:spPr>
          <a:xfrm>
            <a:off x="3070038" y="5158309"/>
            <a:ext cx="2543884" cy="65643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Should be &gt;.00001</a:t>
            </a:r>
            <a:endParaRPr lang="en-GB" dirty="0"/>
          </a:p>
        </p:txBody>
      </p:sp>
    </p:spTree>
    <p:extLst>
      <p:ext uri="{BB962C8B-B14F-4D97-AF65-F5344CB8AC3E}">
        <p14:creationId xmlns:p14="http://schemas.microsoft.com/office/powerpoint/2010/main" val="15685315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503506" y="1106613"/>
            <a:ext cx="2250232" cy="138366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SPSS Output</a:t>
            </a:r>
          </a:p>
        </p:txBody>
      </p:sp>
      <p:cxnSp>
        <p:nvCxnSpPr>
          <p:cNvPr id="11" name="Straight Arrow Connector 10">
            <a:extLst>
              <a:ext uri="{FF2B5EF4-FFF2-40B4-BE49-F238E27FC236}">
                <a16:creationId xmlns:a16="http://schemas.microsoft.com/office/drawing/2014/main" id="{A3CE0352-C2DD-6701-5176-AD1CA16F4C4F}"/>
              </a:ext>
            </a:extLst>
          </p:cNvPr>
          <p:cNvCxnSpPr>
            <a:cxnSpLocks/>
          </p:cNvCxnSpPr>
          <p:nvPr/>
        </p:nvCxnSpPr>
        <p:spPr>
          <a:xfrm>
            <a:off x="8708231" y="1351506"/>
            <a:ext cx="628651" cy="260805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3862DDB6-CC23-64D2-3187-8014340D7B16}"/>
              </a:ext>
            </a:extLst>
          </p:cNvPr>
          <p:cNvSpPr/>
          <p:nvPr/>
        </p:nvSpPr>
        <p:spPr>
          <a:xfrm>
            <a:off x="7465219" y="365125"/>
            <a:ext cx="3014662" cy="74148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KMO value : O.8 to 0.9</a:t>
            </a:r>
            <a:r>
              <a:rPr lang="en-US" dirty="0"/>
              <a:t> </a:t>
            </a:r>
            <a:endParaRPr lang="en-GB" dirty="0"/>
          </a:p>
        </p:txBody>
      </p:sp>
      <p:pic>
        <p:nvPicPr>
          <p:cNvPr id="18" name="Picture 17">
            <a:extLst>
              <a:ext uri="{FF2B5EF4-FFF2-40B4-BE49-F238E27FC236}">
                <a16:creationId xmlns:a16="http://schemas.microsoft.com/office/drawing/2014/main" id="{EFDD8931-1712-AAEE-70C8-26CDC93C34D6}"/>
              </a:ext>
            </a:extLst>
          </p:cNvPr>
          <p:cNvPicPr>
            <a:picLocks noChangeAspect="1"/>
          </p:cNvPicPr>
          <p:nvPr/>
        </p:nvPicPr>
        <p:blipFill>
          <a:blip r:embed="rId5"/>
          <a:stretch>
            <a:fillRect/>
          </a:stretch>
        </p:blipFill>
        <p:spPr>
          <a:xfrm>
            <a:off x="2402131" y="3299075"/>
            <a:ext cx="7301463" cy="2207419"/>
          </a:xfrm>
          <a:prstGeom prst="rect">
            <a:avLst/>
          </a:prstGeom>
        </p:spPr>
      </p:pic>
      <p:sp>
        <p:nvSpPr>
          <p:cNvPr id="20" name="Oval 19">
            <a:extLst>
              <a:ext uri="{FF2B5EF4-FFF2-40B4-BE49-F238E27FC236}">
                <a16:creationId xmlns:a16="http://schemas.microsoft.com/office/drawing/2014/main" id="{B6E115C0-AAD7-B973-BEB0-72526040AABB}"/>
              </a:ext>
            </a:extLst>
          </p:cNvPr>
          <p:cNvSpPr/>
          <p:nvPr/>
        </p:nvSpPr>
        <p:spPr>
          <a:xfrm>
            <a:off x="8708231" y="3807619"/>
            <a:ext cx="878682" cy="516964"/>
          </a:xfrm>
          <a:prstGeom prst="ellipse">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2" name="Oval 21">
            <a:extLst>
              <a:ext uri="{FF2B5EF4-FFF2-40B4-BE49-F238E27FC236}">
                <a16:creationId xmlns:a16="http://schemas.microsoft.com/office/drawing/2014/main" id="{DDBEBF41-95EF-418A-B3A7-92B3A128C490}"/>
              </a:ext>
            </a:extLst>
          </p:cNvPr>
          <p:cNvSpPr/>
          <p:nvPr/>
        </p:nvSpPr>
        <p:spPr>
          <a:xfrm>
            <a:off x="8708231" y="4946375"/>
            <a:ext cx="878682" cy="516964"/>
          </a:xfrm>
          <a:prstGeom prst="ellipse">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Tree>
    <p:extLst>
      <p:ext uri="{BB962C8B-B14F-4D97-AF65-F5344CB8AC3E}">
        <p14:creationId xmlns:p14="http://schemas.microsoft.com/office/powerpoint/2010/main" val="3512670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503506" y="1106613"/>
            <a:ext cx="2250232" cy="138366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SPSS Output</a:t>
            </a:r>
          </a:p>
        </p:txBody>
      </p:sp>
      <p:cxnSp>
        <p:nvCxnSpPr>
          <p:cNvPr id="11" name="Straight Arrow Connector 10">
            <a:extLst>
              <a:ext uri="{FF2B5EF4-FFF2-40B4-BE49-F238E27FC236}">
                <a16:creationId xmlns:a16="http://schemas.microsoft.com/office/drawing/2014/main" id="{A3CE0352-C2DD-6701-5176-AD1CA16F4C4F}"/>
              </a:ext>
            </a:extLst>
          </p:cNvPr>
          <p:cNvCxnSpPr>
            <a:cxnSpLocks/>
          </p:cNvCxnSpPr>
          <p:nvPr/>
        </p:nvCxnSpPr>
        <p:spPr>
          <a:xfrm>
            <a:off x="8515350" y="1092993"/>
            <a:ext cx="557213" cy="199310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DE23FE8F-8C90-4DB1-4AAB-67945AF0CE13}"/>
              </a:ext>
            </a:extLst>
          </p:cNvPr>
          <p:cNvPicPr>
            <a:picLocks noChangeAspect="1"/>
          </p:cNvPicPr>
          <p:nvPr/>
        </p:nvPicPr>
        <p:blipFill>
          <a:blip r:embed="rId5"/>
          <a:stretch>
            <a:fillRect/>
          </a:stretch>
        </p:blipFill>
        <p:spPr>
          <a:xfrm>
            <a:off x="5153025" y="1004887"/>
            <a:ext cx="1885950" cy="4848225"/>
          </a:xfrm>
          <a:prstGeom prst="rect">
            <a:avLst/>
          </a:prstGeom>
        </p:spPr>
      </p:pic>
    </p:spTree>
    <p:extLst>
      <p:ext uri="{BB962C8B-B14F-4D97-AF65-F5344CB8AC3E}">
        <p14:creationId xmlns:p14="http://schemas.microsoft.com/office/powerpoint/2010/main" val="39961851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233362" y="1545760"/>
            <a:ext cx="3064669" cy="217951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SPSS Output</a:t>
            </a:r>
          </a:p>
          <a:p>
            <a:pPr algn="ctr"/>
            <a:r>
              <a:rPr lang="en-US" sz="2800" dirty="0" err="1"/>
              <a:t>Ergenvalue</a:t>
            </a:r>
            <a:r>
              <a:rPr lang="en-US" sz="2800" dirty="0"/>
              <a:t> &gt; 1</a:t>
            </a:r>
          </a:p>
          <a:p>
            <a:pPr algn="ctr"/>
            <a:r>
              <a:rPr lang="en-US" sz="2800" dirty="0" err="1"/>
              <a:t>No.of</a:t>
            </a:r>
            <a:r>
              <a:rPr lang="en-US" sz="2800" dirty="0"/>
              <a:t> extractions </a:t>
            </a:r>
          </a:p>
        </p:txBody>
      </p:sp>
      <p:pic>
        <p:nvPicPr>
          <p:cNvPr id="9" name="Picture 8">
            <a:extLst>
              <a:ext uri="{FF2B5EF4-FFF2-40B4-BE49-F238E27FC236}">
                <a16:creationId xmlns:a16="http://schemas.microsoft.com/office/drawing/2014/main" id="{B1F6EE31-2D20-91F9-566C-704FB194A37B}"/>
              </a:ext>
            </a:extLst>
          </p:cNvPr>
          <p:cNvPicPr>
            <a:picLocks noChangeAspect="1"/>
          </p:cNvPicPr>
          <p:nvPr/>
        </p:nvPicPr>
        <p:blipFill>
          <a:blip r:embed="rId5"/>
          <a:stretch>
            <a:fillRect/>
          </a:stretch>
        </p:blipFill>
        <p:spPr>
          <a:xfrm>
            <a:off x="3759994" y="1021556"/>
            <a:ext cx="8029575" cy="4876800"/>
          </a:xfrm>
          <a:prstGeom prst="rect">
            <a:avLst/>
          </a:prstGeom>
        </p:spPr>
      </p:pic>
      <p:sp>
        <p:nvSpPr>
          <p:cNvPr id="13" name="Rectangle: Rounded Corners 12">
            <a:extLst>
              <a:ext uri="{FF2B5EF4-FFF2-40B4-BE49-F238E27FC236}">
                <a16:creationId xmlns:a16="http://schemas.microsoft.com/office/drawing/2014/main" id="{0D42F27A-7FCA-CC59-96DB-5EF7E98DE90A}"/>
              </a:ext>
            </a:extLst>
          </p:cNvPr>
          <p:cNvSpPr/>
          <p:nvPr/>
        </p:nvSpPr>
        <p:spPr>
          <a:xfrm>
            <a:off x="3336131" y="1677987"/>
            <a:ext cx="8622507" cy="957530"/>
          </a:xfrm>
          <a:prstGeom prst="round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6296603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233362" y="1545760"/>
            <a:ext cx="3064669" cy="217951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SPSS Output</a:t>
            </a:r>
          </a:p>
          <a:p>
            <a:pPr algn="ctr"/>
            <a:r>
              <a:rPr lang="en-US" sz="2800" dirty="0"/>
              <a:t>Screen Plot </a:t>
            </a:r>
          </a:p>
        </p:txBody>
      </p:sp>
      <p:graphicFrame>
        <p:nvGraphicFramePr>
          <p:cNvPr id="7" name="Chart 6">
            <a:extLst>
              <a:ext uri="{FF2B5EF4-FFF2-40B4-BE49-F238E27FC236}">
                <a16:creationId xmlns:a16="http://schemas.microsoft.com/office/drawing/2014/main" id="{70EB4474-F5CA-84A2-B53F-FE6EBF7F4074}"/>
              </a:ext>
            </a:extLst>
          </p:cNvPr>
          <p:cNvGraphicFramePr/>
          <p:nvPr>
            <p:extLst>
              <p:ext uri="{D42A27DB-BD31-4B8C-83A1-F6EECF244321}">
                <p14:modId xmlns:p14="http://schemas.microsoft.com/office/powerpoint/2010/main" val="782702197"/>
              </p:ext>
            </p:extLst>
          </p:nvPr>
        </p:nvGraphicFramePr>
        <p:xfrm>
          <a:off x="3684269" y="1171575"/>
          <a:ext cx="7317105" cy="4150519"/>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38278028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1027670"/>
          </a:xfrm>
        </p:spPr>
        <p:txBody>
          <a:bodyPr>
            <a:normAutofit/>
          </a:bodyPr>
          <a:lstStyle/>
          <a:p>
            <a:pPr algn="ctr">
              <a:defRPr/>
            </a:pPr>
            <a:r>
              <a:rPr lang="en-GB" altLang="en-US" b="1" dirty="0">
                <a:solidFill>
                  <a:schemeClr val="accent5">
                    <a:lumMod val="50000"/>
                  </a:schemeClr>
                </a:solidFill>
              </a:rPr>
              <a:t>What is Simple Regression ?	</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838200" y="1323922"/>
            <a:ext cx="10359209" cy="4456943"/>
          </a:xfrm>
        </p:spPr>
        <p:txBody>
          <a:bodyPr>
            <a:normAutofit/>
          </a:bodyPr>
          <a:lstStyle/>
          <a:p>
            <a:pPr algn="just" eaLnBrk="1" hangingPunct="1">
              <a:lnSpc>
                <a:spcPct val="90000"/>
              </a:lnSpc>
              <a:spcBef>
                <a:spcPct val="75000"/>
              </a:spcBef>
              <a:buFont typeface="Wingdings" panose="05000000000000000000" pitchFamily="2" charset="2"/>
              <a:buChar char="Ø"/>
            </a:pPr>
            <a:r>
              <a:rPr lang="en-US" sz="3200" dirty="0"/>
              <a:t>It is a way of </a:t>
            </a:r>
            <a:r>
              <a:rPr lang="en-US" sz="3200" dirty="0">
                <a:solidFill>
                  <a:srgbClr val="FF0000"/>
                </a:solidFill>
              </a:rPr>
              <a:t>predicting </a:t>
            </a:r>
            <a:r>
              <a:rPr lang="en-US" sz="3200" dirty="0"/>
              <a:t>the value of one variable from another </a:t>
            </a:r>
          </a:p>
          <a:p>
            <a:pPr algn="just" eaLnBrk="1" hangingPunct="1">
              <a:lnSpc>
                <a:spcPct val="90000"/>
              </a:lnSpc>
              <a:spcBef>
                <a:spcPct val="75000"/>
              </a:spcBef>
              <a:buFont typeface="Wingdings" panose="05000000000000000000" pitchFamily="2" charset="2"/>
              <a:buChar char="Ø"/>
            </a:pPr>
            <a:r>
              <a:rPr lang="en-US" sz="3200" dirty="0"/>
              <a:t>Therefore, it is a hypothetical model of the relationship between two variables relationship between two variables </a:t>
            </a:r>
          </a:p>
          <a:p>
            <a:pPr algn="just" eaLnBrk="1" hangingPunct="1">
              <a:lnSpc>
                <a:spcPct val="90000"/>
              </a:lnSpc>
              <a:spcBef>
                <a:spcPct val="75000"/>
              </a:spcBef>
              <a:buFont typeface="Wingdings" panose="05000000000000000000" pitchFamily="2" charset="2"/>
              <a:buChar char="Ø"/>
            </a:pPr>
            <a:r>
              <a:rPr lang="en-US" sz="3200" dirty="0"/>
              <a:t>The model is a linear one </a:t>
            </a:r>
          </a:p>
          <a:p>
            <a:pPr algn="just" eaLnBrk="1" hangingPunct="1">
              <a:lnSpc>
                <a:spcPct val="90000"/>
              </a:lnSpc>
              <a:spcBef>
                <a:spcPct val="75000"/>
              </a:spcBef>
              <a:buFont typeface="Wingdings" panose="05000000000000000000" pitchFamily="2" charset="2"/>
              <a:buChar char="Ø"/>
            </a:pPr>
            <a:r>
              <a:rPr lang="en-US" sz="3200" dirty="0"/>
              <a:t>Therefore, we describe the relationship using the equation of a straight line</a:t>
            </a:r>
            <a:endParaRPr lang="en-GB" altLang="en-US" sz="3200" dirty="0"/>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22724059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39980" y="458779"/>
            <a:ext cx="7122136" cy="5328592"/>
          </a:xfrm>
        </p:spPr>
        <p:txBody>
          <a:bodyPr>
            <a:normAutofit fontScale="92500" lnSpcReduction="10000"/>
          </a:bodyPr>
          <a:lstStyle/>
          <a:p>
            <a:pPr marL="0" indent="0">
              <a:buNone/>
            </a:pPr>
            <a:r>
              <a:rPr lang="en-GB" sz="2000" dirty="0"/>
              <a:t>The purpose of a regression analysis is to find out if one or more independent variables influence one dependant variable</a:t>
            </a:r>
          </a:p>
          <a:p>
            <a:pPr marL="0" indent="0">
              <a:buNone/>
            </a:pPr>
            <a:r>
              <a:rPr lang="en-GB" sz="2000" dirty="0"/>
              <a:t>The basis of a regression analysis is to plot data on a chart and to draw a line of best fit through the middle of this data points. </a:t>
            </a:r>
          </a:p>
          <a:p>
            <a:pPr marL="0" indent="0">
              <a:buNone/>
            </a:pPr>
            <a:r>
              <a:rPr lang="en-GB" sz="2000" dirty="0"/>
              <a:t>This allows the researcher to estimate the expected values  of the dependent variable when the independent variables take on a given set of values.</a:t>
            </a:r>
          </a:p>
          <a:p>
            <a:pPr marL="0" indent="0">
              <a:buNone/>
            </a:pPr>
            <a:r>
              <a:rPr lang="en-GB" sz="2000" dirty="0"/>
              <a:t>“Best fit” here means that the </a:t>
            </a:r>
            <a:r>
              <a:rPr lang="en-GB" sz="2000" b="1" dirty="0"/>
              <a:t>error term, the distance from each point to the line,</a:t>
            </a:r>
            <a:r>
              <a:rPr lang="en-GB" sz="2000" dirty="0"/>
              <a:t> is minimized. Since the relationship between variables is probably not completely linear and because there are other factors outside the scope of the study the line does not go through all the data points. The distance between each point and the linear graph (shown as arrows on the graph) is the error term. Errors are also called residuals.</a:t>
            </a:r>
          </a:p>
          <a:p>
            <a:pPr marL="0" indent="0">
              <a:buNone/>
            </a:pPr>
            <a:r>
              <a:rPr lang="en-GB" sz="2000" dirty="0"/>
              <a:t>Regression analysis tests a model, such as:</a:t>
            </a:r>
          </a:p>
          <a:p>
            <a:pPr marL="0" indent="0">
              <a:buNone/>
            </a:pPr>
            <a:r>
              <a:rPr lang="en-GB" sz="2000" dirty="0"/>
              <a:t>H</a:t>
            </a:r>
            <a:r>
              <a:rPr lang="en-GB" sz="2000" baseline="-25000" dirty="0"/>
              <a:t>0</a:t>
            </a:r>
            <a:r>
              <a:rPr lang="en-GB" sz="2000" dirty="0"/>
              <a:t>= Weather does not influence Sales</a:t>
            </a:r>
          </a:p>
          <a:p>
            <a:pPr marL="0" indent="0">
              <a:buNone/>
            </a:pPr>
            <a:r>
              <a:rPr lang="en-GB" sz="2000" dirty="0"/>
              <a:t>H</a:t>
            </a:r>
            <a:r>
              <a:rPr lang="en-GB" sz="2000" baseline="-25000" dirty="0"/>
              <a:t>1</a:t>
            </a:r>
            <a:r>
              <a:rPr lang="en-GB" sz="2000" dirty="0"/>
              <a:t>= Sales are influenced by Sales</a:t>
            </a:r>
          </a:p>
          <a:p>
            <a:pPr marL="0" indent="0">
              <a:buNone/>
            </a:pPr>
            <a:r>
              <a:rPr lang="en-GB" sz="2000" dirty="0"/>
              <a:t>or H</a:t>
            </a:r>
            <a:r>
              <a:rPr lang="en-GB" sz="2000" baseline="-25000" dirty="0"/>
              <a:t>1 </a:t>
            </a:r>
            <a:r>
              <a:rPr lang="en-GB" sz="2000" dirty="0"/>
              <a:t>= Sales increase with poor weather</a:t>
            </a:r>
            <a:endParaRPr lang="en-GB" sz="2000" baseline="-25000" dirty="0"/>
          </a:p>
          <a:p>
            <a:pPr marL="0" indent="0">
              <a:buNone/>
            </a:pPr>
            <a:endParaRPr lang="en-GB" dirty="0"/>
          </a:p>
        </p:txBody>
      </p:sp>
      <p:sp>
        <p:nvSpPr>
          <p:cNvPr id="3" name="Title 2"/>
          <p:cNvSpPr>
            <a:spLocks noGrp="1"/>
          </p:cNvSpPr>
          <p:nvPr>
            <p:ph type="title"/>
          </p:nvPr>
        </p:nvSpPr>
        <p:spPr>
          <a:xfrm>
            <a:off x="1220472" y="431800"/>
            <a:ext cx="4155449" cy="764952"/>
          </a:xfrm>
        </p:spPr>
        <p:txBody>
          <a:bodyPr/>
          <a:lstStyle/>
          <a:p>
            <a:r>
              <a:rPr lang="en-GB" dirty="0"/>
              <a:t>Regression</a:t>
            </a:r>
          </a:p>
        </p:txBody>
      </p:sp>
      <p:pic>
        <p:nvPicPr>
          <p:cNvPr id="1026" name="Picture 2" descr="The regression line summarizes the relationship between X and 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0076" y="2002712"/>
            <a:ext cx="3469782" cy="181282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23392" y="3873729"/>
            <a:ext cx="2304256" cy="830997"/>
          </a:xfrm>
          <a:prstGeom prst="rect">
            <a:avLst/>
          </a:prstGeom>
          <a:noFill/>
          <a:ln>
            <a:solidFill>
              <a:schemeClr val="bg2"/>
            </a:solidFill>
          </a:ln>
        </p:spPr>
        <p:txBody>
          <a:bodyPr wrap="square" rtlCol="0" anchor="ctr" anchorCtr="1">
            <a:spAutoFit/>
          </a:bodyPr>
          <a:lstStyle/>
          <a:p>
            <a:r>
              <a:rPr lang="en-GB" sz="1600" dirty="0"/>
              <a:t>The dependant variable is always plotted on the Y axis</a:t>
            </a:r>
          </a:p>
        </p:txBody>
      </p:sp>
      <p:sp>
        <p:nvSpPr>
          <p:cNvPr id="5" name="TextBox 4"/>
          <p:cNvSpPr txBox="1"/>
          <p:nvPr/>
        </p:nvSpPr>
        <p:spPr>
          <a:xfrm>
            <a:off x="191345" y="2492897"/>
            <a:ext cx="589463" cy="276999"/>
          </a:xfrm>
          <a:prstGeom prst="rect">
            <a:avLst/>
          </a:prstGeom>
          <a:noFill/>
          <a:ln>
            <a:noFill/>
          </a:ln>
        </p:spPr>
        <p:txBody>
          <a:bodyPr wrap="square" rtlCol="0" anchor="ctr" anchorCtr="1">
            <a:spAutoFit/>
          </a:bodyPr>
          <a:lstStyle/>
          <a:p>
            <a:r>
              <a:rPr lang="en-GB" sz="1200" dirty="0"/>
              <a:t>Sales</a:t>
            </a:r>
          </a:p>
        </p:txBody>
      </p:sp>
      <p:sp>
        <p:nvSpPr>
          <p:cNvPr id="6" name="TextBox 5"/>
          <p:cNvSpPr txBox="1"/>
          <p:nvPr/>
        </p:nvSpPr>
        <p:spPr>
          <a:xfrm>
            <a:off x="1991544" y="3450391"/>
            <a:ext cx="792088" cy="276999"/>
          </a:xfrm>
          <a:prstGeom prst="rect">
            <a:avLst/>
          </a:prstGeom>
          <a:noFill/>
          <a:ln>
            <a:solidFill>
              <a:schemeClr val="bg1"/>
            </a:solidFill>
          </a:ln>
        </p:spPr>
        <p:txBody>
          <a:bodyPr wrap="square" rtlCol="0" anchor="ctr" anchorCtr="1">
            <a:spAutoFit/>
          </a:bodyPr>
          <a:lstStyle/>
          <a:p>
            <a:r>
              <a:rPr lang="en-GB" sz="1200" dirty="0"/>
              <a:t>Weather</a:t>
            </a:r>
          </a:p>
        </p:txBody>
      </p:sp>
      <p:sp>
        <p:nvSpPr>
          <p:cNvPr id="7" name="Rectangle 6"/>
          <p:cNvSpPr/>
          <p:nvPr/>
        </p:nvSpPr>
        <p:spPr>
          <a:xfrm>
            <a:off x="247042" y="5020192"/>
            <a:ext cx="1312454" cy="569048"/>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Weather</a:t>
            </a:r>
          </a:p>
        </p:txBody>
      </p:sp>
      <p:cxnSp>
        <p:nvCxnSpPr>
          <p:cNvPr id="9" name="Straight Arrow Connector 8"/>
          <p:cNvCxnSpPr/>
          <p:nvPr/>
        </p:nvCxnSpPr>
        <p:spPr>
          <a:xfrm>
            <a:off x="1595500" y="5301208"/>
            <a:ext cx="79208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2615844" y="5020192"/>
            <a:ext cx="1103892" cy="569048"/>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Sales</a:t>
            </a:r>
          </a:p>
        </p:txBody>
      </p:sp>
      <p:cxnSp>
        <p:nvCxnSpPr>
          <p:cNvPr id="12" name="Straight Arrow Connector 11"/>
          <p:cNvCxnSpPr/>
          <p:nvPr/>
        </p:nvCxnSpPr>
        <p:spPr>
          <a:xfrm flipH="1" flipV="1">
            <a:off x="2135560" y="2492897"/>
            <a:ext cx="72008" cy="1384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2326300" y="2348881"/>
            <a:ext cx="86920" cy="1440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2615844" y="2300585"/>
            <a:ext cx="95780" cy="1148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flipV="1">
            <a:off x="2473342" y="2154246"/>
            <a:ext cx="142502" cy="2666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2224988" y="2714743"/>
            <a:ext cx="144772" cy="1993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1991544" y="2853908"/>
            <a:ext cx="144016" cy="1416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2458218" y="2589670"/>
            <a:ext cx="205516" cy="3111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848966F8-50FB-CB82-849A-A843BD1BE216}"/>
              </a:ext>
            </a:extLst>
          </p:cNvPr>
          <p:cNvGrpSpPr/>
          <p:nvPr/>
        </p:nvGrpSpPr>
        <p:grpSpPr>
          <a:xfrm>
            <a:off x="-592931" y="6426200"/>
            <a:ext cx="12192000" cy="669986"/>
            <a:chOff x="0" y="5578608"/>
            <a:chExt cx="12192000" cy="1279393"/>
          </a:xfrm>
        </p:grpSpPr>
        <p:pic>
          <p:nvPicPr>
            <p:cNvPr id="11" name="Picture 10">
              <a:extLst>
                <a:ext uri="{FF2B5EF4-FFF2-40B4-BE49-F238E27FC236}">
                  <a16:creationId xmlns:a16="http://schemas.microsoft.com/office/drawing/2014/main" id="{655638B6-3634-C500-9019-CD1F2F156D40}"/>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13" name="Group 12">
              <a:extLst>
                <a:ext uri="{FF2B5EF4-FFF2-40B4-BE49-F238E27FC236}">
                  <a16:creationId xmlns:a16="http://schemas.microsoft.com/office/drawing/2014/main" id="{55A4355A-2F57-7792-B225-639C73E49AC0}"/>
                </a:ext>
              </a:extLst>
            </p:cNvPr>
            <p:cNvGrpSpPr/>
            <p:nvPr/>
          </p:nvGrpSpPr>
          <p:grpSpPr>
            <a:xfrm>
              <a:off x="0" y="5578608"/>
              <a:ext cx="9471852" cy="1279393"/>
              <a:chOff x="0" y="5578608"/>
              <a:chExt cx="9471852" cy="1279393"/>
            </a:xfrm>
          </p:grpSpPr>
          <p:pic>
            <p:nvPicPr>
              <p:cNvPr id="15" name="Picture 14">
                <a:extLst>
                  <a:ext uri="{FF2B5EF4-FFF2-40B4-BE49-F238E27FC236}">
                    <a16:creationId xmlns:a16="http://schemas.microsoft.com/office/drawing/2014/main" id="{A197919E-A9BD-6B58-D5D1-56D535A4851E}"/>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16" name="Picture 15">
                <a:extLst>
                  <a:ext uri="{FF2B5EF4-FFF2-40B4-BE49-F238E27FC236}">
                    <a16:creationId xmlns:a16="http://schemas.microsoft.com/office/drawing/2014/main" id="{9CF6FE00-BFA2-7887-1A8A-12A0D4ABCCE4}"/>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02574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38030" y="871592"/>
            <a:ext cx="10715940" cy="5280508"/>
          </a:xfrm>
        </p:spPr>
        <p:txBody>
          <a:bodyPr>
            <a:normAutofit fontScale="92500" lnSpcReduction="20000"/>
          </a:bodyPr>
          <a:lstStyle/>
          <a:p>
            <a:r>
              <a:rPr lang="en-GB" dirty="0"/>
              <a:t>There must be a </a:t>
            </a:r>
            <a:r>
              <a:rPr lang="en-GB" u="sng" dirty="0"/>
              <a:t>linear relationship</a:t>
            </a:r>
            <a:r>
              <a:rPr lang="en-GB" dirty="0"/>
              <a:t> between the outcome variable and the independent variables.  Scatterplots can show whether there is a linear or curvilinear relationship. Use the chart builder</a:t>
            </a:r>
          </a:p>
          <a:p>
            <a:pPr fontAlgn="base"/>
            <a:r>
              <a:rPr lang="en-GB" u="sng" dirty="0"/>
              <a:t>Multivariate Normality</a:t>
            </a:r>
            <a:r>
              <a:rPr lang="en-GB" dirty="0"/>
              <a:t>–Multiple regression assumes that the residuals are normally distributed. (Check in </a:t>
            </a:r>
            <a:r>
              <a:rPr lang="en-GB" dirty="0" err="1"/>
              <a:t>Descriptives</a:t>
            </a:r>
            <a:r>
              <a:rPr lang="en-GB" dirty="0"/>
              <a:t>, Explore or look at QQ plots or run 1 Sample Kolmogorov-</a:t>
            </a:r>
            <a:r>
              <a:rPr lang="en-GB" dirty="0" err="1"/>
              <a:t>Smirnow</a:t>
            </a:r>
            <a:r>
              <a:rPr lang="en-GB" dirty="0"/>
              <a:t> test, must be not significant)</a:t>
            </a:r>
          </a:p>
          <a:p>
            <a:pPr fontAlgn="base"/>
            <a:r>
              <a:rPr lang="en-GB" u="sng" dirty="0"/>
              <a:t>No </a:t>
            </a:r>
            <a:r>
              <a:rPr lang="en-GB" u="sng" dirty="0" err="1"/>
              <a:t>Multicollinearity</a:t>
            </a:r>
            <a:r>
              <a:rPr lang="en-GB" dirty="0"/>
              <a:t>—Multiple regression assumes that the independent variables are not highly correlated with each other.  This assumption is tested using Variance Inflation Factor (VIF) values. VIF values must be under 10.</a:t>
            </a:r>
          </a:p>
          <a:p>
            <a:pPr fontAlgn="base"/>
            <a:r>
              <a:rPr lang="en-GB" u="sng" dirty="0"/>
              <a:t>Homoscedasticity</a:t>
            </a:r>
            <a:r>
              <a:rPr lang="en-GB" dirty="0"/>
              <a:t>–This assumption states that the variance of error terms are similar across the values of the independent variables.  A plot of standardized residuals versus predicted values can show whether points are equally distributed across all values of the independent variables. (Linear Regression </a:t>
            </a:r>
            <a:r>
              <a:rPr lang="en-GB" dirty="0">
                <a:sym typeface="Wingdings" panose="05000000000000000000" pitchFamily="2" charset="2"/>
              </a:rPr>
              <a:t> Plots, enter </a:t>
            </a:r>
            <a:r>
              <a:rPr lang="en-GB" dirty="0"/>
              <a:t> the standardized residual plot (ZPRED on x-axis and ZRESID on y-axis), which allows us to see homoscedasticity and normality of residuals.</a:t>
            </a:r>
          </a:p>
          <a:p>
            <a:pPr marL="0" indent="0">
              <a:buNone/>
            </a:pPr>
            <a:endParaRPr lang="en-GB" dirty="0"/>
          </a:p>
          <a:p>
            <a:endParaRPr lang="en-GB" dirty="0"/>
          </a:p>
        </p:txBody>
      </p:sp>
      <p:sp>
        <p:nvSpPr>
          <p:cNvPr id="3" name="Title 2"/>
          <p:cNvSpPr>
            <a:spLocks noGrp="1"/>
          </p:cNvSpPr>
          <p:nvPr>
            <p:ph type="title"/>
          </p:nvPr>
        </p:nvSpPr>
        <p:spPr>
          <a:xfrm>
            <a:off x="938370" y="94656"/>
            <a:ext cx="10515600" cy="692576"/>
          </a:xfrm>
        </p:spPr>
        <p:txBody>
          <a:bodyPr>
            <a:normAutofit fontScale="90000"/>
          </a:bodyPr>
          <a:lstStyle/>
          <a:p>
            <a:r>
              <a:rPr lang="en-GB" dirty="0"/>
              <a:t>Assumptions of regression</a:t>
            </a:r>
          </a:p>
        </p:txBody>
      </p:sp>
      <p:grpSp>
        <p:nvGrpSpPr>
          <p:cNvPr id="4" name="Group 3">
            <a:extLst>
              <a:ext uri="{FF2B5EF4-FFF2-40B4-BE49-F238E27FC236}">
                <a16:creationId xmlns:a16="http://schemas.microsoft.com/office/drawing/2014/main" id="{E5BAE2D6-350D-6B75-ECC6-12DA1B3B3B75}"/>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BEC7ABC8-2585-5092-7685-77817053DCB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DAD8E1B-4AFD-E825-7C1C-2FAA5766D65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94FB90F9-29FD-1D76-0AF0-3EBA0B74B48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528EE66-3E69-8741-B8DF-40D6C8FDD94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684844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p:txBody>
          <a:bodyPr/>
          <a:lstStyle/>
          <a:p>
            <a:r>
              <a:rPr lang="en-GB" altLang="en-US" b="1" dirty="0">
                <a:solidFill>
                  <a:schemeClr val="accent5">
                    <a:lumMod val="50000"/>
                  </a:schemeClr>
                </a:solidFill>
              </a:rPr>
              <a:t>Simple Regression</a:t>
            </a:r>
            <a:endParaRPr lang="en-GB" dirty="0"/>
          </a:p>
        </p:txBody>
      </p:sp>
      <p:sp>
        <p:nvSpPr>
          <p:cNvPr id="3" name="Content Placeholder 2">
            <a:extLst>
              <a:ext uri="{FF2B5EF4-FFF2-40B4-BE49-F238E27FC236}">
                <a16:creationId xmlns:a16="http://schemas.microsoft.com/office/drawing/2014/main" id="{82BD394C-A369-B0D5-3D45-684D8CEED797}"/>
              </a:ext>
            </a:extLst>
          </p:cNvPr>
          <p:cNvSpPr>
            <a:spLocks noGrp="1"/>
          </p:cNvSpPr>
          <p:nvPr>
            <p:ph idx="1"/>
          </p:nvPr>
        </p:nvSpPr>
        <p:spPr/>
        <p:txBody>
          <a:bodyPr/>
          <a:lstStyle/>
          <a:p>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8271493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464344" y="365125"/>
            <a:ext cx="3883920" cy="1325563"/>
          </a:xfrm>
        </p:spPr>
        <p:txBody>
          <a:bodyPr/>
          <a:lstStyle/>
          <a:p>
            <a:r>
              <a:rPr lang="en-GB" altLang="en-US" b="1" dirty="0">
                <a:solidFill>
                  <a:schemeClr val="accent5">
                    <a:lumMod val="50000"/>
                  </a:schemeClr>
                </a:solidFill>
              </a:rPr>
              <a:t>Simple Regression</a:t>
            </a:r>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6F9B9F99-487B-9DA1-8A60-F67D4B30CBB9}"/>
              </a:ext>
            </a:extLst>
          </p:cNvPr>
          <p:cNvPicPr>
            <a:picLocks noChangeAspect="1"/>
          </p:cNvPicPr>
          <p:nvPr/>
        </p:nvPicPr>
        <p:blipFill rotWithShape="1">
          <a:blip r:embed="rId5"/>
          <a:srcRect l="18542" t="3830" r="30289" b="39291"/>
          <a:stretch/>
        </p:blipFill>
        <p:spPr>
          <a:xfrm>
            <a:off x="4348264" y="336827"/>
            <a:ext cx="7513322" cy="5567862"/>
          </a:xfrm>
          <a:prstGeom prst="rect">
            <a:avLst/>
          </a:prstGeom>
        </p:spPr>
      </p:pic>
      <p:sp>
        <p:nvSpPr>
          <p:cNvPr id="11" name="Rectangle: Rounded Corners 10">
            <a:extLst>
              <a:ext uri="{FF2B5EF4-FFF2-40B4-BE49-F238E27FC236}">
                <a16:creationId xmlns:a16="http://schemas.microsoft.com/office/drawing/2014/main" id="{E4FD2F03-D535-F8EA-118E-D09EF049C41A}"/>
              </a:ext>
            </a:extLst>
          </p:cNvPr>
          <p:cNvSpPr/>
          <p:nvPr/>
        </p:nvSpPr>
        <p:spPr>
          <a:xfrm>
            <a:off x="622469" y="2339243"/>
            <a:ext cx="3064669" cy="217951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Analyze =&gt;Regression =&gt; Linear </a:t>
            </a:r>
          </a:p>
        </p:txBody>
      </p:sp>
    </p:spTree>
    <p:extLst>
      <p:ext uri="{BB962C8B-B14F-4D97-AF65-F5344CB8AC3E}">
        <p14:creationId xmlns:p14="http://schemas.microsoft.com/office/powerpoint/2010/main" val="15406725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838200" y="365125"/>
            <a:ext cx="4425563" cy="1325563"/>
          </a:xfrm>
        </p:spPr>
        <p:txBody>
          <a:bodyPr/>
          <a:lstStyle/>
          <a:p>
            <a:r>
              <a:rPr lang="en-GB" altLang="en-US" b="1" dirty="0">
                <a:solidFill>
                  <a:schemeClr val="accent5">
                    <a:lumMod val="50000"/>
                  </a:schemeClr>
                </a:solidFill>
              </a:rPr>
              <a:t>Simple Regression</a:t>
            </a:r>
            <a:endParaRPr lang="en-GB" dirty="0"/>
          </a:p>
        </p:txBody>
      </p:sp>
      <p:pic>
        <p:nvPicPr>
          <p:cNvPr id="10" name="Content Placeholder 9">
            <a:extLst>
              <a:ext uri="{FF2B5EF4-FFF2-40B4-BE49-F238E27FC236}">
                <a16:creationId xmlns:a16="http://schemas.microsoft.com/office/drawing/2014/main" id="{4FDE6896-A7E5-1429-5C05-1BCD5D1A3311}"/>
              </a:ext>
            </a:extLst>
          </p:cNvPr>
          <p:cNvPicPr>
            <a:picLocks noGrp="1" noChangeAspect="1"/>
          </p:cNvPicPr>
          <p:nvPr>
            <p:ph idx="1"/>
          </p:nvPr>
        </p:nvPicPr>
        <p:blipFill rotWithShape="1">
          <a:blip r:embed="rId2"/>
          <a:srcRect l="27098" t="19439" r="18503" b="19438"/>
          <a:stretch/>
        </p:blipFill>
        <p:spPr>
          <a:xfrm>
            <a:off x="5379394" y="632298"/>
            <a:ext cx="6089515" cy="5088498"/>
          </a:xfrm>
        </p:spPr>
      </p:pic>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5768610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838200" y="365125"/>
            <a:ext cx="4425563" cy="1325563"/>
          </a:xfrm>
        </p:spPr>
        <p:txBody>
          <a:bodyPr/>
          <a:lstStyle/>
          <a:p>
            <a:r>
              <a:rPr lang="en-GB" altLang="en-US" b="1" dirty="0">
                <a:solidFill>
                  <a:schemeClr val="accent5">
                    <a:lumMod val="50000"/>
                  </a:schemeClr>
                </a:solidFill>
              </a:rPr>
              <a:t>Simple Regression</a:t>
            </a:r>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D986DBA5-9C23-3739-888C-B372A5CF1449}"/>
              </a:ext>
            </a:extLst>
          </p:cNvPr>
          <p:cNvPicPr>
            <a:picLocks noChangeAspect="1"/>
          </p:cNvPicPr>
          <p:nvPr/>
        </p:nvPicPr>
        <p:blipFill rotWithShape="1">
          <a:blip r:embed="rId5"/>
          <a:srcRect l="24144" t="15834" r="17037" b="17395"/>
          <a:stretch/>
        </p:blipFill>
        <p:spPr>
          <a:xfrm>
            <a:off x="5022057" y="1139428"/>
            <a:ext cx="6050756" cy="4579144"/>
          </a:xfrm>
          <a:prstGeom prst="rect">
            <a:avLst/>
          </a:prstGeom>
        </p:spPr>
      </p:pic>
      <p:sp>
        <p:nvSpPr>
          <p:cNvPr id="11" name="Rectangle: Rounded Corners 10">
            <a:extLst>
              <a:ext uri="{FF2B5EF4-FFF2-40B4-BE49-F238E27FC236}">
                <a16:creationId xmlns:a16="http://schemas.microsoft.com/office/drawing/2014/main" id="{BA2290AA-4E1A-FA76-CBF3-ED37B0188905}"/>
              </a:ext>
            </a:extLst>
          </p:cNvPr>
          <p:cNvSpPr/>
          <p:nvPr/>
        </p:nvSpPr>
        <p:spPr>
          <a:xfrm>
            <a:off x="622469" y="2339244"/>
            <a:ext cx="3064669" cy="156838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Statistics</a:t>
            </a:r>
          </a:p>
        </p:txBody>
      </p:sp>
    </p:spTree>
    <p:extLst>
      <p:ext uri="{BB962C8B-B14F-4D97-AF65-F5344CB8AC3E}">
        <p14:creationId xmlns:p14="http://schemas.microsoft.com/office/powerpoint/2010/main" val="40547640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838200" y="365125"/>
            <a:ext cx="4425563" cy="1325563"/>
          </a:xfrm>
        </p:spPr>
        <p:txBody>
          <a:bodyPr/>
          <a:lstStyle/>
          <a:p>
            <a:r>
              <a:rPr lang="en-GB" altLang="en-US" b="1" dirty="0">
                <a:solidFill>
                  <a:schemeClr val="accent5">
                    <a:lumMod val="50000"/>
                  </a:schemeClr>
                </a:solidFill>
              </a:rPr>
              <a:t>Simple Regression</a:t>
            </a:r>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BA2290AA-4E1A-FA76-CBF3-ED37B0188905}"/>
              </a:ext>
            </a:extLst>
          </p:cNvPr>
          <p:cNvSpPr/>
          <p:nvPr/>
        </p:nvSpPr>
        <p:spPr>
          <a:xfrm>
            <a:off x="622469" y="2339243"/>
            <a:ext cx="3132408" cy="249540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Plot</a:t>
            </a:r>
          </a:p>
          <a:p>
            <a:pPr algn="ctr"/>
            <a:endParaRPr lang="en-US" sz="2800" dirty="0"/>
          </a:p>
          <a:p>
            <a:pPr algn="ctr"/>
            <a:r>
              <a:rPr lang="en-US" sz="2800" dirty="0"/>
              <a:t>X : ZPRED</a:t>
            </a:r>
          </a:p>
          <a:p>
            <a:pPr algn="ctr"/>
            <a:r>
              <a:rPr lang="en-US" sz="2800" dirty="0"/>
              <a:t>Y: ZRESD </a:t>
            </a:r>
          </a:p>
          <a:p>
            <a:pPr algn="ctr"/>
            <a:endParaRPr lang="en-US" sz="2800" dirty="0"/>
          </a:p>
        </p:txBody>
      </p:sp>
      <p:pic>
        <p:nvPicPr>
          <p:cNvPr id="9" name="Picture 8">
            <a:extLst>
              <a:ext uri="{FF2B5EF4-FFF2-40B4-BE49-F238E27FC236}">
                <a16:creationId xmlns:a16="http://schemas.microsoft.com/office/drawing/2014/main" id="{760E4494-6CF1-2D69-F2CC-771B96963CCE}"/>
              </a:ext>
            </a:extLst>
          </p:cNvPr>
          <p:cNvPicPr>
            <a:picLocks noChangeAspect="1"/>
          </p:cNvPicPr>
          <p:nvPr/>
        </p:nvPicPr>
        <p:blipFill rotWithShape="1">
          <a:blip r:embed="rId5"/>
          <a:srcRect l="25634" t="14894" r="15548" b="17730"/>
          <a:stretch/>
        </p:blipFill>
        <p:spPr>
          <a:xfrm>
            <a:off x="4854102" y="622570"/>
            <a:ext cx="6776677" cy="5175115"/>
          </a:xfrm>
          <a:prstGeom prst="rect">
            <a:avLst/>
          </a:prstGeom>
        </p:spPr>
      </p:pic>
    </p:spTree>
    <p:extLst>
      <p:ext uri="{BB962C8B-B14F-4D97-AF65-F5344CB8AC3E}">
        <p14:creationId xmlns:p14="http://schemas.microsoft.com/office/powerpoint/2010/main" val="2690049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838200" y="365125"/>
            <a:ext cx="4425563" cy="1325563"/>
          </a:xfrm>
        </p:spPr>
        <p:txBody>
          <a:bodyPr/>
          <a:lstStyle/>
          <a:p>
            <a:r>
              <a:rPr lang="en-GB" altLang="en-US" b="1" dirty="0">
                <a:solidFill>
                  <a:schemeClr val="accent5">
                    <a:lumMod val="50000"/>
                  </a:schemeClr>
                </a:solidFill>
              </a:rPr>
              <a:t>Simple Regression</a:t>
            </a:r>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BA2290AA-4E1A-FA76-CBF3-ED37B0188905}"/>
              </a:ext>
            </a:extLst>
          </p:cNvPr>
          <p:cNvSpPr/>
          <p:nvPr/>
        </p:nvSpPr>
        <p:spPr>
          <a:xfrm>
            <a:off x="622469" y="2339243"/>
            <a:ext cx="3132408" cy="249540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SPSS </a:t>
            </a:r>
            <a:r>
              <a:rPr lang="en-US" sz="2800" dirty="0" err="1"/>
              <a:t>Qutput</a:t>
            </a:r>
            <a:r>
              <a:rPr lang="en-US" sz="2800" dirty="0"/>
              <a:t> </a:t>
            </a:r>
          </a:p>
          <a:p>
            <a:pPr algn="ctr"/>
            <a:r>
              <a:rPr lang="en-US" sz="2800" dirty="0"/>
              <a:t>-3.29 &lt;Residual value&lt; </a:t>
            </a:r>
          </a:p>
          <a:p>
            <a:pPr algn="ctr"/>
            <a:r>
              <a:rPr lang="en-US" sz="2800" dirty="0"/>
              <a:t>+3.29</a:t>
            </a:r>
          </a:p>
          <a:p>
            <a:pPr algn="ctr"/>
            <a:endParaRPr lang="en-US" sz="2800" dirty="0"/>
          </a:p>
        </p:txBody>
      </p:sp>
      <p:pic>
        <p:nvPicPr>
          <p:cNvPr id="13" name="Picture 12">
            <a:extLst>
              <a:ext uri="{FF2B5EF4-FFF2-40B4-BE49-F238E27FC236}">
                <a16:creationId xmlns:a16="http://schemas.microsoft.com/office/drawing/2014/main" id="{EDD2D329-F776-E632-BA3B-8FB257941081}"/>
              </a:ext>
            </a:extLst>
          </p:cNvPr>
          <p:cNvPicPr>
            <a:picLocks noChangeAspect="1"/>
          </p:cNvPicPr>
          <p:nvPr/>
        </p:nvPicPr>
        <p:blipFill>
          <a:blip r:embed="rId5"/>
          <a:stretch>
            <a:fillRect/>
          </a:stretch>
        </p:blipFill>
        <p:spPr>
          <a:xfrm>
            <a:off x="4207871" y="2645182"/>
            <a:ext cx="7355529" cy="2348452"/>
          </a:xfrm>
          <a:prstGeom prst="rect">
            <a:avLst/>
          </a:prstGeom>
        </p:spPr>
      </p:pic>
      <p:sp>
        <p:nvSpPr>
          <p:cNvPr id="14" name="Rectangle 13">
            <a:extLst>
              <a:ext uri="{FF2B5EF4-FFF2-40B4-BE49-F238E27FC236}">
                <a16:creationId xmlns:a16="http://schemas.microsoft.com/office/drawing/2014/main" id="{10787F23-6FA3-AE07-82FE-2269480D521A}"/>
              </a:ext>
            </a:extLst>
          </p:cNvPr>
          <p:cNvSpPr/>
          <p:nvPr/>
        </p:nvSpPr>
        <p:spPr>
          <a:xfrm>
            <a:off x="4084248" y="4286167"/>
            <a:ext cx="5107022" cy="374791"/>
          </a:xfrm>
          <a:prstGeom prst="rect">
            <a:avLst/>
          </a:prstGeom>
          <a:noFill/>
          <a:ln w="571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2873060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838200" y="365125"/>
            <a:ext cx="4425563" cy="1325563"/>
          </a:xfrm>
        </p:spPr>
        <p:txBody>
          <a:bodyPr/>
          <a:lstStyle/>
          <a:p>
            <a:r>
              <a:rPr lang="en-GB" altLang="en-US" b="1" dirty="0">
                <a:solidFill>
                  <a:schemeClr val="accent5">
                    <a:lumMod val="50000"/>
                  </a:schemeClr>
                </a:solidFill>
              </a:rPr>
              <a:t>Simple Regression</a:t>
            </a:r>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BA2290AA-4E1A-FA76-CBF3-ED37B0188905}"/>
              </a:ext>
            </a:extLst>
          </p:cNvPr>
          <p:cNvSpPr/>
          <p:nvPr/>
        </p:nvSpPr>
        <p:spPr>
          <a:xfrm>
            <a:off x="403799" y="4129088"/>
            <a:ext cx="4425562" cy="160567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Assumption of independent observations </a:t>
            </a:r>
          </a:p>
          <a:p>
            <a:pPr algn="ctr"/>
            <a:r>
              <a:rPr lang="en-US" sz="2800" dirty="0"/>
              <a:t>1 &lt; DW value &lt; +3</a:t>
            </a:r>
          </a:p>
          <a:p>
            <a:pPr algn="ctr"/>
            <a:endParaRPr lang="en-US" sz="2800" dirty="0"/>
          </a:p>
        </p:txBody>
      </p:sp>
      <p:pic>
        <p:nvPicPr>
          <p:cNvPr id="9" name="Picture 8">
            <a:extLst>
              <a:ext uri="{FF2B5EF4-FFF2-40B4-BE49-F238E27FC236}">
                <a16:creationId xmlns:a16="http://schemas.microsoft.com/office/drawing/2014/main" id="{58E57D38-5063-3B1B-59AE-3F514C3CAFE3}"/>
              </a:ext>
            </a:extLst>
          </p:cNvPr>
          <p:cNvPicPr>
            <a:picLocks noChangeAspect="1"/>
          </p:cNvPicPr>
          <p:nvPr/>
        </p:nvPicPr>
        <p:blipFill>
          <a:blip r:embed="rId5"/>
          <a:stretch>
            <a:fillRect/>
          </a:stretch>
        </p:blipFill>
        <p:spPr>
          <a:xfrm>
            <a:off x="3536207" y="1981963"/>
            <a:ext cx="7295719" cy="1957388"/>
          </a:xfrm>
          <a:prstGeom prst="rect">
            <a:avLst/>
          </a:prstGeom>
        </p:spPr>
      </p:pic>
      <p:sp>
        <p:nvSpPr>
          <p:cNvPr id="14" name="Rectangle 13">
            <a:extLst>
              <a:ext uri="{FF2B5EF4-FFF2-40B4-BE49-F238E27FC236}">
                <a16:creationId xmlns:a16="http://schemas.microsoft.com/office/drawing/2014/main" id="{10787F23-6FA3-AE07-82FE-2269480D521A}"/>
              </a:ext>
            </a:extLst>
          </p:cNvPr>
          <p:cNvSpPr/>
          <p:nvPr/>
        </p:nvSpPr>
        <p:spPr>
          <a:xfrm>
            <a:off x="9186863" y="2243054"/>
            <a:ext cx="2114550" cy="1185946"/>
          </a:xfrm>
          <a:prstGeom prst="rect">
            <a:avLst/>
          </a:prstGeom>
          <a:noFill/>
          <a:ln w="571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E53A347F-8FDB-2799-5BB7-1CA3C4EFE922}"/>
              </a:ext>
            </a:extLst>
          </p:cNvPr>
          <p:cNvCxnSpPr/>
          <p:nvPr/>
        </p:nvCxnSpPr>
        <p:spPr>
          <a:xfrm flipV="1">
            <a:off x="5152445" y="3571875"/>
            <a:ext cx="4684499" cy="11572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00156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838200" y="365125"/>
            <a:ext cx="4425563" cy="1325563"/>
          </a:xfrm>
        </p:spPr>
        <p:txBody>
          <a:bodyPr/>
          <a:lstStyle/>
          <a:p>
            <a:r>
              <a:rPr lang="en-GB" altLang="en-US" b="1" dirty="0">
                <a:solidFill>
                  <a:schemeClr val="accent5">
                    <a:lumMod val="50000"/>
                  </a:schemeClr>
                </a:solidFill>
              </a:rPr>
              <a:t>Simple Regression</a:t>
            </a:r>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BA2290AA-4E1A-FA76-CBF3-ED37B0188905}"/>
              </a:ext>
            </a:extLst>
          </p:cNvPr>
          <p:cNvSpPr/>
          <p:nvPr/>
        </p:nvSpPr>
        <p:spPr>
          <a:xfrm>
            <a:off x="419100" y="1807285"/>
            <a:ext cx="4425562" cy="87153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Assumption of Normality  : QQ Plot  : along 45%</a:t>
            </a:r>
          </a:p>
        </p:txBody>
      </p:sp>
      <p:cxnSp>
        <p:nvCxnSpPr>
          <p:cNvPr id="12" name="Straight Arrow Connector 11">
            <a:extLst>
              <a:ext uri="{FF2B5EF4-FFF2-40B4-BE49-F238E27FC236}">
                <a16:creationId xmlns:a16="http://schemas.microsoft.com/office/drawing/2014/main" id="{E53A347F-8FDB-2799-5BB7-1CA3C4EFE922}"/>
              </a:ext>
            </a:extLst>
          </p:cNvPr>
          <p:cNvCxnSpPr>
            <a:cxnSpLocks/>
          </p:cNvCxnSpPr>
          <p:nvPr/>
        </p:nvCxnSpPr>
        <p:spPr>
          <a:xfrm>
            <a:off x="2093119" y="2795419"/>
            <a:ext cx="3464719" cy="74981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BAB14BCE-0A11-85A5-9844-0B361C2B4257}"/>
              </a:ext>
            </a:extLst>
          </p:cNvPr>
          <p:cNvPicPr>
            <a:picLocks noChangeAspect="1"/>
          </p:cNvPicPr>
          <p:nvPr/>
        </p:nvPicPr>
        <p:blipFill>
          <a:blip r:embed="rId5"/>
          <a:stretch>
            <a:fillRect/>
          </a:stretch>
        </p:blipFill>
        <p:spPr>
          <a:xfrm>
            <a:off x="5347387" y="1445418"/>
            <a:ext cx="6727614" cy="3967163"/>
          </a:xfrm>
          <a:prstGeom prst="rect">
            <a:avLst/>
          </a:prstGeom>
        </p:spPr>
      </p:pic>
    </p:spTree>
    <p:extLst>
      <p:ext uri="{BB962C8B-B14F-4D97-AF65-F5344CB8AC3E}">
        <p14:creationId xmlns:p14="http://schemas.microsoft.com/office/powerpoint/2010/main" val="33297488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838200" y="365125"/>
            <a:ext cx="4425563" cy="1325563"/>
          </a:xfrm>
        </p:spPr>
        <p:txBody>
          <a:bodyPr/>
          <a:lstStyle/>
          <a:p>
            <a:r>
              <a:rPr lang="en-GB" altLang="en-US" b="1" dirty="0">
                <a:solidFill>
                  <a:schemeClr val="accent5">
                    <a:lumMod val="50000"/>
                  </a:schemeClr>
                </a:solidFill>
              </a:rPr>
              <a:t>Simple Regression</a:t>
            </a:r>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BA2290AA-4E1A-FA76-CBF3-ED37B0188905}"/>
              </a:ext>
            </a:extLst>
          </p:cNvPr>
          <p:cNvSpPr/>
          <p:nvPr/>
        </p:nvSpPr>
        <p:spPr>
          <a:xfrm>
            <a:off x="419100" y="1807285"/>
            <a:ext cx="4425562" cy="87153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Correlations</a:t>
            </a:r>
          </a:p>
        </p:txBody>
      </p:sp>
      <p:pic>
        <p:nvPicPr>
          <p:cNvPr id="14" name="Picture 13">
            <a:extLst>
              <a:ext uri="{FF2B5EF4-FFF2-40B4-BE49-F238E27FC236}">
                <a16:creationId xmlns:a16="http://schemas.microsoft.com/office/drawing/2014/main" id="{ABBF3782-6334-8E0F-0013-BA0AF0812322}"/>
              </a:ext>
            </a:extLst>
          </p:cNvPr>
          <p:cNvPicPr>
            <a:picLocks noChangeAspect="1"/>
          </p:cNvPicPr>
          <p:nvPr/>
        </p:nvPicPr>
        <p:blipFill>
          <a:blip r:embed="rId5"/>
          <a:stretch>
            <a:fillRect/>
          </a:stretch>
        </p:blipFill>
        <p:spPr>
          <a:xfrm>
            <a:off x="2807494" y="3120648"/>
            <a:ext cx="7315200" cy="2415396"/>
          </a:xfrm>
          <a:prstGeom prst="rect">
            <a:avLst/>
          </a:prstGeom>
        </p:spPr>
      </p:pic>
    </p:spTree>
    <p:extLst>
      <p:ext uri="{BB962C8B-B14F-4D97-AF65-F5344CB8AC3E}">
        <p14:creationId xmlns:p14="http://schemas.microsoft.com/office/powerpoint/2010/main" val="35312879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1198181" y="560881"/>
            <a:ext cx="9795638" cy="1114380"/>
          </a:xfrm>
        </p:spPr>
        <p:txBody>
          <a:bodyPr vert="horz" lIns="91440" tIns="45720" rIns="91440" bIns="45720" rtlCol="0" anchor="b">
            <a:normAutofit/>
          </a:bodyPr>
          <a:lstStyle/>
          <a:p>
            <a:pPr algn="ctr"/>
            <a:r>
              <a:rPr lang="en-US" altLang="en-US" sz="5200" b="1"/>
              <a:t>Simple Regression</a:t>
            </a:r>
            <a:endParaRPr lang="en-US" sz="5200"/>
          </a:p>
        </p:txBody>
      </p:sp>
      <p:sp>
        <p:nvSpPr>
          <p:cNvPr id="11" name="Rectangle: Rounded Corners 10">
            <a:extLst>
              <a:ext uri="{FF2B5EF4-FFF2-40B4-BE49-F238E27FC236}">
                <a16:creationId xmlns:a16="http://schemas.microsoft.com/office/drawing/2014/main" id="{BA2290AA-4E1A-FA76-CBF3-ED37B0188905}"/>
              </a:ext>
            </a:extLst>
          </p:cNvPr>
          <p:cNvSpPr/>
          <p:nvPr/>
        </p:nvSpPr>
        <p:spPr>
          <a:xfrm>
            <a:off x="1198181" y="1839595"/>
            <a:ext cx="9795638" cy="943119"/>
          </a:xfrm>
          <a:prstGeom prst="round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ormAutofit/>
          </a:bodyPr>
          <a:lstStyle/>
          <a:p>
            <a:pPr algn="ctr">
              <a:lnSpc>
                <a:spcPct val="90000"/>
              </a:lnSpc>
              <a:spcBef>
                <a:spcPts val="1000"/>
              </a:spcBef>
            </a:pPr>
            <a:r>
              <a:rPr lang="en-US" sz="2400">
                <a:solidFill>
                  <a:schemeClr val="tx1"/>
                </a:solidFill>
              </a:rPr>
              <a:t>Correlations</a:t>
            </a:r>
          </a:p>
        </p:txBody>
      </p:sp>
      <p:pic>
        <p:nvPicPr>
          <p:cNvPr id="9" name="Picture 8">
            <a:extLst>
              <a:ext uri="{FF2B5EF4-FFF2-40B4-BE49-F238E27FC236}">
                <a16:creationId xmlns:a16="http://schemas.microsoft.com/office/drawing/2014/main" id="{BA1961F1-4B57-09B4-A926-1605D45EE106}"/>
              </a:ext>
            </a:extLst>
          </p:cNvPr>
          <p:cNvPicPr>
            <a:picLocks noChangeAspect="1"/>
          </p:cNvPicPr>
          <p:nvPr/>
        </p:nvPicPr>
        <p:blipFill>
          <a:blip r:embed="rId2"/>
          <a:stretch>
            <a:fillRect/>
          </a:stretch>
        </p:blipFill>
        <p:spPr>
          <a:xfrm>
            <a:off x="-111692" y="1936596"/>
            <a:ext cx="12206760" cy="2721130"/>
          </a:xfrm>
          <a:prstGeom prst="rect">
            <a:avLst/>
          </a:prstGeom>
        </p:spPr>
      </p:pic>
      <p:grpSp>
        <p:nvGrpSpPr>
          <p:cNvPr id="10" name="Group 9">
            <a:extLst>
              <a:ext uri="{FF2B5EF4-FFF2-40B4-BE49-F238E27FC236}">
                <a16:creationId xmlns:a16="http://schemas.microsoft.com/office/drawing/2014/main" id="{4DE7C40B-6FFC-3B9D-B419-9101637DA70E}"/>
              </a:ext>
            </a:extLst>
          </p:cNvPr>
          <p:cNvGrpSpPr/>
          <p:nvPr/>
        </p:nvGrpSpPr>
        <p:grpSpPr>
          <a:xfrm>
            <a:off x="0" y="6188015"/>
            <a:ext cx="12192000" cy="669986"/>
            <a:chOff x="0" y="5578608"/>
            <a:chExt cx="12192000" cy="1279393"/>
          </a:xfrm>
        </p:grpSpPr>
        <p:pic>
          <p:nvPicPr>
            <p:cNvPr id="12" name="Picture 11">
              <a:extLst>
                <a:ext uri="{FF2B5EF4-FFF2-40B4-BE49-F238E27FC236}">
                  <a16:creationId xmlns:a16="http://schemas.microsoft.com/office/drawing/2014/main" id="{86858B7A-486C-531D-9637-CA2838A8D224}"/>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13" name="Group 12">
              <a:extLst>
                <a:ext uri="{FF2B5EF4-FFF2-40B4-BE49-F238E27FC236}">
                  <a16:creationId xmlns:a16="http://schemas.microsoft.com/office/drawing/2014/main" id="{FCDA2A0A-41D5-B77C-4577-C52CA1152582}"/>
                </a:ext>
              </a:extLst>
            </p:cNvPr>
            <p:cNvGrpSpPr/>
            <p:nvPr/>
          </p:nvGrpSpPr>
          <p:grpSpPr>
            <a:xfrm>
              <a:off x="0" y="5578608"/>
              <a:ext cx="9471852" cy="1279393"/>
              <a:chOff x="0" y="5578608"/>
              <a:chExt cx="9471852" cy="1279393"/>
            </a:xfrm>
          </p:grpSpPr>
          <p:pic>
            <p:nvPicPr>
              <p:cNvPr id="15" name="Picture 14">
                <a:extLst>
                  <a:ext uri="{FF2B5EF4-FFF2-40B4-BE49-F238E27FC236}">
                    <a16:creationId xmlns:a16="http://schemas.microsoft.com/office/drawing/2014/main" id="{49DF1B22-BE78-07A6-B767-6ED217024F8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17" name="Picture 16">
                <a:extLst>
                  <a:ext uri="{FF2B5EF4-FFF2-40B4-BE49-F238E27FC236}">
                    <a16:creationId xmlns:a16="http://schemas.microsoft.com/office/drawing/2014/main" id="{CFF402E8-63A2-BD8A-BC6B-5905BD01BCF7}"/>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
        <p:nvSpPr>
          <p:cNvPr id="18" name="Rectangle 17">
            <a:extLst>
              <a:ext uri="{FF2B5EF4-FFF2-40B4-BE49-F238E27FC236}">
                <a16:creationId xmlns:a16="http://schemas.microsoft.com/office/drawing/2014/main" id="{C40354B0-F773-5766-71BD-9C8EBDB4C82D}"/>
              </a:ext>
            </a:extLst>
          </p:cNvPr>
          <p:cNvSpPr/>
          <p:nvPr/>
        </p:nvSpPr>
        <p:spPr>
          <a:xfrm>
            <a:off x="4951379" y="1907293"/>
            <a:ext cx="1741251" cy="256342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a:extLst>
              <a:ext uri="{FF2B5EF4-FFF2-40B4-BE49-F238E27FC236}">
                <a16:creationId xmlns:a16="http://schemas.microsoft.com/office/drawing/2014/main" id="{740DD061-68E2-FBE3-F852-249E8E9B3ABA}"/>
              </a:ext>
            </a:extLst>
          </p:cNvPr>
          <p:cNvCxnSpPr/>
          <p:nvPr/>
        </p:nvCxnSpPr>
        <p:spPr>
          <a:xfrm flipV="1">
            <a:off x="2843213" y="4736306"/>
            <a:ext cx="2420550" cy="7715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6B3FFED9-36F1-4EBB-C2CA-4064BA20E8B5}"/>
              </a:ext>
            </a:extLst>
          </p:cNvPr>
          <p:cNvSpPr/>
          <p:nvPr/>
        </p:nvSpPr>
        <p:spPr>
          <a:xfrm>
            <a:off x="1928813" y="5443538"/>
            <a:ext cx="3022566"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.643 positively correlated between salary and job sat.</a:t>
            </a:r>
            <a:endParaRPr lang="en-GB" dirty="0"/>
          </a:p>
        </p:txBody>
      </p:sp>
    </p:spTree>
    <p:extLst>
      <p:ext uri="{BB962C8B-B14F-4D97-AF65-F5344CB8AC3E}">
        <p14:creationId xmlns:p14="http://schemas.microsoft.com/office/powerpoint/2010/main" val="328706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1198181" y="560881"/>
            <a:ext cx="9795638" cy="1114380"/>
          </a:xfrm>
        </p:spPr>
        <p:txBody>
          <a:bodyPr vert="horz" lIns="91440" tIns="45720" rIns="91440" bIns="45720" rtlCol="0" anchor="b">
            <a:normAutofit/>
          </a:bodyPr>
          <a:lstStyle/>
          <a:p>
            <a:pPr algn="ctr"/>
            <a:r>
              <a:rPr lang="en-US" altLang="en-US" sz="5200" b="1"/>
              <a:t>Simple Regression</a:t>
            </a:r>
            <a:endParaRPr lang="en-US" sz="5200"/>
          </a:p>
        </p:txBody>
      </p:sp>
      <p:grpSp>
        <p:nvGrpSpPr>
          <p:cNvPr id="10" name="Group 9">
            <a:extLst>
              <a:ext uri="{FF2B5EF4-FFF2-40B4-BE49-F238E27FC236}">
                <a16:creationId xmlns:a16="http://schemas.microsoft.com/office/drawing/2014/main" id="{4DE7C40B-6FFC-3B9D-B419-9101637DA70E}"/>
              </a:ext>
            </a:extLst>
          </p:cNvPr>
          <p:cNvGrpSpPr/>
          <p:nvPr/>
        </p:nvGrpSpPr>
        <p:grpSpPr>
          <a:xfrm>
            <a:off x="0" y="6188015"/>
            <a:ext cx="12192000" cy="669986"/>
            <a:chOff x="0" y="5578608"/>
            <a:chExt cx="12192000" cy="1279393"/>
          </a:xfrm>
        </p:grpSpPr>
        <p:pic>
          <p:nvPicPr>
            <p:cNvPr id="12" name="Picture 11">
              <a:extLst>
                <a:ext uri="{FF2B5EF4-FFF2-40B4-BE49-F238E27FC236}">
                  <a16:creationId xmlns:a16="http://schemas.microsoft.com/office/drawing/2014/main" id="{86858B7A-486C-531D-9637-CA2838A8D22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13" name="Group 12">
              <a:extLst>
                <a:ext uri="{FF2B5EF4-FFF2-40B4-BE49-F238E27FC236}">
                  <a16:creationId xmlns:a16="http://schemas.microsoft.com/office/drawing/2014/main" id="{FCDA2A0A-41D5-B77C-4577-C52CA1152582}"/>
                </a:ext>
              </a:extLst>
            </p:cNvPr>
            <p:cNvGrpSpPr/>
            <p:nvPr/>
          </p:nvGrpSpPr>
          <p:grpSpPr>
            <a:xfrm>
              <a:off x="0" y="5578608"/>
              <a:ext cx="9471852" cy="1279393"/>
              <a:chOff x="0" y="5578608"/>
              <a:chExt cx="9471852" cy="1279393"/>
            </a:xfrm>
          </p:grpSpPr>
          <p:pic>
            <p:nvPicPr>
              <p:cNvPr id="15" name="Picture 14">
                <a:extLst>
                  <a:ext uri="{FF2B5EF4-FFF2-40B4-BE49-F238E27FC236}">
                    <a16:creationId xmlns:a16="http://schemas.microsoft.com/office/drawing/2014/main" id="{49DF1B22-BE78-07A6-B767-6ED217024F8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17" name="Picture 16">
                <a:extLst>
                  <a:ext uri="{FF2B5EF4-FFF2-40B4-BE49-F238E27FC236}">
                    <a16:creationId xmlns:a16="http://schemas.microsoft.com/office/drawing/2014/main" id="{CFF402E8-63A2-BD8A-BC6B-5905BD01BCF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Rectangle: Rounded Corners 2">
            <a:extLst>
              <a:ext uri="{FF2B5EF4-FFF2-40B4-BE49-F238E27FC236}">
                <a16:creationId xmlns:a16="http://schemas.microsoft.com/office/drawing/2014/main" id="{0E1A962E-FCE1-A59B-421F-E33CA92C575D}"/>
              </a:ext>
            </a:extLst>
          </p:cNvPr>
          <p:cNvSpPr/>
          <p:nvPr/>
        </p:nvSpPr>
        <p:spPr>
          <a:xfrm>
            <a:off x="1064418" y="2143125"/>
            <a:ext cx="9644063" cy="235743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Predictor of salary and Job satisfaction</a:t>
            </a:r>
          </a:p>
          <a:p>
            <a:pPr algn="ctr"/>
            <a:r>
              <a:rPr lang="en-US" dirty="0"/>
              <a:t> </a:t>
            </a:r>
            <a:r>
              <a:rPr lang="en-US" sz="4800" dirty="0" err="1"/>
              <a:t>Y</a:t>
            </a:r>
            <a:r>
              <a:rPr lang="en-US" sz="2800" dirty="0" err="1"/>
              <a:t>js</a:t>
            </a:r>
            <a:r>
              <a:rPr lang="en-US" sz="4800" dirty="0"/>
              <a:t> =  = -.694 + </a:t>
            </a:r>
            <a:r>
              <a:rPr lang="en-US" sz="4800" dirty="0" err="1"/>
              <a:t>X</a:t>
            </a:r>
            <a:r>
              <a:rPr lang="en-US" sz="2800" dirty="0" err="1"/>
              <a:t>s</a:t>
            </a:r>
            <a:endParaRPr lang="en-US" sz="2800" dirty="0"/>
          </a:p>
        </p:txBody>
      </p:sp>
    </p:spTree>
    <p:extLst>
      <p:ext uri="{BB962C8B-B14F-4D97-AF65-F5344CB8AC3E}">
        <p14:creationId xmlns:p14="http://schemas.microsoft.com/office/powerpoint/2010/main" val="36778567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28205" y="259248"/>
            <a:ext cx="4104456" cy="627405"/>
          </a:xfrm>
        </p:spPr>
        <p:txBody>
          <a:bodyPr>
            <a:normAutofit fontScale="90000"/>
          </a:bodyPr>
          <a:lstStyle/>
          <a:p>
            <a:r>
              <a:rPr lang="en-GB" dirty="0"/>
              <a:t>Interpreting results</a:t>
            </a:r>
          </a:p>
        </p:txBody>
      </p:sp>
      <p:sp>
        <p:nvSpPr>
          <p:cNvPr id="8" name="TextBox 7"/>
          <p:cNvSpPr txBox="1"/>
          <p:nvPr/>
        </p:nvSpPr>
        <p:spPr>
          <a:xfrm>
            <a:off x="593451" y="982176"/>
            <a:ext cx="10912245" cy="4893647"/>
          </a:xfrm>
          <a:prstGeom prst="rect">
            <a:avLst/>
          </a:prstGeom>
          <a:noFill/>
          <a:ln>
            <a:solidFill>
              <a:schemeClr val="bg2"/>
            </a:solidFill>
          </a:ln>
        </p:spPr>
        <p:txBody>
          <a:bodyPr wrap="square" rtlCol="0" anchor="ctr" anchorCtr="1">
            <a:spAutoFit/>
          </a:bodyPr>
          <a:lstStyle/>
          <a:p>
            <a:r>
              <a:rPr lang="en-GB" sz="2400" dirty="0" err="1"/>
              <a:t>Unstandardised</a:t>
            </a:r>
            <a:r>
              <a:rPr lang="en-GB" sz="2400" dirty="0"/>
              <a:t> Beta coefficients – the amount of units the dependant variable changes in relation to one unit change in the predictor variable. If multiple variables are used, this is calculated with other variables held constant. </a:t>
            </a:r>
            <a:r>
              <a:rPr lang="en-GB" sz="2400" dirty="0" err="1"/>
              <a:t>Unstandardised</a:t>
            </a:r>
            <a:r>
              <a:rPr lang="en-GB" sz="2400" dirty="0"/>
              <a:t> Beta coefficients have associated p values that indicate significance.</a:t>
            </a:r>
          </a:p>
          <a:p>
            <a:endParaRPr lang="en-GB" sz="2400" dirty="0"/>
          </a:p>
          <a:p>
            <a:r>
              <a:rPr lang="en-GB" sz="2400" dirty="0"/>
              <a:t>Standardised Beta coefficients – compares the strength of the effect of each individual independent variable to the dependent variable. The higher the absolute value of the </a:t>
            </a:r>
            <a:r>
              <a:rPr lang="en-GB" sz="2400" b="1" dirty="0"/>
              <a:t>beta coefficient</a:t>
            </a:r>
            <a:r>
              <a:rPr lang="en-GB" sz="2400" dirty="0"/>
              <a:t>, the stronger the effect. Standardised Beta coefficients have associated p values that indicate significance.</a:t>
            </a:r>
          </a:p>
          <a:p>
            <a:endParaRPr lang="en-GB" sz="2400" dirty="0"/>
          </a:p>
          <a:p>
            <a:r>
              <a:rPr lang="en-GB" sz="2400" dirty="0"/>
              <a:t>The t-statistic measures how many standard errors the coefficient is away from zero. Generally, any </a:t>
            </a:r>
            <a:r>
              <a:rPr lang="en-GB" sz="2400" b="1" dirty="0"/>
              <a:t>t</a:t>
            </a:r>
            <a:r>
              <a:rPr lang="en-GB" sz="2400" dirty="0"/>
              <a:t>-</a:t>
            </a:r>
            <a:r>
              <a:rPr lang="en-GB" sz="2400" b="1" dirty="0"/>
              <a:t>value</a:t>
            </a:r>
            <a:r>
              <a:rPr lang="en-GB" sz="2400" dirty="0"/>
              <a:t> greater than +2 or less than – 2 is acceptable. The higher the </a:t>
            </a:r>
            <a:r>
              <a:rPr lang="en-GB" sz="2400" b="1" dirty="0"/>
              <a:t>t</a:t>
            </a:r>
            <a:r>
              <a:rPr lang="en-GB" sz="2400" dirty="0"/>
              <a:t>-</a:t>
            </a:r>
            <a:r>
              <a:rPr lang="en-GB" sz="2400" b="1" dirty="0"/>
              <a:t>value</a:t>
            </a:r>
            <a:r>
              <a:rPr lang="en-GB" sz="2400" dirty="0"/>
              <a:t>, the greater the confidence that the coefficient as a predictor.</a:t>
            </a:r>
          </a:p>
        </p:txBody>
      </p:sp>
      <p:grpSp>
        <p:nvGrpSpPr>
          <p:cNvPr id="2" name="Group 1">
            <a:extLst>
              <a:ext uri="{FF2B5EF4-FFF2-40B4-BE49-F238E27FC236}">
                <a16:creationId xmlns:a16="http://schemas.microsoft.com/office/drawing/2014/main" id="{FBC66C9F-6CD7-FE73-A818-83E032500E1F}"/>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65089B22-6300-42FF-C315-3C2A18FDFC0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F6A8F68-F59D-03C4-C516-FEE984FE3D4E}"/>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C180B826-F905-34BB-E0C8-F4BC3205629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A6BE15B1-709F-5EA0-1B0E-358FD7FFBF7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477947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R – correlation coefficient. Shows the strength of the relationship in a model</a:t>
            </a:r>
          </a:p>
          <a:p>
            <a:r>
              <a:rPr lang="en-GB" dirty="0"/>
              <a:t>R –squared – shows the proportion of variance explained by the predictor variables</a:t>
            </a:r>
          </a:p>
          <a:p>
            <a:r>
              <a:rPr lang="en-GB" dirty="0"/>
              <a:t>Adjusted R square – adjusts the model for the number of terms(variables) and avoids ‘</a:t>
            </a:r>
            <a:r>
              <a:rPr lang="en-GB" dirty="0" err="1"/>
              <a:t>overfitting</a:t>
            </a:r>
            <a:r>
              <a:rPr lang="en-GB" dirty="0"/>
              <a:t>’ adding more and more predictor variables because the R square increases with more variables – but this does not mean that the model fit is really better!</a:t>
            </a:r>
          </a:p>
        </p:txBody>
      </p:sp>
      <p:sp>
        <p:nvSpPr>
          <p:cNvPr id="3" name="Title 2"/>
          <p:cNvSpPr>
            <a:spLocks noGrp="1"/>
          </p:cNvSpPr>
          <p:nvPr>
            <p:ph type="title"/>
          </p:nvPr>
        </p:nvSpPr>
        <p:spPr/>
        <p:txBody>
          <a:bodyPr/>
          <a:lstStyle/>
          <a:p>
            <a:r>
              <a:rPr lang="en-GB" dirty="0"/>
              <a:t>Model fit</a:t>
            </a:r>
          </a:p>
        </p:txBody>
      </p:sp>
      <p:grpSp>
        <p:nvGrpSpPr>
          <p:cNvPr id="4" name="Group 3">
            <a:extLst>
              <a:ext uri="{FF2B5EF4-FFF2-40B4-BE49-F238E27FC236}">
                <a16:creationId xmlns:a16="http://schemas.microsoft.com/office/drawing/2014/main" id="{40260230-9A3F-F073-5F0D-072E5BBCFD4C}"/>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CEEA36-0580-0A13-C88B-44B41F90A31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DA11923-8420-47C7-249C-438882BAC8F0}"/>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ECDD025-BCB0-A9E5-38E5-007F717F4A1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7830E29-E10C-CE9E-6004-485E37E1FA5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453423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5" name="AutoShape 6" descr="y=\alpha+ \beta x">
            <a:extLst>
              <a:ext uri="{FF2B5EF4-FFF2-40B4-BE49-F238E27FC236}">
                <a16:creationId xmlns:a16="http://schemas.microsoft.com/office/drawing/2014/main" id="{4A5AC39B-33C2-3225-D1A4-E74BA1EDA44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Content Placeholder 1">
            <a:extLst>
              <a:ext uri="{FF2B5EF4-FFF2-40B4-BE49-F238E27FC236}">
                <a16:creationId xmlns:a16="http://schemas.microsoft.com/office/drawing/2014/main" id="{3CF2D4E9-60D2-88AC-DF2C-DF8D3ED3EC43}"/>
              </a:ext>
            </a:extLst>
          </p:cNvPr>
          <p:cNvSpPr>
            <a:spLocks noGrp="1"/>
          </p:cNvSpPr>
          <p:nvPr>
            <p:ph idx="1"/>
          </p:nvPr>
        </p:nvSpPr>
        <p:spPr>
          <a:xfrm>
            <a:off x="838200" y="1825625"/>
            <a:ext cx="10515600" cy="1824831"/>
          </a:xfrm>
        </p:spPr>
        <p:txBody>
          <a:bodyPr>
            <a:normAutofit/>
          </a:bodyPr>
          <a:lstStyle/>
          <a:p>
            <a:pPr marL="0" indent="0">
              <a:buNone/>
            </a:pPr>
            <a:r>
              <a:rPr lang="en-US" sz="6000" dirty="0"/>
              <a:t>In-class activity</a:t>
            </a:r>
            <a:endParaRPr lang="en-GB" sz="6000" dirty="0"/>
          </a:p>
        </p:txBody>
      </p:sp>
    </p:spTree>
    <p:extLst>
      <p:ext uri="{BB962C8B-B14F-4D97-AF65-F5344CB8AC3E}">
        <p14:creationId xmlns:p14="http://schemas.microsoft.com/office/powerpoint/2010/main" val="22022559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0</TotalTime>
  <Words>1175</Words>
  <Application>Microsoft Office PowerPoint</Application>
  <PresentationFormat>Widescreen</PresentationFormat>
  <Paragraphs>142</Paragraphs>
  <Slides>37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inherit</vt:lpstr>
      <vt:lpstr>Arial</vt:lpstr>
      <vt:lpstr>Calibri</vt:lpstr>
      <vt:lpstr>Calibri Light</vt:lpstr>
      <vt:lpstr>IBM Plex Sans</vt:lpstr>
      <vt:lpstr>Wingdings</vt:lpstr>
      <vt:lpstr>Office Theme</vt:lpstr>
      <vt:lpstr>LCDB7011 Quantitative Research Methods</vt:lpstr>
      <vt:lpstr>By the end of this session, you should …</vt:lpstr>
      <vt:lpstr>By the end of this session, you should …</vt:lpstr>
      <vt:lpstr>By the end of this session, you should …</vt:lpstr>
      <vt:lpstr>Factor Analysis </vt:lpstr>
      <vt:lpstr>Factor Analysis </vt:lpstr>
      <vt:lpstr>Factor Analysis </vt:lpstr>
      <vt:lpstr>Factor Analysis - Assumption</vt:lpstr>
      <vt:lpstr>Factor Analysis </vt:lpstr>
      <vt:lpstr>Factor Analysis </vt:lpstr>
      <vt:lpstr>Factor Analysis </vt:lpstr>
      <vt:lpstr>Factor Analysis </vt:lpstr>
      <vt:lpstr>Factor Analysis </vt:lpstr>
      <vt:lpstr>Factor Analysis </vt:lpstr>
      <vt:lpstr>Factor Analysis </vt:lpstr>
      <vt:lpstr>Factor Analysis </vt:lpstr>
      <vt:lpstr>Factor Analysis </vt:lpstr>
      <vt:lpstr>Factor Analysis </vt:lpstr>
      <vt:lpstr>Factor Analysis </vt:lpstr>
      <vt:lpstr>Factor Analysis </vt:lpstr>
      <vt:lpstr>What is Simple Regression ? </vt:lpstr>
      <vt:lpstr>Regression</vt:lpstr>
      <vt:lpstr>Assumptions of regression</vt:lpstr>
      <vt:lpstr>Simple Regression</vt:lpstr>
      <vt:lpstr>Simple Regression</vt:lpstr>
      <vt:lpstr>Simple Regression</vt:lpstr>
      <vt:lpstr>Simple Regression</vt:lpstr>
      <vt:lpstr>Simple Regression</vt:lpstr>
      <vt:lpstr>Simple Regression</vt:lpstr>
      <vt:lpstr>Simple Regression</vt:lpstr>
      <vt:lpstr>Simple Regression</vt:lpstr>
      <vt:lpstr>Simple Regression</vt:lpstr>
      <vt:lpstr>Simple Regression</vt:lpstr>
      <vt:lpstr>Simple Regression</vt:lpstr>
      <vt:lpstr>Interpreting results</vt:lpstr>
      <vt:lpstr>Model fit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2</cp:revision>
  <dcterms:created xsi:type="dcterms:W3CDTF">2024-05-03T11:57:05Z</dcterms:created>
  <dcterms:modified xsi:type="dcterms:W3CDTF">2024-09-03T14:56:05Z</dcterms:modified>
</cp:coreProperties>
</file>