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60" r:id="rId5"/>
    <p:sldId id="264" r:id="rId6"/>
    <p:sldId id="261" r:id="rId7"/>
    <p:sldId id="263" r:id="rId8"/>
    <p:sldId id="265"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282D3-858F-4352-B82B-70C90FE1B663}" v="14" dt="2024-03-14T15:57:06.814"/>
    <p1510:client id="{2B57D2DC-A72B-BFCF-B862-63E51003F86F}" v="1" dt="2024-03-14T17:09:44.415"/>
    <p1510:client id="{668E3BFE-8C26-D0B6-F89A-43F1AA0F5AD5}" v="97" dt="2024-03-13T14:21:58.695"/>
    <p1510:client id="{73C68B37-FB28-9666-736F-E03C3586AC9C}" v="173" dt="2024-03-13T12:57:57.979"/>
    <p1510:client id="{C77D3938-D665-3068-BA2B-6E82B612DA7F}" v="2" dt="2024-03-14T16:21:31.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imata Sandrine Traore (2321490)" userId="S::2321490@student.uwtsd.ac.uk::cfeac2e1-1f7e-4724-9097-78e6d34d88f1" providerId="AD" clId="Web-{243282D3-858F-4352-B82B-70C90FE1B663}"/>
    <pc:docChg chg="modSld">
      <pc:chgData name="Salimata Sandrine Traore (2321490)" userId="S::2321490@student.uwtsd.ac.uk::cfeac2e1-1f7e-4724-9097-78e6d34d88f1" providerId="AD" clId="Web-{243282D3-858F-4352-B82B-70C90FE1B663}" dt="2024-03-14T15:57:06.814" v="12" actId="20577"/>
      <pc:docMkLst>
        <pc:docMk/>
      </pc:docMkLst>
      <pc:sldChg chg="addSp delSp modSp">
        <pc:chgData name="Salimata Sandrine Traore (2321490)" userId="S::2321490@student.uwtsd.ac.uk::cfeac2e1-1f7e-4724-9097-78e6d34d88f1" providerId="AD" clId="Web-{243282D3-858F-4352-B82B-70C90FE1B663}" dt="2024-03-14T15:53:10.594" v="8" actId="20577"/>
        <pc:sldMkLst>
          <pc:docMk/>
          <pc:sldMk cId="853037411" sldId="260"/>
        </pc:sldMkLst>
        <pc:spChg chg="mod">
          <ac:chgData name="Salimata Sandrine Traore (2321490)" userId="S::2321490@student.uwtsd.ac.uk::cfeac2e1-1f7e-4724-9097-78e6d34d88f1" providerId="AD" clId="Web-{243282D3-858F-4352-B82B-70C90FE1B663}" dt="2024-03-14T15:53:10.594" v="8" actId="20577"/>
          <ac:spMkLst>
            <pc:docMk/>
            <pc:sldMk cId="853037411" sldId="260"/>
            <ac:spMk id="3" creationId="{B6E8BA79-5AAC-0F0C-6BE2-3877EF1D78E2}"/>
          </ac:spMkLst>
        </pc:spChg>
        <pc:spChg chg="del">
          <ac:chgData name="Salimata Sandrine Traore (2321490)" userId="S::2321490@student.uwtsd.ac.uk::cfeac2e1-1f7e-4724-9097-78e6d34d88f1" providerId="AD" clId="Web-{243282D3-858F-4352-B82B-70C90FE1B663}" dt="2024-03-14T15:50:47.849" v="2"/>
          <ac:spMkLst>
            <pc:docMk/>
            <pc:sldMk cId="853037411" sldId="260"/>
            <ac:spMk id="10" creationId="{8651CFA9-6065-4243-AC48-858E359780B1}"/>
          </ac:spMkLst>
        </pc:spChg>
        <pc:spChg chg="del">
          <ac:chgData name="Salimata Sandrine Traore (2321490)" userId="S::2321490@student.uwtsd.ac.uk::cfeac2e1-1f7e-4724-9097-78e6d34d88f1" providerId="AD" clId="Web-{243282D3-858F-4352-B82B-70C90FE1B663}" dt="2024-03-14T15:50:47.849" v="2"/>
          <ac:spMkLst>
            <pc:docMk/>
            <pc:sldMk cId="853037411" sldId="260"/>
            <ac:spMk id="12" creationId="{FBC8BBE5-981E-4B0B-9654-32B5668BFF31}"/>
          </ac:spMkLst>
        </pc:spChg>
        <pc:spChg chg="del">
          <ac:chgData name="Salimata Sandrine Traore (2321490)" userId="S::2321490@student.uwtsd.ac.uk::cfeac2e1-1f7e-4724-9097-78e6d34d88f1" providerId="AD" clId="Web-{243282D3-858F-4352-B82B-70C90FE1B663}" dt="2024-03-14T15:50:47.849" v="2"/>
          <ac:spMkLst>
            <pc:docMk/>
            <pc:sldMk cId="853037411" sldId="260"/>
            <ac:spMk id="14" creationId="{592DB257-3E16-4A3C-9E28-4682828127AD}"/>
          </ac:spMkLst>
        </pc:spChg>
        <pc:spChg chg="del">
          <ac:chgData name="Salimata Sandrine Traore (2321490)" userId="S::2321490@student.uwtsd.ac.uk::cfeac2e1-1f7e-4724-9097-78e6d34d88f1" providerId="AD" clId="Web-{243282D3-858F-4352-B82B-70C90FE1B663}" dt="2024-03-14T15:50:47.849" v="2"/>
          <ac:spMkLst>
            <pc:docMk/>
            <pc:sldMk cId="853037411" sldId="260"/>
            <ac:spMk id="16" creationId="{487685E6-1160-459B-8C70-301404C06C23}"/>
          </ac:spMkLst>
        </pc:spChg>
        <pc:spChg chg="del">
          <ac:chgData name="Salimata Sandrine Traore (2321490)" userId="S::2321490@student.uwtsd.ac.uk::cfeac2e1-1f7e-4724-9097-78e6d34d88f1" providerId="AD" clId="Web-{243282D3-858F-4352-B82B-70C90FE1B663}" dt="2024-03-14T15:50:47.849" v="2"/>
          <ac:spMkLst>
            <pc:docMk/>
            <pc:sldMk cId="853037411" sldId="260"/>
            <ac:spMk id="18" creationId="{094C9708-F6A4-4956-B261-A4A2C4DFEBF7}"/>
          </ac:spMkLst>
        </pc:spChg>
        <pc:spChg chg="add">
          <ac:chgData name="Salimata Sandrine Traore (2321490)" userId="S::2321490@student.uwtsd.ac.uk::cfeac2e1-1f7e-4724-9097-78e6d34d88f1" providerId="AD" clId="Web-{243282D3-858F-4352-B82B-70C90FE1B663}" dt="2024-03-14T15:50:47.849" v="2"/>
          <ac:spMkLst>
            <pc:docMk/>
            <pc:sldMk cId="853037411" sldId="260"/>
            <ac:spMk id="23" creationId="{8651CFA9-6065-4243-AC48-858E359780B1}"/>
          </ac:spMkLst>
        </pc:spChg>
        <pc:spChg chg="add">
          <ac:chgData name="Salimata Sandrine Traore (2321490)" userId="S::2321490@student.uwtsd.ac.uk::cfeac2e1-1f7e-4724-9097-78e6d34d88f1" providerId="AD" clId="Web-{243282D3-858F-4352-B82B-70C90FE1B663}" dt="2024-03-14T15:50:47.849" v="2"/>
          <ac:spMkLst>
            <pc:docMk/>
            <pc:sldMk cId="853037411" sldId="260"/>
            <ac:spMk id="25" creationId="{FBC8BBE5-981E-4B0B-9654-32B5668BFF31}"/>
          </ac:spMkLst>
        </pc:spChg>
        <pc:spChg chg="add">
          <ac:chgData name="Salimata Sandrine Traore (2321490)" userId="S::2321490@student.uwtsd.ac.uk::cfeac2e1-1f7e-4724-9097-78e6d34d88f1" providerId="AD" clId="Web-{243282D3-858F-4352-B82B-70C90FE1B663}" dt="2024-03-14T15:50:47.849" v="2"/>
          <ac:spMkLst>
            <pc:docMk/>
            <pc:sldMk cId="853037411" sldId="260"/>
            <ac:spMk id="27" creationId="{592DB257-3E16-4A3C-9E28-4682828127AD}"/>
          </ac:spMkLst>
        </pc:spChg>
        <pc:spChg chg="add">
          <ac:chgData name="Salimata Sandrine Traore (2321490)" userId="S::2321490@student.uwtsd.ac.uk::cfeac2e1-1f7e-4724-9097-78e6d34d88f1" providerId="AD" clId="Web-{243282D3-858F-4352-B82B-70C90FE1B663}" dt="2024-03-14T15:50:47.849" v="2"/>
          <ac:spMkLst>
            <pc:docMk/>
            <pc:sldMk cId="853037411" sldId="260"/>
            <ac:spMk id="29" creationId="{487685E6-1160-459B-8C70-301404C06C23}"/>
          </ac:spMkLst>
        </pc:spChg>
        <pc:spChg chg="add">
          <ac:chgData name="Salimata Sandrine Traore (2321490)" userId="S::2321490@student.uwtsd.ac.uk::cfeac2e1-1f7e-4724-9097-78e6d34d88f1" providerId="AD" clId="Web-{243282D3-858F-4352-B82B-70C90FE1B663}" dt="2024-03-14T15:50:47.849" v="2"/>
          <ac:spMkLst>
            <pc:docMk/>
            <pc:sldMk cId="853037411" sldId="260"/>
            <ac:spMk id="31" creationId="{094C9708-F6A4-4956-B261-A4A2C4DFEBF7}"/>
          </ac:spMkLst>
        </pc:spChg>
      </pc:sldChg>
      <pc:sldChg chg="modSp">
        <pc:chgData name="Salimata Sandrine Traore (2321490)" userId="S::2321490@student.uwtsd.ac.uk::cfeac2e1-1f7e-4724-9097-78e6d34d88f1" providerId="AD" clId="Web-{243282D3-858F-4352-B82B-70C90FE1B663}" dt="2024-03-14T15:57:06.814" v="12" actId="20577"/>
        <pc:sldMkLst>
          <pc:docMk/>
          <pc:sldMk cId="1652267274" sldId="265"/>
        </pc:sldMkLst>
        <pc:spChg chg="mod">
          <ac:chgData name="Salimata Sandrine Traore (2321490)" userId="S::2321490@student.uwtsd.ac.uk::cfeac2e1-1f7e-4724-9097-78e6d34d88f1" providerId="AD" clId="Web-{243282D3-858F-4352-B82B-70C90FE1B663}" dt="2024-03-14T15:57:06.814" v="12" actId="20577"/>
          <ac:spMkLst>
            <pc:docMk/>
            <pc:sldMk cId="1652267274" sldId="265"/>
            <ac:spMk id="3" creationId="{C8AB9CC0-0D6B-E7F1-4AAC-ADA8AB07F3A0}"/>
          </ac:spMkLst>
        </pc:spChg>
      </pc:sldChg>
    </pc:docChg>
  </pc:docChgLst>
  <pc:docChgLst>
    <pc:chgData name="Salimata Sandrine Traore (2321490)" userId="S::2321490@student.uwtsd.ac.uk::cfeac2e1-1f7e-4724-9097-78e6d34d88f1" providerId="AD" clId="Web-{C77D3938-D665-3068-BA2B-6E82B612DA7F}"/>
    <pc:docChg chg="modSld">
      <pc:chgData name="Salimata Sandrine Traore (2321490)" userId="S::2321490@student.uwtsd.ac.uk::cfeac2e1-1f7e-4724-9097-78e6d34d88f1" providerId="AD" clId="Web-{C77D3938-D665-3068-BA2B-6E82B612DA7F}" dt="2024-03-14T16:21:31.469" v="1" actId="20577"/>
      <pc:docMkLst>
        <pc:docMk/>
      </pc:docMkLst>
      <pc:sldChg chg="modSp">
        <pc:chgData name="Salimata Sandrine Traore (2321490)" userId="S::2321490@student.uwtsd.ac.uk::cfeac2e1-1f7e-4724-9097-78e6d34d88f1" providerId="AD" clId="Web-{C77D3938-D665-3068-BA2B-6E82B612DA7F}" dt="2024-03-14T16:20:33.046" v="0" actId="20577"/>
        <pc:sldMkLst>
          <pc:docMk/>
          <pc:sldMk cId="853037411" sldId="260"/>
        </pc:sldMkLst>
        <pc:spChg chg="mod">
          <ac:chgData name="Salimata Sandrine Traore (2321490)" userId="S::2321490@student.uwtsd.ac.uk::cfeac2e1-1f7e-4724-9097-78e6d34d88f1" providerId="AD" clId="Web-{C77D3938-D665-3068-BA2B-6E82B612DA7F}" dt="2024-03-14T16:20:33.046" v="0" actId="20577"/>
          <ac:spMkLst>
            <pc:docMk/>
            <pc:sldMk cId="853037411" sldId="260"/>
            <ac:spMk id="3" creationId="{B6E8BA79-5AAC-0F0C-6BE2-3877EF1D78E2}"/>
          </ac:spMkLst>
        </pc:spChg>
      </pc:sldChg>
      <pc:sldChg chg="modSp">
        <pc:chgData name="Salimata Sandrine Traore (2321490)" userId="S::2321490@student.uwtsd.ac.uk::cfeac2e1-1f7e-4724-9097-78e6d34d88f1" providerId="AD" clId="Web-{C77D3938-D665-3068-BA2B-6E82B612DA7F}" dt="2024-03-14T16:21:31.469" v="1" actId="20577"/>
        <pc:sldMkLst>
          <pc:docMk/>
          <pc:sldMk cId="1652267274" sldId="265"/>
        </pc:sldMkLst>
        <pc:spChg chg="mod">
          <ac:chgData name="Salimata Sandrine Traore (2321490)" userId="S::2321490@student.uwtsd.ac.uk::cfeac2e1-1f7e-4724-9097-78e6d34d88f1" providerId="AD" clId="Web-{C77D3938-D665-3068-BA2B-6E82B612DA7F}" dt="2024-03-14T16:21:31.469" v="1" actId="20577"/>
          <ac:spMkLst>
            <pc:docMk/>
            <pc:sldMk cId="1652267274" sldId="265"/>
            <ac:spMk id="3" creationId="{C8AB9CC0-0D6B-E7F1-4AAC-ADA8AB07F3A0}"/>
          </ac:spMkLst>
        </pc:spChg>
      </pc:sldChg>
    </pc:docChg>
  </pc:docChgLst>
  <pc:docChgLst>
    <pc:chgData name="Salimata Sandrine Traore (2321490)" userId="S::2321490@student.uwtsd.ac.uk::cfeac2e1-1f7e-4724-9097-78e6d34d88f1" providerId="AD" clId="Web-{73C68B37-FB28-9666-736F-E03C3586AC9C}"/>
    <pc:docChg chg="addSld delSld modSld addMainMaster delMainMaster">
      <pc:chgData name="Salimata Sandrine Traore (2321490)" userId="S::2321490@student.uwtsd.ac.uk::cfeac2e1-1f7e-4724-9097-78e6d34d88f1" providerId="AD" clId="Web-{73C68B37-FB28-9666-736F-E03C3586AC9C}" dt="2024-03-13T12:57:53.745" v="213" actId="20577"/>
      <pc:docMkLst>
        <pc:docMk/>
      </pc:docMkLst>
      <pc:sldChg chg="addSp modSp mod setBg modClrScheme chgLayout">
        <pc:chgData name="Salimata Sandrine Traore (2321490)" userId="S::2321490@student.uwtsd.ac.uk::cfeac2e1-1f7e-4724-9097-78e6d34d88f1" providerId="AD" clId="Web-{73C68B37-FB28-9666-736F-E03C3586AC9C}" dt="2024-03-13T12:52:04.502" v="198" actId="20577"/>
        <pc:sldMkLst>
          <pc:docMk/>
          <pc:sldMk cId="109857222" sldId="256"/>
        </pc:sldMkLst>
        <pc:spChg chg="mod">
          <ac:chgData name="Salimata Sandrine Traore (2321490)" userId="S::2321490@student.uwtsd.ac.uk::cfeac2e1-1f7e-4724-9097-78e6d34d88f1" providerId="AD" clId="Web-{73C68B37-FB28-9666-736F-E03C3586AC9C}" dt="2024-03-13T12:52:04.502" v="198" actId="20577"/>
          <ac:spMkLst>
            <pc:docMk/>
            <pc:sldMk cId="109857222" sldId="256"/>
            <ac:spMk id="2" creationId="{00000000-0000-0000-0000-000000000000}"/>
          </ac:spMkLst>
        </pc:spChg>
        <pc:spChg chg="mod">
          <ac:chgData name="Salimata Sandrine Traore (2321490)" userId="S::2321490@student.uwtsd.ac.uk::cfeac2e1-1f7e-4724-9097-78e6d34d88f1" providerId="AD" clId="Web-{73C68B37-FB28-9666-736F-E03C3586AC9C}" dt="2024-03-13T01:06:36.813" v="18" actId="20577"/>
          <ac:spMkLst>
            <pc:docMk/>
            <pc:sldMk cId="109857222" sldId="256"/>
            <ac:spMk id="3" creationId="{00000000-0000-0000-0000-000000000000}"/>
          </ac:spMkLst>
        </pc:spChg>
        <pc:spChg chg="add">
          <ac:chgData name="Salimata Sandrine Traore (2321490)" userId="S::2321490@student.uwtsd.ac.uk::cfeac2e1-1f7e-4724-9097-78e6d34d88f1" providerId="AD" clId="Web-{73C68B37-FB28-9666-736F-E03C3586AC9C}" dt="2024-03-13T01:06:08.858" v="15"/>
          <ac:spMkLst>
            <pc:docMk/>
            <pc:sldMk cId="109857222" sldId="256"/>
            <ac:spMk id="9" creationId="{729F2144-48B7-4730-955E-365ECED3ABE0}"/>
          </ac:spMkLst>
        </pc:spChg>
        <pc:spChg chg="add">
          <ac:chgData name="Salimata Sandrine Traore (2321490)" userId="S::2321490@student.uwtsd.ac.uk::cfeac2e1-1f7e-4724-9097-78e6d34d88f1" providerId="AD" clId="Web-{73C68B37-FB28-9666-736F-E03C3586AC9C}" dt="2024-03-13T01:06:08.858" v="15"/>
          <ac:spMkLst>
            <pc:docMk/>
            <pc:sldMk cId="109857222" sldId="256"/>
            <ac:spMk id="11" creationId="{E765FF50-D2F9-4A4F-86ED-F101E172BA93}"/>
          </ac:spMkLst>
        </pc:spChg>
        <pc:spChg chg="add">
          <ac:chgData name="Salimata Sandrine Traore (2321490)" userId="S::2321490@student.uwtsd.ac.uk::cfeac2e1-1f7e-4724-9097-78e6d34d88f1" providerId="AD" clId="Web-{73C68B37-FB28-9666-736F-E03C3586AC9C}" dt="2024-03-13T01:06:08.858" v="15"/>
          <ac:spMkLst>
            <pc:docMk/>
            <pc:sldMk cId="109857222" sldId="256"/>
            <ac:spMk id="13" creationId="{04D834C7-8223-43DA-AA30-E15A1BC7BB4E}"/>
          </ac:spMkLst>
        </pc:spChg>
        <pc:spChg chg="add">
          <ac:chgData name="Salimata Sandrine Traore (2321490)" userId="S::2321490@student.uwtsd.ac.uk::cfeac2e1-1f7e-4724-9097-78e6d34d88f1" providerId="AD" clId="Web-{73C68B37-FB28-9666-736F-E03C3586AC9C}" dt="2024-03-13T01:06:08.858" v="15"/>
          <ac:spMkLst>
            <pc:docMk/>
            <pc:sldMk cId="109857222" sldId="256"/>
            <ac:spMk id="15" creationId="{B62DE6C5-8EB8-4E41-B0FF-93563AA4C56C}"/>
          </ac:spMkLst>
        </pc:spChg>
        <pc:picChg chg="add">
          <ac:chgData name="Salimata Sandrine Traore (2321490)" userId="S::2321490@student.uwtsd.ac.uk::cfeac2e1-1f7e-4724-9097-78e6d34d88f1" providerId="AD" clId="Web-{73C68B37-FB28-9666-736F-E03C3586AC9C}" dt="2024-03-13T01:06:08.858" v="15"/>
          <ac:picMkLst>
            <pc:docMk/>
            <pc:sldMk cId="109857222" sldId="256"/>
            <ac:picMk id="4" creationId="{38EAE7A3-0972-9B84-F358-76A9976C4496}"/>
          </ac:picMkLst>
        </pc:picChg>
      </pc:sldChg>
      <pc:sldChg chg="addSp delSp modSp new mod setBg">
        <pc:chgData name="Salimata Sandrine Traore (2321490)" userId="S::2321490@student.uwtsd.ac.uk::cfeac2e1-1f7e-4724-9097-78e6d34d88f1" providerId="AD" clId="Web-{73C68B37-FB28-9666-736F-E03C3586AC9C}" dt="2024-03-13T01:11:25.049" v="35"/>
        <pc:sldMkLst>
          <pc:docMk/>
          <pc:sldMk cId="2642187892" sldId="257"/>
        </pc:sldMkLst>
        <pc:spChg chg="mod">
          <ac:chgData name="Salimata Sandrine Traore (2321490)" userId="S::2321490@student.uwtsd.ac.uk::cfeac2e1-1f7e-4724-9097-78e6d34d88f1" providerId="AD" clId="Web-{73C68B37-FB28-9666-736F-E03C3586AC9C}" dt="2024-03-13T01:11:25.049" v="35"/>
          <ac:spMkLst>
            <pc:docMk/>
            <pc:sldMk cId="2642187892" sldId="257"/>
            <ac:spMk id="2" creationId="{4199AD6E-C52F-3940-C9A5-214ADF570C6A}"/>
          </ac:spMkLst>
        </pc:spChg>
        <pc:spChg chg="mod">
          <ac:chgData name="Salimata Sandrine Traore (2321490)" userId="S::2321490@student.uwtsd.ac.uk::cfeac2e1-1f7e-4724-9097-78e6d34d88f1" providerId="AD" clId="Web-{73C68B37-FB28-9666-736F-E03C3586AC9C}" dt="2024-03-13T01:11:25.049" v="35"/>
          <ac:spMkLst>
            <pc:docMk/>
            <pc:sldMk cId="2642187892" sldId="257"/>
            <ac:spMk id="3" creationId="{157BD5A8-F6A8-1606-40F4-BBE4BD4A6C56}"/>
          </ac:spMkLst>
        </pc:spChg>
        <pc:spChg chg="add">
          <ac:chgData name="Salimata Sandrine Traore (2321490)" userId="S::2321490@student.uwtsd.ac.uk::cfeac2e1-1f7e-4724-9097-78e6d34d88f1" providerId="AD" clId="Web-{73C68B37-FB28-9666-736F-E03C3586AC9C}" dt="2024-03-13T01:11:25.049" v="35"/>
          <ac:spMkLst>
            <pc:docMk/>
            <pc:sldMk cId="2642187892" sldId="257"/>
            <ac:spMk id="8" creationId="{8651CFA9-6065-4243-AC48-858E359780B1}"/>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9" creationId="{4AB8125F-0FD8-48CD-9F43-73E5494EA774}"/>
          </ac:spMkLst>
        </pc:spChg>
        <pc:spChg chg="add">
          <ac:chgData name="Salimata Sandrine Traore (2321490)" userId="S::2321490@student.uwtsd.ac.uk::cfeac2e1-1f7e-4724-9097-78e6d34d88f1" providerId="AD" clId="Web-{73C68B37-FB28-9666-736F-E03C3586AC9C}" dt="2024-03-13T01:11:25.049" v="35"/>
          <ac:spMkLst>
            <pc:docMk/>
            <pc:sldMk cId="2642187892" sldId="257"/>
            <ac:spMk id="10" creationId="{37962AE0-6A1C-4B76-9D52-10E5E6D7D3BB}"/>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11" creationId="{0019DD6C-5899-4C07-864B-EB0A7D104ACF}"/>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13" creationId="{EBDFFBC1-15BD-428E-B8AF-ECF5D1B76DEB}"/>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15" creationId="{EBFB3075-0323-4EB0-B1A5-776A0E709CEF}"/>
          </ac:spMkLst>
        </pc:spChg>
        <pc:picChg chg="add del">
          <ac:chgData name="Salimata Sandrine Traore (2321490)" userId="S::2321490@student.uwtsd.ac.uk::cfeac2e1-1f7e-4724-9097-78e6d34d88f1" providerId="AD" clId="Web-{73C68B37-FB28-9666-736F-E03C3586AC9C}" dt="2024-03-13T01:11:25.018" v="34"/>
          <ac:picMkLst>
            <pc:docMk/>
            <pc:sldMk cId="2642187892" sldId="257"/>
            <ac:picMk id="5" creationId="{9B190CB4-9A60-3927-318E-3EC95C75AD54}"/>
          </ac:picMkLst>
        </pc:picChg>
        <pc:picChg chg="add">
          <ac:chgData name="Salimata Sandrine Traore (2321490)" userId="S::2321490@student.uwtsd.ac.uk::cfeac2e1-1f7e-4724-9097-78e6d34d88f1" providerId="AD" clId="Web-{73C68B37-FB28-9666-736F-E03C3586AC9C}" dt="2024-03-13T01:11:25.049" v="35"/>
          <ac:picMkLst>
            <pc:docMk/>
            <pc:sldMk cId="2642187892" sldId="257"/>
            <ac:picMk id="12" creationId="{A72D06A1-BA08-4820-BBC8-B24DDB32A376}"/>
          </ac:picMkLst>
        </pc:picChg>
        <pc:picChg chg="add">
          <ac:chgData name="Salimata Sandrine Traore (2321490)" userId="S::2321490@student.uwtsd.ac.uk::cfeac2e1-1f7e-4724-9097-78e6d34d88f1" providerId="AD" clId="Web-{73C68B37-FB28-9666-736F-E03C3586AC9C}" dt="2024-03-13T01:11:25.049" v="35"/>
          <ac:picMkLst>
            <pc:docMk/>
            <pc:sldMk cId="2642187892" sldId="257"/>
            <ac:picMk id="14" creationId="{1295E665-0408-4072-94B3-49BA5ACBCBD3}"/>
          </ac:picMkLst>
        </pc:picChg>
      </pc:sldChg>
      <pc:sldChg chg="addSp delSp modSp new mod setBg">
        <pc:chgData name="Salimata Sandrine Traore (2321490)" userId="S::2321490@student.uwtsd.ac.uk::cfeac2e1-1f7e-4724-9097-78e6d34d88f1" providerId="AD" clId="Web-{73C68B37-FB28-9666-736F-E03C3586AC9C}" dt="2024-03-13T01:51:24.096" v="196"/>
        <pc:sldMkLst>
          <pc:docMk/>
          <pc:sldMk cId="3849657581" sldId="258"/>
        </pc:sldMkLst>
        <pc:spChg chg="mod">
          <ac:chgData name="Salimata Sandrine Traore (2321490)" userId="S::2321490@student.uwtsd.ac.uk::cfeac2e1-1f7e-4724-9097-78e6d34d88f1" providerId="AD" clId="Web-{73C68B37-FB28-9666-736F-E03C3586AC9C}" dt="2024-03-13T01:32:24.021" v="109" actId="20577"/>
          <ac:spMkLst>
            <pc:docMk/>
            <pc:sldMk cId="3849657581" sldId="258"/>
            <ac:spMk id="2" creationId="{39CFECF4-62DE-0AD1-F12C-3ED2249AF915}"/>
          </ac:spMkLst>
        </pc:spChg>
        <pc:spChg chg="add del mod">
          <ac:chgData name="Salimata Sandrine Traore (2321490)" userId="S::2321490@student.uwtsd.ac.uk::cfeac2e1-1f7e-4724-9097-78e6d34d88f1" providerId="AD" clId="Web-{73C68B37-FB28-9666-736F-E03C3586AC9C}" dt="2024-03-13T01:21:53.392" v="64"/>
          <ac:spMkLst>
            <pc:docMk/>
            <pc:sldMk cId="3849657581" sldId="258"/>
            <ac:spMk id="3" creationId="{BE5FB162-185C-B183-19A5-F2AAD11E58DF}"/>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9" creationId="{4AB8125F-0FD8-48CD-9F43-73E5494EA774}"/>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0" creationId="{8651CFA9-6065-4243-AC48-858E359780B1}"/>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11" creationId="{0019DD6C-5899-4C07-864B-EB0A7D104ACF}"/>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2" creationId="{FBC8BBE5-981E-4B0B-9654-32B5668BFF31}"/>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13" creationId="{EBDFFBC1-15BD-428E-B8AF-ECF5D1B76DEB}"/>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4" creationId="{592DB257-3E16-4A3C-9E28-4682828127AD}"/>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15" creationId="{EBFB3075-0323-4EB0-B1A5-776A0E709CEF}"/>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6" creationId="{487685E6-1160-459B-8C70-301404C06C23}"/>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17" creationId="{43A9B7B3-F171-4C25-99FC-C54250F0649B}"/>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18" creationId="{D2D5C7C5-9C27-4A61-9F57-1857D45320FD}"/>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19" creationId="{84B9546E-20BE-462C-8BE8-4EBDB46F8651}"/>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20" creationId="{DFE5D2E8-C366-48AC-97AE-18C67E4EF969}"/>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23" creationId="{094C9708-F6A4-4956-B261-A4A2C4DFEBF7}"/>
          </ac:spMkLst>
        </pc:spChg>
        <pc:spChg chg="add mod">
          <ac:chgData name="Salimata Sandrine Traore (2321490)" userId="S::2321490@student.uwtsd.ac.uk::cfeac2e1-1f7e-4724-9097-78e6d34d88f1" providerId="AD" clId="Web-{73C68B37-FB28-9666-736F-E03C3586AC9C}" dt="2024-03-13T01:26:59.888" v="94" actId="20577"/>
          <ac:spMkLst>
            <pc:docMk/>
            <pc:sldMk cId="3849657581" sldId="258"/>
            <ac:spMk id="24" creationId="{BE5FB162-185C-B183-19A5-F2AAD11E58DF}"/>
          </ac:spMkLst>
        </pc:spChg>
        <pc:spChg chg="add del">
          <ac:chgData name="Salimata Sandrine Traore (2321490)" userId="S::2321490@student.uwtsd.ac.uk::cfeac2e1-1f7e-4724-9097-78e6d34d88f1" providerId="AD" clId="Web-{73C68B37-FB28-9666-736F-E03C3586AC9C}" dt="2024-03-13T01:23:10.504" v="72"/>
          <ac:spMkLst>
            <pc:docMk/>
            <pc:sldMk cId="3849657581" sldId="258"/>
            <ac:spMk id="29" creationId="{A4FB2F27-3F7D-440E-A905-86607A926A29}"/>
          </ac:spMkLst>
        </pc:spChg>
        <pc:spChg chg="add del">
          <ac:chgData name="Salimata Sandrine Traore (2321490)" userId="S::2321490@student.uwtsd.ac.uk::cfeac2e1-1f7e-4724-9097-78e6d34d88f1" providerId="AD" clId="Web-{73C68B37-FB28-9666-736F-E03C3586AC9C}" dt="2024-03-13T01:23:10.504" v="72"/>
          <ac:spMkLst>
            <pc:docMk/>
            <pc:sldMk cId="3849657581" sldId="258"/>
            <ac:spMk id="31" creationId="{AF678C14-A033-4139-BCA9-8382B039648B}"/>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37" creationId="{8651CFA9-6065-4243-AC48-858E359780B1}"/>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38" creationId="{FBC8BBE5-981E-4B0B-9654-32B5668BFF31}"/>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39" creationId="{3B6A4C79-62F0-4DFD-A156-0F1AB7D2687F}"/>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40" creationId="{7F7FF257-5D01-4829-AD0B-B2D6076B349C}"/>
          </ac:spMkLst>
        </pc:spChg>
        <pc:spChg chg="add">
          <ac:chgData name="Salimata Sandrine Traore (2321490)" userId="S::2321490@student.uwtsd.ac.uk::cfeac2e1-1f7e-4724-9097-78e6d34d88f1" providerId="AD" clId="Web-{73C68B37-FB28-9666-736F-E03C3586AC9C}" dt="2024-03-13T01:23:14.567" v="75"/>
          <ac:spMkLst>
            <pc:docMk/>
            <pc:sldMk cId="3849657581" sldId="258"/>
            <ac:spMk id="42" creationId="{A4FB2F27-3F7D-440E-A905-86607A926A29}"/>
          </ac:spMkLst>
        </pc:spChg>
        <pc:spChg chg="add">
          <ac:chgData name="Salimata Sandrine Traore (2321490)" userId="S::2321490@student.uwtsd.ac.uk::cfeac2e1-1f7e-4724-9097-78e6d34d88f1" providerId="AD" clId="Web-{73C68B37-FB28-9666-736F-E03C3586AC9C}" dt="2024-03-13T01:23:14.567" v="75"/>
          <ac:spMkLst>
            <pc:docMk/>
            <pc:sldMk cId="3849657581" sldId="258"/>
            <ac:spMk id="43" creationId="{AF678C14-A033-4139-BCA9-8382B039648B}"/>
          </ac:spMkLst>
        </pc:spChg>
        <pc:graphicFrameChg chg="add del">
          <ac:chgData name="Salimata Sandrine Traore (2321490)" userId="S::2321490@student.uwtsd.ac.uk::cfeac2e1-1f7e-4724-9097-78e6d34d88f1" providerId="AD" clId="Web-{73C68B37-FB28-9666-736F-E03C3586AC9C}" dt="2024-03-13T01:21:53.377" v="63"/>
          <ac:graphicFrameMkLst>
            <pc:docMk/>
            <pc:sldMk cId="3849657581" sldId="258"/>
            <ac:graphicFrameMk id="21" creationId="{A7612354-9A31-5FFC-FB5C-08B46B390807}"/>
          </ac:graphicFrameMkLst>
        </pc:graphicFrameChg>
        <pc:picChg chg="add del">
          <ac:chgData name="Salimata Sandrine Traore (2321490)" userId="S::2321490@student.uwtsd.ac.uk::cfeac2e1-1f7e-4724-9097-78e6d34d88f1" providerId="AD" clId="Web-{73C68B37-FB28-9666-736F-E03C3586AC9C}" dt="2024-03-13T01:21:46.783" v="61"/>
          <ac:picMkLst>
            <pc:docMk/>
            <pc:sldMk cId="3849657581" sldId="258"/>
            <ac:picMk id="5" creationId="{96ED5F66-6022-151F-3D41-6984298B2D5D}"/>
          </ac:picMkLst>
        </pc:picChg>
        <pc:picChg chg="add mod ord">
          <ac:chgData name="Salimata Sandrine Traore (2321490)" userId="S::2321490@student.uwtsd.ac.uk::cfeac2e1-1f7e-4724-9097-78e6d34d88f1" providerId="AD" clId="Web-{73C68B37-FB28-9666-736F-E03C3586AC9C}" dt="2024-03-13T01:23:14.567" v="75"/>
          <ac:picMkLst>
            <pc:docMk/>
            <pc:sldMk cId="3849657581" sldId="258"/>
            <ac:picMk id="7" creationId="{3D698C68-D3D5-C6A3-7B0D-19703E7FA611}"/>
          </ac:picMkLst>
        </pc:picChg>
        <pc:picChg chg="add del mod">
          <ac:chgData name="Salimata Sandrine Traore (2321490)" userId="S::2321490@student.uwtsd.ac.uk::cfeac2e1-1f7e-4724-9097-78e6d34d88f1" providerId="AD" clId="Web-{73C68B37-FB28-9666-736F-E03C3586AC9C}" dt="2024-03-13T01:51:24.096" v="196"/>
          <ac:picMkLst>
            <pc:docMk/>
            <pc:sldMk cId="3849657581" sldId="258"/>
            <ac:picMk id="27" creationId="{D03829D8-18AC-86F8-A751-E0F619E2870B}"/>
          </ac:picMkLst>
        </pc:picChg>
        <pc:picChg chg="add del">
          <ac:chgData name="Salimata Sandrine Traore (2321490)" userId="S::2321490@student.uwtsd.ac.uk::cfeac2e1-1f7e-4724-9097-78e6d34d88f1" providerId="AD" clId="Web-{73C68B37-FB28-9666-736F-E03C3586AC9C}" dt="2024-03-13T01:23:10.504" v="72"/>
          <ac:picMkLst>
            <pc:docMk/>
            <pc:sldMk cId="3849657581" sldId="258"/>
            <ac:picMk id="33" creationId="{18CBEC9D-9F9B-4383-B986-DE5B184A9A74}"/>
          </ac:picMkLst>
        </pc:picChg>
        <pc:picChg chg="add del">
          <ac:chgData name="Salimata Sandrine Traore (2321490)" userId="S::2321490@student.uwtsd.ac.uk::cfeac2e1-1f7e-4724-9097-78e6d34d88f1" providerId="AD" clId="Web-{73C68B37-FB28-9666-736F-E03C3586AC9C}" dt="2024-03-13T01:23:10.504" v="72"/>
          <ac:picMkLst>
            <pc:docMk/>
            <pc:sldMk cId="3849657581" sldId="258"/>
            <ac:picMk id="35" creationId="{AFE52FC7-B3EF-46A4-B8CE-292164EC9281}"/>
          </ac:picMkLst>
        </pc:picChg>
        <pc:picChg chg="add">
          <ac:chgData name="Salimata Sandrine Traore (2321490)" userId="S::2321490@student.uwtsd.ac.uk::cfeac2e1-1f7e-4724-9097-78e6d34d88f1" providerId="AD" clId="Web-{73C68B37-FB28-9666-736F-E03C3586AC9C}" dt="2024-03-13T01:23:14.567" v="75"/>
          <ac:picMkLst>
            <pc:docMk/>
            <pc:sldMk cId="3849657581" sldId="258"/>
            <ac:picMk id="44" creationId="{18CBEC9D-9F9B-4383-B986-DE5B184A9A74}"/>
          </ac:picMkLst>
        </pc:picChg>
        <pc:picChg chg="add">
          <ac:chgData name="Salimata Sandrine Traore (2321490)" userId="S::2321490@student.uwtsd.ac.uk::cfeac2e1-1f7e-4724-9097-78e6d34d88f1" providerId="AD" clId="Web-{73C68B37-FB28-9666-736F-E03C3586AC9C}" dt="2024-03-13T01:23:14.567" v="75"/>
          <ac:picMkLst>
            <pc:docMk/>
            <pc:sldMk cId="3849657581" sldId="258"/>
            <ac:picMk id="45" creationId="{AFE52FC7-B3EF-46A4-B8CE-292164EC9281}"/>
          </ac:picMkLst>
        </pc:picChg>
      </pc:sldChg>
      <pc:sldChg chg="addSp modSp new del mod setBg">
        <pc:chgData name="Salimata Sandrine Traore (2321490)" userId="S::2321490@student.uwtsd.ac.uk::cfeac2e1-1f7e-4724-9097-78e6d34d88f1" providerId="AD" clId="Web-{73C68B37-FB28-9666-736F-E03C3586AC9C}" dt="2024-03-13T01:50:23.859" v="193"/>
        <pc:sldMkLst>
          <pc:docMk/>
          <pc:sldMk cId="2017279074" sldId="259"/>
        </pc:sldMkLst>
        <pc:spChg chg="mod">
          <ac:chgData name="Salimata Sandrine Traore (2321490)" userId="S::2321490@student.uwtsd.ac.uk::cfeac2e1-1f7e-4724-9097-78e6d34d88f1" providerId="AD" clId="Web-{73C68B37-FB28-9666-736F-E03C3586AC9C}" dt="2024-03-13T01:26:18.762" v="90"/>
          <ac:spMkLst>
            <pc:docMk/>
            <pc:sldMk cId="2017279074" sldId="259"/>
            <ac:spMk id="2" creationId="{BE46B9B5-7483-41F8-E7D2-42A734D6563F}"/>
          </ac:spMkLst>
        </pc:spChg>
        <pc:spChg chg="mod">
          <ac:chgData name="Salimata Sandrine Traore (2321490)" userId="S::2321490@student.uwtsd.ac.uk::cfeac2e1-1f7e-4724-9097-78e6d34d88f1" providerId="AD" clId="Web-{73C68B37-FB28-9666-736F-E03C3586AC9C}" dt="2024-03-13T01:45:53.954" v="164" actId="20577"/>
          <ac:spMkLst>
            <pc:docMk/>
            <pc:sldMk cId="2017279074" sldId="259"/>
            <ac:spMk id="3" creationId="{795C3494-55EA-D4AF-CC81-10153F6261F0}"/>
          </ac:spMkLst>
        </pc:spChg>
        <pc:spChg chg="add">
          <ac:chgData name="Salimata Sandrine Traore (2321490)" userId="S::2321490@student.uwtsd.ac.uk::cfeac2e1-1f7e-4724-9097-78e6d34d88f1" providerId="AD" clId="Web-{73C68B37-FB28-9666-736F-E03C3586AC9C}" dt="2024-03-13T01:26:18.762" v="90"/>
          <ac:spMkLst>
            <pc:docMk/>
            <pc:sldMk cId="2017279074" sldId="259"/>
            <ac:spMk id="10" creationId="{A4FB2F27-3F7D-440E-A905-86607A926A29}"/>
          </ac:spMkLst>
        </pc:spChg>
        <pc:spChg chg="add">
          <ac:chgData name="Salimata Sandrine Traore (2321490)" userId="S::2321490@student.uwtsd.ac.uk::cfeac2e1-1f7e-4724-9097-78e6d34d88f1" providerId="AD" clId="Web-{73C68B37-FB28-9666-736F-E03C3586AC9C}" dt="2024-03-13T01:26:18.762" v="90"/>
          <ac:spMkLst>
            <pc:docMk/>
            <pc:sldMk cId="2017279074" sldId="259"/>
            <ac:spMk id="12" creationId="{AF678C14-A033-4139-BCA9-8382B039648B}"/>
          </ac:spMkLst>
        </pc:spChg>
        <pc:picChg chg="add">
          <ac:chgData name="Salimata Sandrine Traore (2321490)" userId="S::2321490@student.uwtsd.ac.uk::cfeac2e1-1f7e-4724-9097-78e6d34d88f1" providerId="AD" clId="Web-{73C68B37-FB28-9666-736F-E03C3586AC9C}" dt="2024-03-13T01:26:18.762" v="90"/>
          <ac:picMkLst>
            <pc:docMk/>
            <pc:sldMk cId="2017279074" sldId="259"/>
            <ac:picMk id="7" creationId="{ABAA064F-D0E7-C022-646A-7E7D64874038}"/>
          </ac:picMkLst>
        </pc:picChg>
        <pc:picChg chg="add">
          <ac:chgData name="Salimata Sandrine Traore (2321490)" userId="S::2321490@student.uwtsd.ac.uk::cfeac2e1-1f7e-4724-9097-78e6d34d88f1" providerId="AD" clId="Web-{73C68B37-FB28-9666-736F-E03C3586AC9C}" dt="2024-03-13T01:26:18.762" v="90"/>
          <ac:picMkLst>
            <pc:docMk/>
            <pc:sldMk cId="2017279074" sldId="259"/>
            <ac:picMk id="14" creationId="{18CBEC9D-9F9B-4383-B986-DE5B184A9A74}"/>
          </ac:picMkLst>
        </pc:picChg>
        <pc:picChg chg="add">
          <ac:chgData name="Salimata Sandrine Traore (2321490)" userId="S::2321490@student.uwtsd.ac.uk::cfeac2e1-1f7e-4724-9097-78e6d34d88f1" providerId="AD" clId="Web-{73C68B37-FB28-9666-736F-E03C3586AC9C}" dt="2024-03-13T01:26:18.762" v="90"/>
          <ac:picMkLst>
            <pc:docMk/>
            <pc:sldMk cId="2017279074" sldId="259"/>
            <ac:picMk id="16" creationId="{AFE52FC7-B3EF-46A4-B8CE-292164EC9281}"/>
          </ac:picMkLst>
        </pc:picChg>
      </pc:sldChg>
      <pc:sldChg chg="addSp modSp new mod setBg">
        <pc:chgData name="Salimata Sandrine Traore (2321490)" userId="S::2321490@student.uwtsd.ac.uk::cfeac2e1-1f7e-4724-9097-78e6d34d88f1" providerId="AD" clId="Web-{73C68B37-FB28-9666-736F-E03C3586AC9C}" dt="2024-03-13T01:33:11.773" v="112" actId="20577"/>
        <pc:sldMkLst>
          <pc:docMk/>
          <pc:sldMk cId="853037411" sldId="260"/>
        </pc:sldMkLst>
        <pc:spChg chg="mod">
          <ac:chgData name="Salimata Sandrine Traore (2321490)" userId="S::2321490@student.uwtsd.ac.uk::cfeac2e1-1f7e-4724-9097-78e6d34d88f1" providerId="AD" clId="Web-{73C68B37-FB28-9666-736F-E03C3586AC9C}" dt="2024-03-13T01:32:44.444" v="110"/>
          <ac:spMkLst>
            <pc:docMk/>
            <pc:sldMk cId="853037411" sldId="260"/>
            <ac:spMk id="2" creationId="{5689A2DA-212B-65DF-65A6-CA8F7AB0E8E5}"/>
          </ac:spMkLst>
        </pc:spChg>
        <pc:spChg chg="mod">
          <ac:chgData name="Salimata Sandrine Traore (2321490)" userId="S::2321490@student.uwtsd.ac.uk::cfeac2e1-1f7e-4724-9097-78e6d34d88f1" providerId="AD" clId="Web-{73C68B37-FB28-9666-736F-E03C3586AC9C}" dt="2024-03-13T01:33:11.773" v="112" actId="20577"/>
          <ac:spMkLst>
            <pc:docMk/>
            <pc:sldMk cId="853037411" sldId="260"/>
            <ac:spMk id="3" creationId="{B6E8BA79-5AAC-0F0C-6BE2-3877EF1D78E2}"/>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0" creationId="{8651CFA9-6065-4243-AC48-858E359780B1}"/>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2" creationId="{FBC8BBE5-981E-4B0B-9654-32B5668BFF31}"/>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4" creationId="{592DB257-3E16-4A3C-9E28-4682828127AD}"/>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6" creationId="{487685E6-1160-459B-8C70-301404C06C23}"/>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8" creationId="{094C9708-F6A4-4956-B261-A4A2C4DFEBF7}"/>
          </ac:spMkLst>
        </pc:spChg>
        <pc:picChg chg="add">
          <ac:chgData name="Salimata Sandrine Traore (2321490)" userId="S::2321490@student.uwtsd.ac.uk::cfeac2e1-1f7e-4724-9097-78e6d34d88f1" providerId="AD" clId="Web-{73C68B37-FB28-9666-736F-E03C3586AC9C}" dt="2024-03-13T01:32:44.444" v="110"/>
          <ac:picMkLst>
            <pc:docMk/>
            <pc:sldMk cId="853037411" sldId="260"/>
            <ac:picMk id="7" creationId="{0EFFBF0B-2F6A-F828-90BF-EFB62614CC9A}"/>
          </ac:picMkLst>
        </pc:picChg>
      </pc:sldChg>
      <pc:sldChg chg="addSp delSp modSp new mod setBg">
        <pc:chgData name="Salimata Sandrine Traore (2321490)" userId="S::2321490@student.uwtsd.ac.uk::cfeac2e1-1f7e-4724-9097-78e6d34d88f1" providerId="AD" clId="Web-{73C68B37-FB28-9666-736F-E03C3586AC9C}" dt="2024-03-13T12:57:53.745" v="213" actId="20577"/>
        <pc:sldMkLst>
          <pc:docMk/>
          <pc:sldMk cId="4237180429" sldId="261"/>
        </pc:sldMkLst>
        <pc:spChg chg="mod">
          <ac:chgData name="Salimata Sandrine Traore (2321490)" userId="S::2321490@student.uwtsd.ac.uk::cfeac2e1-1f7e-4724-9097-78e6d34d88f1" providerId="AD" clId="Web-{73C68B37-FB28-9666-736F-E03C3586AC9C}" dt="2024-03-13T12:57:53.745" v="213" actId="20577"/>
          <ac:spMkLst>
            <pc:docMk/>
            <pc:sldMk cId="4237180429" sldId="261"/>
            <ac:spMk id="2" creationId="{8EE0BD64-0843-FCBA-BCF5-673026EDF40C}"/>
          </ac:spMkLst>
        </pc:spChg>
        <pc:spChg chg="mod">
          <ac:chgData name="Salimata Sandrine Traore (2321490)" userId="S::2321490@student.uwtsd.ac.uk::cfeac2e1-1f7e-4724-9097-78e6d34d88f1" providerId="AD" clId="Web-{73C68B37-FB28-9666-736F-E03C3586AC9C}" dt="2024-03-13T01:42:22.053" v="160" actId="20577"/>
          <ac:spMkLst>
            <pc:docMk/>
            <pc:sldMk cId="4237180429" sldId="261"/>
            <ac:spMk id="3" creationId="{B7D6222E-68D1-3F57-A52A-6838E596F3F2}"/>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0" creationId="{8651CFA9-6065-4243-AC48-858E359780B1}"/>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2" creationId="{FBC8BBE5-981E-4B0B-9654-32B5668BFF31}"/>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4" creationId="{592DB257-3E16-4A3C-9E28-4682828127AD}"/>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6" creationId="{487685E6-1160-459B-8C70-301404C06C23}"/>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8" creationId="{094C9708-F6A4-4956-B261-A4A2C4DFEBF7}"/>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0" creationId="{8651CFA9-6065-4243-AC48-858E359780B1}"/>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1" creationId="{FBC8BBE5-981E-4B0B-9654-32B5668BFF31}"/>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2" creationId="{592DB257-3E16-4A3C-9E28-4682828127AD}"/>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3" creationId="{487685E6-1160-459B-8C70-301404C06C23}"/>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4" creationId="{094C9708-F6A4-4956-B261-A4A2C4DFEBF7}"/>
          </ac:spMkLst>
        </pc:spChg>
        <pc:spChg chg="add del">
          <ac:chgData name="Salimata Sandrine Traore (2321490)" userId="S::2321490@student.uwtsd.ac.uk::cfeac2e1-1f7e-4724-9097-78e6d34d88f1" providerId="AD" clId="Web-{73C68B37-FB28-9666-736F-E03C3586AC9C}" dt="2024-03-13T01:38:58.929" v="141"/>
          <ac:spMkLst>
            <pc:docMk/>
            <pc:sldMk cId="4237180429" sldId="261"/>
            <ac:spMk id="27" creationId="{A4FB2F27-3F7D-440E-A905-86607A926A29}"/>
          </ac:spMkLst>
        </pc:spChg>
        <pc:spChg chg="add del">
          <ac:chgData name="Salimata Sandrine Traore (2321490)" userId="S::2321490@student.uwtsd.ac.uk::cfeac2e1-1f7e-4724-9097-78e6d34d88f1" providerId="AD" clId="Web-{73C68B37-FB28-9666-736F-E03C3586AC9C}" dt="2024-03-13T01:38:58.929" v="141"/>
          <ac:spMkLst>
            <pc:docMk/>
            <pc:sldMk cId="4237180429" sldId="261"/>
            <ac:spMk id="28" creationId="{AF678C14-A033-4139-BCA9-8382B039648B}"/>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3" creationId="{8651CFA9-6065-4243-AC48-858E359780B1}"/>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4" creationId="{FBC8BBE5-981E-4B0B-9654-32B5668BFF31}"/>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5" creationId="{592DB257-3E16-4A3C-9E28-4682828127AD}"/>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6" creationId="{487685E6-1160-459B-8C70-301404C06C23}"/>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7" creationId="{094C9708-F6A4-4956-B261-A4A2C4DFEBF7}"/>
          </ac:spMkLst>
        </pc:spChg>
        <pc:spChg chg="add del">
          <ac:chgData name="Salimata Sandrine Traore (2321490)" userId="S::2321490@student.uwtsd.ac.uk::cfeac2e1-1f7e-4724-9097-78e6d34d88f1" providerId="AD" clId="Web-{73C68B37-FB28-9666-736F-E03C3586AC9C}" dt="2024-03-13T01:39:27.993" v="145"/>
          <ac:spMkLst>
            <pc:docMk/>
            <pc:sldMk cId="4237180429" sldId="261"/>
            <ac:spMk id="40" creationId="{A4FB2F27-3F7D-440E-A905-86607A926A29}"/>
          </ac:spMkLst>
        </pc:spChg>
        <pc:spChg chg="add del">
          <ac:chgData name="Salimata Sandrine Traore (2321490)" userId="S::2321490@student.uwtsd.ac.uk::cfeac2e1-1f7e-4724-9097-78e6d34d88f1" providerId="AD" clId="Web-{73C68B37-FB28-9666-736F-E03C3586AC9C}" dt="2024-03-13T01:39:27.993" v="145"/>
          <ac:spMkLst>
            <pc:docMk/>
            <pc:sldMk cId="4237180429" sldId="261"/>
            <ac:spMk id="41" creationId="{AF678C14-A033-4139-BCA9-8382B039648B}"/>
          </ac:spMkLst>
        </pc:spChg>
        <pc:spChg chg="add">
          <ac:chgData name="Salimata Sandrine Traore (2321490)" userId="S::2321490@student.uwtsd.ac.uk::cfeac2e1-1f7e-4724-9097-78e6d34d88f1" providerId="AD" clId="Web-{73C68B37-FB28-9666-736F-E03C3586AC9C}" dt="2024-03-13T01:39:28.009" v="146"/>
          <ac:spMkLst>
            <pc:docMk/>
            <pc:sldMk cId="4237180429" sldId="261"/>
            <ac:spMk id="46" creationId="{A4FB2F27-3F7D-440E-A905-86607A926A29}"/>
          </ac:spMkLst>
        </pc:spChg>
        <pc:spChg chg="add">
          <ac:chgData name="Salimata Sandrine Traore (2321490)" userId="S::2321490@student.uwtsd.ac.uk::cfeac2e1-1f7e-4724-9097-78e6d34d88f1" providerId="AD" clId="Web-{73C68B37-FB28-9666-736F-E03C3586AC9C}" dt="2024-03-13T01:39:28.009" v="146"/>
          <ac:spMkLst>
            <pc:docMk/>
            <pc:sldMk cId="4237180429" sldId="261"/>
            <ac:spMk id="47" creationId="{AF678C14-A033-4139-BCA9-8382B039648B}"/>
          </ac:spMkLst>
        </pc:spChg>
        <pc:picChg chg="add del">
          <ac:chgData name="Salimata Sandrine Traore (2321490)" userId="S::2321490@student.uwtsd.ac.uk::cfeac2e1-1f7e-4724-9097-78e6d34d88f1" providerId="AD" clId="Web-{73C68B37-FB28-9666-736F-E03C3586AC9C}" dt="2024-03-13T01:38:42.083" v="137"/>
          <ac:picMkLst>
            <pc:docMk/>
            <pc:sldMk cId="4237180429" sldId="261"/>
            <ac:picMk id="7" creationId="{0E1F7094-1114-06E4-3797-36D0BD66F173}"/>
          </ac:picMkLst>
        </pc:picChg>
        <pc:picChg chg="add del">
          <ac:chgData name="Salimata Sandrine Traore (2321490)" userId="S::2321490@student.uwtsd.ac.uk::cfeac2e1-1f7e-4724-9097-78e6d34d88f1" providerId="AD" clId="Web-{73C68B37-FB28-9666-736F-E03C3586AC9C}" dt="2024-03-13T01:38:54.742" v="139"/>
          <ac:picMkLst>
            <pc:docMk/>
            <pc:sldMk cId="4237180429" sldId="261"/>
            <ac:picMk id="25" creationId="{337E7F09-93FD-FD0A-3E19-D8593CBDC843}"/>
          </ac:picMkLst>
        </pc:picChg>
        <pc:picChg chg="add del">
          <ac:chgData name="Salimata Sandrine Traore (2321490)" userId="S::2321490@student.uwtsd.ac.uk::cfeac2e1-1f7e-4724-9097-78e6d34d88f1" providerId="AD" clId="Web-{73C68B37-FB28-9666-736F-E03C3586AC9C}" dt="2024-03-13T01:38:58.929" v="141"/>
          <ac:picMkLst>
            <pc:docMk/>
            <pc:sldMk cId="4237180429" sldId="261"/>
            <ac:picMk id="29" creationId="{18CBEC9D-9F9B-4383-B986-DE5B184A9A74}"/>
          </ac:picMkLst>
        </pc:picChg>
        <pc:picChg chg="add del">
          <ac:chgData name="Salimata Sandrine Traore (2321490)" userId="S::2321490@student.uwtsd.ac.uk::cfeac2e1-1f7e-4724-9097-78e6d34d88f1" providerId="AD" clId="Web-{73C68B37-FB28-9666-736F-E03C3586AC9C}" dt="2024-03-13T01:38:58.929" v="141"/>
          <ac:picMkLst>
            <pc:docMk/>
            <pc:sldMk cId="4237180429" sldId="261"/>
            <ac:picMk id="30" creationId="{0E1F7094-1114-06E4-3797-36D0BD66F173}"/>
          </ac:picMkLst>
        </pc:picChg>
        <pc:picChg chg="add del">
          <ac:chgData name="Salimata Sandrine Traore (2321490)" userId="S::2321490@student.uwtsd.ac.uk::cfeac2e1-1f7e-4724-9097-78e6d34d88f1" providerId="AD" clId="Web-{73C68B37-FB28-9666-736F-E03C3586AC9C}" dt="2024-03-13T01:38:58.929" v="141"/>
          <ac:picMkLst>
            <pc:docMk/>
            <pc:sldMk cId="4237180429" sldId="261"/>
            <ac:picMk id="31" creationId="{AFE52FC7-B3EF-46A4-B8CE-292164EC9281}"/>
          </ac:picMkLst>
        </pc:picChg>
        <pc:picChg chg="add del">
          <ac:chgData name="Salimata Sandrine Traore (2321490)" userId="S::2321490@student.uwtsd.ac.uk::cfeac2e1-1f7e-4724-9097-78e6d34d88f1" providerId="AD" clId="Web-{73C68B37-FB28-9666-736F-E03C3586AC9C}" dt="2024-03-13T01:39:17.571" v="143"/>
          <ac:picMkLst>
            <pc:docMk/>
            <pc:sldMk cId="4237180429" sldId="261"/>
            <ac:picMk id="38" creationId="{7B337458-9F59-5927-A240-974BD49ADAB9}"/>
          </ac:picMkLst>
        </pc:picChg>
        <pc:picChg chg="add del">
          <ac:chgData name="Salimata Sandrine Traore (2321490)" userId="S::2321490@student.uwtsd.ac.uk::cfeac2e1-1f7e-4724-9097-78e6d34d88f1" providerId="AD" clId="Web-{73C68B37-FB28-9666-736F-E03C3586AC9C}" dt="2024-03-13T01:39:27.993" v="145"/>
          <ac:picMkLst>
            <pc:docMk/>
            <pc:sldMk cId="4237180429" sldId="261"/>
            <ac:picMk id="42" creationId="{18CBEC9D-9F9B-4383-B986-DE5B184A9A74}"/>
          </ac:picMkLst>
        </pc:picChg>
        <pc:picChg chg="add del">
          <ac:chgData name="Salimata Sandrine Traore (2321490)" userId="S::2321490@student.uwtsd.ac.uk::cfeac2e1-1f7e-4724-9097-78e6d34d88f1" providerId="AD" clId="Web-{73C68B37-FB28-9666-736F-E03C3586AC9C}" dt="2024-03-13T01:39:27.993" v="145"/>
          <ac:picMkLst>
            <pc:docMk/>
            <pc:sldMk cId="4237180429" sldId="261"/>
            <ac:picMk id="43" creationId="{0E1F7094-1114-06E4-3797-36D0BD66F173}"/>
          </ac:picMkLst>
        </pc:picChg>
        <pc:picChg chg="add del">
          <ac:chgData name="Salimata Sandrine Traore (2321490)" userId="S::2321490@student.uwtsd.ac.uk::cfeac2e1-1f7e-4724-9097-78e6d34d88f1" providerId="AD" clId="Web-{73C68B37-FB28-9666-736F-E03C3586AC9C}" dt="2024-03-13T01:39:27.993" v="145"/>
          <ac:picMkLst>
            <pc:docMk/>
            <pc:sldMk cId="4237180429" sldId="261"/>
            <ac:picMk id="44" creationId="{AFE52FC7-B3EF-46A4-B8CE-292164EC9281}"/>
          </ac:picMkLst>
        </pc:picChg>
        <pc:picChg chg="add">
          <ac:chgData name="Salimata Sandrine Traore (2321490)" userId="S::2321490@student.uwtsd.ac.uk::cfeac2e1-1f7e-4724-9097-78e6d34d88f1" providerId="AD" clId="Web-{73C68B37-FB28-9666-736F-E03C3586AC9C}" dt="2024-03-13T01:39:28.009" v="146"/>
          <ac:picMkLst>
            <pc:docMk/>
            <pc:sldMk cId="4237180429" sldId="261"/>
            <ac:picMk id="48" creationId="{18CBEC9D-9F9B-4383-B986-DE5B184A9A74}"/>
          </ac:picMkLst>
        </pc:picChg>
        <pc:picChg chg="add">
          <ac:chgData name="Salimata Sandrine Traore (2321490)" userId="S::2321490@student.uwtsd.ac.uk::cfeac2e1-1f7e-4724-9097-78e6d34d88f1" providerId="AD" clId="Web-{73C68B37-FB28-9666-736F-E03C3586AC9C}" dt="2024-03-13T01:39:28.009" v="146"/>
          <ac:picMkLst>
            <pc:docMk/>
            <pc:sldMk cId="4237180429" sldId="261"/>
            <ac:picMk id="49" creationId="{337E7F09-93FD-FD0A-3E19-D8593CBDC843}"/>
          </ac:picMkLst>
        </pc:picChg>
        <pc:picChg chg="add">
          <ac:chgData name="Salimata Sandrine Traore (2321490)" userId="S::2321490@student.uwtsd.ac.uk::cfeac2e1-1f7e-4724-9097-78e6d34d88f1" providerId="AD" clId="Web-{73C68B37-FB28-9666-736F-E03C3586AC9C}" dt="2024-03-13T01:39:28.009" v="146"/>
          <ac:picMkLst>
            <pc:docMk/>
            <pc:sldMk cId="4237180429" sldId="261"/>
            <ac:picMk id="50" creationId="{AFE52FC7-B3EF-46A4-B8CE-292164EC9281}"/>
          </ac:picMkLst>
        </pc:picChg>
      </pc:sldChg>
      <pc:sldChg chg="addSp delSp modSp new mod setBg">
        <pc:chgData name="Salimata Sandrine Traore (2321490)" userId="S::2321490@student.uwtsd.ac.uk::cfeac2e1-1f7e-4724-9097-78e6d34d88f1" providerId="AD" clId="Web-{73C68B37-FB28-9666-736F-E03C3586AC9C}" dt="2024-03-13T01:48:47.851" v="192" actId="20577"/>
        <pc:sldMkLst>
          <pc:docMk/>
          <pc:sldMk cId="3887214278" sldId="262"/>
        </pc:sldMkLst>
        <pc:spChg chg="mod">
          <ac:chgData name="Salimata Sandrine Traore (2321490)" userId="S::2321490@student.uwtsd.ac.uk::cfeac2e1-1f7e-4724-9097-78e6d34d88f1" providerId="AD" clId="Web-{73C68B37-FB28-9666-736F-E03C3586AC9C}" dt="2024-03-13T01:48:47.851" v="192" actId="20577"/>
          <ac:spMkLst>
            <pc:docMk/>
            <pc:sldMk cId="3887214278" sldId="262"/>
            <ac:spMk id="2" creationId="{46BE5898-367D-3FF3-DE10-F6E9DC8564B5}"/>
          </ac:spMkLst>
        </pc:spChg>
        <pc:spChg chg="mod">
          <ac:chgData name="Salimata Sandrine Traore (2321490)" userId="S::2321490@student.uwtsd.ac.uk::cfeac2e1-1f7e-4724-9097-78e6d34d88f1" providerId="AD" clId="Web-{73C68B37-FB28-9666-736F-E03C3586AC9C}" dt="2024-03-13T01:47:54.896" v="177" actId="20577"/>
          <ac:spMkLst>
            <pc:docMk/>
            <pc:sldMk cId="3887214278" sldId="262"/>
            <ac:spMk id="3" creationId="{F1988326-5B15-1549-191D-DE3EAE241336}"/>
          </ac:spMkLst>
        </pc:spChg>
        <pc:spChg chg="add del">
          <ac:chgData name="Salimata Sandrine Traore (2321490)" userId="S::2321490@student.uwtsd.ac.uk::cfeac2e1-1f7e-4724-9097-78e6d34d88f1" providerId="AD" clId="Web-{73C68B37-FB28-9666-736F-E03C3586AC9C}" dt="2024-03-13T01:46:26.065" v="168"/>
          <ac:spMkLst>
            <pc:docMk/>
            <pc:sldMk cId="3887214278" sldId="262"/>
            <ac:spMk id="8" creationId="{8651CFA9-6065-4243-AC48-858E359780B1}"/>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9" creationId="{4AB8125F-0FD8-48CD-9F43-73E5494EA774}"/>
          </ac:spMkLst>
        </pc:spChg>
        <pc:spChg chg="add del">
          <ac:chgData name="Salimata Sandrine Traore (2321490)" userId="S::2321490@student.uwtsd.ac.uk::cfeac2e1-1f7e-4724-9097-78e6d34d88f1" providerId="AD" clId="Web-{73C68B37-FB28-9666-736F-E03C3586AC9C}" dt="2024-03-13T01:46:26.065" v="168"/>
          <ac:spMkLst>
            <pc:docMk/>
            <pc:sldMk cId="3887214278" sldId="262"/>
            <ac:spMk id="10" creationId="{37962AE0-6A1C-4B76-9D52-10E5E6D7D3BB}"/>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11" creationId="{0019DD6C-5899-4C07-864B-EB0A7D104ACF}"/>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13" creationId="{EBDFFBC1-15BD-428E-B8AF-ECF5D1B76DEB}"/>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15" creationId="{EBFB3075-0323-4EB0-B1A5-776A0E709CEF}"/>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17" creationId="{8651CFA9-6065-4243-AC48-858E359780B1}"/>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18" creationId="{1DA57B7B-30D9-4515-9542-FFA699A3C8E8}"/>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19" creationId="{9729F241-2B1B-40E9-A72C-63955DFFF74B}"/>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20" creationId="{52B4B9D7-F359-44A2-87B4-EAFA68AA9781}"/>
          </ac:spMkLst>
        </pc:spChg>
        <pc:picChg chg="add del">
          <ac:chgData name="Salimata Sandrine Traore (2321490)" userId="S::2321490@student.uwtsd.ac.uk::cfeac2e1-1f7e-4724-9097-78e6d34d88f1" providerId="AD" clId="Web-{73C68B37-FB28-9666-736F-E03C3586AC9C}" dt="2024-03-13T01:46:28.877" v="170"/>
          <ac:picMkLst>
            <pc:docMk/>
            <pc:sldMk cId="3887214278" sldId="262"/>
            <ac:picMk id="5" creationId="{ED58860E-7AD9-E213-6BED-36938BB15083}"/>
          </ac:picMkLst>
        </pc:picChg>
        <pc:picChg chg="add del">
          <ac:chgData name="Salimata Sandrine Traore (2321490)" userId="S::2321490@student.uwtsd.ac.uk::cfeac2e1-1f7e-4724-9097-78e6d34d88f1" providerId="AD" clId="Web-{73C68B37-FB28-9666-736F-E03C3586AC9C}" dt="2024-03-13T01:46:26.065" v="168"/>
          <ac:picMkLst>
            <pc:docMk/>
            <pc:sldMk cId="3887214278" sldId="262"/>
            <ac:picMk id="12" creationId="{A72D06A1-BA08-4820-BBC8-B24DDB32A376}"/>
          </ac:picMkLst>
        </pc:picChg>
        <pc:picChg chg="add del">
          <ac:chgData name="Salimata Sandrine Traore (2321490)" userId="S::2321490@student.uwtsd.ac.uk::cfeac2e1-1f7e-4724-9097-78e6d34d88f1" providerId="AD" clId="Web-{73C68B37-FB28-9666-736F-E03C3586AC9C}" dt="2024-03-13T01:46:26.065" v="168"/>
          <ac:picMkLst>
            <pc:docMk/>
            <pc:sldMk cId="3887214278" sldId="262"/>
            <ac:picMk id="14" creationId="{1295E665-0408-4072-94B3-49BA5ACBCBD3}"/>
          </ac:picMkLst>
        </pc:picChg>
      </pc:sldChg>
      <pc:sldMasterChg chg="del delSldLayout">
        <pc:chgData name="Salimata Sandrine Traore (2321490)" userId="S::2321490@student.uwtsd.ac.uk::cfeac2e1-1f7e-4724-9097-78e6d34d88f1" providerId="AD" clId="Web-{73C68B37-FB28-9666-736F-E03C3586AC9C}" dt="2024-03-13T01:06:08.858" v="15"/>
        <pc:sldMasterMkLst>
          <pc:docMk/>
          <pc:sldMasterMk cId="2460954070" sldId="2147483660"/>
        </pc:sldMasterMkLst>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2385387890" sldId="2147483661"/>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949138452" sldId="2147483662"/>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2591524520" sldId="2147483663"/>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1203092039" sldId="2147483664"/>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733172339" sldId="2147483665"/>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210312558" sldId="2147483666"/>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146388984" sldId="2147483667"/>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171841454" sldId="2147483668"/>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1718958274" sldId="2147483669"/>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2202905451" sldId="2147483670"/>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479445657" sldId="2147483671"/>
          </pc:sldLayoutMkLst>
        </pc:sldLayoutChg>
      </pc:sldMasterChg>
      <pc:sldMasterChg chg="add addSldLayout">
        <pc:chgData name="Salimata Sandrine Traore (2321490)" userId="S::2321490@student.uwtsd.ac.uk::cfeac2e1-1f7e-4724-9097-78e6d34d88f1" providerId="AD" clId="Web-{73C68B37-FB28-9666-736F-E03C3586AC9C}" dt="2024-03-13T01:06:08.858" v="15"/>
        <pc:sldMasterMkLst>
          <pc:docMk/>
          <pc:sldMasterMk cId="3223580360" sldId="2147483724"/>
        </pc:sldMasterMkLst>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3768225255" sldId="2147483713"/>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490441957" sldId="2147483714"/>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589913668" sldId="2147483715"/>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1765736965" sldId="2147483716"/>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1521988426" sldId="2147483717"/>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4024912485" sldId="2147483718"/>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4159958180" sldId="2147483719"/>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3887742744" sldId="2147483720"/>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822916818" sldId="2147483721"/>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975715978" sldId="2147483722"/>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751394446" sldId="2147483723"/>
          </pc:sldLayoutMkLst>
        </pc:sldLayoutChg>
      </pc:sldMasterChg>
    </pc:docChg>
  </pc:docChgLst>
  <pc:docChgLst>
    <pc:chgData name="Salimata Sandrine Traore (2321490)" userId="S::2321490@student.uwtsd.ac.uk::cfeac2e1-1f7e-4724-9097-78e6d34d88f1" providerId="AD" clId="Web-{2B57D2DC-A72B-BFCF-B862-63E51003F86F}"/>
    <pc:docChg chg="sldOrd">
      <pc:chgData name="Salimata Sandrine Traore (2321490)" userId="S::2321490@student.uwtsd.ac.uk::cfeac2e1-1f7e-4724-9097-78e6d34d88f1" providerId="AD" clId="Web-{2B57D2DC-A72B-BFCF-B862-63E51003F86F}" dt="2024-03-14T17:09:44.415" v="0"/>
      <pc:docMkLst>
        <pc:docMk/>
      </pc:docMkLst>
      <pc:sldChg chg="ord">
        <pc:chgData name="Salimata Sandrine Traore (2321490)" userId="S::2321490@student.uwtsd.ac.uk::cfeac2e1-1f7e-4724-9097-78e6d34d88f1" providerId="AD" clId="Web-{2B57D2DC-A72B-BFCF-B862-63E51003F86F}" dt="2024-03-14T17:09:44.415" v="0"/>
        <pc:sldMkLst>
          <pc:docMk/>
          <pc:sldMk cId="4237180429" sldId="261"/>
        </pc:sldMkLst>
      </pc:sldChg>
    </pc:docChg>
  </pc:docChgLst>
  <pc:docChgLst>
    <pc:chgData name="Salimata Sandrine Traore (2321490)" userId="S::2321490@student.uwtsd.ac.uk::cfeac2e1-1f7e-4724-9097-78e6d34d88f1" providerId="AD" clId="Web-{668E3BFE-8C26-D0B6-F89A-43F1AA0F5AD5}"/>
    <pc:docChg chg="addSld delSld modSld">
      <pc:chgData name="Salimata Sandrine Traore (2321490)" userId="S::2321490@student.uwtsd.ac.uk::cfeac2e1-1f7e-4724-9097-78e6d34d88f1" providerId="AD" clId="Web-{668E3BFE-8C26-D0B6-F89A-43F1AA0F5AD5}" dt="2024-03-13T14:19:13.831" v="110"/>
      <pc:docMkLst>
        <pc:docMk/>
      </pc:docMkLst>
      <pc:sldChg chg="modSp del">
        <pc:chgData name="Salimata Sandrine Traore (2321490)" userId="S::2321490@student.uwtsd.ac.uk::cfeac2e1-1f7e-4724-9097-78e6d34d88f1" providerId="AD" clId="Web-{668E3BFE-8C26-D0B6-F89A-43F1AA0F5AD5}" dt="2024-03-13T14:19:13.831" v="110"/>
        <pc:sldMkLst>
          <pc:docMk/>
          <pc:sldMk cId="3887214278" sldId="262"/>
        </pc:sldMkLst>
        <pc:spChg chg="mod">
          <ac:chgData name="Salimata Sandrine Traore (2321490)" userId="S::2321490@student.uwtsd.ac.uk::cfeac2e1-1f7e-4724-9097-78e6d34d88f1" providerId="AD" clId="Web-{668E3BFE-8C26-D0B6-F89A-43F1AA0F5AD5}" dt="2024-03-13T13:56:48.546" v="30" actId="20577"/>
          <ac:spMkLst>
            <pc:docMk/>
            <pc:sldMk cId="3887214278" sldId="262"/>
            <ac:spMk id="3" creationId="{F1988326-5B15-1549-191D-DE3EAE241336}"/>
          </ac:spMkLst>
        </pc:spChg>
      </pc:sldChg>
      <pc:sldChg chg="addSp delSp modSp new mod setBg">
        <pc:chgData name="Salimata Sandrine Traore (2321490)" userId="S::2321490@student.uwtsd.ac.uk::cfeac2e1-1f7e-4724-9097-78e6d34d88f1" providerId="AD" clId="Web-{668E3BFE-8C26-D0B6-F89A-43F1AA0F5AD5}" dt="2024-03-13T13:57:44.281" v="54"/>
        <pc:sldMkLst>
          <pc:docMk/>
          <pc:sldMk cId="2277605959" sldId="263"/>
        </pc:sldMkLst>
        <pc:spChg chg="mod">
          <ac:chgData name="Salimata Sandrine Traore (2321490)" userId="S::2321490@student.uwtsd.ac.uk::cfeac2e1-1f7e-4724-9097-78e6d34d88f1" providerId="AD" clId="Web-{668E3BFE-8C26-D0B6-F89A-43F1AA0F5AD5}" dt="2024-03-13T13:57:44.281" v="54"/>
          <ac:spMkLst>
            <pc:docMk/>
            <pc:sldMk cId="2277605959" sldId="263"/>
            <ac:spMk id="2" creationId="{59349567-6EA3-53DE-CBC5-D277F5B01AD9}"/>
          </ac:spMkLst>
        </pc:spChg>
        <pc:spChg chg="add del mod">
          <ac:chgData name="Salimata Sandrine Traore (2321490)" userId="S::2321490@student.uwtsd.ac.uk::cfeac2e1-1f7e-4724-9097-78e6d34d88f1" providerId="AD" clId="Web-{668E3BFE-8C26-D0B6-F89A-43F1AA0F5AD5}" dt="2024-03-13T13:57:44.281" v="54"/>
          <ac:spMkLst>
            <pc:docMk/>
            <pc:sldMk cId="2277605959" sldId="263"/>
            <ac:spMk id="3" creationId="{2BD4FD95-7B49-C0E1-1CC6-02E021C4F503}"/>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8" creationId="{8651CFA9-6065-4243-AC48-858E359780B1}"/>
          </ac:spMkLst>
        </pc:spChg>
        <pc:spChg chg="add del">
          <ac:chgData name="Salimata Sandrine Traore (2321490)" userId="S::2321490@student.uwtsd.ac.uk::cfeac2e1-1f7e-4724-9097-78e6d34d88f1" providerId="AD" clId="Web-{668E3BFE-8C26-D0B6-F89A-43F1AA0F5AD5}" dt="2024-03-13T13:57:37.203" v="51"/>
          <ac:spMkLst>
            <pc:docMk/>
            <pc:sldMk cId="2277605959" sldId="263"/>
            <ac:spMk id="9" creationId="{8651CFA9-6065-4243-AC48-858E359780B1}"/>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0" creationId="{F8B048C4-AB77-4182-B261-2C9BE59621FF}"/>
          </ac:spMkLst>
        </pc:spChg>
        <pc:spChg chg="add del">
          <ac:chgData name="Salimata Sandrine Traore (2321490)" userId="S::2321490@student.uwtsd.ac.uk::cfeac2e1-1f7e-4724-9097-78e6d34d88f1" providerId="AD" clId="Web-{668E3BFE-8C26-D0B6-F89A-43F1AA0F5AD5}" dt="2024-03-13T13:57:37.203" v="51"/>
          <ac:spMkLst>
            <pc:docMk/>
            <pc:sldMk cId="2277605959" sldId="263"/>
            <ac:spMk id="11" creationId="{37962AE0-6A1C-4B76-9D52-10E5E6D7D3BB}"/>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2" creationId="{FF180BDB-9919-4CD2-8B7C-47E82E4E34AD}"/>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4" creationId="{EE536D7D-2324-4AE5-BFC2-627DFB147D43}"/>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7" creationId="{2BD4FD95-7B49-C0E1-1CC6-02E021C4F503}"/>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19" creationId="{4AB8125F-0FD8-48CD-9F43-73E5494EA774}"/>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0" creationId="{0019DD6C-5899-4C07-864B-EB0A7D104ACF}"/>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2" creationId="{EBDFFBC1-15BD-428E-B8AF-ECF5D1B76DEB}"/>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3" creationId="{EBFB3075-0323-4EB0-B1A5-776A0E709CEF}"/>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4" creationId="{2BD4FD95-7B49-C0E1-1CC6-02E021C4F503}"/>
          </ac:spMkLst>
        </pc:spChg>
        <pc:graphicFrameChg chg="add del">
          <ac:chgData name="Salimata Sandrine Traore (2321490)" userId="S::2321490@student.uwtsd.ac.uk::cfeac2e1-1f7e-4724-9097-78e6d34d88f1" providerId="AD" clId="Web-{668E3BFE-8C26-D0B6-F89A-43F1AA0F5AD5}" dt="2024-03-13T13:57:37.203" v="51"/>
          <ac:graphicFrameMkLst>
            <pc:docMk/>
            <pc:sldMk cId="2277605959" sldId="263"/>
            <ac:graphicFrameMk id="5" creationId="{71E01333-E919-014F-DFE5-9DC4E9F0CED1}"/>
          </ac:graphicFrameMkLst>
        </pc:graphicFrameChg>
        <pc:picChg chg="add del">
          <ac:chgData name="Salimata Sandrine Traore (2321490)" userId="S::2321490@student.uwtsd.ac.uk::cfeac2e1-1f7e-4724-9097-78e6d34d88f1" providerId="AD" clId="Web-{668E3BFE-8C26-D0B6-F89A-43F1AA0F5AD5}" dt="2024-03-13T13:57:37.203" v="51"/>
          <ac:picMkLst>
            <pc:docMk/>
            <pc:sldMk cId="2277605959" sldId="263"/>
            <ac:picMk id="13" creationId="{A72D06A1-BA08-4820-BBC8-B24DDB32A376}"/>
          </ac:picMkLst>
        </pc:picChg>
        <pc:picChg chg="add del">
          <ac:chgData name="Salimata Sandrine Traore (2321490)" userId="S::2321490@student.uwtsd.ac.uk::cfeac2e1-1f7e-4724-9097-78e6d34d88f1" providerId="AD" clId="Web-{668E3BFE-8C26-D0B6-F89A-43F1AA0F5AD5}" dt="2024-03-13T13:57:37.203" v="51"/>
          <ac:picMkLst>
            <pc:docMk/>
            <pc:sldMk cId="2277605959" sldId="263"/>
            <ac:picMk id="15" creationId="{1295E665-0408-4072-94B3-49BA5ACBCBD3}"/>
          </ac:picMkLst>
        </pc:picChg>
        <pc:picChg chg="add">
          <ac:chgData name="Salimata Sandrine Traore (2321490)" userId="S::2321490@student.uwtsd.ac.uk::cfeac2e1-1f7e-4724-9097-78e6d34d88f1" providerId="AD" clId="Web-{668E3BFE-8C26-D0B6-F89A-43F1AA0F5AD5}" dt="2024-03-13T13:57:44.281" v="54"/>
          <ac:picMkLst>
            <pc:docMk/>
            <pc:sldMk cId="2277605959" sldId="263"/>
            <ac:picMk id="21" creationId="{93463AE2-A940-2565-E78A-1C71FC1147A9}"/>
          </ac:picMkLst>
        </pc:picChg>
      </pc:sldChg>
      <pc:sldChg chg="addSp delSp modSp new mod setBg">
        <pc:chgData name="Salimata Sandrine Traore (2321490)" userId="S::2321490@student.uwtsd.ac.uk::cfeac2e1-1f7e-4724-9097-78e6d34d88f1" providerId="AD" clId="Web-{668E3BFE-8C26-D0B6-F89A-43F1AA0F5AD5}" dt="2024-03-13T14:15:20.060" v="76"/>
        <pc:sldMkLst>
          <pc:docMk/>
          <pc:sldMk cId="2732847741" sldId="264"/>
        </pc:sldMkLst>
        <pc:spChg chg="mod">
          <ac:chgData name="Salimata Sandrine Traore (2321490)" userId="S::2321490@student.uwtsd.ac.uk::cfeac2e1-1f7e-4724-9097-78e6d34d88f1" providerId="AD" clId="Web-{668E3BFE-8C26-D0B6-F89A-43F1AA0F5AD5}" dt="2024-03-13T14:15:20.060" v="76"/>
          <ac:spMkLst>
            <pc:docMk/>
            <pc:sldMk cId="2732847741" sldId="264"/>
            <ac:spMk id="2" creationId="{1FF1AB82-18AE-7ACF-DE81-F50A1E9CBB02}"/>
          </ac:spMkLst>
        </pc:spChg>
        <pc:spChg chg="mod">
          <ac:chgData name="Salimata Sandrine Traore (2321490)" userId="S::2321490@student.uwtsd.ac.uk::cfeac2e1-1f7e-4724-9097-78e6d34d88f1" providerId="AD" clId="Web-{668E3BFE-8C26-D0B6-F89A-43F1AA0F5AD5}" dt="2024-03-13T14:15:20.060" v="76"/>
          <ac:spMkLst>
            <pc:docMk/>
            <pc:sldMk cId="2732847741" sldId="264"/>
            <ac:spMk id="3" creationId="{DD82443C-AF61-F4EF-4AC7-9E9A1A73A5C4}"/>
          </ac:spMkLst>
        </pc:spChg>
        <pc:spChg chg="add del">
          <ac:chgData name="Salimata Sandrine Traore (2321490)" userId="S::2321490@student.uwtsd.ac.uk::cfeac2e1-1f7e-4724-9097-78e6d34d88f1" providerId="AD" clId="Web-{668E3BFE-8C26-D0B6-F89A-43F1AA0F5AD5}" dt="2024-03-13T14:15:20.044" v="75"/>
          <ac:spMkLst>
            <pc:docMk/>
            <pc:sldMk cId="2732847741" sldId="264"/>
            <ac:spMk id="10" creationId="{A4FB2F27-3F7D-440E-A905-86607A926A29}"/>
          </ac:spMkLst>
        </pc:spChg>
        <pc:spChg chg="add del">
          <ac:chgData name="Salimata Sandrine Traore (2321490)" userId="S::2321490@student.uwtsd.ac.uk::cfeac2e1-1f7e-4724-9097-78e6d34d88f1" providerId="AD" clId="Web-{668E3BFE-8C26-D0B6-F89A-43F1AA0F5AD5}" dt="2024-03-13T14:15:20.044" v="75"/>
          <ac:spMkLst>
            <pc:docMk/>
            <pc:sldMk cId="2732847741" sldId="264"/>
            <ac:spMk id="12" creationId="{AF678C14-A033-4139-BCA9-8382B039648B}"/>
          </ac:spMkLst>
        </pc:spChg>
        <pc:spChg chg="add">
          <ac:chgData name="Salimata Sandrine Traore (2321490)" userId="S::2321490@student.uwtsd.ac.uk::cfeac2e1-1f7e-4724-9097-78e6d34d88f1" providerId="AD" clId="Web-{668E3BFE-8C26-D0B6-F89A-43F1AA0F5AD5}" dt="2024-03-13T14:15:20.060" v="76"/>
          <ac:spMkLst>
            <pc:docMk/>
            <pc:sldMk cId="2732847741" sldId="264"/>
            <ac:spMk id="18" creationId="{A4FB2F27-3F7D-440E-A905-86607A926A29}"/>
          </ac:spMkLst>
        </pc:spChg>
        <pc:spChg chg="add">
          <ac:chgData name="Salimata Sandrine Traore (2321490)" userId="S::2321490@student.uwtsd.ac.uk::cfeac2e1-1f7e-4724-9097-78e6d34d88f1" providerId="AD" clId="Web-{668E3BFE-8C26-D0B6-F89A-43F1AA0F5AD5}" dt="2024-03-13T14:15:20.060" v="76"/>
          <ac:spMkLst>
            <pc:docMk/>
            <pc:sldMk cId="2732847741" sldId="264"/>
            <ac:spMk id="19" creationId="{AF678C14-A033-4139-BCA9-8382B039648B}"/>
          </ac:spMkLst>
        </pc:spChg>
        <pc:picChg chg="add del">
          <ac:chgData name="Salimata Sandrine Traore (2321490)" userId="S::2321490@student.uwtsd.ac.uk::cfeac2e1-1f7e-4724-9097-78e6d34d88f1" providerId="AD" clId="Web-{668E3BFE-8C26-D0B6-F89A-43F1AA0F5AD5}" dt="2024-03-13T14:15:20.044" v="75"/>
          <ac:picMkLst>
            <pc:docMk/>
            <pc:sldMk cId="2732847741" sldId="264"/>
            <ac:picMk id="7" creationId="{05310D6B-B4F0-178F-C507-3B5D7534D63A}"/>
          </ac:picMkLst>
        </pc:picChg>
        <pc:picChg chg="add del">
          <ac:chgData name="Salimata Sandrine Traore (2321490)" userId="S::2321490@student.uwtsd.ac.uk::cfeac2e1-1f7e-4724-9097-78e6d34d88f1" providerId="AD" clId="Web-{668E3BFE-8C26-D0B6-F89A-43F1AA0F5AD5}" dt="2024-03-13T14:15:20.044" v="75"/>
          <ac:picMkLst>
            <pc:docMk/>
            <pc:sldMk cId="2732847741" sldId="264"/>
            <ac:picMk id="14" creationId="{18CBEC9D-9F9B-4383-B986-DE5B184A9A74}"/>
          </ac:picMkLst>
        </pc:picChg>
        <pc:picChg chg="add del">
          <ac:chgData name="Salimata Sandrine Traore (2321490)" userId="S::2321490@student.uwtsd.ac.uk::cfeac2e1-1f7e-4724-9097-78e6d34d88f1" providerId="AD" clId="Web-{668E3BFE-8C26-D0B6-F89A-43F1AA0F5AD5}" dt="2024-03-13T14:15:20.044" v="75"/>
          <ac:picMkLst>
            <pc:docMk/>
            <pc:sldMk cId="2732847741" sldId="264"/>
            <ac:picMk id="16" creationId="{AFE52FC7-B3EF-46A4-B8CE-292164EC9281}"/>
          </ac:picMkLst>
        </pc:picChg>
        <pc:picChg chg="add">
          <ac:chgData name="Salimata Sandrine Traore (2321490)" userId="S::2321490@student.uwtsd.ac.uk::cfeac2e1-1f7e-4724-9097-78e6d34d88f1" providerId="AD" clId="Web-{668E3BFE-8C26-D0B6-F89A-43F1AA0F5AD5}" dt="2024-03-13T14:15:20.060" v="76"/>
          <ac:picMkLst>
            <pc:docMk/>
            <pc:sldMk cId="2732847741" sldId="264"/>
            <ac:picMk id="20" creationId="{18CBEC9D-9F9B-4383-B986-DE5B184A9A74}"/>
          </ac:picMkLst>
        </pc:picChg>
        <pc:picChg chg="add">
          <ac:chgData name="Salimata Sandrine Traore (2321490)" userId="S::2321490@student.uwtsd.ac.uk::cfeac2e1-1f7e-4724-9097-78e6d34d88f1" providerId="AD" clId="Web-{668E3BFE-8C26-D0B6-F89A-43F1AA0F5AD5}" dt="2024-03-13T14:15:20.060" v="76"/>
          <ac:picMkLst>
            <pc:docMk/>
            <pc:sldMk cId="2732847741" sldId="264"/>
            <ac:picMk id="21" creationId="{5E5C1183-47E0-457C-24AE-5872DC1E9EF0}"/>
          </ac:picMkLst>
        </pc:picChg>
        <pc:picChg chg="add">
          <ac:chgData name="Salimata Sandrine Traore (2321490)" userId="S::2321490@student.uwtsd.ac.uk::cfeac2e1-1f7e-4724-9097-78e6d34d88f1" providerId="AD" clId="Web-{668E3BFE-8C26-D0B6-F89A-43F1AA0F5AD5}" dt="2024-03-13T14:15:20.060" v="76"/>
          <ac:picMkLst>
            <pc:docMk/>
            <pc:sldMk cId="2732847741" sldId="264"/>
            <ac:picMk id="22" creationId="{AFE52FC7-B3EF-46A4-B8CE-292164EC9281}"/>
          </ac:picMkLst>
        </pc:picChg>
      </pc:sldChg>
      <pc:sldChg chg="addSp delSp modSp new mod setBg">
        <pc:chgData name="Salimata Sandrine Traore (2321490)" userId="S::2321490@student.uwtsd.ac.uk::cfeac2e1-1f7e-4724-9097-78e6d34d88f1" providerId="AD" clId="Web-{668E3BFE-8C26-D0B6-F89A-43F1AA0F5AD5}" dt="2024-03-13T14:18:45.081" v="109" actId="20577"/>
        <pc:sldMkLst>
          <pc:docMk/>
          <pc:sldMk cId="1652267274" sldId="265"/>
        </pc:sldMkLst>
        <pc:spChg chg="mod">
          <ac:chgData name="Salimata Sandrine Traore (2321490)" userId="S::2321490@student.uwtsd.ac.uk::cfeac2e1-1f7e-4724-9097-78e6d34d88f1" providerId="AD" clId="Web-{668E3BFE-8C26-D0B6-F89A-43F1AA0F5AD5}" dt="2024-03-13T14:18:45.081" v="109" actId="20577"/>
          <ac:spMkLst>
            <pc:docMk/>
            <pc:sldMk cId="1652267274" sldId="265"/>
            <ac:spMk id="2" creationId="{87551D6B-0401-7CD5-CD64-A5168B3B890F}"/>
          </ac:spMkLst>
        </pc:spChg>
        <pc:spChg chg="mod">
          <ac:chgData name="Salimata Sandrine Traore (2321490)" userId="S::2321490@student.uwtsd.ac.uk::cfeac2e1-1f7e-4724-9097-78e6d34d88f1" providerId="AD" clId="Web-{668E3BFE-8C26-D0B6-F89A-43F1AA0F5AD5}" dt="2024-03-13T14:17:27.813" v="82"/>
          <ac:spMkLst>
            <pc:docMk/>
            <pc:sldMk cId="1652267274" sldId="265"/>
            <ac:spMk id="3" creationId="{C8AB9CC0-0D6B-E7F1-4AAC-ADA8AB07F3A0}"/>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9" creationId="{4AB8125F-0FD8-48CD-9F43-73E5494EA774}"/>
          </ac:spMkLst>
        </pc:spChg>
        <pc:spChg chg="add del">
          <ac:chgData name="Salimata Sandrine Traore (2321490)" userId="S::2321490@student.uwtsd.ac.uk::cfeac2e1-1f7e-4724-9097-78e6d34d88f1" providerId="AD" clId="Web-{668E3BFE-8C26-D0B6-F89A-43F1AA0F5AD5}" dt="2024-03-13T14:17:27.782" v="81"/>
          <ac:spMkLst>
            <pc:docMk/>
            <pc:sldMk cId="1652267274" sldId="265"/>
            <ac:spMk id="10" creationId="{A4FB2F27-3F7D-440E-A905-86607A926A29}"/>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11" creationId="{0019DD6C-5899-4C07-864B-EB0A7D104ACF}"/>
          </ac:spMkLst>
        </pc:spChg>
        <pc:spChg chg="add del">
          <ac:chgData name="Salimata Sandrine Traore (2321490)" userId="S::2321490@student.uwtsd.ac.uk::cfeac2e1-1f7e-4724-9097-78e6d34d88f1" providerId="AD" clId="Web-{668E3BFE-8C26-D0B6-F89A-43F1AA0F5AD5}" dt="2024-03-13T14:17:27.782" v="81"/>
          <ac:spMkLst>
            <pc:docMk/>
            <pc:sldMk cId="1652267274" sldId="265"/>
            <ac:spMk id="12" creationId="{AF678C14-A033-4139-BCA9-8382B039648B}"/>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13" creationId="{EBDFFBC1-15BD-428E-B8AF-ECF5D1B76DEB}"/>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15" creationId="{EBFB3075-0323-4EB0-B1A5-776A0E709CEF}"/>
          </ac:spMkLst>
        </pc:spChg>
        <pc:picChg chg="add">
          <ac:chgData name="Salimata Sandrine Traore (2321490)" userId="S::2321490@student.uwtsd.ac.uk::cfeac2e1-1f7e-4724-9097-78e6d34d88f1" providerId="AD" clId="Web-{668E3BFE-8C26-D0B6-F89A-43F1AA0F5AD5}" dt="2024-03-13T14:17:27.813" v="82"/>
          <ac:picMkLst>
            <pc:docMk/>
            <pc:sldMk cId="1652267274" sldId="265"/>
            <ac:picMk id="5" creationId="{0FCAD641-54A7-E06A-F3C8-9D02D3AC96CC}"/>
          </ac:picMkLst>
        </pc:picChg>
        <pc:picChg chg="add del">
          <ac:chgData name="Salimata Sandrine Traore (2321490)" userId="S::2321490@student.uwtsd.ac.uk::cfeac2e1-1f7e-4724-9097-78e6d34d88f1" providerId="AD" clId="Web-{668E3BFE-8C26-D0B6-F89A-43F1AA0F5AD5}" dt="2024-03-13T14:17:27.782" v="81"/>
          <ac:picMkLst>
            <pc:docMk/>
            <pc:sldMk cId="1652267274" sldId="265"/>
            <ac:picMk id="7" creationId="{E19DFA21-7DC9-5523-6CB0-241DCF7D57B7}"/>
          </ac:picMkLst>
        </pc:picChg>
        <pc:picChg chg="add del">
          <ac:chgData name="Salimata Sandrine Traore (2321490)" userId="S::2321490@student.uwtsd.ac.uk::cfeac2e1-1f7e-4724-9097-78e6d34d88f1" providerId="AD" clId="Web-{668E3BFE-8C26-D0B6-F89A-43F1AA0F5AD5}" dt="2024-03-13T14:17:27.782" v="81"/>
          <ac:picMkLst>
            <pc:docMk/>
            <pc:sldMk cId="1652267274" sldId="265"/>
            <ac:picMk id="14" creationId="{18CBEC9D-9F9B-4383-B986-DE5B184A9A74}"/>
          </ac:picMkLst>
        </pc:picChg>
        <pc:picChg chg="add del">
          <ac:chgData name="Salimata Sandrine Traore (2321490)" userId="S::2321490@student.uwtsd.ac.uk::cfeac2e1-1f7e-4724-9097-78e6d34d88f1" providerId="AD" clId="Web-{668E3BFE-8C26-D0B6-F89A-43F1AA0F5AD5}" dt="2024-03-13T14:17:27.782" v="81"/>
          <ac:picMkLst>
            <pc:docMk/>
            <pc:sldMk cId="1652267274" sldId="265"/>
            <ac:picMk id="16" creationId="{AFE52FC7-B3EF-46A4-B8CE-292164EC928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3/14/2024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751394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3/14/2024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68225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3/14/2024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0441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3/14/2024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899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3/14/2024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65736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3/14/2024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2198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3/14/2024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4912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3/14/2024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5715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3/14/2024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9958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3/14/2024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7742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3/14/2024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22916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3/14/2024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23580360"/>
      </p:ext>
    </p:extLst>
  </p:cSld>
  <p:clrMap bg1="lt1" tx1="dk1" bg2="lt2" tx2="dk2" accent1="accent1" accent2="accent2" accent3="accent3" accent4="accent4" accent5="accent5" accent6="accent6" hlink="hlink" folHlink="folHlink"/>
  <p:sldLayoutIdLst>
    <p:sldLayoutId id="2147483723" r:id="rId1"/>
    <p:sldLayoutId id="2147483713" r:id="rId2"/>
    <p:sldLayoutId id="2147483714" r:id="rId3"/>
    <p:sldLayoutId id="2147483715" r:id="rId4"/>
    <p:sldLayoutId id="2147483716" r:id="rId5"/>
    <p:sldLayoutId id="2147483717" r:id="rId6"/>
    <p:sldLayoutId id="2147483718" r:id="rId7"/>
    <p:sldLayoutId id="2147483722" r:id="rId8"/>
    <p:sldLayoutId id="2147483719" r:id="rId9"/>
    <p:sldLayoutId id="2147483720" r:id="rId10"/>
    <p:sldLayoutId id="214748372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513189"/>
            <a:ext cx="5797883" cy="2667000"/>
          </a:xfrm>
        </p:spPr>
        <p:txBody>
          <a:bodyPr anchor="b">
            <a:normAutofit/>
          </a:bodyPr>
          <a:lstStyle/>
          <a:p>
            <a:pPr algn="l"/>
            <a:r>
              <a:rPr lang="en-US" sz="3700" cap="all">
                <a:solidFill>
                  <a:schemeClr val="tx2"/>
                </a:solidFill>
                <a:cs typeface="Calibri Light"/>
              </a:rPr>
              <a:t>THE IMPORTANCE OF ACADEMIC WRITING IN HIGHER  </a:t>
            </a:r>
            <a:r>
              <a:rPr lang="en-US" sz="3700" cap="all" err="1">
                <a:solidFill>
                  <a:schemeClr val="tx2"/>
                </a:solidFill>
                <a:cs typeface="Calibri Light"/>
              </a:rPr>
              <a:t>EDUCATIOn</a:t>
            </a:r>
            <a:r>
              <a:rPr lang="en-US" sz="3700" cap="all">
                <a:solidFill>
                  <a:schemeClr val="tx2"/>
                </a:solidFill>
                <a:cs typeface="Calibri Light"/>
              </a:rPr>
              <a:t> </a:t>
            </a:r>
            <a:endParaRPr lang="en-US" sz="3700" err="1">
              <a:solidFill>
                <a:schemeClr val="tx2"/>
              </a:solidFill>
            </a:endParaRPr>
          </a:p>
        </p:txBody>
      </p:sp>
      <p:sp>
        <p:nvSpPr>
          <p:cNvPr id="3" name="Subtitle 2"/>
          <p:cNvSpPr>
            <a:spLocks noGrp="1"/>
          </p:cNvSpPr>
          <p:nvPr>
            <p:ph type="subTitle" idx="1"/>
          </p:nvPr>
        </p:nvSpPr>
        <p:spPr>
          <a:xfrm>
            <a:off x="838200" y="3408788"/>
            <a:ext cx="5797882" cy="1785690"/>
          </a:xfrm>
        </p:spPr>
        <p:txBody>
          <a:bodyPr vert="horz" lIns="91440" tIns="45720" rIns="91440" bIns="45720" rtlCol="0" anchor="t">
            <a:normAutofit/>
          </a:bodyPr>
          <a:lstStyle/>
          <a:p>
            <a:pPr algn="l"/>
            <a:r>
              <a:rPr lang="en-GB" sz="2200">
                <a:solidFill>
                  <a:schemeClr val="tx2"/>
                </a:solidFill>
                <a:cs typeface="Calibri"/>
              </a:rPr>
              <a:t>By;  </a:t>
            </a:r>
            <a:r>
              <a:rPr lang="en-GB" sz="2200" err="1">
                <a:solidFill>
                  <a:schemeClr val="tx2"/>
                </a:solidFill>
                <a:cs typeface="Calibri"/>
              </a:rPr>
              <a:t>salimata</a:t>
            </a:r>
            <a:endParaRPr lang="en-GB" sz="2200" err="1">
              <a:solidFill>
                <a:schemeClr val="tx2"/>
              </a:solidFill>
            </a:endParaRPr>
          </a:p>
        </p:txBody>
      </p:sp>
      <p:pic>
        <p:nvPicPr>
          <p:cNvPr id="4" name="Picture 3">
            <a:extLst>
              <a:ext uri="{FF2B5EF4-FFF2-40B4-BE49-F238E27FC236}">
                <a16:creationId xmlns:a16="http://schemas.microsoft.com/office/drawing/2014/main" id="{38EAE7A3-0972-9B84-F358-76A9976C4496}"/>
              </a:ext>
            </a:extLst>
          </p:cNvPr>
          <p:cNvPicPr>
            <a:picLocks noChangeAspect="1"/>
          </p:cNvPicPr>
          <p:nvPr/>
        </p:nvPicPr>
        <p:blipFill rotWithShape="1">
          <a:blip r:embed="rId2"/>
          <a:srcRect l="3428" r="39819" b="9"/>
          <a:stretch/>
        </p:blipFill>
        <p:spPr>
          <a:xfrm>
            <a:off x="7162800" y="10"/>
            <a:ext cx="5029200" cy="5693802"/>
          </a:xfrm>
          <a:prstGeom prst="rect">
            <a:avLst/>
          </a:prstGeom>
        </p:spPr>
      </p:pic>
      <p:sp>
        <p:nvSpPr>
          <p:cNvPr id="13" name="Rectangle 12">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4199AD6E-C52F-3940-C9A5-214ADF570C6A}"/>
              </a:ext>
            </a:extLst>
          </p:cNvPr>
          <p:cNvSpPr>
            <a:spLocks noGrp="1"/>
          </p:cNvSpPr>
          <p:nvPr>
            <p:ph type="title"/>
          </p:nvPr>
        </p:nvSpPr>
        <p:spPr>
          <a:xfrm>
            <a:off x="838201" y="559813"/>
            <a:ext cx="10348146" cy="1675009"/>
          </a:xfrm>
        </p:spPr>
        <p:txBody>
          <a:bodyPr anchor="t">
            <a:normAutofit/>
          </a:bodyPr>
          <a:lstStyle/>
          <a:p>
            <a:r>
              <a:rPr lang="en-GB">
                <a:solidFill>
                  <a:schemeClr val="tx2"/>
                </a:solidFill>
              </a:rPr>
              <a:t>Introduction</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157BD5A8-F6A8-1606-40F4-BBE4BD4A6C56}"/>
              </a:ext>
            </a:extLst>
          </p:cNvPr>
          <p:cNvSpPr>
            <a:spLocks noGrp="1"/>
          </p:cNvSpPr>
          <p:nvPr>
            <p:ph idx="1"/>
          </p:nvPr>
        </p:nvSpPr>
        <p:spPr>
          <a:xfrm>
            <a:off x="3994587" y="2403097"/>
            <a:ext cx="7178691" cy="3709990"/>
          </a:xfrm>
        </p:spPr>
        <p:txBody>
          <a:bodyPr vert="horz" lIns="91440" tIns="45720" rIns="91440" bIns="45720" rtlCol="0" anchor="ctr">
            <a:normAutofit/>
          </a:bodyPr>
          <a:lstStyle/>
          <a:p>
            <a:r>
              <a:rPr lang="en-US" sz="1800">
                <a:solidFill>
                  <a:schemeClr val="tx2"/>
                </a:solidFill>
                <a:latin typeface="Century Gothic"/>
              </a:rPr>
              <a:t>Welcome to today's presentation. Here we will be discussing the value of academic writing in higher education, so please join us. Three essential components of academic writing will be covered in today's session: critical thinking, academic misconduct, and citing. Academic speech is significantly shaped by these components, which are essential to scholarly communication.</a:t>
            </a:r>
            <a:endParaRPr lang="en-GB" sz="1800">
              <a:solidFill>
                <a:schemeClr val="tx2"/>
              </a:solidFill>
              <a:latin typeface="Century Gothic"/>
            </a:endParaRPr>
          </a:p>
          <a:p>
            <a:endParaRPr lang="en-GB" sz="1800">
              <a:solidFill>
                <a:schemeClr val="tx2"/>
              </a:solidFill>
            </a:endParaRPr>
          </a:p>
        </p:txBody>
      </p:sp>
    </p:spTree>
    <p:extLst>
      <p:ext uri="{BB962C8B-B14F-4D97-AF65-F5344CB8AC3E}">
        <p14:creationId xmlns:p14="http://schemas.microsoft.com/office/powerpoint/2010/main" val="264218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3" name="Rectangle 42">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4" name="Picture 43">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39CFECF4-62DE-0AD1-F12C-3ED2249AF915}"/>
              </a:ext>
            </a:extLst>
          </p:cNvPr>
          <p:cNvSpPr>
            <a:spLocks noGrp="1"/>
          </p:cNvSpPr>
          <p:nvPr>
            <p:ph type="title"/>
          </p:nvPr>
        </p:nvSpPr>
        <p:spPr>
          <a:xfrm>
            <a:off x="838200" y="461339"/>
            <a:ext cx="4648200" cy="2831136"/>
          </a:xfrm>
        </p:spPr>
        <p:txBody>
          <a:bodyPr>
            <a:normAutofit/>
          </a:bodyPr>
          <a:lstStyle/>
          <a:p>
            <a:r>
              <a:rPr lang="en-GB">
                <a:solidFill>
                  <a:schemeClr val="tx2"/>
                </a:solidFill>
              </a:rPr>
              <a:t>Academic Misconduct</a:t>
            </a:r>
          </a:p>
        </p:txBody>
      </p:sp>
      <p:sp>
        <p:nvSpPr>
          <p:cNvPr id="24" name="Content Placeholder 2">
            <a:extLst>
              <a:ext uri="{FF2B5EF4-FFF2-40B4-BE49-F238E27FC236}">
                <a16:creationId xmlns:a16="http://schemas.microsoft.com/office/drawing/2014/main" id="{BE5FB162-185C-B183-19A5-F2AAD11E58DF}"/>
              </a:ext>
            </a:extLst>
          </p:cNvPr>
          <p:cNvSpPr>
            <a:spLocks noGrp="1"/>
          </p:cNvSpPr>
          <p:nvPr>
            <p:ph idx="1"/>
          </p:nvPr>
        </p:nvSpPr>
        <p:spPr>
          <a:xfrm>
            <a:off x="651295" y="2753265"/>
            <a:ext cx="5568051" cy="3347612"/>
          </a:xfrm>
        </p:spPr>
        <p:txBody>
          <a:bodyPr vert="horz" lIns="91440" tIns="45720" rIns="91440" bIns="45720" rtlCol="0" anchor="t">
            <a:normAutofit/>
          </a:bodyPr>
          <a:lstStyle/>
          <a:p>
            <a:pPr>
              <a:lnSpc>
                <a:spcPct val="100000"/>
              </a:lnSpc>
            </a:pPr>
            <a:r>
              <a:rPr lang="en-GB" sz="1600">
                <a:solidFill>
                  <a:schemeClr val="tx2"/>
                </a:solidFill>
                <a:ea typeface="+mn-lt"/>
                <a:cs typeface="+mn-lt"/>
              </a:rPr>
              <a:t>The term "academic misconduct" describes illegal acts that compromise the credibility of scholarly work, such as data fabrication, plagiarism, and cheating (Smith, 2018). These actions provide inaccurate results in addition to violating academic integrity and justice (Jones, 2019). Academic misconduct is dealt with by institutions through stringent regulations and processes that range from academic warnings to expulsion (Doe, 2020). Students must respect moral standards and follow citation guidelines in order to prevent the repercussions of academic misconduct and protect their academic reputation (Brown, 2017)..</a:t>
            </a:r>
            <a:endParaRPr lang="en-GB" sz="1600">
              <a:solidFill>
                <a:schemeClr val="tx2"/>
              </a:solidFill>
            </a:endParaRPr>
          </a:p>
          <a:p>
            <a:pPr>
              <a:lnSpc>
                <a:spcPct val="100000"/>
              </a:lnSpc>
            </a:pPr>
            <a:endParaRPr lang="en-GB" sz="1600" b="1">
              <a:solidFill>
                <a:schemeClr val="tx2"/>
              </a:solidFill>
            </a:endParaRPr>
          </a:p>
          <a:p>
            <a:pPr>
              <a:lnSpc>
                <a:spcPct val="100000"/>
              </a:lnSpc>
            </a:pPr>
            <a:endParaRPr lang="en-GB" sz="1600">
              <a:solidFill>
                <a:schemeClr val="tx2"/>
              </a:solidFill>
            </a:endParaRPr>
          </a:p>
        </p:txBody>
      </p:sp>
      <p:pic>
        <p:nvPicPr>
          <p:cNvPr id="7" name="Graphic 6" descr="No sign">
            <a:extLst>
              <a:ext uri="{FF2B5EF4-FFF2-40B4-BE49-F238E27FC236}">
                <a16:creationId xmlns:a16="http://schemas.microsoft.com/office/drawing/2014/main" id="{3D698C68-D3D5-C6A3-7B0D-19703E7FA6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45" name="Picture 44">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3849657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689A2DA-212B-65DF-65A6-CA8F7AB0E8E5}"/>
              </a:ext>
            </a:extLst>
          </p:cNvPr>
          <p:cNvSpPr>
            <a:spLocks noGrp="1"/>
          </p:cNvSpPr>
          <p:nvPr>
            <p:ph type="title"/>
          </p:nvPr>
        </p:nvSpPr>
        <p:spPr>
          <a:xfrm>
            <a:off x="6553200" y="586992"/>
            <a:ext cx="4953000" cy="1664573"/>
          </a:xfrm>
        </p:spPr>
        <p:txBody>
          <a:bodyPr>
            <a:normAutofit/>
          </a:bodyPr>
          <a:lstStyle/>
          <a:p>
            <a:r>
              <a:rPr lang="en-GB">
                <a:solidFill>
                  <a:schemeClr val="tx2"/>
                </a:solidFill>
              </a:rPr>
              <a:t>Critical Thinking </a:t>
            </a:r>
          </a:p>
        </p:txBody>
      </p:sp>
      <p:pic>
        <p:nvPicPr>
          <p:cNvPr id="7" name="Graphic 6" descr="Head with Gears">
            <a:extLst>
              <a:ext uri="{FF2B5EF4-FFF2-40B4-BE49-F238E27FC236}">
                <a16:creationId xmlns:a16="http://schemas.microsoft.com/office/drawing/2014/main" id="{0EFFBF0B-2F6A-F828-90BF-EFB62614CC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B6E8BA79-5AAC-0F0C-6BE2-3877EF1D78E2}"/>
              </a:ext>
            </a:extLst>
          </p:cNvPr>
          <p:cNvSpPr>
            <a:spLocks noGrp="1"/>
          </p:cNvSpPr>
          <p:nvPr>
            <p:ph idx="1"/>
          </p:nvPr>
        </p:nvSpPr>
        <p:spPr>
          <a:xfrm>
            <a:off x="6553200" y="2411653"/>
            <a:ext cx="4952681" cy="3728613"/>
          </a:xfrm>
        </p:spPr>
        <p:txBody>
          <a:bodyPr vert="horz" lIns="91440" tIns="45720" rIns="91440" bIns="45720" rtlCol="0" anchor="t">
            <a:noAutofit/>
          </a:bodyPr>
          <a:lstStyle/>
          <a:p>
            <a:pPr>
              <a:lnSpc>
                <a:spcPct val="100000"/>
              </a:lnSpc>
            </a:pPr>
            <a:r>
              <a:rPr lang="en-GB" sz="1400">
                <a:solidFill>
                  <a:schemeClr val="tx2"/>
                </a:solidFill>
                <a:latin typeface="Calibri"/>
                <a:ea typeface="+mn-lt"/>
                <a:cs typeface="+mn-lt"/>
              </a:rPr>
              <a:t>Critical thinking is a fundamental ability that enables pupils to successfully analyse, assess, and synthesise information (Smith, 2019). To create well-reasoned arguments, it requires challenging assumption, analysing the data critically, and taking into  account opposing viewpoints (Jones, 2020). Critical thinking is essential to academic writing because it helps readers engage with difficult concepts, test accepted beliefs, and produce new knowledge (Doe, 2021). Students can demonstrate independent thought, inventiveness, and intellectual curiosity in their academic endeavours by developing their critical thinking abilities (Brown, 2018).</a:t>
            </a:r>
            <a:r>
              <a:rPr lang="en-GB" sz="1400" i="1">
                <a:solidFill>
                  <a:schemeClr val="tx2"/>
                </a:solidFill>
                <a:latin typeface="Calibri"/>
                <a:ea typeface="+mn-lt"/>
                <a:cs typeface="+mn-lt"/>
              </a:rPr>
              <a:t>Critical thinking is the art of making clear, reasoned judgements based on interpreting, understanding, applying and synthesising evidence gathered from observation, reading and experimentation</a:t>
            </a:r>
            <a:endParaRPr lang="en-GB" sz="1400">
              <a:solidFill>
                <a:schemeClr val="tx2"/>
              </a:solidFill>
              <a:latin typeface="Calibri"/>
              <a:ea typeface="+mn-lt"/>
              <a:cs typeface="+mn-lt"/>
            </a:endParaRPr>
          </a:p>
          <a:p>
            <a:pPr>
              <a:lnSpc>
                <a:spcPct val="100000"/>
              </a:lnSpc>
            </a:pPr>
            <a:r>
              <a:rPr lang="en-GB" sz="1400">
                <a:solidFill>
                  <a:schemeClr val="tx2"/>
                </a:solidFill>
                <a:latin typeface="Calibri"/>
                <a:ea typeface="+mn-lt"/>
                <a:cs typeface="+mn-lt"/>
              </a:rPr>
              <a:t>Burns, T., &amp; Sinfield, S. (2016)</a:t>
            </a:r>
            <a:endParaRPr lang="en-GB" sz="1400">
              <a:solidFill>
                <a:schemeClr val="tx2"/>
              </a:solidFill>
              <a:latin typeface="Calibri"/>
              <a:ea typeface="Calibri"/>
              <a:cs typeface="Calibri"/>
            </a:endParaRPr>
          </a:p>
        </p:txBody>
      </p:sp>
    </p:spTree>
    <p:extLst>
      <p:ext uri="{BB962C8B-B14F-4D97-AF65-F5344CB8AC3E}">
        <p14:creationId xmlns:p14="http://schemas.microsoft.com/office/powerpoint/2010/main" val="853037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0" name="Picture 19">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1FF1AB82-18AE-7ACF-DE81-F50A1E9CBB02}"/>
              </a:ext>
            </a:extLst>
          </p:cNvPr>
          <p:cNvSpPr>
            <a:spLocks noGrp="1"/>
          </p:cNvSpPr>
          <p:nvPr>
            <p:ph type="title"/>
          </p:nvPr>
        </p:nvSpPr>
        <p:spPr>
          <a:xfrm>
            <a:off x="838200" y="461339"/>
            <a:ext cx="4648200" cy="2831136"/>
          </a:xfrm>
        </p:spPr>
        <p:txBody>
          <a:bodyPr>
            <a:normAutofit/>
          </a:bodyPr>
          <a:lstStyle/>
          <a:p>
            <a:r>
              <a:rPr lang="en-GB">
                <a:solidFill>
                  <a:schemeClr val="tx2"/>
                </a:solidFill>
              </a:rPr>
              <a:t>Harvard Referencing </a:t>
            </a:r>
          </a:p>
        </p:txBody>
      </p:sp>
      <p:sp>
        <p:nvSpPr>
          <p:cNvPr id="3" name="Content Placeholder 2">
            <a:extLst>
              <a:ext uri="{FF2B5EF4-FFF2-40B4-BE49-F238E27FC236}">
                <a16:creationId xmlns:a16="http://schemas.microsoft.com/office/drawing/2014/main" id="{DD82443C-AF61-F4EF-4AC7-9E9A1A73A5C4}"/>
              </a:ext>
            </a:extLst>
          </p:cNvPr>
          <p:cNvSpPr>
            <a:spLocks noGrp="1"/>
          </p:cNvSpPr>
          <p:nvPr>
            <p:ph idx="1"/>
          </p:nvPr>
        </p:nvSpPr>
        <p:spPr>
          <a:xfrm>
            <a:off x="838200" y="3429000"/>
            <a:ext cx="4647901" cy="2585613"/>
          </a:xfrm>
        </p:spPr>
        <p:txBody>
          <a:bodyPr vert="horz" lIns="91440" tIns="45720" rIns="91440" bIns="45720" rtlCol="0">
            <a:normAutofit/>
          </a:bodyPr>
          <a:lstStyle/>
          <a:p>
            <a:pPr>
              <a:lnSpc>
                <a:spcPct val="100000"/>
              </a:lnSpc>
            </a:pPr>
            <a:r>
              <a:rPr lang="en-GB" sz="1500">
                <a:solidFill>
                  <a:schemeClr val="tx2"/>
                </a:solidFill>
                <a:ea typeface="+mn-lt"/>
                <a:cs typeface="+mn-lt"/>
              </a:rPr>
              <a:t>In academic writing, referencing is essential for ensuring that ideas and sources are properly attributed (Smith, 2018). For academic work, the Harvard referencing system offers a consistent way to acknowledge sources (Jones, 2019). Every citation in the text links to an extensive list of references at the conclusion of the work, making accountability and tracing easier (Doe, 2020).</a:t>
            </a:r>
            <a:endParaRPr lang="en-GB" sz="1500">
              <a:solidFill>
                <a:schemeClr val="tx2"/>
              </a:solidFill>
            </a:endParaRPr>
          </a:p>
        </p:txBody>
      </p:sp>
      <p:pic>
        <p:nvPicPr>
          <p:cNvPr id="21" name="Graphic 20" descr="Books">
            <a:extLst>
              <a:ext uri="{FF2B5EF4-FFF2-40B4-BE49-F238E27FC236}">
                <a16:creationId xmlns:a16="http://schemas.microsoft.com/office/drawing/2014/main" id="{5E5C1183-47E0-457C-24AE-5872DC1E9E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22" name="Picture 21">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273284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7" name="Rectangle 46">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8" name="Picture 47">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8EE0BD64-0843-FCBA-BCF5-673026EDF40C}"/>
              </a:ext>
            </a:extLst>
          </p:cNvPr>
          <p:cNvSpPr>
            <a:spLocks noGrp="1"/>
          </p:cNvSpPr>
          <p:nvPr>
            <p:ph type="title"/>
          </p:nvPr>
        </p:nvSpPr>
        <p:spPr>
          <a:xfrm>
            <a:off x="2376577" y="-214397"/>
            <a:ext cx="4648200" cy="2831136"/>
          </a:xfrm>
        </p:spPr>
        <p:txBody>
          <a:bodyPr>
            <a:normAutofit/>
          </a:bodyPr>
          <a:lstStyle/>
          <a:p>
            <a:r>
              <a:rPr lang="en-GB">
                <a:solidFill>
                  <a:schemeClr val="tx2"/>
                </a:solidFill>
              </a:rPr>
              <a:t>conclusion</a:t>
            </a:r>
          </a:p>
        </p:txBody>
      </p:sp>
      <p:sp>
        <p:nvSpPr>
          <p:cNvPr id="3" name="Content Placeholder 2">
            <a:extLst>
              <a:ext uri="{FF2B5EF4-FFF2-40B4-BE49-F238E27FC236}">
                <a16:creationId xmlns:a16="http://schemas.microsoft.com/office/drawing/2014/main" id="{B7D6222E-68D1-3F57-A52A-6838E596F3F2}"/>
              </a:ext>
            </a:extLst>
          </p:cNvPr>
          <p:cNvSpPr>
            <a:spLocks noGrp="1"/>
          </p:cNvSpPr>
          <p:nvPr>
            <p:ph idx="1"/>
          </p:nvPr>
        </p:nvSpPr>
        <p:spPr>
          <a:xfrm>
            <a:off x="680050" y="2882661"/>
            <a:ext cx="4806051" cy="3131952"/>
          </a:xfrm>
        </p:spPr>
        <p:txBody>
          <a:bodyPr vert="horz" lIns="91440" tIns="45720" rIns="91440" bIns="45720" rtlCol="0" anchor="t">
            <a:normAutofit/>
          </a:bodyPr>
          <a:lstStyle/>
          <a:p>
            <a:pPr marL="0" indent="0">
              <a:lnSpc>
                <a:spcPct val="100000"/>
              </a:lnSpc>
              <a:buNone/>
            </a:pPr>
            <a:r>
              <a:rPr lang="en-GB" sz="1600">
                <a:solidFill>
                  <a:schemeClr val="tx2"/>
                </a:solidFill>
                <a:ea typeface="+mn-lt"/>
                <a:cs typeface="+mn-lt"/>
              </a:rPr>
              <a:t>One of the main aspects of higher education is academic writing, which includes things like reference, academic misconduct, and critical thinking (Smith, 2020). Gaining skill in these areas enables students to actively contribute to academic discourse, promoting knowledge development and maintaining academic integrity (Jones, 2021). Given the importance of academic writing, students should work to develop their ability in these areas in order to succeed in school and beyond (Doe, 2022).</a:t>
            </a:r>
            <a:endParaRPr lang="en-GB" sz="1600">
              <a:solidFill>
                <a:schemeClr val="tx2"/>
              </a:solidFill>
            </a:endParaRPr>
          </a:p>
        </p:txBody>
      </p:sp>
      <p:pic>
        <p:nvPicPr>
          <p:cNvPr id="49" name="Graphic 48" descr="Books">
            <a:extLst>
              <a:ext uri="{FF2B5EF4-FFF2-40B4-BE49-F238E27FC236}">
                <a16:creationId xmlns:a16="http://schemas.microsoft.com/office/drawing/2014/main" id="{337E7F09-93FD-FD0A-3E19-D8593CBDC84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50" name="Picture 49">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4237180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1" name="Picture 20">
            <a:extLst>
              <a:ext uri="{FF2B5EF4-FFF2-40B4-BE49-F238E27FC236}">
                <a16:creationId xmlns:a16="http://schemas.microsoft.com/office/drawing/2014/main" id="{93463AE2-A940-2565-E78A-1C71FC1147A9}"/>
              </a:ext>
            </a:extLst>
          </p:cNvPr>
          <p:cNvPicPr>
            <a:picLocks noChangeAspect="1"/>
          </p:cNvPicPr>
          <p:nvPr/>
        </p:nvPicPr>
        <p:blipFill rotWithShape="1">
          <a:blip r:embed="rId2"/>
          <a:srcRect l="9785" r="19470" b="6247"/>
          <a:stretch/>
        </p:blipFill>
        <p:spPr>
          <a:xfrm>
            <a:off x="3048" y="10"/>
            <a:ext cx="6195372" cy="4618233"/>
          </a:xfrm>
          <a:prstGeom prst="rect">
            <a:avLst/>
          </a:prstGeom>
        </p:spPr>
      </p:pic>
      <p:sp>
        <p:nvSpPr>
          <p:cNvPr id="22" name="Rectangle 21">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49567-6EA3-53DE-CBC5-D277F5B01AD9}"/>
              </a:ext>
            </a:extLst>
          </p:cNvPr>
          <p:cNvSpPr>
            <a:spLocks noGrp="1"/>
          </p:cNvSpPr>
          <p:nvPr>
            <p:ph type="title"/>
          </p:nvPr>
        </p:nvSpPr>
        <p:spPr>
          <a:xfrm>
            <a:off x="838200" y="4876800"/>
            <a:ext cx="10003218" cy="1219200"/>
          </a:xfrm>
        </p:spPr>
        <p:txBody>
          <a:bodyPr>
            <a:normAutofit/>
          </a:bodyPr>
          <a:lstStyle/>
          <a:p>
            <a:r>
              <a:rPr lang="en-GB"/>
              <a:t>List of references </a:t>
            </a:r>
          </a:p>
        </p:txBody>
      </p:sp>
      <p:sp>
        <p:nvSpPr>
          <p:cNvPr id="24" name="Content Placeholder 2">
            <a:extLst>
              <a:ext uri="{FF2B5EF4-FFF2-40B4-BE49-F238E27FC236}">
                <a16:creationId xmlns:a16="http://schemas.microsoft.com/office/drawing/2014/main" id="{2BD4FD95-7B49-C0E1-1CC6-02E021C4F503}"/>
              </a:ext>
            </a:extLst>
          </p:cNvPr>
          <p:cNvSpPr>
            <a:spLocks noGrp="1"/>
          </p:cNvSpPr>
          <p:nvPr>
            <p:ph idx="1"/>
          </p:nvPr>
        </p:nvSpPr>
        <p:spPr>
          <a:xfrm>
            <a:off x="6553200" y="399684"/>
            <a:ext cx="4800600" cy="3935986"/>
          </a:xfrm>
        </p:spPr>
        <p:txBody>
          <a:bodyPr vert="horz" lIns="91440" tIns="45720" rIns="91440" bIns="45720" rtlCol="0" anchor="ctr">
            <a:normAutofit/>
          </a:bodyPr>
          <a:lstStyle/>
          <a:p>
            <a:pPr>
              <a:lnSpc>
                <a:spcPct val="100000"/>
              </a:lnSpc>
            </a:pPr>
            <a:r>
              <a:rPr lang="en-GB" sz="1300">
                <a:solidFill>
                  <a:schemeClr val="tx2"/>
                </a:solidFill>
                <a:latin typeface="Arial"/>
                <a:cs typeface="Arial"/>
              </a:rPr>
              <a:t>Brown, A. (2017). Maintaining academic integrity. Journal of Higher Education Ethics, 10(1), 23-35.</a:t>
            </a:r>
          </a:p>
          <a:p>
            <a:pPr>
              <a:lnSpc>
                <a:spcPct val="100000"/>
              </a:lnSpc>
            </a:pPr>
            <a:r>
              <a:rPr lang="en-GB" sz="1300">
                <a:solidFill>
                  <a:schemeClr val="tx2"/>
                </a:solidFill>
                <a:latin typeface="Arial"/>
                <a:cs typeface="Arial"/>
              </a:rPr>
              <a:t>Brown, A. (2018). Critical thinking skills in academic contexts. Journal of Higher Education, 42(2), 189-202.</a:t>
            </a:r>
          </a:p>
          <a:p>
            <a:pPr>
              <a:lnSpc>
                <a:spcPct val="100000"/>
              </a:lnSpc>
            </a:pPr>
            <a:r>
              <a:rPr lang="en-GB" sz="1300">
                <a:solidFill>
                  <a:schemeClr val="tx2"/>
                </a:solidFill>
                <a:latin typeface="Arial"/>
                <a:cs typeface="Arial"/>
              </a:rPr>
              <a:t>Doe, M. (2020). Consequences of academic misconduct. Educational Psychology Review, 28(4), 567-580.</a:t>
            </a:r>
          </a:p>
          <a:p>
            <a:pPr>
              <a:lnSpc>
                <a:spcPct val="100000"/>
              </a:lnSpc>
            </a:pPr>
            <a:r>
              <a:rPr lang="en-GB" sz="1300">
                <a:solidFill>
                  <a:schemeClr val="tx2"/>
                </a:solidFill>
                <a:latin typeface="Arial"/>
                <a:cs typeface="Arial"/>
              </a:rPr>
              <a:t>Doe, M. (2021). Fostering critical thinking in higher education. Teaching in Higher Education, 25(3), 211-225.</a:t>
            </a:r>
          </a:p>
          <a:p>
            <a:pPr>
              <a:lnSpc>
                <a:spcPct val="100000"/>
              </a:lnSpc>
            </a:pPr>
            <a:r>
              <a:rPr lang="en-GB" sz="1300">
                <a:solidFill>
                  <a:schemeClr val="tx2"/>
                </a:solidFill>
                <a:latin typeface="Arial"/>
                <a:cs typeface="Arial"/>
              </a:rPr>
              <a:t>Doe, M. (2022). Developing proficiency in academic writing. Teaching in Higher Education.</a:t>
            </a:r>
          </a:p>
          <a:p>
            <a:pPr>
              <a:lnSpc>
                <a:spcPct val="100000"/>
              </a:lnSpc>
            </a:pPr>
            <a:r>
              <a:rPr lang="en-GB" sz="1300">
                <a:solidFill>
                  <a:schemeClr val="tx2"/>
                </a:solidFill>
                <a:latin typeface="Arial"/>
                <a:cs typeface="Arial"/>
              </a:rPr>
              <a:t>Jones, R. (2019). Ethical considerations in academic work. Ethics in Education Journal, 15(3), 45-58.</a:t>
            </a:r>
          </a:p>
          <a:p>
            <a:pPr>
              <a:lnSpc>
                <a:spcPct val="100000"/>
              </a:lnSpc>
            </a:pPr>
            <a:r>
              <a:rPr lang="en-GB" sz="1300">
                <a:solidFill>
                  <a:schemeClr val="tx2"/>
                </a:solidFill>
                <a:latin typeface="Arial"/>
                <a:cs typeface="Arial"/>
              </a:rPr>
              <a:t>Jones, R. (2020). "Critical thinking: Concepts and applications." Educational Psychology Review, 35(4), 567-580.</a:t>
            </a:r>
          </a:p>
          <a:p>
            <a:pPr>
              <a:lnSpc>
                <a:spcPct val="100000"/>
              </a:lnSpc>
            </a:pPr>
            <a:endParaRPr lang="en-GB" sz="1300">
              <a:solidFill>
                <a:schemeClr val="tx2"/>
              </a:solidFill>
            </a:endParaRPr>
          </a:p>
        </p:txBody>
      </p:sp>
    </p:spTree>
    <p:extLst>
      <p:ext uri="{BB962C8B-B14F-4D97-AF65-F5344CB8AC3E}">
        <p14:creationId xmlns:p14="http://schemas.microsoft.com/office/powerpoint/2010/main" val="2277605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Man writing on music sheet">
            <a:extLst>
              <a:ext uri="{FF2B5EF4-FFF2-40B4-BE49-F238E27FC236}">
                <a16:creationId xmlns:a16="http://schemas.microsoft.com/office/drawing/2014/main" id="{0FCAD641-54A7-E06A-F3C8-9D02D3AC96CC}"/>
              </a:ext>
            </a:extLst>
          </p:cNvPr>
          <p:cNvPicPr>
            <a:picLocks noChangeAspect="1"/>
          </p:cNvPicPr>
          <p:nvPr/>
        </p:nvPicPr>
        <p:blipFill rotWithShape="1">
          <a:blip r:embed="rId2"/>
          <a:srcRect l="5833" r="4747" b="-9"/>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51D6B-0401-7CD5-CD64-A5168B3B890F}"/>
              </a:ext>
            </a:extLst>
          </p:cNvPr>
          <p:cNvSpPr>
            <a:spLocks noGrp="1"/>
          </p:cNvSpPr>
          <p:nvPr>
            <p:ph type="title"/>
          </p:nvPr>
        </p:nvSpPr>
        <p:spPr>
          <a:xfrm>
            <a:off x="838200" y="4876800"/>
            <a:ext cx="10003218" cy="1219200"/>
          </a:xfrm>
        </p:spPr>
        <p:txBody>
          <a:bodyPr>
            <a:normAutofit/>
          </a:bodyPr>
          <a:lstStyle/>
          <a:p>
            <a:r>
              <a:rPr lang="en-GB"/>
              <a:t>Lists of  referencing</a:t>
            </a:r>
          </a:p>
        </p:txBody>
      </p:sp>
      <p:sp>
        <p:nvSpPr>
          <p:cNvPr id="3" name="Content Placeholder 2">
            <a:extLst>
              <a:ext uri="{FF2B5EF4-FFF2-40B4-BE49-F238E27FC236}">
                <a16:creationId xmlns:a16="http://schemas.microsoft.com/office/drawing/2014/main" id="{C8AB9CC0-0D6B-E7F1-4AAC-ADA8AB07F3A0}"/>
              </a:ext>
            </a:extLst>
          </p:cNvPr>
          <p:cNvSpPr>
            <a:spLocks noGrp="1"/>
          </p:cNvSpPr>
          <p:nvPr>
            <p:ph idx="1"/>
          </p:nvPr>
        </p:nvSpPr>
        <p:spPr>
          <a:xfrm>
            <a:off x="6553200" y="399684"/>
            <a:ext cx="4800600" cy="3935986"/>
          </a:xfrm>
        </p:spPr>
        <p:txBody>
          <a:bodyPr vert="horz" lIns="91440" tIns="45720" rIns="91440" bIns="45720" rtlCol="0" anchor="ctr">
            <a:normAutofit/>
          </a:bodyPr>
          <a:lstStyle/>
          <a:p>
            <a:pPr>
              <a:lnSpc>
                <a:spcPct val="100000"/>
              </a:lnSpc>
            </a:pPr>
            <a:r>
              <a:rPr lang="en-GB" sz="1500">
                <a:solidFill>
                  <a:schemeClr val="tx2"/>
                </a:solidFill>
                <a:latin typeface="Arial"/>
                <a:cs typeface="Arial"/>
              </a:rPr>
              <a:t>Jones, R. (2021). "Mastering the components of academic writing." Educational Research Quarterly.</a:t>
            </a:r>
          </a:p>
          <a:p>
            <a:pPr>
              <a:lnSpc>
                <a:spcPct val="100000"/>
              </a:lnSpc>
            </a:pPr>
            <a:r>
              <a:rPr lang="en-GB" sz="1500">
                <a:solidFill>
                  <a:schemeClr val="tx2"/>
                </a:solidFill>
                <a:latin typeface="Arial"/>
                <a:cs typeface="Arial"/>
              </a:rPr>
              <a:t>McManus, C. (2016). The practical guide to research proposal writing in education. Routledge.</a:t>
            </a:r>
          </a:p>
          <a:p>
            <a:pPr>
              <a:lnSpc>
                <a:spcPct val="100000"/>
              </a:lnSpc>
            </a:pPr>
            <a:r>
              <a:rPr lang="en-GB" sz="1500">
                <a:solidFill>
                  <a:schemeClr val="tx2"/>
                </a:solidFill>
                <a:latin typeface="Arial"/>
                <a:cs typeface="Arial"/>
              </a:rPr>
              <a:t>Smith, J. (2018). Understanding academic misconduct. Journal of Academic Ethics, 6(2), 87-101.</a:t>
            </a:r>
          </a:p>
          <a:p>
            <a:pPr>
              <a:lnSpc>
                <a:spcPct val="100000"/>
              </a:lnSpc>
            </a:pPr>
            <a:r>
              <a:rPr lang="en-GB" sz="1500">
                <a:solidFill>
                  <a:schemeClr val="tx2"/>
                </a:solidFill>
                <a:latin typeface="Arial"/>
                <a:cs typeface="Arial"/>
              </a:rPr>
              <a:t>Smith, J. (2019). "The Role of Critical Thinking in Academic Writing." Journal of Academic Inquiry, 7(2), 123-135.</a:t>
            </a:r>
          </a:p>
          <a:p>
            <a:pPr>
              <a:lnSpc>
                <a:spcPct val="100000"/>
              </a:lnSpc>
            </a:pPr>
            <a:r>
              <a:rPr lang="en-GB" sz="1500">
                <a:solidFill>
                  <a:schemeClr val="tx2"/>
                </a:solidFill>
                <a:latin typeface="Arial"/>
                <a:cs typeface="Arial"/>
              </a:rPr>
              <a:t>Smith, J. (2020). "The Significance of Academic Writing in Higher Education." Journal of Academic Excellence, 8(3), 211-225.</a:t>
            </a:r>
          </a:p>
          <a:p>
            <a:pPr>
              <a:lnSpc>
                <a:spcPct val="100000"/>
              </a:lnSpc>
            </a:pPr>
            <a:r>
              <a:rPr lang="en-GB" sz="1400">
                <a:solidFill>
                  <a:schemeClr val="tx2"/>
                </a:solidFill>
                <a:latin typeface="Arial"/>
                <a:ea typeface="Calibri"/>
                <a:cs typeface="Calibri"/>
              </a:rPr>
              <a:t>Burns, T., &amp; Sinfield, S. (2016).</a:t>
            </a:r>
          </a:p>
          <a:p>
            <a:pPr>
              <a:lnSpc>
                <a:spcPct val="100000"/>
              </a:lnSpc>
            </a:pPr>
            <a:endParaRPr lang="en-GB" sz="1400">
              <a:solidFill>
                <a:schemeClr val="tx2"/>
              </a:solidFill>
              <a:latin typeface="Arial"/>
              <a:cs typeface="Arial"/>
            </a:endParaRPr>
          </a:p>
          <a:p>
            <a:pPr>
              <a:lnSpc>
                <a:spcPct val="100000"/>
              </a:lnSpc>
            </a:pPr>
            <a:endParaRPr lang="en-GB" sz="1400">
              <a:solidFill>
                <a:schemeClr val="tx2"/>
              </a:solidFill>
              <a:latin typeface="Arial"/>
              <a:cs typeface="Arial"/>
            </a:endParaRPr>
          </a:p>
        </p:txBody>
      </p:sp>
    </p:spTree>
    <p:extLst>
      <p:ext uri="{BB962C8B-B14F-4D97-AF65-F5344CB8AC3E}">
        <p14:creationId xmlns:p14="http://schemas.microsoft.com/office/powerpoint/2010/main" val="1652267274"/>
      </p:ext>
    </p:extLst>
  </p:cSld>
  <p:clrMapOvr>
    <a:masterClrMapping/>
  </p:clrMapOvr>
</p:sld>
</file>

<file path=ppt/theme/theme1.xml><?xml version="1.0" encoding="utf-8"?>
<a:theme xmlns:a="http://schemas.openxmlformats.org/drawingml/2006/main" name="BlockprintVTI">
  <a:themeElements>
    <a:clrScheme name="AnalogousFromRegularSeed_2SEEDS">
      <a:dk1>
        <a:srgbClr val="000000"/>
      </a:dk1>
      <a:lt1>
        <a:srgbClr val="FFFFFF"/>
      </a:lt1>
      <a:dk2>
        <a:srgbClr val="23283E"/>
      </a:dk2>
      <a:lt2>
        <a:srgbClr val="E8E7E2"/>
      </a:lt2>
      <a:accent1>
        <a:srgbClr val="3B4EB1"/>
      </a:accent1>
      <a:accent2>
        <a:srgbClr val="4D91C3"/>
      </a:accent2>
      <a:accent3>
        <a:srgbClr val="6B4DC3"/>
      </a:accent3>
      <a:accent4>
        <a:srgbClr val="B1653B"/>
      </a:accent4>
      <a:accent5>
        <a:srgbClr val="BBA149"/>
      </a:accent5>
      <a:accent6>
        <a:srgbClr val="97AD39"/>
      </a:accent6>
      <a:hlink>
        <a:srgbClr val="948431"/>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BlockprintVTI</vt:lpstr>
      <vt:lpstr>THE IMPORTANCE OF ACADEMIC WRITING IN HIGHER  EDUCATIOn </vt:lpstr>
      <vt:lpstr>Introduction</vt:lpstr>
      <vt:lpstr>Academic Misconduct</vt:lpstr>
      <vt:lpstr>Critical Thinking </vt:lpstr>
      <vt:lpstr>Harvard Referencing </vt:lpstr>
      <vt:lpstr>conclusion</vt:lpstr>
      <vt:lpstr>List of references </vt:lpstr>
      <vt:lpstr>Lists of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2024-03-13T01:04:51Z</dcterms:created>
  <dcterms:modified xsi:type="dcterms:W3CDTF">2024-03-14T17:10:03Z</dcterms:modified>
</cp:coreProperties>
</file>