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4"/>
  </p:sldMasterIdLst>
  <p:notesMasterIdLst>
    <p:notesMasterId r:id="rId19"/>
  </p:notesMasterIdLst>
  <p:sldIdLst>
    <p:sldId id="256" r:id="rId5"/>
    <p:sldId id="257" r:id="rId6"/>
    <p:sldId id="258" r:id="rId7"/>
    <p:sldId id="268" r:id="rId8"/>
    <p:sldId id="259" r:id="rId9"/>
    <p:sldId id="260" r:id="rId10"/>
    <p:sldId id="261" r:id="rId11"/>
    <p:sldId id="262" r:id="rId12"/>
    <p:sldId id="270" r:id="rId13"/>
    <p:sldId id="263" r:id="rId14"/>
    <p:sldId id="269" r:id="rId15"/>
    <p:sldId id="265" r:id="rId16"/>
    <p:sldId id="266" r:id="rId17"/>
    <p:sldId id="264"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Holifield (Welsh Ambulance Service NHS Trust)" userId="bcda39b9-916d-47c0-bb2b-3eb93249576e" providerId="ADAL" clId="{9987F6A9-FB3A-4140-A6A9-802A8D5E654D}"/>
    <pc:docChg chg="custSel modSld">
      <pc:chgData name="Kate Holifield (Welsh Ambulance Service NHS Trust)" userId="bcda39b9-916d-47c0-bb2b-3eb93249576e" providerId="ADAL" clId="{9987F6A9-FB3A-4140-A6A9-802A8D5E654D}" dt="2025-01-23T14:18:25.787" v="614" actId="20577"/>
      <pc:docMkLst>
        <pc:docMk/>
      </pc:docMkLst>
      <pc:sldChg chg="modNotesTx">
        <pc:chgData name="Kate Holifield (Welsh Ambulance Service NHS Trust)" userId="bcda39b9-916d-47c0-bb2b-3eb93249576e" providerId="ADAL" clId="{9987F6A9-FB3A-4140-A6A9-802A8D5E654D}" dt="2025-01-23T12:46:05.988" v="14" actId="20577"/>
        <pc:sldMkLst>
          <pc:docMk/>
          <pc:sldMk cId="4187222656" sldId="258"/>
        </pc:sldMkLst>
      </pc:sldChg>
      <pc:sldChg chg="modNotesTx">
        <pc:chgData name="Kate Holifield (Welsh Ambulance Service NHS Trust)" userId="bcda39b9-916d-47c0-bb2b-3eb93249576e" providerId="ADAL" clId="{9987F6A9-FB3A-4140-A6A9-802A8D5E654D}" dt="2025-01-23T13:51:36.929" v="119" actId="5793"/>
        <pc:sldMkLst>
          <pc:docMk/>
          <pc:sldMk cId="4285706874" sldId="259"/>
        </pc:sldMkLst>
      </pc:sldChg>
      <pc:sldChg chg="modSp">
        <pc:chgData name="Kate Holifield (Welsh Ambulance Service NHS Trust)" userId="bcda39b9-916d-47c0-bb2b-3eb93249576e" providerId="ADAL" clId="{9987F6A9-FB3A-4140-A6A9-802A8D5E654D}" dt="2025-01-22T14:55:04.574" v="0" actId="1076"/>
        <pc:sldMkLst>
          <pc:docMk/>
          <pc:sldMk cId="932764542" sldId="266"/>
        </pc:sldMkLst>
        <pc:spChg chg="mod">
          <ac:chgData name="Kate Holifield (Welsh Ambulance Service NHS Trust)" userId="bcda39b9-916d-47c0-bb2b-3eb93249576e" providerId="ADAL" clId="{9987F6A9-FB3A-4140-A6A9-802A8D5E654D}" dt="2025-01-22T14:55:04.574" v="0" actId="1076"/>
          <ac:spMkLst>
            <pc:docMk/>
            <pc:sldMk cId="932764542" sldId="266"/>
            <ac:spMk id="3" creationId="{5C9CDDB2-B920-89D5-8DDA-F57ADF26ADB2}"/>
          </ac:spMkLst>
        </pc:spChg>
      </pc:sldChg>
      <pc:sldChg chg="modNotesTx">
        <pc:chgData name="Kate Holifield (Welsh Ambulance Service NHS Trust)" userId="bcda39b9-916d-47c0-bb2b-3eb93249576e" providerId="ADAL" clId="{9987F6A9-FB3A-4140-A6A9-802A8D5E654D}" dt="2025-01-23T14:18:25.787" v="614" actId="20577"/>
        <pc:sldMkLst>
          <pc:docMk/>
          <pc:sldMk cId="4056207504" sldId="268"/>
        </pc:sldMkLst>
      </pc:sldChg>
    </pc:docChg>
  </pc:docChgLst>
  <pc:docChgLst>
    <pc:chgData name="Kate Holifield (Welsh Ambulance Service NHS Trust)" userId="bcda39b9-916d-47c0-bb2b-3eb93249576e" providerId="ADAL" clId="{F2C54A4F-4FD0-47A4-A5D2-7E65B06C09CC}"/>
    <pc:docChg chg="undo custSel addSld delSld modSld sldOrd">
      <pc:chgData name="Kate Holifield (Welsh Ambulance Service NHS Trust)" userId="bcda39b9-916d-47c0-bb2b-3eb93249576e" providerId="ADAL" clId="{F2C54A4F-4FD0-47A4-A5D2-7E65B06C09CC}" dt="2025-01-23T14:14:33.455" v="7816"/>
      <pc:docMkLst>
        <pc:docMk/>
      </pc:docMkLst>
      <pc:sldChg chg="modSp">
        <pc:chgData name="Kate Holifield (Welsh Ambulance Service NHS Trust)" userId="bcda39b9-916d-47c0-bb2b-3eb93249576e" providerId="ADAL" clId="{F2C54A4F-4FD0-47A4-A5D2-7E65B06C09CC}" dt="2025-01-21T20:15:26.369" v="6293"/>
        <pc:sldMkLst>
          <pc:docMk/>
          <pc:sldMk cId="1533133752" sldId="256"/>
        </pc:sldMkLst>
        <pc:spChg chg="mod">
          <ac:chgData name="Kate Holifield (Welsh Ambulance Service NHS Trust)" userId="bcda39b9-916d-47c0-bb2b-3eb93249576e" providerId="ADAL" clId="{F2C54A4F-4FD0-47A4-A5D2-7E65B06C09CC}" dt="2025-01-21T20:15:26.369" v="6293"/>
          <ac:spMkLst>
            <pc:docMk/>
            <pc:sldMk cId="1533133752" sldId="256"/>
            <ac:spMk id="2" creationId="{32E470BA-C3D7-E5BE-0A95-86C07C44DA06}"/>
          </ac:spMkLst>
        </pc:spChg>
        <pc:spChg chg="mod">
          <ac:chgData name="Kate Holifield (Welsh Ambulance Service NHS Trust)" userId="bcda39b9-916d-47c0-bb2b-3eb93249576e" providerId="ADAL" clId="{F2C54A4F-4FD0-47A4-A5D2-7E65B06C09CC}" dt="2025-01-21T20:15:26.369" v="6293"/>
          <ac:spMkLst>
            <pc:docMk/>
            <pc:sldMk cId="1533133752" sldId="256"/>
            <ac:spMk id="3" creationId="{9A905858-162C-BF78-87CB-35E359245706}"/>
          </ac:spMkLst>
        </pc:spChg>
      </pc:sldChg>
      <pc:sldChg chg="modSp mod">
        <pc:chgData name="Kate Holifield (Welsh Ambulance Service NHS Trust)" userId="bcda39b9-916d-47c0-bb2b-3eb93249576e" providerId="ADAL" clId="{F2C54A4F-4FD0-47A4-A5D2-7E65B06C09CC}" dt="2025-01-21T20:15:26.369" v="6293"/>
        <pc:sldMkLst>
          <pc:docMk/>
          <pc:sldMk cId="78080329" sldId="257"/>
        </pc:sldMkLst>
        <pc:spChg chg="mod">
          <ac:chgData name="Kate Holifield (Welsh Ambulance Service NHS Trust)" userId="bcda39b9-916d-47c0-bb2b-3eb93249576e" providerId="ADAL" clId="{F2C54A4F-4FD0-47A4-A5D2-7E65B06C09CC}" dt="2025-01-21T20:15:26.369" v="6293"/>
          <ac:spMkLst>
            <pc:docMk/>
            <pc:sldMk cId="78080329" sldId="257"/>
            <ac:spMk id="2" creationId="{FF567D2B-E5D6-0F9B-302E-0A7830FD1D27}"/>
          </ac:spMkLst>
        </pc:spChg>
        <pc:spChg chg="mod">
          <ac:chgData name="Kate Holifield (Welsh Ambulance Service NHS Trust)" userId="bcda39b9-916d-47c0-bb2b-3eb93249576e" providerId="ADAL" clId="{F2C54A4F-4FD0-47A4-A5D2-7E65B06C09CC}" dt="2025-01-21T20:15:26.369" v="6293"/>
          <ac:spMkLst>
            <pc:docMk/>
            <pc:sldMk cId="78080329" sldId="257"/>
            <ac:spMk id="3" creationId="{CFFDCF2E-67C6-CCC1-F9B8-D57477C2EF42}"/>
          </ac:spMkLst>
        </pc:spChg>
      </pc:sldChg>
      <pc:sldChg chg="addSp modSp mod modNotesTx">
        <pc:chgData name="Kate Holifield (Welsh Ambulance Service NHS Trust)" userId="bcda39b9-916d-47c0-bb2b-3eb93249576e" providerId="ADAL" clId="{F2C54A4F-4FD0-47A4-A5D2-7E65B06C09CC}" dt="2025-01-21T20:15:26.369" v="6293"/>
        <pc:sldMkLst>
          <pc:docMk/>
          <pc:sldMk cId="4187222656" sldId="258"/>
        </pc:sldMkLst>
        <pc:spChg chg="mod">
          <ac:chgData name="Kate Holifield (Welsh Ambulance Service NHS Trust)" userId="bcda39b9-916d-47c0-bb2b-3eb93249576e" providerId="ADAL" clId="{F2C54A4F-4FD0-47A4-A5D2-7E65B06C09CC}" dt="2025-01-21T20:15:26.369" v="6293"/>
          <ac:spMkLst>
            <pc:docMk/>
            <pc:sldMk cId="4187222656" sldId="258"/>
            <ac:spMk id="2" creationId="{574992DA-1D3F-4E3E-D3DE-50BB9154A35C}"/>
          </ac:spMkLst>
        </pc:spChg>
        <pc:spChg chg="mod">
          <ac:chgData name="Kate Holifield (Welsh Ambulance Service NHS Trust)" userId="bcda39b9-916d-47c0-bb2b-3eb93249576e" providerId="ADAL" clId="{F2C54A4F-4FD0-47A4-A5D2-7E65B06C09CC}" dt="2025-01-21T20:15:26.369" v="6293"/>
          <ac:spMkLst>
            <pc:docMk/>
            <pc:sldMk cId="4187222656" sldId="258"/>
            <ac:spMk id="3" creationId="{FD28F417-8C04-19F8-200B-238F03D77859}"/>
          </ac:spMkLst>
        </pc:spChg>
        <pc:spChg chg="add mod">
          <ac:chgData name="Kate Holifield (Welsh Ambulance Service NHS Trust)" userId="bcda39b9-916d-47c0-bb2b-3eb93249576e" providerId="ADAL" clId="{F2C54A4F-4FD0-47A4-A5D2-7E65B06C09CC}" dt="2025-01-21T19:16:13.982" v="5090" actId="14100"/>
          <ac:spMkLst>
            <pc:docMk/>
            <pc:sldMk cId="4187222656" sldId="258"/>
            <ac:spMk id="4" creationId="{BCFF07AC-4AD7-E0AB-2CC7-5451C4BC6331}"/>
          </ac:spMkLst>
        </pc:spChg>
      </pc:sldChg>
      <pc:sldChg chg="addSp modSp mod modAnim">
        <pc:chgData name="Kate Holifield (Welsh Ambulance Service NHS Trust)" userId="bcda39b9-916d-47c0-bb2b-3eb93249576e" providerId="ADAL" clId="{F2C54A4F-4FD0-47A4-A5D2-7E65B06C09CC}" dt="2025-01-23T12:50:36.837" v="6308" actId="20577"/>
        <pc:sldMkLst>
          <pc:docMk/>
          <pc:sldMk cId="4285706874" sldId="259"/>
        </pc:sldMkLst>
        <pc:spChg chg="mod">
          <ac:chgData name="Kate Holifield (Welsh Ambulance Service NHS Trust)" userId="bcda39b9-916d-47c0-bb2b-3eb93249576e" providerId="ADAL" clId="{F2C54A4F-4FD0-47A4-A5D2-7E65B06C09CC}" dt="2025-01-20T20:00:26.831" v="353" actId="14100"/>
          <ac:spMkLst>
            <pc:docMk/>
            <pc:sldMk cId="4285706874" sldId="259"/>
            <ac:spMk id="3" creationId="{EA5170D5-3102-44F5-A3A1-1A9088893C55}"/>
          </ac:spMkLst>
        </pc:spChg>
        <pc:spChg chg="mod">
          <ac:chgData name="Kate Holifield (Welsh Ambulance Service NHS Trust)" userId="bcda39b9-916d-47c0-bb2b-3eb93249576e" providerId="ADAL" clId="{F2C54A4F-4FD0-47A4-A5D2-7E65B06C09CC}" dt="2025-01-21T11:53:06.962" v="2135" actId="20577"/>
          <ac:spMkLst>
            <pc:docMk/>
            <pc:sldMk cId="4285706874" sldId="259"/>
            <ac:spMk id="4" creationId="{D038E309-F8AE-CB11-1642-04DD031603AB}"/>
          </ac:spMkLst>
        </pc:spChg>
        <pc:spChg chg="add mod">
          <ac:chgData name="Kate Holifield (Welsh Ambulance Service NHS Trust)" userId="bcda39b9-916d-47c0-bb2b-3eb93249576e" providerId="ADAL" clId="{F2C54A4F-4FD0-47A4-A5D2-7E65B06C09CC}" dt="2025-01-21T11:41:57.237" v="1958" actId="14100"/>
          <ac:spMkLst>
            <pc:docMk/>
            <pc:sldMk cId="4285706874" sldId="259"/>
            <ac:spMk id="5" creationId="{D5BBD89E-28B2-7794-6EFD-58FBA93B0B3F}"/>
          </ac:spMkLst>
        </pc:spChg>
        <pc:spChg chg="add mod">
          <ac:chgData name="Kate Holifield (Welsh Ambulance Service NHS Trust)" userId="bcda39b9-916d-47c0-bb2b-3eb93249576e" providerId="ADAL" clId="{F2C54A4F-4FD0-47A4-A5D2-7E65B06C09CC}" dt="2025-01-23T12:50:36.837" v="6308" actId="20577"/>
          <ac:spMkLst>
            <pc:docMk/>
            <pc:sldMk cId="4285706874" sldId="259"/>
            <ac:spMk id="6" creationId="{3F4EC5C6-DAED-2B06-A2DE-BD3D10D3EC79}"/>
          </ac:spMkLst>
        </pc:spChg>
        <pc:spChg chg="add mod">
          <ac:chgData name="Kate Holifield (Welsh Ambulance Service NHS Trust)" userId="bcda39b9-916d-47c0-bb2b-3eb93249576e" providerId="ADAL" clId="{F2C54A4F-4FD0-47A4-A5D2-7E65B06C09CC}" dt="2025-01-21T11:42:15.410" v="1959" actId="14100"/>
          <ac:spMkLst>
            <pc:docMk/>
            <pc:sldMk cId="4285706874" sldId="259"/>
            <ac:spMk id="7" creationId="{C248A840-E0AA-A1F5-E1A4-D0B27F49877B}"/>
          </ac:spMkLst>
        </pc:spChg>
        <pc:spChg chg="add mod">
          <ac:chgData name="Kate Holifield (Welsh Ambulance Service NHS Trust)" userId="bcda39b9-916d-47c0-bb2b-3eb93249576e" providerId="ADAL" clId="{F2C54A4F-4FD0-47A4-A5D2-7E65B06C09CC}" dt="2025-01-21T11:40:38.223" v="1943" actId="1076"/>
          <ac:spMkLst>
            <pc:docMk/>
            <pc:sldMk cId="4285706874" sldId="259"/>
            <ac:spMk id="8" creationId="{995E8DC0-648B-2AD6-AC82-FE74D6D1623C}"/>
          </ac:spMkLst>
        </pc:spChg>
        <pc:spChg chg="add mod">
          <ac:chgData name="Kate Holifield (Welsh Ambulance Service NHS Trust)" userId="bcda39b9-916d-47c0-bb2b-3eb93249576e" providerId="ADAL" clId="{F2C54A4F-4FD0-47A4-A5D2-7E65B06C09CC}" dt="2025-01-21T11:42:36.459" v="1963" actId="1076"/>
          <ac:spMkLst>
            <pc:docMk/>
            <pc:sldMk cId="4285706874" sldId="259"/>
            <ac:spMk id="9" creationId="{2E288037-E1D3-8E3E-2EC6-65B1286F2865}"/>
          </ac:spMkLst>
        </pc:spChg>
        <pc:spChg chg="add mod">
          <ac:chgData name="Kate Holifield (Welsh Ambulance Service NHS Trust)" userId="bcda39b9-916d-47c0-bb2b-3eb93249576e" providerId="ADAL" clId="{F2C54A4F-4FD0-47A4-A5D2-7E65B06C09CC}" dt="2025-01-21T11:42:40.980" v="1964" actId="1076"/>
          <ac:spMkLst>
            <pc:docMk/>
            <pc:sldMk cId="4285706874" sldId="259"/>
            <ac:spMk id="10" creationId="{BD6F1871-94B4-1881-4B78-00943A9228E4}"/>
          </ac:spMkLst>
        </pc:spChg>
        <pc:spChg chg="add mod">
          <ac:chgData name="Kate Holifield (Welsh Ambulance Service NHS Trust)" userId="bcda39b9-916d-47c0-bb2b-3eb93249576e" providerId="ADAL" clId="{F2C54A4F-4FD0-47A4-A5D2-7E65B06C09CC}" dt="2025-01-21T11:42:31.613" v="1962" actId="1076"/>
          <ac:spMkLst>
            <pc:docMk/>
            <pc:sldMk cId="4285706874" sldId="259"/>
            <ac:spMk id="11" creationId="{168A4410-E43B-7422-BFD7-7D4AAA54E3AF}"/>
          </ac:spMkLst>
        </pc:spChg>
        <pc:spChg chg="add mod">
          <ac:chgData name="Kate Holifield (Welsh Ambulance Service NHS Trust)" userId="bcda39b9-916d-47c0-bb2b-3eb93249576e" providerId="ADAL" clId="{F2C54A4F-4FD0-47A4-A5D2-7E65B06C09CC}" dt="2025-01-21T11:42:44.031" v="1965" actId="1076"/>
          <ac:spMkLst>
            <pc:docMk/>
            <pc:sldMk cId="4285706874" sldId="259"/>
            <ac:spMk id="12" creationId="{A8A58BCF-8BA4-74C1-2D3A-F6F5C80A2894}"/>
          </ac:spMkLst>
        </pc:spChg>
        <pc:spChg chg="add mod">
          <ac:chgData name="Kate Holifield (Welsh Ambulance Service NHS Trust)" userId="bcda39b9-916d-47c0-bb2b-3eb93249576e" providerId="ADAL" clId="{F2C54A4F-4FD0-47A4-A5D2-7E65B06C09CC}" dt="2025-01-21T11:43:14.857" v="1973" actId="1076"/>
          <ac:spMkLst>
            <pc:docMk/>
            <pc:sldMk cId="4285706874" sldId="259"/>
            <ac:spMk id="13" creationId="{1BD512EC-D6AB-5FB4-8856-1DE5E02B6E6E}"/>
          </ac:spMkLst>
        </pc:spChg>
        <pc:spChg chg="add mod">
          <ac:chgData name="Kate Holifield (Welsh Ambulance Service NHS Trust)" userId="bcda39b9-916d-47c0-bb2b-3eb93249576e" providerId="ADAL" clId="{F2C54A4F-4FD0-47A4-A5D2-7E65B06C09CC}" dt="2025-01-21T11:43:31.400" v="1974" actId="1076"/>
          <ac:spMkLst>
            <pc:docMk/>
            <pc:sldMk cId="4285706874" sldId="259"/>
            <ac:spMk id="14" creationId="{96CC46B8-5F94-D8CA-952D-38A21E6CD80C}"/>
          </ac:spMkLst>
        </pc:spChg>
        <pc:spChg chg="add mod">
          <ac:chgData name="Kate Holifield (Welsh Ambulance Service NHS Trust)" userId="bcda39b9-916d-47c0-bb2b-3eb93249576e" providerId="ADAL" clId="{F2C54A4F-4FD0-47A4-A5D2-7E65B06C09CC}" dt="2025-01-21T11:43:00.965" v="1970" actId="1076"/>
          <ac:spMkLst>
            <pc:docMk/>
            <pc:sldMk cId="4285706874" sldId="259"/>
            <ac:spMk id="15" creationId="{E2EE1580-6B77-441A-312D-FBE4C84D3C68}"/>
          </ac:spMkLst>
        </pc:spChg>
        <pc:spChg chg="add mod">
          <ac:chgData name="Kate Holifield (Welsh Ambulance Service NHS Trust)" userId="bcda39b9-916d-47c0-bb2b-3eb93249576e" providerId="ADAL" clId="{F2C54A4F-4FD0-47A4-A5D2-7E65B06C09CC}" dt="2025-01-21T11:42:58.811" v="1969" actId="1076"/>
          <ac:spMkLst>
            <pc:docMk/>
            <pc:sldMk cId="4285706874" sldId="259"/>
            <ac:spMk id="16" creationId="{0D4E7E5E-2B97-6096-AE25-166D334C2D81}"/>
          </ac:spMkLst>
        </pc:spChg>
        <pc:spChg chg="add mod">
          <ac:chgData name="Kate Holifield (Welsh Ambulance Service NHS Trust)" userId="bcda39b9-916d-47c0-bb2b-3eb93249576e" providerId="ADAL" clId="{F2C54A4F-4FD0-47A4-A5D2-7E65B06C09CC}" dt="2025-01-21T11:44:00.863" v="1979" actId="14100"/>
          <ac:spMkLst>
            <pc:docMk/>
            <pc:sldMk cId="4285706874" sldId="259"/>
            <ac:spMk id="17" creationId="{6934B0E9-1BEF-025A-24EE-55066FDE6385}"/>
          </ac:spMkLst>
        </pc:spChg>
        <pc:spChg chg="add mod">
          <ac:chgData name="Kate Holifield (Welsh Ambulance Service NHS Trust)" userId="bcda39b9-916d-47c0-bb2b-3eb93249576e" providerId="ADAL" clId="{F2C54A4F-4FD0-47A4-A5D2-7E65B06C09CC}" dt="2025-01-21T20:10:30.466" v="6231" actId="20577"/>
          <ac:spMkLst>
            <pc:docMk/>
            <pc:sldMk cId="4285706874" sldId="259"/>
            <ac:spMk id="18" creationId="{75EF48B2-6957-6533-2967-E895C1C8C169}"/>
          </ac:spMkLst>
        </pc:spChg>
        <pc:spChg chg="add mod">
          <ac:chgData name="Kate Holifield (Welsh Ambulance Service NHS Trust)" userId="bcda39b9-916d-47c0-bb2b-3eb93249576e" providerId="ADAL" clId="{F2C54A4F-4FD0-47A4-A5D2-7E65B06C09CC}" dt="2025-01-21T11:44:15.380" v="1981" actId="14100"/>
          <ac:spMkLst>
            <pc:docMk/>
            <pc:sldMk cId="4285706874" sldId="259"/>
            <ac:spMk id="19" creationId="{E778E8E8-B79C-F032-FD6B-DDCE4C7B3C65}"/>
          </ac:spMkLst>
        </pc:spChg>
        <pc:spChg chg="add mod">
          <ac:chgData name="Kate Holifield (Welsh Ambulance Service NHS Trust)" userId="bcda39b9-916d-47c0-bb2b-3eb93249576e" providerId="ADAL" clId="{F2C54A4F-4FD0-47A4-A5D2-7E65B06C09CC}" dt="2025-01-21T11:43:52.201" v="1977" actId="1076"/>
          <ac:spMkLst>
            <pc:docMk/>
            <pc:sldMk cId="4285706874" sldId="259"/>
            <ac:spMk id="20" creationId="{21FDFF53-CE1F-23F9-2D79-093B2DC3E3D2}"/>
          </ac:spMkLst>
        </pc:spChg>
        <pc:spChg chg="add mod">
          <ac:chgData name="Kate Holifield (Welsh Ambulance Service NHS Trust)" userId="bcda39b9-916d-47c0-bb2b-3eb93249576e" providerId="ADAL" clId="{F2C54A4F-4FD0-47A4-A5D2-7E65B06C09CC}" dt="2025-01-21T11:44:30.260" v="1984" actId="14100"/>
          <ac:spMkLst>
            <pc:docMk/>
            <pc:sldMk cId="4285706874" sldId="259"/>
            <ac:spMk id="21" creationId="{CE6EE467-7533-19B7-3495-1BC043F35552}"/>
          </ac:spMkLst>
        </pc:spChg>
        <pc:spChg chg="add mod">
          <ac:chgData name="Kate Holifield (Welsh Ambulance Service NHS Trust)" userId="bcda39b9-916d-47c0-bb2b-3eb93249576e" providerId="ADAL" clId="{F2C54A4F-4FD0-47A4-A5D2-7E65B06C09CC}" dt="2025-01-21T11:45:02.987" v="1989" actId="1076"/>
          <ac:spMkLst>
            <pc:docMk/>
            <pc:sldMk cId="4285706874" sldId="259"/>
            <ac:spMk id="22" creationId="{3AE374A4-003E-0AE6-C584-7975BB5E8E3D}"/>
          </ac:spMkLst>
        </pc:spChg>
        <pc:spChg chg="add mod">
          <ac:chgData name="Kate Holifield (Welsh Ambulance Service NHS Trust)" userId="bcda39b9-916d-47c0-bb2b-3eb93249576e" providerId="ADAL" clId="{F2C54A4F-4FD0-47A4-A5D2-7E65B06C09CC}" dt="2025-01-21T11:45:48.681" v="2044" actId="255"/>
          <ac:spMkLst>
            <pc:docMk/>
            <pc:sldMk cId="4285706874" sldId="259"/>
            <ac:spMk id="23" creationId="{8F6AC1B3-8173-6B4A-02F0-66C17044AFF9}"/>
          </ac:spMkLst>
        </pc:spChg>
        <pc:spChg chg="add mod">
          <ac:chgData name="Kate Holifield (Welsh Ambulance Service NHS Trust)" userId="bcda39b9-916d-47c0-bb2b-3eb93249576e" providerId="ADAL" clId="{F2C54A4F-4FD0-47A4-A5D2-7E65B06C09CC}" dt="2025-01-21T11:46:49.829" v="2106" actId="1076"/>
          <ac:spMkLst>
            <pc:docMk/>
            <pc:sldMk cId="4285706874" sldId="259"/>
            <ac:spMk id="24" creationId="{A3AF8498-19CA-EEB8-9204-AEB6CADA2F49}"/>
          </ac:spMkLst>
        </pc:spChg>
        <pc:spChg chg="add mod">
          <ac:chgData name="Kate Holifield (Welsh Ambulance Service NHS Trust)" userId="bcda39b9-916d-47c0-bb2b-3eb93249576e" providerId="ADAL" clId="{F2C54A4F-4FD0-47A4-A5D2-7E65B06C09CC}" dt="2025-01-21T20:11:30.271" v="6274" actId="1076"/>
          <ac:spMkLst>
            <pc:docMk/>
            <pc:sldMk cId="4285706874" sldId="259"/>
            <ac:spMk id="25" creationId="{88834CFD-8BB1-AFB9-B2B8-D37D8F1F5BDC}"/>
          </ac:spMkLst>
        </pc:spChg>
      </pc:sldChg>
      <pc:sldChg chg="addSp delSp modSp new mod">
        <pc:chgData name="Kate Holifield (Welsh Ambulance Service NHS Trust)" userId="bcda39b9-916d-47c0-bb2b-3eb93249576e" providerId="ADAL" clId="{F2C54A4F-4FD0-47A4-A5D2-7E65B06C09CC}" dt="2025-01-20T20:41:55.240" v="912" actId="20577"/>
        <pc:sldMkLst>
          <pc:docMk/>
          <pc:sldMk cId="1588683826" sldId="260"/>
        </pc:sldMkLst>
        <pc:spChg chg="mod">
          <ac:chgData name="Kate Holifield (Welsh Ambulance Service NHS Trust)" userId="bcda39b9-916d-47c0-bb2b-3eb93249576e" providerId="ADAL" clId="{F2C54A4F-4FD0-47A4-A5D2-7E65B06C09CC}" dt="2025-01-20T20:10:49.114" v="631" actId="27636"/>
          <ac:spMkLst>
            <pc:docMk/>
            <pc:sldMk cId="1588683826" sldId="260"/>
            <ac:spMk id="2" creationId="{9CEA080D-0D5D-0636-C454-52A827D9E597}"/>
          </ac:spMkLst>
        </pc:spChg>
        <pc:spChg chg="add mod">
          <ac:chgData name="Kate Holifield (Welsh Ambulance Service NHS Trust)" userId="bcda39b9-916d-47c0-bb2b-3eb93249576e" providerId="ADAL" clId="{F2C54A4F-4FD0-47A4-A5D2-7E65B06C09CC}" dt="2025-01-20T20:17:50.003" v="669" actId="1076"/>
          <ac:spMkLst>
            <pc:docMk/>
            <pc:sldMk cId="1588683826" sldId="260"/>
            <ac:spMk id="5" creationId="{EF2FCD64-469C-ABF5-EB60-9FF3F9E6E6EC}"/>
          </ac:spMkLst>
        </pc:spChg>
        <pc:spChg chg="add mod">
          <ac:chgData name="Kate Holifield (Welsh Ambulance Service NHS Trust)" userId="bcda39b9-916d-47c0-bb2b-3eb93249576e" providerId="ADAL" clId="{F2C54A4F-4FD0-47A4-A5D2-7E65B06C09CC}" dt="2025-01-20T20:17:45.085" v="668" actId="1076"/>
          <ac:spMkLst>
            <pc:docMk/>
            <pc:sldMk cId="1588683826" sldId="260"/>
            <ac:spMk id="6" creationId="{F1D7337E-08B2-03BD-58B8-36C1B5DA7CDE}"/>
          </ac:spMkLst>
        </pc:spChg>
        <pc:spChg chg="add mod">
          <ac:chgData name="Kate Holifield (Welsh Ambulance Service NHS Trust)" userId="bcda39b9-916d-47c0-bb2b-3eb93249576e" providerId="ADAL" clId="{F2C54A4F-4FD0-47A4-A5D2-7E65B06C09CC}" dt="2025-01-20T20:17:34.577" v="667" actId="1076"/>
          <ac:spMkLst>
            <pc:docMk/>
            <pc:sldMk cId="1588683826" sldId="260"/>
            <ac:spMk id="7" creationId="{F037EB65-F5E4-571E-98EC-C21CA86B0F94}"/>
          </ac:spMkLst>
        </pc:spChg>
        <pc:spChg chg="add mod">
          <ac:chgData name="Kate Holifield (Welsh Ambulance Service NHS Trust)" userId="bcda39b9-916d-47c0-bb2b-3eb93249576e" providerId="ADAL" clId="{F2C54A4F-4FD0-47A4-A5D2-7E65B06C09CC}" dt="2025-01-20T20:18:19.462" v="678" actId="1076"/>
          <ac:spMkLst>
            <pc:docMk/>
            <pc:sldMk cId="1588683826" sldId="260"/>
            <ac:spMk id="8" creationId="{1FD3B2D1-1F39-958F-608B-C04F698BC048}"/>
          </ac:spMkLst>
        </pc:spChg>
        <pc:spChg chg="add mod">
          <ac:chgData name="Kate Holifield (Welsh Ambulance Service NHS Trust)" userId="bcda39b9-916d-47c0-bb2b-3eb93249576e" providerId="ADAL" clId="{F2C54A4F-4FD0-47A4-A5D2-7E65B06C09CC}" dt="2025-01-20T20:18:45.436" v="685" actId="1076"/>
          <ac:spMkLst>
            <pc:docMk/>
            <pc:sldMk cId="1588683826" sldId="260"/>
            <ac:spMk id="9" creationId="{29A6550D-A8C2-D92E-79C2-8063EDC0ECAD}"/>
          </ac:spMkLst>
        </pc:spChg>
        <pc:spChg chg="add mod">
          <ac:chgData name="Kate Holifield (Welsh Ambulance Service NHS Trust)" userId="bcda39b9-916d-47c0-bb2b-3eb93249576e" providerId="ADAL" clId="{F2C54A4F-4FD0-47A4-A5D2-7E65B06C09CC}" dt="2025-01-20T20:19:09.404" v="692" actId="1076"/>
          <ac:spMkLst>
            <pc:docMk/>
            <pc:sldMk cId="1588683826" sldId="260"/>
            <ac:spMk id="10" creationId="{270D33F9-EFFB-CCB6-5A8E-9A0F138C99E1}"/>
          </ac:spMkLst>
        </pc:spChg>
        <pc:spChg chg="add mod">
          <ac:chgData name="Kate Holifield (Welsh Ambulance Service NHS Trust)" userId="bcda39b9-916d-47c0-bb2b-3eb93249576e" providerId="ADAL" clId="{F2C54A4F-4FD0-47A4-A5D2-7E65B06C09CC}" dt="2025-01-20T20:21:00.894" v="734" actId="255"/>
          <ac:spMkLst>
            <pc:docMk/>
            <pc:sldMk cId="1588683826" sldId="260"/>
            <ac:spMk id="11" creationId="{4C7D71AE-7BB3-A528-E307-9534D44338FB}"/>
          </ac:spMkLst>
        </pc:spChg>
        <pc:spChg chg="add mod">
          <ac:chgData name="Kate Holifield (Welsh Ambulance Service NHS Trust)" userId="bcda39b9-916d-47c0-bb2b-3eb93249576e" providerId="ADAL" clId="{F2C54A4F-4FD0-47A4-A5D2-7E65B06C09CC}" dt="2025-01-20T20:21:12.106" v="735" actId="1076"/>
          <ac:spMkLst>
            <pc:docMk/>
            <pc:sldMk cId="1588683826" sldId="260"/>
            <ac:spMk id="12" creationId="{7533DC0E-40D1-087D-2CAC-CE9BCB63FF66}"/>
          </ac:spMkLst>
        </pc:spChg>
        <pc:spChg chg="add mod">
          <ac:chgData name="Kate Holifield (Welsh Ambulance Service NHS Trust)" userId="bcda39b9-916d-47c0-bb2b-3eb93249576e" providerId="ADAL" clId="{F2C54A4F-4FD0-47A4-A5D2-7E65B06C09CC}" dt="2025-01-20T20:25:53.282" v="756" actId="14100"/>
          <ac:spMkLst>
            <pc:docMk/>
            <pc:sldMk cId="1588683826" sldId="260"/>
            <ac:spMk id="13" creationId="{3C7D9832-6DAB-925E-9E55-5A6F2C329D9A}"/>
          </ac:spMkLst>
        </pc:spChg>
        <pc:spChg chg="add mod">
          <ac:chgData name="Kate Holifield (Welsh Ambulance Service NHS Trust)" userId="bcda39b9-916d-47c0-bb2b-3eb93249576e" providerId="ADAL" clId="{F2C54A4F-4FD0-47A4-A5D2-7E65B06C09CC}" dt="2025-01-20T20:26:42.600" v="760" actId="14100"/>
          <ac:spMkLst>
            <pc:docMk/>
            <pc:sldMk cId="1588683826" sldId="260"/>
            <ac:spMk id="15" creationId="{CB8B914B-05DA-8C11-B02A-862D35BC3900}"/>
          </ac:spMkLst>
        </pc:spChg>
        <pc:spChg chg="add mod">
          <ac:chgData name="Kate Holifield (Welsh Ambulance Service NHS Trust)" userId="bcda39b9-916d-47c0-bb2b-3eb93249576e" providerId="ADAL" clId="{F2C54A4F-4FD0-47A4-A5D2-7E65B06C09CC}" dt="2025-01-20T20:41:22.333" v="895" actId="20577"/>
          <ac:spMkLst>
            <pc:docMk/>
            <pc:sldMk cId="1588683826" sldId="260"/>
            <ac:spMk id="16" creationId="{9C16EE09-8937-C54B-65E5-A0C08A7E091E}"/>
          </ac:spMkLst>
        </pc:spChg>
        <pc:spChg chg="add mod">
          <ac:chgData name="Kate Holifield (Welsh Ambulance Service NHS Trust)" userId="bcda39b9-916d-47c0-bb2b-3eb93249576e" providerId="ADAL" clId="{F2C54A4F-4FD0-47A4-A5D2-7E65B06C09CC}" dt="2025-01-20T20:36:46.888" v="838" actId="255"/>
          <ac:spMkLst>
            <pc:docMk/>
            <pc:sldMk cId="1588683826" sldId="260"/>
            <ac:spMk id="17" creationId="{7FAA5CC2-0164-4B3A-77DB-6858EF353433}"/>
          </ac:spMkLst>
        </pc:spChg>
        <pc:spChg chg="add mod">
          <ac:chgData name="Kate Holifield (Welsh Ambulance Service NHS Trust)" userId="bcda39b9-916d-47c0-bb2b-3eb93249576e" providerId="ADAL" clId="{F2C54A4F-4FD0-47A4-A5D2-7E65B06C09CC}" dt="2025-01-20T20:37:41.195" v="853" actId="20577"/>
          <ac:spMkLst>
            <pc:docMk/>
            <pc:sldMk cId="1588683826" sldId="260"/>
            <ac:spMk id="19" creationId="{8E0D97D6-B2B9-2846-41AD-44BEEF2DB5AD}"/>
          </ac:spMkLst>
        </pc:spChg>
        <pc:spChg chg="add mod">
          <ac:chgData name="Kate Holifield (Welsh Ambulance Service NHS Trust)" userId="bcda39b9-916d-47c0-bb2b-3eb93249576e" providerId="ADAL" clId="{F2C54A4F-4FD0-47A4-A5D2-7E65B06C09CC}" dt="2025-01-20T20:38:40.663" v="866" actId="14100"/>
          <ac:spMkLst>
            <pc:docMk/>
            <pc:sldMk cId="1588683826" sldId="260"/>
            <ac:spMk id="20" creationId="{F9577631-A3F1-3098-6749-02D94794B0B3}"/>
          </ac:spMkLst>
        </pc:spChg>
        <pc:spChg chg="add mod">
          <ac:chgData name="Kate Holifield (Welsh Ambulance Service NHS Trust)" userId="bcda39b9-916d-47c0-bb2b-3eb93249576e" providerId="ADAL" clId="{F2C54A4F-4FD0-47A4-A5D2-7E65B06C09CC}" dt="2025-01-20T20:40:26.358" v="879" actId="1076"/>
          <ac:spMkLst>
            <pc:docMk/>
            <pc:sldMk cId="1588683826" sldId="260"/>
            <ac:spMk id="21" creationId="{E79559D3-F898-2DB2-5D24-B0B6E4C4A9FF}"/>
          </ac:spMkLst>
        </pc:spChg>
        <pc:spChg chg="add mod">
          <ac:chgData name="Kate Holifield (Welsh Ambulance Service NHS Trust)" userId="bcda39b9-916d-47c0-bb2b-3eb93249576e" providerId="ADAL" clId="{F2C54A4F-4FD0-47A4-A5D2-7E65B06C09CC}" dt="2025-01-20T20:41:06.257" v="888" actId="20577"/>
          <ac:spMkLst>
            <pc:docMk/>
            <pc:sldMk cId="1588683826" sldId="260"/>
            <ac:spMk id="22" creationId="{2D982217-DBEF-BA4F-4D28-3ED70BD08D58}"/>
          </ac:spMkLst>
        </pc:spChg>
        <pc:spChg chg="add mod">
          <ac:chgData name="Kate Holifield (Welsh Ambulance Service NHS Trust)" userId="bcda39b9-916d-47c0-bb2b-3eb93249576e" providerId="ADAL" clId="{F2C54A4F-4FD0-47A4-A5D2-7E65B06C09CC}" dt="2025-01-20T20:41:40.992" v="900" actId="20577"/>
          <ac:spMkLst>
            <pc:docMk/>
            <pc:sldMk cId="1588683826" sldId="260"/>
            <ac:spMk id="23" creationId="{B98641D0-0322-A158-B94B-8296CB3961E7}"/>
          </ac:spMkLst>
        </pc:spChg>
        <pc:spChg chg="add mod">
          <ac:chgData name="Kate Holifield (Welsh Ambulance Service NHS Trust)" userId="bcda39b9-916d-47c0-bb2b-3eb93249576e" providerId="ADAL" clId="{F2C54A4F-4FD0-47A4-A5D2-7E65B06C09CC}" dt="2025-01-20T20:41:55.240" v="912" actId="20577"/>
          <ac:spMkLst>
            <pc:docMk/>
            <pc:sldMk cId="1588683826" sldId="260"/>
            <ac:spMk id="24" creationId="{7F6CDF47-54DA-4829-A6AC-9D653805536C}"/>
          </ac:spMkLst>
        </pc:spChg>
        <pc:graphicFrameChg chg="add mod ord modGraphic">
          <ac:chgData name="Kate Holifield (Welsh Ambulance Service NHS Trust)" userId="bcda39b9-916d-47c0-bb2b-3eb93249576e" providerId="ADAL" clId="{F2C54A4F-4FD0-47A4-A5D2-7E65B06C09CC}" dt="2025-01-20T20:16:24.528" v="650" actId="14100"/>
          <ac:graphicFrameMkLst>
            <pc:docMk/>
            <pc:sldMk cId="1588683826" sldId="260"/>
            <ac:graphicFrameMk id="4" creationId="{A5DAE031-8423-A3DD-C8A0-E2D6E3E1D318}"/>
          </ac:graphicFrameMkLst>
        </pc:graphicFrameChg>
      </pc:sldChg>
      <pc:sldChg chg="addSp delSp modSp new mod modAnim modNotesTx">
        <pc:chgData name="Kate Holifield (Welsh Ambulance Service NHS Trust)" userId="bcda39b9-916d-47c0-bb2b-3eb93249576e" providerId="ADAL" clId="{F2C54A4F-4FD0-47A4-A5D2-7E65B06C09CC}" dt="2025-01-21T20:14:05.281" v="6285"/>
        <pc:sldMkLst>
          <pc:docMk/>
          <pc:sldMk cId="3204277090" sldId="261"/>
        </pc:sldMkLst>
        <pc:spChg chg="mod">
          <ac:chgData name="Kate Holifield (Welsh Ambulance Service NHS Trust)" userId="bcda39b9-916d-47c0-bb2b-3eb93249576e" providerId="ADAL" clId="{F2C54A4F-4FD0-47A4-A5D2-7E65B06C09CC}" dt="2025-01-20T21:07:27.202" v="965" actId="122"/>
          <ac:spMkLst>
            <pc:docMk/>
            <pc:sldMk cId="3204277090" sldId="261"/>
            <ac:spMk id="2" creationId="{E8CB1BA9-5E8C-8C34-76A3-1755CBE076E1}"/>
          </ac:spMkLst>
        </pc:spChg>
        <pc:spChg chg="mod">
          <ac:chgData name="Kate Holifield (Welsh Ambulance Service NHS Trust)" userId="bcda39b9-916d-47c0-bb2b-3eb93249576e" providerId="ADAL" clId="{F2C54A4F-4FD0-47A4-A5D2-7E65B06C09CC}" dt="2025-01-21T17:59:19.481" v="2687" actId="20577"/>
          <ac:spMkLst>
            <pc:docMk/>
            <pc:sldMk cId="3204277090" sldId="261"/>
            <ac:spMk id="3" creationId="{0CDED75F-D100-1768-551D-994920109DCB}"/>
          </ac:spMkLst>
        </pc:spChg>
        <pc:spChg chg="add mod">
          <ac:chgData name="Kate Holifield (Welsh Ambulance Service NHS Trust)" userId="bcda39b9-916d-47c0-bb2b-3eb93249576e" providerId="ADAL" clId="{F2C54A4F-4FD0-47A4-A5D2-7E65B06C09CC}" dt="2025-01-21T11:52:59.784" v="2131" actId="20577"/>
          <ac:spMkLst>
            <pc:docMk/>
            <pc:sldMk cId="3204277090" sldId="261"/>
            <ac:spMk id="6" creationId="{6D563F6A-31B3-F3D0-5144-6F5333B5A40A}"/>
          </ac:spMkLst>
        </pc:spChg>
        <pc:graphicFrameChg chg="add mod modGraphic">
          <ac:chgData name="Kate Holifield (Welsh Ambulance Service NHS Trust)" userId="bcda39b9-916d-47c0-bb2b-3eb93249576e" providerId="ADAL" clId="{F2C54A4F-4FD0-47A4-A5D2-7E65B06C09CC}" dt="2025-01-21T17:59:44.205" v="2723" actId="113"/>
          <ac:graphicFrameMkLst>
            <pc:docMk/>
            <pc:sldMk cId="3204277090" sldId="261"/>
            <ac:graphicFrameMk id="4" creationId="{61D5E938-5D73-0F79-511B-E93500421F8E}"/>
          </ac:graphicFrameMkLst>
        </pc:graphicFrameChg>
        <pc:picChg chg="add mod">
          <ac:chgData name="Kate Holifield (Welsh Ambulance Service NHS Trust)" userId="bcda39b9-916d-47c0-bb2b-3eb93249576e" providerId="ADAL" clId="{F2C54A4F-4FD0-47A4-A5D2-7E65B06C09CC}" dt="2025-01-21T11:50:56.978" v="2112" actId="1076"/>
          <ac:picMkLst>
            <pc:docMk/>
            <pc:sldMk cId="3204277090" sldId="261"/>
            <ac:picMk id="2050" creationId="{6AA7598A-D452-B60A-D50A-DCAF46B7B097}"/>
          </ac:picMkLst>
        </pc:picChg>
      </pc:sldChg>
      <pc:sldChg chg="addSp delSp modSp new mod modNotesTx">
        <pc:chgData name="Kate Holifield (Welsh Ambulance Service NHS Trust)" userId="bcda39b9-916d-47c0-bb2b-3eb93249576e" providerId="ADAL" clId="{F2C54A4F-4FD0-47A4-A5D2-7E65B06C09CC}" dt="2025-01-21T18:17:51.348" v="3525" actId="20577"/>
        <pc:sldMkLst>
          <pc:docMk/>
          <pc:sldMk cId="2955933201" sldId="262"/>
        </pc:sldMkLst>
        <pc:spChg chg="mod">
          <ac:chgData name="Kate Holifield (Welsh Ambulance Service NHS Trust)" userId="bcda39b9-916d-47c0-bb2b-3eb93249576e" providerId="ADAL" clId="{F2C54A4F-4FD0-47A4-A5D2-7E65B06C09CC}" dt="2025-01-21T11:54:35.291" v="2153" actId="255"/>
          <ac:spMkLst>
            <pc:docMk/>
            <pc:sldMk cId="2955933201" sldId="262"/>
            <ac:spMk id="2" creationId="{EE29BE8C-A0CE-85CE-70E3-C49D7ACE998B}"/>
          </ac:spMkLst>
        </pc:spChg>
        <pc:spChg chg="add mod">
          <ac:chgData name="Kate Holifield (Welsh Ambulance Service NHS Trust)" userId="bcda39b9-916d-47c0-bb2b-3eb93249576e" providerId="ADAL" clId="{F2C54A4F-4FD0-47A4-A5D2-7E65B06C09CC}" dt="2025-01-21T17:58:53.198" v="2658" actId="1076"/>
          <ac:spMkLst>
            <pc:docMk/>
            <pc:sldMk cId="2955933201" sldId="262"/>
            <ac:spMk id="4" creationId="{251BED7C-C3EE-35A2-8887-DB2A24F03EFE}"/>
          </ac:spMkLst>
        </pc:spChg>
        <pc:graphicFrameChg chg="add mod modGraphic">
          <ac:chgData name="Kate Holifield (Welsh Ambulance Service NHS Trust)" userId="bcda39b9-916d-47c0-bb2b-3eb93249576e" providerId="ADAL" clId="{F2C54A4F-4FD0-47A4-A5D2-7E65B06C09CC}" dt="2025-01-21T18:10:12.797" v="3138" actId="20577"/>
          <ac:graphicFrameMkLst>
            <pc:docMk/>
            <pc:sldMk cId="2955933201" sldId="262"/>
            <ac:graphicFrameMk id="5" creationId="{DF112FFD-AA3A-CE4D-104A-3444A774BD04}"/>
          </ac:graphicFrameMkLst>
        </pc:graphicFrameChg>
        <pc:picChg chg="add mod">
          <ac:chgData name="Kate Holifield (Welsh Ambulance Service NHS Trust)" userId="bcda39b9-916d-47c0-bb2b-3eb93249576e" providerId="ADAL" clId="{F2C54A4F-4FD0-47A4-A5D2-7E65B06C09CC}" dt="2025-01-21T17:58:13.219" v="2640" actId="1076"/>
          <ac:picMkLst>
            <pc:docMk/>
            <pc:sldMk cId="2955933201" sldId="262"/>
            <ac:picMk id="3074" creationId="{684929B5-83B6-C830-3AA7-C690EA8FE61D}"/>
          </ac:picMkLst>
        </pc:picChg>
      </pc:sldChg>
      <pc:sldChg chg="addSp delSp modSp new mod modNotesTx">
        <pc:chgData name="Kate Holifield (Welsh Ambulance Service NHS Trust)" userId="bcda39b9-916d-47c0-bb2b-3eb93249576e" providerId="ADAL" clId="{F2C54A4F-4FD0-47A4-A5D2-7E65B06C09CC}" dt="2025-01-21T19:09:00.623" v="5043" actId="1076"/>
        <pc:sldMkLst>
          <pc:docMk/>
          <pc:sldMk cId="1615430414" sldId="263"/>
        </pc:sldMkLst>
        <pc:spChg chg="mod">
          <ac:chgData name="Kate Holifield (Welsh Ambulance Service NHS Trust)" userId="bcda39b9-916d-47c0-bb2b-3eb93249576e" providerId="ADAL" clId="{F2C54A4F-4FD0-47A4-A5D2-7E65B06C09CC}" dt="2025-01-21T18:37:46.205" v="3569" actId="122"/>
          <ac:spMkLst>
            <pc:docMk/>
            <pc:sldMk cId="1615430414" sldId="263"/>
            <ac:spMk id="2" creationId="{9811C8F5-5F68-0EBC-E023-AD01EA1666D2}"/>
          </ac:spMkLst>
        </pc:spChg>
        <pc:spChg chg="add mod">
          <ac:chgData name="Kate Holifield (Welsh Ambulance Service NHS Trust)" userId="bcda39b9-916d-47c0-bb2b-3eb93249576e" providerId="ADAL" clId="{F2C54A4F-4FD0-47A4-A5D2-7E65B06C09CC}" dt="2025-01-21T19:09:00.623" v="5043" actId="1076"/>
          <ac:spMkLst>
            <pc:docMk/>
            <pc:sldMk cId="1615430414" sldId="263"/>
            <ac:spMk id="6" creationId="{0433ABAE-875F-40C6-F98C-559282C6F9E0}"/>
          </ac:spMkLst>
        </pc:spChg>
        <pc:graphicFrameChg chg="add mod ord modGraphic">
          <ac:chgData name="Kate Holifield (Welsh Ambulance Service NHS Trust)" userId="bcda39b9-916d-47c0-bb2b-3eb93249576e" providerId="ADAL" clId="{F2C54A4F-4FD0-47A4-A5D2-7E65B06C09CC}" dt="2025-01-21T19:01:19.219" v="4940" actId="14100"/>
          <ac:graphicFrameMkLst>
            <pc:docMk/>
            <pc:sldMk cId="1615430414" sldId="263"/>
            <ac:graphicFrameMk id="4" creationId="{BEB0C417-2E22-70F9-9A80-815E30A302E2}"/>
          </ac:graphicFrameMkLst>
        </pc:graphicFrameChg>
      </pc:sldChg>
      <pc:sldChg chg="modSp new mod">
        <pc:chgData name="Kate Holifield (Welsh Ambulance Service NHS Trust)" userId="bcda39b9-916d-47c0-bb2b-3eb93249576e" providerId="ADAL" clId="{F2C54A4F-4FD0-47A4-A5D2-7E65B06C09CC}" dt="2025-01-21T19:36:47.712" v="5297" actId="20577"/>
        <pc:sldMkLst>
          <pc:docMk/>
          <pc:sldMk cId="3883653039" sldId="264"/>
        </pc:sldMkLst>
        <pc:spChg chg="mod">
          <ac:chgData name="Kate Holifield (Welsh Ambulance Service NHS Trust)" userId="bcda39b9-916d-47c0-bb2b-3eb93249576e" providerId="ADAL" clId="{F2C54A4F-4FD0-47A4-A5D2-7E65B06C09CC}" dt="2025-01-21T19:03:39.726" v="4957" actId="20577"/>
          <ac:spMkLst>
            <pc:docMk/>
            <pc:sldMk cId="3883653039" sldId="264"/>
            <ac:spMk id="2" creationId="{83658F85-0A8F-21B7-9CDC-CF1FDE8AC55D}"/>
          </ac:spMkLst>
        </pc:spChg>
        <pc:spChg chg="mod">
          <ac:chgData name="Kate Holifield (Welsh Ambulance Service NHS Trust)" userId="bcda39b9-916d-47c0-bb2b-3eb93249576e" providerId="ADAL" clId="{F2C54A4F-4FD0-47A4-A5D2-7E65B06C09CC}" dt="2025-01-21T19:36:47.712" v="5297" actId="20577"/>
          <ac:spMkLst>
            <pc:docMk/>
            <pc:sldMk cId="3883653039" sldId="264"/>
            <ac:spMk id="3" creationId="{9601B3AA-B8CF-B1EA-A26A-823E4D058835}"/>
          </ac:spMkLst>
        </pc:spChg>
      </pc:sldChg>
      <pc:sldChg chg="addSp delSp modSp new mod">
        <pc:chgData name="Kate Holifield (Welsh Ambulance Service NHS Trust)" userId="bcda39b9-916d-47c0-bb2b-3eb93249576e" providerId="ADAL" clId="{F2C54A4F-4FD0-47A4-A5D2-7E65B06C09CC}" dt="2025-01-21T20:09:23.469" v="6228" actId="20577"/>
        <pc:sldMkLst>
          <pc:docMk/>
          <pc:sldMk cId="2044315994" sldId="265"/>
        </pc:sldMkLst>
        <pc:spChg chg="mod">
          <ac:chgData name="Kate Holifield (Welsh Ambulance Service NHS Trust)" userId="bcda39b9-916d-47c0-bb2b-3eb93249576e" providerId="ADAL" clId="{F2C54A4F-4FD0-47A4-A5D2-7E65B06C09CC}" dt="2025-01-21T19:45:27.917" v="5326" actId="14100"/>
          <ac:spMkLst>
            <pc:docMk/>
            <pc:sldMk cId="2044315994" sldId="265"/>
            <ac:spMk id="2" creationId="{7BD1B2D0-08A7-34F1-04C3-411642852D2F}"/>
          </ac:spMkLst>
        </pc:spChg>
        <pc:spChg chg="add mod">
          <ac:chgData name="Kate Holifield (Welsh Ambulance Service NHS Trust)" userId="bcda39b9-916d-47c0-bb2b-3eb93249576e" providerId="ADAL" clId="{F2C54A4F-4FD0-47A4-A5D2-7E65B06C09CC}" dt="2025-01-21T20:09:23.469" v="6228" actId="20577"/>
          <ac:spMkLst>
            <pc:docMk/>
            <pc:sldMk cId="2044315994" sldId="265"/>
            <ac:spMk id="5" creationId="{BBFB4633-BB1A-B119-8AEB-ED700AEC7711}"/>
          </ac:spMkLst>
        </pc:spChg>
        <pc:picChg chg="add mod">
          <ac:chgData name="Kate Holifield (Welsh Ambulance Service NHS Trust)" userId="bcda39b9-916d-47c0-bb2b-3eb93249576e" providerId="ADAL" clId="{F2C54A4F-4FD0-47A4-A5D2-7E65B06C09CC}" dt="2025-01-21T19:47:59.508" v="5333" actId="1076"/>
          <ac:picMkLst>
            <pc:docMk/>
            <pc:sldMk cId="2044315994" sldId="265"/>
            <ac:picMk id="4100" creationId="{BC613231-DC6D-3521-DA09-35BE8F949CA6}"/>
          </ac:picMkLst>
        </pc:picChg>
      </pc:sldChg>
      <pc:sldChg chg="addSp delSp modSp new mod">
        <pc:chgData name="Kate Holifield (Welsh Ambulance Service NHS Trust)" userId="bcda39b9-916d-47c0-bb2b-3eb93249576e" providerId="ADAL" clId="{F2C54A4F-4FD0-47A4-A5D2-7E65B06C09CC}" dt="2025-01-21T20:09:47.765" v="6230" actId="1076"/>
        <pc:sldMkLst>
          <pc:docMk/>
          <pc:sldMk cId="932764542" sldId="266"/>
        </pc:sldMkLst>
        <pc:spChg chg="mod">
          <ac:chgData name="Kate Holifield (Welsh Ambulance Service NHS Trust)" userId="bcda39b9-916d-47c0-bb2b-3eb93249576e" providerId="ADAL" clId="{F2C54A4F-4FD0-47A4-A5D2-7E65B06C09CC}" dt="2025-01-21T20:08:12.892" v="6188" actId="27636"/>
          <ac:spMkLst>
            <pc:docMk/>
            <pc:sldMk cId="932764542" sldId="266"/>
            <ac:spMk id="3" creationId="{5C9CDDB2-B920-89D5-8DDA-F57ADF26ADB2}"/>
          </ac:spMkLst>
        </pc:spChg>
        <pc:spChg chg="add mod">
          <ac:chgData name="Kate Holifield (Welsh Ambulance Service NHS Trust)" userId="bcda39b9-916d-47c0-bb2b-3eb93249576e" providerId="ADAL" clId="{F2C54A4F-4FD0-47A4-A5D2-7E65B06C09CC}" dt="2025-01-21T20:09:47.765" v="6230" actId="1076"/>
          <ac:spMkLst>
            <pc:docMk/>
            <pc:sldMk cId="932764542" sldId="266"/>
            <ac:spMk id="4" creationId="{15AB541A-7DC8-33B4-EBCF-88E6302CF399}"/>
          </ac:spMkLst>
        </pc:spChg>
      </pc:sldChg>
      <pc:sldChg chg="addSp delSp modSp new mod setBg">
        <pc:chgData name="Kate Holifield (Welsh Ambulance Service NHS Trust)" userId="bcda39b9-916d-47c0-bb2b-3eb93249576e" providerId="ADAL" clId="{F2C54A4F-4FD0-47A4-A5D2-7E65B06C09CC}" dt="2025-01-23T13:50:28.784" v="7562" actId="732"/>
        <pc:sldMkLst>
          <pc:docMk/>
          <pc:sldMk cId="3057938031" sldId="267"/>
        </pc:sldMkLst>
      </pc:sldChg>
      <pc:sldChg chg="addSp delSp modSp new mod ord">
        <pc:chgData name="Kate Holifield (Welsh Ambulance Service NHS Trust)" userId="bcda39b9-916d-47c0-bb2b-3eb93249576e" providerId="ADAL" clId="{F2C54A4F-4FD0-47A4-A5D2-7E65B06C09CC}" dt="2025-01-23T14:14:33.455" v="7816"/>
        <pc:sldMkLst>
          <pc:docMk/>
          <pc:sldMk cId="4056207504" sldId="268"/>
        </pc:sldMkLst>
        <pc:spChg chg="add mod">
          <ac:chgData name="Kate Holifield (Welsh Ambulance Service NHS Trust)" userId="bcda39b9-916d-47c0-bb2b-3eb93249576e" providerId="ADAL" clId="{F2C54A4F-4FD0-47A4-A5D2-7E65B06C09CC}" dt="2025-01-23T13:14:55.124" v="6339" actId="20577"/>
          <ac:spMkLst>
            <pc:docMk/>
            <pc:sldMk cId="4056207504" sldId="268"/>
            <ac:spMk id="8" creationId="{83509C2C-C6A8-2F7F-FF49-E92415D094FC}"/>
          </ac:spMkLst>
        </pc:spChg>
        <pc:picChg chg="add mod">
          <ac:chgData name="Kate Holifield (Welsh Ambulance Service NHS Trust)" userId="bcda39b9-916d-47c0-bb2b-3eb93249576e" providerId="ADAL" clId="{F2C54A4F-4FD0-47A4-A5D2-7E65B06C09CC}" dt="2025-01-23T13:42:34.610" v="6812" actId="1076"/>
          <ac:picMkLst>
            <pc:docMk/>
            <pc:sldMk cId="4056207504" sldId="268"/>
            <ac:picMk id="1028" creationId="{E0EB6530-3B8E-3985-FC5E-1F29DA1FE0C7}"/>
          </ac:picMkLst>
        </pc:picChg>
      </pc:sldChg>
      <pc:sldChg chg="modSp new mod">
        <pc:chgData name="Kate Holifield (Welsh Ambulance Service NHS Trust)" userId="bcda39b9-916d-47c0-bb2b-3eb93249576e" providerId="ADAL" clId="{F2C54A4F-4FD0-47A4-A5D2-7E65B06C09CC}" dt="2025-01-23T13:50:00.009" v="7561" actId="20577"/>
        <pc:sldMkLst>
          <pc:docMk/>
          <pc:sldMk cId="1250010441" sldId="269"/>
        </pc:sldMkLst>
        <pc:spChg chg="mod">
          <ac:chgData name="Kate Holifield (Welsh Ambulance Service NHS Trust)" userId="bcda39b9-916d-47c0-bb2b-3eb93249576e" providerId="ADAL" clId="{F2C54A4F-4FD0-47A4-A5D2-7E65B06C09CC}" dt="2025-01-23T13:23:04.957" v="6363" actId="20577"/>
          <ac:spMkLst>
            <pc:docMk/>
            <pc:sldMk cId="1250010441" sldId="269"/>
            <ac:spMk id="2" creationId="{78FB8D9F-2905-617D-9956-7C0209688BA8}"/>
          </ac:spMkLst>
        </pc:spChg>
        <pc:spChg chg="mod">
          <ac:chgData name="Kate Holifield (Welsh Ambulance Service NHS Trust)" userId="bcda39b9-916d-47c0-bb2b-3eb93249576e" providerId="ADAL" clId="{F2C54A4F-4FD0-47A4-A5D2-7E65B06C09CC}" dt="2025-01-23T13:50:00.009" v="7561" actId="20577"/>
          <ac:spMkLst>
            <pc:docMk/>
            <pc:sldMk cId="1250010441" sldId="269"/>
            <ac:spMk id="3" creationId="{78D7444E-715C-194E-89A7-582849A93250}"/>
          </ac:spMkLst>
        </pc:spChg>
      </pc:sldChg>
      <pc:sldChg chg="modSp new mod">
        <pc:chgData name="Kate Holifield (Welsh Ambulance Service NHS Trust)" userId="bcda39b9-916d-47c0-bb2b-3eb93249576e" providerId="ADAL" clId="{F2C54A4F-4FD0-47A4-A5D2-7E65B06C09CC}" dt="2025-01-23T13:49:22.459" v="7466" actId="20577"/>
        <pc:sldMkLst>
          <pc:docMk/>
          <pc:sldMk cId="1988405193" sldId="270"/>
        </pc:sldMkLst>
        <pc:spChg chg="mod">
          <ac:chgData name="Kate Holifield (Welsh Ambulance Service NHS Trust)" userId="bcda39b9-916d-47c0-bb2b-3eb93249576e" providerId="ADAL" clId="{F2C54A4F-4FD0-47A4-A5D2-7E65B06C09CC}" dt="2025-01-23T13:49:22.459" v="7466" actId="20577"/>
          <ac:spMkLst>
            <pc:docMk/>
            <pc:sldMk cId="1988405193" sldId="270"/>
            <ac:spMk id="2" creationId="{AED98FDF-B37E-21F4-71AF-D3DADF005279}"/>
          </ac:spMkLst>
        </pc:spChg>
        <pc:spChg chg="mod">
          <ac:chgData name="Kate Holifield (Welsh Ambulance Service NHS Trust)" userId="bcda39b9-916d-47c0-bb2b-3eb93249576e" providerId="ADAL" clId="{F2C54A4F-4FD0-47A4-A5D2-7E65B06C09CC}" dt="2025-01-23T13:49:08.706" v="7457" actId="20577"/>
          <ac:spMkLst>
            <pc:docMk/>
            <pc:sldMk cId="1988405193" sldId="270"/>
            <ac:spMk id="3" creationId="{53F31FFF-522E-9C33-C76D-42674DB50110}"/>
          </ac:spMkLst>
        </pc:spChg>
      </pc:sldChg>
      <pc:sldChg chg="addSp delSp modSp new del mod">
        <pc:chgData name="Kate Holifield (Welsh Ambulance Service NHS Trust)" userId="bcda39b9-916d-47c0-bb2b-3eb93249576e" providerId="ADAL" clId="{F2C54A4F-4FD0-47A4-A5D2-7E65B06C09CC}" dt="2025-01-23T14:06:46.280" v="7814" actId="2696"/>
        <pc:sldMkLst>
          <pc:docMk/>
          <pc:sldMk cId="658308187" sldId="271"/>
        </pc:sldMkLst>
      </pc:sldChg>
      <pc:sldChg chg="addSp delSp modSp new del mod">
        <pc:chgData name="Kate Holifield (Welsh Ambulance Service NHS Trust)" userId="bcda39b9-916d-47c0-bb2b-3eb93249576e" providerId="ADAL" clId="{F2C54A4F-4FD0-47A4-A5D2-7E65B06C09CC}" dt="2025-01-23T13:58:19.290" v="7573" actId="2696"/>
        <pc:sldMkLst>
          <pc:docMk/>
          <pc:sldMk cId="3569152384" sldId="271"/>
        </pc:sldMkLst>
      </pc:sldChg>
    </pc:docChg>
  </pc:docChgLst>
  <pc:docChgLst>
    <pc:chgData name="Kate Holifield (Welsh Ambulance Service NHS Trust)" userId="bcda39b9-916d-47c0-bb2b-3eb93249576e" providerId="ADAL" clId="{EFE83139-E6DC-4213-893C-5994DD7E25AD}"/>
    <pc:docChg chg="delSld">
      <pc:chgData name="Kate Holifield (Welsh Ambulance Service NHS Trust)" userId="bcda39b9-916d-47c0-bb2b-3eb93249576e" providerId="ADAL" clId="{EFE83139-E6DC-4213-893C-5994DD7E25AD}" dt="2025-02-16T18:48:56.945" v="0" actId="2696"/>
      <pc:docMkLst>
        <pc:docMk/>
      </pc:docMkLst>
      <pc:sldChg chg="del">
        <pc:chgData name="Kate Holifield (Welsh Ambulance Service NHS Trust)" userId="bcda39b9-916d-47c0-bb2b-3eb93249576e" providerId="ADAL" clId="{EFE83139-E6DC-4213-893C-5994DD7E25AD}" dt="2025-02-16T18:48:56.945" v="0" actId="2696"/>
        <pc:sldMkLst>
          <pc:docMk/>
          <pc:sldMk cId="3057938031" sldId="26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DC9DB3-D49B-4A08-B3A4-409D3233B025}" type="datetimeFigureOut">
              <a:rPr lang="en-GB" smtClean="0"/>
              <a:t>16/02/2025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D7B8BD-5C1C-4DD4-A43B-34AEDF3C9195}" type="slidenum">
              <a:rPr lang="en-GB" smtClean="0"/>
              <a:t>‹#›</a:t>
            </a:fld>
            <a:endParaRPr lang="en-GB"/>
          </a:p>
        </p:txBody>
      </p:sp>
    </p:spTree>
    <p:extLst>
      <p:ext uri="{BB962C8B-B14F-4D97-AF65-F5344CB8AC3E}">
        <p14:creationId xmlns:p14="http://schemas.microsoft.com/office/powerpoint/2010/main" val="39534380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D7B8BD-5C1C-4DD4-A43B-34AEDF3C9195}" type="slidenum">
              <a:rPr lang="en-GB" smtClean="0"/>
              <a:t>1</a:t>
            </a:fld>
            <a:endParaRPr lang="en-GB"/>
          </a:p>
        </p:txBody>
      </p:sp>
    </p:spTree>
    <p:extLst>
      <p:ext uri="{BB962C8B-B14F-4D97-AF65-F5344CB8AC3E}">
        <p14:creationId xmlns:p14="http://schemas.microsoft.com/office/powerpoint/2010/main" val="26908314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Chest pain is the 3rd leading symptom complaint for patients calling 999.</a:t>
            </a:r>
            <a:endParaRPr lang="en-US"/>
          </a:p>
          <a:p>
            <a:r>
              <a:rPr lang="en-US">
                <a:latin typeface="Calibri"/>
                <a:ea typeface="Calibri"/>
                <a:cs typeface="Calibri"/>
              </a:rPr>
              <a:t>In 2024 alone, there were</a:t>
            </a:r>
            <a:r>
              <a:rPr lang="en-GB">
                <a:latin typeface="Calibri"/>
                <a:ea typeface="Calibri"/>
                <a:cs typeface="Calibri"/>
              </a:rPr>
              <a:t> 41,842</a:t>
            </a:r>
            <a:r>
              <a:rPr lang="en-US">
                <a:latin typeface="Calibri"/>
                <a:ea typeface="Calibri"/>
                <a:cs typeface="Calibri"/>
              </a:rPr>
              <a:t> calls for the chest pain across the whole of Wales. In Aneurin Bevan there were 6,356</a:t>
            </a:r>
          </a:p>
          <a:p>
            <a:r>
              <a:rPr lang="en-US">
                <a:latin typeface="Calibri"/>
                <a:ea typeface="Calibri"/>
                <a:cs typeface="Calibri"/>
              </a:rPr>
              <a:t>72% of these calls were transported to ED for further investigation</a:t>
            </a:r>
          </a:p>
          <a:p>
            <a:r>
              <a:rPr lang="en-US">
                <a:latin typeface="Calibri"/>
                <a:ea typeface="Calibri"/>
                <a:cs typeface="Calibri"/>
              </a:rPr>
              <a:t>35% of patients transported to ED with the primary complaint of chest pain was discharged within 48 hours, with no diagnosis of cardiac event or cardiology referral was required. </a:t>
            </a:r>
          </a:p>
          <a:p>
            <a:r>
              <a:rPr lang="en-US">
                <a:latin typeface="Calibri"/>
                <a:ea typeface="Calibri"/>
                <a:cs typeface="Calibri"/>
              </a:rPr>
              <a:t>In the South East region of Wales, the hours lost from ambulance delays with patients transported with chest pain for 2024 was 38,832</a:t>
            </a:r>
          </a:p>
        </p:txBody>
      </p:sp>
      <p:sp>
        <p:nvSpPr>
          <p:cNvPr id="4" name="Slide Number Placeholder 3"/>
          <p:cNvSpPr>
            <a:spLocks noGrp="1"/>
          </p:cNvSpPr>
          <p:nvPr>
            <p:ph type="sldNum" sz="quarter" idx="5"/>
          </p:nvPr>
        </p:nvSpPr>
        <p:spPr/>
        <p:txBody>
          <a:bodyPr/>
          <a:lstStyle/>
          <a:p>
            <a:fld id="{15D7B8BD-5C1C-4DD4-A43B-34AEDF3C9195}" type="slidenum">
              <a:rPr lang="en-GB" smtClean="0"/>
              <a:t>3</a:t>
            </a:fld>
            <a:endParaRPr lang="en-GB"/>
          </a:p>
        </p:txBody>
      </p:sp>
    </p:spTree>
    <p:extLst>
      <p:ext uri="{BB962C8B-B14F-4D97-AF65-F5344CB8AC3E}">
        <p14:creationId xmlns:p14="http://schemas.microsoft.com/office/powerpoint/2010/main" val="41507078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Finger stick test</a:t>
            </a:r>
          </a:p>
          <a:p>
            <a:r>
              <a:rPr lang="en-GB"/>
              <a:t>Start for project.</a:t>
            </a:r>
          </a:p>
          <a:p>
            <a:r>
              <a:rPr lang="en-GB"/>
              <a:t>Detect </a:t>
            </a:r>
            <a:r>
              <a:rPr lang="en-GB" err="1"/>
              <a:t>troponins</a:t>
            </a:r>
            <a:r>
              <a:rPr lang="en-GB"/>
              <a:t> in blood – give you a positive or negative result </a:t>
            </a:r>
          </a:p>
          <a:p>
            <a:r>
              <a:rPr lang="en-GB"/>
              <a:t>If the measurement is above 1.0 nano grams per millilitre it will give you a positive result. </a:t>
            </a:r>
          </a:p>
          <a:p>
            <a:r>
              <a:rPr lang="en-GB"/>
              <a:t>Doesn’t give you a definitive level. </a:t>
            </a:r>
            <a:endParaRPr lang="en-US"/>
          </a:p>
        </p:txBody>
      </p:sp>
      <p:sp>
        <p:nvSpPr>
          <p:cNvPr id="4" name="Slide Number Placeholder 3"/>
          <p:cNvSpPr>
            <a:spLocks noGrp="1"/>
          </p:cNvSpPr>
          <p:nvPr>
            <p:ph type="sldNum" sz="quarter" idx="5"/>
          </p:nvPr>
        </p:nvSpPr>
        <p:spPr/>
        <p:txBody>
          <a:bodyPr/>
          <a:lstStyle/>
          <a:p>
            <a:fld id="{15D7B8BD-5C1C-4DD4-A43B-34AEDF3C9195}" type="slidenum">
              <a:rPr lang="en-GB" smtClean="0"/>
              <a:t>4</a:t>
            </a:fld>
            <a:endParaRPr lang="en-GB"/>
          </a:p>
        </p:txBody>
      </p:sp>
    </p:spTree>
    <p:extLst>
      <p:ext uri="{BB962C8B-B14F-4D97-AF65-F5344CB8AC3E}">
        <p14:creationId xmlns:p14="http://schemas.microsoft.com/office/powerpoint/2010/main" val="2855570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a:t>Patient care is top priority – right care at the right place.</a:t>
            </a:r>
          </a:p>
          <a:p>
            <a:pPr marL="171450" indent="-171450">
              <a:buFontTx/>
              <a:buChar char="-"/>
            </a:pPr>
            <a:endParaRPr lang="en-GB"/>
          </a:p>
        </p:txBody>
      </p:sp>
      <p:sp>
        <p:nvSpPr>
          <p:cNvPr id="4" name="Slide Number Placeholder 3"/>
          <p:cNvSpPr>
            <a:spLocks noGrp="1"/>
          </p:cNvSpPr>
          <p:nvPr>
            <p:ph type="sldNum" sz="quarter" idx="5"/>
          </p:nvPr>
        </p:nvSpPr>
        <p:spPr/>
        <p:txBody>
          <a:bodyPr/>
          <a:lstStyle/>
          <a:p>
            <a:fld id="{15D7B8BD-5C1C-4DD4-A43B-34AEDF3C9195}" type="slidenum">
              <a:rPr lang="en-GB" smtClean="0"/>
              <a:t>5</a:t>
            </a:fld>
            <a:endParaRPr lang="en-GB"/>
          </a:p>
        </p:txBody>
      </p:sp>
    </p:spTree>
    <p:extLst>
      <p:ext uri="{BB962C8B-B14F-4D97-AF65-F5344CB8AC3E}">
        <p14:creationId xmlns:p14="http://schemas.microsoft.com/office/powerpoint/2010/main" val="40647432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Having critically evaluated which change management model I would use to implement my change proposal, I am dismissing the Lewin’s 3 step model. Whilst this model has some advantages such as the simplicity of the model, based on human psychology and brings sustainability for the long term change, there are some concerning issues that I may face if I were to implement this change. I was concerned that there wouldn’t be enough reinforcement to the new change, and staff would go back to the old ways of doing things. Another reason I dismissed this model as it assumes that change can be planned and controlled in a more sequential and orderly manner. Given that the ambulance service is so unpredictable, my proposed change would require flexibility and adaptation, in a forever changing environment. </a:t>
            </a:r>
          </a:p>
        </p:txBody>
      </p:sp>
      <p:sp>
        <p:nvSpPr>
          <p:cNvPr id="4" name="Slide Number Placeholder 3"/>
          <p:cNvSpPr>
            <a:spLocks noGrp="1"/>
          </p:cNvSpPr>
          <p:nvPr>
            <p:ph type="sldNum" sz="quarter" idx="5"/>
          </p:nvPr>
        </p:nvSpPr>
        <p:spPr/>
        <p:txBody>
          <a:bodyPr/>
          <a:lstStyle/>
          <a:p>
            <a:fld id="{15D7B8BD-5C1C-4DD4-A43B-34AEDF3C9195}" type="slidenum">
              <a:rPr lang="en-GB" smtClean="0"/>
              <a:t>7</a:t>
            </a:fld>
            <a:endParaRPr lang="en-GB"/>
          </a:p>
        </p:txBody>
      </p:sp>
    </p:spTree>
    <p:extLst>
      <p:ext uri="{BB962C8B-B14F-4D97-AF65-F5344CB8AC3E}">
        <p14:creationId xmlns:p14="http://schemas.microsoft.com/office/powerpoint/2010/main" val="32114038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 would feel more confident using this model as a beginner. I feel the steps are easy to understand and follow, helping implement structure and organisation – especially in comparison to Lewin’s model. As this primarily focuses on the people/ staff involved in a change process, staff would engage more with this approach. </a:t>
            </a:r>
          </a:p>
        </p:txBody>
      </p:sp>
      <p:sp>
        <p:nvSpPr>
          <p:cNvPr id="4" name="Slide Number Placeholder 3"/>
          <p:cNvSpPr>
            <a:spLocks noGrp="1"/>
          </p:cNvSpPr>
          <p:nvPr>
            <p:ph type="sldNum" sz="quarter" idx="5"/>
          </p:nvPr>
        </p:nvSpPr>
        <p:spPr/>
        <p:txBody>
          <a:bodyPr/>
          <a:lstStyle/>
          <a:p>
            <a:fld id="{15D7B8BD-5C1C-4DD4-A43B-34AEDF3C9195}" type="slidenum">
              <a:rPr lang="en-GB" smtClean="0"/>
              <a:t>8</a:t>
            </a:fld>
            <a:endParaRPr lang="en-GB"/>
          </a:p>
        </p:txBody>
      </p:sp>
    </p:spTree>
    <p:extLst>
      <p:ext uri="{BB962C8B-B14F-4D97-AF65-F5344CB8AC3E}">
        <p14:creationId xmlns:p14="http://schemas.microsoft.com/office/powerpoint/2010/main" val="2445610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Mastering the art of change is not just important but essential for success. Identifying elements that leads to these adaptions being successful can be vital for succeeding in a contemporary adaptable environment such as the ambulance service. I have included the 5c’s to aid my change proposal in succeeding and help break down potential barriers or resistance. </a:t>
            </a:r>
          </a:p>
        </p:txBody>
      </p:sp>
      <p:sp>
        <p:nvSpPr>
          <p:cNvPr id="4" name="Slide Number Placeholder 3"/>
          <p:cNvSpPr>
            <a:spLocks noGrp="1"/>
          </p:cNvSpPr>
          <p:nvPr>
            <p:ph type="sldNum" sz="quarter" idx="5"/>
          </p:nvPr>
        </p:nvSpPr>
        <p:spPr/>
        <p:txBody>
          <a:bodyPr/>
          <a:lstStyle/>
          <a:p>
            <a:fld id="{15D7B8BD-5C1C-4DD4-A43B-34AEDF3C9195}" type="slidenum">
              <a:rPr lang="en-GB" smtClean="0"/>
              <a:t>10</a:t>
            </a:fld>
            <a:endParaRPr lang="en-GB"/>
          </a:p>
        </p:txBody>
      </p:sp>
    </p:spTree>
    <p:extLst>
      <p:ext uri="{BB962C8B-B14F-4D97-AF65-F5344CB8AC3E}">
        <p14:creationId xmlns:p14="http://schemas.microsoft.com/office/powerpoint/2010/main" val="26197943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F4E491C7-2A51-45DA-8FF3-DA22D1CFA9DD}" type="datetimeFigureOut">
              <a:rPr lang="en-GB" smtClean="0"/>
              <a:t>16/02/2025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9908EA-73DC-4708-9BC2-4528BD338A95}"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55574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4E491C7-2A51-45DA-8FF3-DA22D1CFA9DD}" type="datetimeFigureOut">
              <a:rPr lang="en-GB" smtClean="0"/>
              <a:t>16/02/2025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9908EA-73DC-4708-9BC2-4528BD338A95}" type="slidenum">
              <a:rPr lang="en-GB" smtClean="0"/>
              <a:t>‹#›</a:t>
            </a:fld>
            <a:endParaRPr lang="en-GB"/>
          </a:p>
        </p:txBody>
      </p:sp>
    </p:spTree>
    <p:extLst>
      <p:ext uri="{BB962C8B-B14F-4D97-AF65-F5344CB8AC3E}">
        <p14:creationId xmlns:p14="http://schemas.microsoft.com/office/powerpoint/2010/main" val="29112972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4E491C7-2A51-45DA-8FF3-DA22D1CFA9DD}" type="datetimeFigureOut">
              <a:rPr lang="en-GB" smtClean="0"/>
              <a:t>16/02/2025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9908EA-73DC-4708-9BC2-4528BD338A95}"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49054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4E491C7-2A51-45DA-8FF3-DA22D1CFA9DD}" type="datetimeFigureOut">
              <a:rPr lang="en-GB" smtClean="0"/>
              <a:t>16/02/2025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9908EA-73DC-4708-9BC2-4528BD338A95}" type="slidenum">
              <a:rPr lang="en-GB" smtClean="0"/>
              <a:t>‹#›</a:t>
            </a:fld>
            <a:endParaRPr lang="en-GB"/>
          </a:p>
        </p:txBody>
      </p:sp>
    </p:spTree>
    <p:extLst>
      <p:ext uri="{BB962C8B-B14F-4D97-AF65-F5344CB8AC3E}">
        <p14:creationId xmlns:p14="http://schemas.microsoft.com/office/powerpoint/2010/main" val="33031007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4E491C7-2A51-45DA-8FF3-DA22D1CFA9DD}" type="datetimeFigureOut">
              <a:rPr lang="en-GB" smtClean="0"/>
              <a:t>16/02/2025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9908EA-73DC-4708-9BC2-4528BD338A95}" type="slidenum">
              <a:rPr lang="en-GB" smtClean="0"/>
              <a:t>‹#›</a:t>
            </a:fld>
            <a:endParaRPr lang="en-GB"/>
          </a:p>
        </p:txBody>
      </p:sp>
    </p:spTree>
    <p:extLst>
      <p:ext uri="{BB962C8B-B14F-4D97-AF65-F5344CB8AC3E}">
        <p14:creationId xmlns:p14="http://schemas.microsoft.com/office/powerpoint/2010/main" val="3962983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4E491C7-2A51-45DA-8FF3-DA22D1CFA9DD}" type="datetimeFigureOut">
              <a:rPr lang="en-GB" smtClean="0"/>
              <a:t>16/02/2025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C9908EA-73DC-4708-9BC2-4528BD338A95}" type="slidenum">
              <a:rPr lang="en-GB" smtClean="0"/>
              <a:t>‹#›</a:t>
            </a:fld>
            <a:endParaRPr lang="en-GB"/>
          </a:p>
        </p:txBody>
      </p:sp>
    </p:spTree>
    <p:extLst>
      <p:ext uri="{BB962C8B-B14F-4D97-AF65-F5344CB8AC3E}">
        <p14:creationId xmlns:p14="http://schemas.microsoft.com/office/powerpoint/2010/main" val="7473303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F4E491C7-2A51-45DA-8FF3-DA22D1CFA9DD}" type="datetimeFigureOut">
              <a:rPr lang="en-GB" smtClean="0"/>
              <a:t>16/02/2025</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3C9908EA-73DC-4708-9BC2-4528BD338A95}" type="slidenum">
              <a:rPr lang="en-GB" smtClean="0"/>
              <a:t>‹#›</a:t>
            </a:fld>
            <a:endParaRPr lang="en-GB"/>
          </a:p>
        </p:txBody>
      </p:sp>
    </p:spTree>
    <p:extLst>
      <p:ext uri="{BB962C8B-B14F-4D97-AF65-F5344CB8AC3E}">
        <p14:creationId xmlns:p14="http://schemas.microsoft.com/office/powerpoint/2010/main" val="21792680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F4E491C7-2A51-45DA-8FF3-DA22D1CFA9DD}" type="datetimeFigureOut">
              <a:rPr lang="en-GB" smtClean="0"/>
              <a:t>16/02/2025</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C9908EA-73DC-4708-9BC2-4528BD338A95}" type="slidenum">
              <a:rPr lang="en-GB" smtClean="0"/>
              <a:t>‹#›</a:t>
            </a:fld>
            <a:endParaRPr lang="en-GB"/>
          </a:p>
        </p:txBody>
      </p:sp>
    </p:spTree>
    <p:extLst>
      <p:ext uri="{BB962C8B-B14F-4D97-AF65-F5344CB8AC3E}">
        <p14:creationId xmlns:p14="http://schemas.microsoft.com/office/powerpoint/2010/main" val="2760642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4E491C7-2A51-45DA-8FF3-DA22D1CFA9DD}" type="datetimeFigureOut">
              <a:rPr lang="en-GB" smtClean="0"/>
              <a:t>16/02/2025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9908EA-73DC-4708-9BC2-4528BD338A95}" type="slidenum">
              <a:rPr lang="en-GB" smtClean="0"/>
              <a:t>‹#›</a:t>
            </a:fld>
            <a:endParaRPr lang="en-GB"/>
          </a:p>
        </p:txBody>
      </p:sp>
    </p:spTree>
    <p:extLst>
      <p:ext uri="{BB962C8B-B14F-4D97-AF65-F5344CB8AC3E}">
        <p14:creationId xmlns:p14="http://schemas.microsoft.com/office/powerpoint/2010/main" val="37473168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4E491C7-2A51-45DA-8FF3-DA22D1CFA9DD}" type="datetimeFigureOut">
              <a:rPr lang="en-GB" smtClean="0"/>
              <a:t>16/02/2025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9908EA-73DC-4708-9BC2-4528BD338A95}" type="slidenum">
              <a:rPr lang="en-GB" smtClean="0"/>
              <a:t>‹#›</a:t>
            </a:fld>
            <a:endParaRPr lang="en-GB"/>
          </a:p>
        </p:txBody>
      </p:sp>
    </p:spTree>
    <p:extLst>
      <p:ext uri="{BB962C8B-B14F-4D97-AF65-F5344CB8AC3E}">
        <p14:creationId xmlns:p14="http://schemas.microsoft.com/office/powerpoint/2010/main" val="553085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4E491C7-2A51-45DA-8FF3-DA22D1CFA9DD}" type="datetimeFigureOut">
              <a:rPr lang="en-GB" smtClean="0"/>
              <a:t>16/02/2025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9908EA-73DC-4708-9BC2-4528BD338A95}" type="slidenum">
              <a:rPr lang="en-GB" smtClean="0"/>
              <a:t>‹#›</a:t>
            </a:fld>
            <a:endParaRPr lang="en-GB"/>
          </a:p>
        </p:txBody>
      </p:sp>
    </p:spTree>
    <p:extLst>
      <p:ext uri="{BB962C8B-B14F-4D97-AF65-F5344CB8AC3E}">
        <p14:creationId xmlns:p14="http://schemas.microsoft.com/office/powerpoint/2010/main" val="3030896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F4E491C7-2A51-45DA-8FF3-DA22D1CFA9DD}" type="datetimeFigureOut">
              <a:rPr lang="en-GB" smtClean="0"/>
              <a:t>16/02/2025</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C9908EA-73DC-4708-9BC2-4528BD338A95}"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7750236"/>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470BA-C3D7-E5BE-0A95-86C07C44DA06}"/>
              </a:ext>
            </a:extLst>
          </p:cNvPr>
          <p:cNvSpPr>
            <a:spLocks noGrp="1"/>
          </p:cNvSpPr>
          <p:nvPr>
            <p:ph type="ctrTitle"/>
          </p:nvPr>
        </p:nvSpPr>
        <p:spPr/>
        <p:txBody>
          <a:bodyPr/>
          <a:lstStyle/>
          <a:p>
            <a:r>
              <a:rPr lang="en-GB"/>
              <a:t>Pre-hospital point-of-care troponin measurement</a:t>
            </a:r>
          </a:p>
        </p:txBody>
      </p:sp>
      <p:sp>
        <p:nvSpPr>
          <p:cNvPr id="3" name="Subtitle 2">
            <a:extLst>
              <a:ext uri="{FF2B5EF4-FFF2-40B4-BE49-F238E27FC236}">
                <a16:creationId xmlns:a16="http://schemas.microsoft.com/office/drawing/2014/main" id="{9A905858-162C-BF78-87CB-35E359245706}"/>
              </a:ext>
            </a:extLst>
          </p:cNvPr>
          <p:cNvSpPr>
            <a:spLocks noGrp="1"/>
          </p:cNvSpPr>
          <p:nvPr>
            <p:ph type="subTitle" idx="1"/>
          </p:nvPr>
        </p:nvSpPr>
        <p:spPr/>
        <p:txBody>
          <a:bodyPr>
            <a:normAutofit/>
          </a:bodyPr>
          <a:lstStyle/>
          <a:p>
            <a:r>
              <a:rPr lang="en-GB" sz="2000"/>
              <a:t>KATE HOLIFIELD</a:t>
            </a:r>
          </a:p>
          <a:p>
            <a:r>
              <a:rPr lang="en-GB" sz="2000"/>
              <a:t>bmpf7023</a:t>
            </a:r>
          </a:p>
        </p:txBody>
      </p:sp>
    </p:spTree>
    <p:extLst>
      <p:ext uri="{BB962C8B-B14F-4D97-AF65-F5344CB8AC3E}">
        <p14:creationId xmlns:p14="http://schemas.microsoft.com/office/powerpoint/2010/main" val="15331337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67D2B-E5D6-0F9B-302E-0A7830FD1D27}"/>
              </a:ext>
            </a:extLst>
          </p:cNvPr>
          <p:cNvSpPr>
            <a:spLocks noGrp="1"/>
          </p:cNvSpPr>
          <p:nvPr>
            <p:ph type="title"/>
          </p:nvPr>
        </p:nvSpPr>
        <p:spPr/>
        <p:txBody>
          <a:bodyPr/>
          <a:lstStyle/>
          <a:p>
            <a:r>
              <a:rPr lang="en-GB"/>
              <a:t>Contents</a:t>
            </a:r>
          </a:p>
        </p:txBody>
      </p:sp>
      <p:sp>
        <p:nvSpPr>
          <p:cNvPr id="3" name="Content Placeholder 2">
            <a:extLst>
              <a:ext uri="{FF2B5EF4-FFF2-40B4-BE49-F238E27FC236}">
                <a16:creationId xmlns:a16="http://schemas.microsoft.com/office/drawing/2014/main" id="{CFFDCF2E-67C6-CCC1-F9B8-D57477C2EF42}"/>
              </a:ext>
            </a:extLst>
          </p:cNvPr>
          <p:cNvSpPr>
            <a:spLocks noGrp="1"/>
          </p:cNvSpPr>
          <p:nvPr>
            <p:ph idx="1"/>
          </p:nvPr>
        </p:nvSpPr>
        <p:spPr/>
        <p:txBody>
          <a:bodyPr/>
          <a:lstStyle/>
          <a:p>
            <a:pPr>
              <a:buFont typeface="Arial" panose="020B0604020202020204" pitchFamily="34" charset="0"/>
              <a:buChar char="•"/>
            </a:pPr>
            <a:r>
              <a:rPr lang="en-GB"/>
              <a:t> Introduction</a:t>
            </a:r>
          </a:p>
          <a:p>
            <a:pPr marL="0" indent="0">
              <a:buNone/>
            </a:pPr>
            <a:endParaRPr lang="en-GB"/>
          </a:p>
          <a:p>
            <a:pPr>
              <a:buFont typeface="Arial" panose="020B0604020202020204" pitchFamily="34" charset="0"/>
              <a:buChar char="•"/>
            </a:pPr>
            <a:r>
              <a:rPr lang="en-GB"/>
              <a:t>Rationale for change idea </a:t>
            </a:r>
          </a:p>
          <a:p>
            <a:pPr>
              <a:buFont typeface="Arial" panose="020B0604020202020204" pitchFamily="34" charset="0"/>
              <a:buChar char="•"/>
            </a:pPr>
            <a:endParaRPr lang="en-GB"/>
          </a:p>
          <a:p>
            <a:pPr>
              <a:buFont typeface="Arial" panose="020B0604020202020204" pitchFamily="34" charset="0"/>
              <a:buChar char="•"/>
            </a:pPr>
            <a:r>
              <a:rPr lang="en-GB"/>
              <a:t> Change models</a:t>
            </a:r>
          </a:p>
          <a:p>
            <a:pPr>
              <a:buFont typeface="Arial" panose="020B0604020202020204" pitchFamily="34" charset="0"/>
              <a:buChar char="•"/>
            </a:pPr>
            <a:endParaRPr lang="en-GB"/>
          </a:p>
          <a:p>
            <a:pPr>
              <a:buFont typeface="Arial" panose="020B0604020202020204" pitchFamily="34" charset="0"/>
              <a:buChar char="•"/>
            </a:pPr>
            <a:r>
              <a:rPr lang="en-GB"/>
              <a:t>Barriers </a:t>
            </a:r>
          </a:p>
          <a:p>
            <a:pPr>
              <a:buFont typeface="Arial" panose="020B0604020202020204" pitchFamily="34" charset="0"/>
              <a:buChar char="•"/>
            </a:pPr>
            <a:endParaRPr lang="en-GB"/>
          </a:p>
          <a:p>
            <a:pPr>
              <a:buFont typeface="Arial" panose="020B0604020202020204" pitchFamily="34" charset="0"/>
              <a:buChar char="•"/>
            </a:pPr>
            <a:r>
              <a:rPr lang="en-GB"/>
              <a:t>Reflection</a:t>
            </a:r>
          </a:p>
        </p:txBody>
      </p:sp>
    </p:spTree>
    <p:extLst>
      <p:ext uri="{BB962C8B-B14F-4D97-AF65-F5344CB8AC3E}">
        <p14:creationId xmlns:p14="http://schemas.microsoft.com/office/powerpoint/2010/main" val="780803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992DA-1D3F-4E3E-D3DE-50BB9154A35C}"/>
              </a:ext>
            </a:extLst>
          </p:cNvPr>
          <p:cNvSpPr>
            <a:spLocks noGrp="1"/>
          </p:cNvSpPr>
          <p:nvPr>
            <p:ph type="title"/>
          </p:nvPr>
        </p:nvSpPr>
        <p:spPr/>
        <p:txBody>
          <a:bodyPr/>
          <a:lstStyle/>
          <a:p>
            <a:r>
              <a:rPr lang="en-GB">
                <a:ea typeface="Calibri Light"/>
                <a:cs typeface="Calibri Light"/>
              </a:rPr>
              <a:t>Rationale </a:t>
            </a:r>
          </a:p>
        </p:txBody>
      </p:sp>
      <p:sp>
        <p:nvSpPr>
          <p:cNvPr id="3" name="Content Placeholder 2">
            <a:extLst>
              <a:ext uri="{FF2B5EF4-FFF2-40B4-BE49-F238E27FC236}">
                <a16:creationId xmlns:a16="http://schemas.microsoft.com/office/drawing/2014/main" id="{FD28F417-8C04-19F8-200B-238F03D77859}"/>
              </a:ext>
            </a:extLst>
          </p:cNvPr>
          <p:cNvSpPr>
            <a:spLocks noGrp="1"/>
          </p:cNvSpPr>
          <p:nvPr>
            <p:ph idx="1"/>
          </p:nvPr>
        </p:nvSpPr>
        <p:spPr/>
        <p:txBody>
          <a:bodyPr vert="horz" lIns="0" tIns="45720" rIns="0" bIns="45720" rtlCol="0" anchor="t">
            <a:normAutofit/>
          </a:bodyPr>
          <a:lstStyle/>
          <a:p>
            <a:pPr>
              <a:buFont typeface="Arial" panose="020B0604020202020204" pitchFamily="34" charset="0"/>
              <a:buChar char="•"/>
            </a:pPr>
            <a:r>
              <a:rPr lang="en-GB"/>
              <a:t>  Chest pain </a:t>
            </a:r>
          </a:p>
          <a:p>
            <a:pPr>
              <a:buFont typeface="Arial" panose="020B0604020202020204" pitchFamily="34" charset="0"/>
              <a:buChar char="•"/>
            </a:pPr>
            <a:r>
              <a:rPr lang="en-GB">
                <a:ea typeface="Calibri"/>
                <a:cs typeface="Calibri"/>
              </a:rPr>
              <a:t> Across Wales – 41,842</a:t>
            </a:r>
          </a:p>
          <a:p>
            <a:pPr>
              <a:buFont typeface="Arial" panose="020B0604020202020204" pitchFamily="34" charset="0"/>
              <a:buChar char="•"/>
            </a:pPr>
            <a:r>
              <a:rPr lang="en-GB">
                <a:ea typeface="Calibri"/>
                <a:cs typeface="Calibri"/>
              </a:rPr>
              <a:t> Aneurin Bevan – 6,356</a:t>
            </a:r>
          </a:p>
          <a:p>
            <a:pPr>
              <a:buFont typeface="Arial" panose="020B0604020202020204" pitchFamily="34" charset="0"/>
              <a:buChar char="•"/>
            </a:pPr>
            <a:r>
              <a:rPr lang="en-GB">
                <a:ea typeface="Calibri"/>
                <a:cs typeface="Calibri"/>
              </a:rPr>
              <a:t> 72% transported to ED</a:t>
            </a:r>
          </a:p>
          <a:p>
            <a:pPr>
              <a:buFont typeface="Arial" panose="020B0604020202020204" pitchFamily="34" charset="0"/>
              <a:buChar char="•"/>
            </a:pPr>
            <a:r>
              <a:rPr lang="en-GB">
                <a:ea typeface="Calibri"/>
                <a:cs typeface="Calibri"/>
              </a:rPr>
              <a:t> 35% discharged from ED</a:t>
            </a:r>
          </a:p>
          <a:p>
            <a:pPr>
              <a:buFont typeface="Arial" panose="020B0604020202020204" pitchFamily="34" charset="0"/>
              <a:buChar char="•"/>
            </a:pPr>
            <a:r>
              <a:rPr lang="en-GB">
                <a:ea typeface="Calibri"/>
                <a:cs typeface="Calibri"/>
              </a:rPr>
              <a:t> Ambulance Delay</a:t>
            </a:r>
          </a:p>
        </p:txBody>
      </p:sp>
      <p:pic>
        <p:nvPicPr>
          <p:cNvPr id="6" name="Picture 5" descr="A graph of pain in a chart&#10;&#10;AI-generated content may be incorrect.">
            <a:extLst>
              <a:ext uri="{FF2B5EF4-FFF2-40B4-BE49-F238E27FC236}">
                <a16:creationId xmlns:a16="http://schemas.microsoft.com/office/drawing/2014/main" id="{F4FCD516-0DBF-FE3B-6F27-066A9998DD4D}"/>
              </a:ext>
            </a:extLst>
          </p:cNvPr>
          <p:cNvPicPr>
            <a:picLocks noChangeAspect="1"/>
          </p:cNvPicPr>
          <p:nvPr/>
        </p:nvPicPr>
        <p:blipFill>
          <a:blip r:embed="rId3"/>
          <a:stretch>
            <a:fillRect/>
          </a:stretch>
        </p:blipFill>
        <p:spPr>
          <a:xfrm>
            <a:off x="8090807" y="1748518"/>
            <a:ext cx="3848100" cy="4362450"/>
          </a:xfrm>
          <a:prstGeom prst="rect">
            <a:avLst/>
          </a:prstGeom>
        </p:spPr>
      </p:pic>
      <p:pic>
        <p:nvPicPr>
          <p:cNvPr id="7" name="Picture 6" descr="A screenshot of a computer&#10;&#10;AI-generated content may be incorrect.">
            <a:extLst>
              <a:ext uri="{FF2B5EF4-FFF2-40B4-BE49-F238E27FC236}">
                <a16:creationId xmlns:a16="http://schemas.microsoft.com/office/drawing/2014/main" id="{FE794527-A7D9-217B-F2A1-4ACEC3126B3F}"/>
              </a:ext>
            </a:extLst>
          </p:cNvPr>
          <p:cNvPicPr>
            <a:picLocks noChangeAspect="1"/>
          </p:cNvPicPr>
          <p:nvPr/>
        </p:nvPicPr>
        <p:blipFill>
          <a:blip r:embed="rId4"/>
          <a:stretch>
            <a:fillRect/>
          </a:stretch>
        </p:blipFill>
        <p:spPr>
          <a:xfrm>
            <a:off x="4157662" y="3927702"/>
            <a:ext cx="3876675" cy="2333625"/>
          </a:xfrm>
          <a:prstGeom prst="rect">
            <a:avLst/>
          </a:prstGeom>
        </p:spPr>
      </p:pic>
      <p:sp>
        <p:nvSpPr>
          <p:cNvPr id="4" name="TextBox 3">
            <a:extLst>
              <a:ext uri="{FF2B5EF4-FFF2-40B4-BE49-F238E27FC236}">
                <a16:creationId xmlns:a16="http://schemas.microsoft.com/office/drawing/2014/main" id="{BCFF07AC-4AD7-E0AB-2CC7-5451C4BC6331}"/>
              </a:ext>
            </a:extLst>
          </p:cNvPr>
          <p:cNvSpPr txBox="1"/>
          <p:nvPr/>
        </p:nvSpPr>
        <p:spPr>
          <a:xfrm>
            <a:off x="10470995" y="6032810"/>
            <a:ext cx="1721005" cy="307777"/>
          </a:xfrm>
          <a:prstGeom prst="rect">
            <a:avLst/>
          </a:prstGeom>
          <a:noFill/>
        </p:spPr>
        <p:txBody>
          <a:bodyPr wrap="square" rtlCol="0">
            <a:spAutoFit/>
          </a:bodyPr>
          <a:lstStyle/>
          <a:p>
            <a:r>
              <a:rPr lang="en-GB" sz="1400"/>
              <a:t>(PoweBi.com, 2025)</a:t>
            </a:r>
          </a:p>
        </p:txBody>
      </p:sp>
    </p:spTree>
    <p:extLst>
      <p:ext uri="{BB962C8B-B14F-4D97-AF65-F5344CB8AC3E}">
        <p14:creationId xmlns:p14="http://schemas.microsoft.com/office/powerpoint/2010/main" val="41872226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7584A-1155-8509-7921-DEFC30AE89F8}"/>
              </a:ext>
            </a:extLst>
          </p:cNvPr>
          <p:cNvSpPr>
            <a:spLocks noGrp="1"/>
          </p:cNvSpPr>
          <p:nvPr>
            <p:ph type="title"/>
          </p:nvPr>
        </p:nvSpPr>
        <p:spPr/>
        <p:txBody>
          <a:bodyPr/>
          <a:lstStyle/>
          <a:p>
            <a:endParaRPr lang="en-GB"/>
          </a:p>
        </p:txBody>
      </p:sp>
      <p:pic>
        <p:nvPicPr>
          <p:cNvPr id="1028" name="Picture 4" descr="meditrol® Troponin I Test for the qualitative detection of cardiac troponin I">
            <a:extLst>
              <a:ext uri="{FF2B5EF4-FFF2-40B4-BE49-F238E27FC236}">
                <a16:creationId xmlns:a16="http://schemas.microsoft.com/office/drawing/2014/main" id="{E0EB6530-3B8E-3985-FC5E-1F29DA1FE0C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906252" y="1239252"/>
            <a:ext cx="4379495" cy="437949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83509C2C-C6A8-2F7F-FF49-E92415D094FC}"/>
              </a:ext>
            </a:extLst>
          </p:cNvPr>
          <p:cNvSpPr txBox="1"/>
          <p:nvPr/>
        </p:nvSpPr>
        <p:spPr>
          <a:xfrm>
            <a:off x="9408695" y="5859379"/>
            <a:ext cx="2562726" cy="369332"/>
          </a:xfrm>
          <a:prstGeom prst="rect">
            <a:avLst/>
          </a:prstGeom>
          <a:noFill/>
        </p:spPr>
        <p:txBody>
          <a:bodyPr wrap="square" rtlCol="0">
            <a:spAutoFit/>
          </a:bodyPr>
          <a:lstStyle/>
          <a:p>
            <a:r>
              <a:rPr lang="en-GB"/>
              <a:t>(</a:t>
            </a:r>
            <a:r>
              <a:rPr lang="en-GB" err="1"/>
              <a:t>MedServe</a:t>
            </a:r>
            <a:r>
              <a:rPr lang="en-GB"/>
              <a:t>, 2024)</a:t>
            </a:r>
          </a:p>
        </p:txBody>
      </p:sp>
    </p:spTree>
    <p:extLst>
      <p:ext uri="{BB962C8B-B14F-4D97-AF65-F5344CB8AC3E}">
        <p14:creationId xmlns:p14="http://schemas.microsoft.com/office/powerpoint/2010/main" val="4056207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42D4E-0315-4555-B633-851DFB91DA5F}"/>
              </a:ext>
            </a:extLst>
          </p:cNvPr>
          <p:cNvSpPr>
            <a:spLocks noGrp="1"/>
          </p:cNvSpPr>
          <p:nvPr>
            <p:ph type="title"/>
          </p:nvPr>
        </p:nvSpPr>
        <p:spPr>
          <a:xfrm>
            <a:off x="1097280" y="277078"/>
            <a:ext cx="10058400" cy="1098332"/>
          </a:xfrm>
        </p:spPr>
        <p:txBody>
          <a:bodyPr>
            <a:normAutofit fontScale="90000"/>
          </a:bodyPr>
          <a:lstStyle/>
          <a:p>
            <a:r>
              <a:rPr lang="en-US">
                <a:ea typeface="Calibri Light"/>
                <a:cs typeface="Calibri Light"/>
              </a:rPr>
              <a:t>                      Force Field Analysis</a:t>
            </a:r>
            <a:br>
              <a:rPr lang="en-US">
                <a:ea typeface="Calibri Light"/>
                <a:cs typeface="Calibri Light"/>
              </a:rPr>
            </a:br>
            <a:r>
              <a:rPr lang="en-US">
                <a:ea typeface="Calibri Light"/>
                <a:cs typeface="Calibri Light"/>
              </a:rPr>
              <a:t>          </a:t>
            </a:r>
            <a:r>
              <a:rPr lang="en-US" sz="2800">
                <a:ea typeface="Calibri Light"/>
                <a:cs typeface="Calibri Light"/>
              </a:rPr>
              <a:t>Pre-hospital troponins</a:t>
            </a:r>
          </a:p>
        </p:txBody>
      </p:sp>
      <p:sp>
        <p:nvSpPr>
          <p:cNvPr id="3" name="Content Placeholder 2">
            <a:extLst>
              <a:ext uri="{FF2B5EF4-FFF2-40B4-BE49-F238E27FC236}">
                <a16:creationId xmlns:a16="http://schemas.microsoft.com/office/drawing/2014/main" id="{EA5170D5-3102-44F5-A3A1-1A9088893C55}"/>
              </a:ext>
            </a:extLst>
          </p:cNvPr>
          <p:cNvSpPr>
            <a:spLocks noGrp="1"/>
          </p:cNvSpPr>
          <p:nvPr>
            <p:ph idx="1"/>
          </p:nvPr>
        </p:nvSpPr>
        <p:spPr>
          <a:xfrm>
            <a:off x="1097280" y="1845734"/>
            <a:ext cx="10058400" cy="4382346"/>
          </a:xfrm>
        </p:spPr>
        <p:txBody>
          <a:bodyPr vert="horz" lIns="0" tIns="45720" rIns="0" bIns="45720" rtlCol="0" anchor="t">
            <a:normAutofit/>
          </a:bodyPr>
          <a:lstStyle/>
          <a:p>
            <a:r>
              <a:rPr lang="en-US">
                <a:ea typeface="Calibri"/>
                <a:cs typeface="Calibri"/>
              </a:rPr>
              <a:t>        </a:t>
            </a:r>
            <a:r>
              <a:rPr lang="en-US" b="1">
                <a:ea typeface="Calibri"/>
                <a:cs typeface="Calibri"/>
              </a:rPr>
              <a:t>Driving Force</a:t>
            </a:r>
            <a:r>
              <a:rPr lang="en-US">
                <a:ea typeface="Calibri"/>
                <a:cs typeface="Calibri"/>
              </a:rPr>
              <a:t>                      </a:t>
            </a:r>
            <a:r>
              <a:rPr lang="en-US" b="1">
                <a:ea typeface="Calibri"/>
                <a:cs typeface="Calibri"/>
              </a:rPr>
              <a:t>Restraining Force</a:t>
            </a:r>
          </a:p>
          <a:p>
            <a:pPr marL="200660" lvl="1" indent="0">
              <a:buNone/>
            </a:pPr>
            <a:r>
              <a:rPr lang="en-US" sz="1600" b="1">
                <a:ea typeface="Calibri"/>
                <a:cs typeface="Calibri"/>
              </a:rPr>
              <a:t> +5        +4       +3        +2          +1    0    -1    -2     -3         -4    -5</a:t>
            </a:r>
          </a:p>
        </p:txBody>
      </p:sp>
      <p:sp>
        <p:nvSpPr>
          <p:cNvPr id="4" name="TextBox 3">
            <a:extLst>
              <a:ext uri="{FF2B5EF4-FFF2-40B4-BE49-F238E27FC236}">
                <a16:creationId xmlns:a16="http://schemas.microsoft.com/office/drawing/2014/main" id="{D038E309-F8AE-CB11-1642-04DD031603AB}"/>
              </a:ext>
            </a:extLst>
          </p:cNvPr>
          <p:cNvSpPr txBox="1"/>
          <p:nvPr/>
        </p:nvSpPr>
        <p:spPr>
          <a:xfrm>
            <a:off x="10515599" y="6074228"/>
            <a:ext cx="15348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(Lewin, 1947)</a:t>
            </a:r>
            <a:endParaRPr lang="en-US"/>
          </a:p>
        </p:txBody>
      </p:sp>
      <p:sp>
        <p:nvSpPr>
          <p:cNvPr id="5" name="Arrow: Right 4">
            <a:extLst>
              <a:ext uri="{FF2B5EF4-FFF2-40B4-BE49-F238E27FC236}">
                <a16:creationId xmlns:a16="http://schemas.microsoft.com/office/drawing/2014/main" id="{D5BBD89E-28B2-7794-6EFD-58FBA93B0B3F}"/>
              </a:ext>
            </a:extLst>
          </p:cNvPr>
          <p:cNvSpPr/>
          <p:nvPr/>
        </p:nvSpPr>
        <p:spPr>
          <a:xfrm>
            <a:off x="1312642" y="2333153"/>
            <a:ext cx="4612640" cy="694342"/>
          </a:xfrm>
          <a:prstGeom prst="right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3F4EC5C6-DAED-2B06-A2DE-BD3D10D3EC79}"/>
              </a:ext>
            </a:extLst>
          </p:cNvPr>
          <p:cNvSpPr txBox="1"/>
          <p:nvPr/>
        </p:nvSpPr>
        <p:spPr>
          <a:xfrm>
            <a:off x="1572570" y="2483415"/>
            <a:ext cx="3840480" cy="461665"/>
          </a:xfrm>
          <a:prstGeom prst="rect">
            <a:avLst/>
          </a:prstGeom>
          <a:noFill/>
        </p:spPr>
        <p:txBody>
          <a:bodyPr wrap="square" rtlCol="0">
            <a:spAutoFit/>
          </a:bodyPr>
          <a:lstStyle/>
          <a:p>
            <a:r>
              <a:rPr lang="en-GB" sz="1200"/>
              <a:t>Likely to enhance patient care, directing patients to the most appropriate centre of care</a:t>
            </a:r>
          </a:p>
        </p:txBody>
      </p:sp>
      <p:sp>
        <p:nvSpPr>
          <p:cNvPr id="7" name="Arrow: Right 6">
            <a:extLst>
              <a:ext uri="{FF2B5EF4-FFF2-40B4-BE49-F238E27FC236}">
                <a16:creationId xmlns:a16="http://schemas.microsoft.com/office/drawing/2014/main" id="{C248A840-E0AA-A1F5-E1A4-D0B27F49877B}"/>
              </a:ext>
            </a:extLst>
          </p:cNvPr>
          <p:cNvSpPr/>
          <p:nvPr/>
        </p:nvSpPr>
        <p:spPr>
          <a:xfrm flipH="1">
            <a:off x="6221999" y="2333153"/>
            <a:ext cx="3535680" cy="683419"/>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995E8DC0-648B-2AD6-AC82-FE74D6D1623C}"/>
              </a:ext>
            </a:extLst>
          </p:cNvPr>
          <p:cNvSpPr txBox="1"/>
          <p:nvPr/>
        </p:nvSpPr>
        <p:spPr>
          <a:xfrm>
            <a:off x="6664960" y="2475851"/>
            <a:ext cx="2997200" cy="461665"/>
          </a:xfrm>
          <a:prstGeom prst="rect">
            <a:avLst/>
          </a:prstGeom>
          <a:noFill/>
        </p:spPr>
        <p:txBody>
          <a:bodyPr wrap="square" rtlCol="0">
            <a:spAutoFit/>
          </a:bodyPr>
          <a:lstStyle/>
          <a:p>
            <a:r>
              <a:rPr lang="en-GB" sz="1200"/>
              <a:t>Delaying time on scene, with additional assessments/ testing</a:t>
            </a:r>
          </a:p>
        </p:txBody>
      </p:sp>
      <p:sp>
        <p:nvSpPr>
          <p:cNvPr id="9" name="Arrow: Right 8">
            <a:extLst>
              <a:ext uri="{FF2B5EF4-FFF2-40B4-BE49-F238E27FC236}">
                <a16:creationId xmlns:a16="http://schemas.microsoft.com/office/drawing/2014/main" id="{2E288037-E1D3-8E3E-2EC6-65B1286F2865}"/>
              </a:ext>
            </a:extLst>
          </p:cNvPr>
          <p:cNvSpPr/>
          <p:nvPr/>
        </p:nvSpPr>
        <p:spPr>
          <a:xfrm>
            <a:off x="2308321" y="3098020"/>
            <a:ext cx="3616960" cy="661959"/>
          </a:xfrm>
          <a:prstGeom prst="right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BD6F1871-94B4-1881-4B78-00943A9228E4}"/>
              </a:ext>
            </a:extLst>
          </p:cNvPr>
          <p:cNvSpPr txBox="1"/>
          <p:nvPr/>
        </p:nvSpPr>
        <p:spPr>
          <a:xfrm>
            <a:off x="2418349" y="3328006"/>
            <a:ext cx="2926080" cy="276999"/>
          </a:xfrm>
          <a:prstGeom prst="rect">
            <a:avLst/>
          </a:prstGeom>
          <a:noFill/>
        </p:spPr>
        <p:txBody>
          <a:bodyPr wrap="square" rtlCol="0">
            <a:spAutoFit/>
          </a:bodyPr>
          <a:lstStyle/>
          <a:p>
            <a:r>
              <a:rPr lang="en-GB" sz="1200"/>
              <a:t>Value for money</a:t>
            </a:r>
          </a:p>
        </p:txBody>
      </p:sp>
      <p:sp>
        <p:nvSpPr>
          <p:cNvPr id="11" name="Arrow: Right 10">
            <a:extLst>
              <a:ext uri="{FF2B5EF4-FFF2-40B4-BE49-F238E27FC236}">
                <a16:creationId xmlns:a16="http://schemas.microsoft.com/office/drawing/2014/main" id="{168A4410-E43B-7422-BFD7-7D4AAA54E3AF}"/>
              </a:ext>
            </a:extLst>
          </p:cNvPr>
          <p:cNvSpPr/>
          <p:nvPr/>
        </p:nvSpPr>
        <p:spPr>
          <a:xfrm flipH="1">
            <a:off x="6266720" y="3058746"/>
            <a:ext cx="2570480" cy="642920"/>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A8A58BCF-8BA4-74C1-2D3A-F6F5C80A2894}"/>
              </a:ext>
            </a:extLst>
          </p:cNvPr>
          <p:cNvSpPr txBox="1"/>
          <p:nvPr/>
        </p:nvSpPr>
        <p:spPr>
          <a:xfrm>
            <a:off x="6669039" y="3263771"/>
            <a:ext cx="1320800" cy="276999"/>
          </a:xfrm>
          <a:prstGeom prst="rect">
            <a:avLst/>
          </a:prstGeom>
          <a:noFill/>
        </p:spPr>
        <p:txBody>
          <a:bodyPr wrap="square" rtlCol="0">
            <a:spAutoFit/>
          </a:bodyPr>
          <a:lstStyle/>
          <a:p>
            <a:r>
              <a:rPr lang="en-GB" sz="1200"/>
              <a:t>Cost</a:t>
            </a:r>
          </a:p>
        </p:txBody>
      </p:sp>
      <p:sp>
        <p:nvSpPr>
          <p:cNvPr id="13" name="Arrow: Right 12">
            <a:extLst>
              <a:ext uri="{FF2B5EF4-FFF2-40B4-BE49-F238E27FC236}">
                <a16:creationId xmlns:a16="http://schemas.microsoft.com/office/drawing/2014/main" id="{1BD512EC-D6AB-5FB4-8856-1DE5E02B6E6E}"/>
              </a:ext>
            </a:extLst>
          </p:cNvPr>
          <p:cNvSpPr/>
          <p:nvPr/>
        </p:nvSpPr>
        <p:spPr>
          <a:xfrm>
            <a:off x="1312642" y="3778136"/>
            <a:ext cx="4612640" cy="661959"/>
          </a:xfrm>
          <a:prstGeom prst="right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96CC46B8-5F94-D8CA-952D-38A21E6CD80C}"/>
              </a:ext>
            </a:extLst>
          </p:cNvPr>
          <p:cNvSpPr txBox="1"/>
          <p:nvPr/>
        </p:nvSpPr>
        <p:spPr>
          <a:xfrm>
            <a:off x="1412240" y="3886821"/>
            <a:ext cx="3911600" cy="461665"/>
          </a:xfrm>
          <a:prstGeom prst="rect">
            <a:avLst/>
          </a:prstGeom>
          <a:noFill/>
        </p:spPr>
        <p:txBody>
          <a:bodyPr wrap="square" rtlCol="0">
            <a:spAutoFit/>
          </a:bodyPr>
          <a:lstStyle/>
          <a:p>
            <a:r>
              <a:rPr lang="en-GB" sz="1200"/>
              <a:t>Reduce unnecessary hospital admissions, reducing ambulance delays and loss of hours</a:t>
            </a:r>
          </a:p>
        </p:txBody>
      </p:sp>
      <p:sp>
        <p:nvSpPr>
          <p:cNvPr id="15" name="Arrow: Right 14">
            <a:extLst>
              <a:ext uri="{FF2B5EF4-FFF2-40B4-BE49-F238E27FC236}">
                <a16:creationId xmlns:a16="http://schemas.microsoft.com/office/drawing/2014/main" id="{E2EE1580-6B77-441A-312D-FBE4C84D3C68}"/>
              </a:ext>
            </a:extLst>
          </p:cNvPr>
          <p:cNvSpPr/>
          <p:nvPr/>
        </p:nvSpPr>
        <p:spPr>
          <a:xfrm flipH="1">
            <a:off x="6223000" y="3759979"/>
            <a:ext cx="4531360" cy="680548"/>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D4E7E5E-2B97-6096-AE25-166D334C2D81}"/>
              </a:ext>
            </a:extLst>
          </p:cNvPr>
          <p:cNvSpPr txBox="1"/>
          <p:nvPr/>
        </p:nvSpPr>
        <p:spPr>
          <a:xfrm>
            <a:off x="6664960" y="3932264"/>
            <a:ext cx="3647440" cy="276999"/>
          </a:xfrm>
          <a:prstGeom prst="rect">
            <a:avLst/>
          </a:prstGeom>
          <a:noFill/>
        </p:spPr>
        <p:txBody>
          <a:bodyPr wrap="square" rtlCol="0">
            <a:spAutoFit/>
          </a:bodyPr>
          <a:lstStyle/>
          <a:p>
            <a:r>
              <a:rPr lang="en-GB" sz="1200"/>
              <a:t>Not approved by NICE guidelines</a:t>
            </a:r>
          </a:p>
        </p:txBody>
      </p:sp>
      <p:sp>
        <p:nvSpPr>
          <p:cNvPr id="17" name="Arrow: Right 16">
            <a:extLst>
              <a:ext uri="{FF2B5EF4-FFF2-40B4-BE49-F238E27FC236}">
                <a16:creationId xmlns:a16="http://schemas.microsoft.com/office/drawing/2014/main" id="{6934B0E9-1BEF-025A-24EE-55066FDE6385}"/>
              </a:ext>
            </a:extLst>
          </p:cNvPr>
          <p:cNvSpPr/>
          <p:nvPr/>
        </p:nvSpPr>
        <p:spPr>
          <a:xfrm>
            <a:off x="1361936" y="4478439"/>
            <a:ext cx="4612640" cy="712297"/>
          </a:xfrm>
          <a:prstGeom prst="right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75EF48B2-6957-6533-2967-E895C1C8C169}"/>
              </a:ext>
            </a:extLst>
          </p:cNvPr>
          <p:cNvSpPr txBox="1"/>
          <p:nvPr/>
        </p:nvSpPr>
        <p:spPr>
          <a:xfrm>
            <a:off x="1447800" y="4641590"/>
            <a:ext cx="3840480" cy="461665"/>
          </a:xfrm>
          <a:prstGeom prst="rect">
            <a:avLst/>
          </a:prstGeom>
          <a:noFill/>
        </p:spPr>
        <p:txBody>
          <a:bodyPr wrap="square" rtlCol="0">
            <a:spAutoFit/>
          </a:bodyPr>
          <a:lstStyle/>
          <a:p>
            <a:r>
              <a:rPr lang="en-GB" sz="1200"/>
              <a:t>POCTT* demonstrates low misdiagnosis rates with no mortality documented </a:t>
            </a:r>
          </a:p>
        </p:txBody>
      </p:sp>
      <p:sp>
        <p:nvSpPr>
          <p:cNvPr id="19" name="Arrow: Right 18">
            <a:extLst>
              <a:ext uri="{FF2B5EF4-FFF2-40B4-BE49-F238E27FC236}">
                <a16:creationId xmlns:a16="http://schemas.microsoft.com/office/drawing/2014/main" id="{E778E8E8-B79C-F032-FD6B-DDCE4C7B3C65}"/>
              </a:ext>
            </a:extLst>
          </p:cNvPr>
          <p:cNvSpPr/>
          <p:nvPr/>
        </p:nvSpPr>
        <p:spPr>
          <a:xfrm flipH="1">
            <a:off x="6217426" y="4486524"/>
            <a:ext cx="4531360" cy="680548"/>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21FDFF53-CE1F-23F9-2D79-093B2DC3E3D2}"/>
              </a:ext>
            </a:extLst>
          </p:cNvPr>
          <p:cNvSpPr txBox="1"/>
          <p:nvPr/>
        </p:nvSpPr>
        <p:spPr>
          <a:xfrm>
            <a:off x="6636940" y="4622972"/>
            <a:ext cx="3942080" cy="461665"/>
          </a:xfrm>
          <a:prstGeom prst="rect">
            <a:avLst/>
          </a:prstGeom>
          <a:noFill/>
        </p:spPr>
        <p:txBody>
          <a:bodyPr wrap="square" rtlCol="0">
            <a:spAutoFit/>
          </a:bodyPr>
          <a:lstStyle/>
          <a:p>
            <a:r>
              <a:rPr lang="en-GB" sz="1200"/>
              <a:t>Devices currently available are not sensitive enough to allow for a robust and reliable diagnosis</a:t>
            </a:r>
          </a:p>
        </p:txBody>
      </p:sp>
      <p:sp>
        <p:nvSpPr>
          <p:cNvPr id="21" name="Arrow: Right 20">
            <a:extLst>
              <a:ext uri="{FF2B5EF4-FFF2-40B4-BE49-F238E27FC236}">
                <a16:creationId xmlns:a16="http://schemas.microsoft.com/office/drawing/2014/main" id="{CE6EE467-7533-19B7-3495-1BC043F35552}"/>
              </a:ext>
            </a:extLst>
          </p:cNvPr>
          <p:cNvSpPr/>
          <p:nvPr/>
        </p:nvSpPr>
        <p:spPr>
          <a:xfrm>
            <a:off x="1355493" y="5271822"/>
            <a:ext cx="4612640" cy="619217"/>
          </a:xfrm>
          <a:prstGeom prst="right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Arrow: Right 21">
            <a:extLst>
              <a:ext uri="{FF2B5EF4-FFF2-40B4-BE49-F238E27FC236}">
                <a16:creationId xmlns:a16="http://schemas.microsoft.com/office/drawing/2014/main" id="{3AE374A4-003E-0AE6-C584-7975BB5E8E3D}"/>
              </a:ext>
            </a:extLst>
          </p:cNvPr>
          <p:cNvSpPr/>
          <p:nvPr/>
        </p:nvSpPr>
        <p:spPr>
          <a:xfrm flipH="1">
            <a:off x="6244359" y="5248119"/>
            <a:ext cx="3490959" cy="642920"/>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8F6AC1B3-8173-6B4A-02F0-66C17044AFF9}"/>
              </a:ext>
            </a:extLst>
          </p:cNvPr>
          <p:cNvSpPr txBox="1"/>
          <p:nvPr/>
        </p:nvSpPr>
        <p:spPr>
          <a:xfrm>
            <a:off x="1572570" y="5399799"/>
            <a:ext cx="4058796" cy="276999"/>
          </a:xfrm>
          <a:prstGeom prst="rect">
            <a:avLst/>
          </a:prstGeom>
          <a:noFill/>
        </p:spPr>
        <p:txBody>
          <a:bodyPr wrap="square" rtlCol="0">
            <a:spAutoFit/>
          </a:bodyPr>
          <a:lstStyle/>
          <a:p>
            <a:r>
              <a:rPr lang="en-GB" sz="1200"/>
              <a:t>Enhance and expand paramedic’s skill set</a:t>
            </a:r>
          </a:p>
        </p:txBody>
      </p:sp>
      <p:sp>
        <p:nvSpPr>
          <p:cNvPr id="24" name="TextBox 23">
            <a:extLst>
              <a:ext uri="{FF2B5EF4-FFF2-40B4-BE49-F238E27FC236}">
                <a16:creationId xmlns:a16="http://schemas.microsoft.com/office/drawing/2014/main" id="{A3AF8498-19CA-EEB8-9204-AEB6CADA2F49}"/>
              </a:ext>
            </a:extLst>
          </p:cNvPr>
          <p:cNvSpPr txBox="1"/>
          <p:nvPr/>
        </p:nvSpPr>
        <p:spPr>
          <a:xfrm>
            <a:off x="6636940" y="5353496"/>
            <a:ext cx="3098378" cy="461665"/>
          </a:xfrm>
          <a:prstGeom prst="rect">
            <a:avLst/>
          </a:prstGeom>
          <a:noFill/>
        </p:spPr>
        <p:txBody>
          <a:bodyPr wrap="square" rtlCol="0">
            <a:spAutoFit/>
          </a:bodyPr>
          <a:lstStyle/>
          <a:p>
            <a:r>
              <a:rPr lang="en-GB" sz="1200"/>
              <a:t>More clinical skills/ reasonability's for the same pay</a:t>
            </a:r>
          </a:p>
        </p:txBody>
      </p:sp>
      <p:sp>
        <p:nvSpPr>
          <p:cNvPr id="25" name="TextBox 24">
            <a:extLst>
              <a:ext uri="{FF2B5EF4-FFF2-40B4-BE49-F238E27FC236}">
                <a16:creationId xmlns:a16="http://schemas.microsoft.com/office/drawing/2014/main" id="{88834CFD-8BB1-AFB9-B2B8-D37D8F1F5BDC}"/>
              </a:ext>
            </a:extLst>
          </p:cNvPr>
          <p:cNvSpPr txBox="1"/>
          <p:nvPr/>
        </p:nvSpPr>
        <p:spPr>
          <a:xfrm>
            <a:off x="167164" y="5960051"/>
            <a:ext cx="2865863" cy="338554"/>
          </a:xfrm>
          <a:prstGeom prst="rect">
            <a:avLst/>
          </a:prstGeom>
          <a:noFill/>
        </p:spPr>
        <p:txBody>
          <a:bodyPr wrap="square" rtlCol="0">
            <a:spAutoFit/>
          </a:bodyPr>
          <a:lstStyle/>
          <a:p>
            <a:r>
              <a:rPr lang="en-GB" sz="1600"/>
              <a:t>*point-of-care Troponin Testing</a:t>
            </a:r>
          </a:p>
        </p:txBody>
      </p:sp>
    </p:spTree>
    <p:extLst>
      <p:ext uri="{BB962C8B-B14F-4D97-AF65-F5344CB8AC3E}">
        <p14:creationId xmlns:p14="http://schemas.microsoft.com/office/powerpoint/2010/main" val="4285706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A080D-0D5D-0636-C454-52A827D9E597}"/>
              </a:ext>
            </a:extLst>
          </p:cNvPr>
          <p:cNvSpPr>
            <a:spLocks noGrp="1"/>
          </p:cNvSpPr>
          <p:nvPr>
            <p:ph type="title"/>
          </p:nvPr>
        </p:nvSpPr>
        <p:spPr>
          <a:xfrm>
            <a:off x="1097280" y="286603"/>
            <a:ext cx="10058400" cy="1013877"/>
          </a:xfrm>
        </p:spPr>
        <p:txBody>
          <a:bodyPr>
            <a:normAutofit fontScale="90000"/>
          </a:bodyPr>
          <a:lstStyle/>
          <a:p>
            <a:pPr algn="ctr"/>
            <a:r>
              <a:rPr lang="en-US">
                <a:cs typeface="Calibri Light"/>
              </a:rPr>
              <a:t>Mapping stakeholders</a:t>
            </a:r>
            <a:br>
              <a:rPr lang="en-US">
                <a:cs typeface="Calibri Light"/>
              </a:rPr>
            </a:br>
            <a:r>
              <a:rPr lang="en-US" sz="3600">
                <a:cs typeface="Calibri Light"/>
              </a:rPr>
              <a:t>(Important parties)</a:t>
            </a:r>
            <a:endParaRPr lang="en-GB"/>
          </a:p>
        </p:txBody>
      </p:sp>
      <p:graphicFrame>
        <p:nvGraphicFramePr>
          <p:cNvPr id="4" name="Content Placeholder 3">
            <a:extLst>
              <a:ext uri="{FF2B5EF4-FFF2-40B4-BE49-F238E27FC236}">
                <a16:creationId xmlns:a16="http://schemas.microsoft.com/office/drawing/2014/main" id="{A5DAE031-8423-A3DD-C8A0-E2D6E3E1D318}"/>
              </a:ext>
            </a:extLst>
          </p:cNvPr>
          <p:cNvGraphicFramePr>
            <a:graphicFrameLocks noGrp="1"/>
          </p:cNvGraphicFramePr>
          <p:nvPr>
            <p:ph idx="1"/>
            <p:extLst>
              <p:ext uri="{D42A27DB-BD31-4B8C-83A1-F6EECF244321}">
                <p14:modId xmlns:p14="http://schemas.microsoft.com/office/powerpoint/2010/main" val="1312062470"/>
              </p:ext>
            </p:extLst>
          </p:nvPr>
        </p:nvGraphicFramePr>
        <p:xfrm>
          <a:off x="6675120" y="1846263"/>
          <a:ext cx="4480242" cy="3061017"/>
        </p:xfrm>
        <a:graphic>
          <a:graphicData uri="http://schemas.openxmlformats.org/drawingml/2006/table">
            <a:tbl>
              <a:tblPr firstRow="1" bandRow="1">
                <a:tableStyleId>{5940675A-B579-460E-94D1-54222C63F5DA}</a:tableStyleId>
              </a:tblPr>
              <a:tblGrid>
                <a:gridCol w="1493414">
                  <a:extLst>
                    <a:ext uri="{9D8B030D-6E8A-4147-A177-3AD203B41FA5}">
                      <a16:colId xmlns:a16="http://schemas.microsoft.com/office/drawing/2014/main" val="2152371043"/>
                    </a:ext>
                  </a:extLst>
                </a:gridCol>
                <a:gridCol w="1493414">
                  <a:extLst>
                    <a:ext uri="{9D8B030D-6E8A-4147-A177-3AD203B41FA5}">
                      <a16:colId xmlns:a16="http://schemas.microsoft.com/office/drawing/2014/main" val="4228775429"/>
                    </a:ext>
                  </a:extLst>
                </a:gridCol>
                <a:gridCol w="1493414">
                  <a:extLst>
                    <a:ext uri="{9D8B030D-6E8A-4147-A177-3AD203B41FA5}">
                      <a16:colId xmlns:a16="http://schemas.microsoft.com/office/drawing/2014/main" val="2411634261"/>
                    </a:ext>
                  </a:extLst>
                </a:gridCol>
              </a:tblGrid>
              <a:tr h="1020339">
                <a:tc>
                  <a:txBody>
                    <a:bodyPr/>
                    <a:lstStyle/>
                    <a:p>
                      <a:endParaRPr lang="en-GB"/>
                    </a:p>
                  </a:txBody>
                  <a:tcPr>
                    <a:solidFill>
                      <a:schemeClr val="bg1">
                        <a:lumMod val="85000"/>
                      </a:schemeClr>
                    </a:solidFill>
                  </a:tcPr>
                </a:tc>
                <a:tc>
                  <a:txBody>
                    <a:bodyPr/>
                    <a:lstStyle/>
                    <a:p>
                      <a:endParaRPr lang="en-GB"/>
                    </a:p>
                  </a:txBody>
                  <a:tcPr>
                    <a:solidFill>
                      <a:schemeClr val="accent6">
                        <a:lumMod val="40000"/>
                        <a:lumOff val="60000"/>
                      </a:schemeClr>
                    </a:solidFill>
                  </a:tcPr>
                </a:tc>
                <a:tc>
                  <a:txBody>
                    <a:bodyPr/>
                    <a:lstStyle/>
                    <a:p>
                      <a:endParaRPr lang="en-GB"/>
                    </a:p>
                  </a:txBody>
                  <a:tcPr>
                    <a:solidFill>
                      <a:schemeClr val="bg1">
                        <a:lumMod val="85000"/>
                      </a:schemeClr>
                    </a:solidFill>
                  </a:tcPr>
                </a:tc>
                <a:extLst>
                  <a:ext uri="{0D108BD9-81ED-4DB2-BD59-A6C34878D82A}">
                    <a16:rowId xmlns:a16="http://schemas.microsoft.com/office/drawing/2014/main" val="1212215386"/>
                  </a:ext>
                </a:extLst>
              </a:tr>
              <a:tr h="1020339">
                <a:tc>
                  <a:txBody>
                    <a:bodyPr/>
                    <a:lstStyle/>
                    <a:p>
                      <a:endParaRPr lang="en-GB"/>
                    </a:p>
                  </a:txBody>
                  <a:tcPr>
                    <a:solidFill>
                      <a:schemeClr val="accent6">
                        <a:lumMod val="40000"/>
                        <a:lumOff val="60000"/>
                      </a:schemeClr>
                    </a:solidFill>
                  </a:tcPr>
                </a:tc>
                <a:tc>
                  <a:txBody>
                    <a:bodyPr/>
                    <a:lstStyle/>
                    <a:p>
                      <a:endParaRPr lang="en-GB"/>
                    </a:p>
                  </a:txBody>
                  <a:tcPr>
                    <a:solidFill>
                      <a:schemeClr val="bg1">
                        <a:lumMod val="85000"/>
                      </a:schemeClr>
                    </a:solidFill>
                  </a:tcPr>
                </a:tc>
                <a:tc>
                  <a:txBody>
                    <a:bodyPr/>
                    <a:lstStyle/>
                    <a:p>
                      <a:endParaRPr lang="en-GB"/>
                    </a:p>
                  </a:txBody>
                  <a:tcPr>
                    <a:solidFill>
                      <a:schemeClr val="accent6">
                        <a:lumMod val="40000"/>
                        <a:lumOff val="60000"/>
                      </a:schemeClr>
                    </a:solidFill>
                  </a:tcPr>
                </a:tc>
                <a:extLst>
                  <a:ext uri="{0D108BD9-81ED-4DB2-BD59-A6C34878D82A}">
                    <a16:rowId xmlns:a16="http://schemas.microsoft.com/office/drawing/2014/main" val="747830586"/>
                  </a:ext>
                </a:extLst>
              </a:tr>
              <a:tr h="1020339">
                <a:tc>
                  <a:txBody>
                    <a:bodyPr/>
                    <a:lstStyle/>
                    <a:p>
                      <a:endParaRPr lang="en-GB"/>
                    </a:p>
                  </a:txBody>
                  <a:tcPr>
                    <a:solidFill>
                      <a:schemeClr val="bg1">
                        <a:lumMod val="85000"/>
                      </a:schemeClr>
                    </a:solidFill>
                  </a:tcPr>
                </a:tc>
                <a:tc>
                  <a:txBody>
                    <a:bodyPr/>
                    <a:lstStyle/>
                    <a:p>
                      <a:endParaRPr lang="en-GB"/>
                    </a:p>
                  </a:txBody>
                  <a:tcPr>
                    <a:solidFill>
                      <a:schemeClr val="accent6">
                        <a:lumMod val="40000"/>
                        <a:lumOff val="60000"/>
                      </a:schemeClr>
                    </a:solidFill>
                  </a:tcPr>
                </a:tc>
                <a:tc>
                  <a:txBody>
                    <a:bodyPr/>
                    <a:lstStyle/>
                    <a:p>
                      <a:endParaRPr lang="en-GB"/>
                    </a:p>
                  </a:txBody>
                  <a:tcPr>
                    <a:solidFill>
                      <a:schemeClr val="bg1">
                        <a:lumMod val="85000"/>
                      </a:schemeClr>
                    </a:solidFill>
                  </a:tcPr>
                </a:tc>
                <a:extLst>
                  <a:ext uri="{0D108BD9-81ED-4DB2-BD59-A6C34878D82A}">
                    <a16:rowId xmlns:a16="http://schemas.microsoft.com/office/drawing/2014/main" val="3309654542"/>
                  </a:ext>
                </a:extLst>
              </a:tr>
            </a:tbl>
          </a:graphicData>
        </a:graphic>
      </p:graphicFrame>
      <p:sp>
        <p:nvSpPr>
          <p:cNvPr id="5" name="TextBox 4">
            <a:extLst>
              <a:ext uri="{FF2B5EF4-FFF2-40B4-BE49-F238E27FC236}">
                <a16:creationId xmlns:a16="http://schemas.microsoft.com/office/drawing/2014/main" id="{EF2FCD64-469C-ABF5-EB60-9FF3F9E6E6EC}"/>
              </a:ext>
            </a:extLst>
          </p:cNvPr>
          <p:cNvSpPr txBox="1"/>
          <p:nvPr/>
        </p:nvSpPr>
        <p:spPr>
          <a:xfrm>
            <a:off x="7152640" y="4961652"/>
            <a:ext cx="1005840" cy="369332"/>
          </a:xfrm>
          <a:prstGeom prst="rect">
            <a:avLst/>
          </a:prstGeom>
          <a:noFill/>
        </p:spPr>
        <p:txBody>
          <a:bodyPr wrap="square" rtlCol="0">
            <a:spAutoFit/>
          </a:bodyPr>
          <a:lstStyle/>
          <a:p>
            <a:r>
              <a:rPr lang="en-GB"/>
              <a:t>Low</a:t>
            </a:r>
          </a:p>
        </p:txBody>
      </p:sp>
      <p:sp>
        <p:nvSpPr>
          <p:cNvPr id="6" name="TextBox 5">
            <a:extLst>
              <a:ext uri="{FF2B5EF4-FFF2-40B4-BE49-F238E27FC236}">
                <a16:creationId xmlns:a16="http://schemas.microsoft.com/office/drawing/2014/main" id="{F1D7337E-08B2-03BD-58B8-36C1B5DA7CDE}"/>
              </a:ext>
            </a:extLst>
          </p:cNvPr>
          <p:cNvSpPr txBox="1"/>
          <p:nvPr/>
        </p:nvSpPr>
        <p:spPr>
          <a:xfrm>
            <a:off x="8585200" y="4961652"/>
            <a:ext cx="1249680" cy="369332"/>
          </a:xfrm>
          <a:prstGeom prst="rect">
            <a:avLst/>
          </a:prstGeom>
          <a:noFill/>
        </p:spPr>
        <p:txBody>
          <a:bodyPr wrap="square" rtlCol="0">
            <a:spAutoFit/>
          </a:bodyPr>
          <a:lstStyle/>
          <a:p>
            <a:r>
              <a:rPr lang="en-GB"/>
              <a:t>Some</a:t>
            </a:r>
          </a:p>
        </p:txBody>
      </p:sp>
      <p:sp>
        <p:nvSpPr>
          <p:cNvPr id="7" name="TextBox 6">
            <a:extLst>
              <a:ext uri="{FF2B5EF4-FFF2-40B4-BE49-F238E27FC236}">
                <a16:creationId xmlns:a16="http://schemas.microsoft.com/office/drawing/2014/main" id="{F037EB65-F5E4-571E-98EC-C21CA86B0F94}"/>
              </a:ext>
            </a:extLst>
          </p:cNvPr>
          <p:cNvSpPr txBox="1"/>
          <p:nvPr/>
        </p:nvSpPr>
        <p:spPr>
          <a:xfrm>
            <a:off x="10109200" y="4961652"/>
            <a:ext cx="965200" cy="369332"/>
          </a:xfrm>
          <a:prstGeom prst="rect">
            <a:avLst/>
          </a:prstGeom>
          <a:noFill/>
        </p:spPr>
        <p:txBody>
          <a:bodyPr wrap="square" rtlCol="0">
            <a:spAutoFit/>
          </a:bodyPr>
          <a:lstStyle/>
          <a:p>
            <a:r>
              <a:rPr lang="en-GB"/>
              <a:t>High</a:t>
            </a:r>
          </a:p>
        </p:txBody>
      </p:sp>
      <p:sp>
        <p:nvSpPr>
          <p:cNvPr id="8" name="TextBox 7">
            <a:extLst>
              <a:ext uri="{FF2B5EF4-FFF2-40B4-BE49-F238E27FC236}">
                <a16:creationId xmlns:a16="http://schemas.microsoft.com/office/drawing/2014/main" id="{1FD3B2D1-1F39-958F-608B-C04F698BC048}"/>
              </a:ext>
            </a:extLst>
          </p:cNvPr>
          <p:cNvSpPr txBox="1"/>
          <p:nvPr/>
        </p:nvSpPr>
        <p:spPr>
          <a:xfrm rot="16200000">
            <a:off x="6001266" y="4246880"/>
            <a:ext cx="619760" cy="369332"/>
          </a:xfrm>
          <a:prstGeom prst="rect">
            <a:avLst/>
          </a:prstGeom>
          <a:noFill/>
        </p:spPr>
        <p:txBody>
          <a:bodyPr wrap="square" rtlCol="0">
            <a:spAutoFit/>
          </a:bodyPr>
          <a:lstStyle/>
          <a:p>
            <a:r>
              <a:rPr lang="en-GB"/>
              <a:t>Low</a:t>
            </a:r>
          </a:p>
        </p:txBody>
      </p:sp>
      <p:sp>
        <p:nvSpPr>
          <p:cNvPr id="9" name="TextBox 8">
            <a:extLst>
              <a:ext uri="{FF2B5EF4-FFF2-40B4-BE49-F238E27FC236}">
                <a16:creationId xmlns:a16="http://schemas.microsoft.com/office/drawing/2014/main" id="{29A6550D-A8C2-D92E-79C2-8063EDC0ECAD}"/>
              </a:ext>
            </a:extLst>
          </p:cNvPr>
          <p:cNvSpPr txBox="1"/>
          <p:nvPr/>
        </p:nvSpPr>
        <p:spPr>
          <a:xfrm rot="16200000">
            <a:off x="5953760" y="3251200"/>
            <a:ext cx="714772" cy="369332"/>
          </a:xfrm>
          <a:prstGeom prst="rect">
            <a:avLst/>
          </a:prstGeom>
          <a:noFill/>
        </p:spPr>
        <p:txBody>
          <a:bodyPr wrap="square" rtlCol="0">
            <a:spAutoFit/>
          </a:bodyPr>
          <a:lstStyle/>
          <a:p>
            <a:r>
              <a:rPr lang="en-GB"/>
              <a:t>Some</a:t>
            </a:r>
          </a:p>
        </p:txBody>
      </p:sp>
      <p:sp>
        <p:nvSpPr>
          <p:cNvPr id="10" name="TextBox 9">
            <a:extLst>
              <a:ext uri="{FF2B5EF4-FFF2-40B4-BE49-F238E27FC236}">
                <a16:creationId xmlns:a16="http://schemas.microsoft.com/office/drawing/2014/main" id="{270D33F9-EFFB-CCB6-5A8E-9A0F138C99E1}"/>
              </a:ext>
            </a:extLst>
          </p:cNvPr>
          <p:cNvSpPr txBox="1"/>
          <p:nvPr/>
        </p:nvSpPr>
        <p:spPr>
          <a:xfrm rot="16200000">
            <a:off x="5953760" y="2147331"/>
            <a:ext cx="714772" cy="369332"/>
          </a:xfrm>
          <a:prstGeom prst="rect">
            <a:avLst/>
          </a:prstGeom>
          <a:noFill/>
        </p:spPr>
        <p:txBody>
          <a:bodyPr wrap="square" rtlCol="0">
            <a:spAutoFit/>
          </a:bodyPr>
          <a:lstStyle/>
          <a:p>
            <a:r>
              <a:rPr lang="en-GB"/>
              <a:t>High</a:t>
            </a:r>
          </a:p>
        </p:txBody>
      </p:sp>
      <p:sp>
        <p:nvSpPr>
          <p:cNvPr id="11" name="TextBox 10">
            <a:extLst>
              <a:ext uri="{FF2B5EF4-FFF2-40B4-BE49-F238E27FC236}">
                <a16:creationId xmlns:a16="http://schemas.microsoft.com/office/drawing/2014/main" id="{4C7D71AE-7BB3-A528-E307-9534D44338FB}"/>
              </a:ext>
            </a:extLst>
          </p:cNvPr>
          <p:cNvSpPr txBox="1"/>
          <p:nvPr/>
        </p:nvSpPr>
        <p:spPr>
          <a:xfrm rot="16200000">
            <a:off x="4726037" y="2775018"/>
            <a:ext cx="2042160" cy="461665"/>
          </a:xfrm>
          <a:prstGeom prst="rect">
            <a:avLst/>
          </a:prstGeom>
          <a:noFill/>
        </p:spPr>
        <p:txBody>
          <a:bodyPr wrap="square" rtlCol="0">
            <a:spAutoFit/>
          </a:bodyPr>
          <a:lstStyle/>
          <a:p>
            <a:r>
              <a:rPr lang="en-GB" sz="2400" b="1"/>
              <a:t>POWER</a:t>
            </a:r>
          </a:p>
        </p:txBody>
      </p:sp>
      <p:sp>
        <p:nvSpPr>
          <p:cNvPr id="12" name="TextBox 11">
            <a:extLst>
              <a:ext uri="{FF2B5EF4-FFF2-40B4-BE49-F238E27FC236}">
                <a16:creationId xmlns:a16="http://schemas.microsoft.com/office/drawing/2014/main" id="{7533DC0E-40D1-087D-2CAC-CE9BCB63FF66}"/>
              </a:ext>
            </a:extLst>
          </p:cNvPr>
          <p:cNvSpPr txBox="1"/>
          <p:nvPr/>
        </p:nvSpPr>
        <p:spPr>
          <a:xfrm>
            <a:off x="8351520" y="5385356"/>
            <a:ext cx="2367280" cy="461665"/>
          </a:xfrm>
          <a:prstGeom prst="rect">
            <a:avLst/>
          </a:prstGeom>
          <a:noFill/>
        </p:spPr>
        <p:txBody>
          <a:bodyPr wrap="square" rtlCol="0">
            <a:spAutoFit/>
          </a:bodyPr>
          <a:lstStyle/>
          <a:p>
            <a:r>
              <a:rPr lang="en-GB" sz="2400" b="1"/>
              <a:t>INTEREST</a:t>
            </a:r>
          </a:p>
        </p:txBody>
      </p:sp>
      <p:sp>
        <p:nvSpPr>
          <p:cNvPr id="13" name="TextBox 12">
            <a:extLst>
              <a:ext uri="{FF2B5EF4-FFF2-40B4-BE49-F238E27FC236}">
                <a16:creationId xmlns:a16="http://schemas.microsoft.com/office/drawing/2014/main" id="{3C7D9832-6DAB-925E-9E55-5A6F2C329D9A}"/>
              </a:ext>
            </a:extLst>
          </p:cNvPr>
          <p:cNvSpPr txBox="1"/>
          <p:nvPr/>
        </p:nvSpPr>
        <p:spPr>
          <a:xfrm rot="10800000">
            <a:off x="-636428" y="4555787"/>
            <a:ext cx="1788318" cy="369332"/>
          </a:xfrm>
          <a:prstGeom prst="rect">
            <a:avLst/>
          </a:prstGeom>
          <a:noFill/>
        </p:spPr>
        <p:txBody>
          <a:bodyPr wrap="square" rtlCol="0">
            <a:spAutoFit/>
          </a:bodyPr>
          <a:lstStyle/>
          <a:p>
            <a:r>
              <a:rPr lang="en-GB"/>
              <a:t> </a:t>
            </a:r>
          </a:p>
        </p:txBody>
      </p:sp>
      <p:sp>
        <p:nvSpPr>
          <p:cNvPr id="15" name="Rectangle 2">
            <a:extLst>
              <a:ext uri="{FF2B5EF4-FFF2-40B4-BE49-F238E27FC236}">
                <a16:creationId xmlns:a16="http://schemas.microsoft.com/office/drawing/2014/main" id="{CB8B914B-05DA-8C11-B02A-862D35BC3900}"/>
              </a:ext>
            </a:extLst>
          </p:cNvPr>
          <p:cNvSpPr>
            <a:spLocks noChangeArrowheads="1"/>
          </p:cNvSpPr>
          <p:nvPr/>
        </p:nvSpPr>
        <p:spPr bwMode="auto">
          <a:xfrm rot="10800000" flipV="1">
            <a:off x="993296" y="1907818"/>
            <a:ext cx="4522988" cy="1077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a:ln>
                  <a:noFill/>
                </a:ln>
                <a:solidFill>
                  <a:schemeClr val="tx1"/>
                </a:solidFill>
                <a:effectLst/>
                <a:latin typeface="Arial" panose="020B0604020202020204" pitchFamily="34" charset="0"/>
              </a:rPr>
              <a:t>Although WAST will eventually sit outside the decision-making process, this is a visual representation of individuals/groups with consideration of their power and interest.</a:t>
            </a:r>
          </a:p>
        </p:txBody>
      </p:sp>
      <p:sp>
        <p:nvSpPr>
          <p:cNvPr id="16" name="TextBox 15">
            <a:extLst>
              <a:ext uri="{FF2B5EF4-FFF2-40B4-BE49-F238E27FC236}">
                <a16:creationId xmlns:a16="http://schemas.microsoft.com/office/drawing/2014/main" id="{9C16EE09-8937-C54B-65E5-A0C08A7E091E}"/>
              </a:ext>
            </a:extLst>
          </p:cNvPr>
          <p:cNvSpPr txBox="1"/>
          <p:nvPr/>
        </p:nvSpPr>
        <p:spPr>
          <a:xfrm>
            <a:off x="1097280" y="3251200"/>
            <a:ext cx="3992284" cy="1815882"/>
          </a:xfrm>
          <a:prstGeom prst="rect">
            <a:avLst/>
          </a:prstGeom>
          <a:noFill/>
        </p:spPr>
        <p:txBody>
          <a:bodyPr wrap="square" rtlCol="0">
            <a:spAutoFit/>
          </a:bodyPr>
          <a:lstStyle/>
          <a:p>
            <a:pPr marL="285750" indent="-285750">
              <a:buFont typeface="Arial" panose="020B0604020202020204" pitchFamily="34" charset="0"/>
              <a:buChar char="•"/>
            </a:pPr>
            <a:r>
              <a:rPr lang="en-GB" sz="1600"/>
              <a:t>Welsh Assembly Government</a:t>
            </a:r>
          </a:p>
          <a:p>
            <a:pPr marL="285750" indent="-285750">
              <a:buFont typeface="Arial" panose="020B0604020202020204" pitchFamily="34" charset="0"/>
              <a:buChar char="•"/>
            </a:pPr>
            <a:r>
              <a:rPr lang="en-GB" sz="1600"/>
              <a:t>WAST</a:t>
            </a:r>
          </a:p>
          <a:p>
            <a:pPr marL="285750" indent="-285750">
              <a:buFont typeface="Arial" panose="020B0604020202020204" pitchFamily="34" charset="0"/>
              <a:buChar char="•"/>
            </a:pPr>
            <a:r>
              <a:rPr lang="en-GB" sz="1600"/>
              <a:t>ABUHB</a:t>
            </a:r>
          </a:p>
          <a:p>
            <a:pPr marL="285750" indent="-285750">
              <a:buFont typeface="Arial" panose="020B0604020202020204" pitchFamily="34" charset="0"/>
              <a:buChar char="•"/>
            </a:pPr>
            <a:r>
              <a:rPr lang="en-GB" sz="1600"/>
              <a:t>HCPC</a:t>
            </a:r>
          </a:p>
          <a:p>
            <a:pPr marL="285750" indent="-285750">
              <a:buFont typeface="Arial" panose="020B0604020202020204" pitchFamily="34" charset="0"/>
              <a:buChar char="•"/>
            </a:pPr>
            <a:r>
              <a:rPr lang="en-GB" sz="1600"/>
              <a:t>NICE</a:t>
            </a:r>
          </a:p>
          <a:p>
            <a:pPr marL="285750" indent="-285750">
              <a:buFont typeface="Arial" panose="020B0604020202020204" pitchFamily="34" charset="0"/>
              <a:buChar char="•"/>
            </a:pPr>
            <a:r>
              <a:rPr lang="en-GB" sz="1600"/>
              <a:t>Staff </a:t>
            </a:r>
          </a:p>
          <a:p>
            <a:pPr marL="285750" indent="-285750">
              <a:buFont typeface="Arial" panose="020B0604020202020204" pitchFamily="34" charset="0"/>
              <a:buChar char="•"/>
            </a:pPr>
            <a:r>
              <a:rPr lang="en-GB" sz="1600"/>
              <a:t>Public</a:t>
            </a:r>
          </a:p>
        </p:txBody>
      </p:sp>
      <p:sp>
        <p:nvSpPr>
          <p:cNvPr id="17" name="TextBox 16">
            <a:extLst>
              <a:ext uri="{FF2B5EF4-FFF2-40B4-BE49-F238E27FC236}">
                <a16:creationId xmlns:a16="http://schemas.microsoft.com/office/drawing/2014/main" id="{7FAA5CC2-0164-4B3A-77DB-6858EF353433}"/>
              </a:ext>
            </a:extLst>
          </p:cNvPr>
          <p:cNvSpPr txBox="1"/>
          <p:nvPr/>
        </p:nvSpPr>
        <p:spPr>
          <a:xfrm>
            <a:off x="9743440" y="3870961"/>
            <a:ext cx="757498" cy="338554"/>
          </a:xfrm>
          <a:prstGeom prst="rect">
            <a:avLst/>
          </a:prstGeom>
          <a:noFill/>
        </p:spPr>
        <p:txBody>
          <a:bodyPr wrap="square" rtlCol="0">
            <a:spAutoFit/>
          </a:bodyPr>
          <a:lstStyle/>
          <a:p>
            <a:r>
              <a:rPr lang="en-GB" sz="1600"/>
              <a:t>Staff</a:t>
            </a:r>
          </a:p>
        </p:txBody>
      </p:sp>
      <p:sp>
        <p:nvSpPr>
          <p:cNvPr id="19" name="TextBox 18">
            <a:extLst>
              <a:ext uri="{FF2B5EF4-FFF2-40B4-BE49-F238E27FC236}">
                <a16:creationId xmlns:a16="http://schemas.microsoft.com/office/drawing/2014/main" id="{8E0D97D6-B2B9-2846-41AD-44BEEF2DB5AD}"/>
              </a:ext>
            </a:extLst>
          </p:cNvPr>
          <p:cNvSpPr txBox="1"/>
          <p:nvPr/>
        </p:nvSpPr>
        <p:spPr>
          <a:xfrm>
            <a:off x="9730451" y="2909202"/>
            <a:ext cx="757498" cy="338554"/>
          </a:xfrm>
          <a:prstGeom prst="rect">
            <a:avLst/>
          </a:prstGeom>
          <a:noFill/>
        </p:spPr>
        <p:txBody>
          <a:bodyPr wrap="square" rtlCol="0">
            <a:spAutoFit/>
          </a:bodyPr>
          <a:lstStyle/>
          <a:p>
            <a:r>
              <a:rPr lang="en-GB" sz="1600"/>
              <a:t>WAST</a:t>
            </a:r>
          </a:p>
        </p:txBody>
      </p:sp>
      <p:sp>
        <p:nvSpPr>
          <p:cNvPr id="20" name="TextBox 19">
            <a:extLst>
              <a:ext uri="{FF2B5EF4-FFF2-40B4-BE49-F238E27FC236}">
                <a16:creationId xmlns:a16="http://schemas.microsoft.com/office/drawing/2014/main" id="{F9577631-A3F1-3098-6749-02D94794B0B3}"/>
              </a:ext>
            </a:extLst>
          </p:cNvPr>
          <p:cNvSpPr txBox="1"/>
          <p:nvPr/>
        </p:nvSpPr>
        <p:spPr>
          <a:xfrm>
            <a:off x="9743439" y="3176620"/>
            <a:ext cx="923817" cy="338554"/>
          </a:xfrm>
          <a:prstGeom prst="rect">
            <a:avLst/>
          </a:prstGeom>
          <a:noFill/>
        </p:spPr>
        <p:txBody>
          <a:bodyPr wrap="square" rtlCol="0">
            <a:spAutoFit/>
          </a:bodyPr>
          <a:lstStyle/>
          <a:p>
            <a:r>
              <a:rPr lang="en-GB" sz="1600"/>
              <a:t>ABUHB</a:t>
            </a:r>
          </a:p>
        </p:txBody>
      </p:sp>
      <p:sp>
        <p:nvSpPr>
          <p:cNvPr id="21" name="TextBox 20">
            <a:extLst>
              <a:ext uri="{FF2B5EF4-FFF2-40B4-BE49-F238E27FC236}">
                <a16:creationId xmlns:a16="http://schemas.microsoft.com/office/drawing/2014/main" id="{E79559D3-F898-2DB2-5D24-B0B6E4C4A9FF}"/>
              </a:ext>
            </a:extLst>
          </p:cNvPr>
          <p:cNvSpPr txBox="1"/>
          <p:nvPr/>
        </p:nvSpPr>
        <p:spPr>
          <a:xfrm>
            <a:off x="8180175" y="1841446"/>
            <a:ext cx="757498" cy="338554"/>
          </a:xfrm>
          <a:prstGeom prst="rect">
            <a:avLst/>
          </a:prstGeom>
          <a:noFill/>
        </p:spPr>
        <p:txBody>
          <a:bodyPr wrap="square" rtlCol="0">
            <a:spAutoFit/>
          </a:bodyPr>
          <a:lstStyle/>
          <a:p>
            <a:r>
              <a:rPr lang="en-GB" sz="1600"/>
              <a:t>NICE</a:t>
            </a:r>
          </a:p>
        </p:txBody>
      </p:sp>
      <p:sp>
        <p:nvSpPr>
          <p:cNvPr id="22" name="TextBox 21">
            <a:extLst>
              <a:ext uri="{FF2B5EF4-FFF2-40B4-BE49-F238E27FC236}">
                <a16:creationId xmlns:a16="http://schemas.microsoft.com/office/drawing/2014/main" id="{2D982217-DBEF-BA4F-4D28-3ED70BD08D58}"/>
              </a:ext>
            </a:extLst>
          </p:cNvPr>
          <p:cNvSpPr txBox="1"/>
          <p:nvPr/>
        </p:nvSpPr>
        <p:spPr>
          <a:xfrm>
            <a:off x="8158480" y="2865086"/>
            <a:ext cx="757498" cy="338554"/>
          </a:xfrm>
          <a:prstGeom prst="rect">
            <a:avLst/>
          </a:prstGeom>
          <a:noFill/>
        </p:spPr>
        <p:txBody>
          <a:bodyPr wrap="square" rtlCol="0">
            <a:spAutoFit/>
          </a:bodyPr>
          <a:lstStyle/>
          <a:p>
            <a:r>
              <a:rPr lang="en-GB" sz="1600"/>
              <a:t>HCPC</a:t>
            </a:r>
          </a:p>
        </p:txBody>
      </p:sp>
      <p:sp>
        <p:nvSpPr>
          <p:cNvPr id="23" name="TextBox 22">
            <a:extLst>
              <a:ext uri="{FF2B5EF4-FFF2-40B4-BE49-F238E27FC236}">
                <a16:creationId xmlns:a16="http://schemas.microsoft.com/office/drawing/2014/main" id="{B98641D0-0322-A158-B94B-8296CB3961E7}"/>
              </a:ext>
            </a:extLst>
          </p:cNvPr>
          <p:cNvSpPr txBox="1"/>
          <p:nvPr/>
        </p:nvSpPr>
        <p:spPr>
          <a:xfrm>
            <a:off x="9667768" y="1813619"/>
            <a:ext cx="757498" cy="338554"/>
          </a:xfrm>
          <a:prstGeom prst="rect">
            <a:avLst/>
          </a:prstGeom>
          <a:noFill/>
        </p:spPr>
        <p:txBody>
          <a:bodyPr wrap="square" rtlCol="0">
            <a:spAutoFit/>
          </a:bodyPr>
          <a:lstStyle/>
          <a:p>
            <a:r>
              <a:rPr lang="en-GB" sz="1600"/>
              <a:t>WAG</a:t>
            </a:r>
          </a:p>
        </p:txBody>
      </p:sp>
      <p:sp>
        <p:nvSpPr>
          <p:cNvPr id="24" name="TextBox 23">
            <a:extLst>
              <a:ext uri="{FF2B5EF4-FFF2-40B4-BE49-F238E27FC236}">
                <a16:creationId xmlns:a16="http://schemas.microsoft.com/office/drawing/2014/main" id="{7F6CDF47-54DA-4829-A6AC-9D653805536C}"/>
              </a:ext>
            </a:extLst>
          </p:cNvPr>
          <p:cNvSpPr txBox="1"/>
          <p:nvPr/>
        </p:nvSpPr>
        <p:spPr>
          <a:xfrm>
            <a:off x="8206451" y="3886183"/>
            <a:ext cx="757498" cy="338554"/>
          </a:xfrm>
          <a:prstGeom prst="rect">
            <a:avLst/>
          </a:prstGeom>
          <a:noFill/>
        </p:spPr>
        <p:txBody>
          <a:bodyPr wrap="square" rtlCol="0">
            <a:spAutoFit/>
          </a:bodyPr>
          <a:lstStyle/>
          <a:p>
            <a:r>
              <a:rPr lang="en-GB" sz="1600"/>
              <a:t>Public</a:t>
            </a:r>
          </a:p>
        </p:txBody>
      </p:sp>
    </p:spTree>
    <p:extLst>
      <p:ext uri="{BB962C8B-B14F-4D97-AF65-F5344CB8AC3E}">
        <p14:creationId xmlns:p14="http://schemas.microsoft.com/office/powerpoint/2010/main" val="15886838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B1BA9-5E8C-8C34-76A3-1755CBE076E1}"/>
              </a:ext>
            </a:extLst>
          </p:cNvPr>
          <p:cNvSpPr>
            <a:spLocks noGrp="1"/>
          </p:cNvSpPr>
          <p:nvPr>
            <p:ph type="title"/>
          </p:nvPr>
        </p:nvSpPr>
        <p:spPr>
          <a:xfrm>
            <a:off x="1097280" y="286603"/>
            <a:ext cx="10058400" cy="810677"/>
          </a:xfrm>
        </p:spPr>
        <p:txBody>
          <a:bodyPr/>
          <a:lstStyle/>
          <a:p>
            <a:pPr algn="ctr"/>
            <a:r>
              <a:rPr lang="en-GB"/>
              <a:t>Change models</a:t>
            </a:r>
          </a:p>
        </p:txBody>
      </p:sp>
      <p:sp>
        <p:nvSpPr>
          <p:cNvPr id="3" name="Content Placeholder 2">
            <a:extLst>
              <a:ext uri="{FF2B5EF4-FFF2-40B4-BE49-F238E27FC236}">
                <a16:creationId xmlns:a16="http://schemas.microsoft.com/office/drawing/2014/main" id="{0CDED75F-D100-1768-551D-994920109DCB}"/>
              </a:ext>
            </a:extLst>
          </p:cNvPr>
          <p:cNvSpPr>
            <a:spLocks noGrp="1"/>
          </p:cNvSpPr>
          <p:nvPr>
            <p:ph idx="1"/>
          </p:nvPr>
        </p:nvSpPr>
        <p:spPr>
          <a:xfrm>
            <a:off x="1066800" y="1097280"/>
            <a:ext cx="10058400" cy="4710854"/>
          </a:xfrm>
        </p:spPr>
        <p:txBody>
          <a:bodyPr/>
          <a:lstStyle/>
          <a:p>
            <a:r>
              <a:rPr lang="en-GB"/>
              <a:t>Dismissing……. Kurt Lewin’s 3 Step Model</a:t>
            </a:r>
          </a:p>
          <a:p>
            <a:endParaRPr lang="en-GB"/>
          </a:p>
          <a:p>
            <a:endParaRPr lang="en-GB"/>
          </a:p>
        </p:txBody>
      </p:sp>
      <p:graphicFrame>
        <p:nvGraphicFramePr>
          <p:cNvPr id="4" name="Table 3">
            <a:extLst>
              <a:ext uri="{FF2B5EF4-FFF2-40B4-BE49-F238E27FC236}">
                <a16:creationId xmlns:a16="http://schemas.microsoft.com/office/drawing/2014/main" id="{61D5E938-5D73-0F79-511B-E93500421F8E}"/>
              </a:ext>
            </a:extLst>
          </p:cNvPr>
          <p:cNvGraphicFramePr>
            <a:graphicFrameLocks noGrp="1"/>
          </p:cNvGraphicFramePr>
          <p:nvPr>
            <p:extLst>
              <p:ext uri="{D42A27DB-BD31-4B8C-83A1-F6EECF244321}">
                <p14:modId xmlns:p14="http://schemas.microsoft.com/office/powerpoint/2010/main" val="4032014327"/>
              </p:ext>
            </p:extLst>
          </p:nvPr>
        </p:nvGraphicFramePr>
        <p:xfrm>
          <a:off x="2062480" y="1999826"/>
          <a:ext cx="8554720" cy="2100581"/>
        </p:xfrm>
        <a:graphic>
          <a:graphicData uri="http://schemas.openxmlformats.org/drawingml/2006/table">
            <a:tbl>
              <a:tblPr firstRow="1" bandRow="1">
                <a:tableStyleId>{5C22544A-7EE6-4342-B048-85BDC9FD1C3A}</a:tableStyleId>
              </a:tblPr>
              <a:tblGrid>
                <a:gridCol w="4277360">
                  <a:extLst>
                    <a:ext uri="{9D8B030D-6E8A-4147-A177-3AD203B41FA5}">
                      <a16:colId xmlns:a16="http://schemas.microsoft.com/office/drawing/2014/main" val="3836446264"/>
                    </a:ext>
                  </a:extLst>
                </a:gridCol>
                <a:gridCol w="4277360">
                  <a:extLst>
                    <a:ext uri="{9D8B030D-6E8A-4147-A177-3AD203B41FA5}">
                      <a16:colId xmlns:a16="http://schemas.microsoft.com/office/drawing/2014/main" val="2686754277"/>
                    </a:ext>
                  </a:extLst>
                </a:gridCol>
              </a:tblGrid>
              <a:tr h="397934">
                <a:tc>
                  <a:txBody>
                    <a:bodyPr/>
                    <a:lstStyle/>
                    <a:p>
                      <a:pPr algn="ctr"/>
                      <a:r>
                        <a:rPr lang="en-GB" b="1">
                          <a:solidFill>
                            <a:schemeClr val="bg1"/>
                          </a:solidFill>
                        </a:rPr>
                        <a:t>Pros</a:t>
                      </a:r>
                    </a:p>
                  </a:txBody>
                  <a:tcPr/>
                </a:tc>
                <a:tc>
                  <a:txBody>
                    <a:bodyPr/>
                    <a:lstStyle/>
                    <a:p>
                      <a:pPr algn="ctr"/>
                      <a:r>
                        <a:rPr lang="en-GB"/>
                        <a:t>Cons</a:t>
                      </a:r>
                    </a:p>
                  </a:txBody>
                  <a:tcPr/>
                </a:tc>
                <a:extLst>
                  <a:ext uri="{0D108BD9-81ED-4DB2-BD59-A6C34878D82A}">
                    <a16:rowId xmlns:a16="http://schemas.microsoft.com/office/drawing/2014/main" val="1687536556"/>
                  </a:ext>
                </a:extLst>
              </a:tr>
              <a:tr h="1702647">
                <a:tc>
                  <a:txBody>
                    <a:bodyPr/>
                    <a:lstStyle/>
                    <a:p>
                      <a:pPr marL="285750" indent="-285750">
                        <a:buFont typeface="Arial" panose="020B0604020202020204" pitchFamily="34" charset="0"/>
                        <a:buChar char="•"/>
                      </a:pPr>
                      <a:r>
                        <a:rPr lang="en-GB" sz="1600">
                          <a:solidFill>
                            <a:schemeClr val="tx1"/>
                          </a:solidFill>
                        </a:rPr>
                        <a:t>Streamlined, easily understandable</a:t>
                      </a:r>
                    </a:p>
                    <a:p>
                      <a:pPr marL="0" indent="0">
                        <a:buFont typeface="Arial" panose="020B0604020202020204" pitchFamily="34" charset="0"/>
                        <a:buNone/>
                      </a:pPr>
                      <a:endParaRPr lang="en-GB" sz="1600">
                        <a:solidFill>
                          <a:schemeClr val="tx1"/>
                        </a:solidFill>
                      </a:endParaRPr>
                    </a:p>
                    <a:p>
                      <a:pPr marL="285750" indent="-285750">
                        <a:buFont typeface="Arial" panose="020B0604020202020204" pitchFamily="34" charset="0"/>
                        <a:buChar char="•"/>
                      </a:pPr>
                      <a:r>
                        <a:rPr lang="en-GB" sz="1600">
                          <a:solidFill>
                            <a:schemeClr val="tx1"/>
                          </a:solidFill>
                        </a:rPr>
                        <a:t>Based on human psychology</a:t>
                      </a:r>
                    </a:p>
                    <a:p>
                      <a:pPr marL="0" indent="0">
                        <a:buFont typeface="Arial" panose="020B0604020202020204" pitchFamily="34" charset="0"/>
                        <a:buNone/>
                      </a:pPr>
                      <a:endParaRPr lang="en-GB" sz="1600">
                        <a:solidFill>
                          <a:schemeClr val="tx1"/>
                        </a:solidFill>
                      </a:endParaRPr>
                    </a:p>
                    <a:p>
                      <a:pPr marL="285750" indent="-285750">
                        <a:buFont typeface="Arial" panose="020B0604020202020204" pitchFamily="34" charset="0"/>
                        <a:buChar char="•"/>
                      </a:pPr>
                      <a:r>
                        <a:rPr lang="en-GB" sz="1600">
                          <a:solidFill>
                            <a:schemeClr val="tx1"/>
                          </a:solidFill>
                        </a:rPr>
                        <a:t>Brings sustainable, long-term change </a:t>
                      </a:r>
                    </a:p>
                  </a:txBody>
                  <a:tcPr/>
                </a:tc>
                <a:tc>
                  <a:txBody>
                    <a:bodyPr/>
                    <a:lstStyle/>
                    <a:p>
                      <a:pPr marL="285750" indent="-285750">
                        <a:buFont typeface="Arial" panose="020B0604020202020204" pitchFamily="34" charset="0"/>
                        <a:buChar char="•"/>
                      </a:pPr>
                      <a:r>
                        <a:rPr lang="en-GB" sz="1600"/>
                        <a:t>Oversimplifies the way humans respond to change</a:t>
                      </a:r>
                    </a:p>
                    <a:p>
                      <a:pPr marL="285750" indent="-285750">
                        <a:buFont typeface="Arial" panose="020B0604020202020204" pitchFamily="34" charset="0"/>
                        <a:buChar char="•"/>
                      </a:pPr>
                      <a:r>
                        <a:rPr lang="en-GB" sz="1600"/>
                        <a:t>3 stages of change aren’t sufficient for adequate change management</a:t>
                      </a:r>
                    </a:p>
                    <a:p>
                      <a:pPr marL="285750" indent="-285750">
                        <a:buFont typeface="Arial" panose="020B0604020202020204" pitchFamily="34" charset="0"/>
                        <a:buChar char="•"/>
                      </a:pPr>
                      <a:r>
                        <a:rPr lang="en-GB" sz="1600"/>
                        <a:t>Too much room for interpretation</a:t>
                      </a:r>
                    </a:p>
                    <a:p>
                      <a:pPr marL="285750" indent="-285750">
                        <a:buFont typeface="Arial" panose="020B0604020202020204" pitchFamily="34" charset="0"/>
                        <a:buChar char="•"/>
                      </a:pPr>
                      <a:r>
                        <a:rPr lang="en-GB" sz="1600"/>
                        <a:t>Too rigid and linear</a:t>
                      </a:r>
                    </a:p>
                  </a:txBody>
                  <a:tcPr/>
                </a:tc>
                <a:extLst>
                  <a:ext uri="{0D108BD9-81ED-4DB2-BD59-A6C34878D82A}">
                    <a16:rowId xmlns:a16="http://schemas.microsoft.com/office/drawing/2014/main" val="1371788030"/>
                  </a:ext>
                </a:extLst>
              </a:tr>
            </a:tbl>
          </a:graphicData>
        </a:graphic>
      </p:graphicFrame>
      <p:pic>
        <p:nvPicPr>
          <p:cNvPr id="2050" name="Picture 2" descr="Lewin’s Change Theory (Definition + Examples) - Practical Psychology">
            <a:extLst>
              <a:ext uri="{FF2B5EF4-FFF2-40B4-BE49-F238E27FC236}">
                <a16:creationId xmlns:a16="http://schemas.microsoft.com/office/drawing/2014/main" id="{6AA7598A-D452-B60A-D50A-DCAF46B7B0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94684" y="4234280"/>
            <a:ext cx="4063592" cy="210058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D563F6A-31B3-F3D0-5144-6F5333B5A40A}"/>
              </a:ext>
            </a:extLst>
          </p:cNvPr>
          <p:cNvSpPr txBox="1"/>
          <p:nvPr/>
        </p:nvSpPr>
        <p:spPr>
          <a:xfrm>
            <a:off x="10392937" y="6032810"/>
            <a:ext cx="1799063" cy="369332"/>
          </a:xfrm>
          <a:prstGeom prst="rect">
            <a:avLst/>
          </a:prstGeom>
          <a:noFill/>
        </p:spPr>
        <p:txBody>
          <a:bodyPr wrap="square" rtlCol="0">
            <a:spAutoFit/>
          </a:bodyPr>
          <a:lstStyle/>
          <a:p>
            <a:r>
              <a:rPr lang="en-GB"/>
              <a:t>(Lewin, 1947)</a:t>
            </a:r>
          </a:p>
        </p:txBody>
      </p:sp>
    </p:spTree>
    <p:extLst>
      <p:ext uri="{BB962C8B-B14F-4D97-AF65-F5344CB8AC3E}">
        <p14:creationId xmlns:p14="http://schemas.microsoft.com/office/powerpoint/2010/main" val="32042770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9BE8C-A0CE-85CE-70E3-C49D7ACE998B}"/>
              </a:ext>
            </a:extLst>
          </p:cNvPr>
          <p:cNvSpPr>
            <a:spLocks noGrp="1"/>
          </p:cNvSpPr>
          <p:nvPr>
            <p:ph type="title"/>
          </p:nvPr>
        </p:nvSpPr>
        <p:spPr>
          <a:xfrm>
            <a:off x="1097280" y="286603"/>
            <a:ext cx="10058400" cy="702303"/>
          </a:xfrm>
        </p:spPr>
        <p:txBody>
          <a:bodyPr>
            <a:normAutofit fontScale="90000"/>
          </a:bodyPr>
          <a:lstStyle/>
          <a:p>
            <a:r>
              <a:rPr lang="en-GB" sz="2200">
                <a:latin typeface="+mn-lt"/>
              </a:rPr>
              <a:t>Adopting</a:t>
            </a:r>
            <a:r>
              <a:rPr lang="en-GB"/>
              <a:t>…..</a:t>
            </a:r>
          </a:p>
        </p:txBody>
      </p:sp>
      <p:pic>
        <p:nvPicPr>
          <p:cNvPr id="3074" name="Picture 2" descr="Applying Kotter 8 Steps Model for change management">
            <a:extLst>
              <a:ext uri="{FF2B5EF4-FFF2-40B4-BE49-F238E27FC236}">
                <a16:creationId xmlns:a16="http://schemas.microsoft.com/office/drawing/2014/main" id="{684929B5-83B6-C830-3AA7-C690EA8FE61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0" y="1999921"/>
            <a:ext cx="5553306" cy="339121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51BED7C-C3EE-35A2-8887-DB2A24F03EFE}"/>
              </a:ext>
            </a:extLst>
          </p:cNvPr>
          <p:cNvSpPr txBox="1"/>
          <p:nvPr/>
        </p:nvSpPr>
        <p:spPr>
          <a:xfrm>
            <a:off x="10931912" y="5954752"/>
            <a:ext cx="1260088" cy="307777"/>
          </a:xfrm>
          <a:prstGeom prst="rect">
            <a:avLst/>
          </a:prstGeom>
          <a:noFill/>
        </p:spPr>
        <p:txBody>
          <a:bodyPr wrap="square" rtlCol="0">
            <a:spAutoFit/>
          </a:bodyPr>
          <a:lstStyle/>
          <a:p>
            <a:r>
              <a:rPr lang="en-GB" sz="1400"/>
              <a:t>(Kotter, 2021)</a:t>
            </a:r>
          </a:p>
        </p:txBody>
      </p:sp>
      <p:graphicFrame>
        <p:nvGraphicFramePr>
          <p:cNvPr id="5" name="Table 4">
            <a:extLst>
              <a:ext uri="{FF2B5EF4-FFF2-40B4-BE49-F238E27FC236}">
                <a16:creationId xmlns:a16="http://schemas.microsoft.com/office/drawing/2014/main" id="{DF112FFD-AA3A-CE4D-104A-3444A774BD04}"/>
              </a:ext>
            </a:extLst>
          </p:cNvPr>
          <p:cNvGraphicFramePr>
            <a:graphicFrameLocks noGrp="1"/>
          </p:cNvGraphicFramePr>
          <p:nvPr>
            <p:extLst>
              <p:ext uri="{D42A27DB-BD31-4B8C-83A1-F6EECF244321}">
                <p14:modId xmlns:p14="http://schemas.microsoft.com/office/powerpoint/2010/main" val="3171193599"/>
              </p:ext>
            </p:extLst>
          </p:nvPr>
        </p:nvGraphicFramePr>
        <p:xfrm>
          <a:off x="4652536" y="1999921"/>
          <a:ext cx="6844372" cy="2900680"/>
        </p:xfrm>
        <a:graphic>
          <a:graphicData uri="http://schemas.openxmlformats.org/drawingml/2006/table">
            <a:tbl>
              <a:tblPr firstRow="1" bandRow="1">
                <a:tableStyleId>{5C22544A-7EE6-4342-B048-85BDC9FD1C3A}</a:tableStyleId>
              </a:tblPr>
              <a:tblGrid>
                <a:gridCol w="3422186">
                  <a:extLst>
                    <a:ext uri="{9D8B030D-6E8A-4147-A177-3AD203B41FA5}">
                      <a16:colId xmlns:a16="http://schemas.microsoft.com/office/drawing/2014/main" val="226498262"/>
                    </a:ext>
                  </a:extLst>
                </a:gridCol>
                <a:gridCol w="3422186">
                  <a:extLst>
                    <a:ext uri="{9D8B030D-6E8A-4147-A177-3AD203B41FA5}">
                      <a16:colId xmlns:a16="http://schemas.microsoft.com/office/drawing/2014/main" val="823423417"/>
                    </a:ext>
                  </a:extLst>
                </a:gridCol>
              </a:tblGrid>
              <a:tr h="370840">
                <a:tc>
                  <a:txBody>
                    <a:bodyPr/>
                    <a:lstStyle/>
                    <a:p>
                      <a:pPr algn="ctr"/>
                      <a:r>
                        <a:rPr lang="en-GB"/>
                        <a:t>Pros</a:t>
                      </a:r>
                    </a:p>
                  </a:txBody>
                  <a:tcPr/>
                </a:tc>
                <a:tc>
                  <a:txBody>
                    <a:bodyPr/>
                    <a:lstStyle/>
                    <a:p>
                      <a:pPr algn="ctr"/>
                      <a:r>
                        <a:rPr lang="en-GB"/>
                        <a:t>Cons</a:t>
                      </a:r>
                    </a:p>
                  </a:txBody>
                  <a:tcPr/>
                </a:tc>
                <a:extLst>
                  <a:ext uri="{0D108BD9-81ED-4DB2-BD59-A6C34878D82A}">
                    <a16:rowId xmlns:a16="http://schemas.microsoft.com/office/drawing/2014/main" val="1445905685"/>
                  </a:ext>
                </a:extLst>
              </a:tr>
              <a:tr h="370840">
                <a:tc>
                  <a:txBody>
                    <a:bodyPr/>
                    <a:lstStyle/>
                    <a:p>
                      <a:pPr marL="285750" indent="-285750">
                        <a:buFont typeface="Arial" panose="020B0604020202020204" pitchFamily="34" charset="0"/>
                        <a:buChar char="•"/>
                      </a:pPr>
                      <a:r>
                        <a:rPr lang="en-GB" sz="1600"/>
                        <a:t>Easy to implement, step by step change.</a:t>
                      </a:r>
                    </a:p>
                    <a:p>
                      <a:pPr marL="285750" indent="-285750">
                        <a:buFont typeface="Arial" panose="020B0604020202020204" pitchFamily="34" charset="0"/>
                        <a:buChar char="•"/>
                      </a:pPr>
                      <a:r>
                        <a:rPr lang="en-GB" sz="1600"/>
                        <a:t>Clear description of the change process in an entirety</a:t>
                      </a:r>
                    </a:p>
                    <a:p>
                      <a:pPr marL="285750" indent="-285750">
                        <a:buFont typeface="Arial" panose="020B0604020202020204" pitchFamily="34" charset="0"/>
                        <a:buChar char="•"/>
                      </a:pPr>
                      <a:r>
                        <a:rPr lang="en-GB" sz="1600"/>
                        <a:t>Forms guiding coalition </a:t>
                      </a:r>
                    </a:p>
                    <a:p>
                      <a:pPr marL="285750" indent="-285750">
                        <a:buFont typeface="Arial" panose="020B0604020202020204" pitchFamily="34" charset="0"/>
                        <a:buChar char="•"/>
                      </a:pPr>
                      <a:r>
                        <a:rPr lang="en-GB" sz="1600"/>
                        <a:t>Involvement and acceptability of staff – great for moral.</a:t>
                      </a:r>
                    </a:p>
                    <a:p>
                      <a:pPr marL="285750" indent="-285750">
                        <a:buFont typeface="Arial" panose="020B0604020202020204" pitchFamily="34" charset="0"/>
                        <a:buChar char="•"/>
                      </a:pPr>
                      <a:r>
                        <a:rPr lang="en-GB" sz="1600"/>
                        <a:t>Highlighting the importance of urgency – ambulance delays and low staff moral.</a:t>
                      </a:r>
                    </a:p>
                  </a:txBody>
                  <a:tcPr/>
                </a:tc>
                <a:tc>
                  <a:txBody>
                    <a:bodyPr/>
                    <a:lstStyle/>
                    <a:p>
                      <a:pPr marL="285750" indent="-285750">
                        <a:buFont typeface="Arial" panose="020B0604020202020204" pitchFamily="34" charset="0"/>
                        <a:buChar char="•"/>
                      </a:pPr>
                      <a:r>
                        <a:rPr lang="en-GB" sz="1600"/>
                        <a:t>Can lack detail</a:t>
                      </a:r>
                    </a:p>
                    <a:p>
                      <a:pPr marL="285750" indent="-285750">
                        <a:buFont typeface="Arial" panose="020B0604020202020204" pitchFamily="34" charset="0"/>
                        <a:buChar char="•"/>
                      </a:pPr>
                      <a:r>
                        <a:rPr lang="en-GB" sz="1600"/>
                        <a:t>Sequential and time consuming – no missing any steps </a:t>
                      </a:r>
                    </a:p>
                  </a:txBody>
                  <a:tcPr/>
                </a:tc>
                <a:extLst>
                  <a:ext uri="{0D108BD9-81ED-4DB2-BD59-A6C34878D82A}">
                    <a16:rowId xmlns:a16="http://schemas.microsoft.com/office/drawing/2014/main" val="2692608285"/>
                  </a:ext>
                </a:extLst>
              </a:tr>
            </a:tbl>
          </a:graphicData>
        </a:graphic>
      </p:graphicFrame>
    </p:spTree>
    <p:extLst>
      <p:ext uri="{BB962C8B-B14F-4D97-AF65-F5344CB8AC3E}">
        <p14:creationId xmlns:p14="http://schemas.microsoft.com/office/powerpoint/2010/main" val="29559332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98FDF-B37E-21F4-71AF-D3DADF005279}"/>
              </a:ext>
            </a:extLst>
          </p:cNvPr>
          <p:cNvSpPr>
            <a:spLocks noGrp="1"/>
          </p:cNvSpPr>
          <p:nvPr>
            <p:ph type="title"/>
          </p:nvPr>
        </p:nvSpPr>
        <p:spPr>
          <a:xfrm>
            <a:off x="1097280" y="286603"/>
            <a:ext cx="10058400" cy="1036871"/>
          </a:xfrm>
        </p:spPr>
        <p:txBody>
          <a:bodyPr/>
          <a:lstStyle/>
          <a:p>
            <a:r>
              <a:rPr lang="en-GB"/>
              <a:t>Comparing the models…….</a:t>
            </a:r>
          </a:p>
        </p:txBody>
      </p:sp>
      <p:sp>
        <p:nvSpPr>
          <p:cNvPr id="3" name="Content Placeholder 2">
            <a:extLst>
              <a:ext uri="{FF2B5EF4-FFF2-40B4-BE49-F238E27FC236}">
                <a16:creationId xmlns:a16="http://schemas.microsoft.com/office/drawing/2014/main" id="{53F31FFF-522E-9C33-C76D-42674DB50110}"/>
              </a:ext>
            </a:extLst>
          </p:cNvPr>
          <p:cNvSpPr>
            <a:spLocks noGrp="1"/>
          </p:cNvSpPr>
          <p:nvPr>
            <p:ph idx="1"/>
          </p:nvPr>
        </p:nvSpPr>
        <p:spPr>
          <a:xfrm>
            <a:off x="1097280" y="1744579"/>
            <a:ext cx="10058400" cy="4124515"/>
          </a:xfrm>
        </p:spPr>
        <p:txBody>
          <a:bodyPr/>
          <a:lstStyle/>
          <a:p>
            <a:pPr>
              <a:buFont typeface="Arial" panose="020B0604020202020204" pitchFamily="34" charset="0"/>
              <a:buChar char="•"/>
            </a:pPr>
            <a:r>
              <a:rPr lang="en-GB"/>
              <a:t> Lewin’s model did offer a foundational framework, but Kotter’s give more complexity and detail</a:t>
            </a:r>
          </a:p>
          <a:p>
            <a:pPr>
              <a:buFont typeface="Arial" panose="020B0604020202020204" pitchFamily="34" charset="0"/>
              <a:buChar char="•"/>
            </a:pPr>
            <a:r>
              <a:rPr lang="en-GB"/>
              <a:t> Lewin’s – too simplistic, not quite up to the task. Especially in the complex and rapidly shifting dynamics of the ambulance service.</a:t>
            </a:r>
          </a:p>
          <a:p>
            <a:pPr>
              <a:buFont typeface="Arial" panose="020B0604020202020204" pitchFamily="34" charset="0"/>
              <a:buChar char="•"/>
            </a:pPr>
            <a:r>
              <a:rPr lang="en-GB"/>
              <a:t> Lewin’s lacks precision in comparison to Kotter’s. Especially in the most crucial stage – unfreeze – leaving too much open to interpretation.</a:t>
            </a:r>
          </a:p>
          <a:p>
            <a:pPr>
              <a:buFont typeface="Arial" panose="020B0604020202020204" pitchFamily="34" charset="0"/>
              <a:buChar char="•"/>
            </a:pPr>
            <a:r>
              <a:rPr lang="en-GB"/>
              <a:t> Kotter’s – starts with the end in mind. Easy step by step model – especially for me as a beginner (better guidance)</a:t>
            </a:r>
          </a:p>
          <a:p>
            <a:pPr>
              <a:buFont typeface="Arial" panose="020B0604020202020204" pitchFamily="34" charset="0"/>
              <a:buChar char="•"/>
            </a:pPr>
            <a:r>
              <a:rPr lang="en-GB"/>
              <a:t> Stick to the steps </a:t>
            </a:r>
          </a:p>
        </p:txBody>
      </p:sp>
    </p:spTree>
    <p:extLst>
      <p:ext uri="{BB962C8B-B14F-4D97-AF65-F5344CB8AC3E}">
        <p14:creationId xmlns:p14="http://schemas.microsoft.com/office/powerpoint/2010/main" val="19884051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1C8F5-5F68-0EBC-E023-AD01EA1666D2}"/>
              </a:ext>
            </a:extLst>
          </p:cNvPr>
          <p:cNvSpPr>
            <a:spLocks noGrp="1"/>
          </p:cNvSpPr>
          <p:nvPr>
            <p:ph type="title"/>
          </p:nvPr>
        </p:nvSpPr>
        <p:spPr>
          <a:xfrm>
            <a:off x="1097280" y="286603"/>
            <a:ext cx="10058400" cy="940031"/>
          </a:xfrm>
        </p:spPr>
        <p:txBody>
          <a:bodyPr/>
          <a:lstStyle/>
          <a:p>
            <a:pPr algn="ctr"/>
            <a:r>
              <a:rPr lang="en-GB"/>
              <a:t>The 5Cs in </a:t>
            </a:r>
            <a:r>
              <a:rPr lang="en-GB" sz="4400"/>
              <a:t>successful</a:t>
            </a:r>
            <a:r>
              <a:rPr lang="en-GB"/>
              <a:t> transition</a:t>
            </a:r>
          </a:p>
        </p:txBody>
      </p:sp>
      <p:graphicFrame>
        <p:nvGraphicFramePr>
          <p:cNvPr id="4" name="Content Placeholder 3">
            <a:extLst>
              <a:ext uri="{FF2B5EF4-FFF2-40B4-BE49-F238E27FC236}">
                <a16:creationId xmlns:a16="http://schemas.microsoft.com/office/drawing/2014/main" id="{BEB0C417-2E22-70F9-9A80-815E30A302E2}"/>
              </a:ext>
            </a:extLst>
          </p:cNvPr>
          <p:cNvGraphicFramePr>
            <a:graphicFrameLocks noGrp="1"/>
          </p:cNvGraphicFramePr>
          <p:nvPr>
            <p:ph idx="1"/>
            <p:extLst>
              <p:ext uri="{D42A27DB-BD31-4B8C-83A1-F6EECF244321}">
                <p14:modId xmlns:p14="http://schemas.microsoft.com/office/powerpoint/2010/main" val="2047228922"/>
              </p:ext>
            </p:extLst>
          </p:nvPr>
        </p:nvGraphicFramePr>
        <p:xfrm>
          <a:off x="1097280" y="1226634"/>
          <a:ext cx="10058400" cy="4616605"/>
        </p:xfrm>
        <a:graphic>
          <a:graphicData uri="http://schemas.openxmlformats.org/drawingml/2006/table">
            <a:tbl>
              <a:tblPr firstRow="1" bandRow="1">
                <a:tableStyleId>{5940675A-B579-460E-94D1-54222C63F5DA}</a:tableStyleId>
              </a:tblPr>
              <a:tblGrid>
                <a:gridCol w="5029200">
                  <a:extLst>
                    <a:ext uri="{9D8B030D-6E8A-4147-A177-3AD203B41FA5}">
                      <a16:colId xmlns:a16="http://schemas.microsoft.com/office/drawing/2014/main" val="231933700"/>
                    </a:ext>
                  </a:extLst>
                </a:gridCol>
                <a:gridCol w="5029200">
                  <a:extLst>
                    <a:ext uri="{9D8B030D-6E8A-4147-A177-3AD203B41FA5}">
                      <a16:colId xmlns:a16="http://schemas.microsoft.com/office/drawing/2014/main" val="3328790017"/>
                    </a:ext>
                  </a:extLst>
                </a:gridCol>
              </a:tblGrid>
              <a:tr h="967552">
                <a:tc>
                  <a:txBody>
                    <a:bodyPr/>
                    <a:lstStyle/>
                    <a:p>
                      <a:pPr marL="285750" indent="-285750">
                        <a:buFont typeface="Arial" panose="020B0604020202020204" pitchFamily="34" charset="0"/>
                        <a:buChar char="•"/>
                      </a:pPr>
                      <a:r>
                        <a:rPr lang="en-GB" sz="1400"/>
                        <a:t>Communication </a:t>
                      </a:r>
                    </a:p>
                  </a:txBody>
                  <a:tcPr/>
                </a:tc>
                <a:tc>
                  <a:txBody>
                    <a:bodyPr/>
                    <a:lstStyle/>
                    <a:p>
                      <a:pPr marL="285750" indent="-285750">
                        <a:buFont typeface="Arial" panose="020B0604020202020204" pitchFamily="34" charset="0"/>
                        <a:buChar char="•"/>
                      </a:pPr>
                      <a:r>
                        <a:rPr lang="en-GB" sz="1400"/>
                        <a:t>Ensuring clear, transparency.</a:t>
                      </a:r>
                    </a:p>
                    <a:p>
                      <a:pPr marL="285750" indent="-285750">
                        <a:buFont typeface="Arial" panose="020B0604020202020204" pitchFamily="34" charset="0"/>
                        <a:buChar char="•"/>
                      </a:pPr>
                      <a:r>
                        <a:rPr lang="en-GB" sz="1400"/>
                        <a:t>Providing consistent communications</a:t>
                      </a:r>
                    </a:p>
                    <a:p>
                      <a:pPr marL="285750" indent="-285750">
                        <a:buFont typeface="Arial" panose="020B0604020202020204" pitchFamily="34" charset="0"/>
                        <a:buChar char="•"/>
                      </a:pPr>
                      <a:r>
                        <a:rPr lang="en-GB" sz="1400"/>
                        <a:t>Keeping stake holders/ staff informed</a:t>
                      </a:r>
                    </a:p>
                    <a:p>
                      <a:pPr marL="285750" indent="-285750">
                        <a:buFont typeface="Arial" panose="020B0604020202020204" pitchFamily="34" charset="0"/>
                        <a:buChar char="•"/>
                      </a:pPr>
                      <a:r>
                        <a:rPr lang="en-GB" sz="1400"/>
                        <a:t>Sharing the purpose and benefits of the change</a:t>
                      </a:r>
                    </a:p>
                  </a:txBody>
                  <a:tcPr/>
                </a:tc>
                <a:extLst>
                  <a:ext uri="{0D108BD9-81ED-4DB2-BD59-A6C34878D82A}">
                    <a16:rowId xmlns:a16="http://schemas.microsoft.com/office/drawing/2014/main" val="93632127"/>
                  </a:ext>
                </a:extLst>
              </a:tr>
              <a:tr h="967552">
                <a:tc>
                  <a:txBody>
                    <a:bodyPr/>
                    <a:lstStyle/>
                    <a:p>
                      <a:pPr marL="285750" indent="-285750">
                        <a:buFont typeface="Arial" panose="020B0604020202020204" pitchFamily="34" charset="0"/>
                        <a:buChar char="•"/>
                      </a:pPr>
                      <a:r>
                        <a:rPr lang="en-GB" sz="1400"/>
                        <a:t>Commitment</a:t>
                      </a:r>
                    </a:p>
                  </a:txBody>
                  <a:tcPr/>
                </a:tc>
                <a:tc>
                  <a:txBody>
                    <a:bodyPr/>
                    <a:lstStyle/>
                    <a:p>
                      <a:pPr marL="285750" indent="-285750">
                        <a:buFont typeface="Arial" panose="020B0604020202020204" pitchFamily="34" charset="0"/>
                        <a:buChar char="•"/>
                      </a:pPr>
                      <a:r>
                        <a:rPr lang="en-GB" sz="1400"/>
                        <a:t>Obtaining commitment from stakeholders and employees</a:t>
                      </a:r>
                    </a:p>
                    <a:p>
                      <a:pPr marL="285750" indent="-285750">
                        <a:buFont typeface="Arial" panose="020B0604020202020204" pitchFamily="34" charset="0"/>
                        <a:buChar char="•"/>
                      </a:pPr>
                      <a:r>
                        <a:rPr lang="en-GB" sz="1400"/>
                        <a:t>Fostering a shared understanding of the change goals</a:t>
                      </a:r>
                    </a:p>
                    <a:p>
                      <a:pPr marL="285750" indent="-285750">
                        <a:buFont typeface="Arial" panose="020B0604020202020204" pitchFamily="34" charset="0"/>
                        <a:buChar char="•"/>
                      </a:pPr>
                      <a:r>
                        <a:rPr lang="en-GB" sz="1400"/>
                        <a:t>Providing active support</a:t>
                      </a:r>
                    </a:p>
                  </a:txBody>
                  <a:tcPr/>
                </a:tc>
                <a:extLst>
                  <a:ext uri="{0D108BD9-81ED-4DB2-BD59-A6C34878D82A}">
                    <a16:rowId xmlns:a16="http://schemas.microsoft.com/office/drawing/2014/main" val="817213464"/>
                  </a:ext>
                </a:extLst>
              </a:tr>
              <a:tr h="746397">
                <a:tc>
                  <a:txBody>
                    <a:bodyPr/>
                    <a:lstStyle/>
                    <a:p>
                      <a:pPr marL="285750" indent="-285750">
                        <a:buFont typeface="Arial" panose="020B0604020202020204" pitchFamily="34" charset="0"/>
                        <a:buChar char="•"/>
                      </a:pPr>
                      <a:r>
                        <a:rPr lang="en-GB" sz="1400"/>
                        <a:t>Culture</a:t>
                      </a:r>
                    </a:p>
                  </a:txBody>
                  <a:tcPr/>
                </a:tc>
                <a:tc>
                  <a:txBody>
                    <a:bodyPr/>
                    <a:lstStyle/>
                    <a:p>
                      <a:pPr marL="285750" indent="-285750">
                        <a:buFont typeface="Arial" panose="020B0604020202020204" pitchFamily="34" charset="0"/>
                        <a:buChar char="•"/>
                      </a:pPr>
                      <a:r>
                        <a:rPr lang="en-GB" sz="1400"/>
                        <a:t>Addressing the existing organisational culture </a:t>
                      </a:r>
                    </a:p>
                    <a:p>
                      <a:pPr marL="285750" indent="-285750">
                        <a:buFont typeface="Arial" panose="020B0604020202020204" pitchFamily="34" charset="0"/>
                        <a:buChar char="•"/>
                      </a:pPr>
                      <a:r>
                        <a:rPr lang="en-GB" sz="1400"/>
                        <a:t>Aligning the change with the values of the organisation </a:t>
                      </a:r>
                    </a:p>
                    <a:p>
                      <a:pPr marL="285750" indent="-285750">
                        <a:buFont typeface="Arial" panose="020B0604020202020204" pitchFamily="34" charset="0"/>
                        <a:buChar char="•"/>
                      </a:pPr>
                      <a:r>
                        <a:rPr lang="en-GB" sz="1400"/>
                        <a:t>Implementing a supportive culture </a:t>
                      </a:r>
                    </a:p>
                  </a:txBody>
                  <a:tcPr/>
                </a:tc>
                <a:extLst>
                  <a:ext uri="{0D108BD9-81ED-4DB2-BD59-A6C34878D82A}">
                    <a16:rowId xmlns:a16="http://schemas.microsoft.com/office/drawing/2014/main" val="3741342302"/>
                  </a:ext>
                </a:extLst>
              </a:tr>
              <a:tr h="967552">
                <a:tc>
                  <a:txBody>
                    <a:bodyPr/>
                    <a:lstStyle/>
                    <a:p>
                      <a:pPr marL="285750" indent="-285750">
                        <a:buFont typeface="Arial" panose="020B0604020202020204" pitchFamily="34" charset="0"/>
                        <a:buChar char="•"/>
                      </a:pPr>
                      <a:r>
                        <a:rPr lang="en-GB" sz="1400"/>
                        <a:t>Capability</a:t>
                      </a:r>
                    </a:p>
                  </a:txBody>
                  <a:tcPr/>
                </a:tc>
                <a:tc>
                  <a:txBody>
                    <a:bodyPr/>
                    <a:lstStyle/>
                    <a:p>
                      <a:pPr marL="285750" indent="-285750">
                        <a:buFont typeface="Arial" panose="020B0604020202020204" pitchFamily="34" charset="0"/>
                        <a:buChar char="•"/>
                      </a:pPr>
                      <a:r>
                        <a:rPr lang="en-GB" sz="1400"/>
                        <a:t>Providing training for the necessary skills and knowledge</a:t>
                      </a:r>
                    </a:p>
                    <a:p>
                      <a:pPr marL="285750" indent="-285750">
                        <a:buFont typeface="Arial" panose="020B0604020202020204" pitchFamily="34" charset="0"/>
                        <a:buChar char="•"/>
                      </a:pPr>
                      <a:r>
                        <a:rPr lang="en-GB" sz="1400"/>
                        <a:t>Identify current capabilities </a:t>
                      </a:r>
                    </a:p>
                    <a:p>
                      <a:pPr marL="285750" indent="-285750">
                        <a:buFont typeface="Arial" panose="020B0604020202020204" pitchFamily="34" charset="0"/>
                        <a:buChar char="•"/>
                      </a:pPr>
                      <a:r>
                        <a:rPr lang="en-GB" sz="1400"/>
                        <a:t>Identify gaps from staff and receive feedback</a:t>
                      </a:r>
                    </a:p>
                  </a:txBody>
                  <a:tcPr/>
                </a:tc>
                <a:extLst>
                  <a:ext uri="{0D108BD9-81ED-4DB2-BD59-A6C34878D82A}">
                    <a16:rowId xmlns:a16="http://schemas.microsoft.com/office/drawing/2014/main" val="3600096819"/>
                  </a:ext>
                </a:extLst>
              </a:tr>
              <a:tr h="967552">
                <a:tc>
                  <a:txBody>
                    <a:bodyPr/>
                    <a:lstStyle/>
                    <a:p>
                      <a:pPr marL="285750" indent="-285750">
                        <a:buFont typeface="Arial" panose="020B0604020202020204" pitchFamily="34" charset="0"/>
                        <a:buChar char="•"/>
                      </a:pPr>
                      <a:r>
                        <a:rPr lang="en-GB" sz="1400"/>
                        <a:t>Consistency</a:t>
                      </a:r>
                    </a:p>
                  </a:txBody>
                  <a:tcPr/>
                </a:tc>
                <a:tc>
                  <a:txBody>
                    <a:bodyPr/>
                    <a:lstStyle/>
                    <a:p>
                      <a:pPr marL="285750" indent="-285750">
                        <a:buFont typeface="Arial" panose="020B0604020202020204" pitchFamily="34" charset="0"/>
                        <a:buChar char="•"/>
                      </a:pPr>
                      <a:r>
                        <a:rPr lang="en-GB" sz="1400"/>
                        <a:t>Maintain consistency in actions </a:t>
                      </a:r>
                    </a:p>
                    <a:p>
                      <a:pPr marL="285750" indent="-285750">
                        <a:buFont typeface="Arial" panose="020B0604020202020204" pitchFamily="34" charset="0"/>
                        <a:buChar char="•"/>
                      </a:pPr>
                      <a:r>
                        <a:rPr lang="en-GB" sz="1400"/>
                        <a:t>Consistency helps to build trust and credibility </a:t>
                      </a:r>
                    </a:p>
                    <a:p>
                      <a:pPr marL="285750" indent="-285750">
                        <a:buFont typeface="Arial" panose="020B0604020202020204" pitchFamily="34" charset="0"/>
                        <a:buChar char="•"/>
                      </a:pPr>
                      <a:r>
                        <a:rPr lang="en-GB" sz="1400"/>
                        <a:t>Ensuring change process runs smoothly, and is perceived as reliable for stakeholders</a:t>
                      </a:r>
                    </a:p>
                  </a:txBody>
                  <a:tcPr/>
                </a:tc>
                <a:extLst>
                  <a:ext uri="{0D108BD9-81ED-4DB2-BD59-A6C34878D82A}">
                    <a16:rowId xmlns:a16="http://schemas.microsoft.com/office/drawing/2014/main" val="2613488901"/>
                  </a:ext>
                </a:extLst>
              </a:tr>
            </a:tbl>
          </a:graphicData>
        </a:graphic>
      </p:graphicFrame>
      <p:sp>
        <p:nvSpPr>
          <p:cNvPr id="6" name="TextBox 5">
            <a:extLst>
              <a:ext uri="{FF2B5EF4-FFF2-40B4-BE49-F238E27FC236}">
                <a16:creationId xmlns:a16="http://schemas.microsoft.com/office/drawing/2014/main" id="{0433ABAE-875F-40C6-F98C-559282C6F9E0}"/>
              </a:ext>
            </a:extLst>
          </p:cNvPr>
          <p:cNvSpPr txBox="1"/>
          <p:nvPr/>
        </p:nvSpPr>
        <p:spPr>
          <a:xfrm>
            <a:off x="10241280" y="5965904"/>
            <a:ext cx="1828800" cy="307777"/>
          </a:xfrm>
          <a:prstGeom prst="rect">
            <a:avLst/>
          </a:prstGeom>
          <a:noFill/>
        </p:spPr>
        <p:txBody>
          <a:bodyPr wrap="square" rtlCol="0">
            <a:spAutoFit/>
          </a:bodyPr>
          <a:lstStyle/>
          <a:p>
            <a:r>
              <a:rPr lang="en-GB" sz="1400"/>
              <a:t>(Roth &amp; DiBella, 2014) </a:t>
            </a:r>
          </a:p>
        </p:txBody>
      </p:sp>
    </p:spTree>
    <p:extLst>
      <p:ext uri="{BB962C8B-B14F-4D97-AF65-F5344CB8AC3E}">
        <p14:creationId xmlns:p14="http://schemas.microsoft.com/office/powerpoint/2010/main" val="16154304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B8D9F-2905-617D-9956-7C0209688BA8}"/>
              </a:ext>
            </a:extLst>
          </p:cNvPr>
          <p:cNvSpPr>
            <a:spLocks noGrp="1"/>
          </p:cNvSpPr>
          <p:nvPr>
            <p:ph type="title"/>
          </p:nvPr>
        </p:nvSpPr>
        <p:spPr/>
        <p:txBody>
          <a:bodyPr/>
          <a:lstStyle/>
          <a:p>
            <a:r>
              <a:rPr lang="en-GB"/>
              <a:t>Challenges……….</a:t>
            </a:r>
          </a:p>
        </p:txBody>
      </p:sp>
      <p:sp>
        <p:nvSpPr>
          <p:cNvPr id="3" name="Content Placeholder 2">
            <a:extLst>
              <a:ext uri="{FF2B5EF4-FFF2-40B4-BE49-F238E27FC236}">
                <a16:creationId xmlns:a16="http://schemas.microsoft.com/office/drawing/2014/main" id="{78D7444E-715C-194E-89A7-582849A93250}"/>
              </a:ext>
            </a:extLst>
          </p:cNvPr>
          <p:cNvSpPr>
            <a:spLocks noGrp="1"/>
          </p:cNvSpPr>
          <p:nvPr>
            <p:ph idx="1"/>
          </p:nvPr>
        </p:nvSpPr>
        <p:spPr/>
        <p:txBody>
          <a:bodyPr/>
          <a:lstStyle/>
          <a:p>
            <a:pPr>
              <a:buFont typeface="Arial" panose="020B0604020202020204" pitchFamily="34" charset="0"/>
              <a:buChar char="•"/>
            </a:pPr>
            <a:r>
              <a:rPr lang="en-GB"/>
              <a:t> Push back from managers debating the reliability of the device.</a:t>
            </a:r>
          </a:p>
          <a:p>
            <a:pPr>
              <a:buFont typeface="Arial" panose="020B0604020202020204" pitchFamily="34" charset="0"/>
              <a:buChar char="•"/>
            </a:pPr>
            <a:r>
              <a:rPr lang="en-GB"/>
              <a:t> Initial cost for training and devices </a:t>
            </a:r>
          </a:p>
          <a:p>
            <a:pPr>
              <a:buFont typeface="Arial" panose="020B0604020202020204" pitchFamily="34" charset="0"/>
              <a:buChar char="•"/>
            </a:pPr>
            <a:r>
              <a:rPr lang="en-GB"/>
              <a:t> Involve research team for further depth of knowledge regarding device. </a:t>
            </a:r>
          </a:p>
          <a:p>
            <a:pPr>
              <a:buFont typeface="Arial" panose="020B0604020202020204" pitchFamily="34" charset="0"/>
              <a:buChar char="•"/>
            </a:pPr>
            <a:r>
              <a:rPr lang="en-GB"/>
              <a:t> Staff pulled from responding for further training. </a:t>
            </a:r>
          </a:p>
          <a:p>
            <a:pPr>
              <a:buFont typeface="Arial" panose="020B0604020202020204" pitchFamily="34" charset="0"/>
              <a:buChar char="•"/>
            </a:pPr>
            <a:r>
              <a:rPr lang="en-GB"/>
              <a:t> Great feedback from staff through Microsoft forms for feedback</a:t>
            </a:r>
          </a:p>
          <a:p>
            <a:pPr>
              <a:buFont typeface="Arial" panose="020B0604020202020204" pitchFamily="34" charset="0"/>
              <a:buChar char="•"/>
            </a:pPr>
            <a:r>
              <a:rPr lang="en-GB"/>
              <a:t> Proposed change is still in pre-launch phase due to funding and reliability of the proposed device  </a:t>
            </a:r>
          </a:p>
        </p:txBody>
      </p:sp>
    </p:spTree>
    <p:extLst>
      <p:ext uri="{BB962C8B-B14F-4D97-AF65-F5344CB8AC3E}">
        <p14:creationId xmlns:p14="http://schemas.microsoft.com/office/powerpoint/2010/main" val="12500104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1B2D0-08A7-34F1-04C3-411642852D2F}"/>
              </a:ext>
            </a:extLst>
          </p:cNvPr>
          <p:cNvSpPr>
            <a:spLocks noGrp="1"/>
          </p:cNvSpPr>
          <p:nvPr>
            <p:ph type="title"/>
          </p:nvPr>
        </p:nvSpPr>
        <p:spPr>
          <a:xfrm>
            <a:off x="1097280" y="286603"/>
            <a:ext cx="10058400" cy="702303"/>
          </a:xfrm>
        </p:spPr>
        <p:txBody>
          <a:bodyPr>
            <a:normAutofit/>
          </a:bodyPr>
          <a:lstStyle/>
          <a:p>
            <a:r>
              <a:rPr lang="en-GB" sz="3600"/>
              <a:t>Reflection……..</a:t>
            </a:r>
          </a:p>
        </p:txBody>
      </p:sp>
      <p:pic>
        <p:nvPicPr>
          <p:cNvPr id="4100" name="Picture 4" descr="Types of Assignments – Academic Success">
            <a:extLst>
              <a:ext uri="{FF2B5EF4-FFF2-40B4-BE49-F238E27FC236}">
                <a16:creationId xmlns:a16="http://schemas.microsoft.com/office/drawing/2014/main" id="{BC613231-DC6D-3521-DA09-35BE8F949CA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22495" y="1833040"/>
            <a:ext cx="4518977" cy="353260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BFB4633-BB1A-B119-8AEB-ED700AEC7711}"/>
              </a:ext>
            </a:extLst>
          </p:cNvPr>
          <p:cNvSpPr txBox="1"/>
          <p:nvPr/>
        </p:nvSpPr>
        <p:spPr>
          <a:xfrm>
            <a:off x="9277815" y="5843239"/>
            <a:ext cx="2609385" cy="307777"/>
          </a:xfrm>
          <a:prstGeom prst="rect">
            <a:avLst/>
          </a:prstGeom>
          <a:noFill/>
        </p:spPr>
        <p:txBody>
          <a:bodyPr wrap="square" rtlCol="0">
            <a:spAutoFit/>
          </a:bodyPr>
          <a:lstStyle/>
          <a:p>
            <a:r>
              <a:rPr lang="en-GB" sz="1400"/>
              <a:t>(Jasper, Wigens and Day. 2013)</a:t>
            </a:r>
          </a:p>
        </p:txBody>
      </p:sp>
    </p:spTree>
    <p:extLst>
      <p:ext uri="{BB962C8B-B14F-4D97-AF65-F5344CB8AC3E}">
        <p14:creationId xmlns:p14="http://schemas.microsoft.com/office/powerpoint/2010/main" val="20443159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C9CDDB2-B920-89D5-8DDA-F57ADF26ADB2}"/>
              </a:ext>
            </a:extLst>
          </p:cNvPr>
          <p:cNvSpPr>
            <a:spLocks noGrp="1"/>
          </p:cNvSpPr>
          <p:nvPr>
            <p:ph idx="1"/>
          </p:nvPr>
        </p:nvSpPr>
        <p:spPr>
          <a:xfrm>
            <a:off x="828907" y="252141"/>
            <a:ext cx="10058400" cy="5489953"/>
          </a:xfrm>
        </p:spPr>
        <p:txBody>
          <a:bodyPr>
            <a:normAutofit fontScale="92500" lnSpcReduction="20000"/>
          </a:bodyPr>
          <a:lstStyle/>
          <a:p>
            <a:r>
              <a:rPr lang="en-GB" sz="1800" b="1"/>
              <a:t>What:</a:t>
            </a:r>
          </a:p>
          <a:p>
            <a:pPr>
              <a:buFont typeface="Arial" panose="020B0604020202020204" pitchFamily="34" charset="0"/>
              <a:buChar char="•"/>
            </a:pPr>
            <a:r>
              <a:rPr lang="en-GB" sz="1800"/>
              <a:t> Discovered a lot of pros and cons to the proposed change </a:t>
            </a:r>
          </a:p>
          <a:p>
            <a:pPr>
              <a:buFont typeface="Arial" panose="020B0604020202020204" pitchFamily="34" charset="0"/>
              <a:buChar char="•"/>
            </a:pPr>
            <a:r>
              <a:rPr lang="en-GB" sz="1800"/>
              <a:t> Positive feedback from staff regarding the proposed change </a:t>
            </a:r>
          </a:p>
          <a:p>
            <a:pPr>
              <a:buFont typeface="Arial" panose="020B0604020202020204" pitchFamily="34" charset="0"/>
              <a:buChar char="•"/>
            </a:pPr>
            <a:r>
              <a:rPr lang="en-GB" sz="1800"/>
              <a:t> Encouragement from staff to push proposal forward.</a:t>
            </a:r>
          </a:p>
          <a:p>
            <a:pPr marL="0" indent="0">
              <a:buNone/>
            </a:pPr>
            <a:endParaRPr lang="en-GB" sz="1800"/>
          </a:p>
          <a:p>
            <a:pPr marL="0" indent="0">
              <a:buNone/>
            </a:pPr>
            <a:r>
              <a:rPr lang="en-GB" sz="1800" b="1"/>
              <a:t>So What:</a:t>
            </a:r>
          </a:p>
          <a:p>
            <a:pPr>
              <a:buFont typeface="Arial" panose="020B0604020202020204" pitchFamily="34" charset="0"/>
              <a:buChar char="•"/>
            </a:pPr>
            <a:r>
              <a:rPr lang="en-GB" sz="1800" b="1"/>
              <a:t> </a:t>
            </a:r>
            <a:r>
              <a:rPr lang="en-GB" sz="1800"/>
              <a:t>Highlights the need to take action</a:t>
            </a:r>
          </a:p>
          <a:p>
            <a:pPr>
              <a:buFont typeface="Arial" panose="020B0604020202020204" pitchFamily="34" charset="0"/>
              <a:buChar char="•"/>
            </a:pPr>
            <a:r>
              <a:rPr lang="en-GB" sz="1800"/>
              <a:t>Positive about the proposal, changing for the better</a:t>
            </a:r>
          </a:p>
          <a:p>
            <a:pPr>
              <a:buFont typeface="Arial" panose="020B0604020202020204" pitchFamily="34" charset="0"/>
              <a:buChar char="•"/>
            </a:pPr>
            <a:r>
              <a:rPr lang="en-GB" sz="1800"/>
              <a:t> New understanding of the unnecessary admissions of chest pains to the ED.</a:t>
            </a:r>
          </a:p>
          <a:p>
            <a:pPr>
              <a:buFont typeface="Arial" panose="020B0604020202020204" pitchFamily="34" charset="0"/>
              <a:buChar char="•"/>
            </a:pPr>
            <a:r>
              <a:rPr lang="en-GB" sz="1800"/>
              <a:t>I’m very driven and focused when I’m passionate about something.</a:t>
            </a:r>
          </a:p>
          <a:p>
            <a:pPr marL="0" indent="0">
              <a:buNone/>
            </a:pPr>
            <a:endParaRPr lang="en-GB" sz="1800" b="1"/>
          </a:p>
          <a:p>
            <a:pPr marL="0" indent="0">
              <a:buNone/>
            </a:pPr>
            <a:r>
              <a:rPr lang="en-GB" sz="1800" b="1"/>
              <a:t>Now What:</a:t>
            </a:r>
          </a:p>
          <a:p>
            <a:pPr>
              <a:buFont typeface="Arial" panose="020B0604020202020204" pitchFamily="34" charset="0"/>
              <a:buChar char="•"/>
            </a:pPr>
            <a:r>
              <a:rPr lang="en-GB" sz="1800"/>
              <a:t> Continuing further research on reliability of the proposed change</a:t>
            </a:r>
          </a:p>
          <a:p>
            <a:pPr>
              <a:buFont typeface="Arial" panose="020B0604020202020204" pitchFamily="34" charset="0"/>
              <a:buChar char="•"/>
            </a:pPr>
            <a:r>
              <a:rPr lang="en-GB" sz="1800"/>
              <a:t> Continue to gather feedback from staff and stakeholders</a:t>
            </a:r>
          </a:p>
          <a:p>
            <a:pPr>
              <a:buFont typeface="Arial" panose="020B0604020202020204" pitchFamily="34" charset="0"/>
              <a:buChar char="•"/>
            </a:pPr>
            <a:r>
              <a:rPr lang="en-GB" sz="1800"/>
              <a:t> Continue to engage with stakeholders for feedback and suggestions </a:t>
            </a:r>
          </a:p>
          <a:p>
            <a:pPr marL="0" indent="0">
              <a:buNone/>
            </a:pPr>
            <a:endParaRPr lang="en-GB"/>
          </a:p>
        </p:txBody>
      </p:sp>
      <p:sp>
        <p:nvSpPr>
          <p:cNvPr id="4" name="TextBox 3">
            <a:extLst>
              <a:ext uri="{FF2B5EF4-FFF2-40B4-BE49-F238E27FC236}">
                <a16:creationId xmlns:a16="http://schemas.microsoft.com/office/drawing/2014/main" id="{15AB541A-7DC8-33B4-EBCF-88E6302CF399}"/>
              </a:ext>
            </a:extLst>
          </p:cNvPr>
          <p:cNvSpPr txBox="1"/>
          <p:nvPr/>
        </p:nvSpPr>
        <p:spPr>
          <a:xfrm>
            <a:off x="9582615" y="5977054"/>
            <a:ext cx="2609385" cy="307777"/>
          </a:xfrm>
          <a:prstGeom prst="rect">
            <a:avLst/>
          </a:prstGeom>
          <a:noFill/>
        </p:spPr>
        <p:txBody>
          <a:bodyPr wrap="square" rtlCol="0">
            <a:spAutoFit/>
          </a:bodyPr>
          <a:lstStyle/>
          <a:p>
            <a:r>
              <a:rPr lang="en-GB" sz="1400"/>
              <a:t>(Jasper, Wigens and Day. 2013)</a:t>
            </a:r>
          </a:p>
        </p:txBody>
      </p:sp>
    </p:spTree>
    <p:extLst>
      <p:ext uri="{BB962C8B-B14F-4D97-AF65-F5344CB8AC3E}">
        <p14:creationId xmlns:p14="http://schemas.microsoft.com/office/powerpoint/2010/main" val="9327645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58F85-0A8F-21B7-9CDC-CF1FDE8AC55D}"/>
              </a:ext>
            </a:extLst>
          </p:cNvPr>
          <p:cNvSpPr>
            <a:spLocks noGrp="1"/>
          </p:cNvSpPr>
          <p:nvPr>
            <p:ph type="title"/>
          </p:nvPr>
        </p:nvSpPr>
        <p:spPr>
          <a:xfrm>
            <a:off x="1097280" y="286603"/>
            <a:ext cx="10058400" cy="702303"/>
          </a:xfrm>
        </p:spPr>
        <p:txBody>
          <a:bodyPr>
            <a:normAutofit/>
          </a:bodyPr>
          <a:lstStyle/>
          <a:p>
            <a:pPr algn="ctr"/>
            <a:r>
              <a:rPr lang="en-GB" sz="2400"/>
              <a:t>References</a:t>
            </a:r>
          </a:p>
        </p:txBody>
      </p:sp>
      <p:sp>
        <p:nvSpPr>
          <p:cNvPr id="3" name="Content Placeholder 2">
            <a:extLst>
              <a:ext uri="{FF2B5EF4-FFF2-40B4-BE49-F238E27FC236}">
                <a16:creationId xmlns:a16="http://schemas.microsoft.com/office/drawing/2014/main" id="{9601B3AA-B8CF-B1EA-A26A-823E4D058835}"/>
              </a:ext>
            </a:extLst>
          </p:cNvPr>
          <p:cNvSpPr>
            <a:spLocks noGrp="1"/>
          </p:cNvSpPr>
          <p:nvPr>
            <p:ph idx="1"/>
          </p:nvPr>
        </p:nvSpPr>
        <p:spPr>
          <a:xfrm>
            <a:off x="1097280" y="1204332"/>
            <a:ext cx="10058400" cy="4664762"/>
          </a:xfrm>
        </p:spPr>
        <p:txBody>
          <a:bodyPr/>
          <a:lstStyle/>
          <a:p>
            <a:r>
              <a:rPr lang="en-US" b="0" i="0">
                <a:solidFill>
                  <a:schemeClr val="tx1"/>
                </a:solidFill>
                <a:effectLst/>
                <a:latin typeface="Calibri" panose="020F0502020204030204" pitchFamily="34" charset="0"/>
              </a:rPr>
              <a:t>Jasper, M., Wigens, L. and Day, J., 2013. </a:t>
            </a:r>
            <a:r>
              <a:rPr lang="en-US" i="1">
                <a:solidFill>
                  <a:schemeClr val="tx1"/>
                </a:solidFill>
                <a:latin typeface="Calibri" panose="020F0502020204030204" pitchFamily="34" charset="0"/>
              </a:rPr>
              <a:t>Beginning reflective practice: </a:t>
            </a:r>
            <a:r>
              <a:rPr lang="en-US">
                <a:solidFill>
                  <a:schemeClr val="tx1"/>
                </a:solidFill>
                <a:latin typeface="Calibri" panose="020F0502020204030204" pitchFamily="34" charset="0"/>
              </a:rPr>
              <a:t>Hampshire: </a:t>
            </a:r>
            <a:r>
              <a:rPr lang="en-US" err="1">
                <a:solidFill>
                  <a:schemeClr val="tx1"/>
                </a:solidFill>
                <a:latin typeface="Calibri" panose="020F0502020204030204" pitchFamily="34" charset="0"/>
              </a:rPr>
              <a:t>CengageLearning</a:t>
            </a:r>
            <a:r>
              <a:rPr lang="en-US">
                <a:solidFill>
                  <a:schemeClr val="tx1"/>
                </a:solidFill>
                <a:latin typeface="Calibri" panose="020F0502020204030204" pitchFamily="34" charset="0"/>
              </a:rPr>
              <a:t>, pp.99-101. </a:t>
            </a:r>
            <a:endParaRPr lang="en-US" b="0" i="0">
              <a:solidFill>
                <a:schemeClr val="tx1"/>
              </a:solidFill>
              <a:effectLst/>
              <a:latin typeface="Calibri" panose="020F0502020204030204" pitchFamily="34" charset="0"/>
            </a:endParaRPr>
          </a:p>
          <a:p>
            <a:r>
              <a:rPr lang="en-US" b="0" i="0">
                <a:solidFill>
                  <a:schemeClr val="tx1"/>
                </a:solidFill>
                <a:effectLst/>
                <a:latin typeface="Calibri" panose="020F0502020204030204" pitchFamily="34" charset="0"/>
              </a:rPr>
              <a:t>Kotter, J.P. (2012). </a:t>
            </a:r>
            <a:r>
              <a:rPr lang="en-US" b="0" i="1">
                <a:solidFill>
                  <a:schemeClr val="tx1"/>
                </a:solidFill>
                <a:effectLst/>
                <a:latin typeface="Calibri" panose="020F0502020204030204" pitchFamily="34" charset="0"/>
              </a:rPr>
              <a:t>Leading Change</a:t>
            </a:r>
            <a:r>
              <a:rPr lang="en-US" b="0" i="0">
                <a:solidFill>
                  <a:schemeClr val="tx1"/>
                </a:solidFill>
                <a:effectLst/>
                <a:latin typeface="Calibri" panose="020F0502020204030204" pitchFamily="34" charset="0"/>
              </a:rPr>
              <a:t>. Boston, Mass.: Harvard Business School Press.</a:t>
            </a:r>
          </a:p>
          <a:p>
            <a:r>
              <a:rPr lang="en-US" b="0" i="0">
                <a:solidFill>
                  <a:schemeClr val="tx1"/>
                </a:solidFill>
                <a:effectLst/>
                <a:latin typeface="Calibri" panose="020F0502020204030204" pitchFamily="34" charset="0"/>
              </a:rPr>
              <a:t>Lewin, K. (1947). </a:t>
            </a:r>
            <a:r>
              <a:rPr lang="en-US" b="0" i="1">
                <a:solidFill>
                  <a:schemeClr val="tx1"/>
                </a:solidFill>
                <a:effectLst/>
                <a:latin typeface="Calibri" panose="020F0502020204030204" pitchFamily="34" charset="0"/>
              </a:rPr>
              <a:t>Frontiers in group dynamics : concept, method and reality in social science : social equilibria and social change</a:t>
            </a:r>
            <a:r>
              <a:rPr lang="en-US" b="0" i="0">
                <a:solidFill>
                  <a:schemeClr val="tx1"/>
                </a:solidFill>
                <a:effectLst/>
                <a:latin typeface="Calibri" panose="020F0502020204030204" pitchFamily="34" charset="0"/>
              </a:rPr>
              <a:t>. Indianapolis, Ind.: </a:t>
            </a:r>
            <a:r>
              <a:rPr lang="en-US" b="0" i="0" err="1">
                <a:solidFill>
                  <a:schemeClr val="tx1"/>
                </a:solidFill>
                <a:effectLst/>
                <a:latin typeface="Calibri" panose="020F0502020204030204" pitchFamily="34" charset="0"/>
              </a:rPr>
              <a:t>Bobbs</a:t>
            </a:r>
            <a:r>
              <a:rPr lang="en-US" b="0" i="0">
                <a:solidFill>
                  <a:schemeClr val="tx1"/>
                </a:solidFill>
                <a:effectLst/>
                <a:latin typeface="Calibri" panose="020F0502020204030204" pitchFamily="34" charset="0"/>
              </a:rPr>
              <a:t>-Merrill, College Division, [196.</a:t>
            </a:r>
          </a:p>
          <a:p>
            <a:r>
              <a:rPr lang="en-US" b="0" i="0">
                <a:solidFill>
                  <a:schemeClr val="tx1"/>
                </a:solidFill>
                <a:effectLst/>
                <a:latin typeface="Calibri" panose="020F0502020204030204" pitchFamily="34" charset="0"/>
              </a:rPr>
              <a:t>Powerbi.com. (2025). </a:t>
            </a:r>
            <a:r>
              <a:rPr lang="en-US" b="0" i="1">
                <a:solidFill>
                  <a:schemeClr val="tx1"/>
                </a:solidFill>
                <a:effectLst/>
                <a:latin typeface="Calibri" panose="020F0502020204030204" pitchFamily="34" charset="0"/>
              </a:rPr>
              <a:t>Power BI</a:t>
            </a:r>
            <a:r>
              <a:rPr lang="en-US" b="0" i="0">
                <a:solidFill>
                  <a:schemeClr val="tx1"/>
                </a:solidFill>
                <a:effectLst/>
                <a:latin typeface="Calibri" panose="020F0502020204030204" pitchFamily="34" charset="0"/>
              </a:rPr>
              <a:t>. [online] Available at: https://app.powerbi.com/groups/me/apps/060370b1-fdd7-45c8-89a3-c980afcd59c6/dashboards/cb9561d8-1cec-487f-8eee-1c3ec8652367?experience=power-bi [Accessed 1 Jan. 2025].</a:t>
            </a:r>
          </a:p>
          <a:p>
            <a:r>
              <a:rPr lang="en-US" b="0" i="0">
                <a:solidFill>
                  <a:schemeClr val="tx1"/>
                </a:solidFill>
                <a:effectLst/>
                <a:latin typeface="Calibri" panose="020F0502020204030204" pitchFamily="34" charset="0"/>
              </a:rPr>
              <a:t>Roth, G. and DiBella, A. (2014). </a:t>
            </a:r>
            <a:r>
              <a:rPr lang="en-US" b="0" i="1">
                <a:solidFill>
                  <a:schemeClr val="tx1"/>
                </a:solidFill>
                <a:effectLst/>
                <a:latin typeface="Calibri" panose="020F0502020204030204" pitchFamily="34" charset="0"/>
              </a:rPr>
              <a:t>Systemic Change Management</a:t>
            </a:r>
            <a:r>
              <a:rPr lang="en-US" b="0" i="0">
                <a:solidFill>
                  <a:schemeClr val="tx1"/>
                </a:solidFill>
                <a:effectLst/>
                <a:latin typeface="Calibri" panose="020F0502020204030204" pitchFamily="34" charset="0"/>
              </a:rPr>
              <a:t>. Palgrave Macmillan.</a:t>
            </a:r>
          </a:p>
          <a:p>
            <a:r>
              <a:rPr lang="en-US">
                <a:solidFill>
                  <a:schemeClr val="tx1"/>
                </a:solidFill>
                <a:latin typeface="Calibri" panose="020F0502020204030204" pitchFamily="34" charset="0"/>
              </a:rPr>
              <a:t>Schein, E. (2010). </a:t>
            </a:r>
            <a:r>
              <a:rPr lang="en-US" i="1">
                <a:solidFill>
                  <a:schemeClr val="tx1"/>
                </a:solidFill>
                <a:latin typeface="Calibri" panose="020F0502020204030204" pitchFamily="34" charset="0"/>
              </a:rPr>
              <a:t>Organizational Culture and Leadership. </a:t>
            </a:r>
            <a:r>
              <a:rPr lang="en-US">
                <a:solidFill>
                  <a:schemeClr val="tx1"/>
                </a:solidFill>
                <a:latin typeface="Calibri" panose="020F0502020204030204" pitchFamily="34" charset="0"/>
              </a:rPr>
              <a:t>Germany: Wiley. </a:t>
            </a:r>
            <a:endParaRPr lang="en-US" b="0" i="0">
              <a:solidFill>
                <a:schemeClr val="tx1"/>
              </a:solidFill>
              <a:effectLst/>
              <a:latin typeface="Calibri" panose="020F0502020204030204" pitchFamily="34" charset="0"/>
            </a:endParaRPr>
          </a:p>
          <a:p>
            <a:endParaRPr lang="en-GB"/>
          </a:p>
        </p:txBody>
      </p:sp>
    </p:spTree>
    <p:extLst>
      <p:ext uri="{BB962C8B-B14F-4D97-AF65-F5344CB8AC3E}">
        <p14:creationId xmlns:p14="http://schemas.microsoft.com/office/powerpoint/2010/main" val="3883653039"/>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137ca15d-9ca5-4969-9050-6a8af13b1758"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04480DD28E28D48BA0DCAAE9381AA60" ma:contentTypeVersion="17" ma:contentTypeDescription="Create a new document." ma:contentTypeScope="" ma:versionID="a237a31b9a4e38f5bbd0dfba1856f8c1">
  <xsd:schema xmlns:xsd="http://www.w3.org/2001/XMLSchema" xmlns:xs="http://www.w3.org/2001/XMLSchema" xmlns:p="http://schemas.microsoft.com/office/2006/metadata/properties" xmlns:ns3="137ca15d-9ca5-4969-9050-6a8af13b1758" xmlns:ns4="14f886ef-4092-4ed8-a31e-891c76461312" targetNamespace="http://schemas.microsoft.com/office/2006/metadata/properties" ma:root="true" ma:fieldsID="13b1539976e93e6522cccac3307c8ae4" ns3:_="" ns4:_="">
    <xsd:import namespace="137ca15d-9ca5-4969-9050-6a8af13b1758"/>
    <xsd:import namespace="14f886ef-4092-4ed8-a31e-891c7646131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_activity" minOccurs="0"/>
                <xsd:element ref="ns3:MediaServiceDateTaken" minOccurs="0"/>
                <xsd:element ref="ns3:MediaServiceLocation" minOccurs="0"/>
                <xsd:element ref="ns3:MediaServiceObjectDetectorVersions" minOccurs="0"/>
                <xsd:element ref="ns3:MediaServiceSystemTag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37ca15d-9ca5-4969-9050-6a8af13b175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_activity" ma:index="19" nillable="true" ma:displayName="_activity" ma:hidden="true" ma:internalName="_activity">
      <xsd:simpleType>
        <xsd:restriction base="dms:Note"/>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SystemTags" ma:index="23" nillable="true" ma:displayName="MediaServiceSystemTags" ma:hidden="true" ma:internalName="MediaServiceSystemTags" ma:readOnly="true">
      <xsd:simpleType>
        <xsd:restriction base="dms:Note"/>
      </xsd:simpleType>
    </xsd:element>
    <xsd:element name="MediaServiceSearchProperties" ma:index="2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4f886ef-4092-4ed8-a31e-891c7646131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408A9D-D183-4D05-B6FA-30368A2B87D4}">
  <ds:schemaRefs>
    <ds:schemaRef ds:uri="137ca15d-9ca5-4969-9050-6a8af13b1758"/>
    <ds:schemaRef ds:uri="http://schemas.microsoft.com/office/2006/metadata/properties"/>
    <ds:schemaRef ds:uri="http://www.w3.org/2000/xmlns/"/>
    <ds:schemaRef ds:uri="http://www.w3.org/2001/XMLSchema-instance"/>
    <ds:schemaRef ds:uri="http://schemas.microsoft.com/office/infopath/2007/PartnerControls"/>
  </ds:schemaRefs>
</ds:datastoreItem>
</file>

<file path=customXml/itemProps2.xml><?xml version="1.0" encoding="utf-8"?>
<ds:datastoreItem xmlns:ds="http://schemas.openxmlformats.org/officeDocument/2006/customXml" ds:itemID="{76925F1E-0DC8-4A3C-A930-664F684F79FA}">
  <ds:schemaRefs>
    <ds:schemaRef ds:uri="137ca15d-9ca5-4969-9050-6a8af13b1758"/>
    <ds:schemaRef ds:uri="14f886ef-4092-4ed8-a31e-891c76461312"/>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165F97B-0F07-473E-AD05-DE5365F7E5B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Retrospect</Template>
  <TotalTime>0</TotalTime>
  <Words>1385</Words>
  <Application>Microsoft Office PowerPoint</Application>
  <PresentationFormat>Widescreen</PresentationFormat>
  <Paragraphs>169</Paragraphs>
  <Slides>14</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Arial</vt:lpstr>
      <vt:lpstr>Calibri</vt:lpstr>
      <vt:lpstr>Calibri Light</vt:lpstr>
      <vt:lpstr>Retrospect</vt:lpstr>
      <vt:lpstr>Pre-hospital point-of-care troponin measurement</vt:lpstr>
      <vt:lpstr>Contents</vt:lpstr>
      <vt:lpstr>Rationale </vt:lpstr>
      <vt:lpstr>PowerPoint Presentation</vt:lpstr>
      <vt:lpstr>                      Force Field Analysis           Pre-hospital troponins</vt:lpstr>
      <vt:lpstr>Mapping stakeholders (Important parties)</vt:lpstr>
      <vt:lpstr>Change models</vt:lpstr>
      <vt:lpstr>Adopting…..</vt:lpstr>
      <vt:lpstr>Comparing the models…….</vt:lpstr>
      <vt:lpstr>The 5Cs in successful transition</vt:lpstr>
      <vt:lpstr>Challenges……….</vt:lpstr>
      <vt:lpstr>Reflection……..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Pre-hospital point-of-care troponin measurement</dc:title>
  <dc:creator>Kate Holifield (Welsh Ambulance Service NHS Trust)</dc:creator>
  <cp:lastModifiedBy>Kate Holifield (Welsh Ambulance Service NHS Trust)</cp:lastModifiedBy>
  <cp:revision>1</cp:revision>
  <dcterms:created xsi:type="dcterms:W3CDTF">2025-01-16T08:56:36Z</dcterms:created>
  <dcterms:modified xsi:type="dcterms:W3CDTF">2025-02-16T18:49:08Z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0x010100804480DD28E28D48BA0DCAAE9381AA60</vt:lpwstr>
  </property>
</Properties>
</file>