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23"/>
  </p:notesMasterIdLst>
  <p:handoutMasterIdLst>
    <p:handoutMasterId r:id="rId24"/>
  </p:handoutMasterIdLst>
  <p:sldIdLst>
    <p:sldId id="286" r:id="rId5"/>
    <p:sldId id="289" r:id="rId6"/>
    <p:sldId id="280" r:id="rId7"/>
    <p:sldId id="281" r:id="rId8"/>
    <p:sldId id="297" r:id="rId9"/>
    <p:sldId id="298" r:id="rId10"/>
    <p:sldId id="296" r:id="rId11"/>
    <p:sldId id="273" r:id="rId12"/>
    <p:sldId id="278" r:id="rId13"/>
    <p:sldId id="272" r:id="rId14"/>
    <p:sldId id="291" r:id="rId15"/>
    <p:sldId id="293" r:id="rId16"/>
    <p:sldId id="264" r:id="rId17"/>
    <p:sldId id="287" r:id="rId18"/>
    <p:sldId id="295" r:id="rId19"/>
    <p:sldId id="268" r:id="rId20"/>
    <p:sldId id="288" r:id="rId21"/>
    <p:sldId id="299" r:id="rId22"/>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8A4"/>
    <a:srgbClr val="A19FC1"/>
    <a:srgbClr val="E59F59"/>
    <a:srgbClr val="0090A2"/>
    <a:srgbClr val="CB53C2"/>
    <a:srgbClr val="404040"/>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53339C-1EA0-43AF-B7D5-9529EEB1FE29}" v="195" dt="2022-03-23T17:22:14.7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63106"/>
  </p:normalViewPr>
  <p:slideViewPr>
    <p:cSldViewPr snapToGrid="0">
      <p:cViewPr varScale="1">
        <p:scale>
          <a:sx n="72" d="100"/>
          <a:sy n="72" d="100"/>
        </p:scale>
        <p:origin x="1314" y="60"/>
      </p:cViewPr>
      <p:guideLst>
        <p:guide pos="3840"/>
        <p:guide orient="horz" pos="216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 Gherman" userId="b0f3c2113451d7b0" providerId="LiveId" clId="{7553339C-1EA0-43AF-B7D5-9529EEB1FE29}"/>
    <pc:docChg chg="undo custSel addSld delSld modSld sldOrd">
      <pc:chgData name="Cristi Gherman" userId="b0f3c2113451d7b0" providerId="LiveId" clId="{7553339C-1EA0-43AF-B7D5-9529EEB1FE29}" dt="2022-03-23T17:38:42.552" v="3180" actId="33524"/>
      <pc:docMkLst>
        <pc:docMk/>
      </pc:docMkLst>
      <pc:sldChg chg="modSp mod ord modNotesTx">
        <pc:chgData name="Cristi Gherman" userId="b0f3c2113451d7b0" providerId="LiveId" clId="{7553339C-1EA0-43AF-B7D5-9529EEB1FE29}" dt="2022-03-23T17:22:12.650" v="3124"/>
        <pc:sldMkLst>
          <pc:docMk/>
          <pc:sldMk cId="1617733534" sldId="264"/>
        </pc:sldMkLst>
        <pc:spChg chg="mod">
          <ac:chgData name="Cristi Gherman" userId="b0f3c2113451d7b0" providerId="LiveId" clId="{7553339C-1EA0-43AF-B7D5-9529EEB1FE29}" dt="2022-03-23T16:48:33.743" v="3012" actId="122"/>
          <ac:spMkLst>
            <pc:docMk/>
            <pc:sldMk cId="1617733534" sldId="264"/>
            <ac:spMk id="3" creationId="{2C750891-B331-46E3-89A1-0996C3679973}"/>
          </ac:spMkLst>
        </pc:spChg>
        <pc:graphicFrameChg chg="modGraphic">
          <ac:chgData name="Cristi Gherman" userId="b0f3c2113451d7b0" providerId="LiveId" clId="{7553339C-1EA0-43AF-B7D5-9529EEB1FE29}" dt="2022-03-23T17:18:42.071" v="3102" actId="20577"/>
          <ac:graphicFrameMkLst>
            <pc:docMk/>
            <pc:sldMk cId="1617733534" sldId="264"/>
            <ac:graphicFrameMk id="9" creationId="{7CEA469E-1569-405A-8AC4-983D41DB66F1}"/>
          </ac:graphicFrameMkLst>
        </pc:graphicFrameChg>
        <pc:graphicFrameChg chg="mod">
          <ac:chgData name="Cristi Gherman" userId="b0f3c2113451d7b0" providerId="LiveId" clId="{7553339C-1EA0-43AF-B7D5-9529EEB1FE29}" dt="2022-03-23T17:22:12.650" v="3124"/>
          <ac:graphicFrameMkLst>
            <pc:docMk/>
            <pc:sldMk cId="1617733534" sldId="264"/>
            <ac:graphicFrameMk id="10" creationId="{966664D9-B4E6-4F18-9AED-A2C875BEE6FE}"/>
          </ac:graphicFrameMkLst>
        </pc:graphicFrameChg>
      </pc:sldChg>
      <pc:sldChg chg="addSp delSp modSp mod ord setBg">
        <pc:chgData name="Cristi Gherman" userId="b0f3c2113451d7b0" providerId="LiveId" clId="{7553339C-1EA0-43AF-B7D5-9529EEB1FE29}" dt="2022-03-18T00:20:43.840" v="876" actId="1076"/>
        <pc:sldMkLst>
          <pc:docMk/>
          <pc:sldMk cId="1065904074" sldId="268"/>
        </pc:sldMkLst>
        <pc:spChg chg="del mod">
          <ac:chgData name="Cristi Gherman" userId="b0f3c2113451d7b0" providerId="LiveId" clId="{7553339C-1EA0-43AF-B7D5-9529EEB1FE29}" dt="2022-03-18T00:15:21.942" v="802" actId="478"/>
          <ac:spMkLst>
            <pc:docMk/>
            <pc:sldMk cId="1065904074" sldId="268"/>
            <ac:spMk id="3" creationId="{F1CE755E-A3DE-48FA-953D-4B2CFF013E30}"/>
          </ac:spMkLst>
        </pc:spChg>
        <pc:spChg chg="mod">
          <ac:chgData name="Cristi Gherman" userId="b0f3c2113451d7b0" providerId="LiveId" clId="{7553339C-1EA0-43AF-B7D5-9529EEB1FE29}" dt="2022-03-18T00:18:00.980" v="817" actId="1076"/>
          <ac:spMkLst>
            <pc:docMk/>
            <pc:sldMk cId="1065904074" sldId="268"/>
            <ac:spMk id="4" creationId="{0558CBCC-46BE-4654-9B01-07B35CF17C32}"/>
          </ac:spMkLst>
        </pc:spChg>
        <pc:spChg chg="add del mod">
          <ac:chgData name="Cristi Gherman" userId="b0f3c2113451d7b0" providerId="LiveId" clId="{7553339C-1EA0-43AF-B7D5-9529EEB1FE29}" dt="2022-03-17T23:59:41.693" v="638"/>
          <ac:spMkLst>
            <pc:docMk/>
            <pc:sldMk cId="1065904074" sldId="268"/>
            <ac:spMk id="5" creationId="{BAF7A5D6-523E-4950-9ADB-B50EF092B239}"/>
          </ac:spMkLst>
        </pc:spChg>
        <pc:spChg chg="add del mod">
          <ac:chgData name="Cristi Gherman" userId="b0f3c2113451d7b0" providerId="LiveId" clId="{7553339C-1EA0-43AF-B7D5-9529EEB1FE29}" dt="2022-03-18T00:01:55.904" v="681" actId="931"/>
          <ac:spMkLst>
            <pc:docMk/>
            <pc:sldMk cId="1065904074" sldId="268"/>
            <ac:spMk id="8" creationId="{0418EC9F-D264-4EFC-A254-2C944E53722E}"/>
          </ac:spMkLst>
        </pc:spChg>
        <pc:spChg chg="add del mod">
          <ac:chgData name="Cristi Gherman" userId="b0f3c2113451d7b0" providerId="LiveId" clId="{7553339C-1EA0-43AF-B7D5-9529EEB1FE29}" dt="2022-03-18T00:00:44.292" v="651"/>
          <ac:spMkLst>
            <pc:docMk/>
            <pc:sldMk cId="1065904074" sldId="268"/>
            <ac:spMk id="11" creationId="{5DE59291-2729-490C-A069-ED2C4B82766E}"/>
          </ac:spMkLst>
        </pc:spChg>
        <pc:spChg chg="add del mod">
          <ac:chgData name="Cristi Gherman" userId="b0f3c2113451d7b0" providerId="LiveId" clId="{7553339C-1EA0-43AF-B7D5-9529EEB1FE29}" dt="2022-03-18T00:00:23.734" v="649" actId="478"/>
          <ac:spMkLst>
            <pc:docMk/>
            <pc:sldMk cId="1065904074" sldId="268"/>
            <ac:spMk id="16" creationId="{3A228A87-613D-4211-8D3C-3A659982AA58}"/>
          </ac:spMkLst>
        </pc:spChg>
        <pc:spChg chg="add del mod">
          <ac:chgData name="Cristi Gherman" userId="b0f3c2113451d7b0" providerId="LiveId" clId="{7553339C-1EA0-43AF-B7D5-9529EEB1FE29}" dt="2022-03-18T00:02:32.425" v="688"/>
          <ac:spMkLst>
            <pc:docMk/>
            <pc:sldMk cId="1065904074" sldId="268"/>
            <ac:spMk id="23" creationId="{925C2932-B0C6-4A1A-9402-6A6D629557C9}"/>
          </ac:spMkLst>
        </pc:spChg>
        <pc:spChg chg="add del mod">
          <ac:chgData name="Cristi Gherman" userId="b0f3c2113451d7b0" providerId="LiveId" clId="{7553339C-1EA0-43AF-B7D5-9529EEB1FE29}" dt="2022-03-18T00:02:32.425" v="688"/>
          <ac:spMkLst>
            <pc:docMk/>
            <pc:sldMk cId="1065904074" sldId="268"/>
            <ac:spMk id="24" creationId="{C90E35E9-5C8C-4025-84DE-A1F1137AEACC}"/>
          </ac:spMkLst>
        </pc:spChg>
        <pc:spChg chg="add del mod">
          <ac:chgData name="Cristi Gherman" userId="b0f3c2113451d7b0" providerId="LiveId" clId="{7553339C-1EA0-43AF-B7D5-9529EEB1FE29}" dt="2022-03-18T00:02:32.425" v="688"/>
          <ac:spMkLst>
            <pc:docMk/>
            <pc:sldMk cId="1065904074" sldId="268"/>
            <ac:spMk id="25" creationId="{5C801459-093E-4095-8116-DC7D0A81105C}"/>
          </ac:spMkLst>
        </pc:spChg>
        <pc:spChg chg="del">
          <ac:chgData name="Cristi Gherman" userId="b0f3c2113451d7b0" providerId="LiveId" clId="{7553339C-1EA0-43AF-B7D5-9529EEB1FE29}" dt="2022-03-18T00:00:26.822" v="650" actId="478"/>
          <ac:spMkLst>
            <pc:docMk/>
            <pc:sldMk cId="1065904074" sldId="268"/>
            <ac:spMk id="26" creationId="{B743B096-6BB3-4330-9D5B-22EEBAF87BEE}"/>
          </ac:spMkLst>
        </pc:spChg>
        <pc:spChg chg="del mod">
          <ac:chgData name="Cristi Gherman" userId="b0f3c2113451d7b0" providerId="LiveId" clId="{7553339C-1EA0-43AF-B7D5-9529EEB1FE29}" dt="2022-03-17T23:58:28.055" v="605" actId="478"/>
          <ac:spMkLst>
            <pc:docMk/>
            <pc:sldMk cId="1065904074" sldId="268"/>
            <ac:spMk id="27" creationId="{48354ED0-9392-4301-B2D6-A5335876F77D}"/>
          </ac:spMkLst>
        </pc:spChg>
        <pc:spChg chg="del mod">
          <ac:chgData name="Cristi Gherman" userId="b0f3c2113451d7b0" providerId="LiveId" clId="{7553339C-1EA0-43AF-B7D5-9529EEB1FE29}" dt="2022-03-17T23:59:55.271" v="642" actId="478"/>
          <ac:spMkLst>
            <pc:docMk/>
            <pc:sldMk cId="1065904074" sldId="268"/>
            <ac:spMk id="28" creationId="{0AD89AAC-7A26-4BF6-8BF7-D301C467BE24}"/>
          </ac:spMkLst>
        </pc:spChg>
        <pc:spChg chg="add del mod">
          <ac:chgData name="Cristi Gherman" userId="b0f3c2113451d7b0" providerId="LiveId" clId="{7553339C-1EA0-43AF-B7D5-9529EEB1FE29}" dt="2022-03-18T00:02:32.425" v="688"/>
          <ac:spMkLst>
            <pc:docMk/>
            <pc:sldMk cId="1065904074" sldId="268"/>
            <ac:spMk id="29" creationId="{34103A3D-0254-4E92-AA78-FAD842E48777}"/>
          </ac:spMkLst>
        </pc:spChg>
        <pc:spChg chg="add del mod">
          <ac:chgData name="Cristi Gherman" userId="b0f3c2113451d7b0" providerId="LiveId" clId="{7553339C-1EA0-43AF-B7D5-9529EEB1FE29}" dt="2022-03-18T00:02:32.425" v="688"/>
          <ac:spMkLst>
            <pc:docMk/>
            <pc:sldMk cId="1065904074" sldId="268"/>
            <ac:spMk id="30" creationId="{C851DB5A-7EA5-42DD-970E-325914854F5C}"/>
          </ac:spMkLst>
        </pc:spChg>
        <pc:spChg chg="add del mod">
          <ac:chgData name="Cristi Gherman" userId="b0f3c2113451d7b0" providerId="LiveId" clId="{7553339C-1EA0-43AF-B7D5-9529EEB1FE29}" dt="2022-03-18T00:02:32.425" v="688"/>
          <ac:spMkLst>
            <pc:docMk/>
            <pc:sldMk cId="1065904074" sldId="268"/>
            <ac:spMk id="31" creationId="{DAE87379-5B96-4E0E-998E-1574BC778C2A}"/>
          </ac:spMkLst>
        </pc:spChg>
        <pc:spChg chg="add del mod">
          <ac:chgData name="Cristi Gherman" userId="b0f3c2113451d7b0" providerId="LiveId" clId="{7553339C-1EA0-43AF-B7D5-9529EEB1FE29}" dt="2022-03-18T00:02:32.425" v="688"/>
          <ac:spMkLst>
            <pc:docMk/>
            <pc:sldMk cId="1065904074" sldId="268"/>
            <ac:spMk id="32" creationId="{875CFE33-74D1-4241-801A-67A30BFFB13E}"/>
          </ac:spMkLst>
        </pc:spChg>
        <pc:spChg chg="add del mod">
          <ac:chgData name="Cristi Gherman" userId="b0f3c2113451d7b0" providerId="LiveId" clId="{7553339C-1EA0-43AF-B7D5-9529EEB1FE29}" dt="2022-03-18T00:02:32.425" v="688"/>
          <ac:spMkLst>
            <pc:docMk/>
            <pc:sldMk cId="1065904074" sldId="268"/>
            <ac:spMk id="33" creationId="{D451C869-A714-4225-B081-FDB5C40E3346}"/>
          </ac:spMkLst>
        </pc:spChg>
        <pc:spChg chg="add del mod">
          <ac:chgData name="Cristi Gherman" userId="b0f3c2113451d7b0" providerId="LiveId" clId="{7553339C-1EA0-43AF-B7D5-9529EEB1FE29}" dt="2022-03-18T00:02:44.935" v="694" actId="478"/>
          <ac:spMkLst>
            <pc:docMk/>
            <pc:sldMk cId="1065904074" sldId="268"/>
            <ac:spMk id="34" creationId="{3ED7FEFE-17CA-4349-9C9E-8E3DA229C002}"/>
          </ac:spMkLst>
        </pc:spChg>
        <pc:spChg chg="del mod">
          <ac:chgData name="Cristi Gherman" userId="b0f3c2113451d7b0" providerId="LiveId" clId="{7553339C-1EA0-43AF-B7D5-9529EEB1FE29}" dt="2022-03-17T23:58:45.470" v="609" actId="478"/>
          <ac:spMkLst>
            <pc:docMk/>
            <pc:sldMk cId="1065904074" sldId="268"/>
            <ac:spMk id="35" creationId="{9206F938-D64B-410D-BE2D-847D78F81E42}"/>
          </ac:spMkLst>
        </pc:spChg>
        <pc:spChg chg="add del mod">
          <ac:chgData name="Cristi Gherman" userId="b0f3c2113451d7b0" providerId="LiveId" clId="{7553339C-1EA0-43AF-B7D5-9529EEB1FE29}" dt="2022-03-18T00:10:12.904" v="739"/>
          <ac:spMkLst>
            <pc:docMk/>
            <pc:sldMk cId="1065904074" sldId="268"/>
            <ac:spMk id="37" creationId="{622A8A83-FE0C-417E-8ADE-5C43A8D89D0A}"/>
          </ac:spMkLst>
        </pc:spChg>
        <pc:spChg chg="mod">
          <ac:chgData name="Cristi Gherman" userId="b0f3c2113451d7b0" providerId="LiveId" clId="{7553339C-1EA0-43AF-B7D5-9529EEB1FE29}" dt="2022-03-18T00:14:01.046" v="787" actId="20577"/>
          <ac:spMkLst>
            <pc:docMk/>
            <pc:sldMk cId="1065904074" sldId="268"/>
            <ac:spMk id="42" creationId="{D70BF709-D6E1-4AFF-A538-E9F7D1A452C2}"/>
          </ac:spMkLst>
        </pc:spChg>
        <pc:spChg chg="mod">
          <ac:chgData name="Cristi Gherman" userId="b0f3c2113451d7b0" providerId="LiveId" clId="{7553339C-1EA0-43AF-B7D5-9529EEB1FE29}" dt="2022-03-18T00:14:03.934" v="789" actId="20577"/>
          <ac:spMkLst>
            <pc:docMk/>
            <pc:sldMk cId="1065904074" sldId="268"/>
            <ac:spMk id="43" creationId="{8CE3A891-B3D6-4B07-A0B9-8F86A9EE5882}"/>
          </ac:spMkLst>
        </pc:spChg>
        <pc:spChg chg="mod">
          <ac:chgData name="Cristi Gherman" userId="b0f3c2113451d7b0" providerId="LiveId" clId="{7553339C-1EA0-43AF-B7D5-9529EEB1FE29}" dt="2022-03-18T00:14:10.814" v="792" actId="20577"/>
          <ac:spMkLst>
            <pc:docMk/>
            <pc:sldMk cId="1065904074" sldId="268"/>
            <ac:spMk id="44" creationId="{C7D8CB18-31C2-421A-B086-BCC239E2F5A9}"/>
          </ac:spMkLst>
        </pc:spChg>
        <pc:spChg chg="del">
          <ac:chgData name="Cristi Gherman" userId="b0f3c2113451d7b0" providerId="LiveId" clId="{7553339C-1EA0-43AF-B7D5-9529EEB1FE29}" dt="2022-03-18T00:15:24.230" v="803" actId="478"/>
          <ac:spMkLst>
            <pc:docMk/>
            <pc:sldMk cId="1065904074" sldId="268"/>
            <ac:spMk id="48" creationId="{7799BEE8-A94D-443E-9846-2D1F32C57944}"/>
          </ac:spMkLst>
        </pc:spChg>
        <pc:spChg chg="del">
          <ac:chgData name="Cristi Gherman" userId="b0f3c2113451d7b0" providerId="LiveId" clId="{7553339C-1EA0-43AF-B7D5-9529EEB1FE29}" dt="2022-03-17T23:58:16.206" v="603" actId="478"/>
          <ac:spMkLst>
            <pc:docMk/>
            <pc:sldMk cId="1065904074" sldId="268"/>
            <ac:spMk id="49" creationId="{E67B2D0F-2920-4165-BC82-05237362DABB}"/>
          </ac:spMkLst>
        </pc:spChg>
        <pc:spChg chg="add mod">
          <ac:chgData name="Cristi Gherman" userId="b0f3c2113451d7b0" providerId="LiveId" clId="{7553339C-1EA0-43AF-B7D5-9529EEB1FE29}" dt="2022-03-18T00:16:38.742" v="805" actId="20577"/>
          <ac:spMkLst>
            <pc:docMk/>
            <pc:sldMk cId="1065904074" sldId="268"/>
            <ac:spMk id="54" creationId="{FA669E69-7360-44F7-9A47-D9FAE205A74B}"/>
          </ac:spMkLst>
        </pc:spChg>
        <pc:spChg chg="add mod">
          <ac:chgData name="Cristi Gherman" userId="b0f3c2113451d7b0" providerId="LiveId" clId="{7553339C-1EA0-43AF-B7D5-9529EEB1FE29}" dt="2022-03-18T00:20:23.926" v="875" actId="20577"/>
          <ac:spMkLst>
            <pc:docMk/>
            <pc:sldMk cId="1065904074" sldId="268"/>
            <ac:spMk id="56" creationId="{F6AF1C77-FF17-4399-A073-D077D94210BB}"/>
          </ac:spMkLst>
        </pc:spChg>
        <pc:graphicFrameChg chg="add del mod">
          <ac:chgData name="Cristi Gherman" userId="b0f3c2113451d7b0" providerId="LiveId" clId="{7553339C-1EA0-43AF-B7D5-9529EEB1FE29}" dt="2022-03-18T00:11:54.031" v="751" actId="478"/>
          <ac:graphicFrameMkLst>
            <pc:docMk/>
            <pc:sldMk cId="1065904074" sldId="268"/>
            <ac:graphicFrameMk id="45" creationId="{BB86830A-4533-4206-A81C-39A38B112D25}"/>
          </ac:graphicFrameMkLst>
        </pc:graphicFrameChg>
        <pc:picChg chg="del mod">
          <ac:chgData name="Cristi Gherman" userId="b0f3c2113451d7b0" providerId="LiveId" clId="{7553339C-1EA0-43AF-B7D5-9529EEB1FE29}" dt="2022-03-17T23:57:44.550" v="594" actId="478"/>
          <ac:picMkLst>
            <pc:docMk/>
            <pc:sldMk cId="1065904074" sldId="268"/>
            <ac:picMk id="7" creationId="{381990AE-1C61-6743-A2C7-59642E5DA435}"/>
          </ac:picMkLst>
        </pc:picChg>
        <pc:picChg chg="del">
          <ac:chgData name="Cristi Gherman" userId="b0f3c2113451d7b0" providerId="LiveId" clId="{7553339C-1EA0-43AF-B7D5-9529EEB1FE29}" dt="2022-03-17T23:58:36.646" v="606" actId="478"/>
          <ac:picMkLst>
            <pc:docMk/>
            <pc:sldMk cId="1065904074" sldId="268"/>
            <ac:picMk id="9" creationId="{3AC262B7-D30E-8044-ABAF-5618E41DCE30}"/>
          </ac:picMkLst>
        </pc:picChg>
        <pc:picChg chg="add mod">
          <ac:chgData name="Cristi Gherman" userId="b0f3c2113451d7b0" providerId="LiveId" clId="{7553339C-1EA0-43AF-B7D5-9529EEB1FE29}" dt="2022-03-18T00:20:43.840" v="876" actId="1076"/>
          <ac:picMkLst>
            <pc:docMk/>
            <pc:sldMk cId="1065904074" sldId="268"/>
            <ac:picMk id="13" creationId="{04574FFA-C00F-43D4-BB3B-E489CE670835}"/>
          </ac:picMkLst>
        </pc:picChg>
        <pc:picChg chg="del mod">
          <ac:chgData name="Cristi Gherman" userId="b0f3c2113451d7b0" providerId="LiveId" clId="{7553339C-1EA0-43AF-B7D5-9529EEB1FE29}" dt="2022-03-18T00:00:19.271" v="648" actId="478"/>
          <ac:picMkLst>
            <pc:docMk/>
            <pc:sldMk cId="1065904074" sldId="268"/>
            <ac:picMk id="15" creationId="{D4259A03-EF8A-4CCA-B199-F465AFDB5C52}"/>
          </ac:picMkLst>
        </pc:picChg>
        <pc:picChg chg="add mod">
          <ac:chgData name="Cristi Gherman" userId="b0f3c2113451d7b0" providerId="LiveId" clId="{7553339C-1EA0-43AF-B7D5-9529EEB1FE29}" dt="2022-03-18T00:12:42.213" v="762" actId="1076"/>
          <ac:picMkLst>
            <pc:docMk/>
            <pc:sldMk cId="1065904074" sldId="268"/>
            <ac:picMk id="18" creationId="{9137439A-7551-47B2-B9A3-721668065A9F}"/>
          </ac:picMkLst>
        </pc:picChg>
        <pc:picChg chg="add del mod">
          <ac:chgData name="Cristi Gherman" userId="b0f3c2113451d7b0" providerId="LiveId" clId="{7553339C-1EA0-43AF-B7D5-9529EEB1FE29}" dt="2022-03-18T00:02:45.855" v="695" actId="478"/>
          <ac:picMkLst>
            <pc:docMk/>
            <pc:sldMk cId="1065904074" sldId="268"/>
            <ac:picMk id="20" creationId="{BB9ED6E5-37BD-4CE7-9DA4-C31DB3973339}"/>
          </ac:picMkLst>
        </pc:picChg>
        <pc:picChg chg="add del mod">
          <ac:chgData name="Cristi Gherman" userId="b0f3c2113451d7b0" providerId="LiveId" clId="{7553339C-1EA0-43AF-B7D5-9529EEB1FE29}" dt="2022-03-18T00:02:43.406" v="693" actId="478"/>
          <ac:picMkLst>
            <pc:docMk/>
            <pc:sldMk cId="1065904074" sldId="268"/>
            <ac:picMk id="22" creationId="{DA5A95D1-B69F-415A-921C-4EB8053D517C}"/>
          </ac:picMkLst>
        </pc:picChg>
        <pc:picChg chg="add mod">
          <ac:chgData name="Cristi Gherman" userId="b0f3c2113451d7b0" providerId="LiveId" clId="{7553339C-1EA0-43AF-B7D5-9529EEB1FE29}" dt="2022-03-18T00:14:37.416" v="796" actId="14100"/>
          <ac:picMkLst>
            <pc:docMk/>
            <pc:sldMk cId="1065904074" sldId="268"/>
            <ac:picMk id="39" creationId="{E337A0CF-68D8-4B11-8126-1201A4DFFF26}"/>
          </ac:picMkLst>
        </pc:picChg>
        <pc:picChg chg="add del mod">
          <ac:chgData name="Cristi Gherman" userId="b0f3c2113451d7b0" providerId="LiveId" clId="{7553339C-1EA0-43AF-B7D5-9529EEB1FE29}" dt="2022-03-18T00:11:43.442" v="749" actId="12084"/>
          <ac:picMkLst>
            <pc:docMk/>
            <pc:sldMk cId="1065904074" sldId="268"/>
            <ac:picMk id="41" creationId="{45A30935-A744-41E3-A168-9E939155CDAE}"/>
          </ac:picMkLst>
        </pc:picChg>
        <pc:picChg chg="add del mod">
          <ac:chgData name="Cristi Gherman" userId="b0f3c2113451d7b0" providerId="LiveId" clId="{7553339C-1EA0-43AF-B7D5-9529EEB1FE29}" dt="2022-03-18T00:12:35.295" v="760" actId="478"/>
          <ac:picMkLst>
            <pc:docMk/>
            <pc:sldMk cId="1065904074" sldId="268"/>
            <ac:picMk id="47" creationId="{68D28C27-05B2-4354-A489-3F0B694B4084}"/>
          </ac:picMkLst>
        </pc:picChg>
        <pc:picChg chg="add del mod">
          <ac:chgData name="Cristi Gherman" userId="b0f3c2113451d7b0" providerId="LiveId" clId="{7553339C-1EA0-43AF-B7D5-9529EEB1FE29}" dt="2022-03-18T00:12:47.856" v="763" actId="1076"/>
          <ac:picMkLst>
            <pc:docMk/>
            <pc:sldMk cId="1065904074" sldId="268"/>
            <ac:picMk id="51" creationId="{D29EC0DC-0A2D-443E-9A70-638AFBEB710D}"/>
          </ac:picMkLst>
        </pc:picChg>
        <pc:picChg chg="del">
          <ac:chgData name="Cristi Gherman" userId="b0f3c2113451d7b0" providerId="LiveId" clId="{7553339C-1EA0-43AF-B7D5-9529EEB1FE29}" dt="2022-03-17T23:57:35.928" v="591" actId="21"/>
          <ac:picMkLst>
            <pc:docMk/>
            <pc:sldMk cId="1065904074" sldId="268"/>
            <ac:picMk id="53" creationId="{4F21771F-9679-4088-A72C-1BE0AC04B6BE}"/>
          </ac:picMkLst>
        </pc:picChg>
        <pc:picChg chg="add mod">
          <ac:chgData name="Cristi Gherman" userId="b0f3c2113451d7b0" providerId="LiveId" clId="{7553339C-1EA0-43AF-B7D5-9529EEB1FE29}" dt="2022-03-18T00:15:15.875" v="801" actId="1076"/>
          <ac:picMkLst>
            <pc:docMk/>
            <pc:sldMk cId="1065904074" sldId="268"/>
            <ac:picMk id="55" creationId="{533F32A7-12EB-4320-8D1B-9BFE13AE20F6}"/>
          </ac:picMkLst>
        </pc:picChg>
        <pc:picChg chg="del">
          <ac:chgData name="Cristi Gherman" userId="b0f3c2113451d7b0" providerId="LiveId" clId="{7553339C-1EA0-43AF-B7D5-9529EEB1FE29}" dt="2022-03-17T23:57:46.447" v="595" actId="478"/>
          <ac:picMkLst>
            <pc:docMk/>
            <pc:sldMk cId="1065904074" sldId="268"/>
            <ac:picMk id="57" creationId="{097D4C55-25B9-4F31-8D16-7968DEF76582}"/>
          </ac:picMkLst>
        </pc:picChg>
        <pc:picChg chg="del">
          <ac:chgData name="Cristi Gherman" userId="b0f3c2113451d7b0" providerId="LiveId" clId="{7553339C-1EA0-43AF-B7D5-9529EEB1FE29}" dt="2022-03-17T23:57:43.776" v="593" actId="478"/>
          <ac:picMkLst>
            <pc:docMk/>
            <pc:sldMk cId="1065904074" sldId="268"/>
            <ac:picMk id="61" creationId="{FF5F0811-386E-4C21-BC9F-29D6AEEA7A21}"/>
          </ac:picMkLst>
        </pc:picChg>
      </pc:sldChg>
      <pc:sldChg chg="addSp delSp modSp mod ord modClrScheme chgLayout modNotesTx">
        <pc:chgData name="Cristi Gherman" userId="b0f3c2113451d7b0" providerId="LiveId" clId="{7553339C-1EA0-43AF-B7D5-9529EEB1FE29}" dt="2022-03-23T16:21:53.935" v="2953" actId="14100"/>
        <pc:sldMkLst>
          <pc:docMk/>
          <pc:sldMk cId="3514470430" sldId="272"/>
        </pc:sldMkLst>
        <pc:spChg chg="mod ord">
          <ac:chgData name="Cristi Gherman" userId="b0f3c2113451d7b0" providerId="LiveId" clId="{7553339C-1EA0-43AF-B7D5-9529EEB1FE29}" dt="2022-03-23T16:04:31.211" v="2300" actId="700"/>
          <ac:spMkLst>
            <pc:docMk/>
            <pc:sldMk cId="3514470430" sldId="272"/>
            <ac:spMk id="2" creationId="{6A8AF702-A859-4D49-823E-455702872718}"/>
          </ac:spMkLst>
        </pc:spChg>
        <pc:spChg chg="mod ord">
          <ac:chgData name="Cristi Gherman" userId="b0f3c2113451d7b0" providerId="LiveId" clId="{7553339C-1EA0-43AF-B7D5-9529EEB1FE29}" dt="2022-03-23T16:21:53.935" v="2953" actId="14100"/>
          <ac:spMkLst>
            <pc:docMk/>
            <pc:sldMk cId="3514470430" sldId="272"/>
            <ac:spMk id="3" creationId="{6D5D9271-B659-4A45-8868-BAEC4EF7D1F1}"/>
          </ac:spMkLst>
        </pc:spChg>
        <pc:spChg chg="add del mod">
          <ac:chgData name="Cristi Gherman" userId="b0f3c2113451d7b0" providerId="LiveId" clId="{7553339C-1EA0-43AF-B7D5-9529EEB1FE29}" dt="2022-03-23T16:04:00.988" v="2296" actId="478"/>
          <ac:spMkLst>
            <pc:docMk/>
            <pc:sldMk cId="3514470430" sldId="272"/>
            <ac:spMk id="5" creationId="{3318AF91-9EAE-47BA-AB47-A30174276D02}"/>
          </ac:spMkLst>
        </pc:spChg>
        <pc:spChg chg="del mod">
          <ac:chgData name="Cristi Gherman" userId="b0f3c2113451d7b0" providerId="LiveId" clId="{7553339C-1EA0-43AF-B7D5-9529EEB1FE29}" dt="2022-03-23T16:03:55.132" v="2294" actId="478"/>
          <ac:spMkLst>
            <pc:docMk/>
            <pc:sldMk cId="3514470430" sldId="272"/>
            <ac:spMk id="16" creationId="{FDFE3336-0975-4022-813D-426DF2A2CDE3}"/>
          </ac:spMkLst>
        </pc:spChg>
        <pc:spChg chg="del mod">
          <ac:chgData name="Cristi Gherman" userId="b0f3c2113451d7b0" providerId="LiveId" clId="{7553339C-1EA0-43AF-B7D5-9529EEB1FE29}" dt="2022-03-23T16:03:50.197" v="2290" actId="478"/>
          <ac:spMkLst>
            <pc:docMk/>
            <pc:sldMk cId="3514470430" sldId="272"/>
            <ac:spMk id="17" creationId="{D0254F3B-D1FC-4502-9765-D274E419877A}"/>
          </ac:spMkLst>
        </pc:spChg>
        <pc:spChg chg="del mod">
          <ac:chgData name="Cristi Gherman" userId="b0f3c2113451d7b0" providerId="LiveId" clId="{7553339C-1EA0-43AF-B7D5-9529EEB1FE29}" dt="2022-03-23T16:04:02.580" v="2297" actId="478"/>
          <ac:spMkLst>
            <pc:docMk/>
            <pc:sldMk cId="3514470430" sldId="272"/>
            <ac:spMk id="18" creationId="{04B2FD88-02F5-4328-AB03-EB8EC1A481F7}"/>
          </ac:spMkLst>
        </pc:spChg>
        <pc:spChg chg="del">
          <ac:chgData name="Cristi Gherman" userId="b0f3c2113451d7b0" providerId="LiveId" clId="{7553339C-1EA0-43AF-B7D5-9529EEB1FE29}" dt="2022-03-23T15:56:08.172" v="2204" actId="478"/>
          <ac:spMkLst>
            <pc:docMk/>
            <pc:sldMk cId="3514470430" sldId="272"/>
            <ac:spMk id="19" creationId="{7A33CD89-F67A-4378-8AFD-C60011F6DBB4}"/>
          </ac:spMkLst>
        </pc:spChg>
        <pc:spChg chg="del">
          <ac:chgData name="Cristi Gherman" userId="b0f3c2113451d7b0" providerId="LiveId" clId="{7553339C-1EA0-43AF-B7D5-9529EEB1FE29}" dt="2022-03-23T16:04:03.853" v="2298" actId="478"/>
          <ac:spMkLst>
            <pc:docMk/>
            <pc:sldMk cId="3514470430" sldId="272"/>
            <ac:spMk id="20" creationId="{2306528A-EF2E-492E-846A-8645AF605E9C}"/>
          </ac:spMkLst>
        </pc:spChg>
        <pc:spChg chg="del">
          <ac:chgData name="Cristi Gherman" userId="b0f3c2113451d7b0" providerId="LiveId" clId="{7553339C-1EA0-43AF-B7D5-9529EEB1FE29}" dt="2022-03-23T16:03:53.908" v="2293" actId="478"/>
          <ac:spMkLst>
            <pc:docMk/>
            <pc:sldMk cId="3514470430" sldId="272"/>
            <ac:spMk id="21" creationId="{2E9BBF33-FFEE-40F5-A249-CEA0DCAE3BE2}"/>
          </ac:spMkLst>
        </pc:spChg>
        <pc:spChg chg="del">
          <ac:chgData name="Cristi Gherman" userId="b0f3c2113451d7b0" providerId="LiveId" clId="{7553339C-1EA0-43AF-B7D5-9529EEB1FE29}" dt="2022-03-23T16:03:51.380" v="2291" actId="478"/>
          <ac:spMkLst>
            <pc:docMk/>
            <pc:sldMk cId="3514470430" sldId="272"/>
            <ac:spMk id="22" creationId="{891776FB-6173-49D8-9F32-944FBC4EABB1}"/>
          </ac:spMkLst>
        </pc:spChg>
        <pc:spChg chg="del mod">
          <ac:chgData name="Cristi Gherman" userId="b0f3c2113451d7b0" providerId="LiveId" clId="{7553339C-1EA0-43AF-B7D5-9529EEB1FE29}" dt="2022-03-23T16:02:39.798" v="2264" actId="478"/>
          <ac:spMkLst>
            <pc:docMk/>
            <pc:sldMk cId="3514470430" sldId="272"/>
            <ac:spMk id="23" creationId="{3689D36F-0E74-439C-8BF7-BE388B2B4545}"/>
          </ac:spMkLst>
        </pc:spChg>
        <pc:spChg chg="del">
          <ac:chgData name="Cristi Gherman" userId="b0f3c2113451d7b0" providerId="LiveId" clId="{7553339C-1EA0-43AF-B7D5-9529EEB1FE29}" dt="2022-03-23T15:53:16.571" v="2185" actId="478"/>
          <ac:spMkLst>
            <pc:docMk/>
            <pc:sldMk cId="3514470430" sldId="272"/>
            <ac:spMk id="24" creationId="{9396CD8C-7E7D-4CBC-AFB3-A4424860B64E}"/>
          </ac:spMkLst>
        </pc:spChg>
        <pc:spChg chg="del">
          <ac:chgData name="Cristi Gherman" userId="b0f3c2113451d7b0" providerId="LiveId" clId="{7553339C-1EA0-43AF-B7D5-9529EEB1FE29}" dt="2022-03-23T16:00:38.980" v="2215" actId="478"/>
          <ac:spMkLst>
            <pc:docMk/>
            <pc:sldMk cId="3514470430" sldId="272"/>
            <ac:spMk id="29" creationId="{CE178D24-EC15-4677-8CE4-B6FAE887C7CE}"/>
          </ac:spMkLst>
        </pc:spChg>
        <pc:spChg chg="del">
          <ac:chgData name="Cristi Gherman" userId="b0f3c2113451d7b0" providerId="LiveId" clId="{7553339C-1EA0-43AF-B7D5-9529EEB1FE29}" dt="2022-03-23T15:56:09.516" v="2205" actId="478"/>
          <ac:spMkLst>
            <pc:docMk/>
            <pc:sldMk cId="3514470430" sldId="272"/>
            <ac:spMk id="34" creationId="{920F091D-CD6E-4913-9674-EB69EC3CF30D}"/>
          </ac:spMkLst>
        </pc:spChg>
        <pc:spChg chg="del mod">
          <ac:chgData name="Cristi Gherman" userId="b0f3c2113451d7b0" providerId="LiveId" clId="{7553339C-1EA0-43AF-B7D5-9529EEB1FE29}" dt="2022-03-23T16:02:45.125" v="2267" actId="478"/>
          <ac:spMkLst>
            <pc:docMk/>
            <pc:sldMk cId="3514470430" sldId="272"/>
            <ac:spMk id="35" creationId="{43B84908-3B8B-4F2C-919C-2334EC97AF43}"/>
          </ac:spMkLst>
        </pc:spChg>
        <pc:spChg chg="del">
          <ac:chgData name="Cristi Gherman" userId="b0f3c2113451d7b0" providerId="LiveId" clId="{7553339C-1EA0-43AF-B7D5-9529EEB1FE29}" dt="2022-03-23T15:53:12.940" v="2183" actId="478"/>
          <ac:spMkLst>
            <pc:docMk/>
            <pc:sldMk cId="3514470430" sldId="272"/>
            <ac:spMk id="36" creationId="{3E0CD13B-E1C5-4B1E-8D6F-830B20EB1901}"/>
          </ac:spMkLst>
        </pc:spChg>
        <pc:spChg chg="del">
          <ac:chgData name="Cristi Gherman" userId="b0f3c2113451d7b0" providerId="LiveId" clId="{7553339C-1EA0-43AF-B7D5-9529EEB1FE29}" dt="2022-03-23T15:53:21.411" v="2187" actId="478"/>
          <ac:spMkLst>
            <pc:docMk/>
            <pc:sldMk cId="3514470430" sldId="272"/>
            <ac:spMk id="37" creationId="{67128195-4722-4370-9902-03BB1E8A9491}"/>
          </ac:spMkLst>
        </pc:spChg>
        <pc:spChg chg="del">
          <ac:chgData name="Cristi Gherman" userId="b0f3c2113451d7b0" providerId="LiveId" clId="{7553339C-1EA0-43AF-B7D5-9529EEB1FE29}" dt="2022-03-23T16:00:38.052" v="2214" actId="478"/>
          <ac:spMkLst>
            <pc:docMk/>
            <pc:sldMk cId="3514470430" sldId="272"/>
            <ac:spMk id="38" creationId="{3AAF2546-6871-494C-A126-C625BBE3261B}"/>
          </ac:spMkLst>
        </pc:spChg>
        <pc:spChg chg="del">
          <ac:chgData name="Cristi Gherman" userId="b0f3c2113451d7b0" providerId="LiveId" clId="{7553339C-1EA0-43AF-B7D5-9529EEB1FE29}" dt="2022-03-23T16:00:43.477" v="2217" actId="478"/>
          <ac:spMkLst>
            <pc:docMk/>
            <pc:sldMk cId="3514470430" sldId="272"/>
            <ac:spMk id="39" creationId="{80184BDF-DE58-4622-9C1E-1F326A76743E}"/>
          </ac:spMkLst>
        </pc:spChg>
        <pc:graphicFrameChg chg="mod ord modGraphic">
          <ac:chgData name="Cristi Gherman" userId="b0f3c2113451d7b0" providerId="LiveId" clId="{7553339C-1EA0-43AF-B7D5-9529EEB1FE29}" dt="2022-03-23T16:21:47.479" v="2952" actId="14100"/>
          <ac:graphicFrameMkLst>
            <pc:docMk/>
            <pc:sldMk cId="3514470430" sldId="272"/>
            <ac:graphicFrameMk id="9" creationId="{4B0BCC78-A7E9-4210-BED1-FB0F136FA0BF}"/>
          </ac:graphicFrameMkLst>
        </pc:graphicFrameChg>
        <pc:graphicFrameChg chg="del">
          <ac:chgData name="Cristi Gherman" userId="b0f3c2113451d7b0" providerId="LiveId" clId="{7553339C-1EA0-43AF-B7D5-9529EEB1FE29}" dt="2022-03-23T16:03:52.584" v="2292" actId="478"/>
          <ac:graphicFrameMkLst>
            <pc:docMk/>
            <pc:sldMk cId="3514470430" sldId="272"/>
            <ac:graphicFrameMk id="12" creationId="{B880674A-C407-4235-A8D0-4F3C148E035B}"/>
          </ac:graphicFrameMkLst>
        </pc:graphicFrameChg>
        <pc:graphicFrameChg chg="del">
          <ac:chgData name="Cristi Gherman" userId="b0f3c2113451d7b0" providerId="LiveId" clId="{7553339C-1EA0-43AF-B7D5-9529EEB1FE29}" dt="2022-03-23T16:02:46.999" v="2268" actId="478"/>
          <ac:graphicFrameMkLst>
            <pc:docMk/>
            <pc:sldMk cId="3514470430" sldId="272"/>
            <ac:graphicFrameMk id="13" creationId="{4965B496-2DD8-4644-BD32-C792562A4A9B}"/>
          </ac:graphicFrameMkLst>
        </pc:graphicFrameChg>
        <pc:graphicFrameChg chg="del">
          <ac:chgData name="Cristi Gherman" userId="b0f3c2113451d7b0" providerId="LiveId" clId="{7553339C-1EA0-43AF-B7D5-9529EEB1FE29}" dt="2022-03-23T16:02:43.807" v="2266" actId="478"/>
          <ac:graphicFrameMkLst>
            <pc:docMk/>
            <pc:sldMk cId="3514470430" sldId="272"/>
            <ac:graphicFrameMk id="14" creationId="{929A89A4-A764-4573-A43E-D883B54D5791}"/>
          </ac:graphicFrameMkLst>
        </pc:graphicFrameChg>
        <pc:graphicFrameChg chg="del">
          <ac:chgData name="Cristi Gherman" userId="b0f3c2113451d7b0" providerId="LiveId" clId="{7553339C-1EA0-43AF-B7D5-9529EEB1FE29}" dt="2022-03-23T15:53:14.830" v="2184" actId="478"/>
          <ac:graphicFrameMkLst>
            <pc:docMk/>
            <pc:sldMk cId="3514470430" sldId="272"/>
            <ac:graphicFrameMk id="15" creationId="{F8366091-405D-481E-B7F7-8B8F64FD1C87}"/>
          </ac:graphicFrameMkLst>
        </pc:graphicFrameChg>
        <pc:graphicFrameChg chg="del">
          <ac:chgData name="Cristi Gherman" userId="b0f3c2113451d7b0" providerId="LiveId" clId="{7553339C-1EA0-43AF-B7D5-9529EEB1FE29}" dt="2022-03-23T16:03:56.264" v="2295" actId="478"/>
          <ac:graphicFrameMkLst>
            <pc:docMk/>
            <pc:sldMk cId="3514470430" sldId="272"/>
            <ac:graphicFrameMk id="27" creationId="{8B7962D3-FAFD-4B86-A9C4-A868A9DF6045}"/>
          </ac:graphicFrameMkLst>
        </pc:graphicFrameChg>
        <pc:graphicFrameChg chg="del">
          <ac:chgData name="Cristi Gherman" userId="b0f3c2113451d7b0" providerId="LiveId" clId="{7553339C-1EA0-43AF-B7D5-9529EEB1FE29}" dt="2022-03-23T15:53:10.818" v="2182" actId="478"/>
          <ac:graphicFrameMkLst>
            <pc:docMk/>
            <pc:sldMk cId="3514470430" sldId="272"/>
            <ac:graphicFrameMk id="32" creationId="{4B8F47FF-84A1-4BFF-9183-1D0D75899671}"/>
          </ac:graphicFrameMkLst>
        </pc:graphicFrameChg>
        <pc:graphicFrameChg chg="del">
          <ac:chgData name="Cristi Gherman" userId="b0f3c2113451d7b0" providerId="LiveId" clId="{7553339C-1EA0-43AF-B7D5-9529EEB1FE29}" dt="2022-03-23T15:53:19.934" v="2186" actId="478"/>
          <ac:graphicFrameMkLst>
            <pc:docMk/>
            <pc:sldMk cId="3514470430" sldId="272"/>
            <ac:graphicFrameMk id="33" creationId="{EE3F9CC5-DBA6-45F8-BEB5-9AABA54A807D}"/>
          </ac:graphicFrameMkLst>
        </pc:graphicFrameChg>
        <pc:cxnChg chg="del">
          <ac:chgData name="Cristi Gherman" userId="b0f3c2113451d7b0" providerId="LiveId" clId="{7553339C-1EA0-43AF-B7D5-9529EEB1FE29}" dt="2022-03-23T16:00:42.508" v="2216" actId="478"/>
          <ac:cxnSpMkLst>
            <pc:docMk/>
            <pc:sldMk cId="3514470430" sldId="272"/>
            <ac:cxnSpMk id="6" creationId="{5C0E71B8-1D2B-4965-B2E2-9D9AD54201BD}"/>
          </ac:cxnSpMkLst>
        </pc:cxnChg>
      </pc:sldChg>
      <pc:sldChg chg="addSp delSp modSp mod ord setBg modClrScheme chgLayout">
        <pc:chgData name="Cristi Gherman" userId="b0f3c2113451d7b0" providerId="LiveId" clId="{7553339C-1EA0-43AF-B7D5-9529EEB1FE29}" dt="2022-03-23T17:38:42.552" v="3180" actId="33524"/>
        <pc:sldMkLst>
          <pc:docMk/>
          <pc:sldMk cId="3327019842" sldId="273"/>
        </pc:sldMkLst>
        <pc:spChg chg="add del mod ord">
          <ac:chgData name="Cristi Gherman" userId="b0f3c2113451d7b0" providerId="LiveId" clId="{7553339C-1EA0-43AF-B7D5-9529EEB1FE29}" dt="2022-03-18T00:43:02.794" v="1200" actId="700"/>
          <ac:spMkLst>
            <pc:docMk/>
            <pc:sldMk cId="3327019842" sldId="273"/>
            <ac:spMk id="2" creationId="{AE418E08-1920-45D7-B5EA-0D7B1AE79B21}"/>
          </ac:spMkLst>
        </pc:spChg>
        <pc:spChg chg="mod ord">
          <ac:chgData name="Cristi Gherman" userId="b0f3c2113451d7b0" providerId="LiveId" clId="{7553339C-1EA0-43AF-B7D5-9529EEB1FE29}" dt="2022-03-23T15:49:26.645" v="2150" actId="122"/>
          <ac:spMkLst>
            <pc:docMk/>
            <pc:sldMk cId="3327019842" sldId="273"/>
            <ac:spMk id="3" creationId="{F9ADB42F-AE48-4323-897F-DB5A083BD103}"/>
          </ac:spMkLst>
        </pc:spChg>
        <pc:spChg chg="mod ord">
          <ac:chgData name="Cristi Gherman" userId="b0f3c2113451d7b0" providerId="LiveId" clId="{7553339C-1EA0-43AF-B7D5-9529EEB1FE29}" dt="2022-03-18T00:43:02.794" v="1200" actId="700"/>
          <ac:spMkLst>
            <pc:docMk/>
            <pc:sldMk cId="3327019842" sldId="273"/>
            <ac:spMk id="4" creationId="{293C1E99-672F-46AE-BB08-DD22B0928366}"/>
          </ac:spMkLst>
        </pc:spChg>
        <pc:spChg chg="mod ord">
          <ac:chgData name="Cristi Gherman" userId="b0f3c2113451d7b0" providerId="LiveId" clId="{7553339C-1EA0-43AF-B7D5-9529EEB1FE29}" dt="2022-03-23T15:49:38.621" v="2156" actId="20577"/>
          <ac:spMkLst>
            <pc:docMk/>
            <pc:sldMk cId="3327019842" sldId="273"/>
            <ac:spMk id="5" creationId="{6DEAD4F2-C5CC-44E9-A092-76413D5CA7F4}"/>
          </ac:spMkLst>
        </pc:spChg>
        <pc:spChg chg="mod ord">
          <ac:chgData name="Cristi Gherman" userId="b0f3c2113451d7b0" providerId="LiveId" clId="{7553339C-1EA0-43AF-B7D5-9529EEB1FE29}" dt="2022-03-18T00:43:02.794" v="1200" actId="700"/>
          <ac:spMkLst>
            <pc:docMk/>
            <pc:sldMk cId="3327019842" sldId="273"/>
            <ac:spMk id="6" creationId="{38A73375-FA03-4191-8AD5-B40CD9B59B94}"/>
          </ac:spMkLst>
        </pc:spChg>
        <pc:spChg chg="mod ord">
          <ac:chgData name="Cristi Gherman" userId="b0f3c2113451d7b0" providerId="LiveId" clId="{7553339C-1EA0-43AF-B7D5-9529EEB1FE29}" dt="2022-03-23T17:38:42.552" v="3180" actId="33524"/>
          <ac:spMkLst>
            <pc:docMk/>
            <pc:sldMk cId="3327019842" sldId="273"/>
            <ac:spMk id="7" creationId="{7E0C6FDF-5982-4E37-B65D-F7B05D0FFB52}"/>
          </ac:spMkLst>
        </pc:spChg>
        <pc:spChg chg="mod ord">
          <ac:chgData name="Cristi Gherman" userId="b0f3c2113451d7b0" providerId="LiveId" clId="{7553339C-1EA0-43AF-B7D5-9529EEB1FE29}" dt="2022-03-18T00:43:02.794" v="1200" actId="700"/>
          <ac:spMkLst>
            <pc:docMk/>
            <pc:sldMk cId="3327019842" sldId="273"/>
            <ac:spMk id="8" creationId="{68F7FB6B-EAC9-40F7-9522-61A8D53EFAF9}"/>
          </ac:spMkLst>
        </pc:spChg>
        <pc:spChg chg="add del mod ord">
          <ac:chgData name="Cristi Gherman" userId="b0f3c2113451d7b0" providerId="LiveId" clId="{7553339C-1EA0-43AF-B7D5-9529EEB1FE29}" dt="2022-03-18T00:43:02.794" v="1200" actId="700"/>
          <ac:spMkLst>
            <pc:docMk/>
            <pc:sldMk cId="3327019842" sldId="273"/>
            <ac:spMk id="11" creationId="{4D9249F3-7453-441C-AB31-1C0FAA4D98B5}"/>
          </ac:spMkLst>
        </pc:spChg>
        <pc:spChg chg="add del mod ord">
          <ac:chgData name="Cristi Gherman" userId="b0f3c2113451d7b0" providerId="LiveId" clId="{7553339C-1EA0-43AF-B7D5-9529EEB1FE29}" dt="2022-03-18T00:43:02.794" v="1200" actId="700"/>
          <ac:spMkLst>
            <pc:docMk/>
            <pc:sldMk cId="3327019842" sldId="273"/>
            <ac:spMk id="16" creationId="{CDE2E843-678F-4393-A8B9-C131B02941D0}"/>
          </ac:spMkLst>
        </pc:spChg>
        <pc:picChg chg="mod ord modCrop">
          <ac:chgData name="Cristi Gherman" userId="b0f3c2113451d7b0" providerId="LiveId" clId="{7553339C-1EA0-43AF-B7D5-9529EEB1FE29}" dt="2022-03-18T00:43:02.794" v="1200" actId="700"/>
          <ac:picMkLst>
            <pc:docMk/>
            <pc:sldMk cId="3327019842" sldId="273"/>
            <ac:picMk id="33" creationId="{2F5DB649-A4D3-4E21-BA31-0C84C9B36031}"/>
          </ac:picMkLst>
        </pc:picChg>
      </pc:sldChg>
      <pc:sldChg chg="modSp mod ord">
        <pc:chgData name="Cristi Gherman" userId="b0f3c2113451d7b0" providerId="LiveId" clId="{7553339C-1EA0-43AF-B7D5-9529EEB1FE29}" dt="2022-03-23T17:38:19.331" v="3179" actId="2711"/>
        <pc:sldMkLst>
          <pc:docMk/>
          <pc:sldMk cId="2096756271" sldId="278"/>
        </pc:sldMkLst>
        <pc:spChg chg="mod">
          <ac:chgData name="Cristi Gherman" userId="b0f3c2113451d7b0" providerId="LiveId" clId="{7553339C-1EA0-43AF-B7D5-9529EEB1FE29}" dt="2022-03-23T17:36:44.647" v="3155" actId="404"/>
          <ac:spMkLst>
            <pc:docMk/>
            <pc:sldMk cId="2096756271" sldId="278"/>
            <ac:spMk id="3" creationId="{18397F9A-0355-4091-BDD7-5C578348C1FB}"/>
          </ac:spMkLst>
        </pc:spChg>
        <pc:spChg chg="mod">
          <ac:chgData name="Cristi Gherman" userId="b0f3c2113451d7b0" providerId="LiveId" clId="{7553339C-1EA0-43AF-B7D5-9529EEB1FE29}" dt="2022-03-23T17:37:09.507" v="3166" actId="403"/>
          <ac:spMkLst>
            <pc:docMk/>
            <pc:sldMk cId="2096756271" sldId="278"/>
            <ac:spMk id="8" creationId="{0D9263D0-7B10-45A1-AD9E-D040B170EFE2}"/>
          </ac:spMkLst>
        </pc:spChg>
        <pc:spChg chg="mod">
          <ac:chgData name="Cristi Gherman" userId="b0f3c2113451d7b0" providerId="LiveId" clId="{7553339C-1EA0-43AF-B7D5-9529EEB1FE29}" dt="2022-03-23T17:38:19.331" v="3179" actId="2711"/>
          <ac:spMkLst>
            <pc:docMk/>
            <pc:sldMk cId="2096756271" sldId="278"/>
            <ac:spMk id="10" creationId="{9884D43A-F693-45B5-941E-26162517B9A6}"/>
          </ac:spMkLst>
        </pc:spChg>
      </pc:sldChg>
      <pc:sldChg chg="addSp delSp modSp mod ord setBg modClrScheme chgLayout modNotesTx">
        <pc:chgData name="Cristi Gherman" userId="b0f3c2113451d7b0" providerId="LiveId" clId="{7553339C-1EA0-43AF-B7D5-9529EEB1FE29}" dt="2022-03-23T14:58:35.034" v="1658" actId="20577"/>
        <pc:sldMkLst>
          <pc:docMk/>
          <pc:sldMk cId="2263215859" sldId="280"/>
        </pc:sldMkLst>
        <pc:spChg chg="mod ord">
          <ac:chgData name="Cristi Gherman" userId="b0f3c2113451d7b0" providerId="LiveId" clId="{7553339C-1EA0-43AF-B7D5-9529EEB1FE29}" dt="2022-03-18T00:53:04.526" v="1241" actId="26606"/>
          <ac:spMkLst>
            <pc:docMk/>
            <pc:sldMk cId="2263215859" sldId="280"/>
            <ac:spMk id="2" creationId="{04D00B79-44BB-4D5F-B51D-2270A854D77A}"/>
          </ac:spMkLst>
        </pc:spChg>
        <pc:spChg chg="add del mod ord">
          <ac:chgData name="Cristi Gherman" userId="b0f3c2113451d7b0" providerId="LiveId" clId="{7553339C-1EA0-43AF-B7D5-9529EEB1FE29}" dt="2022-03-18T00:53:04.526" v="1241" actId="26606"/>
          <ac:spMkLst>
            <pc:docMk/>
            <pc:sldMk cId="2263215859" sldId="280"/>
            <ac:spMk id="3" creationId="{0F6921CF-ED7B-42A7-8110-F10DEF220F4F}"/>
          </ac:spMkLst>
        </pc:spChg>
        <pc:spChg chg="add del mod ord">
          <ac:chgData name="Cristi Gherman" userId="b0f3c2113451d7b0" providerId="LiveId" clId="{7553339C-1EA0-43AF-B7D5-9529EEB1FE29}" dt="2022-03-18T00:53:04.526" v="1241" actId="26606"/>
          <ac:spMkLst>
            <pc:docMk/>
            <pc:sldMk cId="2263215859" sldId="280"/>
            <ac:spMk id="5" creationId="{CDF3C1EE-D9A0-406A-9A3A-75C82527E0DC}"/>
          </ac:spMkLst>
        </pc:spChg>
        <pc:spChg chg="add del mod ord">
          <ac:chgData name="Cristi Gherman" userId="b0f3c2113451d7b0" providerId="LiveId" clId="{7553339C-1EA0-43AF-B7D5-9529EEB1FE29}" dt="2022-03-18T00:53:04.526" v="1241" actId="26606"/>
          <ac:spMkLst>
            <pc:docMk/>
            <pc:sldMk cId="2263215859" sldId="280"/>
            <ac:spMk id="6" creationId="{4994CD1F-5472-4FE0-AE48-419637D51B31}"/>
          </ac:spMkLst>
        </pc:spChg>
        <pc:spChg chg="add del mod ord">
          <ac:chgData name="Cristi Gherman" userId="b0f3c2113451d7b0" providerId="LiveId" clId="{7553339C-1EA0-43AF-B7D5-9529EEB1FE29}" dt="2022-03-09T16:22:02.289" v="89" actId="700"/>
          <ac:spMkLst>
            <pc:docMk/>
            <pc:sldMk cId="2263215859" sldId="280"/>
            <ac:spMk id="6" creationId="{74D9600B-5F77-4BA4-8B3B-31126F8E118C}"/>
          </ac:spMkLst>
        </pc:spChg>
        <pc:spChg chg="add del mod ord">
          <ac:chgData name="Cristi Gherman" userId="b0f3c2113451d7b0" providerId="LiveId" clId="{7553339C-1EA0-43AF-B7D5-9529EEB1FE29}" dt="2022-03-18T00:53:04.526" v="1241" actId="26606"/>
          <ac:spMkLst>
            <pc:docMk/>
            <pc:sldMk cId="2263215859" sldId="280"/>
            <ac:spMk id="7" creationId="{88580A9D-E1B1-4614-9A52-8B91C26B2FDB}"/>
          </ac:spMkLst>
        </pc:spChg>
        <pc:spChg chg="add del mod ord">
          <ac:chgData name="Cristi Gherman" userId="b0f3c2113451d7b0" providerId="LiveId" clId="{7553339C-1EA0-43AF-B7D5-9529EEB1FE29}" dt="2022-03-09T16:22:02.289" v="89" actId="700"/>
          <ac:spMkLst>
            <pc:docMk/>
            <pc:sldMk cId="2263215859" sldId="280"/>
            <ac:spMk id="8" creationId="{069011F6-15D2-4DD1-8213-0F307C13128B}"/>
          </ac:spMkLst>
        </pc:spChg>
        <pc:spChg chg="del">
          <ac:chgData name="Cristi Gherman" userId="b0f3c2113451d7b0" providerId="LiveId" clId="{7553339C-1EA0-43AF-B7D5-9529EEB1FE29}" dt="2022-03-18T00:49:57.934" v="1208" actId="478"/>
          <ac:spMkLst>
            <pc:docMk/>
            <pc:sldMk cId="2263215859" sldId="280"/>
            <ac:spMk id="9" creationId="{1191A09B-8CB4-416A-B1F9-ABC3B476DE1F}"/>
          </ac:spMkLst>
        </pc:spChg>
        <pc:spChg chg="del">
          <ac:chgData name="Cristi Gherman" userId="b0f3c2113451d7b0" providerId="LiveId" clId="{7553339C-1EA0-43AF-B7D5-9529EEB1FE29}" dt="2022-03-18T00:49:44.007" v="1203" actId="478"/>
          <ac:spMkLst>
            <pc:docMk/>
            <pc:sldMk cId="2263215859" sldId="280"/>
            <ac:spMk id="11" creationId="{B07BA1F9-2C19-4C07-B29B-18B9FBCC4755}"/>
          </ac:spMkLst>
        </pc:spChg>
        <pc:spChg chg="del">
          <ac:chgData name="Cristi Gherman" userId="b0f3c2113451d7b0" providerId="LiveId" clId="{7553339C-1EA0-43AF-B7D5-9529EEB1FE29}" dt="2022-03-09T16:15:40.366" v="47" actId="478"/>
          <ac:spMkLst>
            <pc:docMk/>
            <pc:sldMk cId="2263215859" sldId="280"/>
            <ac:spMk id="12" creationId="{2470199D-DDAE-4D88-9F00-88EB8E080218}"/>
          </ac:spMkLst>
        </pc:spChg>
        <pc:spChg chg="add del mod ord">
          <ac:chgData name="Cristi Gherman" userId="b0f3c2113451d7b0" providerId="LiveId" clId="{7553339C-1EA0-43AF-B7D5-9529EEB1FE29}" dt="2022-03-09T16:22:02.289" v="89" actId="700"/>
          <ac:spMkLst>
            <pc:docMk/>
            <pc:sldMk cId="2263215859" sldId="280"/>
            <ac:spMk id="14" creationId="{AA12F2B8-2A25-4083-AE41-18C1A17DE644}"/>
          </ac:spMkLst>
        </pc:spChg>
        <pc:spChg chg="add del mod ord">
          <ac:chgData name="Cristi Gherman" userId="b0f3c2113451d7b0" providerId="LiveId" clId="{7553339C-1EA0-43AF-B7D5-9529EEB1FE29}" dt="2022-03-09T16:22:02.289" v="89" actId="700"/>
          <ac:spMkLst>
            <pc:docMk/>
            <pc:sldMk cId="2263215859" sldId="280"/>
            <ac:spMk id="15" creationId="{1BFE0BD7-DBCA-4C1E-BC69-2DC08D80679A}"/>
          </ac:spMkLst>
        </pc:spChg>
        <pc:spChg chg="add del mod ord">
          <ac:chgData name="Cristi Gherman" userId="b0f3c2113451d7b0" providerId="LiveId" clId="{7553339C-1EA0-43AF-B7D5-9529EEB1FE29}" dt="2022-03-09T16:22:02.289" v="89" actId="700"/>
          <ac:spMkLst>
            <pc:docMk/>
            <pc:sldMk cId="2263215859" sldId="280"/>
            <ac:spMk id="16" creationId="{CEC853A5-6B42-4125-87C3-75B90CC136E3}"/>
          </ac:spMkLst>
        </pc:spChg>
        <pc:spChg chg="add del mod ord">
          <ac:chgData name="Cristi Gherman" userId="b0f3c2113451d7b0" providerId="LiveId" clId="{7553339C-1EA0-43AF-B7D5-9529EEB1FE29}" dt="2022-03-09T16:22:02.289" v="89" actId="700"/>
          <ac:spMkLst>
            <pc:docMk/>
            <pc:sldMk cId="2263215859" sldId="280"/>
            <ac:spMk id="17" creationId="{ACF9FDD2-5136-4B6A-893A-0BB6E461A911}"/>
          </ac:spMkLst>
        </pc:spChg>
        <pc:spChg chg="add del mod ord">
          <ac:chgData name="Cristi Gherman" userId="b0f3c2113451d7b0" providerId="LiveId" clId="{7553339C-1EA0-43AF-B7D5-9529EEB1FE29}" dt="2022-03-09T16:22:02.289" v="89" actId="700"/>
          <ac:spMkLst>
            <pc:docMk/>
            <pc:sldMk cId="2263215859" sldId="280"/>
            <ac:spMk id="18" creationId="{5E99577A-5BCC-48BB-9634-0C24E483D7F8}"/>
          </ac:spMkLst>
        </pc:spChg>
        <pc:spChg chg="add del mod ord">
          <ac:chgData name="Cristi Gherman" userId="b0f3c2113451d7b0" providerId="LiveId" clId="{7553339C-1EA0-43AF-B7D5-9529EEB1FE29}" dt="2022-03-09T16:22:35.669" v="91" actId="700"/>
          <ac:spMkLst>
            <pc:docMk/>
            <pc:sldMk cId="2263215859" sldId="280"/>
            <ac:spMk id="19" creationId="{01D571F2-62C4-40C6-953E-B3B2B85595F6}"/>
          </ac:spMkLst>
        </pc:spChg>
        <pc:spChg chg="add del mod ord">
          <ac:chgData name="Cristi Gherman" userId="b0f3c2113451d7b0" providerId="LiveId" clId="{7553339C-1EA0-43AF-B7D5-9529EEB1FE29}" dt="2022-03-09T16:24:19.895" v="95" actId="700"/>
          <ac:spMkLst>
            <pc:docMk/>
            <pc:sldMk cId="2263215859" sldId="280"/>
            <ac:spMk id="20" creationId="{9DCC4A64-B92F-447D-991F-D42A670602D6}"/>
          </ac:spMkLst>
        </pc:spChg>
        <pc:spChg chg="add del mod ord">
          <ac:chgData name="Cristi Gherman" userId="b0f3c2113451d7b0" providerId="LiveId" clId="{7553339C-1EA0-43AF-B7D5-9529EEB1FE29}" dt="2022-03-09T16:24:19.895" v="95" actId="700"/>
          <ac:spMkLst>
            <pc:docMk/>
            <pc:sldMk cId="2263215859" sldId="280"/>
            <ac:spMk id="21" creationId="{31A53CE4-DC62-44D9-946A-6738B4A72BAC}"/>
          </ac:spMkLst>
        </pc:spChg>
        <pc:spChg chg="add del mod ord">
          <ac:chgData name="Cristi Gherman" userId="b0f3c2113451d7b0" providerId="LiveId" clId="{7553339C-1EA0-43AF-B7D5-9529EEB1FE29}" dt="2022-03-09T16:24:28.814" v="98" actId="700"/>
          <ac:spMkLst>
            <pc:docMk/>
            <pc:sldMk cId="2263215859" sldId="280"/>
            <ac:spMk id="22" creationId="{16907A5B-2353-46B9-88A8-727350A06604}"/>
          </ac:spMkLst>
        </pc:spChg>
        <pc:spChg chg="add del mod ord">
          <ac:chgData name="Cristi Gherman" userId="b0f3c2113451d7b0" providerId="LiveId" clId="{7553339C-1EA0-43AF-B7D5-9529EEB1FE29}" dt="2022-03-09T16:24:28.814" v="98" actId="700"/>
          <ac:spMkLst>
            <pc:docMk/>
            <pc:sldMk cId="2263215859" sldId="280"/>
            <ac:spMk id="23" creationId="{DA44B539-7B23-4A21-A70E-7E3B0E90B74E}"/>
          </ac:spMkLst>
        </pc:spChg>
        <pc:spChg chg="add del mod ord">
          <ac:chgData name="Cristi Gherman" userId="b0f3c2113451d7b0" providerId="LiveId" clId="{7553339C-1EA0-43AF-B7D5-9529EEB1FE29}" dt="2022-03-09T16:24:28.814" v="98" actId="700"/>
          <ac:spMkLst>
            <pc:docMk/>
            <pc:sldMk cId="2263215859" sldId="280"/>
            <ac:spMk id="24" creationId="{796C22C6-684E-45E8-830B-6145280ADA19}"/>
          </ac:spMkLst>
        </pc:spChg>
        <pc:spChg chg="add del mod ord">
          <ac:chgData name="Cristi Gherman" userId="b0f3c2113451d7b0" providerId="LiveId" clId="{7553339C-1EA0-43AF-B7D5-9529EEB1FE29}" dt="2022-03-09T16:24:28.814" v="98" actId="700"/>
          <ac:spMkLst>
            <pc:docMk/>
            <pc:sldMk cId="2263215859" sldId="280"/>
            <ac:spMk id="25" creationId="{5EA5986F-458D-425F-A241-BC99F9DDC70B}"/>
          </ac:spMkLst>
        </pc:spChg>
        <pc:spChg chg="add del mod ord">
          <ac:chgData name="Cristi Gherman" userId="b0f3c2113451d7b0" providerId="LiveId" clId="{7553339C-1EA0-43AF-B7D5-9529EEB1FE29}" dt="2022-03-09T16:24:28.814" v="98" actId="700"/>
          <ac:spMkLst>
            <pc:docMk/>
            <pc:sldMk cId="2263215859" sldId="280"/>
            <ac:spMk id="26" creationId="{2B64D50D-D6FA-46E8-90AC-CB86E01495C7}"/>
          </ac:spMkLst>
        </pc:spChg>
        <pc:spChg chg="add del mod ord">
          <ac:chgData name="Cristi Gherman" userId="b0f3c2113451d7b0" providerId="LiveId" clId="{7553339C-1EA0-43AF-B7D5-9529EEB1FE29}" dt="2022-03-09T16:24:28.814" v="98" actId="700"/>
          <ac:spMkLst>
            <pc:docMk/>
            <pc:sldMk cId="2263215859" sldId="280"/>
            <ac:spMk id="27" creationId="{FF9BAAAD-5390-4D6B-9494-54F266B298AB}"/>
          </ac:spMkLst>
        </pc:spChg>
        <pc:spChg chg="add del mod ord">
          <ac:chgData name="Cristi Gherman" userId="b0f3c2113451d7b0" providerId="LiveId" clId="{7553339C-1EA0-43AF-B7D5-9529EEB1FE29}" dt="2022-03-09T16:24:28.814" v="98" actId="700"/>
          <ac:spMkLst>
            <pc:docMk/>
            <pc:sldMk cId="2263215859" sldId="280"/>
            <ac:spMk id="28" creationId="{C210DC5F-7AE5-4B5F-AEF1-A7D2A0B084C9}"/>
          </ac:spMkLst>
        </pc:spChg>
        <pc:spChg chg="add del">
          <ac:chgData name="Cristi Gherman" userId="b0f3c2113451d7b0" providerId="LiveId" clId="{7553339C-1EA0-43AF-B7D5-9529EEB1FE29}" dt="2022-03-09T16:27:48.367" v="390" actId="478"/>
          <ac:spMkLst>
            <pc:docMk/>
            <pc:sldMk cId="2263215859" sldId="280"/>
            <ac:spMk id="30" creationId="{9807AB29-CDEF-408E-81D1-270A472B8F72}"/>
          </ac:spMkLst>
        </pc:spChg>
        <pc:spChg chg="add del mod ord">
          <ac:chgData name="Cristi Gherman" userId="b0f3c2113451d7b0" providerId="LiveId" clId="{7553339C-1EA0-43AF-B7D5-9529EEB1FE29}" dt="2022-03-09T16:30:13.531" v="410"/>
          <ac:spMkLst>
            <pc:docMk/>
            <pc:sldMk cId="2263215859" sldId="280"/>
            <ac:spMk id="31" creationId="{829C3469-C11C-4FEE-AC7C-F3F5D47ADB49}"/>
          </ac:spMkLst>
        </pc:spChg>
        <pc:spChg chg="add del mod ord">
          <ac:chgData name="Cristi Gherman" userId="b0f3c2113451d7b0" providerId="LiveId" clId="{7553339C-1EA0-43AF-B7D5-9529EEB1FE29}" dt="2022-03-18T00:53:52.742" v="1253" actId="478"/>
          <ac:spMkLst>
            <pc:docMk/>
            <pc:sldMk cId="2263215859" sldId="280"/>
            <ac:spMk id="32" creationId="{753BE1C4-272A-441C-8022-088BF11774E4}"/>
          </ac:spMkLst>
        </pc:spChg>
        <pc:spChg chg="add del mod ord">
          <ac:chgData name="Cristi Gherman" userId="b0f3c2113451d7b0" providerId="LiveId" clId="{7553339C-1EA0-43AF-B7D5-9529EEB1FE29}" dt="2022-03-18T00:49:52.142" v="1204" actId="478"/>
          <ac:spMkLst>
            <pc:docMk/>
            <pc:sldMk cId="2263215859" sldId="280"/>
            <ac:spMk id="33" creationId="{EEC2DCD5-1480-4E26-8231-FC0FED1334DB}"/>
          </ac:spMkLst>
        </pc:spChg>
        <pc:spChg chg="add del mod ord">
          <ac:chgData name="Cristi Gherman" userId="b0f3c2113451d7b0" providerId="LiveId" clId="{7553339C-1EA0-43AF-B7D5-9529EEB1FE29}" dt="2022-03-18T00:49:53.630" v="1205" actId="478"/>
          <ac:spMkLst>
            <pc:docMk/>
            <pc:sldMk cId="2263215859" sldId="280"/>
            <ac:spMk id="34" creationId="{E2CFED3E-5F7D-4397-ACAF-A3DD80798D46}"/>
          </ac:spMkLst>
        </pc:spChg>
        <pc:spChg chg="add del mod ord">
          <ac:chgData name="Cristi Gherman" userId="b0f3c2113451d7b0" providerId="LiveId" clId="{7553339C-1EA0-43AF-B7D5-9529EEB1FE29}" dt="2022-03-18T00:53:44.774" v="1249" actId="478"/>
          <ac:spMkLst>
            <pc:docMk/>
            <pc:sldMk cId="2263215859" sldId="280"/>
            <ac:spMk id="35" creationId="{194228D9-1C25-4B57-B5BC-E59134332D7E}"/>
          </ac:spMkLst>
        </pc:spChg>
        <pc:spChg chg="add del mod ord">
          <ac:chgData name="Cristi Gherman" userId="b0f3c2113451d7b0" providerId="LiveId" clId="{7553339C-1EA0-43AF-B7D5-9529EEB1FE29}" dt="2022-03-18T00:49:54.670" v="1206" actId="478"/>
          <ac:spMkLst>
            <pc:docMk/>
            <pc:sldMk cId="2263215859" sldId="280"/>
            <ac:spMk id="36" creationId="{FE5C5D54-8B3D-4993-A0D9-DB6DA0B592E6}"/>
          </ac:spMkLst>
        </pc:spChg>
        <pc:spChg chg="add mod ord">
          <ac:chgData name="Cristi Gherman" userId="b0f3c2113451d7b0" providerId="LiveId" clId="{7553339C-1EA0-43AF-B7D5-9529EEB1FE29}" dt="2022-03-23T14:58:35.034" v="1658" actId="20577"/>
          <ac:spMkLst>
            <pc:docMk/>
            <pc:sldMk cId="2263215859" sldId="280"/>
            <ac:spMk id="37" creationId="{498AACF6-2784-4C09-A4CE-5EF80872D900}"/>
          </ac:spMkLst>
        </pc:spChg>
        <pc:spChg chg="add mod">
          <ac:chgData name="Cristi Gherman" userId="b0f3c2113451d7b0" providerId="LiveId" clId="{7553339C-1EA0-43AF-B7D5-9529EEB1FE29}" dt="2022-03-23T14:50:11.555" v="1511" actId="14100"/>
          <ac:spMkLst>
            <pc:docMk/>
            <pc:sldMk cId="2263215859" sldId="280"/>
            <ac:spMk id="39" creationId="{E3D73A9C-5991-6E2B-BA2D-6B5481D83F2A}"/>
          </ac:spMkLst>
        </pc:spChg>
        <pc:spChg chg="add del mod">
          <ac:chgData name="Cristi Gherman" userId="b0f3c2113451d7b0" providerId="LiveId" clId="{7553339C-1EA0-43AF-B7D5-9529EEB1FE29}" dt="2022-03-16T14:25:43.793" v="517" actId="931"/>
          <ac:spMkLst>
            <pc:docMk/>
            <pc:sldMk cId="2263215859" sldId="280"/>
            <ac:spMk id="40" creationId="{7EB9C575-DFE3-4E9E-B4F8-AA304D2C1A18}"/>
          </ac:spMkLst>
        </pc:spChg>
        <pc:spChg chg="add del mod">
          <ac:chgData name="Cristi Gherman" userId="b0f3c2113451d7b0" providerId="LiveId" clId="{7553339C-1EA0-43AF-B7D5-9529EEB1FE29}" dt="2022-03-18T00:50:13.648" v="1211" actId="26606"/>
          <ac:spMkLst>
            <pc:docMk/>
            <pc:sldMk cId="2263215859" sldId="280"/>
            <ac:spMk id="42" creationId="{F0E4E4C8-C3C4-CC64-2048-5BB9C7D4ECB5}"/>
          </ac:spMkLst>
        </pc:spChg>
        <pc:spChg chg="add del mod">
          <ac:chgData name="Cristi Gherman" userId="b0f3c2113451d7b0" providerId="LiveId" clId="{7553339C-1EA0-43AF-B7D5-9529EEB1FE29}" dt="2022-03-23T14:50:06.522" v="1510" actId="478"/>
          <ac:spMkLst>
            <pc:docMk/>
            <pc:sldMk cId="2263215859" sldId="280"/>
            <ac:spMk id="43" creationId="{EACD3BBA-1858-62B3-CD54-C04998728557}"/>
          </ac:spMkLst>
        </pc:spChg>
        <pc:spChg chg="add del mod">
          <ac:chgData name="Cristi Gherman" userId="b0f3c2113451d7b0" providerId="LiveId" clId="{7553339C-1EA0-43AF-B7D5-9529EEB1FE29}" dt="2022-03-18T00:50:13.648" v="1211" actId="26606"/>
          <ac:spMkLst>
            <pc:docMk/>
            <pc:sldMk cId="2263215859" sldId="280"/>
            <ac:spMk id="44" creationId="{454D4771-02AC-F241-CB79-A42752934FC6}"/>
          </ac:spMkLst>
        </pc:spChg>
        <pc:spChg chg="add del mod">
          <ac:chgData name="Cristi Gherman" userId="b0f3c2113451d7b0" providerId="LiveId" clId="{7553339C-1EA0-43AF-B7D5-9529EEB1FE29}" dt="2022-03-18T00:50:13.648" v="1211" actId="26606"/>
          <ac:spMkLst>
            <pc:docMk/>
            <pc:sldMk cId="2263215859" sldId="280"/>
            <ac:spMk id="46" creationId="{C58E13AF-F870-5F03-D97A-FDD804314487}"/>
          </ac:spMkLst>
        </pc:spChg>
        <pc:graphicFrameChg chg="del mod modGraphic">
          <ac:chgData name="Cristi Gherman" userId="b0f3c2113451d7b0" providerId="LiveId" clId="{7553339C-1EA0-43AF-B7D5-9529EEB1FE29}" dt="2022-03-09T16:21:44.228" v="85" actId="478"/>
          <ac:graphicFrameMkLst>
            <pc:docMk/>
            <pc:sldMk cId="2263215859" sldId="280"/>
            <ac:graphicFrameMk id="13" creationId="{1D6AB21B-0AB3-44DD-AD8E-D2EDD77DEA42}"/>
          </ac:graphicFrameMkLst>
        </pc:graphicFrameChg>
        <pc:picChg chg="del mod">
          <ac:chgData name="Cristi Gherman" userId="b0f3c2113451d7b0" providerId="LiveId" clId="{7553339C-1EA0-43AF-B7D5-9529EEB1FE29}" dt="2022-03-09T16:27:12.182" v="383" actId="478"/>
          <ac:picMkLst>
            <pc:docMk/>
            <pc:sldMk cId="2263215859" sldId="280"/>
            <ac:picMk id="4" creationId="{2D0CED79-DFDD-486F-9D49-DE16281A187E}"/>
          </ac:picMkLst>
        </pc:picChg>
        <pc:picChg chg="add mod ord modCrop">
          <ac:chgData name="Cristi Gherman" userId="b0f3c2113451d7b0" providerId="LiveId" clId="{7553339C-1EA0-43AF-B7D5-9529EEB1FE29}" dt="2022-03-23T14:49:48.399" v="1500" actId="26606"/>
          <ac:picMkLst>
            <pc:docMk/>
            <pc:sldMk cId="2263215859" sldId="280"/>
            <ac:picMk id="4" creationId="{2FDFF5E3-1D66-4F4F-B057-7CD0BB849C49}"/>
          </ac:picMkLst>
        </pc:picChg>
        <pc:picChg chg="del mod">
          <ac:chgData name="Cristi Gherman" userId="b0f3c2113451d7b0" providerId="LiveId" clId="{7553339C-1EA0-43AF-B7D5-9529EEB1FE29}" dt="2022-03-09T16:15:20.087" v="42" actId="478"/>
          <ac:picMkLst>
            <pc:docMk/>
            <pc:sldMk cId="2263215859" sldId="280"/>
            <ac:picMk id="7" creationId="{7D87B918-371C-4B31-9C7A-1D9A08C8A3BB}"/>
          </ac:picMkLst>
        </pc:picChg>
        <pc:picChg chg="add del mod">
          <ac:chgData name="Cristi Gherman" userId="b0f3c2113451d7b0" providerId="LiveId" clId="{7553339C-1EA0-43AF-B7D5-9529EEB1FE29}" dt="2022-03-09T16:30:17.376" v="412" actId="478"/>
          <ac:picMkLst>
            <pc:docMk/>
            <pc:sldMk cId="2263215859" sldId="280"/>
            <ac:picMk id="38" creationId="{641E9A47-A9A8-4773-B0BC-AE3FBB2A3316}"/>
          </ac:picMkLst>
        </pc:picChg>
        <pc:picChg chg="add del mod">
          <ac:chgData name="Cristi Gherman" userId="b0f3c2113451d7b0" providerId="LiveId" clId="{7553339C-1EA0-43AF-B7D5-9529EEB1FE29}" dt="2022-03-16T14:25:22.456" v="516" actId="478"/>
          <ac:picMkLst>
            <pc:docMk/>
            <pc:sldMk cId="2263215859" sldId="280"/>
            <ac:picMk id="41" creationId="{54B5349A-56FA-491A-B10A-D2637A824656}"/>
          </ac:picMkLst>
        </pc:picChg>
        <pc:cxnChg chg="del mod">
          <ac:chgData name="Cristi Gherman" userId="b0f3c2113451d7b0" providerId="LiveId" clId="{7553339C-1EA0-43AF-B7D5-9529EEB1FE29}" dt="2022-03-18T00:49:55.894" v="1207" actId="478"/>
          <ac:cxnSpMkLst>
            <pc:docMk/>
            <pc:sldMk cId="2263215859" sldId="280"/>
            <ac:cxnSpMk id="10" creationId="{4C3F4FC5-0C01-4592-9483-D476EA2BDF93}"/>
          </ac:cxnSpMkLst>
        </pc:cxnChg>
      </pc:sldChg>
      <pc:sldChg chg="addSp delSp modSp mod setBg modClrScheme chgLayout">
        <pc:chgData name="Cristi Gherman" userId="b0f3c2113451d7b0" providerId="LiveId" clId="{7553339C-1EA0-43AF-B7D5-9529EEB1FE29}" dt="2022-03-23T15:00:30.556" v="1693" actId="478"/>
        <pc:sldMkLst>
          <pc:docMk/>
          <pc:sldMk cId="2824039953" sldId="281"/>
        </pc:sldMkLst>
        <pc:spChg chg="mod ord">
          <ac:chgData name="Cristi Gherman" userId="b0f3c2113451d7b0" providerId="LiveId" clId="{7553339C-1EA0-43AF-B7D5-9529EEB1FE29}" dt="2022-03-18T00:58:11.146" v="1311" actId="1076"/>
          <ac:spMkLst>
            <pc:docMk/>
            <pc:sldMk cId="2824039953" sldId="281"/>
            <ac:spMk id="3" creationId="{302303BC-9A39-470F-8733-A268BC16B299}"/>
          </ac:spMkLst>
        </pc:spChg>
        <pc:spChg chg="mod ord">
          <ac:chgData name="Cristi Gherman" userId="b0f3c2113451d7b0" providerId="LiveId" clId="{7553339C-1EA0-43AF-B7D5-9529EEB1FE29}" dt="2022-03-18T00:41:58.169" v="1183" actId="700"/>
          <ac:spMkLst>
            <pc:docMk/>
            <pc:sldMk cId="2824039953" sldId="281"/>
            <ac:spMk id="4" creationId="{23C936ED-4D5A-4897-BFCD-65082B328E0D}"/>
          </ac:spMkLst>
        </pc:spChg>
        <pc:spChg chg="mod ord">
          <ac:chgData name="Cristi Gherman" userId="b0f3c2113451d7b0" providerId="LiveId" clId="{7553339C-1EA0-43AF-B7D5-9529EEB1FE29}" dt="2022-03-18T00:41:58.169" v="1183" actId="700"/>
          <ac:spMkLst>
            <pc:docMk/>
            <pc:sldMk cId="2824039953" sldId="281"/>
            <ac:spMk id="5" creationId="{77C2D5CA-E2DA-4224-B2BC-C872D2EF6596}"/>
          </ac:spMkLst>
        </pc:spChg>
        <pc:spChg chg="add del mod">
          <ac:chgData name="Cristi Gherman" userId="b0f3c2113451d7b0" providerId="LiveId" clId="{7553339C-1EA0-43AF-B7D5-9529EEB1FE29}" dt="2022-03-23T14:59:48.049" v="1682" actId="478"/>
          <ac:spMkLst>
            <pc:docMk/>
            <pc:sldMk cId="2824039953" sldId="281"/>
            <ac:spMk id="6" creationId="{594838EC-BC7B-4E1E-89B8-EA07762D27B4}"/>
          </ac:spMkLst>
        </pc:spChg>
        <pc:spChg chg="add del mod">
          <ac:chgData name="Cristi Gherman" userId="b0f3c2113451d7b0" providerId="LiveId" clId="{7553339C-1EA0-43AF-B7D5-9529EEB1FE29}" dt="2022-03-18T00:55:11.270" v="1279" actId="478"/>
          <ac:spMkLst>
            <pc:docMk/>
            <pc:sldMk cId="2824039953" sldId="281"/>
            <ac:spMk id="6" creationId="{E1343D2A-2FAC-4B23-A916-8E8CD0D51729}"/>
          </ac:spMkLst>
        </pc:spChg>
        <pc:spChg chg="add mod">
          <ac:chgData name="Cristi Gherman" userId="b0f3c2113451d7b0" providerId="LiveId" clId="{7553339C-1EA0-43AF-B7D5-9529EEB1FE29}" dt="2022-03-23T15:00:13.915" v="1691" actId="113"/>
          <ac:spMkLst>
            <pc:docMk/>
            <pc:sldMk cId="2824039953" sldId="281"/>
            <ac:spMk id="7" creationId="{05443572-7FC6-4DC0-8BDE-E140A8B9A123}"/>
          </ac:spMkLst>
        </pc:spChg>
        <pc:spChg chg="add del mod">
          <ac:chgData name="Cristi Gherman" userId="b0f3c2113451d7b0" providerId="LiveId" clId="{7553339C-1EA0-43AF-B7D5-9529EEB1FE29}" dt="2022-03-23T15:00:30.556" v="1693" actId="478"/>
          <ac:spMkLst>
            <pc:docMk/>
            <pc:sldMk cId="2824039953" sldId="281"/>
            <ac:spMk id="9" creationId="{2B70BE01-3EF9-4AC8-BCBB-BB465EC6BCAF}"/>
          </ac:spMkLst>
        </pc:spChg>
        <pc:spChg chg="del mod">
          <ac:chgData name="Cristi Gherman" userId="b0f3c2113451d7b0" providerId="LiveId" clId="{7553339C-1EA0-43AF-B7D5-9529EEB1FE29}" dt="2022-03-18T00:55:18.942" v="1281" actId="478"/>
          <ac:spMkLst>
            <pc:docMk/>
            <pc:sldMk cId="2824039953" sldId="281"/>
            <ac:spMk id="16" creationId="{C6CF32E2-A869-4259-A659-5EEE6BDA3B59}"/>
          </ac:spMkLst>
        </pc:spChg>
        <pc:spChg chg="add mod">
          <ac:chgData name="Cristi Gherman" userId="b0f3c2113451d7b0" providerId="LiveId" clId="{7553339C-1EA0-43AF-B7D5-9529EEB1FE29}" dt="2022-03-18T00:57:21.690" v="1293" actId="1076"/>
          <ac:spMkLst>
            <pc:docMk/>
            <pc:sldMk cId="2824039953" sldId="281"/>
            <ac:spMk id="17" creationId="{3FE77109-C4F6-4124-8C81-469D6F0B24A7}"/>
          </ac:spMkLst>
        </pc:spChg>
        <pc:spChg chg="mod ord">
          <ac:chgData name="Cristi Gherman" userId="b0f3c2113451d7b0" providerId="LiveId" clId="{7553339C-1EA0-43AF-B7D5-9529EEB1FE29}" dt="2022-03-18T00:41:58.169" v="1183" actId="700"/>
          <ac:spMkLst>
            <pc:docMk/>
            <pc:sldMk cId="2824039953" sldId="281"/>
            <ac:spMk id="18" creationId="{C3A22FC4-1B49-46F9-A55E-33AACF2DEBBB}"/>
          </ac:spMkLst>
        </pc:spChg>
        <pc:spChg chg="del mod ord">
          <ac:chgData name="Cristi Gherman" userId="b0f3c2113451d7b0" providerId="LiveId" clId="{7553339C-1EA0-43AF-B7D5-9529EEB1FE29}" dt="2022-03-23T14:59:38.486" v="1677" actId="478"/>
          <ac:spMkLst>
            <pc:docMk/>
            <pc:sldMk cId="2824039953" sldId="281"/>
            <ac:spMk id="20" creationId="{53C06E93-5E4C-46CA-9FB4-1640A2DC1748}"/>
          </ac:spMkLst>
        </pc:spChg>
        <pc:spChg chg="add del mod">
          <ac:chgData name="Cristi Gherman" userId="b0f3c2113451d7b0" providerId="LiveId" clId="{7553339C-1EA0-43AF-B7D5-9529EEB1FE29}" dt="2022-03-23T14:59:46.091" v="1681" actId="478"/>
          <ac:spMkLst>
            <pc:docMk/>
            <pc:sldMk cId="2824039953" sldId="281"/>
            <ac:spMk id="22" creationId="{882E2F92-EB16-4B55-B49A-3C6AB7B2BF30}"/>
          </ac:spMkLst>
        </pc:spChg>
        <pc:spChg chg="add mod">
          <ac:chgData name="Cristi Gherman" userId="b0f3c2113451d7b0" providerId="LiveId" clId="{7553339C-1EA0-43AF-B7D5-9529EEB1FE29}" dt="2022-03-23T15:00:03.944" v="1688" actId="1076"/>
          <ac:spMkLst>
            <pc:docMk/>
            <pc:sldMk cId="2824039953" sldId="281"/>
            <ac:spMk id="24" creationId="{F93A8369-2855-458C-837E-689F4D9B1DC3}"/>
          </ac:spMkLst>
        </pc:spChg>
        <pc:picChg chg="del mod ord modCrop">
          <ac:chgData name="Cristi Gherman" userId="b0f3c2113451d7b0" providerId="LiveId" clId="{7553339C-1EA0-43AF-B7D5-9529EEB1FE29}" dt="2022-03-18T00:55:06.023" v="1276" actId="478"/>
          <ac:picMkLst>
            <pc:docMk/>
            <pc:sldMk cId="2824039953" sldId="281"/>
            <ac:picMk id="12" creationId="{97D2A81D-F7D1-4144-9EC5-03531DC5260D}"/>
          </ac:picMkLst>
        </pc:picChg>
        <pc:picChg chg="add mod">
          <ac:chgData name="Cristi Gherman" userId="b0f3c2113451d7b0" providerId="LiveId" clId="{7553339C-1EA0-43AF-B7D5-9529EEB1FE29}" dt="2022-03-18T00:57:29.533" v="1295" actId="1076"/>
          <ac:picMkLst>
            <pc:docMk/>
            <pc:sldMk cId="2824039953" sldId="281"/>
            <ac:picMk id="19" creationId="{5C064814-AC2A-4F4B-9EDB-6D4A1AF9DD26}"/>
          </ac:picMkLst>
        </pc:picChg>
        <pc:picChg chg="add del mod">
          <ac:chgData name="Cristi Gherman" userId="b0f3c2113451d7b0" providerId="LiveId" clId="{7553339C-1EA0-43AF-B7D5-9529EEB1FE29}" dt="2022-03-23T14:59:09.330" v="1672" actId="478"/>
          <ac:picMkLst>
            <pc:docMk/>
            <pc:sldMk cId="2824039953" sldId="281"/>
            <ac:picMk id="21" creationId="{23D92AA8-4A18-4FA2-9BD0-AE159E1C9EA0}"/>
          </ac:picMkLst>
        </pc:picChg>
        <pc:picChg chg="add del mod">
          <ac:chgData name="Cristi Gherman" userId="b0f3c2113451d7b0" providerId="LiveId" clId="{7553339C-1EA0-43AF-B7D5-9529EEB1FE29}" dt="2022-03-23T14:59:08.434" v="1671" actId="478"/>
          <ac:picMkLst>
            <pc:docMk/>
            <pc:sldMk cId="2824039953" sldId="281"/>
            <ac:picMk id="23" creationId="{DFD6626C-346D-4D3C-8E71-09234B820E5C}"/>
          </ac:picMkLst>
        </pc:picChg>
        <pc:picChg chg="add mod">
          <ac:chgData name="Cristi Gherman" userId="b0f3c2113451d7b0" providerId="LiveId" clId="{7553339C-1EA0-43AF-B7D5-9529EEB1FE29}" dt="2022-03-23T15:00:00.668" v="1687" actId="1076"/>
          <ac:picMkLst>
            <pc:docMk/>
            <pc:sldMk cId="2824039953" sldId="281"/>
            <ac:picMk id="25" creationId="{048C9EF6-9FF2-4A53-9C48-0868E8F7D804}"/>
          </ac:picMkLst>
        </pc:picChg>
        <pc:picChg chg="mod ord modCrop">
          <ac:chgData name="Cristi Gherman" userId="b0f3c2113451d7b0" providerId="LiveId" clId="{7553339C-1EA0-43AF-B7D5-9529EEB1FE29}" dt="2022-03-18T00:41:58.169" v="1183" actId="700"/>
          <ac:picMkLst>
            <pc:docMk/>
            <pc:sldMk cId="2824039953" sldId="281"/>
            <ac:picMk id="28" creationId="{3CDD98F8-113E-4FB2-A33D-039AFCD9C225}"/>
          </ac:picMkLst>
        </pc:picChg>
        <pc:picChg chg="mod ord modCrop">
          <ac:chgData name="Cristi Gherman" userId="b0f3c2113451d7b0" providerId="LiveId" clId="{7553339C-1EA0-43AF-B7D5-9529EEB1FE29}" dt="2022-03-18T00:41:58.169" v="1183" actId="700"/>
          <ac:picMkLst>
            <pc:docMk/>
            <pc:sldMk cId="2824039953" sldId="281"/>
            <ac:picMk id="30" creationId="{3CFFE792-5644-4DB8-9A25-D855F9B155E1}"/>
          </ac:picMkLst>
        </pc:picChg>
        <pc:picChg chg="del mod ord modCrop">
          <ac:chgData name="Cristi Gherman" userId="b0f3c2113451d7b0" providerId="LiveId" clId="{7553339C-1EA0-43AF-B7D5-9529EEB1FE29}" dt="2022-03-23T15:00:27.667" v="1692" actId="478"/>
          <ac:picMkLst>
            <pc:docMk/>
            <pc:sldMk cId="2824039953" sldId="281"/>
            <ac:picMk id="32" creationId="{A80E0D18-9ED0-4449-BE73-35CBF01D1A4D}"/>
          </ac:picMkLst>
        </pc:picChg>
      </pc:sldChg>
      <pc:sldChg chg="delSp modSp mod ord setBg">
        <pc:chgData name="Cristi Gherman" userId="b0f3c2113451d7b0" providerId="LiveId" clId="{7553339C-1EA0-43AF-B7D5-9529EEB1FE29}" dt="2022-03-18T02:45:35.174" v="1498" actId="20577"/>
        <pc:sldMkLst>
          <pc:docMk/>
          <pc:sldMk cId="1793949734" sldId="286"/>
        </pc:sldMkLst>
        <pc:spChg chg="mod">
          <ac:chgData name="Cristi Gherman" userId="b0f3c2113451d7b0" providerId="LiveId" clId="{7553339C-1EA0-43AF-B7D5-9529EEB1FE29}" dt="2022-03-18T02:45:35.174" v="1498" actId="20577"/>
          <ac:spMkLst>
            <pc:docMk/>
            <pc:sldMk cId="1793949734" sldId="286"/>
            <ac:spMk id="2" creationId="{345C5720-51D4-4632-91CD-936B8AB96750}"/>
          </ac:spMkLst>
        </pc:spChg>
        <pc:picChg chg="del">
          <ac:chgData name="Cristi Gherman" userId="b0f3c2113451d7b0" providerId="LiveId" clId="{7553339C-1EA0-43AF-B7D5-9529EEB1FE29}" dt="2022-03-18T00:40:04.030" v="1145" actId="478"/>
          <ac:picMkLst>
            <pc:docMk/>
            <pc:sldMk cId="1793949734" sldId="286"/>
            <ac:picMk id="4" creationId="{2894B736-0F24-454E-8A9D-717EB78697D0}"/>
          </ac:picMkLst>
        </pc:picChg>
      </pc:sldChg>
      <pc:sldChg chg="addSp delSp modSp mod setBg modClrScheme chgLayout">
        <pc:chgData name="Cristi Gherman" userId="b0f3c2113451d7b0" providerId="LiveId" clId="{7553339C-1EA0-43AF-B7D5-9529EEB1FE29}" dt="2022-03-18T01:02:07.842" v="1379"/>
        <pc:sldMkLst>
          <pc:docMk/>
          <pc:sldMk cId="1662811017" sldId="287"/>
        </pc:sldMkLst>
        <pc:spChg chg="mod ord">
          <ac:chgData name="Cristi Gherman" userId="b0f3c2113451d7b0" providerId="LiveId" clId="{7553339C-1EA0-43AF-B7D5-9529EEB1FE29}" dt="2022-03-17T23:50:34.447" v="585"/>
          <ac:spMkLst>
            <pc:docMk/>
            <pc:sldMk cId="1662811017" sldId="287"/>
            <ac:spMk id="3" creationId="{1F16D174-C1FB-4494-B78F-EFF7C645AE67}"/>
          </ac:spMkLst>
        </pc:spChg>
        <pc:spChg chg="del">
          <ac:chgData name="Cristi Gherman" userId="b0f3c2113451d7b0" providerId="LiveId" clId="{7553339C-1EA0-43AF-B7D5-9529EEB1FE29}" dt="2022-03-17T23:49:37.555" v="564" actId="478"/>
          <ac:spMkLst>
            <pc:docMk/>
            <pc:sldMk cId="1662811017" sldId="287"/>
            <ac:spMk id="5" creationId="{33BB357B-B238-4C43-8242-F33D9E1D4905}"/>
          </ac:spMkLst>
        </pc:spChg>
        <pc:spChg chg="del">
          <ac:chgData name="Cristi Gherman" userId="b0f3c2113451d7b0" providerId="LiveId" clId="{7553339C-1EA0-43AF-B7D5-9529EEB1FE29}" dt="2022-03-17T23:49:40.473" v="567" actId="478"/>
          <ac:spMkLst>
            <pc:docMk/>
            <pc:sldMk cId="1662811017" sldId="287"/>
            <ac:spMk id="7" creationId="{5E8475D7-5EB4-4E70-AD4D-D32B1FB40E6E}"/>
          </ac:spMkLst>
        </pc:spChg>
        <pc:spChg chg="add del mod ord">
          <ac:chgData name="Cristi Gherman" userId="b0f3c2113451d7b0" providerId="LiveId" clId="{7553339C-1EA0-43AF-B7D5-9529EEB1FE29}" dt="2022-03-17T23:50:34.447" v="585"/>
          <ac:spMkLst>
            <pc:docMk/>
            <pc:sldMk cId="1662811017" sldId="287"/>
            <ac:spMk id="8" creationId="{6F6A545B-61D2-43E1-81A8-02287331AD57}"/>
          </ac:spMkLst>
        </pc:spChg>
        <pc:spChg chg="del">
          <ac:chgData name="Cristi Gherman" userId="b0f3c2113451d7b0" providerId="LiveId" clId="{7553339C-1EA0-43AF-B7D5-9529EEB1FE29}" dt="2022-03-17T23:49:43.201" v="570" actId="478"/>
          <ac:spMkLst>
            <pc:docMk/>
            <pc:sldMk cId="1662811017" sldId="287"/>
            <ac:spMk id="9" creationId="{3C19A568-7E73-443A-A183-2C3EDA0087DF}"/>
          </ac:spMkLst>
        </pc:spChg>
        <pc:spChg chg="add del mod ord">
          <ac:chgData name="Cristi Gherman" userId="b0f3c2113451d7b0" providerId="LiveId" clId="{7553339C-1EA0-43AF-B7D5-9529EEB1FE29}" dt="2022-03-17T23:50:34.447" v="585"/>
          <ac:spMkLst>
            <pc:docMk/>
            <pc:sldMk cId="1662811017" sldId="287"/>
            <ac:spMk id="10" creationId="{5A9D5F46-279F-422A-B551-56C935AAA41C}"/>
          </ac:spMkLst>
        </pc:spChg>
        <pc:spChg chg="add del mod">
          <ac:chgData name="Cristi Gherman" userId="b0f3c2113451d7b0" providerId="LiveId" clId="{7553339C-1EA0-43AF-B7D5-9529EEB1FE29}" dt="2022-03-17T23:50:34.447" v="585"/>
          <ac:spMkLst>
            <pc:docMk/>
            <pc:sldMk cId="1662811017" sldId="287"/>
            <ac:spMk id="11" creationId="{3C080F8C-3E41-426C-B99F-F52278D38E89}"/>
          </ac:spMkLst>
        </pc:spChg>
        <pc:spChg chg="add del mod">
          <ac:chgData name="Cristi Gherman" userId="b0f3c2113451d7b0" providerId="LiveId" clId="{7553339C-1EA0-43AF-B7D5-9529EEB1FE29}" dt="2022-03-17T23:50:34.447" v="585"/>
          <ac:spMkLst>
            <pc:docMk/>
            <pc:sldMk cId="1662811017" sldId="287"/>
            <ac:spMk id="12" creationId="{3C06F017-921A-40ED-9ABE-996986926DBC}"/>
          </ac:spMkLst>
        </pc:spChg>
        <pc:spChg chg="add del mod">
          <ac:chgData name="Cristi Gherman" userId="b0f3c2113451d7b0" providerId="LiveId" clId="{7553339C-1EA0-43AF-B7D5-9529EEB1FE29}" dt="2022-03-17T23:50:51.176" v="590" actId="478"/>
          <ac:spMkLst>
            <pc:docMk/>
            <pc:sldMk cId="1662811017" sldId="287"/>
            <ac:spMk id="13" creationId="{84B187C6-E613-478D-9EF4-2058F1F823D5}"/>
          </ac:spMkLst>
        </pc:spChg>
        <pc:spChg chg="add del mod">
          <ac:chgData name="Cristi Gherman" userId="b0f3c2113451d7b0" providerId="LiveId" clId="{7553339C-1EA0-43AF-B7D5-9529EEB1FE29}" dt="2022-03-17T23:50:49.595" v="589" actId="478"/>
          <ac:spMkLst>
            <pc:docMk/>
            <pc:sldMk cId="1662811017" sldId="287"/>
            <ac:spMk id="14" creationId="{717FFD57-CCDC-45F3-A3C2-D13A7F348A5C}"/>
          </ac:spMkLst>
        </pc:spChg>
        <pc:spChg chg="add del mod">
          <ac:chgData name="Cristi Gherman" userId="b0f3c2113451d7b0" providerId="LiveId" clId="{7553339C-1EA0-43AF-B7D5-9529EEB1FE29}" dt="2022-03-17T23:50:48.472" v="588" actId="478"/>
          <ac:spMkLst>
            <pc:docMk/>
            <pc:sldMk cId="1662811017" sldId="287"/>
            <ac:spMk id="16" creationId="{E251D6AA-9303-4C28-BCE3-FC224A2C8E2A}"/>
          </ac:spMkLst>
        </pc:spChg>
        <pc:spChg chg="del mod ord">
          <ac:chgData name="Cristi Gherman" userId="b0f3c2113451d7b0" providerId="LiveId" clId="{7553339C-1EA0-43AF-B7D5-9529EEB1FE29}" dt="2022-03-17T23:50:46.221" v="587" actId="478"/>
          <ac:spMkLst>
            <pc:docMk/>
            <pc:sldMk cId="1662811017" sldId="287"/>
            <ac:spMk id="19" creationId="{592443CF-1BB0-4648-AEBA-9AFB75D72A99}"/>
          </ac:spMkLst>
        </pc:spChg>
        <pc:spChg chg="del mod">
          <ac:chgData name="Cristi Gherman" userId="b0f3c2113451d7b0" providerId="LiveId" clId="{7553339C-1EA0-43AF-B7D5-9529EEB1FE29}" dt="2022-03-17T23:49:42.136" v="569" actId="478"/>
          <ac:spMkLst>
            <pc:docMk/>
            <pc:sldMk cId="1662811017" sldId="287"/>
            <ac:spMk id="21" creationId="{7B7E030C-3F6F-4826-AEC5-FCEC515A0796}"/>
          </ac:spMkLst>
        </pc:spChg>
        <pc:spChg chg="del">
          <ac:chgData name="Cristi Gherman" userId="b0f3c2113451d7b0" providerId="LiveId" clId="{7553339C-1EA0-43AF-B7D5-9529EEB1FE29}" dt="2022-03-17T23:49:45.858" v="572" actId="478"/>
          <ac:spMkLst>
            <pc:docMk/>
            <pc:sldMk cId="1662811017" sldId="287"/>
            <ac:spMk id="22" creationId="{C2065C42-E359-4176-85AC-B337EC4D788C}"/>
          </ac:spMkLst>
        </pc:spChg>
        <pc:spChg chg="del">
          <ac:chgData name="Cristi Gherman" userId="b0f3c2113451d7b0" providerId="LiveId" clId="{7553339C-1EA0-43AF-B7D5-9529EEB1FE29}" dt="2022-03-17T23:49:39.582" v="566" actId="478"/>
          <ac:spMkLst>
            <pc:docMk/>
            <pc:sldMk cId="1662811017" sldId="287"/>
            <ac:spMk id="23" creationId="{DDB21112-A270-432B-831F-754FDCDD78AF}"/>
          </ac:spMkLst>
        </pc:spChg>
        <pc:spChg chg="del">
          <ac:chgData name="Cristi Gherman" userId="b0f3c2113451d7b0" providerId="LiveId" clId="{7553339C-1EA0-43AF-B7D5-9529EEB1FE29}" dt="2022-03-17T23:49:44.721" v="571" actId="478"/>
          <ac:spMkLst>
            <pc:docMk/>
            <pc:sldMk cId="1662811017" sldId="287"/>
            <ac:spMk id="24" creationId="{744CC3A9-45E2-428E-ADA6-C50C9327E9C9}"/>
          </ac:spMkLst>
        </pc:spChg>
        <pc:spChg chg="del">
          <ac:chgData name="Cristi Gherman" userId="b0f3c2113451d7b0" providerId="LiveId" clId="{7553339C-1EA0-43AF-B7D5-9529EEB1FE29}" dt="2022-03-17T23:49:47.852" v="573" actId="478"/>
          <ac:spMkLst>
            <pc:docMk/>
            <pc:sldMk cId="1662811017" sldId="287"/>
            <ac:spMk id="29" creationId="{103ABA59-6ED8-4FA4-A25B-9B8C475CCBCF}"/>
          </ac:spMkLst>
        </pc:spChg>
        <pc:graphicFrameChg chg="del">
          <ac:chgData name="Cristi Gherman" userId="b0f3c2113451d7b0" providerId="LiveId" clId="{7553339C-1EA0-43AF-B7D5-9529EEB1FE29}" dt="2022-03-17T23:49:37.086" v="563" actId="478"/>
          <ac:graphicFrameMkLst>
            <pc:docMk/>
            <pc:sldMk cId="1662811017" sldId="287"/>
            <ac:graphicFrameMk id="20" creationId="{ADF6246A-0EC1-4DCB-9145-E3BF493B455E}"/>
          </ac:graphicFrameMkLst>
        </pc:graphicFrameChg>
        <pc:picChg chg="del">
          <ac:chgData name="Cristi Gherman" userId="b0f3c2113451d7b0" providerId="LiveId" clId="{7553339C-1EA0-43AF-B7D5-9529EEB1FE29}" dt="2022-03-17T23:49:38.091" v="565" actId="478"/>
          <ac:picMkLst>
            <pc:docMk/>
            <pc:sldMk cId="1662811017" sldId="287"/>
            <ac:picMk id="4" creationId="{3473867A-FBFD-45C7-BD5B-FDE711A8EC8C}"/>
          </ac:picMkLst>
        </pc:picChg>
        <pc:picChg chg="add mod">
          <ac:chgData name="Cristi Gherman" userId="b0f3c2113451d7b0" providerId="LiveId" clId="{7553339C-1EA0-43AF-B7D5-9529EEB1FE29}" dt="2022-03-17T23:50:42.331" v="586" actId="1076"/>
          <ac:picMkLst>
            <pc:docMk/>
            <pc:sldMk cId="1662811017" sldId="287"/>
            <ac:picMk id="6" creationId="{B745DA93-089F-4A69-A52C-8A3D6ACAE93C}"/>
          </ac:picMkLst>
        </pc:picChg>
      </pc:sldChg>
      <pc:sldChg chg="addSp delSp modSp mod setBg">
        <pc:chgData name="Cristi Gherman" userId="b0f3c2113451d7b0" providerId="LiveId" clId="{7553339C-1EA0-43AF-B7D5-9529EEB1FE29}" dt="2022-03-18T01:02:17.008" v="1380"/>
        <pc:sldMkLst>
          <pc:docMk/>
          <pc:sldMk cId="1486951216" sldId="288"/>
        </pc:sldMkLst>
        <pc:spChg chg="del mod">
          <ac:chgData name="Cristi Gherman" userId="b0f3c2113451d7b0" providerId="LiveId" clId="{7553339C-1EA0-43AF-B7D5-9529EEB1FE29}" dt="2022-03-18T00:36:09.990" v="1049" actId="478"/>
          <ac:spMkLst>
            <pc:docMk/>
            <pc:sldMk cId="1486951216" sldId="288"/>
            <ac:spMk id="5" creationId="{D5537408-2125-4CE5-92A7-F7E0FCBA31D0}"/>
          </ac:spMkLst>
        </pc:spChg>
        <pc:spChg chg="del">
          <ac:chgData name="Cristi Gherman" userId="b0f3c2113451d7b0" providerId="LiveId" clId="{7553339C-1EA0-43AF-B7D5-9529EEB1FE29}" dt="2022-03-18T00:36:20.846" v="1056" actId="478"/>
          <ac:spMkLst>
            <pc:docMk/>
            <pc:sldMk cId="1486951216" sldId="288"/>
            <ac:spMk id="6" creationId="{B0C70F64-F3E5-413B-AF4F-E15CE944B761}"/>
          </ac:spMkLst>
        </pc:spChg>
        <pc:spChg chg="del mod">
          <ac:chgData name="Cristi Gherman" userId="b0f3c2113451d7b0" providerId="LiveId" clId="{7553339C-1EA0-43AF-B7D5-9529EEB1FE29}" dt="2022-03-18T00:36:14.448" v="1051" actId="478"/>
          <ac:spMkLst>
            <pc:docMk/>
            <pc:sldMk cId="1486951216" sldId="288"/>
            <ac:spMk id="7" creationId="{912C260C-0E31-BD49-B572-60B0248EEDDE}"/>
          </ac:spMkLst>
        </pc:spChg>
        <pc:spChg chg="add del mod">
          <ac:chgData name="Cristi Gherman" userId="b0f3c2113451d7b0" providerId="LiveId" clId="{7553339C-1EA0-43AF-B7D5-9529EEB1FE29}" dt="2022-03-18T00:36:18.206" v="1053" actId="478"/>
          <ac:spMkLst>
            <pc:docMk/>
            <pc:sldMk cId="1486951216" sldId="288"/>
            <ac:spMk id="16" creationId="{54C22F61-BB56-415A-8E4D-9A3C9888565B}"/>
          </ac:spMkLst>
        </pc:spChg>
        <pc:spChg chg="add mod">
          <ac:chgData name="Cristi Gherman" userId="b0f3c2113451d7b0" providerId="LiveId" clId="{7553339C-1EA0-43AF-B7D5-9529EEB1FE29}" dt="2022-03-18T00:37:55.150" v="1098" actId="1076"/>
          <ac:spMkLst>
            <pc:docMk/>
            <pc:sldMk cId="1486951216" sldId="288"/>
            <ac:spMk id="17" creationId="{25555345-C697-4BD6-823D-F307ED425B89}"/>
          </ac:spMkLst>
        </pc:spChg>
        <pc:spChg chg="add mod">
          <ac:chgData name="Cristi Gherman" userId="b0f3c2113451d7b0" providerId="LiveId" clId="{7553339C-1EA0-43AF-B7D5-9529EEB1FE29}" dt="2022-03-18T00:37:34.468" v="1087" actId="1076"/>
          <ac:spMkLst>
            <pc:docMk/>
            <pc:sldMk cId="1486951216" sldId="288"/>
            <ac:spMk id="18" creationId="{23F2FB8D-FD5B-417D-BD8F-532FD7DF89C8}"/>
          </ac:spMkLst>
        </pc:spChg>
        <pc:picChg chg="add mod">
          <ac:chgData name="Cristi Gherman" userId="b0f3c2113451d7b0" providerId="LiveId" clId="{7553339C-1EA0-43AF-B7D5-9529EEB1FE29}" dt="2022-03-18T00:36:32.164" v="1060" actId="1076"/>
          <ac:picMkLst>
            <pc:docMk/>
            <pc:sldMk cId="1486951216" sldId="288"/>
            <ac:picMk id="3" creationId="{FF0611E5-E2F3-4C37-B1B6-78109488054E}"/>
          </ac:picMkLst>
        </pc:picChg>
        <pc:picChg chg="del">
          <ac:chgData name="Cristi Gherman" userId="b0f3c2113451d7b0" providerId="LiveId" clId="{7553339C-1EA0-43AF-B7D5-9529EEB1FE29}" dt="2022-03-17T23:46:28.576" v="531" actId="478"/>
          <ac:picMkLst>
            <pc:docMk/>
            <pc:sldMk cId="1486951216" sldId="288"/>
            <ac:picMk id="4" creationId="{BD5BAEF8-04EE-4148-AB9D-25427A926896}"/>
          </ac:picMkLst>
        </pc:picChg>
        <pc:picChg chg="del mod">
          <ac:chgData name="Cristi Gherman" userId="b0f3c2113451d7b0" providerId="LiveId" clId="{7553339C-1EA0-43AF-B7D5-9529EEB1FE29}" dt="2022-03-18T00:36:19.918" v="1055" actId="478"/>
          <ac:picMkLst>
            <pc:docMk/>
            <pc:sldMk cId="1486951216" sldId="288"/>
            <ac:picMk id="8" creationId="{AC7339AD-1A2B-4702-8C29-5CFB6D1BBB53}"/>
          </ac:picMkLst>
        </pc:picChg>
        <pc:picChg chg="del mod">
          <ac:chgData name="Cristi Gherman" userId="b0f3c2113451d7b0" providerId="LiveId" clId="{7553339C-1EA0-43AF-B7D5-9529EEB1FE29}" dt="2022-03-18T00:36:15.574" v="1052" actId="478"/>
          <ac:picMkLst>
            <pc:docMk/>
            <pc:sldMk cId="1486951216" sldId="288"/>
            <ac:picMk id="9" creationId="{DE19364B-D5B6-43E8-B6E4-DC0094FA3CDC}"/>
          </ac:picMkLst>
        </pc:picChg>
        <pc:picChg chg="del mod">
          <ac:chgData name="Cristi Gherman" userId="b0f3c2113451d7b0" providerId="LiveId" clId="{7553339C-1EA0-43AF-B7D5-9529EEB1FE29}" dt="2022-03-18T00:36:19.094" v="1054" actId="478"/>
          <ac:picMkLst>
            <pc:docMk/>
            <pc:sldMk cId="1486951216" sldId="288"/>
            <ac:picMk id="10" creationId="{7821267F-71E4-4DA4-8BC7-EB0916220775}"/>
          </ac:picMkLst>
        </pc:picChg>
        <pc:picChg chg="add mod">
          <ac:chgData name="Cristi Gherman" userId="b0f3c2113451d7b0" providerId="LiveId" clId="{7553339C-1EA0-43AF-B7D5-9529EEB1FE29}" dt="2022-03-18T00:36:28.152" v="1059" actId="1076"/>
          <ac:picMkLst>
            <pc:docMk/>
            <pc:sldMk cId="1486951216" sldId="288"/>
            <ac:picMk id="12" creationId="{6128D5B9-EDC4-44A7-A736-FFF4B4CD448C}"/>
          </ac:picMkLst>
        </pc:picChg>
        <pc:picChg chg="add mod">
          <ac:chgData name="Cristi Gherman" userId="b0f3c2113451d7b0" providerId="LiveId" clId="{7553339C-1EA0-43AF-B7D5-9529EEB1FE29}" dt="2022-03-18T00:36:25.296" v="1058" actId="1076"/>
          <ac:picMkLst>
            <pc:docMk/>
            <pc:sldMk cId="1486951216" sldId="288"/>
            <ac:picMk id="14" creationId="{3BADC542-F0AA-432A-8DBE-0C3A07667FE1}"/>
          </ac:picMkLst>
        </pc:picChg>
      </pc:sldChg>
      <pc:sldChg chg="addSp delSp modSp mod">
        <pc:chgData name="Cristi Gherman" userId="b0f3c2113451d7b0" providerId="LiveId" clId="{7553339C-1EA0-43AF-B7D5-9529EEB1FE29}" dt="2022-03-09T20:15:03.813" v="480" actId="14100"/>
        <pc:sldMkLst>
          <pc:docMk/>
          <pc:sldMk cId="1093556016" sldId="289"/>
        </pc:sldMkLst>
        <pc:spChg chg="mod">
          <ac:chgData name="Cristi Gherman" userId="b0f3c2113451d7b0" providerId="LiveId" clId="{7553339C-1EA0-43AF-B7D5-9529EEB1FE29}" dt="2022-03-09T17:49:52.423" v="418" actId="20577"/>
          <ac:spMkLst>
            <pc:docMk/>
            <pc:sldMk cId="1093556016" sldId="289"/>
            <ac:spMk id="2" creationId="{AFB6C91D-4B22-49F1-9A0B-ABEB9E1F5A26}"/>
          </ac:spMkLst>
        </pc:spChg>
        <pc:spChg chg="add del mod">
          <ac:chgData name="Cristi Gherman" userId="b0f3c2113451d7b0" providerId="LiveId" clId="{7553339C-1EA0-43AF-B7D5-9529EEB1FE29}" dt="2022-03-09T18:01:51.301" v="461" actId="478"/>
          <ac:spMkLst>
            <pc:docMk/>
            <pc:sldMk cId="1093556016" sldId="289"/>
            <ac:spMk id="3" creationId="{2F8CF06A-B594-4BA2-8B1E-D649096D742F}"/>
          </ac:spMkLst>
        </pc:spChg>
        <pc:spChg chg="add del mod">
          <ac:chgData name="Cristi Gherman" userId="b0f3c2113451d7b0" providerId="LiveId" clId="{7553339C-1EA0-43AF-B7D5-9529EEB1FE29}" dt="2022-03-09T17:59:25.628" v="436" actId="478"/>
          <ac:spMkLst>
            <pc:docMk/>
            <pc:sldMk cId="1093556016" sldId="289"/>
            <ac:spMk id="4" creationId="{0CA2E80D-F3EC-4A5F-8E65-56FEA206EE0F}"/>
          </ac:spMkLst>
        </pc:spChg>
        <pc:spChg chg="add del">
          <ac:chgData name="Cristi Gherman" userId="b0f3c2113451d7b0" providerId="LiveId" clId="{7553339C-1EA0-43AF-B7D5-9529EEB1FE29}" dt="2022-03-09T17:59:27.220" v="437" actId="478"/>
          <ac:spMkLst>
            <pc:docMk/>
            <pc:sldMk cId="1093556016" sldId="289"/>
            <ac:spMk id="5" creationId="{482BBC39-5D4C-4E24-ADB1-5FFFBA7198DC}"/>
          </ac:spMkLst>
        </pc:spChg>
        <pc:spChg chg="add del">
          <ac:chgData name="Cristi Gherman" userId="b0f3c2113451d7b0" providerId="LiveId" clId="{7553339C-1EA0-43AF-B7D5-9529EEB1FE29}" dt="2022-03-09T17:59:36.597" v="441" actId="478"/>
          <ac:spMkLst>
            <pc:docMk/>
            <pc:sldMk cId="1093556016" sldId="289"/>
            <ac:spMk id="6" creationId="{B36975AA-C62E-46BE-9382-E2CF56FDF817}"/>
          </ac:spMkLst>
        </pc:spChg>
        <pc:spChg chg="add del mod">
          <ac:chgData name="Cristi Gherman" userId="b0f3c2113451d7b0" providerId="LiveId" clId="{7553339C-1EA0-43AF-B7D5-9529EEB1FE29}" dt="2022-03-09T17:58:54.484" v="427" actId="478"/>
          <ac:spMkLst>
            <pc:docMk/>
            <pc:sldMk cId="1093556016" sldId="289"/>
            <ac:spMk id="10" creationId="{D9D3A16C-8D50-4EF3-9C22-494D2EA43374}"/>
          </ac:spMkLst>
        </pc:spChg>
        <pc:spChg chg="add del mod">
          <ac:chgData name="Cristi Gherman" userId="b0f3c2113451d7b0" providerId="LiveId" clId="{7553339C-1EA0-43AF-B7D5-9529EEB1FE29}" dt="2022-03-09T18:01:54.420" v="462"/>
          <ac:spMkLst>
            <pc:docMk/>
            <pc:sldMk cId="1093556016" sldId="289"/>
            <ac:spMk id="16" creationId="{8632BD51-EEA8-4BDC-8832-E75747B26AFD}"/>
          </ac:spMkLst>
        </pc:spChg>
        <pc:spChg chg="add del mod">
          <ac:chgData name="Cristi Gherman" userId="b0f3c2113451d7b0" providerId="LiveId" clId="{7553339C-1EA0-43AF-B7D5-9529EEB1FE29}" dt="2022-03-09T20:14:05.382" v="468" actId="478"/>
          <ac:spMkLst>
            <pc:docMk/>
            <pc:sldMk cId="1093556016" sldId="289"/>
            <ac:spMk id="17" creationId="{5B512797-09FB-49C8-9C45-4285C57779DB}"/>
          </ac:spMkLst>
        </pc:spChg>
        <pc:spChg chg="add del mod">
          <ac:chgData name="Cristi Gherman" userId="b0f3c2113451d7b0" providerId="LiveId" clId="{7553339C-1EA0-43AF-B7D5-9529EEB1FE29}" dt="2022-03-09T20:14:10.067" v="470" actId="478"/>
          <ac:spMkLst>
            <pc:docMk/>
            <pc:sldMk cId="1093556016" sldId="289"/>
            <ac:spMk id="19" creationId="{3000A5D3-9201-4EC8-B833-519C2F7FC0A9}"/>
          </ac:spMkLst>
        </pc:spChg>
        <pc:picChg chg="add del mod">
          <ac:chgData name="Cristi Gherman" userId="b0f3c2113451d7b0" providerId="LiveId" clId="{7553339C-1EA0-43AF-B7D5-9529EEB1FE29}" dt="2022-03-09T17:58:24.428" v="421" actId="478"/>
          <ac:picMkLst>
            <pc:docMk/>
            <pc:sldMk cId="1093556016" sldId="289"/>
            <ac:picMk id="8" creationId="{1A2CA6D8-E94B-46A8-B158-4A67AF9506B1}"/>
          </ac:picMkLst>
        </pc:picChg>
        <pc:picChg chg="add del mod">
          <ac:chgData name="Cristi Gherman" userId="b0f3c2113451d7b0" providerId="LiveId" clId="{7553339C-1EA0-43AF-B7D5-9529EEB1FE29}" dt="2022-03-09T16:30:21.638" v="413" actId="21"/>
          <ac:picMkLst>
            <pc:docMk/>
            <pc:sldMk cId="1093556016" sldId="289"/>
            <ac:picMk id="8" creationId="{5478DBD6-2ABD-4C07-BCAA-DF4A7AF69217}"/>
          </ac:picMkLst>
        </pc:picChg>
        <pc:picChg chg="add del mod">
          <ac:chgData name="Cristi Gherman" userId="b0f3c2113451d7b0" providerId="LiveId" clId="{7553339C-1EA0-43AF-B7D5-9529EEB1FE29}" dt="2022-03-09T18:01:14.156" v="453" actId="478"/>
          <ac:picMkLst>
            <pc:docMk/>
            <pc:sldMk cId="1093556016" sldId="289"/>
            <ac:picMk id="12" creationId="{1E8FCD9D-5F33-44FD-A81F-EA4E9FDA38A3}"/>
          </ac:picMkLst>
        </pc:picChg>
        <pc:picChg chg="add del mod">
          <ac:chgData name="Cristi Gherman" userId="b0f3c2113451d7b0" providerId="LiveId" clId="{7553339C-1EA0-43AF-B7D5-9529EEB1FE29}" dt="2022-03-09T20:14:07.859" v="469" actId="478"/>
          <ac:picMkLst>
            <pc:docMk/>
            <pc:sldMk cId="1093556016" sldId="289"/>
            <ac:picMk id="14" creationId="{FD6AE1A8-43DA-4909-9675-4D22EE1A3271}"/>
          </ac:picMkLst>
        </pc:picChg>
        <pc:picChg chg="add del mod">
          <ac:chgData name="Cristi Gherman" userId="b0f3c2113451d7b0" providerId="LiveId" clId="{7553339C-1EA0-43AF-B7D5-9529EEB1FE29}" dt="2022-03-09T20:14:56.963" v="477" actId="478"/>
          <ac:picMkLst>
            <pc:docMk/>
            <pc:sldMk cId="1093556016" sldId="289"/>
            <ac:picMk id="21" creationId="{624FF8E3-FA53-4405-B82F-A46304EC6111}"/>
          </ac:picMkLst>
        </pc:picChg>
        <pc:picChg chg="add mod">
          <ac:chgData name="Cristi Gherman" userId="b0f3c2113451d7b0" providerId="LiveId" clId="{7553339C-1EA0-43AF-B7D5-9529EEB1FE29}" dt="2022-03-09T20:15:03.813" v="480" actId="14100"/>
          <ac:picMkLst>
            <pc:docMk/>
            <pc:sldMk cId="1093556016" sldId="289"/>
            <ac:picMk id="23" creationId="{63483ADA-966E-48ED-BAC9-55DC3231C3D1}"/>
          </ac:picMkLst>
        </pc:picChg>
      </pc:sldChg>
      <pc:sldChg chg="addSp delSp modSp mod setBg modClrScheme chgLayout modNotesTx">
        <pc:chgData name="Cristi Gherman" userId="b0f3c2113451d7b0" providerId="LiveId" clId="{7553339C-1EA0-43AF-B7D5-9529EEB1FE29}" dt="2022-03-23T16:26:26.662" v="2973" actId="20577"/>
        <pc:sldMkLst>
          <pc:docMk/>
          <pc:sldMk cId="3298964373" sldId="291"/>
        </pc:sldMkLst>
        <pc:spChg chg="mod ord">
          <ac:chgData name="Cristi Gherman" userId="b0f3c2113451d7b0" providerId="LiveId" clId="{7553339C-1EA0-43AF-B7D5-9529EEB1FE29}" dt="2022-03-18T01:06:17.945" v="1416" actId="122"/>
          <ac:spMkLst>
            <pc:docMk/>
            <pc:sldMk cId="3298964373" sldId="291"/>
            <ac:spMk id="2" creationId="{95668119-9603-4701-8EEC-F2E48B808491}"/>
          </ac:spMkLst>
        </pc:spChg>
        <pc:spChg chg="mod">
          <ac:chgData name="Cristi Gherman" userId="b0f3c2113451d7b0" providerId="LiveId" clId="{7553339C-1EA0-43AF-B7D5-9529EEB1FE29}" dt="2022-03-18T01:04:31.653" v="1393" actId="26606"/>
          <ac:spMkLst>
            <pc:docMk/>
            <pc:sldMk cId="3298964373" sldId="291"/>
            <ac:spMk id="3" creationId="{74140CF4-2DAA-4239-BB77-274BDD82AB49}"/>
          </ac:spMkLst>
        </pc:spChg>
        <pc:spChg chg="del">
          <ac:chgData name="Cristi Gherman" userId="b0f3c2113451d7b0" providerId="LiveId" clId="{7553339C-1EA0-43AF-B7D5-9529EEB1FE29}" dt="2022-03-18T01:04:10.118" v="1384" actId="478"/>
          <ac:spMkLst>
            <pc:docMk/>
            <pc:sldMk cId="3298964373" sldId="291"/>
            <ac:spMk id="5" creationId="{857A0168-DBD5-47D4-A751-3B39262D8254}"/>
          </ac:spMkLst>
        </pc:spChg>
        <pc:spChg chg="del">
          <ac:chgData name="Cristi Gherman" userId="b0f3c2113451d7b0" providerId="LiveId" clId="{7553339C-1EA0-43AF-B7D5-9529EEB1FE29}" dt="2022-03-18T01:04:09.511" v="1383" actId="478"/>
          <ac:spMkLst>
            <pc:docMk/>
            <pc:sldMk cId="3298964373" sldId="291"/>
            <ac:spMk id="6" creationId="{7F009843-AFA3-44E8-B7D5-3F39B363C92E}"/>
          </ac:spMkLst>
        </pc:spChg>
        <pc:spChg chg="del">
          <ac:chgData name="Cristi Gherman" userId="b0f3c2113451d7b0" providerId="LiveId" clId="{7553339C-1EA0-43AF-B7D5-9529EEB1FE29}" dt="2022-03-18T01:04:11.118" v="1385" actId="478"/>
          <ac:spMkLst>
            <pc:docMk/>
            <pc:sldMk cId="3298964373" sldId="291"/>
            <ac:spMk id="14" creationId="{7F820741-8871-4D59-8ED1-466FEFD2AF94}"/>
          </ac:spMkLst>
        </pc:spChg>
        <pc:spChg chg="add del mod">
          <ac:chgData name="Cristi Gherman" userId="b0f3c2113451d7b0" providerId="LiveId" clId="{7553339C-1EA0-43AF-B7D5-9529EEB1FE29}" dt="2022-03-18T01:04:29.060" v="1388" actId="26606"/>
          <ac:spMkLst>
            <pc:docMk/>
            <pc:sldMk cId="3298964373" sldId="291"/>
            <ac:spMk id="18" creationId="{94C090BE-DD7C-019D-12EB-C0A6E1AF52D4}"/>
          </ac:spMkLst>
        </pc:spChg>
        <pc:spChg chg="add del mod">
          <ac:chgData name="Cristi Gherman" userId="b0f3c2113451d7b0" providerId="LiveId" clId="{7553339C-1EA0-43AF-B7D5-9529EEB1FE29}" dt="2022-03-18T01:04:30.452" v="1390" actId="26606"/>
          <ac:spMkLst>
            <pc:docMk/>
            <pc:sldMk cId="3298964373" sldId="291"/>
            <ac:spMk id="20" creationId="{D000023B-191C-2501-4AF6-89B80FA2C6EB}"/>
          </ac:spMkLst>
        </pc:spChg>
        <pc:spChg chg="add del mod">
          <ac:chgData name="Cristi Gherman" userId="b0f3c2113451d7b0" providerId="LiveId" clId="{7553339C-1EA0-43AF-B7D5-9529EEB1FE29}" dt="2022-03-18T01:04:31.648" v="1392" actId="26606"/>
          <ac:spMkLst>
            <pc:docMk/>
            <pc:sldMk cId="3298964373" sldId="291"/>
            <ac:spMk id="22" creationId="{2A32717C-D6C0-6D84-625F-4555922198E2}"/>
          </ac:spMkLst>
        </pc:spChg>
        <pc:graphicFrameChg chg="add mod modGraphic">
          <ac:chgData name="Cristi Gherman" userId="b0f3c2113451d7b0" providerId="LiveId" clId="{7553339C-1EA0-43AF-B7D5-9529EEB1FE29}" dt="2022-03-23T16:26:26.662" v="2973" actId="20577"/>
          <ac:graphicFrameMkLst>
            <pc:docMk/>
            <pc:sldMk cId="3298964373" sldId="291"/>
            <ac:graphicFrameMk id="7" creationId="{8965E1E9-C3C3-49BC-A832-E722B49F4DD1}"/>
          </ac:graphicFrameMkLst>
        </pc:graphicFrameChg>
        <pc:picChg chg="del">
          <ac:chgData name="Cristi Gherman" userId="b0f3c2113451d7b0" providerId="LiveId" clId="{7553339C-1EA0-43AF-B7D5-9529EEB1FE29}" dt="2022-03-18T01:04:11.798" v="1386" actId="478"/>
          <ac:picMkLst>
            <pc:docMk/>
            <pc:sldMk cId="3298964373" sldId="291"/>
            <ac:picMk id="4" creationId="{509FA566-1699-4388-B44C-C3EE5EC0516B}"/>
          </ac:picMkLst>
        </pc:picChg>
        <pc:picChg chg="del mod">
          <ac:chgData name="Cristi Gherman" userId="b0f3c2113451d7b0" providerId="LiveId" clId="{7553339C-1EA0-43AF-B7D5-9529EEB1FE29}" dt="2022-03-18T01:03:59.302" v="1381" actId="478"/>
          <ac:picMkLst>
            <pc:docMk/>
            <pc:sldMk cId="3298964373" sldId="291"/>
            <ac:picMk id="15" creationId="{C107C076-BC49-47B9-9FB9-96AD10E4CF8E}"/>
          </ac:picMkLst>
        </pc:picChg>
      </pc:sldChg>
      <pc:sldChg chg="addSp delSp modSp mod setBg modNotesTx">
        <pc:chgData name="Cristi Gherman" userId="b0f3c2113451d7b0" providerId="LiveId" clId="{7553339C-1EA0-43AF-B7D5-9529EEB1FE29}" dt="2022-03-23T16:27:36.542" v="2976" actId="20577"/>
        <pc:sldMkLst>
          <pc:docMk/>
          <pc:sldMk cId="3644704001" sldId="293"/>
        </pc:sldMkLst>
        <pc:spChg chg="mod">
          <ac:chgData name="Cristi Gherman" userId="b0f3c2113451d7b0" providerId="LiveId" clId="{7553339C-1EA0-43AF-B7D5-9529EEB1FE29}" dt="2022-03-18T01:09:15.266" v="1442" actId="1076"/>
          <ac:spMkLst>
            <pc:docMk/>
            <pc:sldMk cId="3644704001" sldId="293"/>
            <ac:spMk id="2" creationId="{160AF24A-ACB5-4319-9371-B0D71908A725}"/>
          </ac:spMkLst>
        </pc:spChg>
        <pc:spChg chg="del">
          <ac:chgData name="Cristi Gherman" userId="b0f3c2113451d7b0" providerId="LiveId" clId="{7553339C-1EA0-43AF-B7D5-9529EEB1FE29}" dt="2022-03-18T01:05:26.766" v="1405" actId="478"/>
          <ac:spMkLst>
            <pc:docMk/>
            <pc:sldMk cId="3644704001" sldId="293"/>
            <ac:spMk id="9" creationId="{2D844B0B-BA7B-4E53-BCA1-628F65C6A4CA}"/>
          </ac:spMkLst>
        </pc:spChg>
        <pc:spChg chg="del">
          <ac:chgData name="Cristi Gherman" userId="b0f3c2113451d7b0" providerId="LiveId" clId="{7553339C-1EA0-43AF-B7D5-9529EEB1FE29}" dt="2022-03-18T01:05:33.302" v="1407" actId="478"/>
          <ac:spMkLst>
            <pc:docMk/>
            <pc:sldMk cId="3644704001" sldId="293"/>
            <ac:spMk id="14" creationId="{95D8F389-A8DF-4E35-ADA8-157AC252A6EC}"/>
          </ac:spMkLst>
        </pc:spChg>
        <pc:graphicFrameChg chg="add mod modGraphic">
          <ac:chgData name="Cristi Gherman" userId="b0f3c2113451d7b0" providerId="LiveId" clId="{7553339C-1EA0-43AF-B7D5-9529EEB1FE29}" dt="2022-03-23T16:27:36.542" v="2976" actId="20577"/>
          <ac:graphicFrameMkLst>
            <pc:docMk/>
            <pc:sldMk cId="3644704001" sldId="293"/>
            <ac:graphicFrameMk id="5" creationId="{95F8ED49-1BD9-4F7D-BBBE-6CD7B7CD3C42}"/>
          </ac:graphicFrameMkLst>
        </pc:graphicFrameChg>
        <pc:picChg chg="del">
          <ac:chgData name="Cristi Gherman" userId="b0f3c2113451d7b0" providerId="LiveId" clId="{7553339C-1EA0-43AF-B7D5-9529EEB1FE29}" dt="2022-03-18T01:05:24.398" v="1402" actId="478"/>
          <ac:picMkLst>
            <pc:docMk/>
            <pc:sldMk cId="3644704001" sldId="293"/>
            <ac:picMk id="4" creationId="{EA4A3639-F9B9-4B3D-896B-128B8F77FAC9}"/>
          </ac:picMkLst>
        </pc:picChg>
        <pc:picChg chg="del">
          <ac:chgData name="Cristi Gherman" userId="b0f3c2113451d7b0" providerId="LiveId" clId="{7553339C-1EA0-43AF-B7D5-9529EEB1FE29}" dt="2022-03-18T01:05:25.126" v="1403" actId="478"/>
          <ac:picMkLst>
            <pc:docMk/>
            <pc:sldMk cId="3644704001" sldId="293"/>
            <ac:picMk id="19" creationId="{D3C02819-BC8E-42FC-9172-2644D7900F79}"/>
          </ac:picMkLst>
        </pc:picChg>
      </pc:sldChg>
      <pc:sldChg chg="addSp delSp modSp mod">
        <pc:chgData name="Cristi Gherman" userId="b0f3c2113451d7b0" providerId="LiveId" clId="{7553339C-1EA0-43AF-B7D5-9529EEB1FE29}" dt="2022-03-17T23:49:04.658" v="562" actId="14100"/>
        <pc:sldMkLst>
          <pc:docMk/>
          <pc:sldMk cId="1489728907" sldId="295"/>
        </pc:sldMkLst>
        <pc:spChg chg="del mod">
          <ac:chgData name="Cristi Gherman" userId="b0f3c2113451d7b0" providerId="LiveId" clId="{7553339C-1EA0-43AF-B7D5-9529EEB1FE29}" dt="2022-03-17T23:48:49.592" v="556" actId="478"/>
          <ac:spMkLst>
            <pc:docMk/>
            <pc:sldMk cId="1489728907" sldId="295"/>
            <ac:spMk id="2" creationId="{48902E4B-FC75-4695-90B2-F3C6A6F405F5}"/>
          </ac:spMkLst>
        </pc:spChg>
        <pc:spChg chg="del">
          <ac:chgData name="Cristi Gherman" userId="b0f3c2113451d7b0" providerId="LiveId" clId="{7553339C-1EA0-43AF-B7D5-9529EEB1FE29}" dt="2022-03-17T23:48:23.086" v="537" actId="478"/>
          <ac:spMkLst>
            <pc:docMk/>
            <pc:sldMk cId="1489728907" sldId="295"/>
            <ac:spMk id="5" creationId="{4BECF646-53D1-45AC-B3BD-A354F97BF990}"/>
          </ac:spMkLst>
        </pc:spChg>
        <pc:spChg chg="del">
          <ac:chgData name="Cristi Gherman" userId="b0f3c2113451d7b0" providerId="LiveId" clId="{7553339C-1EA0-43AF-B7D5-9529EEB1FE29}" dt="2022-03-17T23:48:52.869" v="557" actId="478"/>
          <ac:spMkLst>
            <pc:docMk/>
            <pc:sldMk cId="1489728907" sldId="295"/>
            <ac:spMk id="6" creationId="{E10F3DCC-07E6-4D59-A431-A1635C969E18}"/>
          </ac:spMkLst>
        </pc:spChg>
        <pc:spChg chg="del">
          <ac:chgData name="Cristi Gherman" userId="b0f3c2113451d7b0" providerId="LiveId" clId="{7553339C-1EA0-43AF-B7D5-9529EEB1FE29}" dt="2022-03-17T23:48:31.520" v="542" actId="478"/>
          <ac:spMkLst>
            <pc:docMk/>
            <pc:sldMk cId="1489728907" sldId="295"/>
            <ac:spMk id="10" creationId="{6DD0B30C-F1A1-40A8-9594-1507194835FB}"/>
          </ac:spMkLst>
        </pc:spChg>
        <pc:spChg chg="del">
          <ac:chgData name="Cristi Gherman" userId="b0f3c2113451d7b0" providerId="LiveId" clId="{7553339C-1EA0-43AF-B7D5-9529EEB1FE29}" dt="2022-03-17T23:48:44.288" v="550" actId="478"/>
          <ac:spMkLst>
            <pc:docMk/>
            <pc:sldMk cId="1489728907" sldId="295"/>
            <ac:spMk id="11" creationId="{9ABE18D1-B25D-4F04-AA11-E2867D9659EB}"/>
          </ac:spMkLst>
        </pc:spChg>
        <pc:spChg chg="del">
          <ac:chgData name="Cristi Gherman" userId="b0f3c2113451d7b0" providerId="LiveId" clId="{7553339C-1EA0-43AF-B7D5-9529EEB1FE29}" dt="2022-03-17T23:48:35.088" v="544" actId="478"/>
          <ac:spMkLst>
            <pc:docMk/>
            <pc:sldMk cId="1489728907" sldId="295"/>
            <ac:spMk id="12" creationId="{162C1FC1-CA02-4B79-910C-21012DAC265F}"/>
          </ac:spMkLst>
        </pc:spChg>
        <pc:spChg chg="del">
          <ac:chgData name="Cristi Gherman" userId="b0f3c2113451d7b0" providerId="LiveId" clId="{7553339C-1EA0-43AF-B7D5-9529EEB1FE29}" dt="2022-03-17T23:48:39.964" v="547" actId="478"/>
          <ac:spMkLst>
            <pc:docMk/>
            <pc:sldMk cId="1489728907" sldId="295"/>
            <ac:spMk id="13" creationId="{C2B4FF8B-5A63-4FAF-8405-67A6CAF4E097}"/>
          </ac:spMkLst>
        </pc:spChg>
        <pc:spChg chg="del">
          <ac:chgData name="Cristi Gherman" userId="b0f3c2113451d7b0" providerId="LiveId" clId="{7553339C-1EA0-43AF-B7D5-9529EEB1FE29}" dt="2022-03-17T23:48:36.660" v="545" actId="478"/>
          <ac:spMkLst>
            <pc:docMk/>
            <pc:sldMk cId="1489728907" sldId="295"/>
            <ac:spMk id="18" creationId="{5852F861-60AD-4058-8816-BFDA17B26136}"/>
          </ac:spMkLst>
        </pc:spChg>
        <pc:spChg chg="del">
          <ac:chgData name="Cristi Gherman" userId="b0f3c2113451d7b0" providerId="LiveId" clId="{7553339C-1EA0-43AF-B7D5-9529EEB1FE29}" dt="2022-03-17T23:48:42.870" v="549" actId="478"/>
          <ac:spMkLst>
            <pc:docMk/>
            <pc:sldMk cId="1489728907" sldId="295"/>
            <ac:spMk id="20" creationId="{E95CDAA1-B856-4B7D-A732-B69075108ABE}"/>
          </ac:spMkLst>
        </pc:spChg>
        <pc:spChg chg="del">
          <ac:chgData name="Cristi Gherman" userId="b0f3c2113451d7b0" providerId="LiveId" clId="{7553339C-1EA0-43AF-B7D5-9529EEB1FE29}" dt="2022-03-17T23:48:41.483" v="548" actId="478"/>
          <ac:spMkLst>
            <pc:docMk/>
            <pc:sldMk cId="1489728907" sldId="295"/>
            <ac:spMk id="22" creationId="{6C83E084-67D6-42AD-B8A0-34F2E75BC6A6}"/>
          </ac:spMkLst>
        </pc:spChg>
        <pc:spChg chg="del mod">
          <ac:chgData name="Cristi Gherman" userId="b0f3c2113451d7b0" providerId="LiveId" clId="{7553339C-1EA0-43AF-B7D5-9529EEB1FE29}" dt="2022-03-17T23:48:29.949" v="541" actId="478"/>
          <ac:spMkLst>
            <pc:docMk/>
            <pc:sldMk cId="1489728907" sldId="295"/>
            <ac:spMk id="24" creationId="{0E5F339A-D84A-4789-AEF8-EE5F151DA19D}"/>
          </ac:spMkLst>
        </pc:spChg>
        <pc:spChg chg="del">
          <ac:chgData name="Cristi Gherman" userId="b0f3c2113451d7b0" providerId="LiveId" clId="{7553339C-1EA0-43AF-B7D5-9529EEB1FE29}" dt="2022-03-17T23:48:38.441" v="546" actId="478"/>
          <ac:spMkLst>
            <pc:docMk/>
            <pc:sldMk cId="1489728907" sldId="295"/>
            <ac:spMk id="26" creationId="{2083A730-A815-4FBF-BA3B-83209E0FA6E7}"/>
          </ac:spMkLst>
        </pc:spChg>
        <pc:spChg chg="del">
          <ac:chgData name="Cristi Gherman" userId="b0f3c2113451d7b0" providerId="LiveId" clId="{7553339C-1EA0-43AF-B7D5-9529EEB1FE29}" dt="2022-03-17T23:48:33.506" v="543" actId="478"/>
          <ac:spMkLst>
            <pc:docMk/>
            <pc:sldMk cId="1489728907" sldId="295"/>
            <ac:spMk id="28" creationId="{053BB3C8-B371-4A0F-A954-6D331E3A72E5}"/>
          </ac:spMkLst>
        </pc:spChg>
        <pc:spChg chg="add mod">
          <ac:chgData name="Cristi Gherman" userId="b0f3c2113451d7b0" providerId="LiveId" clId="{7553339C-1EA0-43AF-B7D5-9529EEB1FE29}" dt="2022-03-17T23:48:49.592" v="556" actId="478"/>
          <ac:spMkLst>
            <pc:docMk/>
            <pc:sldMk cId="1489728907" sldId="295"/>
            <ac:spMk id="31" creationId="{66E2105A-1AD3-4E1B-856F-AAFA37BA9E7A}"/>
          </ac:spMkLst>
        </pc:spChg>
        <pc:graphicFrameChg chg="del">
          <ac:chgData name="Cristi Gherman" userId="b0f3c2113451d7b0" providerId="LiveId" clId="{7553339C-1EA0-43AF-B7D5-9529EEB1FE29}" dt="2022-03-17T23:48:27.633" v="539" actId="478"/>
          <ac:graphicFrameMkLst>
            <pc:docMk/>
            <pc:sldMk cId="1489728907" sldId="295"/>
            <ac:graphicFrameMk id="9" creationId="{EE0E2830-BDA5-4A5D-AA0B-457EF9EC9799}"/>
          </ac:graphicFrameMkLst>
        </pc:graphicFrameChg>
        <pc:picChg chg="del">
          <ac:chgData name="Cristi Gherman" userId="b0f3c2113451d7b0" providerId="LiveId" clId="{7553339C-1EA0-43AF-B7D5-9529EEB1FE29}" dt="2022-03-17T23:48:23.933" v="538" actId="478"/>
          <ac:picMkLst>
            <pc:docMk/>
            <pc:sldMk cId="1489728907" sldId="295"/>
            <ac:picMk id="4" creationId="{6A931DA1-E5DB-4DC7-8587-13E03646B886}"/>
          </ac:picMkLst>
        </pc:picChg>
        <pc:picChg chg="add mod">
          <ac:chgData name="Cristi Gherman" userId="b0f3c2113451d7b0" providerId="LiveId" clId="{7553339C-1EA0-43AF-B7D5-9529EEB1FE29}" dt="2022-03-17T23:49:04.658" v="562" actId="14100"/>
          <ac:picMkLst>
            <pc:docMk/>
            <pc:sldMk cId="1489728907" sldId="295"/>
            <ac:picMk id="33" creationId="{17F0EBD2-EAEA-409D-8A17-11EEB3B1B4D4}"/>
          </ac:picMkLst>
        </pc:picChg>
        <pc:cxnChg chg="del">
          <ac:chgData name="Cristi Gherman" userId="b0f3c2113451d7b0" providerId="LiveId" clId="{7553339C-1EA0-43AF-B7D5-9529EEB1FE29}" dt="2022-03-17T23:48:22.269" v="536" actId="478"/>
          <ac:cxnSpMkLst>
            <pc:docMk/>
            <pc:sldMk cId="1489728907" sldId="295"/>
            <ac:cxnSpMk id="17" creationId="{C6015BCB-7C9F-497D-8406-6C7B9AD4EDB5}"/>
          </ac:cxnSpMkLst>
        </pc:cxnChg>
      </pc:sldChg>
      <pc:sldChg chg="addSp delSp modSp mod setBg modClrScheme chgLayout modNotesTx">
        <pc:chgData name="Cristi Gherman" userId="b0f3c2113451d7b0" providerId="LiveId" clId="{7553339C-1EA0-43AF-B7D5-9529EEB1FE29}" dt="2022-03-23T15:49:13.620" v="2148" actId="20577"/>
        <pc:sldMkLst>
          <pc:docMk/>
          <pc:sldMk cId="3903893026" sldId="296"/>
        </pc:sldMkLst>
        <pc:spChg chg="add del mod ord">
          <ac:chgData name="Cristi Gherman" userId="b0f3c2113451d7b0" providerId="LiveId" clId="{7553339C-1EA0-43AF-B7D5-9529EEB1FE29}" dt="2022-03-23T15:28:18.875" v="1734" actId="478"/>
          <ac:spMkLst>
            <pc:docMk/>
            <pc:sldMk cId="3903893026" sldId="296"/>
            <ac:spMk id="2" creationId="{7282FE91-77DE-4AA8-9392-98B4515A01DC}"/>
          </ac:spMkLst>
        </pc:spChg>
        <pc:spChg chg="mod ord">
          <ac:chgData name="Cristi Gherman" userId="b0f3c2113451d7b0" providerId="LiveId" clId="{7553339C-1EA0-43AF-B7D5-9529EEB1FE29}" dt="2022-03-23T15:28:09.931" v="1732" actId="255"/>
          <ac:spMkLst>
            <pc:docMk/>
            <pc:sldMk cId="3903893026" sldId="296"/>
            <ac:spMk id="3" creationId="{CEA581AF-74EE-4B41-A4A6-A7C6DF26071D}"/>
          </ac:spMkLst>
        </pc:spChg>
        <pc:spChg chg="mod ord">
          <ac:chgData name="Cristi Gherman" userId="b0f3c2113451d7b0" providerId="LiveId" clId="{7553339C-1EA0-43AF-B7D5-9529EEB1FE29}" dt="2022-03-23T15:32:12.286" v="1826" actId="14100"/>
          <ac:spMkLst>
            <pc:docMk/>
            <pc:sldMk cId="3903893026" sldId="296"/>
            <ac:spMk id="4" creationId="{03C8CF5F-47EC-4340-98F7-C60595F6F689}"/>
          </ac:spMkLst>
        </pc:spChg>
        <pc:spChg chg="add mod">
          <ac:chgData name="Cristi Gherman" userId="b0f3c2113451d7b0" providerId="LiveId" clId="{7553339C-1EA0-43AF-B7D5-9529EEB1FE29}" dt="2022-03-23T15:32:47.191" v="1828" actId="1076"/>
          <ac:spMkLst>
            <pc:docMk/>
            <pc:sldMk cId="3903893026" sldId="296"/>
            <ac:spMk id="5" creationId="{0D4A96C9-F7D9-44F6-99F6-4CD25AF26C2E}"/>
          </ac:spMkLst>
        </pc:spChg>
        <pc:spChg chg="add mod">
          <ac:chgData name="Cristi Gherman" userId="b0f3c2113451d7b0" providerId="LiveId" clId="{7553339C-1EA0-43AF-B7D5-9529EEB1FE29}" dt="2022-03-23T15:25:59.616" v="1726" actId="1076"/>
          <ac:spMkLst>
            <pc:docMk/>
            <pc:sldMk cId="3903893026" sldId="296"/>
            <ac:spMk id="6" creationId="{D89FC5C4-3390-45D5-B23E-05686CDC9B08}"/>
          </ac:spMkLst>
        </pc:spChg>
        <pc:spChg chg="add del mod ord">
          <ac:chgData name="Cristi Gherman" userId="b0f3c2113451d7b0" providerId="LiveId" clId="{7553339C-1EA0-43AF-B7D5-9529EEB1FE29}" dt="2022-03-23T15:28:17.555" v="1733" actId="478"/>
          <ac:spMkLst>
            <pc:docMk/>
            <pc:sldMk cId="3903893026" sldId="296"/>
            <ac:spMk id="7" creationId="{3DD47DB3-085D-437C-825F-760F8952757B}"/>
          </ac:spMkLst>
        </pc:spChg>
        <pc:spChg chg="mod ord">
          <ac:chgData name="Cristi Gherman" userId="b0f3c2113451d7b0" providerId="LiveId" clId="{7553339C-1EA0-43AF-B7D5-9529EEB1FE29}" dt="2022-03-23T15:26:11.695" v="1727" actId="700"/>
          <ac:spMkLst>
            <pc:docMk/>
            <pc:sldMk cId="3903893026" sldId="296"/>
            <ac:spMk id="8" creationId="{266042BE-B309-8F4E-AD23-7D54DD10E1DD}"/>
          </ac:spMkLst>
        </pc:spChg>
        <pc:spChg chg="add del mod ord">
          <ac:chgData name="Cristi Gherman" userId="b0f3c2113451d7b0" providerId="LiveId" clId="{7553339C-1EA0-43AF-B7D5-9529EEB1FE29}" dt="2022-03-23T15:28:20.035" v="1735" actId="478"/>
          <ac:spMkLst>
            <pc:docMk/>
            <pc:sldMk cId="3903893026" sldId="296"/>
            <ac:spMk id="9" creationId="{F500D41E-774F-4178-A162-FE019717AEA0}"/>
          </ac:spMkLst>
        </pc:spChg>
        <pc:spChg chg="add mod ord">
          <ac:chgData name="Cristi Gherman" userId="b0f3c2113451d7b0" providerId="LiveId" clId="{7553339C-1EA0-43AF-B7D5-9529EEB1FE29}" dt="2022-03-23T15:49:07.657" v="2147" actId="1076"/>
          <ac:spMkLst>
            <pc:docMk/>
            <pc:sldMk cId="3903893026" sldId="296"/>
            <ac:spMk id="10" creationId="{A571D6A6-B9ED-4798-87C1-20CD7CDFB9E3}"/>
          </ac:spMkLst>
        </pc:spChg>
        <pc:spChg chg="add mod ord">
          <ac:chgData name="Cristi Gherman" userId="b0f3c2113451d7b0" providerId="LiveId" clId="{7553339C-1EA0-43AF-B7D5-9529EEB1FE29}" dt="2022-03-23T15:49:04.996" v="2146" actId="1076"/>
          <ac:spMkLst>
            <pc:docMk/>
            <pc:sldMk cId="3903893026" sldId="296"/>
            <ac:spMk id="11" creationId="{8FEF12A3-8F1E-4CB6-A556-E82FE8FF4F56}"/>
          </ac:spMkLst>
        </pc:spChg>
        <pc:spChg chg="add del mod ord">
          <ac:chgData name="Cristi Gherman" userId="b0f3c2113451d7b0" providerId="LiveId" clId="{7553339C-1EA0-43AF-B7D5-9529EEB1FE29}" dt="2022-03-23T15:27:49.176" v="1728" actId="21"/>
          <ac:spMkLst>
            <pc:docMk/>
            <pc:sldMk cId="3903893026" sldId="296"/>
            <ac:spMk id="12" creationId="{1EDC3F3E-7643-4CA6-97B5-CB604B824137}"/>
          </ac:spMkLst>
        </pc:spChg>
        <pc:spChg chg="add mod">
          <ac:chgData name="Cristi Gherman" userId="b0f3c2113451d7b0" providerId="LiveId" clId="{7553339C-1EA0-43AF-B7D5-9529EEB1FE29}" dt="2022-03-23T15:42:24.180" v="2036" actId="20577"/>
          <ac:spMkLst>
            <pc:docMk/>
            <pc:sldMk cId="3903893026" sldId="296"/>
            <ac:spMk id="13" creationId="{A7FD6974-A7D4-41E5-8577-EFCC945D2BBF}"/>
          </ac:spMkLst>
        </pc:spChg>
        <pc:spChg chg="add mod">
          <ac:chgData name="Cristi Gherman" userId="b0f3c2113451d7b0" providerId="LiveId" clId="{7553339C-1EA0-43AF-B7D5-9529EEB1FE29}" dt="2022-03-23T15:49:01.755" v="2145" actId="1076"/>
          <ac:spMkLst>
            <pc:docMk/>
            <pc:sldMk cId="3903893026" sldId="296"/>
            <ac:spMk id="14" creationId="{E488B060-F5AC-475E-B70A-68331E8F0F8D}"/>
          </ac:spMkLst>
        </pc:spChg>
      </pc:sldChg>
      <pc:sldChg chg="addSp delSp modSp mod setBg modClrScheme chgLayout modNotesTx">
        <pc:chgData name="Cristi Gherman" userId="b0f3c2113451d7b0" providerId="LiveId" clId="{7553339C-1EA0-43AF-B7D5-9529EEB1FE29}" dt="2022-03-18T01:10:25.115" v="1455"/>
        <pc:sldMkLst>
          <pc:docMk/>
          <pc:sldMk cId="4262544948" sldId="297"/>
        </pc:sldMkLst>
        <pc:spChg chg="mod ord">
          <ac:chgData name="Cristi Gherman" userId="b0f3c2113451d7b0" providerId="LiveId" clId="{7553339C-1EA0-43AF-B7D5-9529EEB1FE29}" dt="2022-03-18T00:41:46.854" v="1180" actId="26606"/>
          <ac:spMkLst>
            <pc:docMk/>
            <pc:sldMk cId="4262544948" sldId="297"/>
            <ac:spMk id="2" creationId="{03FD5658-E477-BB48-AE55-6909F3AE05F2}"/>
          </ac:spMkLst>
        </pc:spChg>
        <pc:spChg chg="add del mod ord">
          <ac:chgData name="Cristi Gherman" userId="b0f3c2113451d7b0" providerId="LiveId" clId="{7553339C-1EA0-43AF-B7D5-9529EEB1FE29}" dt="2022-03-18T00:41:46.854" v="1180" actId="26606"/>
          <ac:spMkLst>
            <pc:docMk/>
            <pc:sldMk cId="4262544948" sldId="297"/>
            <ac:spMk id="3" creationId="{5007DD2E-7260-42FA-888C-74D51BF07FD7}"/>
          </ac:spMkLst>
        </pc:spChg>
        <pc:spChg chg="mod ord">
          <ac:chgData name="Cristi Gherman" userId="b0f3c2113451d7b0" providerId="LiveId" clId="{7553339C-1EA0-43AF-B7D5-9529EEB1FE29}" dt="2022-03-18T00:41:46.854" v="1180" actId="26606"/>
          <ac:spMkLst>
            <pc:docMk/>
            <pc:sldMk cId="4262544948" sldId="297"/>
            <ac:spMk id="4" creationId="{14B8994C-637F-6B41-ADCF-20EA3D158F03}"/>
          </ac:spMkLst>
        </pc:spChg>
        <pc:spChg chg="del mod">
          <ac:chgData name="Cristi Gherman" userId="b0f3c2113451d7b0" providerId="LiveId" clId="{7553339C-1EA0-43AF-B7D5-9529EEB1FE29}" dt="2022-03-18T00:41:44.931" v="1179" actId="700"/>
          <ac:spMkLst>
            <pc:docMk/>
            <pc:sldMk cId="4262544948" sldId="297"/>
            <ac:spMk id="6" creationId="{10B13A11-D90D-214F-A1AD-40AD6D674783}"/>
          </ac:spMkLst>
        </pc:spChg>
        <pc:spChg chg="del">
          <ac:chgData name="Cristi Gherman" userId="b0f3c2113451d7b0" providerId="LiveId" clId="{7553339C-1EA0-43AF-B7D5-9529EEB1FE29}" dt="2022-03-18T00:41:44.931" v="1179" actId="700"/>
          <ac:spMkLst>
            <pc:docMk/>
            <pc:sldMk cId="4262544948" sldId="297"/>
            <ac:spMk id="7" creationId="{E5D58771-0D27-0944-BFE4-5FBE1BE6F872}"/>
          </ac:spMkLst>
        </pc:spChg>
        <pc:spChg chg="del mod ord">
          <ac:chgData name="Cristi Gherman" userId="b0f3c2113451d7b0" providerId="LiveId" clId="{7553339C-1EA0-43AF-B7D5-9529EEB1FE29}" dt="2022-03-18T01:00:41.783" v="1367" actId="478"/>
          <ac:spMkLst>
            <pc:docMk/>
            <pc:sldMk cId="4262544948" sldId="297"/>
            <ac:spMk id="8" creationId="{898F782C-A549-B14C-AC7D-6C98F64A250F}"/>
          </ac:spMkLst>
        </pc:spChg>
        <pc:spChg chg="del">
          <ac:chgData name="Cristi Gherman" userId="b0f3c2113451d7b0" providerId="LiveId" clId="{7553339C-1EA0-43AF-B7D5-9529EEB1FE29}" dt="2022-03-18T00:41:44.931" v="1179" actId="700"/>
          <ac:spMkLst>
            <pc:docMk/>
            <pc:sldMk cId="4262544948" sldId="297"/>
            <ac:spMk id="9" creationId="{19A38334-C651-794D-A086-989592EAD7CF}"/>
          </ac:spMkLst>
        </pc:spChg>
        <pc:spChg chg="mod ord">
          <ac:chgData name="Cristi Gherman" userId="b0f3c2113451d7b0" providerId="LiveId" clId="{7553339C-1EA0-43AF-B7D5-9529EEB1FE29}" dt="2022-03-18T01:00:36.434" v="1366" actId="123"/>
          <ac:spMkLst>
            <pc:docMk/>
            <pc:sldMk cId="4262544948" sldId="297"/>
            <ac:spMk id="10" creationId="{D7EDF579-804A-5C45-9494-6FB002FDBDA8}"/>
          </ac:spMkLst>
        </pc:spChg>
        <pc:spChg chg="add del mod ord">
          <ac:chgData name="Cristi Gherman" userId="b0f3c2113451d7b0" providerId="LiveId" clId="{7553339C-1EA0-43AF-B7D5-9529EEB1FE29}" dt="2022-03-18T00:41:46.854" v="1180" actId="26606"/>
          <ac:spMkLst>
            <pc:docMk/>
            <pc:sldMk cId="4262544948" sldId="297"/>
            <ac:spMk id="11" creationId="{E830D5C4-9093-48B8-8895-F77BD7B764B8}"/>
          </ac:spMkLst>
        </pc:spChg>
        <pc:spChg chg="add del mod ord">
          <ac:chgData name="Cristi Gherman" userId="b0f3c2113451d7b0" providerId="LiveId" clId="{7553339C-1EA0-43AF-B7D5-9529EEB1FE29}" dt="2022-03-18T00:41:46.854" v="1180" actId="26606"/>
          <ac:spMkLst>
            <pc:docMk/>
            <pc:sldMk cId="4262544948" sldId="297"/>
            <ac:spMk id="12" creationId="{56AFDF95-2D57-4A05-AEF8-9A2F05CB05DD}"/>
          </ac:spMkLst>
        </pc:spChg>
        <pc:spChg chg="add del mod">
          <ac:chgData name="Cristi Gherman" userId="b0f3c2113451d7b0" providerId="LiveId" clId="{7553339C-1EA0-43AF-B7D5-9529EEB1FE29}" dt="2022-03-18T01:00:43.302" v="1368" actId="478"/>
          <ac:spMkLst>
            <pc:docMk/>
            <pc:sldMk cId="4262544948" sldId="297"/>
            <ac:spMk id="14" creationId="{CAEC2AE4-95CF-4A03-97C3-C14E3F9F1C19}"/>
          </ac:spMkLst>
        </pc:spChg>
        <pc:spChg chg="mod ord">
          <ac:chgData name="Cristi Gherman" userId="b0f3c2113451d7b0" providerId="LiveId" clId="{7553339C-1EA0-43AF-B7D5-9529EEB1FE29}" dt="2022-03-18T01:01:10.478" v="1375" actId="12"/>
          <ac:spMkLst>
            <pc:docMk/>
            <pc:sldMk cId="4262544948" sldId="297"/>
            <ac:spMk id="15" creationId="{B9203D67-662C-41B9-A542-22D207FACDE2}"/>
          </ac:spMkLst>
        </pc:spChg>
        <pc:picChg chg="mod ord modCrop">
          <ac:chgData name="Cristi Gherman" userId="b0f3c2113451d7b0" providerId="LiveId" clId="{7553339C-1EA0-43AF-B7D5-9529EEB1FE29}" dt="2022-03-18T01:00:45.692" v="1369" actId="1076"/>
          <ac:picMkLst>
            <pc:docMk/>
            <pc:sldMk cId="4262544948" sldId="297"/>
            <ac:picMk id="5" creationId="{BB3C64A4-2171-C14B-9AD8-545C053B8BD4}"/>
          </ac:picMkLst>
        </pc:picChg>
      </pc:sldChg>
      <pc:sldChg chg="addSp modSp mod setBg modClrScheme chgLayout modNotesTx">
        <pc:chgData name="Cristi Gherman" userId="b0f3c2113451d7b0" providerId="LiveId" clId="{7553339C-1EA0-43AF-B7D5-9529EEB1FE29}" dt="2022-03-18T01:10:23.087" v="1454"/>
        <pc:sldMkLst>
          <pc:docMk/>
          <pc:sldMk cId="3112174093" sldId="298"/>
        </pc:sldMkLst>
        <pc:spChg chg="mod ord">
          <ac:chgData name="Cristi Gherman" userId="b0f3c2113451d7b0" providerId="LiveId" clId="{7553339C-1EA0-43AF-B7D5-9529EEB1FE29}" dt="2022-03-18T00:42:29.663" v="1196" actId="20577"/>
          <ac:spMkLst>
            <pc:docMk/>
            <pc:sldMk cId="3112174093" sldId="298"/>
            <ac:spMk id="2" creationId="{B357A07F-2B51-514F-8151-C9BA5C912BFB}"/>
          </ac:spMkLst>
        </pc:spChg>
        <pc:spChg chg="mod ord">
          <ac:chgData name="Cristi Gherman" userId="b0f3c2113451d7b0" providerId="LiveId" clId="{7553339C-1EA0-43AF-B7D5-9529EEB1FE29}" dt="2022-03-18T00:42:27.123" v="1192" actId="26606"/>
          <ac:spMkLst>
            <pc:docMk/>
            <pc:sldMk cId="3112174093" sldId="298"/>
            <ac:spMk id="3" creationId="{A8915E6B-010F-E144-9BFF-466E5AB0FA52}"/>
          </ac:spMkLst>
        </pc:spChg>
        <pc:picChg chg="mod">
          <ac:chgData name="Cristi Gherman" userId="b0f3c2113451d7b0" providerId="LiveId" clId="{7553339C-1EA0-43AF-B7D5-9529EEB1FE29}" dt="2022-03-18T00:42:27.123" v="1192" actId="26606"/>
          <ac:picMkLst>
            <pc:docMk/>
            <pc:sldMk cId="3112174093" sldId="298"/>
            <ac:picMk id="4" creationId="{B1C56C03-8EFE-7F4C-88AD-D35C9B348529}"/>
          </ac:picMkLst>
        </pc:picChg>
        <pc:picChg chg="mod ord">
          <ac:chgData name="Cristi Gherman" userId="b0f3c2113451d7b0" providerId="LiveId" clId="{7553339C-1EA0-43AF-B7D5-9529EEB1FE29}" dt="2022-03-18T00:42:27.123" v="1192" actId="26606"/>
          <ac:picMkLst>
            <pc:docMk/>
            <pc:sldMk cId="3112174093" sldId="298"/>
            <ac:picMk id="5" creationId="{83B61C7B-7CDE-3144-A801-276C491CCFB1}"/>
          </ac:picMkLst>
        </pc:picChg>
        <pc:picChg chg="mod">
          <ac:chgData name="Cristi Gherman" userId="b0f3c2113451d7b0" providerId="LiveId" clId="{7553339C-1EA0-43AF-B7D5-9529EEB1FE29}" dt="2022-03-18T00:42:27.123" v="1192" actId="26606"/>
          <ac:picMkLst>
            <pc:docMk/>
            <pc:sldMk cId="3112174093" sldId="298"/>
            <ac:picMk id="6" creationId="{06385CEB-DB08-5543-BCCA-6EDCBF800D59}"/>
          </ac:picMkLst>
        </pc:picChg>
        <pc:picChg chg="mod">
          <ac:chgData name="Cristi Gherman" userId="b0f3c2113451d7b0" providerId="LiveId" clId="{7553339C-1EA0-43AF-B7D5-9529EEB1FE29}" dt="2022-03-18T00:42:27.123" v="1192" actId="26606"/>
          <ac:picMkLst>
            <pc:docMk/>
            <pc:sldMk cId="3112174093" sldId="298"/>
            <ac:picMk id="8" creationId="{8EFEE9D4-DB0E-4B8B-9EDB-1EA4712AA3BD}"/>
          </ac:picMkLst>
        </pc:picChg>
        <pc:picChg chg="add mod">
          <ac:chgData name="Cristi Gherman" userId="b0f3c2113451d7b0" providerId="LiveId" clId="{7553339C-1EA0-43AF-B7D5-9529EEB1FE29}" dt="2022-03-18T00:42:27.123" v="1192" actId="26606"/>
          <ac:picMkLst>
            <pc:docMk/>
            <pc:sldMk cId="3112174093" sldId="298"/>
            <ac:picMk id="10" creationId="{42B36386-3468-444B-8D6A-31A617851D20}"/>
          </ac:picMkLst>
        </pc:picChg>
      </pc:sldChg>
      <pc:sldChg chg="addSp delSp modSp add mod modClrScheme chgLayout">
        <pc:chgData name="Cristi Gherman" userId="b0f3c2113451d7b0" providerId="LiveId" clId="{7553339C-1EA0-43AF-B7D5-9529EEB1FE29}" dt="2022-03-18T00:26:58.489" v="909" actId="26606"/>
        <pc:sldMkLst>
          <pc:docMk/>
          <pc:sldMk cId="2305146348" sldId="299"/>
        </pc:sldMkLst>
        <pc:spChg chg="add del mod">
          <ac:chgData name="Cristi Gherman" userId="b0f3c2113451d7b0" providerId="LiveId" clId="{7553339C-1EA0-43AF-B7D5-9529EEB1FE29}" dt="2022-03-18T00:26:33.670" v="897" actId="478"/>
          <ac:spMkLst>
            <pc:docMk/>
            <pc:sldMk cId="2305146348" sldId="299"/>
            <ac:spMk id="4" creationId="{01F93976-AB42-4AD3-A381-53B55D5B6103}"/>
          </ac:spMkLst>
        </pc:spChg>
        <pc:spChg chg="del">
          <ac:chgData name="Cristi Gherman" userId="b0f3c2113451d7b0" providerId="LiveId" clId="{7553339C-1EA0-43AF-B7D5-9529EEB1FE29}" dt="2022-03-18T00:26:27.119" v="890" actId="478"/>
          <ac:spMkLst>
            <pc:docMk/>
            <pc:sldMk cId="2305146348" sldId="299"/>
            <ac:spMk id="5" creationId="{D5537408-2125-4CE5-92A7-F7E0FCBA31D0}"/>
          </ac:spMkLst>
        </pc:spChg>
        <pc:spChg chg="del">
          <ac:chgData name="Cristi Gherman" userId="b0f3c2113451d7b0" providerId="LiveId" clId="{7553339C-1EA0-43AF-B7D5-9529EEB1FE29}" dt="2022-03-18T00:26:28.358" v="891" actId="478"/>
          <ac:spMkLst>
            <pc:docMk/>
            <pc:sldMk cId="2305146348" sldId="299"/>
            <ac:spMk id="6" creationId="{B0C70F64-F3E5-413B-AF4F-E15CE944B761}"/>
          </ac:spMkLst>
        </pc:spChg>
        <pc:spChg chg="del mod">
          <ac:chgData name="Cristi Gherman" userId="b0f3c2113451d7b0" providerId="LiveId" clId="{7553339C-1EA0-43AF-B7D5-9529EEB1FE29}" dt="2022-03-18T00:26:29.944" v="893" actId="478"/>
          <ac:spMkLst>
            <pc:docMk/>
            <pc:sldMk cId="2305146348" sldId="299"/>
            <ac:spMk id="7" creationId="{912C260C-0E31-BD49-B572-60B0248EEDDE}"/>
          </ac:spMkLst>
        </pc:spChg>
        <pc:spChg chg="add del mod">
          <ac:chgData name="Cristi Gherman" userId="b0f3c2113451d7b0" providerId="LiveId" clId="{7553339C-1EA0-43AF-B7D5-9529EEB1FE29}" dt="2022-03-18T00:26:55.871" v="904" actId="26606"/>
          <ac:spMkLst>
            <pc:docMk/>
            <pc:sldMk cId="2305146348" sldId="299"/>
            <ac:spMk id="18" creationId="{FC950191-B017-E7CD-844B-F44B6193FB90}"/>
          </ac:spMkLst>
        </pc:spChg>
        <pc:spChg chg="add del mod">
          <ac:chgData name="Cristi Gherman" userId="b0f3c2113451d7b0" providerId="LiveId" clId="{7553339C-1EA0-43AF-B7D5-9529EEB1FE29}" dt="2022-03-18T00:26:55.871" v="904" actId="26606"/>
          <ac:spMkLst>
            <pc:docMk/>
            <pc:sldMk cId="2305146348" sldId="299"/>
            <ac:spMk id="20" creationId="{BB022D73-A986-2025-0640-E50A64377CC8}"/>
          </ac:spMkLst>
        </pc:spChg>
        <pc:picChg chg="del">
          <ac:chgData name="Cristi Gherman" userId="b0f3c2113451d7b0" providerId="LiveId" clId="{7553339C-1EA0-43AF-B7D5-9529EEB1FE29}" dt="2022-03-18T00:26:35.622" v="899" actId="478"/>
          <ac:picMkLst>
            <pc:docMk/>
            <pc:sldMk cId="2305146348" sldId="299"/>
            <ac:picMk id="3" creationId="{FF0611E5-E2F3-4C37-B1B6-78109488054E}"/>
          </ac:picMkLst>
        </pc:picChg>
        <pc:picChg chg="del">
          <ac:chgData name="Cristi Gherman" userId="b0f3c2113451d7b0" providerId="LiveId" clId="{7553339C-1EA0-43AF-B7D5-9529EEB1FE29}" dt="2022-03-18T00:26:31.151" v="894" actId="478"/>
          <ac:picMkLst>
            <pc:docMk/>
            <pc:sldMk cId="2305146348" sldId="299"/>
            <ac:picMk id="8" creationId="{AC7339AD-1A2B-4702-8C29-5CFB6D1BBB53}"/>
          </ac:picMkLst>
        </pc:picChg>
        <pc:picChg chg="del">
          <ac:chgData name="Cristi Gherman" userId="b0f3c2113451d7b0" providerId="LiveId" clId="{7553339C-1EA0-43AF-B7D5-9529EEB1FE29}" dt="2022-03-18T00:26:31.855" v="895" actId="478"/>
          <ac:picMkLst>
            <pc:docMk/>
            <pc:sldMk cId="2305146348" sldId="299"/>
            <ac:picMk id="9" creationId="{DE19364B-D5B6-43E8-B6E4-DC0094FA3CDC}"/>
          </ac:picMkLst>
        </pc:picChg>
        <pc:picChg chg="del">
          <ac:chgData name="Cristi Gherman" userId="b0f3c2113451d7b0" providerId="LiveId" clId="{7553339C-1EA0-43AF-B7D5-9529EEB1FE29}" dt="2022-03-18T00:26:32.465" v="896" actId="478"/>
          <ac:picMkLst>
            <pc:docMk/>
            <pc:sldMk cId="2305146348" sldId="299"/>
            <ac:picMk id="10" creationId="{7821267F-71E4-4DA4-8BC7-EB0916220775}"/>
          </ac:picMkLst>
        </pc:picChg>
        <pc:picChg chg="del">
          <ac:chgData name="Cristi Gherman" userId="b0f3c2113451d7b0" providerId="LiveId" clId="{7553339C-1EA0-43AF-B7D5-9529EEB1FE29}" dt="2022-03-18T00:26:34.910" v="898" actId="478"/>
          <ac:picMkLst>
            <pc:docMk/>
            <pc:sldMk cId="2305146348" sldId="299"/>
            <ac:picMk id="12" creationId="{6128D5B9-EDC4-44A7-A736-FFF4B4CD448C}"/>
          </ac:picMkLst>
        </pc:picChg>
        <pc:picChg chg="add mod">
          <ac:chgData name="Cristi Gherman" userId="b0f3c2113451d7b0" providerId="LiveId" clId="{7553339C-1EA0-43AF-B7D5-9529EEB1FE29}" dt="2022-03-18T00:26:58.489" v="909" actId="26606"/>
          <ac:picMkLst>
            <pc:docMk/>
            <pc:sldMk cId="2305146348" sldId="299"/>
            <ac:picMk id="13" creationId="{1CEBE539-4231-40FE-9D7C-B258F2B6C15A}"/>
          </ac:picMkLst>
        </pc:picChg>
      </pc:sldChg>
      <pc:sldChg chg="add del">
        <pc:chgData name="Cristi Gherman" userId="b0f3c2113451d7b0" providerId="LiveId" clId="{7553339C-1EA0-43AF-B7D5-9529EEB1FE29}" dt="2022-03-18T00:26:40.925" v="901" actId="47"/>
        <pc:sldMkLst>
          <pc:docMk/>
          <pc:sldMk cId="3092199536" sldId="300"/>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lang="en-GB" sz="1862" b="1" i="0" u="none" strike="noStrike" kern="1200" spc="0" baseline="0" noProof="0">
                <a:solidFill>
                  <a:schemeClr val="accent2"/>
                </a:solidFill>
                <a:latin typeface="+mn-lt"/>
                <a:ea typeface="+mn-ea"/>
                <a:cs typeface="+mn-cs"/>
              </a:defRPr>
            </a:pPr>
            <a:r>
              <a:rPr lang="en-GB" b="1" noProof="0">
                <a:solidFill>
                  <a:schemeClr val="accent2"/>
                </a:solidFill>
              </a:rPr>
              <a:t>Annual income and gross profit</a:t>
            </a:r>
          </a:p>
        </c:rich>
      </c:tx>
      <c:layout>
        <c:manualLayout>
          <c:xMode val="edge"/>
          <c:yMode val="edge"/>
          <c:x val="7.2127696791070986E-3"/>
          <c:y val="1.182572865366946E-4"/>
        </c:manualLayout>
      </c:layout>
      <c:overlay val="0"/>
      <c:spPr>
        <a:noFill/>
        <a:ln>
          <a:noFill/>
        </a:ln>
        <a:effectLst/>
      </c:spPr>
      <c:txPr>
        <a:bodyPr rot="0" spcFirstLastPara="1" vertOverflow="ellipsis" vert="horz" wrap="square" anchor="ctr" anchorCtr="1"/>
        <a:lstStyle/>
        <a:p>
          <a:pPr>
            <a:defRPr lang="en-GB" sz="1862" b="1" i="0" u="none" strike="noStrike" kern="1200" spc="0" baseline="0" noProof="0">
              <a:solidFill>
                <a:schemeClr val="accent2"/>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Total sales</c:v>
                </c:pt>
              </c:strCache>
            </c:strRef>
          </c:tx>
          <c:spPr>
            <a:solidFill>
              <a:schemeClr val="accent2"/>
            </a:solidFill>
            <a:ln>
              <a:noFill/>
            </a:ln>
            <a:effectLst/>
          </c:spPr>
          <c:invertIfNegative val="0"/>
          <c:cat>
            <c:strRef>
              <c:f>Sheet1!$A$2:$A$4</c:f>
              <c:strCache>
                <c:ptCount val="3"/>
                <c:pt idx="0">
                  <c:v>Year 1</c:v>
                </c:pt>
                <c:pt idx="1">
                  <c:v>Year 2</c:v>
                </c:pt>
                <c:pt idx="2">
                  <c:v>Year 3</c:v>
                </c:pt>
              </c:strCache>
            </c:strRef>
          </c:cat>
          <c:val>
            <c:numRef>
              <c:f>Sheet1!$B$2:$B$4</c:f>
              <c:numCache>
                <c:formatCode>General</c:formatCode>
                <c:ptCount val="3"/>
                <c:pt idx="0">
                  <c:v>702</c:v>
                </c:pt>
                <c:pt idx="1">
                  <c:v>772</c:v>
                </c:pt>
                <c:pt idx="2">
                  <c:v>849</c:v>
                </c:pt>
              </c:numCache>
            </c:numRef>
          </c:val>
          <c:extLst>
            <c:ext xmlns:c16="http://schemas.microsoft.com/office/drawing/2014/chart" uri="{C3380CC4-5D6E-409C-BE32-E72D297353CC}">
              <c16:uniqueId val="{00000000-3038-4CA4-B1C1-A19023637C64}"/>
            </c:ext>
          </c:extLst>
        </c:ser>
        <c:ser>
          <c:idx val="1"/>
          <c:order val="1"/>
          <c:tx>
            <c:strRef>
              <c:f>Sheet1!$C$1</c:f>
              <c:strCache>
                <c:ptCount val="1"/>
                <c:pt idx="0">
                  <c:v>Total cogs</c:v>
                </c:pt>
              </c:strCache>
            </c:strRef>
          </c:tx>
          <c:spPr>
            <a:solidFill>
              <a:schemeClr val="bg2">
                <a:lumMod val="40000"/>
                <a:lumOff val="60000"/>
              </a:schemeClr>
            </a:solidFill>
            <a:ln>
              <a:noFill/>
            </a:ln>
            <a:effectLst/>
          </c:spPr>
          <c:invertIfNegative val="0"/>
          <c:cat>
            <c:strRef>
              <c:f>Sheet1!$A$2:$A$4</c:f>
              <c:strCache>
                <c:ptCount val="3"/>
                <c:pt idx="0">
                  <c:v>Year 1</c:v>
                </c:pt>
                <c:pt idx="1">
                  <c:v>Year 2</c:v>
                </c:pt>
                <c:pt idx="2">
                  <c:v>Year 3</c:v>
                </c:pt>
              </c:strCache>
            </c:strRef>
          </c:cat>
          <c:val>
            <c:numRef>
              <c:f>Sheet1!$C$2:$C$4</c:f>
              <c:numCache>
                <c:formatCode>General</c:formatCode>
                <c:ptCount val="3"/>
                <c:pt idx="0">
                  <c:v>212</c:v>
                </c:pt>
                <c:pt idx="1">
                  <c:v>222</c:v>
                </c:pt>
                <c:pt idx="2">
                  <c:v>233</c:v>
                </c:pt>
              </c:numCache>
            </c:numRef>
          </c:val>
          <c:extLst>
            <c:ext xmlns:c16="http://schemas.microsoft.com/office/drawing/2014/chart" uri="{C3380CC4-5D6E-409C-BE32-E72D297353CC}">
              <c16:uniqueId val="{00000001-3038-4CA4-B1C1-A19023637C64}"/>
            </c:ext>
          </c:extLst>
        </c:ser>
        <c:ser>
          <c:idx val="2"/>
          <c:order val="2"/>
          <c:tx>
            <c:strRef>
              <c:f>Sheet1!$D$1</c:f>
              <c:strCache>
                <c:ptCount val="1"/>
                <c:pt idx="0">
                  <c:v>Net profit</c:v>
                </c:pt>
              </c:strCache>
            </c:strRef>
          </c:tx>
          <c:spPr>
            <a:solidFill>
              <a:schemeClr val="accent3"/>
            </a:solidFill>
            <a:ln>
              <a:noFill/>
            </a:ln>
            <a:effectLst/>
          </c:spPr>
          <c:invertIfNegative val="0"/>
          <c:cat>
            <c:strRef>
              <c:f>Sheet1!$A$2:$A$4</c:f>
              <c:strCache>
                <c:ptCount val="3"/>
                <c:pt idx="0">
                  <c:v>Year 1</c:v>
                </c:pt>
                <c:pt idx="1">
                  <c:v>Year 2</c:v>
                </c:pt>
                <c:pt idx="2">
                  <c:v>Year 3</c:v>
                </c:pt>
              </c:strCache>
            </c:strRef>
          </c:cat>
          <c:val>
            <c:numRef>
              <c:f>Sheet1!$D$2:$D$4</c:f>
              <c:numCache>
                <c:formatCode>General</c:formatCode>
                <c:ptCount val="3"/>
                <c:pt idx="0">
                  <c:v>490</c:v>
                </c:pt>
                <c:pt idx="1">
                  <c:v>549</c:v>
                </c:pt>
                <c:pt idx="2">
                  <c:v>615</c:v>
                </c:pt>
              </c:numCache>
            </c:numRef>
          </c:val>
          <c:extLst>
            <c:ext xmlns:c16="http://schemas.microsoft.com/office/drawing/2014/chart" uri="{C3380CC4-5D6E-409C-BE32-E72D297353CC}">
              <c16:uniqueId val="{00000002-3038-4CA4-B1C1-A19023637C64}"/>
            </c:ext>
          </c:extLst>
        </c:ser>
        <c:dLbls>
          <c:showLegendKey val="0"/>
          <c:showVal val="0"/>
          <c:showCatName val="0"/>
          <c:showSerName val="0"/>
          <c:showPercent val="0"/>
          <c:showBubbleSize val="0"/>
        </c:dLbls>
        <c:gapWidth val="151"/>
        <c:overlap val="-12"/>
        <c:axId val="490625744"/>
        <c:axId val="490625104"/>
      </c:barChart>
      <c:catAx>
        <c:axId val="490625744"/>
        <c:scaling>
          <c:orientation val="minMax"/>
        </c:scaling>
        <c:delete val="0"/>
        <c:axPos val="b"/>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lang="en-GB" sz="1197" b="0" i="0" u="none" strike="noStrike" kern="1200" baseline="0" noProof="0">
                <a:solidFill>
                  <a:schemeClr val="tx1">
                    <a:lumMod val="65000"/>
                    <a:lumOff val="35000"/>
                  </a:schemeClr>
                </a:solidFill>
                <a:latin typeface="+mn-lt"/>
                <a:ea typeface="+mn-ea"/>
                <a:cs typeface="+mn-cs"/>
              </a:defRPr>
            </a:pPr>
            <a:endParaRPr lang="en-US"/>
          </a:p>
        </c:txPr>
        <c:crossAx val="490625104"/>
        <c:crosses val="autoZero"/>
        <c:auto val="1"/>
        <c:lblAlgn val="ctr"/>
        <c:lblOffset val="100"/>
        <c:noMultiLvlLbl val="0"/>
      </c:catAx>
      <c:valAx>
        <c:axId val="490625104"/>
        <c:scaling>
          <c:orientation val="minMax"/>
          <c:max val="1500"/>
        </c:scaling>
        <c:delete val="0"/>
        <c:axPos val="l"/>
        <c:majorGridlines>
          <c:spPr>
            <a:ln w="3175" cap="flat" cmpd="sng" algn="ctr">
              <a:solidFill>
                <a:schemeClr val="bg1">
                  <a:lumMod val="95000"/>
                </a:schemeClr>
              </a:solidFill>
              <a:round/>
            </a:ln>
            <a:effectLst/>
          </c:spPr>
        </c:majorGridlines>
        <c:numFmt formatCode="General" sourceLinked="1"/>
        <c:majorTickMark val="out"/>
        <c:minorTickMark val="none"/>
        <c:tickLblPos val="nextTo"/>
        <c:spPr>
          <a:noFill/>
          <a:ln>
            <a:noFill/>
          </a:ln>
          <a:effectLst/>
        </c:spPr>
        <c:txPr>
          <a:bodyPr rot="0" spcFirstLastPara="1" vertOverflow="ellipsis" vert="horz" wrap="square" anchor="t" anchorCtr="0"/>
          <a:lstStyle/>
          <a:p>
            <a:pPr>
              <a:defRPr lang="en-GB" sz="1197" b="0" i="0" u="none" strike="noStrike" kern="1200" baseline="0" noProof="0">
                <a:solidFill>
                  <a:schemeClr val="tx1">
                    <a:lumMod val="65000"/>
                    <a:lumOff val="35000"/>
                  </a:schemeClr>
                </a:solidFill>
                <a:latin typeface="+mn-lt"/>
                <a:ea typeface="+mn-ea"/>
                <a:cs typeface="+mn-cs"/>
              </a:defRPr>
            </a:pPr>
            <a:endParaRPr lang="en-US"/>
          </a:p>
        </c:txPr>
        <c:crossAx val="490625744"/>
        <c:crosses val="autoZero"/>
        <c:crossBetween val="between"/>
        <c:majorUnit val="200"/>
      </c:valAx>
      <c:spPr>
        <a:noFill/>
        <a:ln>
          <a:noFill/>
        </a:ln>
        <a:effectLst/>
      </c:spPr>
    </c:plotArea>
    <c:legend>
      <c:legendPos val="t"/>
      <c:overlay val="0"/>
      <c:spPr>
        <a:noFill/>
        <a:ln>
          <a:noFill/>
        </a:ln>
        <a:effectLst/>
      </c:spPr>
      <c:txPr>
        <a:bodyPr rot="0" spcFirstLastPara="1" vertOverflow="ellipsis" vert="horz" wrap="square" anchor="ctr" anchorCtr="1"/>
        <a:lstStyle/>
        <a:p>
          <a:pPr>
            <a:defRPr lang="en-GB" sz="1197" b="0" i="0" u="none" strike="noStrike" kern="1200" baseline="0" noProof="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lang="en-GB" noProof="0"/>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3D6640C-F6A0-4351-856B-14836F234E6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C280B7B-2795-4857-B84E-9C600536AE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6014D3C-3ED3-4AC4-A411-D4B3A0C8B4A4}" type="datetime1">
              <a:rPr lang="en-GB" smtClean="0"/>
              <a:t>23/03/2022</a:t>
            </a:fld>
            <a:endParaRPr lang="en-GB"/>
          </a:p>
        </p:txBody>
      </p:sp>
      <p:sp>
        <p:nvSpPr>
          <p:cNvPr id="4" name="Footer Placeholder 3">
            <a:extLst>
              <a:ext uri="{FF2B5EF4-FFF2-40B4-BE49-F238E27FC236}">
                <a16:creationId xmlns:a16="http://schemas.microsoft.com/office/drawing/2014/main" id="{96C3ACD6-6E00-4BE1-A684-34A6BD202E3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A7F20A5-CEF2-4B11-A0A4-0F4BC0BD647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C822411-A9A9-4A09-A341-69C657AB42A1}" type="slidenum">
              <a:rPr lang="en-GB" smtClean="0"/>
              <a:t>‹#›</a:t>
            </a:fld>
            <a:endParaRPr lang="en-GB"/>
          </a:p>
        </p:txBody>
      </p:sp>
    </p:spTree>
    <p:extLst>
      <p:ext uri="{BB962C8B-B14F-4D97-AF65-F5344CB8AC3E}">
        <p14:creationId xmlns:p14="http://schemas.microsoft.com/office/powerpoint/2010/main" val="6558888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303F85-C191-40F7-B16A-227B3D32542F}" type="datetime1">
              <a:rPr lang="en-GB" smtClean="0"/>
              <a:pPr/>
              <a:t>23/03/2022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endParaRPr lang="en-GB"/>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CA004F4-F240-48F9-8AE1-486585C7F00D}" type="slidenum">
              <a:rPr lang="en-GB" smtClean="0"/>
              <a:t>‹#›</a:t>
            </a:fld>
            <a:endParaRPr lang="en-GB"/>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a:t>
            </a:fld>
            <a:endParaRPr lang="en-GB"/>
          </a:p>
        </p:txBody>
      </p:sp>
    </p:spTree>
    <p:extLst>
      <p:ext uri="{BB962C8B-B14F-4D97-AF65-F5344CB8AC3E}">
        <p14:creationId xmlns:p14="http://schemas.microsoft.com/office/powerpoint/2010/main" val="52849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2</a:t>
            </a:fld>
            <a:endParaRPr lang="en-GB"/>
          </a:p>
        </p:txBody>
      </p:sp>
    </p:spTree>
    <p:extLst>
      <p:ext uri="{BB962C8B-B14F-4D97-AF65-F5344CB8AC3E}">
        <p14:creationId xmlns:p14="http://schemas.microsoft.com/office/powerpoint/2010/main" val="31401704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3</a:t>
            </a:fld>
            <a:endParaRPr lang="en-GB"/>
          </a:p>
        </p:txBody>
      </p:sp>
    </p:spTree>
    <p:extLst>
      <p:ext uri="{BB962C8B-B14F-4D97-AF65-F5344CB8AC3E}">
        <p14:creationId xmlns:p14="http://schemas.microsoft.com/office/powerpoint/2010/main" val="3762868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4</a:t>
            </a:fld>
            <a:endParaRPr lang="en-GB"/>
          </a:p>
        </p:txBody>
      </p:sp>
    </p:spTree>
    <p:extLst>
      <p:ext uri="{BB962C8B-B14F-4D97-AF65-F5344CB8AC3E}">
        <p14:creationId xmlns:p14="http://schemas.microsoft.com/office/powerpoint/2010/main" val="2261939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rtl="0"/>
            <a:fld id="{9CA004F4-F240-48F9-8AE1-486585C7F00D}" type="slidenum">
              <a:rPr lang="en-GB" smtClean="0"/>
              <a:t>5</a:t>
            </a:fld>
            <a:endParaRPr lang="en-GB"/>
          </a:p>
        </p:txBody>
      </p:sp>
    </p:spTree>
    <p:extLst>
      <p:ext uri="{BB962C8B-B14F-4D97-AF65-F5344CB8AC3E}">
        <p14:creationId xmlns:p14="http://schemas.microsoft.com/office/powerpoint/2010/main" val="1652027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endParaRPr lang="en-US" dirty="0"/>
          </a:p>
        </p:txBody>
      </p:sp>
      <p:sp>
        <p:nvSpPr>
          <p:cNvPr id="4" name="Slide Number Placeholder 3"/>
          <p:cNvSpPr>
            <a:spLocks noGrp="1"/>
          </p:cNvSpPr>
          <p:nvPr>
            <p:ph type="sldNum" sz="quarter" idx="5"/>
          </p:nvPr>
        </p:nvSpPr>
        <p:spPr/>
        <p:txBody>
          <a:bodyPr/>
          <a:lstStyle/>
          <a:p>
            <a:pPr rtl="0"/>
            <a:fld id="{9CA004F4-F240-48F9-8AE1-486585C7F00D}" type="slidenum">
              <a:rPr lang="en-GB" smtClean="0"/>
              <a:t>6</a:t>
            </a:fld>
            <a:endParaRPr lang="en-GB"/>
          </a:p>
        </p:txBody>
      </p:sp>
    </p:spTree>
    <p:extLst>
      <p:ext uri="{BB962C8B-B14F-4D97-AF65-F5344CB8AC3E}">
        <p14:creationId xmlns:p14="http://schemas.microsoft.com/office/powerpoint/2010/main" val="41726138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endParaRPr lang="en-US" dirty="0"/>
          </a:p>
        </p:txBody>
      </p:sp>
      <p:sp>
        <p:nvSpPr>
          <p:cNvPr id="4" name="Slide Number Placeholder 3"/>
          <p:cNvSpPr>
            <a:spLocks noGrp="1"/>
          </p:cNvSpPr>
          <p:nvPr>
            <p:ph type="sldNum" sz="quarter" idx="5"/>
          </p:nvPr>
        </p:nvSpPr>
        <p:spPr/>
        <p:txBody>
          <a:bodyPr/>
          <a:lstStyle/>
          <a:p>
            <a:pPr rtl="0"/>
            <a:fld id="{9CA004F4-F240-48F9-8AE1-486585C7F00D}" type="slidenum">
              <a:rPr lang="en-GB" smtClean="0"/>
              <a:t>7</a:t>
            </a:fld>
            <a:endParaRPr lang="en-GB"/>
          </a:p>
        </p:txBody>
      </p:sp>
    </p:spTree>
    <p:extLst>
      <p:ext uri="{BB962C8B-B14F-4D97-AF65-F5344CB8AC3E}">
        <p14:creationId xmlns:p14="http://schemas.microsoft.com/office/powerpoint/2010/main" val="41156224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8</a:t>
            </a:fld>
            <a:endParaRPr lang="en-GB"/>
          </a:p>
        </p:txBody>
      </p:sp>
    </p:spTree>
    <p:extLst>
      <p:ext uri="{BB962C8B-B14F-4D97-AF65-F5344CB8AC3E}">
        <p14:creationId xmlns:p14="http://schemas.microsoft.com/office/powerpoint/2010/main" val="2744192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9</a:t>
            </a:fld>
            <a:endParaRPr lang="en-GB"/>
          </a:p>
        </p:txBody>
      </p:sp>
    </p:spTree>
    <p:extLst>
      <p:ext uri="{BB962C8B-B14F-4D97-AF65-F5344CB8AC3E}">
        <p14:creationId xmlns:p14="http://schemas.microsoft.com/office/powerpoint/2010/main" val="2089699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10</a:t>
            </a:fld>
            <a:endParaRPr lang="en-GB"/>
          </a:p>
        </p:txBody>
      </p:sp>
    </p:spTree>
    <p:extLst>
      <p:ext uri="{BB962C8B-B14F-4D97-AF65-F5344CB8AC3E}">
        <p14:creationId xmlns:p14="http://schemas.microsoft.com/office/powerpoint/2010/main" val="28684856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11</a:t>
            </a:fld>
            <a:endParaRPr lang="en-GB"/>
          </a:p>
        </p:txBody>
      </p:sp>
    </p:spTree>
    <p:extLst>
      <p:ext uri="{BB962C8B-B14F-4D97-AF65-F5344CB8AC3E}">
        <p14:creationId xmlns:p14="http://schemas.microsoft.com/office/powerpoint/2010/main" val="18895613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12</a:t>
            </a:fld>
            <a:endParaRPr lang="en-GB"/>
          </a:p>
        </p:txBody>
      </p:sp>
    </p:spTree>
    <p:extLst>
      <p:ext uri="{BB962C8B-B14F-4D97-AF65-F5344CB8AC3E}">
        <p14:creationId xmlns:p14="http://schemas.microsoft.com/office/powerpoint/2010/main" val="2574810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13</a:t>
            </a:fld>
            <a:endParaRPr lang="en-GB"/>
          </a:p>
        </p:txBody>
      </p:sp>
    </p:spTree>
    <p:extLst>
      <p:ext uri="{BB962C8B-B14F-4D97-AF65-F5344CB8AC3E}">
        <p14:creationId xmlns:p14="http://schemas.microsoft.com/office/powerpoint/2010/main" val="4526456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14</a:t>
            </a:fld>
            <a:endParaRPr lang="en-GB"/>
          </a:p>
        </p:txBody>
      </p:sp>
    </p:spTree>
    <p:extLst>
      <p:ext uri="{BB962C8B-B14F-4D97-AF65-F5344CB8AC3E}">
        <p14:creationId xmlns:p14="http://schemas.microsoft.com/office/powerpoint/2010/main" val="22212932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15</a:t>
            </a:fld>
            <a:endParaRPr lang="en-GB"/>
          </a:p>
        </p:txBody>
      </p:sp>
    </p:spTree>
    <p:extLst>
      <p:ext uri="{BB962C8B-B14F-4D97-AF65-F5344CB8AC3E}">
        <p14:creationId xmlns:p14="http://schemas.microsoft.com/office/powerpoint/2010/main" val="2724224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16</a:t>
            </a:fld>
            <a:endParaRPr lang="en-GB"/>
          </a:p>
        </p:txBody>
      </p:sp>
    </p:spTree>
    <p:extLst>
      <p:ext uri="{BB962C8B-B14F-4D97-AF65-F5344CB8AC3E}">
        <p14:creationId xmlns:p14="http://schemas.microsoft.com/office/powerpoint/2010/main" val="13279800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17</a:t>
            </a:fld>
            <a:endParaRPr lang="en-GB"/>
          </a:p>
        </p:txBody>
      </p:sp>
    </p:spTree>
    <p:extLst>
      <p:ext uri="{BB962C8B-B14F-4D97-AF65-F5344CB8AC3E}">
        <p14:creationId xmlns:p14="http://schemas.microsoft.com/office/powerpoint/2010/main" val="2263866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CA004F4-F240-48F9-8AE1-486585C7F00D}" type="slidenum">
              <a:rPr lang="en-GB" smtClean="0"/>
              <a:t>18</a:t>
            </a:fld>
            <a:endParaRPr lang="en-GB"/>
          </a:p>
        </p:txBody>
      </p:sp>
    </p:spTree>
    <p:extLst>
      <p:ext uri="{BB962C8B-B14F-4D97-AF65-F5344CB8AC3E}">
        <p14:creationId xmlns:p14="http://schemas.microsoft.com/office/powerpoint/2010/main" val="35673089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rtlCol="0" anchor="b"/>
          <a:lstStyle>
            <a:lvl1pPr algn="ctr">
              <a:lnSpc>
                <a:spcPct val="125000"/>
              </a:lnSpc>
              <a:defRPr sz="6000">
                <a:solidFill>
                  <a:schemeClr val="bg1"/>
                </a:solidFill>
              </a:defRPr>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rtlCol="0"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Arial"/>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rtlCol="0"/>
          <a:lstStyle/>
          <a:p>
            <a:pPr rtl="0"/>
            <a:fld id="{692E4EDC-4560-46E9-AAB1-2FF2AB89E5D3}" type="datetime1">
              <a:rPr lang="en-GB" noProof="0" smtClean="0"/>
              <a:t>23/03/2022</a:t>
            </a:fld>
            <a:endParaRPr lang="en-GB" noProof="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rtlCol="0"/>
          <a:lstStyle/>
          <a:p>
            <a:pPr rtl="0"/>
            <a:fld id="{58221A07-AC3D-4910-B3DF-71198227217D}" type="datetime1">
              <a:rPr lang="en-GB" noProof="0" smtClean="0"/>
              <a:t>23/03/2022</a:t>
            </a:fld>
            <a:endParaRPr lang="en-GB" noProof="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rtlCol="0" anchor="b"/>
          <a:lstStyle>
            <a:lvl1pPr>
              <a:defRPr sz="600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rtlCol="0"/>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rtlCol="0"/>
          <a:lstStyle/>
          <a:p>
            <a:pPr rtl="0"/>
            <a:fld id="{2287D62A-9032-4713-A36E-EFD5222FC4C6}" type="datetime1">
              <a:rPr lang="en-GB" noProof="0" smtClean="0"/>
              <a:t>23/03/2022</a:t>
            </a:fld>
            <a:endParaRPr lang="en-GB" noProof="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rtlCol="0"/>
          <a:lstStyle/>
          <a:p>
            <a:pPr rtl="0"/>
            <a:endParaRPr lang="en-GB" noProof="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rtlCol="0"/>
          <a:lstStyle/>
          <a:p>
            <a:pPr rtl="0"/>
            <a:fld id="{212A412F-8BAF-416F-A4E9-E849808F6838}" type="datetime1">
              <a:rPr lang="en-GB" noProof="0" smtClean="0"/>
              <a:t>23/03/2022</a:t>
            </a:fld>
            <a:endParaRPr lang="en-GB" noProof="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rtlCol="0"/>
          <a:lstStyle/>
          <a:p>
            <a:pPr rtl="0"/>
            <a:endParaRPr lang="en-GB" noProof="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rtlCol="0"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rtlCol="0"/>
          <a:lstStyle/>
          <a:p>
            <a:pPr rtl="0"/>
            <a:fld id="{29DC5B49-D2D4-4A33-AF66-401893370797}" type="datetime1">
              <a:rPr lang="en-GB" noProof="0" smtClean="0"/>
              <a:t>23/03/2022</a:t>
            </a:fld>
            <a:endParaRPr lang="en-GB" noProof="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rtlCol="0"/>
          <a:lstStyle/>
          <a:p>
            <a:pPr rtl="0"/>
            <a:fld id="{CBD3A102-94FC-418F-BECF-02635917A5A8}" type="datetime1">
              <a:rPr lang="en-GB" noProof="0" smtClean="0"/>
              <a:t>23/03/2022</a:t>
            </a:fld>
            <a:endParaRPr lang="en-GB" noProof="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rtlCol="0"/>
          <a:lstStyle/>
          <a:p>
            <a:pPr rtl="0"/>
            <a:endParaRPr lang="en-GB" noProof="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rtlCol="0"/>
          <a:lstStyle/>
          <a:p>
            <a:pPr rtl="0"/>
            <a:fld id="{5AD0B255-6715-4A36-80FD-90A28F6F2688}" type="datetime1">
              <a:rPr lang="en-GB" noProof="0" smtClean="0"/>
              <a:t>23/03/2022</a:t>
            </a:fld>
            <a:endParaRPr lang="en-GB" noProof="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rtlCol="0"/>
          <a:lstStyle/>
          <a:p>
            <a:pPr rtl="0"/>
            <a:fld id="{C6B71463-E472-49E2-BD3B-DA9B0E66CF77}" type="datetime1">
              <a:rPr lang="en-GB" noProof="0" smtClean="0"/>
              <a:t>23/03/2022</a:t>
            </a:fld>
            <a:endParaRPr lang="en-GB" noProof="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rtlCol="0"/>
          <a:lstStyle/>
          <a:p>
            <a:pPr rtl="0"/>
            <a:fld id="{61817C61-8D78-4552-AEE7-44C7C27E66BD}" type="datetime1">
              <a:rPr lang="en-GB" noProof="0" smtClean="0"/>
              <a:t>23/03/2022</a:t>
            </a:fld>
            <a:endParaRPr lang="en-GB" noProof="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wo horisontal content">
    <p:spTree>
      <p:nvGrpSpPr>
        <p:cNvPr id="1" name=""/>
        <p:cNvGrpSpPr/>
        <p:nvPr/>
      </p:nvGrpSpPr>
      <p:grpSpPr>
        <a:xfrm>
          <a:off x="0" y="0"/>
          <a:ext cx="0" cy="0"/>
          <a:chOff x="0" y="0"/>
          <a:chExt cx="0" cy="0"/>
        </a:xfrm>
      </p:grpSpPr>
      <p:sp>
        <p:nvSpPr>
          <p:cNvPr id="8" name="object 2">
            <a:extLst>
              <a:ext uri="{FF2B5EF4-FFF2-40B4-BE49-F238E27FC236}">
                <a16:creationId xmlns:a16="http://schemas.microsoft.com/office/drawing/2014/main" id="{E4FD2CFF-0F3D-42BB-BBFF-903727B32640}"/>
              </a:ext>
            </a:extLst>
          </p:cNvPr>
          <p:cNvSpPr/>
          <p:nvPr userDrawn="1"/>
        </p:nvSpPr>
        <p:spPr>
          <a:xfrm>
            <a:off x="0" y="1562188"/>
            <a:ext cx="11269980" cy="2359660"/>
          </a:xfrm>
          <a:custGeom>
            <a:avLst/>
            <a:gdLst/>
            <a:ahLst/>
            <a:cxnLst/>
            <a:rect l="l" t="t" r="r" b="b"/>
            <a:pathLst>
              <a:path w="11269980" h="2359660">
                <a:moveTo>
                  <a:pt x="0" y="2359152"/>
                </a:moveTo>
                <a:lnTo>
                  <a:pt x="11269980" y="2359152"/>
                </a:lnTo>
                <a:lnTo>
                  <a:pt x="11269980" y="0"/>
                </a:lnTo>
                <a:lnTo>
                  <a:pt x="0" y="0"/>
                </a:lnTo>
                <a:lnTo>
                  <a:pt x="0" y="2359152"/>
                </a:lnTo>
                <a:close/>
              </a:path>
            </a:pathLst>
          </a:custGeom>
          <a:solidFill>
            <a:schemeClr val="accent2"/>
          </a:solidFill>
        </p:spPr>
        <p:txBody>
          <a:bodyPr wrap="square" lIns="0" tIns="0" rIns="0" bIns="0" rtlCol="0"/>
          <a:lstStyle/>
          <a:p>
            <a:pPr rtl="0"/>
            <a:endParaRPr lang="en-GB" noProof="0"/>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4133087"/>
            <a:ext cx="10431780" cy="204387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rtlCol="0"/>
          <a:lstStyle/>
          <a:p>
            <a:pPr rtl="0"/>
            <a:fld id="{DFD8FB91-D975-4898-9B3D-33ED6C3F06B8}" type="datetime1">
              <a:rPr lang="en-GB" noProof="0" smtClean="0"/>
              <a:t>23/03/2022</a:t>
            </a:fld>
            <a:endParaRPr lang="en-GB" noProof="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rtlCol="0"/>
          <a:lstStyle/>
          <a:p>
            <a:pPr rtl="0"/>
            <a:endParaRPr lang="en-GB" noProof="0"/>
          </a:p>
        </p:txBody>
      </p:sp>
      <p:sp>
        <p:nvSpPr>
          <p:cNvPr id="9" name="Content Placeholder 3">
            <a:extLst>
              <a:ext uri="{FF2B5EF4-FFF2-40B4-BE49-F238E27FC236}">
                <a16:creationId xmlns:a16="http://schemas.microsoft.com/office/drawing/2014/main" id="{C1B0D46C-2987-401A-A0C4-CFB6F73E9D23}"/>
              </a:ext>
            </a:extLst>
          </p:cNvPr>
          <p:cNvSpPr>
            <a:spLocks noGrp="1"/>
          </p:cNvSpPr>
          <p:nvPr>
            <p:ph sz="half" idx="13"/>
          </p:nvPr>
        </p:nvSpPr>
        <p:spPr>
          <a:xfrm>
            <a:off x="844296" y="1788579"/>
            <a:ext cx="10425684" cy="1906878"/>
          </a:xfrm>
        </p:spPr>
        <p:txBody>
          <a:bodyPr rtlCol="0"/>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381974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ictures with captions">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0"/>
            <a:ext cx="12192000" cy="6857999"/>
          </a:xfrm>
        </p:spPr>
        <p:txBody>
          <a:bodyPr rtlCol="0">
            <a:normAutofit/>
          </a:bodyPr>
          <a:lstStyle>
            <a:lvl1pPr marL="0" indent="0" algn="ctr">
              <a:buNone/>
              <a:defRPr sz="2000">
                <a:solidFill>
                  <a:schemeClr val="bg2">
                    <a:lumMod val="20000"/>
                    <a:lumOff val="8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rtlCol="0" anchor="t" anchorCtr="0"/>
          <a:lstStyle>
            <a:lvl1pPr>
              <a:defRPr sz="3200"/>
            </a:lvl1pPr>
          </a:lstStyle>
          <a:p>
            <a:pPr rtl="0"/>
            <a:r>
              <a:rPr lang="en-US" noProof="0"/>
              <a:t>Click to edit Master title style</a:t>
            </a:r>
            <a:endParaRPr lang="en-GB" noProof="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1552419" y="1887801"/>
            <a:ext cx="4057961" cy="1431234"/>
          </a:xfrm>
        </p:spPr>
        <p:txBody>
          <a:bodyPr rtlCol="0">
            <a:normAutofit/>
          </a:bodyPr>
          <a:lstStyle>
            <a:lvl1pPr marL="0" indent="0">
              <a:buNone/>
              <a:defRPr sz="2000">
                <a:solidFill>
                  <a:schemeClr val="bg2">
                    <a:lumMod val="20000"/>
                    <a:lumOff val="8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rtlCol="0"/>
          <a:lstStyle/>
          <a:p>
            <a:pPr rtl="0"/>
            <a:fld id="{DFEC2B01-AE18-4B8B-87C7-9A450FF6D4A7}" type="datetime1">
              <a:rPr lang="en-GB" noProof="0" smtClean="0"/>
              <a:t>23/03/2022</a:t>
            </a:fld>
            <a:endParaRPr lang="en-GB" noProof="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844273" y="1883115"/>
            <a:ext cx="576000" cy="576000"/>
          </a:xfrm>
        </p:spPr>
        <p:txBody>
          <a:bodyPr rtlCol="0">
            <a:normAutofit/>
          </a:bodyPr>
          <a:lstStyle>
            <a:lvl1pPr marL="0" indent="0" algn="ctr">
              <a:buNone/>
              <a:defRPr sz="400"/>
            </a:lvl1pPr>
          </a:lstStyle>
          <a:p>
            <a:pPr rtl="0"/>
            <a:r>
              <a:rPr lang="en-US" noProof="0"/>
              <a:t>Click icon to add picture</a:t>
            </a:r>
            <a:endParaRPr lang="en-GB" noProof="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844273" y="3573118"/>
            <a:ext cx="576000" cy="576000"/>
          </a:xfrm>
        </p:spPr>
        <p:txBody>
          <a:bodyPr rtlCol="0">
            <a:normAutofit/>
          </a:bodyPr>
          <a:lstStyle>
            <a:lvl1pPr marL="0" indent="0" algn="ctr">
              <a:buNone/>
              <a:defRPr sz="400"/>
            </a:lvl1pPr>
          </a:lstStyle>
          <a:p>
            <a:pPr rtl="0"/>
            <a:r>
              <a:rPr lang="en-US" noProof="0"/>
              <a:t>Click icon to add picture</a:t>
            </a:r>
            <a:endParaRPr lang="en-GB" noProof="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1552418" y="3575461"/>
            <a:ext cx="4057961" cy="1431234"/>
          </a:xfrm>
        </p:spPr>
        <p:txBody>
          <a:bodyPr rtlCol="0">
            <a:normAutofit/>
          </a:bodyPr>
          <a:lstStyle>
            <a:lvl1pPr marL="0" indent="0">
              <a:buNone/>
              <a:defRPr sz="2000">
                <a:solidFill>
                  <a:schemeClr val="bg2">
                    <a:lumMod val="20000"/>
                    <a:lumOff val="8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844273" y="5263121"/>
            <a:ext cx="576000" cy="576000"/>
          </a:xfrm>
        </p:spPr>
        <p:txBody>
          <a:bodyPr rtlCol="0">
            <a:normAutofit/>
          </a:bodyPr>
          <a:lstStyle>
            <a:lvl1pPr marL="0" indent="0" algn="ctr">
              <a:buNone/>
              <a:defRPr sz="400"/>
            </a:lvl1pPr>
          </a:lstStyle>
          <a:p>
            <a:pPr rtl="0"/>
            <a:r>
              <a:rPr lang="en-US" noProof="0"/>
              <a:t>Click icon to add picture</a:t>
            </a:r>
            <a:endParaRPr lang="en-GB" noProof="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1552418" y="5263122"/>
            <a:ext cx="4057961" cy="775728"/>
          </a:xfrm>
        </p:spPr>
        <p:txBody>
          <a:bodyPr rtlCol="0">
            <a:normAutofit/>
          </a:bodyPr>
          <a:lstStyle>
            <a:lvl1pPr marL="0" indent="0">
              <a:buNone/>
              <a:defRPr sz="2000">
                <a:solidFill>
                  <a:schemeClr val="bg2">
                    <a:lumMod val="20000"/>
                    <a:lumOff val="8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Tree>
    <p:extLst>
      <p:ext uri="{BB962C8B-B14F-4D97-AF65-F5344CB8AC3E}">
        <p14:creationId xmlns:p14="http://schemas.microsoft.com/office/powerpoint/2010/main" val="1648061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with picture">
    <p:spTree>
      <p:nvGrpSpPr>
        <p:cNvPr id="1" name=""/>
        <p:cNvGrpSpPr/>
        <p:nvPr/>
      </p:nvGrpSpPr>
      <p:grpSpPr>
        <a:xfrm>
          <a:off x="0" y="0"/>
          <a:ext cx="0" cy="0"/>
          <a:chOff x="0" y="0"/>
          <a:chExt cx="0" cy="0"/>
        </a:xfrm>
      </p:grpSpPr>
      <p:sp>
        <p:nvSpPr>
          <p:cNvPr id="14" name="Picture Placeholder 12">
            <a:extLst>
              <a:ext uri="{FF2B5EF4-FFF2-40B4-BE49-F238E27FC236}">
                <a16:creationId xmlns:a16="http://schemas.microsoft.com/office/drawing/2014/main" id="{B74348DE-EC54-4C62-948C-0B2BF9045578}"/>
              </a:ext>
            </a:extLst>
          </p:cNvPr>
          <p:cNvSpPr>
            <a:spLocks noGrp="1"/>
          </p:cNvSpPr>
          <p:nvPr>
            <p:ph type="pic" sz="quarter" idx="13"/>
          </p:nvPr>
        </p:nvSpPr>
        <p:spPr>
          <a:xfrm>
            <a:off x="0" y="3115389"/>
            <a:ext cx="12188825" cy="3742611"/>
          </a:xfrm>
        </p:spPr>
        <p:txBody>
          <a:bodyPr rtlCol="0"/>
          <a:lstStyle>
            <a:lvl1pPr marL="0" indent="0" algn="ctr">
              <a:buNone/>
              <a:defRPr/>
            </a:lvl1pPr>
          </a:lstStyle>
          <a:p>
            <a:pPr rtl="0"/>
            <a:r>
              <a:rPr lang="en-US" noProof="0"/>
              <a:t>Click icon to add picture</a:t>
            </a:r>
            <a:endParaRPr lang="en-GB" noProof="0"/>
          </a:p>
        </p:txBody>
      </p:sp>
      <p:sp>
        <p:nvSpPr>
          <p:cNvPr id="10" name="object 3">
            <a:extLst>
              <a:ext uri="{FF2B5EF4-FFF2-40B4-BE49-F238E27FC236}">
                <a16:creationId xmlns:a16="http://schemas.microsoft.com/office/drawing/2014/main" id="{2A53E879-94A1-4659-9069-ED0D6F03014D}"/>
              </a:ext>
            </a:extLst>
          </p:cNvPr>
          <p:cNvSpPr/>
          <p:nvPr userDrawn="1"/>
        </p:nvSpPr>
        <p:spPr>
          <a:xfrm>
            <a:off x="2400" y="1999821"/>
            <a:ext cx="12189600" cy="1115568"/>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accent2"/>
          </a:solidFill>
        </p:spPr>
        <p:txBody>
          <a:bodyPr wrap="square" lIns="0" tIns="0" rIns="0" bIns="0" rtlCol="0"/>
          <a:lstStyle/>
          <a:p>
            <a:pPr rtl="0"/>
            <a:endParaRPr lang="en-GB" noProof="0"/>
          </a:p>
        </p:txBody>
      </p:sp>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rtlCol="0"/>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985963"/>
            <a:ext cx="5157787" cy="823912"/>
          </a:xfrm>
        </p:spPr>
        <p:txBody>
          <a:bodyPr rtlCol="0"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3434047"/>
            <a:ext cx="5157787" cy="275561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985963"/>
            <a:ext cx="5183188" cy="823912"/>
          </a:xfrm>
        </p:spPr>
        <p:txBody>
          <a:bodyPr rtlCol="0"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3434047"/>
            <a:ext cx="5183188" cy="275561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rtlCol="0"/>
          <a:lstStyle/>
          <a:p>
            <a:pPr rtl="0"/>
            <a:fld id="{66035DD6-9CC1-433D-A173-504E3A8EC386}" type="datetime1">
              <a:rPr lang="en-GB" noProof="0" smtClean="0"/>
              <a:t>23/03/2022</a:t>
            </a:fld>
            <a:endParaRPr lang="en-GB" noProof="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rtlCol="0"/>
          <a:lstStyle/>
          <a:p>
            <a:pPr rtl="0"/>
            <a:endParaRPr lang="en-GB" noProof="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Tree>
    <p:extLst>
      <p:ext uri="{BB962C8B-B14F-4D97-AF65-F5344CB8AC3E}">
        <p14:creationId xmlns:p14="http://schemas.microsoft.com/office/powerpoint/2010/main" val="2030576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rtlCol="0"/>
          <a:lstStyle/>
          <a:p>
            <a:pPr rtl="0"/>
            <a:r>
              <a:rPr lang="en-US" noProof="0"/>
              <a:t>Click to edit Master title style</a:t>
            </a:r>
            <a:endParaRPr lang="en-GB" noProof="0"/>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rtlCol="0"/>
          <a:lstStyle/>
          <a:p>
            <a:pPr rtl="0"/>
            <a:fld id="{D7659950-852C-443D-9892-BDE9DBC6761B}" type="datetime1">
              <a:rPr lang="en-GB" noProof="0" smtClean="0"/>
              <a:t>23/03/2022</a:t>
            </a:fld>
            <a:endParaRPr lang="en-GB" noProof="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rtlCol="0"/>
          <a:lstStyle/>
          <a:p>
            <a:pPr rtl="0"/>
            <a:endParaRPr lang="en-GB" noProof="0"/>
          </a:p>
        </p:txBody>
      </p:sp>
      <p:sp>
        <p:nvSpPr>
          <p:cNvPr id="12" name="Picture Placeholder 11">
            <a:extLst>
              <a:ext uri="{FF2B5EF4-FFF2-40B4-BE49-F238E27FC236}">
                <a16:creationId xmlns:a16="http://schemas.microsoft.com/office/drawing/2014/main" id="{B15EEB49-54F4-404C-9B31-AD488BFCB2E0}"/>
              </a:ext>
            </a:extLst>
          </p:cNvPr>
          <p:cNvSpPr>
            <a:spLocks noGrp="1"/>
          </p:cNvSpPr>
          <p:nvPr>
            <p:ph type="pic" sz="quarter" idx="14"/>
          </p:nvPr>
        </p:nvSpPr>
        <p:spPr>
          <a:xfrm>
            <a:off x="1772412" y="2219248"/>
            <a:ext cx="2414016" cy="2414016"/>
          </a:xfrm>
          <a:prstGeom prst="ellipse">
            <a:avLst/>
          </a:prstGeom>
          <a:noFill/>
          <a:ln w="387350">
            <a:noFill/>
          </a:ln>
        </p:spPr>
        <p:txBody>
          <a:bodyPr rtlCol="0"/>
          <a:lstStyle/>
          <a:p>
            <a:pPr rtl="0"/>
            <a:r>
              <a:rPr lang="en-US" noProof="0"/>
              <a:t>Click icon to add picture</a:t>
            </a:r>
            <a:endParaRPr lang="en-GB" noProof="0"/>
          </a:p>
        </p:txBody>
      </p:sp>
      <p:sp>
        <p:nvSpPr>
          <p:cNvPr id="17" name="Picture Placeholder 11">
            <a:extLst>
              <a:ext uri="{FF2B5EF4-FFF2-40B4-BE49-F238E27FC236}">
                <a16:creationId xmlns:a16="http://schemas.microsoft.com/office/drawing/2014/main" id="{6B2DD458-866A-421E-9AD0-B0D9E1195728}"/>
              </a:ext>
            </a:extLst>
          </p:cNvPr>
          <p:cNvSpPr>
            <a:spLocks noGrp="1"/>
          </p:cNvSpPr>
          <p:nvPr>
            <p:ph type="pic" sz="quarter" idx="17"/>
          </p:nvPr>
        </p:nvSpPr>
        <p:spPr>
          <a:xfrm>
            <a:off x="8005572" y="2196083"/>
            <a:ext cx="2414016" cy="2414016"/>
          </a:xfrm>
          <a:prstGeom prst="ellipse">
            <a:avLst/>
          </a:prstGeom>
          <a:noFill/>
          <a:ln w="387350">
            <a:noFill/>
          </a:ln>
        </p:spPr>
        <p:txBody>
          <a:bodyPr rtlCol="0"/>
          <a:lstStyle/>
          <a:p>
            <a:pPr rtl="0"/>
            <a:r>
              <a:rPr lang="en-US" noProof="0"/>
              <a:t>Click icon to add picture</a:t>
            </a:r>
            <a:endParaRPr lang="en-GB" noProof="0"/>
          </a:p>
        </p:txBody>
      </p:sp>
      <p:sp>
        <p:nvSpPr>
          <p:cNvPr id="14" name="Picture Placeholder 11">
            <a:extLst>
              <a:ext uri="{FF2B5EF4-FFF2-40B4-BE49-F238E27FC236}">
                <a16:creationId xmlns:a16="http://schemas.microsoft.com/office/drawing/2014/main" id="{57A4D097-9603-42DC-888D-8039CE6ADC94}"/>
              </a:ext>
            </a:extLst>
          </p:cNvPr>
          <p:cNvSpPr>
            <a:spLocks noGrp="1"/>
          </p:cNvSpPr>
          <p:nvPr>
            <p:ph type="pic" sz="quarter" idx="16"/>
          </p:nvPr>
        </p:nvSpPr>
        <p:spPr>
          <a:xfrm>
            <a:off x="4587240" y="2019165"/>
            <a:ext cx="3017520" cy="3017520"/>
          </a:xfrm>
          <a:prstGeom prst="ellipse">
            <a:avLst/>
          </a:prstGeom>
          <a:noFill/>
        </p:spPr>
        <p:txBody>
          <a:bodyPr rtlCol="0"/>
          <a:lstStyle/>
          <a:p>
            <a:pPr rtl="0"/>
            <a:r>
              <a:rPr lang="en-US" noProof="0"/>
              <a:t>Click icon to add picture</a:t>
            </a:r>
            <a:endParaRPr lang="en-GB" noProof="0"/>
          </a:p>
        </p:txBody>
      </p:sp>
      <p:sp>
        <p:nvSpPr>
          <p:cNvPr id="25" name="Text Placeholder 23">
            <a:extLst>
              <a:ext uri="{FF2B5EF4-FFF2-40B4-BE49-F238E27FC236}">
                <a16:creationId xmlns:a16="http://schemas.microsoft.com/office/drawing/2014/main" id="{B9B9E0BA-35AD-4D69-9A03-35F2509C2C27}"/>
              </a:ext>
            </a:extLst>
          </p:cNvPr>
          <p:cNvSpPr>
            <a:spLocks noGrp="1"/>
          </p:cNvSpPr>
          <p:nvPr>
            <p:ph type="body" sz="quarter" idx="19"/>
          </p:nvPr>
        </p:nvSpPr>
        <p:spPr>
          <a:xfrm>
            <a:off x="1612900" y="5033963"/>
            <a:ext cx="2700338" cy="738187"/>
          </a:xfrm>
        </p:spPr>
        <p:txBody>
          <a:bodyPr rtlCol="0">
            <a:normAutofit/>
          </a:bodyPr>
          <a:lstStyle>
            <a:lvl1pPr marL="0" indent="0" algn="ctr">
              <a:buNone/>
              <a:defRPr sz="2000">
                <a:solidFill>
                  <a:schemeClr val="bg1">
                    <a:lumMod val="95000"/>
                  </a:schemeClr>
                </a:solidFill>
                <a:latin typeface="+mj-lt"/>
              </a:defRPr>
            </a:lvl1pPr>
          </a:lstStyle>
          <a:p>
            <a:pPr lvl="0" rtl="0"/>
            <a:r>
              <a:rPr lang="en-US" noProof="0"/>
              <a:t>Click to edit Master text styles</a:t>
            </a:r>
          </a:p>
        </p:txBody>
      </p:sp>
      <p:sp>
        <p:nvSpPr>
          <p:cNvPr id="26" name="Text Placeholder 23">
            <a:extLst>
              <a:ext uri="{FF2B5EF4-FFF2-40B4-BE49-F238E27FC236}">
                <a16:creationId xmlns:a16="http://schemas.microsoft.com/office/drawing/2014/main" id="{B1CC61B3-695C-423D-8F0B-45674DC932B3}"/>
              </a:ext>
            </a:extLst>
          </p:cNvPr>
          <p:cNvSpPr>
            <a:spLocks noGrp="1"/>
          </p:cNvSpPr>
          <p:nvPr>
            <p:ph type="body" sz="quarter" idx="20"/>
          </p:nvPr>
        </p:nvSpPr>
        <p:spPr>
          <a:xfrm>
            <a:off x="4745831" y="5236700"/>
            <a:ext cx="2700338" cy="738187"/>
          </a:xfrm>
        </p:spPr>
        <p:txBody>
          <a:bodyPr rtlCol="0">
            <a:normAutofit/>
          </a:bodyPr>
          <a:lstStyle>
            <a:lvl1pPr marL="0" indent="0" algn="ctr">
              <a:buNone/>
              <a:defRPr sz="2000">
                <a:solidFill>
                  <a:schemeClr val="bg1">
                    <a:lumMod val="95000"/>
                  </a:schemeClr>
                </a:solidFill>
                <a:latin typeface="+mj-lt"/>
              </a:defRPr>
            </a:lvl1pPr>
          </a:lstStyle>
          <a:p>
            <a:pPr lvl="0" rtl="0"/>
            <a:r>
              <a:rPr lang="en-US" noProof="0"/>
              <a:t>Click to edit Master text styles</a:t>
            </a:r>
          </a:p>
        </p:txBody>
      </p:sp>
      <p:sp>
        <p:nvSpPr>
          <p:cNvPr id="27" name="Text Placeholder 23">
            <a:extLst>
              <a:ext uri="{FF2B5EF4-FFF2-40B4-BE49-F238E27FC236}">
                <a16:creationId xmlns:a16="http://schemas.microsoft.com/office/drawing/2014/main" id="{B870F23E-35A1-4942-A685-641AA883066A}"/>
              </a:ext>
            </a:extLst>
          </p:cNvPr>
          <p:cNvSpPr>
            <a:spLocks noGrp="1"/>
          </p:cNvSpPr>
          <p:nvPr>
            <p:ph type="body" sz="quarter" idx="21"/>
          </p:nvPr>
        </p:nvSpPr>
        <p:spPr>
          <a:xfrm>
            <a:off x="7878762" y="5033963"/>
            <a:ext cx="2700338" cy="738187"/>
          </a:xfrm>
        </p:spPr>
        <p:txBody>
          <a:bodyPr rtlCol="0">
            <a:normAutofit/>
          </a:bodyPr>
          <a:lstStyle>
            <a:lvl1pPr marL="0" indent="0" algn="ctr">
              <a:buNone/>
              <a:defRPr sz="2000">
                <a:solidFill>
                  <a:schemeClr val="bg1">
                    <a:lumMod val="95000"/>
                  </a:schemeClr>
                </a:solidFill>
                <a:latin typeface="+mj-lt"/>
              </a:defRPr>
            </a:lvl1pPr>
          </a:lstStyle>
          <a:p>
            <a:pPr lvl="0" rtl="0"/>
            <a:r>
              <a:rPr lang="en-US" noProof="0"/>
              <a:t>Click to edit Master text styles</a:t>
            </a:r>
          </a:p>
        </p:txBody>
      </p:sp>
      <p:sp>
        <p:nvSpPr>
          <p:cNvPr id="29" name="Picture Placeholder 28">
            <a:extLst>
              <a:ext uri="{FF2B5EF4-FFF2-40B4-BE49-F238E27FC236}">
                <a16:creationId xmlns:a16="http://schemas.microsoft.com/office/drawing/2014/main" id="{863B8202-88BB-4ED4-B936-9D9C0B4C8D17}"/>
              </a:ext>
            </a:extLst>
          </p:cNvPr>
          <p:cNvSpPr>
            <a:spLocks noGrp="1"/>
          </p:cNvSpPr>
          <p:nvPr>
            <p:ph type="pic" sz="quarter" idx="22"/>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Tree>
    <p:extLst>
      <p:ext uri="{BB962C8B-B14F-4D97-AF65-F5344CB8AC3E}">
        <p14:creationId xmlns:p14="http://schemas.microsoft.com/office/powerpoint/2010/main" val="3633280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Picture with three sections">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pPr rtl="0"/>
            <a:endParaRPr lang="en-GB" noProof="0"/>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rtlCol="0" anchor="b"/>
          <a:lstStyle>
            <a:lvl1pPr>
              <a:defRPr sz="3200"/>
            </a:lvl1pPr>
          </a:lstStyle>
          <a:p>
            <a:pPr rtl="0"/>
            <a:r>
              <a:rPr lang="en-US" noProof="0"/>
              <a:t>Click to edit Master title style</a:t>
            </a:r>
            <a:endParaRPr lang="en-GB" noProof="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rtlCol="0"/>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rtlCol="0"/>
          <a:lstStyle/>
          <a:p>
            <a:pPr rtl="0"/>
            <a:fld id="{4841FF33-0643-48B8-8051-4F7DBAE6F881}" type="datetime1">
              <a:rPr lang="en-GB" noProof="0" smtClean="0"/>
              <a:t>23/03/2022</a:t>
            </a:fld>
            <a:endParaRPr lang="en-GB" noProof="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rtlCol="0"/>
          <a:lstStyle/>
          <a:p>
            <a:pPr rtl="0"/>
            <a:endParaRPr lang="en-GB" noProof="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rtlCol="0"/>
          <a:lstStyle/>
          <a:p>
            <a:pPr rtl="0"/>
            <a:fld id="{82EE24B5-652C-4DB5-B7C3-B5BBEC1280B1}" type="slidenum">
              <a:rPr lang="en-GB" noProof="0" smtClean="0"/>
              <a:t>‹#›</a:t>
            </a:fld>
            <a:endParaRPr lang="en-GB" noProof="0"/>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pPr rtl="0"/>
            <a:endParaRPr lang="en-GB" noProof="0"/>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rtlCol="0">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rtlCol="0">
            <a:normAutofit/>
          </a:bodyPr>
          <a:lstStyle>
            <a:lvl1pPr marL="0" indent="0" algn="ctr">
              <a:buNone/>
              <a:defRPr sz="400"/>
            </a:lvl1pPr>
          </a:lstStyle>
          <a:p>
            <a:pPr rtl="0"/>
            <a:r>
              <a:rPr lang="en-US" noProof="0"/>
              <a:t>Click icon to add picture</a:t>
            </a:r>
            <a:endParaRPr lang="en-GB" noProof="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rtlCol="0">
            <a:normAutofit/>
          </a:bodyPr>
          <a:lstStyle>
            <a:lvl1pPr marL="0" indent="0" algn="ctr">
              <a:buNone/>
              <a:defRPr sz="400"/>
            </a:lvl1pPr>
          </a:lstStyle>
          <a:p>
            <a:pPr rtl="0"/>
            <a:r>
              <a:rPr lang="en-US" noProof="0"/>
              <a:t>Click icon to add picture</a:t>
            </a:r>
            <a:endParaRPr lang="en-GB" noProof="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rtlCol="0"/>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rtlCol="0">
            <a:normAutofit/>
          </a:bodyPr>
          <a:lstStyle>
            <a:lvl1pPr marL="0" indent="0" algn="ctr">
              <a:buNone/>
              <a:defRPr sz="400"/>
            </a:lvl1pPr>
          </a:lstStyle>
          <a:p>
            <a:pPr rtl="0"/>
            <a:r>
              <a:rPr lang="en-US" noProof="0"/>
              <a:t>Click icon to add picture</a:t>
            </a:r>
            <a:endParaRPr lang="en-GB" noProof="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rtlCol="0"/>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Tree>
    <p:extLst>
      <p:ext uri="{BB962C8B-B14F-4D97-AF65-F5344CB8AC3E}">
        <p14:creationId xmlns:p14="http://schemas.microsoft.com/office/powerpoint/2010/main" val="3856490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CE5E4E58-C27D-4F74-A5F2-3D53139F3D09}" type="datetime1">
              <a:rPr lang="en-GB" noProof="0" smtClean="0"/>
              <a:t>23/03/2022</a:t>
            </a:fld>
            <a:endParaRPr lang="en-GB" noProof="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GB" noProof="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53346"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pPr rtl="0"/>
            <a:fld id="{82EE24B5-652C-4DB5-B7C3-B5BBEC1280B1}" type="slidenum">
              <a:rPr lang="en-GB" noProof="0" smtClean="0"/>
              <a:pPr rtl="0"/>
              <a:t>‹#›</a:t>
            </a:fld>
            <a:endParaRPr lang="en-GB" noProof="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opensea.io/"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zipmex.com/glossary/wallet/" TargetMode="External"/><Relationship Id="rId4" Type="http://schemas.openxmlformats.org/officeDocument/2006/relationships/hyperlink" Target="https://zipmex.com/coin-info/eth/"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image" Target="../media/image18.png"/><Relationship Id="rId5" Type="http://schemas.openxmlformats.org/officeDocument/2006/relationships/image" Target="../media/image17.jpg"/><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C5720-51D4-4632-91CD-936B8AB96750}"/>
              </a:ext>
            </a:extLst>
          </p:cNvPr>
          <p:cNvSpPr>
            <a:spLocks noGrp="1"/>
          </p:cNvSpPr>
          <p:nvPr>
            <p:ph type="title"/>
          </p:nvPr>
        </p:nvSpPr>
        <p:spPr>
          <a:xfrm>
            <a:off x="-1" y="-1"/>
            <a:ext cx="12192001" cy="6848669"/>
          </a:xfrm>
        </p:spPr>
        <p:txBody>
          <a:bodyPr rtlCol="0">
            <a:normAutofit/>
          </a:bodyPr>
          <a:lstStyle/>
          <a:p>
            <a:pPr algn="ctr"/>
            <a:br>
              <a:rPr lang="en-US" altLang="en-US" sz="2700" b="0" dirty="0">
                <a:latin typeface="+mn-lt"/>
              </a:rPr>
            </a:br>
            <a:br>
              <a:rPr lang="en-US" altLang="en-US" sz="2700" b="0" dirty="0">
                <a:latin typeface="+mn-lt"/>
              </a:rPr>
            </a:br>
            <a:r>
              <a:rPr lang="en-US" altLang="en-US" sz="2700" i="1" dirty="0">
                <a:latin typeface="+mn-lt"/>
              </a:rPr>
              <a:t>University of  Wales Trinity Saint David Birmingham</a:t>
            </a:r>
            <a:br>
              <a:rPr lang="en-GB" altLang="en-US" sz="2000" b="0" i="1" dirty="0">
                <a:latin typeface="+mn-lt"/>
              </a:rPr>
            </a:br>
            <a:br>
              <a:rPr lang="en-GB" altLang="en-US" sz="2000" b="0" i="1" dirty="0">
                <a:latin typeface="+mn-lt"/>
              </a:rPr>
            </a:br>
            <a:br>
              <a:rPr lang="en-GB" altLang="en-US" sz="2000" b="0" dirty="0">
                <a:latin typeface="+mn-lt"/>
              </a:rPr>
            </a:br>
            <a:r>
              <a:rPr lang="en-GB" altLang="en-US" sz="2800" dirty="0">
                <a:latin typeface="+mn-lt"/>
              </a:rPr>
              <a:t>ELITE ARTS FASHION</a:t>
            </a:r>
            <a:br>
              <a:rPr lang="en-GB" altLang="en-US" sz="2000" b="0" dirty="0">
                <a:latin typeface="+mn-lt"/>
              </a:rPr>
            </a:br>
            <a:br>
              <a:rPr lang="en-GB" altLang="en-US" sz="2000" b="0" dirty="0">
                <a:latin typeface="+mn-lt"/>
              </a:rPr>
            </a:br>
            <a:r>
              <a:rPr lang="en-GB" altLang="en-US" sz="1600" b="0" dirty="0">
                <a:latin typeface="+mn-lt"/>
              </a:rPr>
              <a:t>Names of the Students and ID Numbers:</a:t>
            </a:r>
            <a:br>
              <a:rPr lang="en-GB" altLang="en-US" sz="2000" b="0" dirty="0">
                <a:latin typeface="+mn-lt"/>
              </a:rPr>
            </a:br>
            <a:r>
              <a:rPr lang="en-GB" altLang="en-US" sz="2400" b="0" dirty="0">
                <a:latin typeface="+mn-lt"/>
              </a:rPr>
              <a:t>FLORIN </a:t>
            </a:r>
            <a:r>
              <a:rPr lang="en-GB" altLang="en-US" sz="2400" b="0">
                <a:latin typeface="+mn-lt"/>
              </a:rPr>
              <a:t>ZINICA - </a:t>
            </a:r>
            <a:r>
              <a:rPr lang="en-GB" sz="2400" b="0">
                <a:latin typeface="+mn-lt"/>
              </a:rPr>
              <a:t>2028364</a:t>
            </a:r>
            <a:br>
              <a:rPr lang="en-GB" altLang="en-US" sz="2400" b="0" dirty="0">
                <a:latin typeface="+mn-lt"/>
              </a:rPr>
            </a:br>
            <a:r>
              <a:rPr lang="en-GB" altLang="en-US" sz="2400" b="0" dirty="0">
                <a:latin typeface="+mn-lt"/>
              </a:rPr>
              <a:t>CRISTIAN </a:t>
            </a:r>
            <a:r>
              <a:rPr lang="en-GB" altLang="en-US" sz="2400" b="0">
                <a:latin typeface="+mn-lt"/>
              </a:rPr>
              <a:t>GHERMAN - </a:t>
            </a:r>
            <a:r>
              <a:rPr lang="en-GB" sz="2400" b="0">
                <a:latin typeface="+mn-lt"/>
              </a:rPr>
              <a:t>2027299</a:t>
            </a:r>
            <a:br>
              <a:rPr lang="en-GB" altLang="en-US" sz="2400" b="0" dirty="0">
                <a:latin typeface="+mn-lt"/>
              </a:rPr>
            </a:br>
            <a:r>
              <a:rPr lang="en-GB" altLang="en-US" sz="2400" b="0" dirty="0">
                <a:latin typeface="+mn-lt"/>
              </a:rPr>
              <a:t>ANAIDA </a:t>
            </a:r>
            <a:r>
              <a:rPr lang="en-GB" altLang="en-US" sz="2400" b="0">
                <a:latin typeface="+mn-lt"/>
              </a:rPr>
              <a:t>ADAMACHE - </a:t>
            </a:r>
            <a:r>
              <a:rPr lang="en-GB" sz="2400" b="0">
                <a:latin typeface="+mn-lt"/>
              </a:rPr>
              <a:t>2026381</a:t>
            </a:r>
            <a:br>
              <a:rPr lang="en-GB" altLang="en-US" sz="2400" b="0" dirty="0">
                <a:latin typeface="+mn-lt"/>
              </a:rPr>
            </a:br>
            <a:r>
              <a:rPr lang="en-GB" altLang="en-US" sz="2400" b="0" dirty="0">
                <a:latin typeface="+mn-lt"/>
              </a:rPr>
              <a:t>SAMANTHA </a:t>
            </a:r>
            <a:r>
              <a:rPr lang="en-GB" altLang="en-US" sz="2400" b="0">
                <a:latin typeface="+mn-lt"/>
              </a:rPr>
              <a:t>EMERY - </a:t>
            </a:r>
            <a:r>
              <a:rPr lang="en-GB" sz="2400" b="0">
                <a:latin typeface="+mn-lt"/>
              </a:rPr>
              <a:t>2025572</a:t>
            </a:r>
            <a:br>
              <a:rPr lang="en-GB" sz="2400" b="0" dirty="0">
                <a:latin typeface="+mn-lt"/>
              </a:rPr>
            </a:br>
            <a:r>
              <a:rPr lang="en-GB" altLang="en-US" sz="2400" b="0" dirty="0">
                <a:latin typeface="+mn-lt"/>
              </a:rPr>
              <a:t>HAITHAM </a:t>
            </a:r>
            <a:r>
              <a:rPr lang="en-GB" altLang="en-US" sz="2400" b="0">
                <a:latin typeface="+mn-lt"/>
              </a:rPr>
              <a:t>YOUSIF - </a:t>
            </a:r>
            <a:r>
              <a:rPr lang="en-GB" sz="2400" b="0">
                <a:latin typeface="+mn-lt"/>
              </a:rPr>
              <a:t>2027242</a:t>
            </a:r>
            <a:br>
              <a:rPr lang="en-GB" b="0" dirty="0">
                <a:latin typeface="+mn-lt"/>
              </a:rPr>
            </a:br>
            <a:br>
              <a:rPr lang="en-GB" altLang="en-US" sz="2000" b="0" dirty="0">
                <a:latin typeface="+mn-lt"/>
              </a:rPr>
            </a:br>
            <a:r>
              <a:rPr lang="en-GB" altLang="en-US" sz="2000" dirty="0">
                <a:latin typeface="+mn-lt"/>
              </a:rPr>
              <a:t>Module:</a:t>
            </a:r>
            <a:r>
              <a:rPr lang="en-GB" altLang="en-US" sz="2000" b="0" dirty="0">
                <a:latin typeface="+mn-lt"/>
              </a:rPr>
              <a:t> </a:t>
            </a:r>
            <a:r>
              <a:rPr lang="en-GB" altLang="en-US" sz="2000" dirty="0">
                <a:latin typeface="+mn-lt"/>
              </a:rPr>
              <a:t>BMSW4006</a:t>
            </a:r>
            <a:br>
              <a:rPr lang="en-GB" altLang="en-US" sz="2000" b="0" dirty="0">
                <a:latin typeface="+mn-lt"/>
              </a:rPr>
            </a:br>
            <a:br>
              <a:rPr lang="en-GB" altLang="en-US" sz="2000" b="0" dirty="0">
                <a:latin typeface="+mn-lt"/>
              </a:rPr>
            </a:br>
            <a:r>
              <a:rPr lang="en-GB" altLang="en-US" sz="2000" b="0" dirty="0">
                <a:latin typeface="+mn-lt"/>
              </a:rPr>
              <a:t>Lecturer  Name:</a:t>
            </a:r>
            <a:br>
              <a:rPr lang="en-GB" altLang="en-US" sz="2000" b="0" dirty="0">
                <a:latin typeface="+mn-lt"/>
              </a:rPr>
            </a:br>
            <a:r>
              <a:rPr lang="en-GB" altLang="en-US" sz="2000" b="0" dirty="0">
                <a:latin typeface="+mn-lt"/>
              </a:rPr>
              <a:t>YOHAN MENDIS</a:t>
            </a:r>
            <a:br>
              <a:rPr lang="en-GB" altLang="en-US" sz="2000" b="0" dirty="0">
                <a:latin typeface="+mn-lt"/>
              </a:rPr>
            </a:br>
            <a:br>
              <a:rPr lang="en-GB" altLang="en-US" sz="2000" b="0" dirty="0">
                <a:latin typeface="+mn-lt"/>
              </a:rPr>
            </a:br>
            <a:endParaRPr lang="en-GB" sz="2000" b="0" dirty="0">
              <a:latin typeface="+mn-lt"/>
            </a:endParaRPr>
          </a:p>
        </p:txBody>
      </p:sp>
      <p:sp>
        <p:nvSpPr>
          <p:cNvPr id="3" name="Slide Number Placeholder 2">
            <a:extLst>
              <a:ext uri="{FF2B5EF4-FFF2-40B4-BE49-F238E27FC236}">
                <a16:creationId xmlns:a16="http://schemas.microsoft.com/office/drawing/2014/main" id="{24D506CC-0185-443E-82C7-1600C21D6E91}"/>
              </a:ext>
            </a:extLst>
          </p:cNvPr>
          <p:cNvSpPr>
            <a:spLocks noGrp="1"/>
          </p:cNvSpPr>
          <p:nvPr>
            <p:ph type="sldNum" sz="quarter" idx="12"/>
          </p:nvPr>
        </p:nvSpPr>
        <p:spPr/>
        <p:txBody>
          <a:bodyPr rtlCol="0"/>
          <a:lstStyle/>
          <a:p>
            <a:pPr rtl="0"/>
            <a:fld id="{82EE24B5-652C-4DB5-B7C3-B5BBEC1280B1}" type="slidenum">
              <a:rPr lang="en-GB" smtClean="0"/>
              <a:t>1</a:t>
            </a:fld>
            <a:endParaRPr lang="en-GB"/>
          </a:p>
        </p:txBody>
      </p:sp>
      <p:sp>
        <p:nvSpPr>
          <p:cNvPr id="9" name="Content Placeholder 3">
            <a:extLst>
              <a:ext uri="{FF2B5EF4-FFF2-40B4-BE49-F238E27FC236}">
                <a16:creationId xmlns:a16="http://schemas.microsoft.com/office/drawing/2014/main" id="{E7A818AB-B120-41D5-88A6-933AB9CAAE68}"/>
              </a:ext>
            </a:extLst>
          </p:cNvPr>
          <p:cNvSpPr txBox="1">
            <a:spLocks/>
          </p:cNvSpPr>
          <p:nvPr/>
        </p:nvSpPr>
        <p:spPr>
          <a:xfrm>
            <a:off x="6188242" y="928914"/>
            <a:ext cx="5181600" cy="4470399"/>
          </a:xfrm>
          <a:prstGeom prst="rect">
            <a:avLst/>
          </a:prstGeom>
        </p:spPr>
        <p:txBody>
          <a:bodyPr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buNone/>
            </a:pPr>
            <a:endParaRPr lang="en-GB" sz="1800" i="1" spc="-25">
              <a:solidFill>
                <a:schemeClr val="bg2">
                  <a:lumMod val="20000"/>
                  <a:lumOff val="80000"/>
                </a:schemeClr>
              </a:solidFill>
              <a:latin typeface="Arial"/>
              <a:cs typeface="Arial"/>
            </a:endParaRPr>
          </a:p>
        </p:txBody>
      </p:sp>
    </p:spTree>
    <p:extLst>
      <p:ext uri="{BB962C8B-B14F-4D97-AF65-F5344CB8AC3E}">
        <p14:creationId xmlns:p14="http://schemas.microsoft.com/office/powerpoint/2010/main" val="17939497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a:xfrm>
            <a:off x="1524000" y="2008518"/>
            <a:ext cx="9144000" cy="2128049"/>
          </a:xfrm>
        </p:spPr>
        <p:txBody>
          <a:bodyPr rtlCol="0">
            <a:normAutofit fontScale="90000"/>
          </a:bodyPr>
          <a:lstStyle/>
          <a:p>
            <a:r>
              <a:rPr lang="en-GB" sz="5000" dirty="0">
                <a:latin typeface="Gill Sans MT"/>
              </a:rPr>
              <a:t>ELF</a:t>
            </a:r>
            <a:br>
              <a:rPr lang="en-GB" sz="5000" dirty="0">
                <a:latin typeface="Gill Sans MT"/>
              </a:rPr>
            </a:br>
            <a:r>
              <a:rPr lang="en-GB" sz="5000" dirty="0">
                <a:latin typeface="Gill Sans MT"/>
              </a:rPr>
              <a:t>Elite Arts Fashion</a:t>
            </a:r>
            <a:br>
              <a:rPr lang="en-GB" sz="5000" dirty="0">
                <a:latin typeface="Gill Sans MT" panose="020B0502020104020203" pitchFamily="34" charset="0"/>
              </a:rPr>
            </a:br>
            <a:r>
              <a:rPr lang="en-GB" sz="5000" dirty="0">
                <a:latin typeface="Gill Sans MT"/>
              </a:rPr>
              <a:t>BUSINESS PLAN</a:t>
            </a:r>
          </a:p>
        </p:txBody>
      </p:sp>
      <p:pic>
        <p:nvPicPr>
          <p:cNvPr id="23" name="Picture 22">
            <a:extLst>
              <a:ext uri="{FF2B5EF4-FFF2-40B4-BE49-F238E27FC236}">
                <a16:creationId xmlns:a16="http://schemas.microsoft.com/office/drawing/2014/main" id="{63483ADA-966E-48ED-BAC9-55DC3231C3D1}"/>
              </a:ext>
            </a:extLst>
          </p:cNvPr>
          <p:cNvPicPr>
            <a:picLocks noChangeAspect="1"/>
          </p:cNvPicPr>
          <p:nvPr/>
        </p:nvPicPr>
        <p:blipFill>
          <a:blip r:embed="rId3"/>
          <a:stretch>
            <a:fillRect/>
          </a:stretch>
        </p:blipFill>
        <p:spPr>
          <a:xfrm>
            <a:off x="0" y="-19950"/>
            <a:ext cx="12192000" cy="6897900"/>
          </a:xfrm>
          <a:prstGeom prst="rect">
            <a:avLst/>
          </a:prstGeom>
        </p:spPr>
      </p:pic>
    </p:spTree>
    <p:extLst>
      <p:ext uri="{BB962C8B-B14F-4D97-AF65-F5344CB8AC3E}">
        <p14:creationId xmlns:p14="http://schemas.microsoft.com/office/powerpoint/2010/main" val="1093556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00B79-44BB-4D5F-B51D-2270A854D77A}"/>
              </a:ext>
            </a:extLst>
          </p:cNvPr>
          <p:cNvSpPr>
            <a:spLocks noGrp="1"/>
          </p:cNvSpPr>
          <p:nvPr>
            <p:ph type="title"/>
          </p:nvPr>
        </p:nvSpPr>
        <p:spPr>
          <a:xfrm>
            <a:off x="839788" y="365125"/>
            <a:ext cx="10515600" cy="1325563"/>
          </a:xfrm>
        </p:spPr>
        <p:txBody>
          <a:bodyPr rtlCol="0" anchor="ctr">
            <a:normAutofit/>
          </a:bodyPr>
          <a:lstStyle/>
          <a:p>
            <a:r>
              <a:rPr lang="en-GB" altLang="en-US" i="1" dirty="0"/>
              <a:t>Business / Company Overview</a:t>
            </a:r>
            <a:endParaRPr lang="en-GB" dirty="0"/>
          </a:p>
        </p:txBody>
      </p:sp>
      <p:sp>
        <p:nvSpPr>
          <p:cNvPr id="39" name="Text Placeholder 2">
            <a:extLst>
              <a:ext uri="{FF2B5EF4-FFF2-40B4-BE49-F238E27FC236}">
                <a16:creationId xmlns:a16="http://schemas.microsoft.com/office/drawing/2014/main" id="{E3D73A9C-5991-6E2B-BA2D-6B5481D83F2A}"/>
              </a:ext>
            </a:extLst>
          </p:cNvPr>
          <p:cNvSpPr>
            <a:spLocks noGrp="1"/>
          </p:cNvSpPr>
          <p:nvPr>
            <p:ph type="body" idx="1"/>
          </p:nvPr>
        </p:nvSpPr>
        <p:spPr>
          <a:xfrm>
            <a:off x="839788" y="1681163"/>
            <a:ext cx="10512424" cy="823912"/>
          </a:xfrm>
        </p:spPr>
        <p:txBody>
          <a:bodyPr>
            <a:noAutofit/>
          </a:bodyPr>
          <a:lstStyle/>
          <a:p>
            <a:r>
              <a:rPr lang="en-US" sz="1800" dirty="0"/>
              <a:t>A non-fungible token (NFT) is a cryptographic token that represents a unique asset. They function as verifiable proofs of authenticity and ownership within a blockchain network. NFTs are not interchangeable with each other and introduce scarcity to the digital world.</a:t>
            </a:r>
          </a:p>
        </p:txBody>
      </p:sp>
      <p:pic>
        <p:nvPicPr>
          <p:cNvPr id="4" name="Picture Placeholder 3" descr="Calendar&#10;&#10;Description automatically generated">
            <a:extLst>
              <a:ext uri="{FF2B5EF4-FFF2-40B4-BE49-F238E27FC236}">
                <a16:creationId xmlns:a16="http://schemas.microsoft.com/office/drawing/2014/main" id="{2FDFF5E3-1D66-4F4F-B057-7CD0BB849C49}"/>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5072" r="11254" b="1"/>
          <a:stretch/>
        </p:blipFill>
        <p:spPr>
          <a:xfrm>
            <a:off x="839788" y="2505075"/>
            <a:ext cx="5157787" cy="3684588"/>
          </a:xfrm>
          <a:noFill/>
        </p:spPr>
      </p:pic>
      <p:sp>
        <p:nvSpPr>
          <p:cNvPr id="37" name="Text Placeholder 36">
            <a:extLst>
              <a:ext uri="{FF2B5EF4-FFF2-40B4-BE49-F238E27FC236}">
                <a16:creationId xmlns:a16="http://schemas.microsoft.com/office/drawing/2014/main" id="{498AACF6-2784-4C09-A4CE-5EF80872D900}"/>
              </a:ext>
            </a:extLst>
          </p:cNvPr>
          <p:cNvSpPr>
            <a:spLocks noGrp="1"/>
          </p:cNvSpPr>
          <p:nvPr>
            <p:ph sz="quarter" idx="4"/>
          </p:nvPr>
        </p:nvSpPr>
        <p:spPr>
          <a:xfrm>
            <a:off x="6172200" y="2505075"/>
            <a:ext cx="5183188" cy="3684588"/>
          </a:xfrm>
        </p:spPr>
        <p:txBody>
          <a:bodyPr>
            <a:normAutofit/>
          </a:bodyPr>
          <a:lstStyle/>
          <a:p>
            <a:endParaRPr lang="en-US" b="1" kern="1200" dirty="0"/>
          </a:p>
          <a:p>
            <a:endParaRPr lang="en-US" b="1" dirty="0"/>
          </a:p>
          <a:p>
            <a:endParaRPr lang="en-US" b="1" kern="1200" dirty="0"/>
          </a:p>
          <a:p>
            <a:r>
              <a:rPr lang="en-US" b="1" dirty="0"/>
              <a:t>ELF has identified itself as a </a:t>
            </a:r>
            <a:r>
              <a:rPr lang="en-GB" b="1" i="0" dirty="0">
                <a:solidFill>
                  <a:srgbClr val="202124"/>
                </a:solidFill>
                <a:effectLst/>
                <a:latin typeface="arial" panose="020B0604020202020204" pitchFamily="34" charset="0"/>
              </a:rPr>
              <a:t>limited company, the business will be legally distinct from the management</a:t>
            </a:r>
            <a:r>
              <a:rPr lang="en-GB" b="1" dirty="0">
                <a:solidFill>
                  <a:srgbClr val="202124"/>
                </a:solidFill>
                <a:latin typeface="arial" panose="020B0604020202020204" pitchFamily="34" charset="0"/>
              </a:rPr>
              <a:t> and ownership.</a:t>
            </a:r>
            <a:endParaRPr lang="en-US" b="1" dirty="0"/>
          </a:p>
          <a:p>
            <a:r>
              <a:rPr lang="en-US" b="1" kern="1200" dirty="0"/>
              <a:t>The UK fashion industry has revenue of nearly £55 billion (Statista, 2021).</a:t>
            </a:r>
          </a:p>
          <a:p>
            <a:pPr>
              <a:spcBef>
                <a:spcPts val="0"/>
              </a:spcBef>
              <a:defRPr/>
            </a:pPr>
            <a:endParaRPr lang="en-GB" b="1" dirty="0"/>
          </a:p>
          <a:p>
            <a:endParaRPr lang="en-GB" b="1" dirty="0"/>
          </a:p>
        </p:txBody>
      </p:sp>
      <p:sp>
        <p:nvSpPr>
          <p:cNvPr id="5" name="Slide Number Placeholder 4">
            <a:extLst>
              <a:ext uri="{FF2B5EF4-FFF2-40B4-BE49-F238E27FC236}">
                <a16:creationId xmlns:a16="http://schemas.microsoft.com/office/drawing/2014/main" id="{CDF3C1EE-D9A0-406A-9A3A-75C82527E0DC}"/>
              </a:ext>
            </a:extLst>
          </p:cNvPr>
          <p:cNvSpPr>
            <a:spLocks noGrp="1"/>
          </p:cNvSpPr>
          <p:nvPr>
            <p:ph type="sldNum" sz="quarter" idx="12"/>
          </p:nvPr>
        </p:nvSpPr>
        <p:spPr>
          <a:xfrm>
            <a:off x="11453346" y="6174902"/>
            <a:ext cx="357116" cy="365125"/>
          </a:xfrm>
        </p:spPr>
        <p:txBody>
          <a:bodyPr rtlCol="0" anchor="ctr">
            <a:normAutofit/>
          </a:bodyPr>
          <a:lstStyle/>
          <a:p>
            <a:pPr rtl="0">
              <a:spcAft>
                <a:spcPts val="600"/>
              </a:spcAft>
            </a:pPr>
            <a:fld id="{82EE24B5-652C-4DB5-B7C3-B5BBEC1280B1}" type="slidenum">
              <a:rPr lang="en-GB" smtClean="0"/>
              <a:pPr rtl="0">
                <a:spcAft>
                  <a:spcPts val="600"/>
                </a:spcAft>
              </a:pPr>
              <a:t>3</a:t>
            </a:fld>
            <a:endParaRPr lang="en-GB"/>
          </a:p>
        </p:txBody>
      </p:sp>
    </p:spTree>
    <p:extLst>
      <p:ext uri="{BB962C8B-B14F-4D97-AF65-F5344CB8AC3E}">
        <p14:creationId xmlns:p14="http://schemas.microsoft.com/office/powerpoint/2010/main" val="2263215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4" name="Oval 13" descr="Beige oval">
            <a:extLst>
              <a:ext uri="{FF2B5EF4-FFF2-40B4-BE49-F238E27FC236}">
                <a16:creationId xmlns:a16="http://schemas.microsoft.com/office/drawing/2014/main" id="{B8809DE3-0F1D-442A-8935-B40AD580864B}"/>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2" name="object 6" descr="Blue rectangle">
            <a:extLst>
              <a:ext uri="{FF2B5EF4-FFF2-40B4-BE49-F238E27FC236}">
                <a16:creationId xmlns:a16="http://schemas.microsoft.com/office/drawing/2014/main" id="{882E2F92-EB16-4B55-B49A-3C6AB7B2BF30}"/>
              </a:ext>
              <a:ext uri="{C183D7F6-B498-43B3-948B-1728B52AA6E4}">
                <adec:decorative xmlns:adec="http://schemas.microsoft.com/office/drawing/2017/decorative" val="0"/>
              </a:ext>
            </a:extLst>
          </p:cNvPr>
          <p:cNvSpPr/>
          <p:nvPr/>
        </p:nvSpPr>
        <p:spPr>
          <a:xfrm>
            <a:off x="1361833" y="1271477"/>
            <a:ext cx="5184775" cy="4728236"/>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pPr rtl="0"/>
            <a:endParaRPr lang="en-GB"/>
          </a:p>
        </p:txBody>
      </p:sp>
      <p:sp>
        <p:nvSpPr>
          <p:cNvPr id="3" name="Title 2">
            <a:extLst>
              <a:ext uri="{FF2B5EF4-FFF2-40B4-BE49-F238E27FC236}">
                <a16:creationId xmlns:a16="http://schemas.microsoft.com/office/drawing/2014/main" id="{302303BC-9A39-470F-8733-A268BC16B299}"/>
              </a:ext>
            </a:extLst>
          </p:cNvPr>
          <p:cNvSpPr>
            <a:spLocks noGrp="1"/>
          </p:cNvSpPr>
          <p:nvPr>
            <p:ph type="title"/>
          </p:nvPr>
        </p:nvSpPr>
        <p:spPr>
          <a:xfrm>
            <a:off x="3687377" y="271730"/>
            <a:ext cx="5235912" cy="1549298"/>
          </a:xfrm>
        </p:spPr>
        <p:txBody>
          <a:bodyPr rtlCol="0">
            <a:normAutofit/>
          </a:bodyPr>
          <a:lstStyle/>
          <a:p>
            <a:pPr algn="ctr"/>
            <a:r>
              <a:rPr lang="en-GB" altLang="en-US" sz="3000" dirty="0">
                <a:latin typeface="+mn-lt"/>
              </a:rPr>
              <a:t>Products and Services</a:t>
            </a:r>
            <a:endParaRPr lang="en-GB" sz="3000" dirty="0">
              <a:latin typeface="+mn-lt"/>
            </a:endParaRPr>
          </a:p>
        </p:txBody>
      </p:sp>
      <p:sp>
        <p:nvSpPr>
          <p:cNvPr id="4" name="Text Placeholder 3">
            <a:extLst>
              <a:ext uri="{FF2B5EF4-FFF2-40B4-BE49-F238E27FC236}">
                <a16:creationId xmlns:a16="http://schemas.microsoft.com/office/drawing/2014/main" id="{23C936ED-4D5A-4897-BFCD-65082B328E0D}"/>
              </a:ext>
            </a:extLst>
          </p:cNvPr>
          <p:cNvSpPr>
            <a:spLocks noGrp="1"/>
          </p:cNvSpPr>
          <p:nvPr>
            <p:ph type="body" sz="half" idx="2"/>
          </p:nvPr>
        </p:nvSpPr>
        <p:spPr>
          <a:xfrm>
            <a:off x="2081833" y="1656305"/>
            <a:ext cx="4223500" cy="4292734"/>
          </a:xfrm>
        </p:spPr>
        <p:txBody>
          <a:bodyPr rtlCol="0"/>
          <a:lstStyle/>
          <a:p>
            <a:pPr rtl="0"/>
            <a:r>
              <a:rPr lang="en-US" dirty="0"/>
              <a:t>ELF  has opted to provide clothes for both men and women with unique signature and copy right cover that have been designed by urban artists.</a:t>
            </a:r>
          </a:p>
          <a:p>
            <a:pPr rtl="0"/>
            <a:endParaRPr lang="en-GB" dirty="0"/>
          </a:p>
          <a:p>
            <a:pPr rtl="0"/>
            <a:endParaRPr lang="en-GB" dirty="0"/>
          </a:p>
        </p:txBody>
      </p:sp>
      <p:sp>
        <p:nvSpPr>
          <p:cNvPr id="5" name="Slide Number Placeholder 4">
            <a:extLst>
              <a:ext uri="{FF2B5EF4-FFF2-40B4-BE49-F238E27FC236}">
                <a16:creationId xmlns:a16="http://schemas.microsoft.com/office/drawing/2014/main" id="{77C2D5CA-E2DA-4224-B2BC-C872D2EF6596}"/>
              </a:ext>
            </a:extLst>
          </p:cNvPr>
          <p:cNvSpPr>
            <a:spLocks noGrp="1"/>
          </p:cNvSpPr>
          <p:nvPr>
            <p:ph type="sldNum" sz="quarter" idx="12"/>
          </p:nvPr>
        </p:nvSpPr>
        <p:spPr/>
        <p:txBody>
          <a:bodyPr rtlCol="0"/>
          <a:lstStyle/>
          <a:p>
            <a:pPr rtl="0"/>
            <a:fld id="{82EE24B5-652C-4DB5-B7C3-B5BBEC1280B1}" type="slidenum">
              <a:rPr lang="en-GB" smtClean="0"/>
              <a:t>4</a:t>
            </a:fld>
            <a:endParaRPr lang="en-GB"/>
          </a:p>
        </p:txBody>
      </p:sp>
      <p:pic>
        <p:nvPicPr>
          <p:cNvPr id="28" name="Picture Placeholder 27" descr="Check icon">
            <a:extLst>
              <a:ext uri="{FF2B5EF4-FFF2-40B4-BE49-F238E27FC236}">
                <a16:creationId xmlns:a16="http://schemas.microsoft.com/office/drawing/2014/main" id="{3CDD98F8-113E-4FB2-A33D-039AFCD9C225}"/>
              </a:ext>
            </a:extLst>
          </p:cNvPr>
          <p:cNvPicPr>
            <a:picLocks noGrp="1" noChangeAspect="1"/>
          </p:cNvPicPr>
          <p:nvPr>
            <p:ph type="pic" sz="quarter" idx="19"/>
          </p:nvPr>
        </p:nvPicPr>
        <p:blipFill>
          <a:blip r:embed="rId3">
            <a:extLst>
              <a:ext uri="{28A0092B-C50C-407E-A947-70E740481C1C}">
                <a14:useLocalDpi xmlns:a14="http://schemas.microsoft.com/office/drawing/2010/main" val="0"/>
              </a:ext>
            </a:extLst>
          </a:blip>
          <a:srcRect/>
          <a:stretch>
            <a:fillRect/>
          </a:stretch>
        </p:blipFill>
        <p:spPr>
          <a:xfrm>
            <a:off x="1314211" y="1723281"/>
            <a:ext cx="720000" cy="858665"/>
          </a:xfrm>
        </p:spPr>
      </p:pic>
      <p:pic>
        <p:nvPicPr>
          <p:cNvPr id="30" name="Picture Placeholder 29" descr="Check icon">
            <a:extLst>
              <a:ext uri="{FF2B5EF4-FFF2-40B4-BE49-F238E27FC236}">
                <a16:creationId xmlns:a16="http://schemas.microsoft.com/office/drawing/2014/main" id="{3CFFE792-5644-4DB8-9A25-D855F9B155E1}"/>
              </a:ext>
            </a:extLst>
          </p:cNvPr>
          <p:cNvPicPr>
            <a:picLocks noGrp="1" noChangeAspect="1"/>
          </p:cNvPicPr>
          <p:nvPr>
            <p:ph type="pic" sz="quarter" idx="22"/>
          </p:nvPr>
        </p:nvPicPr>
        <p:blipFill>
          <a:blip r:embed="rId3">
            <a:extLst>
              <a:ext uri="{28A0092B-C50C-407E-A947-70E740481C1C}">
                <a14:useLocalDpi xmlns:a14="http://schemas.microsoft.com/office/drawing/2010/main" val="0"/>
              </a:ext>
            </a:extLst>
          </a:blip>
          <a:srcRect/>
          <a:stretch>
            <a:fillRect/>
          </a:stretch>
        </p:blipFill>
        <p:spPr>
          <a:xfrm>
            <a:off x="1361833" y="3061356"/>
            <a:ext cx="720000" cy="719999"/>
          </a:xfrm>
        </p:spPr>
      </p:pic>
      <p:sp>
        <p:nvSpPr>
          <p:cNvPr id="18" name="Text Placeholder 17">
            <a:extLst>
              <a:ext uri="{FF2B5EF4-FFF2-40B4-BE49-F238E27FC236}">
                <a16:creationId xmlns:a16="http://schemas.microsoft.com/office/drawing/2014/main" id="{C3A22FC4-1B49-46F9-A55E-33AACF2DEBBB}"/>
              </a:ext>
            </a:extLst>
          </p:cNvPr>
          <p:cNvSpPr>
            <a:spLocks noGrp="1"/>
          </p:cNvSpPr>
          <p:nvPr>
            <p:ph type="body" sz="half" idx="23"/>
          </p:nvPr>
        </p:nvSpPr>
        <p:spPr>
          <a:xfrm>
            <a:off x="2072475" y="2846083"/>
            <a:ext cx="4092868" cy="1579025"/>
          </a:xfrm>
        </p:spPr>
        <p:txBody>
          <a:bodyPr rtlCol="0">
            <a:normAutofit lnSpcReduction="10000"/>
          </a:bodyPr>
          <a:lstStyle/>
          <a:p>
            <a:pPr algn="just"/>
            <a:endParaRPr lang="en-GB" dirty="0"/>
          </a:p>
          <a:p>
            <a:pPr algn="just"/>
            <a:r>
              <a:rPr lang="en-GB" dirty="0"/>
              <a:t>ELF will be promoting artists’ work by printing the best creations on clothes, </a:t>
            </a:r>
            <a:r>
              <a:rPr lang="en-US" b="0" i="0" dirty="0">
                <a:solidFill>
                  <a:srgbClr val="FFFFFF"/>
                </a:solidFill>
                <a:effectLst/>
              </a:rPr>
              <a:t>following the trends of sustainable clothing.</a:t>
            </a:r>
            <a:endParaRPr lang="en-GB" b="1" dirty="0"/>
          </a:p>
        </p:txBody>
      </p:sp>
      <p:sp>
        <p:nvSpPr>
          <p:cNvPr id="17" name="object 6" descr="Blue rectangle">
            <a:extLst>
              <a:ext uri="{FF2B5EF4-FFF2-40B4-BE49-F238E27FC236}">
                <a16:creationId xmlns:a16="http://schemas.microsoft.com/office/drawing/2014/main" id="{3FE77109-C4F6-4124-8C81-469D6F0B24A7}"/>
              </a:ext>
              <a:ext uri="{C183D7F6-B498-43B3-948B-1728B52AA6E4}">
                <adec:decorative xmlns:adec="http://schemas.microsoft.com/office/drawing/2017/decorative" val="0"/>
              </a:ext>
            </a:extLst>
          </p:cNvPr>
          <p:cNvSpPr/>
          <p:nvPr/>
        </p:nvSpPr>
        <p:spPr>
          <a:xfrm>
            <a:off x="6555966" y="1271477"/>
            <a:ext cx="5184775" cy="4728236"/>
          </a:xfrm>
          <a:custGeom>
            <a:avLst/>
            <a:gdLst/>
            <a:ahLst/>
            <a:cxnLst/>
            <a:rect l="l" t="t" r="r" b="b"/>
            <a:pathLst>
              <a:path w="6689725" h="3528060">
                <a:moveTo>
                  <a:pt x="0" y="3527996"/>
                </a:moveTo>
                <a:lnTo>
                  <a:pt x="6689648" y="3527996"/>
                </a:lnTo>
                <a:lnTo>
                  <a:pt x="6689648" y="0"/>
                </a:lnTo>
                <a:lnTo>
                  <a:pt x="0" y="0"/>
                </a:lnTo>
                <a:lnTo>
                  <a:pt x="0" y="3527996"/>
                </a:lnTo>
                <a:close/>
              </a:path>
            </a:pathLst>
          </a:custGeom>
          <a:solidFill>
            <a:schemeClr val="accent2"/>
          </a:solidFill>
        </p:spPr>
        <p:txBody>
          <a:bodyPr wrap="square" lIns="0" tIns="0" rIns="0" bIns="0" rtlCol="0"/>
          <a:lstStyle/>
          <a:p>
            <a:pPr rtl="0"/>
            <a:endParaRPr lang="en-GB"/>
          </a:p>
        </p:txBody>
      </p:sp>
      <p:pic>
        <p:nvPicPr>
          <p:cNvPr id="19" name="Picture Placeholder 31" descr="Check icon">
            <a:extLst>
              <a:ext uri="{FF2B5EF4-FFF2-40B4-BE49-F238E27FC236}">
                <a16:creationId xmlns:a16="http://schemas.microsoft.com/office/drawing/2014/main" id="{5C064814-AC2A-4F4B-9EDB-6D4A1AF9DD2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6906608" y="1650893"/>
            <a:ext cx="720000" cy="719999"/>
          </a:xfrm>
          <a:prstGeom prst="rect">
            <a:avLst/>
          </a:prstGeom>
        </p:spPr>
      </p:pic>
      <p:sp>
        <p:nvSpPr>
          <p:cNvPr id="7" name="TextBox 6">
            <a:extLst>
              <a:ext uri="{FF2B5EF4-FFF2-40B4-BE49-F238E27FC236}">
                <a16:creationId xmlns:a16="http://schemas.microsoft.com/office/drawing/2014/main" id="{05443572-7FC6-4DC0-8BDE-E140A8B9A123}"/>
              </a:ext>
            </a:extLst>
          </p:cNvPr>
          <p:cNvSpPr txBox="1"/>
          <p:nvPr/>
        </p:nvSpPr>
        <p:spPr>
          <a:xfrm>
            <a:off x="7665706" y="1641266"/>
            <a:ext cx="4075035" cy="1323439"/>
          </a:xfrm>
          <a:prstGeom prst="rect">
            <a:avLst/>
          </a:prstGeom>
          <a:noFill/>
        </p:spPr>
        <p:txBody>
          <a:bodyPr wrap="square" rtlCol="0">
            <a:spAutoFit/>
          </a:bodyPr>
          <a:lstStyle/>
          <a:p>
            <a:r>
              <a:rPr lang="en-US" sz="2000" kern="1200" dirty="0">
                <a:solidFill>
                  <a:schemeClr val="bg1"/>
                </a:solidFill>
              </a:rPr>
              <a:t>NFT is subsequently new in the UK fashion industry and has contributed to the UK fashion industry revenue effectively.</a:t>
            </a:r>
          </a:p>
        </p:txBody>
      </p:sp>
      <p:sp>
        <p:nvSpPr>
          <p:cNvPr id="24" name="Text Placeholder 19">
            <a:extLst>
              <a:ext uri="{FF2B5EF4-FFF2-40B4-BE49-F238E27FC236}">
                <a16:creationId xmlns:a16="http://schemas.microsoft.com/office/drawing/2014/main" id="{F93A8369-2855-458C-837E-689F4D9B1DC3}"/>
              </a:ext>
            </a:extLst>
          </p:cNvPr>
          <p:cNvSpPr txBox="1">
            <a:spLocks/>
          </p:cNvSpPr>
          <p:nvPr/>
        </p:nvSpPr>
        <p:spPr>
          <a:xfrm>
            <a:off x="7482362" y="2694540"/>
            <a:ext cx="4057961" cy="195893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2000" kern="1200">
                <a:solidFill>
                  <a:schemeClr val="bg2">
                    <a:lumMod val="20000"/>
                    <a:lumOff val="80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endParaRPr lang="en-GB" dirty="0"/>
          </a:p>
          <a:p>
            <a:pPr algn="just"/>
            <a:r>
              <a:rPr lang="en-GB" dirty="0"/>
              <a:t>Attached as NFT digital photo art  on the Crypto markets  the buyer will  become the legal owner of the art and are able to sell forward.</a:t>
            </a:r>
          </a:p>
          <a:p>
            <a:endParaRPr lang="en-GB" dirty="0"/>
          </a:p>
          <a:p>
            <a:endParaRPr lang="en-GB" b="1" dirty="0"/>
          </a:p>
        </p:txBody>
      </p:sp>
      <p:pic>
        <p:nvPicPr>
          <p:cNvPr id="25" name="Picture Placeholder 31" descr="Check icon">
            <a:extLst>
              <a:ext uri="{FF2B5EF4-FFF2-40B4-BE49-F238E27FC236}">
                <a16:creationId xmlns:a16="http://schemas.microsoft.com/office/drawing/2014/main" id="{048C9EF6-9FF2-4A53-9C48-0868E8F7D80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a:xfrm>
            <a:off x="6723264" y="3275439"/>
            <a:ext cx="720000" cy="719999"/>
          </a:xfrm>
          <a:prstGeom prst="rect">
            <a:avLst/>
          </a:prstGeom>
        </p:spPr>
      </p:pic>
    </p:spTree>
    <p:extLst>
      <p:ext uri="{BB962C8B-B14F-4D97-AF65-F5344CB8AC3E}">
        <p14:creationId xmlns:p14="http://schemas.microsoft.com/office/powerpoint/2010/main" val="2824039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D5658-E477-BB48-AE55-6909F3AE05F2}"/>
              </a:ext>
            </a:extLst>
          </p:cNvPr>
          <p:cNvSpPr>
            <a:spLocks noGrp="1"/>
          </p:cNvSpPr>
          <p:nvPr>
            <p:ph type="title"/>
          </p:nvPr>
        </p:nvSpPr>
        <p:spPr>
          <a:xfrm>
            <a:off x="839788" y="365125"/>
            <a:ext cx="10515600" cy="1325563"/>
          </a:xfrm>
        </p:spPr>
        <p:txBody>
          <a:bodyPr anchor="ctr">
            <a:normAutofit/>
          </a:bodyPr>
          <a:lstStyle/>
          <a:p>
            <a:r>
              <a:rPr lang="en-US"/>
              <a:t>Executive Summary</a:t>
            </a:r>
          </a:p>
        </p:txBody>
      </p:sp>
      <p:sp>
        <p:nvSpPr>
          <p:cNvPr id="15" name="Text Placeholder 14">
            <a:extLst>
              <a:ext uri="{FF2B5EF4-FFF2-40B4-BE49-F238E27FC236}">
                <a16:creationId xmlns:a16="http://schemas.microsoft.com/office/drawing/2014/main" id="{B9203D67-662C-41B9-A542-22D207FACDE2}"/>
              </a:ext>
            </a:extLst>
          </p:cNvPr>
          <p:cNvSpPr>
            <a:spLocks noGrp="1"/>
          </p:cNvSpPr>
          <p:nvPr>
            <p:ph type="body" idx="1"/>
          </p:nvPr>
        </p:nvSpPr>
        <p:spPr>
          <a:xfrm>
            <a:off x="6295559" y="4645024"/>
            <a:ext cx="5056653" cy="1529877"/>
          </a:xfrm>
        </p:spPr>
        <p:txBody>
          <a:bodyPr anchor="b">
            <a:normAutofit/>
          </a:bodyPr>
          <a:lstStyle/>
          <a:p>
            <a:pPr marL="285750" indent="-285750" algn="just">
              <a:buFont typeface="Arial" panose="020B0604020202020204" pitchFamily="34" charset="0"/>
              <a:buChar char="•"/>
            </a:pPr>
            <a:r>
              <a:rPr lang="en-GB" sz="1800" dirty="0"/>
              <a:t> An NFT Clothes can make virtual fashion items as </a:t>
            </a:r>
            <a:r>
              <a:rPr lang="en-GB" sz="1800" b="1" dirty="0"/>
              <a:t>designer and unique</a:t>
            </a:r>
            <a:r>
              <a:rPr lang="en-GB" sz="1800" dirty="0"/>
              <a:t> as tangible products, solving the problem of the reproducibility of digital clothing.</a:t>
            </a:r>
          </a:p>
        </p:txBody>
      </p:sp>
      <p:sp>
        <p:nvSpPr>
          <p:cNvPr id="10" name="Text Placeholder 9">
            <a:extLst>
              <a:ext uri="{FF2B5EF4-FFF2-40B4-BE49-F238E27FC236}">
                <a16:creationId xmlns:a16="http://schemas.microsoft.com/office/drawing/2014/main" id="{D7EDF579-804A-5C45-9494-6FB002FDBDA8}"/>
              </a:ext>
            </a:extLst>
          </p:cNvPr>
          <p:cNvSpPr>
            <a:spLocks noGrp="1"/>
          </p:cNvSpPr>
          <p:nvPr>
            <p:ph sz="half" idx="2"/>
          </p:nvPr>
        </p:nvSpPr>
        <p:spPr>
          <a:xfrm>
            <a:off x="839788" y="2505075"/>
            <a:ext cx="5157787" cy="3684588"/>
          </a:xfrm>
        </p:spPr>
        <p:txBody>
          <a:bodyPr>
            <a:normAutofit lnSpcReduction="10000"/>
          </a:bodyPr>
          <a:lstStyle/>
          <a:p>
            <a:pPr algn="just"/>
            <a:endParaRPr lang="en-GB" sz="1800" b="1" dirty="0"/>
          </a:p>
          <a:p>
            <a:pPr algn="just"/>
            <a:r>
              <a:rPr lang="en-GB" sz="1800" b="1" dirty="0"/>
              <a:t>  NFT could have an impact on the resell market, not only by keeping an accurate map of changes in ownership of a certain item but also, for example, by providing brands with a royalty every time their product is sold in the second-hand luxury market.</a:t>
            </a:r>
          </a:p>
          <a:p>
            <a:pPr algn="just"/>
            <a:r>
              <a:rPr lang="en-GB" sz="1800" b="1" dirty="0"/>
              <a:t> With NFT, the catalogue of unique products widens. A fashion brand could sell their own show video or individual backstage photos as NFT. In the case of digital copies, the NFT makes it possible to trace the original copy that could be purchased by a collector.</a:t>
            </a:r>
            <a:endParaRPr lang="en-US" sz="1800" b="1" dirty="0"/>
          </a:p>
        </p:txBody>
      </p:sp>
      <p:pic>
        <p:nvPicPr>
          <p:cNvPr id="5" name="Picture Placeholder 4">
            <a:extLst>
              <a:ext uri="{FF2B5EF4-FFF2-40B4-BE49-F238E27FC236}">
                <a16:creationId xmlns:a16="http://schemas.microsoft.com/office/drawing/2014/main" id="{BB3C64A4-2171-C14B-9AD8-545C053B8BD4}"/>
              </a:ext>
            </a:extLst>
          </p:cNvPr>
          <p:cNvPicPr>
            <a:picLocks noGrp="1" noChangeAspect="1"/>
          </p:cNvPicPr>
          <p:nvPr>
            <p:ph sz="quarter" idx="4"/>
          </p:nvPr>
        </p:nvPicPr>
        <p:blipFill rotWithShape="1">
          <a:blip r:embed="rId3">
            <a:extLst>
              <a:ext uri="{28A0092B-C50C-407E-A947-70E740481C1C}">
                <a14:useLocalDpi xmlns:a14="http://schemas.microsoft.com/office/drawing/2010/main" val="0"/>
              </a:ext>
            </a:extLst>
          </a:blip>
          <a:srcRect l="17513" r="18481"/>
          <a:stretch/>
        </p:blipFill>
        <p:spPr>
          <a:xfrm>
            <a:off x="6259512" y="662781"/>
            <a:ext cx="5183188" cy="3684588"/>
          </a:xfrm>
          <a:noFill/>
        </p:spPr>
      </p:pic>
      <p:sp>
        <p:nvSpPr>
          <p:cNvPr id="4" name="Slide Number Placeholder 3">
            <a:extLst>
              <a:ext uri="{FF2B5EF4-FFF2-40B4-BE49-F238E27FC236}">
                <a16:creationId xmlns:a16="http://schemas.microsoft.com/office/drawing/2014/main" id="{14B8994C-637F-6B41-ADCF-20EA3D158F03}"/>
              </a:ext>
            </a:extLst>
          </p:cNvPr>
          <p:cNvSpPr>
            <a:spLocks noGrp="1"/>
          </p:cNvSpPr>
          <p:nvPr>
            <p:ph type="sldNum" sz="quarter" idx="12"/>
          </p:nvPr>
        </p:nvSpPr>
        <p:spPr>
          <a:xfrm>
            <a:off x="11453346" y="6174902"/>
            <a:ext cx="357116" cy="365125"/>
          </a:xfrm>
        </p:spPr>
        <p:txBody>
          <a:bodyPr anchor="ctr">
            <a:normAutofit/>
          </a:bodyPr>
          <a:lstStyle/>
          <a:p>
            <a:pPr rtl="0">
              <a:spcAft>
                <a:spcPts val="600"/>
              </a:spcAft>
            </a:pPr>
            <a:fld id="{82EE24B5-652C-4DB5-B7C3-B5BBEC1280B1}" type="slidenum">
              <a:rPr lang="en-GB" noProof="0" smtClean="0"/>
              <a:pPr rtl="0">
                <a:spcAft>
                  <a:spcPts val="600"/>
                </a:spcAft>
              </a:pPr>
              <a:t>5</a:t>
            </a:fld>
            <a:endParaRPr lang="en-GB" noProof="0"/>
          </a:p>
        </p:txBody>
      </p:sp>
    </p:spTree>
    <p:extLst>
      <p:ext uri="{BB962C8B-B14F-4D97-AF65-F5344CB8AC3E}">
        <p14:creationId xmlns:p14="http://schemas.microsoft.com/office/powerpoint/2010/main" val="42625449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7A07F-2B51-514F-8151-C9BA5C912BFB}"/>
              </a:ext>
            </a:extLst>
          </p:cNvPr>
          <p:cNvSpPr>
            <a:spLocks noGrp="1"/>
          </p:cNvSpPr>
          <p:nvPr>
            <p:ph type="title"/>
          </p:nvPr>
        </p:nvSpPr>
        <p:spPr>
          <a:xfrm>
            <a:off x="838200" y="317973"/>
            <a:ext cx="10515600" cy="1064779"/>
          </a:xfrm>
        </p:spPr>
        <p:txBody>
          <a:bodyPr/>
          <a:lstStyle/>
          <a:p>
            <a:r>
              <a:rPr lang="en-US" dirty="0"/>
              <a:t>         Crypto on Clothes</a:t>
            </a:r>
          </a:p>
        </p:txBody>
      </p:sp>
      <p:sp>
        <p:nvSpPr>
          <p:cNvPr id="3" name="Slide Number Placeholder 2">
            <a:extLst>
              <a:ext uri="{FF2B5EF4-FFF2-40B4-BE49-F238E27FC236}">
                <a16:creationId xmlns:a16="http://schemas.microsoft.com/office/drawing/2014/main" id="{A8915E6B-010F-E144-9BFF-466E5AB0FA52}"/>
              </a:ext>
            </a:extLst>
          </p:cNvPr>
          <p:cNvSpPr>
            <a:spLocks noGrp="1"/>
          </p:cNvSpPr>
          <p:nvPr>
            <p:ph type="sldNum" sz="quarter" idx="12"/>
          </p:nvPr>
        </p:nvSpPr>
        <p:spPr/>
        <p:txBody>
          <a:bodyPr/>
          <a:lstStyle/>
          <a:p>
            <a:pPr rtl="0"/>
            <a:fld id="{82EE24B5-652C-4DB5-B7C3-B5BBEC1280B1}" type="slidenum">
              <a:rPr lang="en-GB" noProof="0" smtClean="0"/>
              <a:t>6</a:t>
            </a:fld>
            <a:endParaRPr lang="en-GB" noProof="0"/>
          </a:p>
        </p:txBody>
      </p:sp>
      <p:pic>
        <p:nvPicPr>
          <p:cNvPr id="4" name="Picture 3">
            <a:extLst>
              <a:ext uri="{FF2B5EF4-FFF2-40B4-BE49-F238E27FC236}">
                <a16:creationId xmlns:a16="http://schemas.microsoft.com/office/drawing/2014/main" id="{B1C56C03-8EFE-7F4C-88AD-D35C9B348529}"/>
              </a:ext>
            </a:extLst>
          </p:cNvPr>
          <p:cNvPicPr>
            <a:picLocks noChangeAspect="1"/>
          </p:cNvPicPr>
          <p:nvPr/>
        </p:nvPicPr>
        <p:blipFill>
          <a:blip r:embed="rId3"/>
          <a:stretch>
            <a:fillRect/>
          </a:stretch>
        </p:blipFill>
        <p:spPr>
          <a:xfrm>
            <a:off x="381538" y="1278228"/>
            <a:ext cx="3166110" cy="5357758"/>
          </a:xfrm>
          <a:prstGeom prst="rect">
            <a:avLst/>
          </a:prstGeom>
        </p:spPr>
      </p:pic>
      <p:pic>
        <p:nvPicPr>
          <p:cNvPr id="5" name="Picture 4">
            <a:extLst>
              <a:ext uri="{FF2B5EF4-FFF2-40B4-BE49-F238E27FC236}">
                <a16:creationId xmlns:a16="http://schemas.microsoft.com/office/drawing/2014/main" id="{83B61C7B-7CDE-3144-A801-276C491CCFB1}"/>
              </a:ext>
            </a:extLst>
          </p:cNvPr>
          <p:cNvPicPr>
            <a:picLocks noChangeAspect="1"/>
          </p:cNvPicPr>
          <p:nvPr/>
        </p:nvPicPr>
        <p:blipFill>
          <a:blip r:embed="rId4"/>
          <a:stretch>
            <a:fillRect/>
          </a:stretch>
        </p:blipFill>
        <p:spPr>
          <a:xfrm>
            <a:off x="7265618" y="317973"/>
            <a:ext cx="4709160" cy="6540027"/>
          </a:xfrm>
          <a:prstGeom prst="rect">
            <a:avLst/>
          </a:prstGeom>
        </p:spPr>
      </p:pic>
      <p:pic>
        <p:nvPicPr>
          <p:cNvPr id="6" name="Picture 5">
            <a:extLst>
              <a:ext uri="{FF2B5EF4-FFF2-40B4-BE49-F238E27FC236}">
                <a16:creationId xmlns:a16="http://schemas.microsoft.com/office/drawing/2014/main" id="{06385CEB-DB08-5543-BCCA-6EDCBF800D59}"/>
              </a:ext>
            </a:extLst>
          </p:cNvPr>
          <p:cNvPicPr>
            <a:picLocks noChangeAspect="1"/>
          </p:cNvPicPr>
          <p:nvPr/>
        </p:nvPicPr>
        <p:blipFill>
          <a:blip r:embed="rId5"/>
          <a:stretch>
            <a:fillRect/>
          </a:stretch>
        </p:blipFill>
        <p:spPr>
          <a:xfrm>
            <a:off x="3823578" y="1878557"/>
            <a:ext cx="3166110" cy="4261624"/>
          </a:xfrm>
          <a:prstGeom prst="rect">
            <a:avLst/>
          </a:prstGeom>
        </p:spPr>
      </p:pic>
      <p:pic>
        <p:nvPicPr>
          <p:cNvPr id="8" name="Picture 7">
            <a:extLst>
              <a:ext uri="{FF2B5EF4-FFF2-40B4-BE49-F238E27FC236}">
                <a16:creationId xmlns:a16="http://schemas.microsoft.com/office/drawing/2014/main" id="{8EFEE9D4-DB0E-4B8B-9EDB-1EA4712AA3BD}"/>
              </a:ext>
            </a:extLst>
          </p:cNvPr>
          <p:cNvPicPr>
            <a:picLocks noChangeAspect="1"/>
          </p:cNvPicPr>
          <p:nvPr/>
        </p:nvPicPr>
        <p:blipFill>
          <a:blip r:embed="rId6"/>
          <a:stretch>
            <a:fillRect/>
          </a:stretch>
        </p:blipFill>
        <p:spPr>
          <a:xfrm>
            <a:off x="11356946" y="5816393"/>
            <a:ext cx="357116" cy="358509"/>
          </a:xfrm>
          <a:prstGeom prst="rect">
            <a:avLst/>
          </a:prstGeom>
        </p:spPr>
      </p:pic>
      <p:pic>
        <p:nvPicPr>
          <p:cNvPr id="10" name="Picture 9">
            <a:extLst>
              <a:ext uri="{FF2B5EF4-FFF2-40B4-BE49-F238E27FC236}">
                <a16:creationId xmlns:a16="http://schemas.microsoft.com/office/drawing/2014/main" id="{42B36386-3468-444B-8D6A-31A617851D20}"/>
              </a:ext>
            </a:extLst>
          </p:cNvPr>
          <p:cNvPicPr>
            <a:picLocks noChangeAspect="1"/>
          </p:cNvPicPr>
          <p:nvPr/>
        </p:nvPicPr>
        <p:blipFill>
          <a:blip r:embed="rId7"/>
          <a:stretch>
            <a:fillRect/>
          </a:stretch>
        </p:blipFill>
        <p:spPr>
          <a:xfrm>
            <a:off x="11453346" y="6281926"/>
            <a:ext cx="145360" cy="151077"/>
          </a:xfrm>
          <a:prstGeom prst="rect">
            <a:avLst/>
          </a:prstGeom>
        </p:spPr>
      </p:pic>
    </p:spTree>
    <p:extLst>
      <p:ext uri="{BB962C8B-B14F-4D97-AF65-F5344CB8AC3E}">
        <p14:creationId xmlns:p14="http://schemas.microsoft.com/office/powerpoint/2010/main" val="31121740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266042BE-B309-8F4E-AD23-7D54DD10E1DD}"/>
              </a:ext>
            </a:extLst>
          </p:cNvPr>
          <p:cNvSpPr>
            <a:spLocks noGrp="1"/>
          </p:cNvSpPr>
          <p:nvPr>
            <p:ph type="sldNum" sz="quarter" idx="12"/>
          </p:nvPr>
        </p:nvSpPr>
        <p:spPr/>
        <p:txBody>
          <a:bodyPr/>
          <a:lstStyle/>
          <a:p>
            <a:pPr rtl="0"/>
            <a:fld id="{82EE24B5-652C-4DB5-B7C3-B5BBEC1280B1}" type="slidenum">
              <a:rPr lang="en-GB" noProof="0" smtClean="0"/>
              <a:t>7</a:t>
            </a:fld>
            <a:endParaRPr lang="en-GB" noProof="0"/>
          </a:p>
        </p:txBody>
      </p:sp>
      <p:sp>
        <p:nvSpPr>
          <p:cNvPr id="3" name="Title 2">
            <a:extLst>
              <a:ext uri="{FF2B5EF4-FFF2-40B4-BE49-F238E27FC236}">
                <a16:creationId xmlns:a16="http://schemas.microsoft.com/office/drawing/2014/main" id="{CEA581AF-74EE-4B41-A4A6-A7C6DF26071D}"/>
              </a:ext>
            </a:extLst>
          </p:cNvPr>
          <p:cNvSpPr>
            <a:spLocks noGrp="1"/>
          </p:cNvSpPr>
          <p:nvPr>
            <p:ph type="title"/>
          </p:nvPr>
        </p:nvSpPr>
        <p:spPr/>
        <p:txBody>
          <a:bodyPr>
            <a:normAutofit/>
          </a:bodyPr>
          <a:lstStyle/>
          <a:p>
            <a:pPr algn="ctr"/>
            <a:r>
              <a:rPr lang="en-GB" altLang="en-US" sz="3000" i="1" dirty="0">
                <a:latin typeface="+mn-lt"/>
              </a:rPr>
              <a:t>SWOT ANALYSIS PLAN</a:t>
            </a:r>
            <a:endParaRPr lang="en-US" sz="3000" dirty="0">
              <a:latin typeface="+mn-lt"/>
            </a:endParaRPr>
          </a:p>
        </p:txBody>
      </p:sp>
      <p:sp>
        <p:nvSpPr>
          <p:cNvPr id="4" name="Text Placeholder 3">
            <a:extLst>
              <a:ext uri="{FF2B5EF4-FFF2-40B4-BE49-F238E27FC236}">
                <a16:creationId xmlns:a16="http://schemas.microsoft.com/office/drawing/2014/main" id="{03C8CF5F-47EC-4340-98F7-C60595F6F689}"/>
              </a:ext>
            </a:extLst>
          </p:cNvPr>
          <p:cNvSpPr>
            <a:spLocks noGrp="1"/>
          </p:cNvSpPr>
          <p:nvPr>
            <p:ph type="body" sz="quarter" idx="19"/>
          </p:nvPr>
        </p:nvSpPr>
        <p:spPr>
          <a:xfrm>
            <a:off x="4144065" y="1766888"/>
            <a:ext cx="2700338" cy="1441825"/>
          </a:xfrm>
        </p:spPr>
        <p:txBody>
          <a:bodyPr>
            <a:normAutofit/>
          </a:bodyPr>
          <a:lstStyle/>
          <a:p>
            <a:endParaRPr lang="en-US" altLang="en-US" dirty="0">
              <a:solidFill>
                <a:schemeClr val="tx1"/>
              </a:solidFill>
            </a:endParaRPr>
          </a:p>
          <a:p>
            <a:endParaRPr lang="en-US" altLang="en-US" dirty="0">
              <a:solidFill>
                <a:schemeClr val="tx1"/>
              </a:solidFill>
            </a:endParaRPr>
          </a:p>
        </p:txBody>
      </p:sp>
      <p:sp>
        <p:nvSpPr>
          <p:cNvPr id="10" name="Text Placeholder 9">
            <a:extLst>
              <a:ext uri="{FF2B5EF4-FFF2-40B4-BE49-F238E27FC236}">
                <a16:creationId xmlns:a16="http://schemas.microsoft.com/office/drawing/2014/main" id="{A571D6A6-B9ED-4798-87C1-20CD7CDFB9E3}"/>
              </a:ext>
            </a:extLst>
          </p:cNvPr>
          <p:cNvSpPr>
            <a:spLocks noGrp="1"/>
          </p:cNvSpPr>
          <p:nvPr>
            <p:ph type="body" sz="quarter" idx="20"/>
          </p:nvPr>
        </p:nvSpPr>
        <p:spPr>
          <a:xfrm>
            <a:off x="1443864" y="1679052"/>
            <a:ext cx="3395525" cy="1738312"/>
          </a:xfrm>
        </p:spPr>
        <p:txBody>
          <a:bodyPr/>
          <a:lstStyle/>
          <a:p>
            <a:r>
              <a:rPr lang="en-GB" b="1" dirty="0">
                <a:solidFill>
                  <a:schemeClr val="accent2"/>
                </a:solidFill>
                <a:latin typeface="+mn-lt"/>
              </a:rPr>
              <a:t>S</a:t>
            </a:r>
            <a:r>
              <a:rPr lang="en-GB" b="1" i="0" dirty="0">
                <a:solidFill>
                  <a:schemeClr val="accent2"/>
                </a:solidFill>
                <a:effectLst/>
                <a:latin typeface="+mn-lt"/>
              </a:rPr>
              <a:t>trengths:</a:t>
            </a:r>
            <a:endParaRPr lang="en-GB" b="1" i="0" dirty="0">
              <a:solidFill>
                <a:srgbClr val="292929"/>
              </a:solidFill>
              <a:effectLst/>
              <a:latin typeface="+mn-lt"/>
            </a:endParaRPr>
          </a:p>
          <a:p>
            <a:r>
              <a:rPr lang="en-GB" i="0" dirty="0">
                <a:solidFill>
                  <a:srgbClr val="292929"/>
                </a:solidFill>
                <a:effectLst/>
                <a:latin typeface="+mn-lt"/>
              </a:rPr>
              <a:t> New on the market.</a:t>
            </a:r>
          </a:p>
          <a:p>
            <a:r>
              <a:rPr lang="en-GB" dirty="0">
                <a:solidFill>
                  <a:schemeClr val="tx1"/>
                </a:solidFill>
                <a:latin typeface="+mn-lt"/>
              </a:rPr>
              <a:t>Intellectual property.</a:t>
            </a:r>
          </a:p>
          <a:p>
            <a:r>
              <a:rPr lang="en-GB" dirty="0">
                <a:solidFill>
                  <a:schemeClr val="tx1"/>
                </a:solidFill>
                <a:latin typeface="+mn-lt"/>
              </a:rPr>
              <a:t>Easy to access.</a:t>
            </a:r>
          </a:p>
          <a:p>
            <a:endParaRPr lang="en-GB" dirty="0">
              <a:solidFill>
                <a:schemeClr val="tx1"/>
              </a:solidFill>
              <a:latin typeface="+mn-lt"/>
            </a:endParaRPr>
          </a:p>
        </p:txBody>
      </p:sp>
      <p:sp>
        <p:nvSpPr>
          <p:cNvPr id="11" name="Text Placeholder 10">
            <a:extLst>
              <a:ext uri="{FF2B5EF4-FFF2-40B4-BE49-F238E27FC236}">
                <a16:creationId xmlns:a16="http://schemas.microsoft.com/office/drawing/2014/main" id="{8FEF12A3-8F1E-4CB6-A556-E82FE8FF4F56}"/>
              </a:ext>
            </a:extLst>
          </p:cNvPr>
          <p:cNvSpPr>
            <a:spLocks noGrp="1"/>
          </p:cNvSpPr>
          <p:nvPr>
            <p:ph type="body" sz="quarter" idx="21"/>
          </p:nvPr>
        </p:nvSpPr>
        <p:spPr>
          <a:xfrm>
            <a:off x="1620975" y="4309792"/>
            <a:ext cx="3395525" cy="1941310"/>
          </a:xfrm>
        </p:spPr>
        <p:txBody>
          <a:bodyPr>
            <a:normAutofit/>
          </a:bodyPr>
          <a:lstStyle/>
          <a:p>
            <a:r>
              <a:rPr lang="en-GB" b="1" dirty="0">
                <a:solidFill>
                  <a:schemeClr val="accent2"/>
                </a:solidFill>
                <a:latin typeface="+mn-lt"/>
              </a:rPr>
              <a:t>Weaknesses:</a:t>
            </a:r>
          </a:p>
          <a:p>
            <a:r>
              <a:rPr lang="en-GB" dirty="0">
                <a:solidFill>
                  <a:schemeClr val="tx1"/>
                </a:solidFill>
                <a:latin typeface="+mn-lt"/>
              </a:rPr>
              <a:t>Volatile investment.</a:t>
            </a:r>
          </a:p>
          <a:p>
            <a:r>
              <a:rPr lang="en-GB" dirty="0">
                <a:solidFill>
                  <a:schemeClr val="tx1"/>
                </a:solidFill>
                <a:latin typeface="+mn-lt"/>
              </a:rPr>
              <a:t>Top brand competitors.</a:t>
            </a:r>
          </a:p>
          <a:p>
            <a:r>
              <a:rPr lang="en-GB" dirty="0">
                <a:solidFill>
                  <a:srgbClr val="242424"/>
                </a:solidFill>
                <a:latin typeface="+mn-lt"/>
              </a:rPr>
              <a:t>I</a:t>
            </a:r>
            <a:r>
              <a:rPr lang="en-GB" b="0" i="0" dirty="0">
                <a:solidFill>
                  <a:srgbClr val="242424"/>
                </a:solidFill>
                <a:effectLst/>
                <a:latin typeface="+mn-lt"/>
              </a:rPr>
              <a:t>lliquid speculative investment.</a:t>
            </a:r>
            <a:endParaRPr lang="en-GB" dirty="0">
              <a:solidFill>
                <a:schemeClr val="tx1"/>
              </a:solidFill>
              <a:latin typeface="+mn-lt"/>
            </a:endParaRPr>
          </a:p>
          <a:p>
            <a:endParaRPr lang="en-GB" dirty="0">
              <a:solidFill>
                <a:schemeClr val="tx1"/>
              </a:solidFill>
              <a:latin typeface="+mn-lt"/>
            </a:endParaRPr>
          </a:p>
        </p:txBody>
      </p:sp>
      <p:sp>
        <p:nvSpPr>
          <p:cNvPr id="5" name="Text Placeholder 3">
            <a:extLst>
              <a:ext uri="{FF2B5EF4-FFF2-40B4-BE49-F238E27FC236}">
                <a16:creationId xmlns:a16="http://schemas.microsoft.com/office/drawing/2014/main" id="{0D4A96C9-F7D9-44F6-99F6-4CD25AF26C2E}"/>
              </a:ext>
            </a:extLst>
          </p:cNvPr>
          <p:cNvSpPr txBox="1">
            <a:spLocks/>
          </p:cNvSpPr>
          <p:nvPr/>
        </p:nvSpPr>
        <p:spPr>
          <a:xfrm>
            <a:off x="2809808" y="4057680"/>
            <a:ext cx="4119701" cy="2966189"/>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endParaRPr lang="en-US" altLang="en-US">
              <a:solidFill>
                <a:schemeClr val="tx1"/>
              </a:solidFill>
            </a:endParaRPr>
          </a:p>
          <a:p>
            <a:endParaRPr lang="en-US" altLang="en-US" dirty="0">
              <a:solidFill>
                <a:schemeClr val="tx1"/>
              </a:solidFill>
            </a:endParaRPr>
          </a:p>
        </p:txBody>
      </p:sp>
      <p:sp>
        <p:nvSpPr>
          <p:cNvPr id="6" name="Text Placeholder 3">
            <a:extLst>
              <a:ext uri="{FF2B5EF4-FFF2-40B4-BE49-F238E27FC236}">
                <a16:creationId xmlns:a16="http://schemas.microsoft.com/office/drawing/2014/main" id="{D89FC5C4-3390-45D5-B23E-05686CDC9B08}"/>
              </a:ext>
            </a:extLst>
          </p:cNvPr>
          <p:cNvSpPr txBox="1">
            <a:spLocks/>
          </p:cNvSpPr>
          <p:nvPr/>
        </p:nvSpPr>
        <p:spPr>
          <a:xfrm>
            <a:off x="1081777" y="3284913"/>
            <a:ext cx="4119701" cy="2966189"/>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endParaRPr lang="en-US" altLang="en-US">
              <a:solidFill>
                <a:schemeClr val="tx1"/>
              </a:solidFill>
            </a:endParaRPr>
          </a:p>
          <a:p>
            <a:endParaRPr lang="en-US" altLang="en-US" dirty="0">
              <a:solidFill>
                <a:schemeClr val="tx1"/>
              </a:solidFill>
            </a:endParaRPr>
          </a:p>
        </p:txBody>
      </p:sp>
      <p:sp>
        <p:nvSpPr>
          <p:cNvPr id="13" name="TextBox 12">
            <a:extLst>
              <a:ext uri="{FF2B5EF4-FFF2-40B4-BE49-F238E27FC236}">
                <a16:creationId xmlns:a16="http://schemas.microsoft.com/office/drawing/2014/main" id="{A7FD6974-A7D4-41E5-8577-EFCC945D2BBF}"/>
              </a:ext>
            </a:extLst>
          </p:cNvPr>
          <p:cNvSpPr txBox="1"/>
          <p:nvPr/>
        </p:nvSpPr>
        <p:spPr>
          <a:xfrm>
            <a:off x="7539590" y="1628392"/>
            <a:ext cx="2825542" cy="2246769"/>
          </a:xfrm>
          <a:prstGeom prst="rect">
            <a:avLst/>
          </a:prstGeom>
          <a:noFill/>
        </p:spPr>
        <p:txBody>
          <a:bodyPr wrap="square" rtlCol="0">
            <a:spAutoFit/>
          </a:bodyPr>
          <a:lstStyle/>
          <a:p>
            <a:pPr algn="ctr"/>
            <a:r>
              <a:rPr lang="en-GB" sz="2000" b="1" dirty="0">
                <a:solidFill>
                  <a:schemeClr val="accent2"/>
                </a:solidFill>
              </a:rPr>
              <a:t>Opportunities:</a:t>
            </a:r>
          </a:p>
          <a:p>
            <a:pPr algn="ctr"/>
            <a:r>
              <a:rPr lang="en-GB" sz="2000" b="1" dirty="0">
                <a:solidFill>
                  <a:schemeClr val="accent2"/>
                </a:solidFill>
              </a:rPr>
              <a:t> </a:t>
            </a:r>
            <a:r>
              <a:rPr lang="en-GB" sz="2000" dirty="0"/>
              <a:t>Hire more talent.</a:t>
            </a:r>
          </a:p>
          <a:p>
            <a:pPr algn="ctr"/>
            <a:r>
              <a:rPr lang="en-GB" sz="2000" dirty="0"/>
              <a:t>Improve customer journey.</a:t>
            </a:r>
          </a:p>
          <a:p>
            <a:pPr algn="ctr"/>
            <a:r>
              <a:rPr lang="en-GB" sz="2000" dirty="0"/>
              <a:t>Partner with big company such as </a:t>
            </a:r>
            <a:r>
              <a:rPr lang="en-GB" sz="2000" dirty="0" err="1"/>
              <a:t>Binance</a:t>
            </a:r>
            <a:r>
              <a:rPr lang="en-GB" sz="2000" dirty="0"/>
              <a:t>.</a:t>
            </a:r>
          </a:p>
        </p:txBody>
      </p:sp>
      <p:sp>
        <p:nvSpPr>
          <p:cNvPr id="14" name="TextBox 13">
            <a:extLst>
              <a:ext uri="{FF2B5EF4-FFF2-40B4-BE49-F238E27FC236}">
                <a16:creationId xmlns:a16="http://schemas.microsoft.com/office/drawing/2014/main" id="{E488B060-F5AC-475E-B70A-68331E8F0F8D}"/>
              </a:ext>
            </a:extLst>
          </p:cNvPr>
          <p:cNvSpPr txBox="1"/>
          <p:nvPr/>
        </p:nvSpPr>
        <p:spPr>
          <a:xfrm>
            <a:off x="7539590" y="4322820"/>
            <a:ext cx="3207026" cy="1631216"/>
          </a:xfrm>
          <a:prstGeom prst="rect">
            <a:avLst/>
          </a:prstGeom>
          <a:noFill/>
        </p:spPr>
        <p:txBody>
          <a:bodyPr wrap="square" rtlCol="0">
            <a:spAutoFit/>
          </a:bodyPr>
          <a:lstStyle/>
          <a:p>
            <a:pPr algn="ctr"/>
            <a:r>
              <a:rPr lang="en-GB" sz="2000" b="1" dirty="0">
                <a:solidFill>
                  <a:schemeClr val="accent2"/>
                </a:solidFill>
              </a:rPr>
              <a:t>Threats:</a:t>
            </a:r>
          </a:p>
          <a:p>
            <a:pPr algn="ctr"/>
            <a:r>
              <a:rPr lang="en-GB" sz="2000" dirty="0"/>
              <a:t>Customer Distrust.</a:t>
            </a:r>
          </a:p>
          <a:p>
            <a:pPr algn="ctr"/>
            <a:r>
              <a:rPr lang="en-GB" sz="2000" dirty="0"/>
              <a:t>Competitors could leverage brand strength.</a:t>
            </a:r>
          </a:p>
          <a:p>
            <a:pPr algn="ctr"/>
            <a:r>
              <a:rPr lang="en-GB" sz="2000" dirty="0"/>
              <a:t>Atomic swaps.</a:t>
            </a:r>
          </a:p>
        </p:txBody>
      </p:sp>
    </p:spTree>
    <p:extLst>
      <p:ext uri="{BB962C8B-B14F-4D97-AF65-F5344CB8AC3E}">
        <p14:creationId xmlns:p14="http://schemas.microsoft.com/office/powerpoint/2010/main" val="3903893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3" name="Picture Placeholder 32" descr="Handshake">
            <a:extLst>
              <a:ext uri="{FF2B5EF4-FFF2-40B4-BE49-F238E27FC236}">
                <a16:creationId xmlns:a16="http://schemas.microsoft.com/office/drawing/2014/main" id="{2F5DB649-A4D3-4E21-BA31-0C84C9B36031}"/>
              </a:ext>
            </a:extLst>
          </p:cNvPr>
          <p:cNvPicPr>
            <a:picLocks noGrp="1" noChangeAspect="1"/>
          </p:cNvPicPr>
          <p:nvPr>
            <p:ph type="pic" sz="quarter" idx="13"/>
          </p:nvPr>
        </p:nvPicPr>
        <p:blipFill rotWithShape="1">
          <a:blip r:embed="rId3" cstate="hqprint">
            <a:extLst>
              <a:ext uri="{28A0092B-C50C-407E-A947-70E740481C1C}">
                <a14:useLocalDpi xmlns:a14="http://schemas.microsoft.com/office/drawing/2010/main" val="0"/>
              </a:ext>
            </a:extLst>
          </a:blip>
          <a:srcRect l="-10"/>
          <a:stretch/>
        </p:blipFill>
        <p:spPr>
          <a:xfrm>
            <a:off x="1200" y="3115388"/>
            <a:ext cx="12189600" cy="3743586"/>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30323" y="3144521"/>
            <a:ext cx="12051082" cy="3710635"/>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pPr rtl="0"/>
            <a:endParaRPr lang="en-GB"/>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798064" y="361648"/>
            <a:ext cx="10515600" cy="1325563"/>
          </a:xfrm>
        </p:spPr>
        <p:txBody>
          <a:bodyPr rtlCol="0"/>
          <a:lstStyle/>
          <a:p>
            <a:pPr algn="ctr"/>
            <a:r>
              <a:rPr lang="en-US" altLang="en-US" dirty="0">
                <a:latin typeface="+mn-lt"/>
              </a:rPr>
              <a:t>PESTLE Analysis </a:t>
            </a:r>
            <a:br>
              <a:rPr lang="en-US" altLang="en-US" dirty="0">
                <a:latin typeface="+mn-lt"/>
              </a:rPr>
            </a:br>
            <a:endParaRPr lang="en-GB" dirty="0">
              <a:latin typeface="+mn-lt"/>
            </a:endParaRPr>
          </a:p>
        </p:txBody>
      </p:sp>
      <p:sp>
        <p:nvSpPr>
          <p:cNvPr id="4" name="Text Placeholder 3">
            <a:extLst>
              <a:ext uri="{FF2B5EF4-FFF2-40B4-BE49-F238E27FC236}">
                <a16:creationId xmlns:a16="http://schemas.microsoft.com/office/drawing/2014/main" id="{293C1E99-672F-46AE-BB08-DD22B0928366}"/>
              </a:ext>
            </a:extLst>
          </p:cNvPr>
          <p:cNvSpPr>
            <a:spLocks noGrp="1"/>
          </p:cNvSpPr>
          <p:nvPr>
            <p:ph type="body" idx="1"/>
          </p:nvPr>
        </p:nvSpPr>
        <p:spPr>
          <a:xfrm>
            <a:off x="857949" y="2130341"/>
            <a:ext cx="2930280" cy="823912"/>
          </a:xfrm>
        </p:spPr>
        <p:txBody>
          <a:bodyPr rtlCol="0">
            <a:normAutofit/>
          </a:bodyPr>
          <a:lstStyle/>
          <a:p>
            <a:pPr lvl="2">
              <a:buFont typeface="Wingdings" panose="05000000000000000000" pitchFamily="2" charset="2"/>
              <a:buChar char="§"/>
            </a:pPr>
            <a:r>
              <a:rPr lang="en-GB" altLang="en-US" dirty="0">
                <a:solidFill>
                  <a:schemeClr val="bg1"/>
                </a:solidFill>
              </a:rPr>
              <a:t>Political</a:t>
            </a:r>
          </a:p>
          <a:p>
            <a:pPr lvl="2">
              <a:buFont typeface="Wingdings" panose="05000000000000000000" pitchFamily="2" charset="2"/>
              <a:buChar char="§"/>
            </a:pPr>
            <a:r>
              <a:rPr lang="en-GB" altLang="en-US" dirty="0">
                <a:solidFill>
                  <a:schemeClr val="bg1"/>
                </a:solidFill>
              </a:rPr>
              <a:t>Economical</a:t>
            </a:r>
          </a:p>
        </p:txBody>
      </p:sp>
      <p:sp>
        <p:nvSpPr>
          <p:cNvPr id="5" name="Content Placeholder 4">
            <a:extLst>
              <a:ext uri="{FF2B5EF4-FFF2-40B4-BE49-F238E27FC236}">
                <a16:creationId xmlns:a16="http://schemas.microsoft.com/office/drawing/2014/main" id="{6DEAD4F2-C5CC-44E9-A092-76413D5CA7F4}"/>
              </a:ext>
            </a:extLst>
          </p:cNvPr>
          <p:cNvSpPr>
            <a:spLocks noGrp="1"/>
          </p:cNvSpPr>
          <p:nvPr>
            <p:ph sz="half" idx="2"/>
          </p:nvPr>
        </p:nvSpPr>
        <p:spPr>
          <a:xfrm>
            <a:off x="110596" y="3434046"/>
            <a:ext cx="5978512" cy="3059785"/>
          </a:xfrm>
        </p:spPr>
        <p:txBody>
          <a:bodyPr vert="horz" lIns="91440" tIns="45720" rIns="91440" bIns="45720" rtlCol="0" anchor="t">
            <a:noAutofit/>
          </a:bodyPr>
          <a:lstStyle/>
          <a:p>
            <a:pPr>
              <a:lnSpc>
                <a:spcPct val="100000"/>
              </a:lnSpc>
              <a:spcBef>
                <a:spcPts val="600"/>
              </a:spcBef>
              <a:buClr>
                <a:schemeClr val="accent1"/>
              </a:buClr>
            </a:pPr>
            <a:r>
              <a:rPr lang="en-US" dirty="0">
                <a:solidFill>
                  <a:srgbClr val="FFFFFF"/>
                </a:solidFill>
                <a:latin typeface="Segoe UI" panose="020B0502040204020203" pitchFamily="34" charset="0"/>
              </a:rPr>
              <a:t>P</a:t>
            </a:r>
            <a:r>
              <a:rPr lang="en-US" b="0" i="0" dirty="0">
                <a:solidFill>
                  <a:srgbClr val="FFFFFF"/>
                </a:solidFill>
                <a:effectLst/>
                <a:latin typeface="Segoe UI" panose="020B0502040204020203" pitchFamily="34" charset="0"/>
              </a:rPr>
              <a:t>olitical factors: locally sourced products as to keep taxes down on imported materials.</a:t>
            </a:r>
          </a:p>
          <a:p>
            <a:pPr>
              <a:lnSpc>
                <a:spcPct val="100000"/>
              </a:lnSpc>
              <a:spcBef>
                <a:spcPts val="600"/>
              </a:spcBef>
              <a:buClr>
                <a:schemeClr val="accent1"/>
              </a:buClr>
            </a:pPr>
            <a:r>
              <a:rPr lang="en-US" dirty="0">
                <a:solidFill>
                  <a:srgbClr val="FFFFFF"/>
                </a:solidFill>
                <a:latin typeface="Segoe UI" panose="020B0502040204020203" pitchFamily="34" charset="0"/>
              </a:rPr>
              <a:t>E</a:t>
            </a:r>
            <a:r>
              <a:rPr lang="en-US" b="0" i="0" dirty="0">
                <a:solidFill>
                  <a:srgbClr val="FFFFFF"/>
                </a:solidFill>
                <a:effectLst/>
                <a:latin typeface="Segoe UI" panose="020B0502040204020203" pitchFamily="34" charset="0"/>
              </a:rPr>
              <a:t>conomic factors: as we will be using recyclable materials our brand is a way to stay fashionable without breaking the bank</a:t>
            </a:r>
            <a:r>
              <a:rPr lang="en-US" dirty="0">
                <a:solidFill>
                  <a:srgbClr val="FFFFFF"/>
                </a:solidFill>
                <a:latin typeface="Segoe UI" panose="020B0502040204020203" pitchFamily="34" charset="0"/>
              </a:rPr>
              <a:t>.</a:t>
            </a:r>
          </a:p>
          <a:p>
            <a:pPr>
              <a:lnSpc>
                <a:spcPct val="100000"/>
              </a:lnSpc>
              <a:spcBef>
                <a:spcPts val="600"/>
              </a:spcBef>
              <a:buClr>
                <a:schemeClr val="accent1"/>
              </a:buClr>
            </a:pPr>
            <a:r>
              <a:rPr lang="en-US" dirty="0">
                <a:solidFill>
                  <a:srgbClr val="FFFFFF"/>
                </a:solidFill>
                <a:latin typeface="Segoe UI" panose="020B0502040204020203" pitchFamily="34" charset="0"/>
              </a:rPr>
              <a:t>S</a:t>
            </a:r>
            <a:r>
              <a:rPr lang="en-US" b="0" i="0" dirty="0">
                <a:solidFill>
                  <a:srgbClr val="FFFFFF"/>
                </a:solidFill>
                <a:effectLst/>
                <a:latin typeface="Segoe UI" panose="020B0502040204020203" pitchFamily="34" charset="0"/>
              </a:rPr>
              <a:t>ociable factors: we will be targeting celebs these are fashion icons and "trend setters" so will have a massive impact on the industry and fans.</a:t>
            </a:r>
            <a:endParaRPr lang="en-GB" i="1" dirty="0">
              <a:solidFill>
                <a:srgbClr val="FFFFFF"/>
              </a:solidFill>
              <a:cs typeface="Arial"/>
            </a:endParaRPr>
          </a:p>
        </p:txBody>
      </p:sp>
      <p:sp>
        <p:nvSpPr>
          <p:cNvPr id="6" name="Text Placeholder 5">
            <a:extLst>
              <a:ext uri="{FF2B5EF4-FFF2-40B4-BE49-F238E27FC236}">
                <a16:creationId xmlns:a16="http://schemas.microsoft.com/office/drawing/2014/main" id="{38A73375-FA03-4191-8AD5-B40CD9B59B94}"/>
              </a:ext>
            </a:extLst>
          </p:cNvPr>
          <p:cNvSpPr>
            <a:spLocks noGrp="1"/>
          </p:cNvSpPr>
          <p:nvPr>
            <p:ph type="body" sz="quarter" idx="3"/>
          </p:nvPr>
        </p:nvSpPr>
        <p:spPr>
          <a:xfrm>
            <a:off x="4552950" y="2005870"/>
            <a:ext cx="3067050" cy="1102857"/>
          </a:xfrm>
        </p:spPr>
        <p:txBody>
          <a:bodyPr rtlCol="0">
            <a:normAutofit fontScale="70000" lnSpcReduction="20000"/>
          </a:bodyPr>
          <a:lstStyle/>
          <a:p>
            <a:pPr lvl="2">
              <a:buFont typeface="Wingdings" panose="05000000000000000000" pitchFamily="2" charset="2"/>
              <a:buChar char="§"/>
            </a:pPr>
            <a:endParaRPr lang="en-GB" altLang="en-US" dirty="0"/>
          </a:p>
          <a:p>
            <a:pPr lvl="2">
              <a:buFont typeface="Wingdings" panose="05000000000000000000" pitchFamily="2" charset="2"/>
              <a:buChar char="§"/>
            </a:pPr>
            <a:endParaRPr lang="en-GB" altLang="en-US" dirty="0"/>
          </a:p>
          <a:p>
            <a:pPr lvl="2">
              <a:buFont typeface="Wingdings" panose="05000000000000000000" pitchFamily="2" charset="2"/>
              <a:buChar char="§"/>
            </a:pPr>
            <a:r>
              <a:rPr lang="en-GB" altLang="en-US" sz="2900" dirty="0">
                <a:solidFill>
                  <a:schemeClr val="bg1"/>
                </a:solidFill>
              </a:rPr>
              <a:t> Social</a:t>
            </a:r>
          </a:p>
          <a:p>
            <a:pPr lvl="2">
              <a:buFont typeface="Wingdings" panose="05000000000000000000" pitchFamily="2" charset="2"/>
              <a:buChar char="§"/>
            </a:pPr>
            <a:r>
              <a:rPr lang="en-GB" altLang="en-US" sz="2900" dirty="0">
                <a:solidFill>
                  <a:schemeClr val="bg1"/>
                </a:solidFill>
              </a:rPr>
              <a:t>Technological</a:t>
            </a:r>
          </a:p>
          <a:p>
            <a:pPr lvl="2"/>
            <a:endParaRPr lang="en-GB" sz="2000" dirty="0">
              <a:solidFill>
                <a:schemeClr val="bg1"/>
              </a:solidFill>
            </a:endParaRPr>
          </a:p>
        </p:txBody>
      </p:sp>
      <p:sp>
        <p:nvSpPr>
          <p:cNvPr id="7" name="Content Placeholder 6">
            <a:extLst>
              <a:ext uri="{FF2B5EF4-FFF2-40B4-BE49-F238E27FC236}">
                <a16:creationId xmlns:a16="http://schemas.microsoft.com/office/drawing/2014/main" id="{7E0C6FDF-5982-4E37-B65D-F7B05D0FFB52}"/>
              </a:ext>
            </a:extLst>
          </p:cNvPr>
          <p:cNvSpPr>
            <a:spLocks noGrp="1"/>
          </p:cNvSpPr>
          <p:nvPr>
            <p:ph sz="half" idx="4"/>
          </p:nvPr>
        </p:nvSpPr>
        <p:spPr>
          <a:xfrm>
            <a:off x="6214819" y="3434047"/>
            <a:ext cx="5613818" cy="3105980"/>
          </a:xfrm>
        </p:spPr>
        <p:txBody>
          <a:bodyPr rtlCol="0">
            <a:noAutofit/>
          </a:bodyPr>
          <a:lstStyle/>
          <a:p>
            <a:pPr rtl="0">
              <a:lnSpc>
                <a:spcPct val="100000"/>
              </a:lnSpc>
              <a:spcBef>
                <a:spcPts val="600"/>
              </a:spcBef>
              <a:buClr>
                <a:schemeClr val="accent1"/>
              </a:buClr>
            </a:pPr>
            <a:r>
              <a:rPr lang="en-US" dirty="0">
                <a:solidFill>
                  <a:srgbClr val="FFFFFF"/>
                </a:solidFill>
                <a:latin typeface="Segoe UI" panose="020B0502040204020203" pitchFamily="34" charset="0"/>
              </a:rPr>
              <a:t>T</a:t>
            </a:r>
            <a:r>
              <a:rPr lang="en-US" b="0" i="0" dirty="0">
                <a:solidFill>
                  <a:srgbClr val="FFFFFF"/>
                </a:solidFill>
                <a:effectLst/>
                <a:latin typeface="Segoe UI" panose="020B0502040204020203" pitchFamily="34" charset="0"/>
              </a:rPr>
              <a:t>echnological factors: we will be selling our products online technology is helping customers get the clothing they desire and encouraging designers to sell their designs easily.</a:t>
            </a:r>
          </a:p>
          <a:p>
            <a:pPr rtl="0">
              <a:lnSpc>
                <a:spcPct val="100000"/>
              </a:lnSpc>
              <a:spcBef>
                <a:spcPts val="600"/>
              </a:spcBef>
              <a:buClr>
                <a:schemeClr val="accent1"/>
              </a:buClr>
            </a:pPr>
            <a:r>
              <a:rPr lang="en-US" dirty="0">
                <a:solidFill>
                  <a:srgbClr val="FFFFFF"/>
                </a:solidFill>
                <a:latin typeface="Segoe UI" panose="020B0502040204020203" pitchFamily="34" charset="0"/>
              </a:rPr>
              <a:t>L</a:t>
            </a:r>
            <a:r>
              <a:rPr lang="en-US" b="0" i="0" dirty="0">
                <a:solidFill>
                  <a:srgbClr val="FFFFFF"/>
                </a:solidFill>
                <a:effectLst/>
                <a:latin typeface="Segoe UI" panose="020B0502040204020203" pitchFamily="34" charset="0"/>
              </a:rPr>
              <a:t>egal factors: we must follow legal rules and regulations and follow the correct guidelines regarding employee rights and tax restrictions</a:t>
            </a:r>
            <a:r>
              <a:rPr lang="en-US" dirty="0">
                <a:solidFill>
                  <a:srgbClr val="FFFFFF"/>
                </a:solidFill>
                <a:latin typeface="Segoe UI" panose="020B0502040204020203" pitchFamily="34" charset="0"/>
              </a:rPr>
              <a:t>.</a:t>
            </a:r>
          </a:p>
          <a:p>
            <a:pPr rtl="0">
              <a:lnSpc>
                <a:spcPct val="100000"/>
              </a:lnSpc>
              <a:spcBef>
                <a:spcPts val="600"/>
              </a:spcBef>
              <a:buClr>
                <a:schemeClr val="accent1"/>
              </a:buClr>
            </a:pPr>
            <a:r>
              <a:rPr lang="en-US" dirty="0">
                <a:solidFill>
                  <a:srgbClr val="FFFFFF"/>
                </a:solidFill>
                <a:latin typeface="Segoe UI" panose="020B0502040204020203" pitchFamily="34" charset="0"/>
              </a:rPr>
              <a:t>E</a:t>
            </a:r>
            <a:r>
              <a:rPr lang="en-US" b="0" i="0" dirty="0">
                <a:solidFill>
                  <a:srgbClr val="FFFFFF"/>
                </a:solidFill>
                <a:effectLst/>
                <a:latin typeface="Segoe UI" panose="020B0502040204020203" pitchFamily="34" charset="0"/>
              </a:rPr>
              <a:t>nvironmental factors: we will be using 100% cotton recyclable materials.</a:t>
            </a:r>
            <a:endParaRPr lang="en-GB" i="1" dirty="0">
              <a:solidFill>
                <a:srgbClr val="FFFFFF"/>
              </a:solidFill>
              <a:cs typeface="Arial"/>
            </a:endParaRPr>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rtlCol="0"/>
          <a:lstStyle/>
          <a:p>
            <a:pPr rtl="0"/>
            <a:fld id="{82EE24B5-652C-4DB5-B7C3-B5BBEC1280B1}" type="slidenum">
              <a:rPr lang="en-GB" smtClean="0"/>
              <a:t>8</a:t>
            </a:fld>
            <a:endParaRPr lang="en-GB"/>
          </a:p>
        </p:txBody>
      </p:sp>
      <p:sp>
        <p:nvSpPr>
          <p:cNvPr id="9" name="object 5" descr="Beige rectangle">
            <a:extLst>
              <a:ext uri="{FF2B5EF4-FFF2-40B4-BE49-F238E27FC236}">
                <a16:creationId xmlns:a16="http://schemas.microsoft.com/office/drawing/2014/main" id="{890F7762-BD37-4D33-9F80-1DA07B5E172E}"/>
              </a:ext>
            </a:extLst>
          </p:cNvPr>
          <p:cNvSpPr/>
          <p:nvPr/>
        </p:nvSpPr>
        <p:spPr>
          <a:xfrm>
            <a:off x="915637" y="1337103"/>
            <a:ext cx="3744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pPr rtl="0"/>
            <a:endParaRPr lang="en-GB"/>
          </a:p>
        </p:txBody>
      </p:sp>
      <p:sp>
        <p:nvSpPr>
          <p:cNvPr id="14" name="Text Placeholder 5">
            <a:extLst>
              <a:ext uri="{FF2B5EF4-FFF2-40B4-BE49-F238E27FC236}">
                <a16:creationId xmlns:a16="http://schemas.microsoft.com/office/drawing/2014/main" id="{A93FB3A3-CCE4-43B1-B396-B8819D20B354}"/>
              </a:ext>
            </a:extLst>
          </p:cNvPr>
          <p:cNvSpPr txBox="1">
            <a:spLocks/>
          </p:cNvSpPr>
          <p:nvPr/>
        </p:nvSpPr>
        <p:spPr>
          <a:xfrm>
            <a:off x="8568793" y="2133184"/>
            <a:ext cx="209920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bg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lumMod val="75000"/>
                    <a:lumOff val="2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lumMod val="75000"/>
                    <a:lumOff val="2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lumMod val="75000"/>
                    <a:lumOff val="2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rtl="0"/>
            <a:endParaRPr lang="en-GB" sz="2000"/>
          </a:p>
        </p:txBody>
      </p:sp>
      <p:sp>
        <p:nvSpPr>
          <p:cNvPr id="15" name="Content Placeholder 6">
            <a:extLst>
              <a:ext uri="{FF2B5EF4-FFF2-40B4-BE49-F238E27FC236}">
                <a16:creationId xmlns:a16="http://schemas.microsoft.com/office/drawing/2014/main" id="{17423A2D-9BA5-4783-9D7D-85F493300696}"/>
              </a:ext>
            </a:extLst>
          </p:cNvPr>
          <p:cNvSpPr txBox="1">
            <a:spLocks/>
          </p:cNvSpPr>
          <p:nvPr/>
        </p:nvSpPr>
        <p:spPr>
          <a:xfrm>
            <a:off x="8552751" y="3436890"/>
            <a:ext cx="3132000" cy="27556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rtl="0">
              <a:lnSpc>
                <a:spcPct val="100000"/>
              </a:lnSpc>
              <a:spcBef>
                <a:spcPts val="600"/>
              </a:spcBef>
              <a:buClr>
                <a:schemeClr val="accent1"/>
              </a:buClr>
            </a:pPr>
            <a:endParaRPr lang="en-GB" i="1">
              <a:solidFill>
                <a:srgbClr val="FFFFFF"/>
              </a:solidFill>
              <a:cs typeface="Arial"/>
            </a:endParaRPr>
          </a:p>
        </p:txBody>
      </p:sp>
      <p:sp>
        <p:nvSpPr>
          <p:cNvPr id="10" name="TextBox 9">
            <a:extLst>
              <a:ext uri="{FF2B5EF4-FFF2-40B4-BE49-F238E27FC236}">
                <a16:creationId xmlns:a16="http://schemas.microsoft.com/office/drawing/2014/main" id="{D8FB5C5A-1E1E-8C46-9AC8-6B1F73D03710}"/>
              </a:ext>
            </a:extLst>
          </p:cNvPr>
          <p:cNvSpPr txBox="1"/>
          <p:nvPr/>
        </p:nvSpPr>
        <p:spPr>
          <a:xfrm>
            <a:off x="8144634" y="2168978"/>
            <a:ext cx="3067050" cy="707886"/>
          </a:xfrm>
          <a:prstGeom prst="rect">
            <a:avLst/>
          </a:prstGeom>
          <a:noFill/>
        </p:spPr>
        <p:txBody>
          <a:bodyPr wrap="square" rtlCol="0">
            <a:spAutoFit/>
          </a:bodyPr>
          <a:lstStyle/>
          <a:p>
            <a:pPr lvl="3">
              <a:buFont typeface="Wingdings" panose="05000000000000000000" pitchFamily="2" charset="2"/>
              <a:buChar char="§"/>
            </a:pPr>
            <a:r>
              <a:rPr lang="en-GB" altLang="en-US" sz="2000" b="1" dirty="0">
                <a:solidFill>
                  <a:schemeClr val="bg1"/>
                </a:solidFill>
              </a:rPr>
              <a:t>Legal</a:t>
            </a:r>
          </a:p>
          <a:p>
            <a:pPr lvl="2">
              <a:buFont typeface="Wingdings" panose="05000000000000000000" pitchFamily="2" charset="2"/>
              <a:buChar char="§"/>
            </a:pPr>
            <a:r>
              <a:rPr lang="en-GB" altLang="en-US" sz="2000" b="1" dirty="0">
                <a:solidFill>
                  <a:schemeClr val="bg1"/>
                </a:solidFill>
              </a:rPr>
              <a:t>Environmental</a:t>
            </a:r>
          </a:p>
        </p:txBody>
      </p:sp>
    </p:spTree>
    <p:extLst>
      <p:ext uri="{BB962C8B-B14F-4D97-AF65-F5344CB8AC3E}">
        <p14:creationId xmlns:p14="http://schemas.microsoft.com/office/powerpoint/2010/main" val="3327019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54379-12DC-488A-96E2-264D244A381B}"/>
              </a:ext>
            </a:extLst>
          </p:cNvPr>
          <p:cNvSpPr>
            <a:spLocks noGrp="1"/>
          </p:cNvSpPr>
          <p:nvPr>
            <p:ph type="title"/>
          </p:nvPr>
        </p:nvSpPr>
        <p:spPr>
          <a:xfrm>
            <a:off x="794587" y="438224"/>
            <a:ext cx="3932237" cy="1302111"/>
          </a:xfrm>
        </p:spPr>
        <p:txBody>
          <a:bodyPr rtlCol="0"/>
          <a:lstStyle/>
          <a:p>
            <a:pPr rtl="0"/>
            <a:r>
              <a:rPr lang="en-GB" dirty="0"/>
              <a:t>MAJOR</a:t>
            </a:r>
            <a:br>
              <a:rPr lang="en-GB"/>
            </a:br>
            <a:r>
              <a:rPr lang="en-GB" dirty="0"/>
              <a:t>COMPETITORS</a:t>
            </a:r>
          </a:p>
        </p:txBody>
      </p:sp>
      <p:sp>
        <p:nvSpPr>
          <p:cNvPr id="3" name="Text Placeholder 2">
            <a:extLst>
              <a:ext uri="{FF2B5EF4-FFF2-40B4-BE49-F238E27FC236}">
                <a16:creationId xmlns:a16="http://schemas.microsoft.com/office/drawing/2014/main" id="{18397F9A-0355-4091-BDD7-5C578348C1FB}"/>
              </a:ext>
            </a:extLst>
          </p:cNvPr>
          <p:cNvSpPr>
            <a:spLocks noGrp="1"/>
          </p:cNvSpPr>
          <p:nvPr>
            <p:ph type="body" sz="half" idx="2"/>
          </p:nvPr>
        </p:nvSpPr>
        <p:spPr>
          <a:xfrm>
            <a:off x="7046601" y="317973"/>
            <a:ext cx="4505012" cy="2093513"/>
          </a:xfrm>
        </p:spPr>
        <p:txBody>
          <a:bodyPr rtlCol="0">
            <a:normAutofit/>
          </a:bodyPr>
          <a:lstStyle/>
          <a:p>
            <a:pPr>
              <a:lnSpc>
                <a:spcPct val="110000"/>
              </a:lnSpc>
              <a:spcBef>
                <a:spcPts val="400"/>
              </a:spcBef>
            </a:pPr>
            <a:r>
              <a:rPr lang="en-gb" sz="2000" b="1" kern="1200" spc="-5" dirty="0">
                <a:solidFill>
                  <a:schemeClr val="bg2">
                    <a:lumMod val="20000"/>
                    <a:lumOff val="80000"/>
                  </a:schemeClr>
                </a:solidFill>
                <a:ea typeface="+mn-ea"/>
                <a:cs typeface="Arial"/>
              </a:rPr>
              <a:t>Louis Vuitton</a:t>
            </a:r>
          </a:p>
          <a:p>
            <a:pPr>
              <a:lnSpc>
                <a:spcPct val="110000"/>
              </a:lnSpc>
              <a:spcBef>
                <a:spcPts val="400"/>
              </a:spcBef>
            </a:pPr>
            <a:r>
              <a:rPr lang="en-US" sz="1800" b="0" i="0" dirty="0">
                <a:solidFill>
                  <a:srgbClr val="202124"/>
                </a:solidFill>
                <a:effectLst/>
              </a:rPr>
              <a:t>Louis Vuitton,, one of the most famous brands in the fashion world, has made available the game for mobile devices Louis the game.</a:t>
            </a:r>
            <a:endParaRPr lang="en-GB" i="1" spc="-15" dirty="0">
              <a:solidFill>
                <a:schemeClr val="bg2">
                  <a:lumMod val="20000"/>
                  <a:lumOff val="80000"/>
                </a:schemeClr>
              </a:solidFill>
              <a:cs typeface="Arial"/>
            </a:endParaRPr>
          </a:p>
        </p:txBody>
      </p:sp>
      <p:sp>
        <p:nvSpPr>
          <p:cNvPr id="4" name="Slide Number Placeholder 3">
            <a:extLst>
              <a:ext uri="{FF2B5EF4-FFF2-40B4-BE49-F238E27FC236}">
                <a16:creationId xmlns:a16="http://schemas.microsoft.com/office/drawing/2014/main" id="{1330DBC9-EEFC-416D-BFAD-DB6D1A9E8CB2}"/>
              </a:ext>
            </a:extLst>
          </p:cNvPr>
          <p:cNvSpPr>
            <a:spLocks noGrp="1"/>
          </p:cNvSpPr>
          <p:nvPr>
            <p:ph type="sldNum" sz="quarter" idx="12"/>
          </p:nvPr>
        </p:nvSpPr>
        <p:spPr>
          <a:xfrm>
            <a:off x="11515338" y="6174902"/>
            <a:ext cx="357116" cy="365125"/>
          </a:xfrm>
        </p:spPr>
        <p:txBody>
          <a:bodyPr rtlCol="0"/>
          <a:lstStyle/>
          <a:p>
            <a:pPr algn="just" rtl="0"/>
            <a:fld id="{82EE24B5-652C-4DB5-B7C3-B5BBEC1280B1}" type="slidenum">
              <a:rPr lang="en-GB" dirty="0" smtClean="0"/>
              <a:pPr algn="just" rtl="0"/>
              <a:t>9</a:t>
            </a:fld>
            <a:endParaRPr lang="en-GB" dirty="0"/>
          </a:p>
        </p:txBody>
      </p:sp>
      <p:pic>
        <p:nvPicPr>
          <p:cNvPr id="16" name="Picture Placeholder 15" descr="Group of people">
            <a:extLst>
              <a:ext uri="{FF2B5EF4-FFF2-40B4-BE49-F238E27FC236}">
                <a16:creationId xmlns:a16="http://schemas.microsoft.com/office/drawing/2014/main" id="{48FA199D-A4E2-45BF-978A-675A900780A0}"/>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0" y="2781319"/>
            <a:ext cx="6024562" cy="2736709"/>
          </a:xfrm>
        </p:spPr>
      </p:pic>
      <p:sp>
        <p:nvSpPr>
          <p:cNvPr id="8" name="Text Placeholder 7">
            <a:extLst>
              <a:ext uri="{FF2B5EF4-FFF2-40B4-BE49-F238E27FC236}">
                <a16:creationId xmlns:a16="http://schemas.microsoft.com/office/drawing/2014/main" id="{0D9263D0-7B10-45A1-AD9E-D040B170EFE2}"/>
              </a:ext>
            </a:extLst>
          </p:cNvPr>
          <p:cNvSpPr>
            <a:spLocks noGrp="1"/>
          </p:cNvSpPr>
          <p:nvPr>
            <p:ph type="body" sz="half" idx="23"/>
          </p:nvPr>
        </p:nvSpPr>
        <p:spPr>
          <a:xfrm>
            <a:off x="7046600" y="2557886"/>
            <a:ext cx="4422244" cy="1731482"/>
          </a:xfrm>
        </p:spPr>
        <p:txBody>
          <a:bodyPr rtlCol="0">
            <a:normAutofit fontScale="85000" lnSpcReduction="20000"/>
          </a:bodyPr>
          <a:lstStyle/>
          <a:p>
            <a:pPr rtl="0">
              <a:lnSpc>
                <a:spcPct val="130000"/>
              </a:lnSpc>
              <a:spcBef>
                <a:spcPts val="400"/>
              </a:spcBef>
            </a:pPr>
            <a:r>
              <a:rPr lang="en-GB" sz="2400" b="1" i="1" spc="-15" dirty="0">
                <a:solidFill>
                  <a:schemeClr val="bg2">
                    <a:lumMod val="20000"/>
                    <a:lumOff val="80000"/>
                  </a:schemeClr>
                </a:solidFill>
                <a:cs typeface="Arial"/>
              </a:rPr>
              <a:t>Dior</a:t>
            </a:r>
          </a:p>
          <a:p>
            <a:pPr rtl="0">
              <a:lnSpc>
                <a:spcPct val="130000"/>
              </a:lnSpc>
              <a:spcBef>
                <a:spcPts val="400"/>
              </a:spcBef>
            </a:pPr>
            <a:r>
              <a:rPr lang="en-US" sz="2100" spc="-15" dirty="0">
                <a:solidFill>
                  <a:schemeClr val="tx1"/>
                </a:solidFill>
                <a:cs typeface="Arial"/>
              </a:rPr>
              <a:t>Christian Dior SE, commonly known as Dior, is a French luxury fashion house controlled and chaired by French businessman Bernard </a:t>
            </a:r>
            <a:r>
              <a:rPr lang="en-US" sz="2100" spc="-15" dirty="0" err="1">
                <a:solidFill>
                  <a:schemeClr val="tx1"/>
                </a:solidFill>
                <a:cs typeface="Arial"/>
              </a:rPr>
              <a:t>Arnault</a:t>
            </a:r>
            <a:r>
              <a:rPr lang="en-US" sz="2100" spc="-15" dirty="0">
                <a:solidFill>
                  <a:schemeClr val="tx1"/>
                </a:solidFill>
                <a:cs typeface="Arial"/>
              </a:rPr>
              <a:t>. </a:t>
            </a:r>
            <a:endParaRPr lang="en-GB" sz="2100" spc="-15" dirty="0">
              <a:solidFill>
                <a:schemeClr val="tx1"/>
              </a:solidFill>
              <a:cs typeface="Arial"/>
            </a:endParaRPr>
          </a:p>
        </p:txBody>
      </p:sp>
      <p:sp>
        <p:nvSpPr>
          <p:cNvPr id="10" name="Text Placeholder 9">
            <a:extLst>
              <a:ext uri="{FF2B5EF4-FFF2-40B4-BE49-F238E27FC236}">
                <a16:creationId xmlns:a16="http://schemas.microsoft.com/office/drawing/2014/main" id="{9884D43A-F693-45B5-941E-26162517B9A6}"/>
              </a:ext>
            </a:extLst>
          </p:cNvPr>
          <p:cNvSpPr>
            <a:spLocks noGrp="1"/>
          </p:cNvSpPr>
          <p:nvPr>
            <p:ph type="body" sz="half" idx="25"/>
          </p:nvPr>
        </p:nvSpPr>
        <p:spPr>
          <a:xfrm>
            <a:off x="7046600" y="4627653"/>
            <a:ext cx="4505012" cy="1912374"/>
          </a:xfrm>
        </p:spPr>
        <p:txBody>
          <a:bodyPr rtlCol="0">
            <a:normAutofit/>
          </a:bodyPr>
          <a:lstStyle/>
          <a:p>
            <a:pPr rtl="0">
              <a:lnSpc>
                <a:spcPct val="110000"/>
              </a:lnSpc>
              <a:spcBef>
                <a:spcPts val="400"/>
              </a:spcBef>
            </a:pPr>
            <a:r>
              <a:rPr lang="en-GB" sz="2000" b="1" i="1" spc="-15" dirty="0">
                <a:solidFill>
                  <a:schemeClr val="bg2">
                    <a:lumMod val="20000"/>
                    <a:lumOff val="80000"/>
                  </a:schemeClr>
                </a:solidFill>
                <a:cs typeface="Arial"/>
              </a:rPr>
              <a:t>Givenchy</a:t>
            </a:r>
          </a:p>
          <a:p>
            <a:pPr rtl="0">
              <a:lnSpc>
                <a:spcPct val="110000"/>
              </a:lnSpc>
              <a:spcBef>
                <a:spcPts val="400"/>
              </a:spcBef>
            </a:pPr>
            <a:r>
              <a:rPr lang="en-US" sz="1800" spc="-15" dirty="0">
                <a:solidFill>
                  <a:schemeClr val="tx1"/>
                </a:solidFill>
                <a:cs typeface="Arial"/>
              </a:rPr>
              <a:t>It hosts the brand of haute couture clothing, accessories and Parfums Givenchy, perfumes and cosmetics.</a:t>
            </a:r>
            <a:endParaRPr lang="en-GB" sz="1800" spc="-15" dirty="0">
              <a:solidFill>
                <a:schemeClr val="tx1"/>
              </a:solidFill>
              <a:cs typeface="Arial"/>
            </a:endParaRPr>
          </a:p>
        </p:txBody>
      </p:sp>
      <p:pic>
        <p:nvPicPr>
          <p:cNvPr id="11" name="Picture Placeholder 14" descr="Check icon">
            <a:extLst>
              <a:ext uri="{FF2B5EF4-FFF2-40B4-BE49-F238E27FC236}">
                <a16:creationId xmlns:a16="http://schemas.microsoft.com/office/drawing/2014/main" id="{380A2BFD-1794-4338-8BAC-66A30B88D033}"/>
              </a:ext>
            </a:extLst>
          </p:cNvPr>
          <p:cNvPicPr>
            <a:picLocks noGrp="1" noChangeAspect="1"/>
          </p:cNvPicPr>
          <p:nvPr>
            <p:ph type="pic" sz="quarter" idx="19"/>
          </p:nvPr>
        </p:nvPicPr>
        <p:blipFill>
          <a:blip r:embed="rId4" cstate="hqprint">
            <a:extLst>
              <a:ext uri="{28A0092B-C50C-407E-A947-70E740481C1C}">
                <a14:useLocalDpi xmlns:a14="http://schemas.microsoft.com/office/drawing/2010/main" val="0"/>
              </a:ext>
            </a:extLst>
          </a:blip>
          <a:srcRect/>
          <a:stretch>
            <a:fillRect/>
          </a:stretch>
        </p:blipFill>
        <p:spPr>
          <a:xfrm>
            <a:off x="6348236" y="864367"/>
            <a:ext cx="576000" cy="576000"/>
          </a:xfrm>
        </p:spPr>
      </p:pic>
      <p:pic>
        <p:nvPicPr>
          <p:cNvPr id="12" name="Picture Placeholder 16" descr="Check icon">
            <a:extLst>
              <a:ext uri="{FF2B5EF4-FFF2-40B4-BE49-F238E27FC236}">
                <a16:creationId xmlns:a16="http://schemas.microsoft.com/office/drawing/2014/main" id="{AC1F4E71-E6F8-490B-A9E9-61DC2025EBEE}"/>
              </a:ext>
            </a:extLst>
          </p:cNvPr>
          <p:cNvPicPr>
            <a:picLocks noGrp="1" noChangeAspect="1"/>
          </p:cNvPicPr>
          <p:nvPr>
            <p:ph type="pic" sz="quarter" idx="22"/>
          </p:nvPr>
        </p:nvPicPr>
        <p:blipFill>
          <a:blip r:embed="rId4" cstate="hqprint">
            <a:extLst>
              <a:ext uri="{28A0092B-C50C-407E-A947-70E740481C1C}">
                <a14:useLocalDpi xmlns:a14="http://schemas.microsoft.com/office/drawing/2010/main" val="0"/>
              </a:ext>
            </a:extLst>
          </a:blip>
          <a:srcRect/>
          <a:stretch>
            <a:fillRect/>
          </a:stretch>
        </p:blipFill>
        <p:spPr>
          <a:xfrm>
            <a:off x="6348236" y="3028640"/>
            <a:ext cx="576000" cy="576001"/>
          </a:xfrm>
        </p:spPr>
      </p:pic>
      <p:pic>
        <p:nvPicPr>
          <p:cNvPr id="13" name="Picture Placeholder 18" descr="Check icon">
            <a:extLst>
              <a:ext uri="{FF2B5EF4-FFF2-40B4-BE49-F238E27FC236}">
                <a16:creationId xmlns:a16="http://schemas.microsoft.com/office/drawing/2014/main" id="{138322BF-F85B-4C19-9968-C0582151091B}"/>
              </a:ext>
            </a:extLst>
          </p:cNvPr>
          <p:cNvPicPr>
            <a:picLocks noGrp="1" noChangeAspect="1"/>
          </p:cNvPicPr>
          <p:nvPr>
            <p:ph type="pic" sz="quarter" idx="24"/>
          </p:nvPr>
        </p:nvPicPr>
        <p:blipFill>
          <a:blip r:embed="rId4" cstate="hqprint">
            <a:extLst>
              <a:ext uri="{28A0092B-C50C-407E-A947-70E740481C1C}">
                <a14:useLocalDpi xmlns:a14="http://schemas.microsoft.com/office/drawing/2010/main" val="0"/>
              </a:ext>
            </a:extLst>
          </a:blip>
          <a:srcRect/>
          <a:stretch>
            <a:fillRect/>
          </a:stretch>
        </p:blipFill>
        <p:spPr>
          <a:xfrm>
            <a:off x="6266886" y="4973683"/>
            <a:ext cx="576000" cy="576001"/>
          </a:xfrm>
        </p:spPr>
      </p:pic>
      <p:sp>
        <p:nvSpPr>
          <p:cNvPr id="14" name="object 13" descr="Beige rectangle">
            <a:extLst>
              <a:ext uri="{FF2B5EF4-FFF2-40B4-BE49-F238E27FC236}">
                <a16:creationId xmlns:a16="http://schemas.microsoft.com/office/drawing/2014/main" id="{FEBB8673-0A72-4C5C-8239-7EF600504010}"/>
              </a:ext>
            </a:extLst>
          </p:cNvPr>
          <p:cNvSpPr/>
          <p:nvPr/>
        </p:nvSpPr>
        <p:spPr>
          <a:xfrm>
            <a:off x="915657" y="1732553"/>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pPr rtl="0"/>
            <a:endParaRPr lang="en-GB"/>
          </a:p>
        </p:txBody>
      </p:sp>
    </p:spTree>
    <p:extLst>
      <p:ext uri="{BB962C8B-B14F-4D97-AF65-F5344CB8AC3E}">
        <p14:creationId xmlns:p14="http://schemas.microsoft.com/office/powerpoint/2010/main" val="2096756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8AF702-A859-4D49-823E-455702872718}"/>
              </a:ext>
            </a:extLst>
          </p:cNvPr>
          <p:cNvSpPr>
            <a:spLocks noGrp="1"/>
          </p:cNvSpPr>
          <p:nvPr>
            <p:ph type="sldNum" sz="quarter" idx="12"/>
          </p:nvPr>
        </p:nvSpPr>
        <p:spPr/>
        <p:txBody>
          <a:bodyPr rtlCol="0"/>
          <a:lstStyle/>
          <a:p>
            <a:pPr rtl="0"/>
            <a:fld id="{82EE24B5-652C-4DB5-B7C3-B5BBEC1280B1}" type="slidenum">
              <a:rPr lang="en-GB" smtClean="0"/>
              <a:t>10</a:t>
            </a:fld>
            <a:endParaRPr lang="en-GB"/>
          </a:p>
        </p:txBody>
      </p:sp>
      <p:sp>
        <p:nvSpPr>
          <p:cNvPr id="3" name="Title 2">
            <a:extLst>
              <a:ext uri="{FF2B5EF4-FFF2-40B4-BE49-F238E27FC236}">
                <a16:creationId xmlns:a16="http://schemas.microsoft.com/office/drawing/2014/main" id="{6D5D9271-B659-4A45-8868-BAEC4EF7D1F1}"/>
              </a:ext>
            </a:extLst>
          </p:cNvPr>
          <p:cNvSpPr>
            <a:spLocks noGrp="1"/>
          </p:cNvSpPr>
          <p:nvPr>
            <p:ph type="title" idx="4294967295"/>
          </p:nvPr>
        </p:nvSpPr>
        <p:spPr>
          <a:xfrm>
            <a:off x="0" y="80963"/>
            <a:ext cx="12192000" cy="1325562"/>
          </a:xfrm>
        </p:spPr>
        <p:txBody>
          <a:bodyPr rtlCol="0">
            <a:normAutofit/>
          </a:bodyPr>
          <a:lstStyle/>
          <a:p>
            <a:pPr algn="ctr"/>
            <a:r>
              <a:rPr lang="en-US" altLang="en-US" dirty="0">
                <a:latin typeface="+mn-lt"/>
              </a:rPr>
              <a:t>Competitors  Analysis</a:t>
            </a:r>
            <a:br>
              <a:rPr lang="en-US" altLang="en-US" dirty="0">
                <a:latin typeface="+mn-lt"/>
              </a:rPr>
            </a:br>
            <a:endParaRPr lang="en-GB" dirty="0">
              <a:latin typeface="+mn-lt"/>
            </a:endParaRPr>
          </a:p>
        </p:txBody>
      </p:sp>
      <p:graphicFrame>
        <p:nvGraphicFramePr>
          <p:cNvPr id="9" name="Content Placeholder 5">
            <a:extLst>
              <a:ext uri="{FF2B5EF4-FFF2-40B4-BE49-F238E27FC236}">
                <a16:creationId xmlns:a16="http://schemas.microsoft.com/office/drawing/2014/main" id="{4B0BCC78-A7E9-4210-BED1-FB0F136FA0BF}"/>
              </a:ext>
            </a:extLst>
          </p:cNvPr>
          <p:cNvGraphicFramePr>
            <a:graphicFrameLocks noGrp="1"/>
          </p:cNvGraphicFramePr>
          <p:nvPr>
            <p:ph sz="half" idx="4294967295"/>
            <p:extLst>
              <p:ext uri="{D42A27DB-BD31-4B8C-83A1-F6EECF244321}">
                <p14:modId xmlns:p14="http://schemas.microsoft.com/office/powerpoint/2010/main" val="3966543059"/>
              </p:ext>
            </p:extLst>
          </p:nvPr>
        </p:nvGraphicFramePr>
        <p:xfrm>
          <a:off x="596347" y="1121397"/>
          <a:ext cx="10857000" cy="4948100"/>
        </p:xfrm>
        <a:graphic>
          <a:graphicData uri="http://schemas.openxmlformats.org/drawingml/2006/table">
            <a:tbl>
              <a:tblPr firstRow="1" bandRow="1">
                <a:tableStyleId>{5C22544A-7EE6-4342-B048-85BDC9FD1C3A}</a:tableStyleId>
              </a:tblPr>
              <a:tblGrid>
                <a:gridCol w="2878295">
                  <a:extLst>
                    <a:ext uri="{9D8B030D-6E8A-4147-A177-3AD203B41FA5}">
                      <a16:colId xmlns:a16="http://schemas.microsoft.com/office/drawing/2014/main" val="413496124"/>
                    </a:ext>
                  </a:extLst>
                </a:gridCol>
                <a:gridCol w="2013316">
                  <a:extLst>
                    <a:ext uri="{9D8B030D-6E8A-4147-A177-3AD203B41FA5}">
                      <a16:colId xmlns:a16="http://schemas.microsoft.com/office/drawing/2014/main" val="1609701450"/>
                    </a:ext>
                  </a:extLst>
                </a:gridCol>
                <a:gridCol w="1988463">
                  <a:extLst>
                    <a:ext uri="{9D8B030D-6E8A-4147-A177-3AD203B41FA5}">
                      <a16:colId xmlns:a16="http://schemas.microsoft.com/office/drawing/2014/main" val="3998250674"/>
                    </a:ext>
                  </a:extLst>
                </a:gridCol>
                <a:gridCol w="1988463">
                  <a:extLst>
                    <a:ext uri="{9D8B030D-6E8A-4147-A177-3AD203B41FA5}">
                      <a16:colId xmlns:a16="http://schemas.microsoft.com/office/drawing/2014/main" val="3885689842"/>
                    </a:ext>
                  </a:extLst>
                </a:gridCol>
                <a:gridCol w="1988463">
                  <a:extLst>
                    <a:ext uri="{9D8B030D-6E8A-4147-A177-3AD203B41FA5}">
                      <a16:colId xmlns:a16="http://schemas.microsoft.com/office/drawing/2014/main" val="2581020686"/>
                    </a:ext>
                  </a:extLst>
                </a:gridCol>
              </a:tblGrid>
              <a:tr h="500125">
                <a:tc>
                  <a:txBody>
                    <a:bodyPr/>
                    <a:lstStyle/>
                    <a:p>
                      <a:pPr marL="216000" algn="ctr" rtl="0">
                        <a:lnSpc>
                          <a:spcPct val="100000"/>
                        </a:lnSpc>
                        <a:spcBef>
                          <a:spcPts val="785"/>
                        </a:spcBef>
                      </a:pPr>
                      <a:r>
                        <a:rPr lang="en-gb" sz="1400" b="1" spc="-5" dirty="0">
                          <a:solidFill>
                            <a:schemeClr val="bg2">
                              <a:lumMod val="20000"/>
                              <a:lumOff val="80000"/>
                            </a:schemeClr>
                          </a:solidFill>
                          <a:latin typeface="Arial"/>
                          <a:cs typeface="Arial"/>
                        </a:rPr>
                        <a:t>Factors</a:t>
                      </a:r>
                      <a:endParaRPr sz="1400" dirty="0">
                        <a:solidFill>
                          <a:schemeClr val="bg2">
                            <a:lumMod val="20000"/>
                            <a:lumOff val="80000"/>
                          </a:schemeClr>
                        </a:solidFill>
                        <a:latin typeface="Arial"/>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ctr" rtl="0">
                        <a:lnSpc>
                          <a:spcPct val="100000"/>
                        </a:lnSpc>
                        <a:spcBef>
                          <a:spcPts val="785"/>
                        </a:spcBef>
                      </a:pPr>
                      <a:r>
                        <a:rPr lang="en-gb" sz="1400" b="1" kern="1200" spc="-5" dirty="0">
                          <a:solidFill>
                            <a:schemeClr val="bg2">
                              <a:lumMod val="20000"/>
                              <a:lumOff val="80000"/>
                            </a:schemeClr>
                          </a:solidFill>
                          <a:latin typeface="Arial"/>
                          <a:ea typeface="+mn-ea"/>
                          <a:cs typeface="Arial"/>
                        </a:rPr>
                        <a:t>ELF</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ctr" rtl="0">
                        <a:lnSpc>
                          <a:spcPct val="100000"/>
                        </a:lnSpc>
                        <a:spcBef>
                          <a:spcPts val="785"/>
                        </a:spcBef>
                      </a:pPr>
                      <a:r>
                        <a:rPr lang="en-gb" sz="1400" b="1" kern="1200" spc="-5" dirty="0">
                          <a:solidFill>
                            <a:schemeClr val="bg2">
                              <a:lumMod val="20000"/>
                              <a:lumOff val="80000"/>
                            </a:schemeClr>
                          </a:solidFill>
                          <a:latin typeface="Arial"/>
                          <a:ea typeface="+mn-ea"/>
                          <a:cs typeface="Arial"/>
                        </a:rPr>
                        <a:t>Louis Vuitton</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ctr" rtl="0">
                        <a:lnSpc>
                          <a:spcPct val="100000"/>
                        </a:lnSpc>
                        <a:spcBef>
                          <a:spcPts val="785"/>
                        </a:spcBef>
                      </a:pPr>
                      <a:r>
                        <a:rPr lang="en-GB" sz="1400" b="1" kern="1200" spc="-5" dirty="0">
                          <a:solidFill>
                            <a:schemeClr val="bg2">
                              <a:lumMod val="20000"/>
                              <a:lumOff val="80000"/>
                            </a:schemeClr>
                          </a:solidFill>
                          <a:latin typeface="Arial"/>
                          <a:ea typeface="+mn-ea"/>
                          <a:cs typeface="Arial"/>
                        </a:rPr>
                        <a:t>Dior</a:t>
                      </a:r>
                      <a:endParaRPr lang="en-gb" sz="1400" b="1" kern="1200" spc="-5" dirty="0">
                        <a:solidFill>
                          <a:schemeClr val="bg2">
                            <a:lumMod val="20000"/>
                            <a:lumOff val="80000"/>
                          </a:schemeClr>
                        </a:solidFill>
                        <a:latin typeface="Arial"/>
                        <a:ea typeface="+mn-ea"/>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216000" algn="ctr" rtl="0">
                        <a:lnSpc>
                          <a:spcPct val="100000"/>
                        </a:lnSpc>
                        <a:spcBef>
                          <a:spcPts val="785"/>
                        </a:spcBef>
                      </a:pPr>
                      <a:r>
                        <a:rPr lang="en-gb" sz="1400" b="1" kern="1200" spc="-5" dirty="0">
                          <a:solidFill>
                            <a:schemeClr val="bg2">
                              <a:lumMod val="20000"/>
                              <a:lumOff val="80000"/>
                            </a:schemeClr>
                          </a:solidFill>
                          <a:latin typeface="Arial"/>
                          <a:ea typeface="+mn-ea"/>
                          <a:cs typeface="Arial"/>
                        </a:rPr>
                        <a:t>Givenchy</a:t>
                      </a: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3913940839"/>
                  </a:ext>
                </a:extLst>
              </a:tr>
              <a:tr h="683926">
                <a:tc>
                  <a:txBody>
                    <a:bodyPr/>
                    <a:lstStyle/>
                    <a:p>
                      <a:pPr marL="12700" algn="ctr" rtl="0">
                        <a:lnSpc>
                          <a:spcPct val="100000"/>
                        </a:lnSpc>
                        <a:spcBef>
                          <a:spcPts val="100"/>
                        </a:spcBef>
                      </a:pPr>
                      <a:r>
                        <a:rPr lang="en-GB" sz="1200" b="1" dirty="0">
                          <a:solidFill>
                            <a:schemeClr val="tx1"/>
                          </a:solidFill>
                          <a:cs typeface="Arial"/>
                        </a:rPr>
                        <a:t>Key success factors</a:t>
                      </a: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New on the market</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Unique </a:t>
                      </a:r>
                      <a:r>
                        <a:rPr lang="en-GB" sz="1200" kern="1200" spc="-5" dirty="0" err="1">
                          <a:solidFill>
                            <a:schemeClr val="tx2">
                              <a:alpha val="70000"/>
                            </a:schemeClr>
                          </a:solidFill>
                          <a:latin typeface="+mn-lt"/>
                          <a:ea typeface="+mn-ea"/>
                          <a:cs typeface="Arial"/>
                        </a:rPr>
                        <a:t>vestimentation</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Long lasting perfumes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High quality products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2382684356"/>
                  </a:ext>
                </a:extLst>
              </a:tr>
              <a:tr h="683926">
                <a:tc>
                  <a:txBody>
                    <a:bodyPr/>
                    <a:lstStyle/>
                    <a:p>
                      <a:pPr marL="12700" algn="ctr" rtl="0">
                        <a:lnSpc>
                          <a:spcPct val="100000"/>
                        </a:lnSpc>
                        <a:spcBef>
                          <a:spcPts val="100"/>
                        </a:spcBef>
                      </a:pPr>
                      <a:r>
                        <a:rPr lang="en-GB" sz="1200" b="1" dirty="0">
                          <a:solidFill>
                            <a:schemeClr val="tx1"/>
                          </a:solidFill>
                          <a:latin typeface="Segoe UI" panose="020B0502040204020203" pitchFamily="34" charset="0"/>
                        </a:rPr>
                        <a:t>Strengths and weaknesses </a:t>
                      </a:r>
                      <a:endParaRPr lang="en-GB" sz="1200" b="1" dirty="0">
                        <a:solidFill>
                          <a:schemeClr val="tx1"/>
                        </a:solidFill>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Volatile investment</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High prices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Online selling</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Only physical products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549552476"/>
                  </a:ext>
                </a:extLst>
              </a:tr>
              <a:tr h="683926">
                <a:tc>
                  <a:txBody>
                    <a:bodyPr/>
                    <a:lstStyle/>
                    <a:p>
                      <a:pPr marL="12700" algn="ctr" rtl="0">
                        <a:lnSpc>
                          <a:spcPct val="100000"/>
                        </a:lnSpc>
                        <a:spcBef>
                          <a:spcPts val="100"/>
                        </a:spcBef>
                      </a:pPr>
                      <a:r>
                        <a:rPr lang="en-GB" sz="1200" b="1" dirty="0">
                          <a:solidFill>
                            <a:schemeClr val="tx1"/>
                          </a:solidFill>
                          <a:cs typeface="Arial"/>
                        </a:rPr>
                        <a:t>Past strategies and current strategies</a:t>
                      </a: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Blockchain access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N/A</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N/A</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N/A</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612765872"/>
                  </a:ext>
                </a:extLst>
              </a:tr>
              <a:tr h="781629">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b="1" kern="1200" spc="-5" dirty="0">
                          <a:solidFill>
                            <a:schemeClr val="tx1">
                              <a:alpha val="70000"/>
                            </a:schemeClr>
                          </a:solidFill>
                          <a:latin typeface="+mn-lt"/>
                          <a:ea typeface="+mn-ea"/>
                          <a:cs typeface="Arial"/>
                        </a:rPr>
                        <a:t>H</a:t>
                      </a:r>
                      <a:r>
                        <a:rPr lang="en-gb" sz="1200" b="1" kern="1200" spc="-5" dirty="0">
                          <a:solidFill>
                            <a:schemeClr val="tx1">
                              <a:alpha val="70000"/>
                            </a:schemeClr>
                          </a:solidFill>
                          <a:latin typeface="+mn-lt"/>
                          <a:ea typeface="+mn-ea"/>
                          <a:cs typeface="Arial"/>
                        </a:rPr>
                        <a:t>ow do their strategies affect your business?</a:t>
                      </a: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None</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Reputation</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Established business</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227965" algn="ctr" defTabSz="914400" rtl="0" eaLnBrk="1" latinLnBrk="0" hangingPunct="1">
                        <a:lnSpc>
                          <a:spcPct val="100000"/>
                        </a:lnSpc>
                        <a:spcBef>
                          <a:spcPts val="340"/>
                        </a:spcBef>
                      </a:pPr>
                      <a:r>
                        <a:rPr lang="en-GB" sz="1200" kern="1200" spc="-5" dirty="0">
                          <a:solidFill>
                            <a:schemeClr val="tx2">
                              <a:alpha val="70000"/>
                            </a:schemeClr>
                          </a:solidFill>
                          <a:latin typeface="+mn-lt"/>
                          <a:ea typeface="+mn-ea"/>
                          <a:cs typeface="Arial"/>
                        </a:rPr>
                        <a:t>Money liquidity </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655265811"/>
                  </a:ext>
                </a:extLst>
              </a:tr>
              <a:tr h="816655">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b="1" kern="1200" spc="-5" dirty="0">
                          <a:solidFill>
                            <a:schemeClr val="tx1">
                              <a:alpha val="70000"/>
                            </a:schemeClr>
                          </a:solidFill>
                          <a:latin typeface="+mn-lt"/>
                          <a:ea typeface="+mn-ea"/>
                          <a:cs typeface="Arial"/>
                        </a:rPr>
                        <a:t>Industry</a:t>
                      </a: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Online market</a:t>
                      </a: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Clothes</a:t>
                      </a:r>
                    </a:p>
                    <a:p>
                      <a:pPr marL="227965" marR="0" lvl="0" indent="0" algn="ctr" defTabSz="914400" rtl="0" eaLnBrk="1" fontAlgn="auto" latinLnBrk="0" hangingPunct="1">
                        <a:lnSpc>
                          <a:spcPct val="100000"/>
                        </a:lnSpc>
                        <a:spcBef>
                          <a:spcPts val="340"/>
                        </a:spcBef>
                        <a:spcAft>
                          <a:spcPts val="0"/>
                        </a:spcAft>
                        <a:buClrTx/>
                        <a:buSzTx/>
                        <a:buFontTx/>
                        <a:buNone/>
                        <a:tabLst/>
                        <a:defRPr/>
                      </a:pP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Clothes/perfumes</a:t>
                      </a:r>
                      <a:endParaRPr lang="en-gb" sz="1200" kern="1200" spc="-5" dirty="0">
                        <a:solidFill>
                          <a:schemeClr val="tx2">
                            <a:alpha val="70000"/>
                          </a:schemeClr>
                        </a:solidFill>
                        <a:latin typeface="+mn-lt"/>
                        <a:ea typeface="+mn-ea"/>
                        <a:cs typeface="Arial"/>
                      </a:endParaRPr>
                    </a:p>
                    <a:p>
                      <a:pPr marL="227965" marR="0" lvl="0" indent="0" algn="ctr" defTabSz="914400" rtl="0" eaLnBrk="1" fontAlgn="auto" latinLnBrk="0" hangingPunct="1">
                        <a:lnSpc>
                          <a:spcPct val="100000"/>
                        </a:lnSpc>
                        <a:spcBef>
                          <a:spcPts val="340"/>
                        </a:spcBef>
                        <a:spcAft>
                          <a:spcPts val="0"/>
                        </a:spcAft>
                        <a:buClrTx/>
                        <a:buSzTx/>
                        <a:buFontTx/>
                        <a:buNone/>
                        <a:tabLst/>
                        <a:defRPr/>
                      </a:pP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tc>
                  <a:txBody>
                    <a:bodyPr/>
                    <a:lstStyle/>
                    <a:p>
                      <a:pPr marL="227965" marR="0" lvl="0" indent="0" algn="ctr" defTabSz="914400" rtl="0" eaLnBrk="1" fontAlgn="auto" latinLnBrk="0" hangingPunct="1">
                        <a:lnSpc>
                          <a:spcPct val="100000"/>
                        </a:lnSpc>
                        <a:spcBef>
                          <a:spcPts val="340"/>
                        </a:spcBef>
                        <a:spcAft>
                          <a:spcPts val="0"/>
                        </a:spcAft>
                        <a:buClrTx/>
                        <a:buSzTx/>
                        <a:buFontTx/>
                        <a:buNone/>
                        <a:tabLst/>
                        <a:defRPr/>
                      </a:pPr>
                      <a:r>
                        <a:rPr lang="en-GB" sz="1200" kern="1200" spc="-5" dirty="0">
                          <a:solidFill>
                            <a:schemeClr val="tx2">
                              <a:alpha val="70000"/>
                            </a:schemeClr>
                          </a:solidFill>
                          <a:latin typeface="+mn-lt"/>
                          <a:ea typeface="+mn-ea"/>
                          <a:cs typeface="Arial"/>
                        </a:rPr>
                        <a:t>Clothes/perfumes</a:t>
                      </a:r>
                      <a:endParaRPr lang="en-gb" sz="1200" kern="1200" spc="-5" dirty="0">
                        <a:solidFill>
                          <a:schemeClr val="tx2">
                            <a:alpha val="70000"/>
                          </a:schemeClr>
                        </a:solidFill>
                        <a:latin typeface="+mn-lt"/>
                        <a:ea typeface="+mn-ea"/>
                        <a:cs typeface="Arial"/>
                      </a:endParaRPr>
                    </a:p>
                    <a:p>
                      <a:pPr marL="227965" marR="0" lvl="0" indent="0" algn="ctr" defTabSz="914400" rtl="0" eaLnBrk="1" fontAlgn="auto" latinLnBrk="0" hangingPunct="1">
                        <a:lnSpc>
                          <a:spcPct val="100000"/>
                        </a:lnSpc>
                        <a:spcBef>
                          <a:spcPts val="340"/>
                        </a:spcBef>
                        <a:spcAft>
                          <a:spcPts val="0"/>
                        </a:spcAft>
                        <a:buClrTx/>
                        <a:buSzTx/>
                        <a:buFontTx/>
                        <a:buNone/>
                        <a:tabLst/>
                        <a:defRPr/>
                      </a:pPr>
                      <a:endParaRPr lang="en-gb" sz="1200" kern="1200" spc="-5" dirty="0">
                        <a:solidFill>
                          <a:schemeClr val="tx2">
                            <a:alpha val="70000"/>
                          </a:schemeClr>
                        </a:solidFill>
                        <a:latin typeface="+mn-lt"/>
                        <a:ea typeface="+mn-ea"/>
                        <a:cs typeface="Arial"/>
                      </a:endParaRPr>
                    </a:p>
                  </a:txBody>
                  <a:tcPr marL="0" anchor="ctr">
                    <a:lnL w="12700" cmpd="sng">
                      <a:noFill/>
                    </a:lnL>
                    <a:lnR w="12700" cmpd="sng">
                      <a:noFill/>
                    </a:lnR>
                    <a:lnT w="127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216156338"/>
                  </a:ext>
                </a:extLst>
              </a:tr>
              <a:tr h="797913">
                <a:tc>
                  <a:txBody>
                    <a:bodyPr/>
                    <a:lstStyle/>
                    <a:p>
                      <a:pPr marL="226800" algn="ctr" rtl="0">
                        <a:lnSpc>
                          <a:spcPct val="100000"/>
                        </a:lnSpc>
                        <a:spcBef>
                          <a:spcPts val="370"/>
                        </a:spcBef>
                      </a:pPr>
                      <a:endParaRPr sz="1200" kern="1200" dirty="0">
                        <a:solidFill>
                          <a:schemeClr val="tx2">
                            <a:alpha val="70000"/>
                          </a:schemeClr>
                        </a:solidFill>
                        <a:latin typeface="+mn-lt"/>
                        <a:ea typeface="+mn-ea"/>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226800" algn="ctr" rtl="0">
                        <a:lnSpc>
                          <a:spcPct val="100000"/>
                        </a:lnSpc>
                        <a:spcBef>
                          <a:spcPts val="370"/>
                        </a:spcBef>
                      </a:pPr>
                      <a:endParaRPr sz="1200" kern="1200" dirty="0">
                        <a:solidFill>
                          <a:schemeClr val="tx2">
                            <a:alpha val="70000"/>
                          </a:schemeClr>
                        </a:solidFill>
                        <a:latin typeface="+mn-lt"/>
                        <a:ea typeface="+mn-ea"/>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226800" algn="ctr" rtl="0">
                        <a:lnSpc>
                          <a:spcPct val="100000"/>
                        </a:lnSpc>
                        <a:spcBef>
                          <a:spcPts val="370"/>
                        </a:spcBef>
                      </a:pP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226800" algn="ctr" rtl="0">
                        <a:lnSpc>
                          <a:spcPct val="100000"/>
                        </a:lnSpc>
                        <a:spcBef>
                          <a:spcPts val="370"/>
                        </a:spcBef>
                      </a:pP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226800" algn="ctr" rtl="0">
                        <a:lnSpc>
                          <a:spcPct val="100000"/>
                        </a:lnSpc>
                        <a:spcBef>
                          <a:spcPts val="370"/>
                        </a:spcBef>
                      </a:pP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4243520282"/>
                  </a:ext>
                </a:extLst>
              </a:tr>
            </a:tbl>
          </a:graphicData>
        </a:graphic>
      </p:graphicFrame>
    </p:spTree>
    <p:extLst>
      <p:ext uri="{BB962C8B-B14F-4D97-AF65-F5344CB8AC3E}">
        <p14:creationId xmlns:p14="http://schemas.microsoft.com/office/powerpoint/2010/main" val="3514470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68119-9603-4701-8EEC-F2E48B808491}"/>
              </a:ext>
            </a:extLst>
          </p:cNvPr>
          <p:cNvSpPr>
            <a:spLocks noGrp="1"/>
          </p:cNvSpPr>
          <p:nvPr>
            <p:ph type="title"/>
          </p:nvPr>
        </p:nvSpPr>
        <p:spPr>
          <a:xfrm>
            <a:off x="838200" y="365125"/>
            <a:ext cx="10515600" cy="1325563"/>
          </a:xfrm>
        </p:spPr>
        <p:txBody>
          <a:bodyPr rtlCol="0" anchor="ctr">
            <a:normAutofit/>
          </a:bodyPr>
          <a:lstStyle/>
          <a:p>
            <a:pPr algn="ctr" rtl="0"/>
            <a:r>
              <a:rPr lang="en-GB" dirty="0">
                <a:latin typeface="+mn-lt"/>
              </a:rPr>
              <a:t>Target Market</a:t>
            </a:r>
          </a:p>
        </p:txBody>
      </p:sp>
      <p:sp>
        <p:nvSpPr>
          <p:cNvPr id="3" name="Slide Number Placeholder 2">
            <a:extLst>
              <a:ext uri="{FF2B5EF4-FFF2-40B4-BE49-F238E27FC236}">
                <a16:creationId xmlns:a16="http://schemas.microsoft.com/office/drawing/2014/main" id="{74140CF4-2DAA-4239-BB77-274BDD82AB49}"/>
              </a:ext>
            </a:extLst>
          </p:cNvPr>
          <p:cNvSpPr>
            <a:spLocks noGrp="1"/>
          </p:cNvSpPr>
          <p:nvPr>
            <p:ph type="sldNum" sz="quarter" idx="12"/>
          </p:nvPr>
        </p:nvSpPr>
        <p:spPr>
          <a:xfrm>
            <a:off x="11453346" y="6174902"/>
            <a:ext cx="357116" cy="365125"/>
          </a:xfrm>
        </p:spPr>
        <p:txBody>
          <a:bodyPr rtlCol="0" anchor="ctr">
            <a:normAutofit/>
          </a:bodyPr>
          <a:lstStyle/>
          <a:p>
            <a:pPr rtl="0">
              <a:spcAft>
                <a:spcPts val="600"/>
              </a:spcAft>
            </a:pPr>
            <a:fld id="{82EE24B5-652C-4DB5-B7C3-B5BBEC1280B1}" type="slidenum">
              <a:rPr lang="en-GB" smtClean="0"/>
              <a:pPr rtl="0">
                <a:spcAft>
                  <a:spcPts val="600"/>
                </a:spcAft>
              </a:pPr>
              <a:t>11</a:t>
            </a:fld>
            <a:endParaRPr lang="en-GB"/>
          </a:p>
        </p:txBody>
      </p:sp>
      <p:sp>
        <p:nvSpPr>
          <p:cNvPr id="8" name="Text Placeholder 3">
            <a:extLst>
              <a:ext uri="{FF2B5EF4-FFF2-40B4-BE49-F238E27FC236}">
                <a16:creationId xmlns:a16="http://schemas.microsoft.com/office/drawing/2014/main" id="{FC6730AE-386B-426F-9F29-221DCC5F714D}"/>
              </a:ext>
            </a:extLst>
          </p:cNvPr>
          <p:cNvSpPr txBox="1">
            <a:spLocks/>
          </p:cNvSpPr>
          <p:nvPr/>
        </p:nvSpPr>
        <p:spPr>
          <a:xfrm>
            <a:off x="7472818" y="2860146"/>
            <a:ext cx="2981822" cy="749753"/>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buNone/>
            </a:pPr>
            <a:endParaRPr lang="en-GB" sz="2000" b="1">
              <a:solidFill>
                <a:schemeClr val="bg2">
                  <a:lumMod val="20000"/>
                  <a:lumOff val="80000"/>
                </a:schemeClr>
              </a:solidFill>
            </a:endParaRPr>
          </a:p>
        </p:txBody>
      </p:sp>
      <p:sp>
        <p:nvSpPr>
          <p:cNvPr id="11" name="Text Placeholder 17">
            <a:extLst>
              <a:ext uri="{FF2B5EF4-FFF2-40B4-BE49-F238E27FC236}">
                <a16:creationId xmlns:a16="http://schemas.microsoft.com/office/drawing/2014/main" id="{186A1D66-9F36-434B-9677-0FE61760AB97}"/>
              </a:ext>
            </a:extLst>
          </p:cNvPr>
          <p:cNvSpPr txBox="1">
            <a:spLocks/>
          </p:cNvSpPr>
          <p:nvPr/>
        </p:nvSpPr>
        <p:spPr>
          <a:xfrm>
            <a:off x="7472817" y="3794464"/>
            <a:ext cx="3307960" cy="740184"/>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buNone/>
            </a:pPr>
            <a:endParaRPr lang="en-GB" sz="2000" b="1">
              <a:solidFill>
                <a:schemeClr val="bg2">
                  <a:lumMod val="20000"/>
                  <a:lumOff val="80000"/>
                </a:schemeClr>
              </a:solidFill>
            </a:endParaRPr>
          </a:p>
        </p:txBody>
      </p:sp>
      <p:sp>
        <p:nvSpPr>
          <p:cNvPr id="13" name="Text Placeholder 19">
            <a:extLst>
              <a:ext uri="{FF2B5EF4-FFF2-40B4-BE49-F238E27FC236}">
                <a16:creationId xmlns:a16="http://schemas.microsoft.com/office/drawing/2014/main" id="{8744334E-DF9D-4600-8180-292072510183}"/>
              </a:ext>
            </a:extLst>
          </p:cNvPr>
          <p:cNvSpPr txBox="1">
            <a:spLocks/>
          </p:cNvSpPr>
          <p:nvPr/>
        </p:nvSpPr>
        <p:spPr>
          <a:xfrm>
            <a:off x="7472816" y="4704536"/>
            <a:ext cx="3098931" cy="1092964"/>
          </a:xfrm>
          <a:prstGeom prst="rect">
            <a:avLst/>
          </a:prstGeom>
        </p:spPr>
        <p:txBody>
          <a:bodyPr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buNone/>
            </a:pPr>
            <a:endParaRPr lang="en-GB" sz="2000" b="1">
              <a:solidFill>
                <a:schemeClr val="bg2">
                  <a:lumMod val="20000"/>
                  <a:lumOff val="80000"/>
                </a:schemeClr>
              </a:solidFill>
            </a:endParaRPr>
          </a:p>
        </p:txBody>
      </p:sp>
      <p:graphicFrame>
        <p:nvGraphicFramePr>
          <p:cNvPr id="7" name="Table 6">
            <a:extLst>
              <a:ext uri="{FF2B5EF4-FFF2-40B4-BE49-F238E27FC236}">
                <a16:creationId xmlns:a16="http://schemas.microsoft.com/office/drawing/2014/main" id="{8965E1E9-C3C3-49BC-A832-E722B49F4DD1}"/>
              </a:ext>
            </a:extLst>
          </p:cNvPr>
          <p:cNvGraphicFramePr>
            <a:graphicFrameLocks noGrp="1"/>
          </p:cNvGraphicFramePr>
          <p:nvPr>
            <p:extLst>
              <p:ext uri="{D42A27DB-BD31-4B8C-83A1-F6EECF244321}">
                <p14:modId xmlns:p14="http://schemas.microsoft.com/office/powerpoint/2010/main" val="4091983382"/>
              </p:ext>
            </p:extLst>
          </p:nvPr>
        </p:nvGraphicFramePr>
        <p:xfrm>
          <a:off x="132522" y="1632088"/>
          <a:ext cx="11940208" cy="5177593"/>
        </p:xfrm>
        <a:graphic>
          <a:graphicData uri="http://schemas.openxmlformats.org/drawingml/2006/table">
            <a:tbl>
              <a:tblPr firstRow="1" bandRow="1">
                <a:tableStyleId>{5C22544A-7EE6-4342-B048-85BDC9FD1C3A}</a:tableStyleId>
              </a:tblPr>
              <a:tblGrid>
                <a:gridCol w="4062971">
                  <a:extLst>
                    <a:ext uri="{9D8B030D-6E8A-4147-A177-3AD203B41FA5}">
                      <a16:colId xmlns:a16="http://schemas.microsoft.com/office/drawing/2014/main" val="1116859249"/>
                    </a:ext>
                  </a:extLst>
                </a:gridCol>
                <a:gridCol w="3870085">
                  <a:extLst>
                    <a:ext uri="{9D8B030D-6E8A-4147-A177-3AD203B41FA5}">
                      <a16:colId xmlns:a16="http://schemas.microsoft.com/office/drawing/2014/main" val="2110034185"/>
                    </a:ext>
                  </a:extLst>
                </a:gridCol>
                <a:gridCol w="4007152">
                  <a:extLst>
                    <a:ext uri="{9D8B030D-6E8A-4147-A177-3AD203B41FA5}">
                      <a16:colId xmlns:a16="http://schemas.microsoft.com/office/drawing/2014/main" val="4032502107"/>
                    </a:ext>
                  </a:extLst>
                </a:gridCol>
              </a:tblGrid>
              <a:tr h="696417">
                <a:tc>
                  <a:txBody>
                    <a:bodyPr/>
                    <a:lstStyle/>
                    <a:p>
                      <a:pPr algn="ctr">
                        <a:lnSpc>
                          <a:spcPct val="150000"/>
                        </a:lnSpc>
                      </a:pPr>
                      <a:r>
                        <a:rPr lang="en-US" sz="2100" dirty="0">
                          <a:effectLst/>
                        </a:rPr>
                        <a:t>Minting</a:t>
                      </a:r>
                      <a:endParaRPr lang="en-GB" sz="2100" dirty="0">
                        <a:effectLst/>
                        <a:latin typeface="Times New Roman" panose="02020603050405020304" pitchFamily="18" charset="0"/>
                        <a:ea typeface="Times New Roman" panose="02020603050405020304" pitchFamily="18" charset="0"/>
                      </a:endParaRPr>
                    </a:p>
                  </a:txBody>
                  <a:tcPr marL="109242" marR="109242" marT="109242" marB="109242"/>
                </a:tc>
                <a:tc>
                  <a:txBody>
                    <a:bodyPr/>
                    <a:lstStyle/>
                    <a:p>
                      <a:pPr algn="ctr">
                        <a:lnSpc>
                          <a:spcPct val="150000"/>
                        </a:lnSpc>
                      </a:pPr>
                      <a:r>
                        <a:rPr lang="en-US" sz="2100" dirty="0">
                          <a:effectLst/>
                        </a:rPr>
                        <a:t>Targeting </a:t>
                      </a:r>
                      <a:endParaRPr lang="en-GB" sz="2100" dirty="0">
                        <a:effectLst/>
                        <a:latin typeface="Times New Roman" panose="02020603050405020304" pitchFamily="18" charset="0"/>
                        <a:ea typeface="Times New Roman" panose="02020603050405020304" pitchFamily="18" charset="0"/>
                      </a:endParaRPr>
                    </a:p>
                  </a:txBody>
                  <a:tcPr marL="109242" marR="109242" marT="109242" marB="109242"/>
                </a:tc>
                <a:tc>
                  <a:txBody>
                    <a:bodyPr/>
                    <a:lstStyle/>
                    <a:p>
                      <a:pPr algn="ctr">
                        <a:lnSpc>
                          <a:spcPct val="150000"/>
                        </a:lnSpc>
                      </a:pPr>
                      <a:r>
                        <a:rPr lang="en-US" sz="2100" dirty="0">
                          <a:effectLst/>
                        </a:rPr>
                        <a:t>Positioning</a:t>
                      </a:r>
                      <a:endParaRPr lang="en-GB" sz="2100" dirty="0">
                        <a:effectLst/>
                        <a:latin typeface="Times New Roman" panose="02020603050405020304" pitchFamily="18" charset="0"/>
                        <a:ea typeface="Times New Roman" panose="02020603050405020304" pitchFamily="18" charset="0"/>
                      </a:endParaRPr>
                    </a:p>
                  </a:txBody>
                  <a:tcPr marL="109242" marR="109242" marT="109242" marB="109242"/>
                </a:tc>
                <a:extLst>
                  <a:ext uri="{0D108BD9-81ED-4DB2-BD59-A6C34878D82A}">
                    <a16:rowId xmlns:a16="http://schemas.microsoft.com/office/drawing/2014/main" val="1868994893"/>
                  </a:ext>
                </a:extLst>
              </a:tr>
              <a:tr h="547521">
                <a:tc>
                  <a:txBody>
                    <a:bodyPr/>
                    <a:lstStyle/>
                    <a:p>
                      <a:pPr marL="342900" lvl="0" indent="-342900" algn="l">
                        <a:lnSpc>
                          <a:spcPct val="150000"/>
                        </a:lnSpc>
                        <a:buFont typeface="Arial" panose="020B0604020202020204" pitchFamily="34" charset="0"/>
                        <a:buChar char="●"/>
                      </a:pPr>
                      <a:r>
                        <a:rPr lang="en-US" sz="2100" b="1" i="0" kern="1200" dirty="0">
                          <a:solidFill>
                            <a:schemeClr val="dk1"/>
                          </a:solidFill>
                          <a:effectLst/>
                          <a:latin typeface="+mn-lt"/>
                          <a:ea typeface="+mn-ea"/>
                          <a:cs typeface="+mn-cs"/>
                        </a:rPr>
                        <a:t>To mint NFTs on </a:t>
                      </a:r>
                      <a:r>
                        <a:rPr lang="en-US" sz="2100" b="1" i="0" u="none" strike="noStrike" kern="1200" dirty="0" err="1">
                          <a:solidFill>
                            <a:schemeClr val="dk1"/>
                          </a:solidFill>
                          <a:effectLst/>
                          <a:latin typeface="+mn-lt"/>
                          <a:ea typeface="+mn-ea"/>
                          <a:cs typeface="+mn-cs"/>
                          <a:hlinkClick r:id="rId3" tooltip="https://opensea.io/"/>
                        </a:rPr>
                        <a:t>OpenSea</a:t>
                      </a:r>
                      <a:r>
                        <a:rPr lang="en-US" sz="2100" b="1" i="0" kern="1200" dirty="0">
                          <a:solidFill>
                            <a:schemeClr val="dk1"/>
                          </a:solidFill>
                          <a:effectLst/>
                          <a:latin typeface="+mn-lt"/>
                          <a:ea typeface="+mn-ea"/>
                          <a:cs typeface="+mn-cs"/>
                        </a:rPr>
                        <a:t>, there are several steps that you need to do. Start from buying some </a:t>
                      </a:r>
                      <a:r>
                        <a:rPr lang="en-US" sz="2100" b="1" i="0" u="none" strike="noStrike" kern="1200" dirty="0">
                          <a:solidFill>
                            <a:schemeClr val="dk1"/>
                          </a:solidFill>
                          <a:effectLst/>
                          <a:latin typeface="+mn-lt"/>
                          <a:ea typeface="+mn-ea"/>
                          <a:cs typeface="+mn-cs"/>
                          <a:hlinkClick r:id="rId4" tooltip="https://zipmex.com/coin-info/eth/"/>
                        </a:rPr>
                        <a:t>ETH</a:t>
                      </a:r>
                      <a:r>
                        <a:rPr lang="en-US" sz="2100" b="1" i="0" kern="1200" dirty="0">
                          <a:solidFill>
                            <a:schemeClr val="dk1"/>
                          </a:solidFill>
                          <a:effectLst/>
                          <a:latin typeface="+mn-lt"/>
                          <a:ea typeface="+mn-ea"/>
                          <a:cs typeface="+mn-cs"/>
                        </a:rPr>
                        <a:t>, creating and connecting a </a:t>
                      </a:r>
                      <a:r>
                        <a:rPr lang="en-US" sz="2100" b="1" i="0" u="none" strike="noStrike" kern="1200" dirty="0">
                          <a:solidFill>
                            <a:schemeClr val="dk1"/>
                          </a:solidFill>
                          <a:effectLst/>
                          <a:latin typeface="+mn-lt"/>
                          <a:ea typeface="+mn-ea"/>
                          <a:cs typeface="+mn-cs"/>
                          <a:hlinkClick r:id="rId5" tooltip="https://zipmex.com/glossary/wallet/"/>
                        </a:rPr>
                        <a:t>crypto wallet</a:t>
                      </a:r>
                      <a:r>
                        <a:rPr lang="en-US" sz="2100" b="1" i="0" kern="1200" dirty="0">
                          <a:solidFill>
                            <a:schemeClr val="dk1"/>
                          </a:solidFill>
                          <a:effectLst/>
                          <a:latin typeface="+mn-lt"/>
                          <a:ea typeface="+mn-ea"/>
                          <a:cs typeface="+mn-cs"/>
                        </a:rPr>
                        <a:t> to your </a:t>
                      </a:r>
                      <a:r>
                        <a:rPr lang="en-US" sz="2100" b="1" i="0" kern="1200" dirty="0" err="1">
                          <a:solidFill>
                            <a:schemeClr val="dk1"/>
                          </a:solidFill>
                          <a:effectLst/>
                          <a:latin typeface="+mn-lt"/>
                          <a:ea typeface="+mn-ea"/>
                          <a:cs typeface="+mn-cs"/>
                        </a:rPr>
                        <a:t>OpenSea</a:t>
                      </a:r>
                      <a:r>
                        <a:rPr lang="en-US" sz="2100" b="1" i="0" kern="1200" dirty="0">
                          <a:solidFill>
                            <a:schemeClr val="dk1"/>
                          </a:solidFill>
                          <a:effectLst/>
                          <a:latin typeface="+mn-lt"/>
                          <a:ea typeface="+mn-ea"/>
                          <a:cs typeface="+mn-cs"/>
                        </a:rPr>
                        <a:t> account, and uploading the digital file you’re going to make as an NFT. </a:t>
                      </a:r>
                      <a:endParaRPr lang="en-GB" sz="2100" b="1" u="none" strike="noStrike" dirty="0">
                        <a:effectLst/>
                        <a:latin typeface="Times New Roman" panose="02020603050405020304" pitchFamily="18" charset="0"/>
                        <a:ea typeface="Times New Roman" panose="02020603050405020304" pitchFamily="18" charset="0"/>
                      </a:endParaRPr>
                    </a:p>
                  </a:txBody>
                  <a:tcPr marL="109242" marR="109242" marT="109242" marB="109242"/>
                </a:tc>
                <a:tc>
                  <a:txBody>
                    <a:bodyPr/>
                    <a:lstStyle/>
                    <a:p>
                      <a:pPr marL="342900" lvl="0" indent="-342900" algn="l">
                        <a:lnSpc>
                          <a:spcPct val="150000"/>
                        </a:lnSpc>
                        <a:buFont typeface="Arial" panose="020B0604020202020204" pitchFamily="34" charset="0"/>
                        <a:buChar char="●"/>
                      </a:pPr>
                      <a:r>
                        <a:rPr lang="en-US" sz="2100" b="1" u="none" strike="noStrike" dirty="0">
                          <a:effectLst/>
                        </a:rPr>
                        <a:t>NFT can use a concentrated niche marketing strategy. </a:t>
                      </a:r>
                      <a:endParaRPr lang="en-GB" sz="2100" b="1" u="none" strike="noStrike" dirty="0">
                        <a:effectLst/>
                      </a:endParaRPr>
                    </a:p>
                    <a:p>
                      <a:pPr marL="342900" lvl="0" indent="-342900" algn="l">
                        <a:lnSpc>
                          <a:spcPct val="150000"/>
                        </a:lnSpc>
                        <a:buFont typeface="Arial" panose="020B0604020202020204" pitchFamily="34" charset="0"/>
                        <a:buChar char="●"/>
                      </a:pPr>
                      <a:r>
                        <a:rPr lang="en-US" sz="2100" b="1" u="none" strike="noStrike" dirty="0">
                          <a:effectLst/>
                        </a:rPr>
                        <a:t>NFT can target both men and women belonging to the age groups of 20-40.</a:t>
                      </a:r>
                      <a:endParaRPr lang="en-GB" sz="2100" b="1" u="none" strike="noStrike" dirty="0">
                        <a:effectLst/>
                        <a:latin typeface="Times New Roman" panose="02020603050405020304" pitchFamily="18" charset="0"/>
                        <a:ea typeface="Times New Roman" panose="02020603050405020304" pitchFamily="18" charset="0"/>
                      </a:endParaRPr>
                    </a:p>
                  </a:txBody>
                  <a:tcPr marL="109242" marR="109242" marT="109242" marB="109242"/>
                </a:tc>
                <a:tc>
                  <a:txBody>
                    <a:bodyPr/>
                    <a:lstStyle/>
                    <a:p>
                      <a:pPr marL="342900" lvl="0" indent="-342900" algn="l">
                        <a:lnSpc>
                          <a:spcPct val="150000"/>
                        </a:lnSpc>
                        <a:buFont typeface="Arial" panose="020B0604020202020204" pitchFamily="34" charset="0"/>
                        <a:buChar char="●"/>
                      </a:pPr>
                      <a:r>
                        <a:rPr lang="en-US" sz="2100" b="1" u="none" strike="noStrike" dirty="0">
                          <a:effectLst/>
                        </a:rPr>
                        <a:t>NFT can provide quality clothes to men and women using sustainable resources.</a:t>
                      </a:r>
                      <a:endParaRPr lang="en-GB" sz="2100" b="1" u="none" strike="noStrike" dirty="0">
                        <a:effectLst/>
                        <a:latin typeface="Times New Roman" panose="02020603050405020304" pitchFamily="18" charset="0"/>
                        <a:ea typeface="Times New Roman" panose="02020603050405020304" pitchFamily="18" charset="0"/>
                      </a:endParaRPr>
                    </a:p>
                  </a:txBody>
                  <a:tcPr marL="109242" marR="109242" marT="109242" marB="109242"/>
                </a:tc>
                <a:extLst>
                  <a:ext uri="{0D108BD9-81ED-4DB2-BD59-A6C34878D82A}">
                    <a16:rowId xmlns:a16="http://schemas.microsoft.com/office/drawing/2014/main" val="387893781"/>
                  </a:ext>
                </a:extLst>
              </a:tr>
            </a:tbl>
          </a:graphicData>
        </a:graphic>
      </p:graphicFrame>
    </p:spTree>
    <p:extLst>
      <p:ext uri="{BB962C8B-B14F-4D97-AF65-F5344CB8AC3E}">
        <p14:creationId xmlns:p14="http://schemas.microsoft.com/office/powerpoint/2010/main" val="32989643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Oval 5" descr="Beige oval">
            <a:extLst>
              <a:ext uri="{FF2B5EF4-FFF2-40B4-BE49-F238E27FC236}">
                <a16:creationId xmlns:a16="http://schemas.microsoft.com/office/drawing/2014/main" id="{7F1F7E6E-09DB-407E-9D0A-1AACE7719624}"/>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 name="Title 1">
            <a:extLst>
              <a:ext uri="{FF2B5EF4-FFF2-40B4-BE49-F238E27FC236}">
                <a16:creationId xmlns:a16="http://schemas.microsoft.com/office/drawing/2014/main" id="{160AF24A-ACB5-4319-9371-B0D71908A725}"/>
              </a:ext>
            </a:extLst>
          </p:cNvPr>
          <p:cNvSpPr>
            <a:spLocks noGrp="1"/>
          </p:cNvSpPr>
          <p:nvPr>
            <p:ph type="title"/>
          </p:nvPr>
        </p:nvSpPr>
        <p:spPr>
          <a:xfrm>
            <a:off x="838200" y="253863"/>
            <a:ext cx="10515600" cy="1100764"/>
          </a:xfrm>
        </p:spPr>
        <p:txBody>
          <a:bodyPr rtlCol="0">
            <a:normAutofit/>
          </a:bodyPr>
          <a:lstStyle/>
          <a:p>
            <a:pPr algn="ctr"/>
            <a:r>
              <a:rPr lang="en-GB" altLang="en-US" i="1" dirty="0">
                <a:latin typeface="+mn-lt"/>
              </a:rPr>
              <a:t>Marketing Plan</a:t>
            </a:r>
            <a:endParaRPr lang="en-GB" dirty="0">
              <a:latin typeface="+mn-lt"/>
            </a:endParaRPr>
          </a:p>
        </p:txBody>
      </p:sp>
      <p:sp>
        <p:nvSpPr>
          <p:cNvPr id="3" name="Slide Number Placeholder 2">
            <a:extLst>
              <a:ext uri="{FF2B5EF4-FFF2-40B4-BE49-F238E27FC236}">
                <a16:creationId xmlns:a16="http://schemas.microsoft.com/office/drawing/2014/main" id="{549181BA-BE91-4062-B6BE-B8C10EBD587B}"/>
              </a:ext>
            </a:extLst>
          </p:cNvPr>
          <p:cNvSpPr>
            <a:spLocks noGrp="1"/>
          </p:cNvSpPr>
          <p:nvPr>
            <p:ph type="sldNum" sz="quarter" idx="12"/>
          </p:nvPr>
        </p:nvSpPr>
        <p:spPr/>
        <p:txBody>
          <a:bodyPr rtlCol="0"/>
          <a:lstStyle/>
          <a:p>
            <a:pPr rtl="0"/>
            <a:fld id="{82EE24B5-652C-4DB5-B7C3-B5BBEC1280B1}" type="slidenum">
              <a:rPr lang="en-GB" smtClean="0"/>
              <a:t>12</a:t>
            </a:fld>
            <a:endParaRPr lang="en-GB"/>
          </a:p>
        </p:txBody>
      </p:sp>
      <p:sp>
        <p:nvSpPr>
          <p:cNvPr id="13" name="Rounded Rectangle 17" descr="White rectangle">
            <a:extLst>
              <a:ext uri="{FF2B5EF4-FFF2-40B4-BE49-F238E27FC236}">
                <a16:creationId xmlns:a16="http://schemas.microsoft.com/office/drawing/2014/main" id="{7846A869-67E3-495C-94B0-430ABC77A13C}"/>
              </a:ext>
            </a:extLst>
          </p:cNvPr>
          <p:cNvSpPr/>
          <p:nvPr/>
        </p:nvSpPr>
        <p:spPr>
          <a:xfrm>
            <a:off x="7783340" y="5265236"/>
            <a:ext cx="266698" cy="327660"/>
          </a:xfrm>
          <a:prstGeom prst="roundRect">
            <a:avLst/>
          </a:prstGeom>
          <a:solidFill>
            <a:schemeClr val="bg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solidFill>
                <a:schemeClr val="accent1"/>
              </a:solidFill>
            </a:endParaRPr>
          </a:p>
        </p:txBody>
      </p:sp>
      <p:sp>
        <p:nvSpPr>
          <p:cNvPr id="15" name="Content Placeholder 6">
            <a:extLst>
              <a:ext uri="{FF2B5EF4-FFF2-40B4-BE49-F238E27FC236}">
                <a16:creationId xmlns:a16="http://schemas.microsoft.com/office/drawing/2014/main" id="{DDE79E8D-A65B-4E6D-9417-005E32685C50}"/>
              </a:ext>
            </a:extLst>
          </p:cNvPr>
          <p:cNvSpPr txBox="1">
            <a:spLocks/>
          </p:cNvSpPr>
          <p:nvPr/>
        </p:nvSpPr>
        <p:spPr>
          <a:xfrm>
            <a:off x="3165981" y="3428956"/>
            <a:ext cx="1029501" cy="340677"/>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lnSpc>
                <a:spcPct val="100000"/>
              </a:lnSpc>
              <a:spcBef>
                <a:spcPts val="600"/>
              </a:spcBef>
              <a:buClr>
                <a:schemeClr val="accent1"/>
              </a:buClr>
              <a:buNone/>
            </a:pPr>
            <a:endParaRPr lang="en-GB" b="1" i="1" dirty="0">
              <a:solidFill>
                <a:srgbClr val="FFFFFF"/>
              </a:solidFill>
              <a:cs typeface="Arial"/>
            </a:endParaRPr>
          </a:p>
        </p:txBody>
      </p:sp>
      <p:sp>
        <p:nvSpPr>
          <p:cNvPr id="16" name="Content Placeholder 6">
            <a:extLst>
              <a:ext uri="{FF2B5EF4-FFF2-40B4-BE49-F238E27FC236}">
                <a16:creationId xmlns:a16="http://schemas.microsoft.com/office/drawing/2014/main" id="{F0AAED1E-419C-4885-9EC0-DB6EDF3BFA8D}"/>
              </a:ext>
            </a:extLst>
          </p:cNvPr>
          <p:cNvSpPr txBox="1">
            <a:spLocks/>
          </p:cNvSpPr>
          <p:nvPr/>
        </p:nvSpPr>
        <p:spPr>
          <a:xfrm>
            <a:off x="4778165" y="3428956"/>
            <a:ext cx="948128" cy="340677"/>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lnSpc>
                <a:spcPct val="100000"/>
              </a:lnSpc>
              <a:spcBef>
                <a:spcPts val="600"/>
              </a:spcBef>
              <a:buClr>
                <a:schemeClr val="accent1"/>
              </a:buClr>
              <a:buNone/>
            </a:pPr>
            <a:endParaRPr lang="en-GB" b="1" i="1" dirty="0">
              <a:solidFill>
                <a:srgbClr val="FFFFFF"/>
              </a:solidFill>
              <a:cs typeface="Arial"/>
            </a:endParaRPr>
          </a:p>
        </p:txBody>
      </p:sp>
      <p:sp>
        <p:nvSpPr>
          <p:cNvPr id="17" name="Content Placeholder 6">
            <a:extLst>
              <a:ext uri="{FF2B5EF4-FFF2-40B4-BE49-F238E27FC236}">
                <a16:creationId xmlns:a16="http://schemas.microsoft.com/office/drawing/2014/main" id="{A04A69BD-5A4C-4A4D-982B-D6BA073CE299}"/>
              </a:ext>
            </a:extLst>
          </p:cNvPr>
          <p:cNvSpPr txBox="1">
            <a:spLocks/>
          </p:cNvSpPr>
          <p:nvPr/>
        </p:nvSpPr>
        <p:spPr>
          <a:xfrm>
            <a:off x="6619535" y="3428956"/>
            <a:ext cx="948128" cy="340677"/>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lnSpc>
                <a:spcPct val="100000"/>
              </a:lnSpc>
              <a:spcBef>
                <a:spcPts val="600"/>
              </a:spcBef>
              <a:buClr>
                <a:schemeClr val="accent1"/>
              </a:buClr>
              <a:buNone/>
            </a:pPr>
            <a:endParaRPr lang="en-GB" b="1" i="1" dirty="0">
              <a:solidFill>
                <a:srgbClr val="FFFFFF"/>
              </a:solidFill>
              <a:cs typeface="Arial"/>
            </a:endParaRPr>
          </a:p>
        </p:txBody>
      </p:sp>
      <p:sp>
        <p:nvSpPr>
          <p:cNvPr id="18" name="Content Placeholder 6">
            <a:extLst>
              <a:ext uri="{FF2B5EF4-FFF2-40B4-BE49-F238E27FC236}">
                <a16:creationId xmlns:a16="http://schemas.microsoft.com/office/drawing/2014/main" id="{419FFD22-414D-4FE3-8A96-8263DAB27BBE}"/>
              </a:ext>
            </a:extLst>
          </p:cNvPr>
          <p:cNvSpPr txBox="1">
            <a:spLocks/>
          </p:cNvSpPr>
          <p:nvPr/>
        </p:nvSpPr>
        <p:spPr>
          <a:xfrm>
            <a:off x="8516067" y="3428956"/>
            <a:ext cx="1126067" cy="370771"/>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rtl="0">
              <a:lnSpc>
                <a:spcPct val="100000"/>
              </a:lnSpc>
              <a:spcBef>
                <a:spcPts val="600"/>
              </a:spcBef>
              <a:buClr>
                <a:schemeClr val="accent1"/>
              </a:buClr>
              <a:buNone/>
            </a:pPr>
            <a:endParaRPr lang="en-GB" b="1" i="1" dirty="0">
              <a:solidFill>
                <a:srgbClr val="FFFFFF"/>
              </a:solidFill>
              <a:cs typeface="Arial"/>
            </a:endParaRPr>
          </a:p>
        </p:txBody>
      </p:sp>
      <p:graphicFrame>
        <p:nvGraphicFramePr>
          <p:cNvPr id="5" name="Table 4">
            <a:extLst>
              <a:ext uri="{FF2B5EF4-FFF2-40B4-BE49-F238E27FC236}">
                <a16:creationId xmlns:a16="http://schemas.microsoft.com/office/drawing/2014/main" id="{95F8ED49-1BD9-4F7D-BBBE-6CD7B7CD3C42}"/>
              </a:ext>
            </a:extLst>
          </p:cNvPr>
          <p:cNvGraphicFramePr>
            <a:graphicFrameLocks noGrp="1"/>
          </p:cNvGraphicFramePr>
          <p:nvPr>
            <p:extLst>
              <p:ext uri="{D42A27DB-BD31-4B8C-83A1-F6EECF244321}">
                <p14:modId xmlns:p14="http://schemas.microsoft.com/office/powerpoint/2010/main" val="721144935"/>
              </p:ext>
            </p:extLst>
          </p:nvPr>
        </p:nvGraphicFramePr>
        <p:xfrm>
          <a:off x="1073426" y="1288443"/>
          <a:ext cx="10280374" cy="5325186"/>
        </p:xfrm>
        <a:graphic>
          <a:graphicData uri="http://schemas.openxmlformats.org/drawingml/2006/table">
            <a:tbl>
              <a:tblPr>
                <a:tableStyleId>{5C22544A-7EE6-4342-B048-85BDC9FD1C3A}</a:tableStyleId>
              </a:tblPr>
              <a:tblGrid>
                <a:gridCol w="2932542">
                  <a:extLst>
                    <a:ext uri="{9D8B030D-6E8A-4147-A177-3AD203B41FA5}">
                      <a16:colId xmlns:a16="http://schemas.microsoft.com/office/drawing/2014/main" val="2668415313"/>
                    </a:ext>
                  </a:extLst>
                </a:gridCol>
                <a:gridCol w="2619518">
                  <a:extLst>
                    <a:ext uri="{9D8B030D-6E8A-4147-A177-3AD203B41FA5}">
                      <a16:colId xmlns:a16="http://schemas.microsoft.com/office/drawing/2014/main" val="1088183586"/>
                    </a:ext>
                  </a:extLst>
                </a:gridCol>
                <a:gridCol w="2158219">
                  <a:extLst>
                    <a:ext uri="{9D8B030D-6E8A-4147-A177-3AD203B41FA5}">
                      <a16:colId xmlns:a16="http://schemas.microsoft.com/office/drawing/2014/main" val="633996795"/>
                    </a:ext>
                  </a:extLst>
                </a:gridCol>
                <a:gridCol w="2570095">
                  <a:extLst>
                    <a:ext uri="{9D8B030D-6E8A-4147-A177-3AD203B41FA5}">
                      <a16:colId xmlns:a16="http://schemas.microsoft.com/office/drawing/2014/main" val="3030626585"/>
                    </a:ext>
                  </a:extLst>
                </a:gridCol>
              </a:tblGrid>
              <a:tr h="721499">
                <a:tc>
                  <a:txBody>
                    <a:bodyPr/>
                    <a:lstStyle/>
                    <a:p>
                      <a:pPr algn="ctr">
                        <a:lnSpc>
                          <a:spcPct val="150000"/>
                        </a:lnSpc>
                      </a:pPr>
                      <a:r>
                        <a:rPr lang="en-US" sz="1800" b="1" dirty="0">
                          <a:effectLst/>
                        </a:rPr>
                        <a:t>Product</a:t>
                      </a:r>
                      <a:endParaRPr lang="en-GB" sz="1800" b="1" dirty="0">
                        <a:effectLst/>
                        <a:latin typeface="Times New Roman" panose="02020603050405020304" pitchFamily="18" charset="0"/>
                        <a:ea typeface="Times New Roman" panose="02020603050405020304" pitchFamily="18" charset="0"/>
                      </a:endParaRPr>
                    </a:p>
                  </a:txBody>
                  <a:tcPr marL="63500" marR="63500" marT="63500" marB="63500">
                    <a:solidFill>
                      <a:schemeClr val="accent6">
                        <a:lumMod val="60000"/>
                        <a:lumOff val="40000"/>
                      </a:schemeClr>
                    </a:solidFill>
                  </a:tcPr>
                </a:tc>
                <a:tc>
                  <a:txBody>
                    <a:bodyPr/>
                    <a:lstStyle/>
                    <a:p>
                      <a:pPr algn="ctr">
                        <a:lnSpc>
                          <a:spcPct val="150000"/>
                        </a:lnSpc>
                      </a:pPr>
                      <a:r>
                        <a:rPr lang="en-US" sz="1800" b="1" dirty="0">
                          <a:effectLst/>
                        </a:rPr>
                        <a:t>Pricing</a:t>
                      </a:r>
                      <a:endParaRPr lang="en-GB" sz="1800" b="1" dirty="0">
                        <a:effectLst/>
                        <a:latin typeface="Times New Roman" panose="02020603050405020304" pitchFamily="18" charset="0"/>
                        <a:ea typeface="Times New Roman" panose="02020603050405020304" pitchFamily="18" charset="0"/>
                      </a:endParaRPr>
                    </a:p>
                  </a:txBody>
                  <a:tcPr marL="63500" marR="63500" marT="63500" marB="63500">
                    <a:solidFill>
                      <a:schemeClr val="accent4">
                        <a:lumMod val="60000"/>
                        <a:lumOff val="40000"/>
                      </a:schemeClr>
                    </a:solidFill>
                  </a:tcPr>
                </a:tc>
                <a:tc>
                  <a:txBody>
                    <a:bodyPr/>
                    <a:lstStyle/>
                    <a:p>
                      <a:pPr algn="ctr">
                        <a:lnSpc>
                          <a:spcPct val="150000"/>
                        </a:lnSpc>
                      </a:pPr>
                      <a:r>
                        <a:rPr lang="en-US" sz="1800" b="1" dirty="0">
                          <a:effectLst/>
                        </a:rPr>
                        <a:t>Place</a:t>
                      </a:r>
                      <a:endParaRPr lang="en-GB" sz="1800" b="1" dirty="0">
                        <a:effectLst/>
                        <a:latin typeface="Times New Roman" panose="02020603050405020304" pitchFamily="18" charset="0"/>
                        <a:ea typeface="Times New Roman" panose="02020603050405020304" pitchFamily="18" charset="0"/>
                      </a:endParaRPr>
                    </a:p>
                  </a:txBody>
                  <a:tcPr marL="63500" marR="63500" marT="63500" marB="63500">
                    <a:solidFill>
                      <a:schemeClr val="accent2">
                        <a:lumMod val="60000"/>
                        <a:lumOff val="40000"/>
                      </a:schemeClr>
                    </a:solidFill>
                  </a:tcPr>
                </a:tc>
                <a:tc>
                  <a:txBody>
                    <a:bodyPr/>
                    <a:lstStyle/>
                    <a:p>
                      <a:pPr algn="ctr">
                        <a:lnSpc>
                          <a:spcPct val="150000"/>
                        </a:lnSpc>
                      </a:pPr>
                      <a:r>
                        <a:rPr lang="en-US" sz="1800" b="1" dirty="0">
                          <a:effectLst/>
                        </a:rPr>
                        <a:t>Promotion</a:t>
                      </a:r>
                      <a:endParaRPr lang="en-GB" sz="1800" b="1" dirty="0">
                        <a:effectLst/>
                        <a:latin typeface="Times New Roman" panose="02020603050405020304" pitchFamily="18" charset="0"/>
                        <a:ea typeface="Times New Roman" panose="02020603050405020304" pitchFamily="18" charset="0"/>
                      </a:endParaRPr>
                    </a:p>
                  </a:txBody>
                  <a:tcPr marL="63500" marR="63500" marT="63500" marB="63500">
                    <a:solidFill>
                      <a:schemeClr val="accent5">
                        <a:lumMod val="60000"/>
                        <a:lumOff val="40000"/>
                      </a:schemeClr>
                    </a:solidFill>
                  </a:tcPr>
                </a:tc>
                <a:extLst>
                  <a:ext uri="{0D108BD9-81ED-4DB2-BD59-A6C34878D82A}">
                    <a16:rowId xmlns:a16="http://schemas.microsoft.com/office/drawing/2014/main" val="4206592896"/>
                  </a:ext>
                </a:extLst>
              </a:tr>
              <a:tr h="4483890">
                <a:tc>
                  <a:txBody>
                    <a:bodyPr/>
                    <a:lstStyle/>
                    <a:p>
                      <a:pPr marL="342900" lvl="0" indent="-342900" algn="l">
                        <a:lnSpc>
                          <a:spcPct val="150000"/>
                        </a:lnSpc>
                        <a:buFont typeface="Arial" panose="020B0604020202020204" pitchFamily="34" charset="0"/>
                        <a:buChar char="●"/>
                      </a:pPr>
                      <a:r>
                        <a:rPr lang="en-US" sz="1800" b="1" u="none" strike="noStrike" dirty="0">
                          <a:effectLst/>
                        </a:rPr>
                        <a:t>Resources: Dried seaweed, Rayon</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err="1">
                          <a:effectLst/>
                        </a:rPr>
                        <a:t>Colours</a:t>
                      </a:r>
                      <a:r>
                        <a:rPr lang="en-US" sz="1800" b="1" u="none" strike="noStrike" dirty="0">
                          <a:effectLst/>
                        </a:rPr>
                        <a:t>: Three (Red, Blue and Black)</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Type: Full-sleeved t-shirts (men and women both, in three sizes)</a:t>
                      </a:r>
                      <a:endParaRPr lang="en-GB" sz="1800" b="1" u="none" strike="noStrike" dirty="0">
                        <a:effectLst/>
                        <a:latin typeface="Times New Roman" panose="02020603050405020304" pitchFamily="18" charset="0"/>
                        <a:ea typeface="Times New Roman" panose="02020603050405020304" pitchFamily="18" charset="0"/>
                      </a:endParaRPr>
                    </a:p>
                  </a:txBody>
                  <a:tcPr marL="63500" marR="63500" marT="63500" marB="63500">
                    <a:solidFill>
                      <a:schemeClr val="bg1"/>
                    </a:solidFill>
                  </a:tcPr>
                </a:tc>
                <a:tc>
                  <a:txBody>
                    <a:bodyPr/>
                    <a:lstStyle/>
                    <a:p>
                      <a:pPr marL="342900" lvl="0" indent="-342900" algn="l">
                        <a:lnSpc>
                          <a:spcPct val="150000"/>
                        </a:lnSpc>
                        <a:buFont typeface="Arial" panose="020B0604020202020204" pitchFamily="34" charset="0"/>
                        <a:buChar char="●"/>
                      </a:pPr>
                      <a:r>
                        <a:rPr lang="en-US" sz="1800" b="1" u="none" strike="noStrike" dirty="0">
                          <a:effectLst/>
                        </a:rPr>
                        <a:t>NFT can use a cost-leadership strategy.</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The strategy can help the company to create and sell products at low cost compared to its competitors (</a:t>
                      </a:r>
                      <a:r>
                        <a:rPr lang="en-US" sz="1800" b="1" u="none" strike="noStrike" dirty="0" err="1">
                          <a:effectLst/>
                        </a:rPr>
                        <a:t>Kharub</a:t>
                      </a:r>
                      <a:r>
                        <a:rPr lang="en-US" sz="1800" b="1" u="none" strike="noStrike" dirty="0">
                          <a:effectLst/>
                        </a:rPr>
                        <a:t>, </a:t>
                      </a:r>
                      <a:r>
                        <a:rPr lang="en-US" sz="1800" b="1" u="none" strike="noStrike" dirty="0" err="1">
                          <a:effectLst/>
                        </a:rPr>
                        <a:t>Mor</a:t>
                      </a:r>
                      <a:r>
                        <a:rPr lang="en-US" sz="1800" b="1" u="none" strike="noStrike" dirty="0">
                          <a:effectLst/>
                        </a:rPr>
                        <a:t> and Sharma, 2019, p.2)</a:t>
                      </a:r>
                      <a:endParaRPr lang="en-GB" sz="1800" b="1" u="none" strike="noStrike" dirty="0">
                        <a:effectLst/>
                        <a:latin typeface="Times New Roman" panose="02020603050405020304" pitchFamily="18" charset="0"/>
                        <a:ea typeface="Times New Roman" panose="02020603050405020304" pitchFamily="18" charset="0"/>
                      </a:endParaRPr>
                    </a:p>
                  </a:txBody>
                  <a:tcPr marL="63500" marR="63500" marT="63500" marB="63500">
                    <a:solidFill>
                      <a:schemeClr val="bg1"/>
                    </a:solidFill>
                  </a:tcPr>
                </a:tc>
                <a:tc>
                  <a:txBody>
                    <a:bodyPr/>
                    <a:lstStyle/>
                    <a:p>
                      <a:pPr marL="342900" lvl="0" indent="-342900" algn="l">
                        <a:lnSpc>
                          <a:spcPct val="150000"/>
                        </a:lnSpc>
                        <a:buFont typeface="Arial" panose="020B0604020202020204" pitchFamily="34" charset="0"/>
                        <a:buChar char="●"/>
                      </a:pPr>
                      <a:r>
                        <a:rPr lang="en-US" sz="1800" b="1" u="none" strike="noStrike" dirty="0">
                          <a:effectLst/>
                        </a:rPr>
                        <a:t>Offline </a:t>
                      </a:r>
                      <a:r>
                        <a:rPr lang="en-US" sz="1800" b="1" u="none" strike="noStrike" dirty="0" err="1">
                          <a:effectLst/>
                        </a:rPr>
                        <a:t>centres</a:t>
                      </a:r>
                      <a:r>
                        <a:rPr lang="en-US" sz="1800" b="1" u="none" strike="noStrike" dirty="0">
                          <a:effectLst/>
                        </a:rPr>
                        <a:t>.</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Online shops: Amazon, eBay.</a:t>
                      </a:r>
                      <a:endParaRPr lang="en-GB" sz="1800" b="1" u="none" strike="noStrike" dirty="0">
                        <a:effectLst/>
                        <a:latin typeface="Times New Roman" panose="02020603050405020304" pitchFamily="18" charset="0"/>
                        <a:ea typeface="Times New Roman" panose="02020603050405020304" pitchFamily="18" charset="0"/>
                      </a:endParaRPr>
                    </a:p>
                  </a:txBody>
                  <a:tcPr marL="63500" marR="63500" marT="63500" marB="63500">
                    <a:solidFill>
                      <a:schemeClr val="bg1"/>
                    </a:solidFill>
                  </a:tcPr>
                </a:tc>
                <a:tc>
                  <a:txBody>
                    <a:bodyPr/>
                    <a:lstStyle/>
                    <a:p>
                      <a:pPr marL="342900" lvl="0" indent="-342900" algn="l">
                        <a:lnSpc>
                          <a:spcPct val="150000"/>
                        </a:lnSpc>
                        <a:buFont typeface="Arial" panose="020B0604020202020204" pitchFamily="34" charset="0"/>
                        <a:buChar char="●"/>
                      </a:pPr>
                      <a:r>
                        <a:rPr lang="en-US" sz="1800" b="1" u="none" strike="noStrike" dirty="0">
                          <a:effectLst/>
                        </a:rPr>
                        <a:t>Online websites</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Social media marketing</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Billboards</a:t>
                      </a:r>
                      <a:endParaRPr lang="en-GB" sz="1800" b="1" u="none" strike="noStrike" dirty="0">
                        <a:effectLst/>
                      </a:endParaRPr>
                    </a:p>
                    <a:p>
                      <a:pPr marL="342900" lvl="0" indent="-342900" algn="l">
                        <a:lnSpc>
                          <a:spcPct val="150000"/>
                        </a:lnSpc>
                        <a:buFont typeface="Arial" panose="020B0604020202020204" pitchFamily="34" charset="0"/>
                        <a:buChar char="●"/>
                      </a:pPr>
                      <a:r>
                        <a:rPr lang="en-US" sz="1800" b="1" u="none" strike="noStrike" dirty="0">
                          <a:effectLst/>
                        </a:rPr>
                        <a:t>Leaflets</a:t>
                      </a:r>
                      <a:endParaRPr lang="en-GB" sz="1800" b="1" u="none" strike="noStrike" dirty="0">
                        <a:effectLst/>
                        <a:latin typeface="Times New Roman" panose="02020603050405020304" pitchFamily="18" charset="0"/>
                        <a:ea typeface="Times New Roman" panose="02020603050405020304" pitchFamily="18" charset="0"/>
                      </a:endParaRPr>
                    </a:p>
                  </a:txBody>
                  <a:tcPr marL="63500" marR="63500" marT="63500" marB="63500">
                    <a:solidFill>
                      <a:schemeClr val="bg1"/>
                    </a:solidFill>
                  </a:tcPr>
                </a:tc>
                <a:extLst>
                  <a:ext uri="{0D108BD9-81ED-4DB2-BD59-A6C34878D82A}">
                    <a16:rowId xmlns:a16="http://schemas.microsoft.com/office/drawing/2014/main" val="1558538193"/>
                  </a:ext>
                </a:extLst>
              </a:tr>
            </a:tbl>
          </a:graphicData>
        </a:graphic>
      </p:graphicFrame>
    </p:spTree>
    <p:extLst>
      <p:ext uri="{BB962C8B-B14F-4D97-AF65-F5344CB8AC3E}">
        <p14:creationId xmlns:p14="http://schemas.microsoft.com/office/powerpoint/2010/main" val="36447040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C750891-B331-46E3-89A1-0996C3679973}"/>
              </a:ext>
            </a:extLst>
          </p:cNvPr>
          <p:cNvSpPr>
            <a:spLocks noGrp="1"/>
          </p:cNvSpPr>
          <p:nvPr>
            <p:ph type="title"/>
          </p:nvPr>
        </p:nvSpPr>
        <p:spPr>
          <a:xfrm>
            <a:off x="937746" y="254699"/>
            <a:ext cx="10515600" cy="1325563"/>
          </a:xfrm>
        </p:spPr>
        <p:txBody>
          <a:bodyPr rtlCol="0"/>
          <a:lstStyle/>
          <a:p>
            <a:pPr algn="ctr" rtl="0"/>
            <a:r>
              <a:rPr lang="en-GB" dirty="0"/>
              <a:t>SALES PLAN</a:t>
            </a:r>
          </a:p>
        </p:txBody>
      </p:sp>
      <p:sp>
        <p:nvSpPr>
          <p:cNvPr id="2" name="Slide Number Placeholder 1">
            <a:extLst>
              <a:ext uri="{FF2B5EF4-FFF2-40B4-BE49-F238E27FC236}">
                <a16:creationId xmlns:a16="http://schemas.microsoft.com/office/drawing/2014/main" id="{6EC5A228-0BB3-460B-97CB-3667DC43DFD4}"/>
              </a:ext>
            </a:extLst>
          </p:cNvPr>
          <p:cNvSpPr>
            <a:spLocks noGrp="1"/>
          </p:cNvSpPr>
          <p:nvPr>
            <p:ph type="sldNum" sz="quarter" idx="12"/>
          </p:nvPr>
        </p:nvSpPr>
        <p:spPr/>
        <p:txBody>
          <a:bodyPr rtlCol="0"/>
          <a:lstStyle/>
          <a:p>
            <a:pPr rtl="0"/>
            <a:fld id="{82EE24B5-652C-4DB5-B7C3-B5BBEC1280B1}" type="slidenum">
              <a:rPr lang="en-GB" smtClean="0"/>
              <a:t>13</a:t>
            </a:fld>
            <a:endParaRPr lang="en-GB"/>
          </a:p>
        </p:txBody>
      </p:sp>
      <p:sp>
        <p:nvSpPr>
          <p:cNvPr id="6" name="object 18" descr="Beige rectangle">
            <a:extLst>
              <a:ext uri="{FF2B5EF4-FFF2-40B4-BE49-F238E27FC236}">
                <a16:creationId xmlns:a16="http://schemas.microsoft.com/office/drawing/2014/main" id="{31A1F953-41C3-4B9E-9EA3-26087E184E71}"/>
              </a:ext>
            </a:extLst>
          </p:cNvPr>
          <p:cNvSpPr/>
          <p:nvPr/>
        </p:nvSpPr>
        <p:spPr>
          <a:xfrm>
            <a:off x="942535" y="1337304"/>
            <a:ext cx="3708000" cy="0"/>
          </a:xfrm>
          <a:custGeom>
            <a:avLst/>
            <a:gdLst/>
            <a:ahLst/>
            <a:cxnLst/>
            <a:rect l="l" t="t" r="r" b="b"/>
            <a:pathLst>
              <a:path w="3218815">
                <a:moveTo>
                  <a:pt x="0" y="0"/>
                </a:moveTo>
                <a:lnTo>
                  <a:pt x="3218395" y="0"/>
                </a:lnTo>
              </a:path>
            </a:pathLst>
          </a:custGeom>
          <a:ln w="54863">
            <a:solidFill>
              <a:schemeClr val="accent1"/>
            </a:solidFill>
          </a:ln>
        </p:spPr>
        <p:txBody>
          <a:bodyPr wrap="square" lIns="0" tIns="0" rIns="0" bIns="0" rtlCol="0"/>
          <a:lstStyle/>
          <a:p>
            <a:pPr rtl="0"/>
            <a:endParaRPr lang="en-GB"/>
          </a:p>
        </p:txBody>
      </p:sp>
      <p:graphicFrame>
        <p:nvGraphicFramePr>
          <p:cNvPr id="9" name="Content Placeholder 7">
            <a:extLst>
              <a:ext uri="{FF2B5EF4-FFF2-40B4-BE49-F238E27FC236}">
                <a16:creationId xmlns:a16="http://schemas.microsoft.com/office/drawing/2014/main" id="{7CEA469E-1569-405A-8AC4-983D41DB66F1}"/>
              </a:ext>
            </a:extLst>
          </p:cNvPr>
          <p:cNvGraphicFramePr>
            <a:graphicFrameLocks/>
          </p:cNvGraphicFramePr>
          <p:nvPr>
            <p:extLst>
              <p:ext uri="{D42A27DB-BD31-4B8C-83A1-F6EECF244321}">
                <p14:modId xmlns:p14="http://schemas.microsoft.com/office/powerpoint/2010/main" val="1744100123"/>
              </p:ext>
            </p:extLst>
          </p:nvPr>
        </p:nvGraphicFramePr>
        <p:xfrm>
          <a:off x="1770185" y="1702055"/>
          <a:ext cx="8502526" cy="1483360"/>
        </p:xfrm>
        <a:graphic>
          <a:graphicData uri="http://schemas.openxmlformats.org/drawingml/2006/table">
            <a:tbl>
              <a:tblPr firstRow="1" bandRow="1">
                <a:tableStyleId>{5C22544A-7EE6-4342-B048-85BDC9FD1C3A}</a:tableStyleId>
              </a:tblPr>
              <a:tblGrid>
                <a:gridCol w="3485863">
                  <a:extLst>
                    <a:ext uri="{9D8B030D-6E8A-4147-A177-3AD203B41FA5}">
                      <a16:colId xmlns:a16="http://schemas.microsoft.com/office/drawing/2014/main" val="2120316286"/>
                    </a:ext>
                  </a:extLst>
                </a:gridCol>
                <a:gridCol w="1672221">
                  <a:extLst>
                    <a:ext uri="{9D8B030D-6E8A-4147-A177-3AD203B41FA5}">
                      <a16:colId xmlns:a16="http://schemas.microsoft.com/office/drawing/2014/main" val="3254578854"/>
                    </a:ext>
                  </a:extLst>
                </a:gridCol>
                <a:gridCol w="1672221">
                  <a:extLst>
                    <a:ext uri="{9D8B030D-6E8A-4147-A177-3AD203B41FA5}">
                      <a16:colId xmlns:a16="http://schemas.microsoft.com/office/drawing/2014/main" val="2480324120"/>
                    </a:ext>
                  </a:extLst>
                </a:gridCol>
                <a:gridCol w="1672221">
                  <a:extLst>
                    <a:ext uri="{9D8B030D-6E8A-4147-A177-3AD203B41FA5}">
                      <a16:colId xmlns:a16="http://schemas.microsoft.com/office/drawing/2014/main" val="3000376450"/>
                    </a:ext>
                  </a:extLst>
                </a:gridCol>
              </a:tblGrid>
              <a:tr h="370840">
                <a:tc>
                  <a:txBody>
                    <a:bodyPr/>
                    <a:lstStyle/>
                    <a:p>
                      <a:pPr marL="227965" rtl="0">
                        <a:lnSpc>
                          <a:spcPct val="100000"/>
                        </a:lnSpc>
                        <a:spcBef>
                          <a:spcPts val="785"/>
                        </a:spcBef>
                      </a:pPr>
                      <a:r>
                        <a:rPr lang="en-gb" sz="1400" b="1">
                          <a:solidFill>
                            <a:schemeClr val="bg2">
                              <a:lumMod val="20000"/>
                              <a:lumOff val="80000"/>
                            </a:schemeClr>
                          </a:solidFill>
                          <a:latin typeface="+mn-lt"/>
                          <a:cs typeface="Arial"/>
                        </a:rPr>
                        <a:t>3 YEAR SALES</a:t>
                      </a:r>
                      <a:r>
                        <a:rPr lang="en-gb" sz="1400" b="1" spc="-55">
                          <a:solidFill>
                            <a:schemeClr val="bg2">
                              <a:lumMod val="20000"/>
                              <a:lumOff val="80000"/>
                            </a:schemeClr>
                          </a:solidFill>
                          <a:latin typeface="+mn-lt"/>
                          <a:cs typeface="Arial"/>
                        </a:rPr>
                        <a:t> </a:t>
                      </a:r>
                      <a:r>
                        <a:rPr lang="en-gb" sz="1400" b="1" spc="-10">
                          <a:solidFill>
                            <a:schemeClr val="bg2">
                              <a:lumMod val="20000"/>
                              <a:lumOff val="80000"/>
                            </a:schemeClr>
                          </a:solidFill>
                          <a:latin typeface="+mn-lt"/>
                          <a:cs typeface="Arial"/>
                        </a:rPr>
                        <a:t>SUMMARY</a:t>
                      </a:r>
                      <a:endParaRPr sz="140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350520" rtl="0">
                        <a:lnSpc>
                          <a:spcPct val="100000"/>
                        </a:lnSpc>
                        <a:spcBef>
                          <a:spcPts val="785"/>
                        </a:spcBef>
                      </a:pPr>
                      <a:r>
                        <a:rPr lang="en-gb" sz="1400" b="1">
                          <a:solidFill>
                            <a:schemeClr val="bg2">
                              <a:lumMod val="20000"/>
                              <a:lumOff val="80000"/>
                            </a:schemeClr>
                          </a:solidFill>
                          <a:latin typeface="+mn-lt"/>
                          <a:cs typeface="Arial"/>
                        </a:rPr>
                        <a:t>YR1</a:t>
                      </a:r>
                      <a:endParaRPr sz="140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363220" rtl="0">
                        <a:lnSpc>
                          <a:spcPct val="100000"/>
                        </a:lnSpc>
                        <a:spcBef>
                          <a:spcPts val="785"/>
                        </a:spcBef>
                      </a:pPr>
                      <a:r>
                        <a:rPr lang="en-gb" sz="1400" b="1">
                          <a:solidFill>
                            <a:schemeClr val="bg2">
                              <a:lumMod val="20000"/>
                              <a:lumOff val="80000"/>
                            </a:schemeClr>
                          </a:solidFill>
                          <a:latin typeface="+mn-lt"/>
                          <a:cs typeface="Arial"/>
                        </a:rPr>
                        <a:t>YR2</a:t>
                      </a:r>
                      <a:endParaRPr sz="140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tc>
                  <a:txBody>
                    <a:bodyPr/>
                    <a:lstStyle/>
                    <a:p>
                      <a:pPr marL="367665" rtl="0">
                        <a:lnSpc>
                          <a:spcPct val="100000"/>
                        </a:lnSpc>
                        <a:spcBef>
                          <a:spcPts val="785"/>
                        </a:spcBef>
                      </a:pPr>
                      <a:r>
                        <a:rPr lang="en-gb" sz="1400" b="1">
                          <a:solidFill>
                            <a:schemeClr val="bg2">
                              <a:lumMod val="20000"/>
                              <a:lumOff val="80000"/>
                            </a:schemeClr>
                          </a:solidFill>
                          <a:latin typeface="+mn-lt"/>
                          <a:cs typeface="Arial"/>
                        </a:rPr>
                        <a:t>YR3</a:t>
                      </a:r>
                      <a:endParaRPr sz="1400">
                        <a:solidFill>
                          <a:schemeClr val="bg2">
                            <a:lumMod val="20000"/>
                            <a:lumOff val="80000"/>
                          </a:schemeClr>
                        </a:solidFill>
                        <a:latin typeface="+mn-lt"/>
                        <a:cs typeface="Arial"/>
                      </a:endParaRPr>
                    </a:p>
                  </a:txBody>
                  <a:tcPr marL="0" marR="0" marT="0" marB="0" anchor="ct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2"/>
                    </a:solidFill>
                  </a:tcPr>
                </a:tc>
                <a:extLst>
                  <a:ext uri="{0D108BD9-81ED-4DB2-BD59-A6C34878D82A}">
                    <a16:rowId xmlns:a16="http://schemas.microsoft.com/office/drawing/2014/main" val="2382104278"/>
                  </a:ext>
                </a:extLst>
              </a:tr>
              <a:tr h="370840">
                <a:tc>
                  <a:txBody>
                    <a:bodyPr/>
                    <a:lstStyle/>
                    <a:p>
                      <a:pPr marL="227965" rtl="0">
                        <a:lnSpc>
                          <a:spcPct val="100000"/>
                        </a:lnSpc>
                        <a:spcBef>
                          <a:spcPts val="415"/>
                        </a:spcBef>
                      </a:pPr>
                      <a:r>
                        <a:rPr lang="en-gb" sz="1200" spc="-30" dirty="0">
                          <a:solidFill>
                            <a:schemeClr val="tx2">
                              <a:alpha val="70000"/>
                            </a:schemeClr>
                          </a:solidFill>
                          <a:latin typeface="+mn-lt"/>
                          <a:cs typeface="Arial"/>
                        </a:rPr>
                        <a:t>Total</a:t>
                      </a:r>
                      <a:r>
                        <a:rPr lang="en-gb" sz="1200" spc="-10" dirty="0">
                          <a:solidFill>
                            <a:schemeClr val="tx2">
                              <a:alpha val="70000"/>
                            </a:schemeClr>
                          </a:solidFill>
                          <a:latin typeface="+mn-lt"/>
                          <a:cs typeface="Arial"/>
                        </a:rPr>
                        <a:t> </a:t>
                      </a:r>
                      <a:r>
                        <a:rPr lang="en-gb" sz="1200" dirty="0">
                          <a:solidFill>
                            <a:schemeClr val="tx2">
                              <a:alpha val="70000"/>
                            </a:schemeClr>
                          </a:solidFill>
                          <a:latin typeface="+mn-lt"/>
                          <a:cs typeface="Arial"/>
                        </a:rPr>
                        <a:t>Sales</a:t>
                      </a: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350520" rtl="0">
                        <a:lnSpc>
                          <a:spcPct val="100000"/>
                        </a:lnSpc>
                        <a:spcBef>
                          <a:spcPts val="415"/>
                        </a:spcBef>
                      </a:pPr>
                      <a:r>
                        <a:rPr lang="en-gb" sz="1200" spc="-5" dirty="0">
                          <a:solidFill>
                            <a:schemeClr val="tx2">
                              <a:alpha val="70000"/>
                            </a:schemeClr>
                          </a:solidFill>
                          <a:latin typeface="+mn-lt"/>
                          <a:cs typeface="Arial"/>
                        </a:rPr>
                        <a:t>£372,794</a:t>
                      </a:r>
                      <a:endParaRPr sz="1200" dirty="0">
                        <a:solidFill>
                          <a:schemeClr val="tx2">
                            <a:alpha val="70000"/>
                          </a:schemeClr>
                        </a:solidFill>
                        <a:latin typeface="+mn-lt"/>
                        <a:cs typeface="Arial"/>
                      </a:endParaRP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363220" rtl="0">
                        <a:lnSpc>
                          <a:spcPct val="100000"/>
                        </a:lnSpc>
                        <a:spcBef>
                          <a:spcPts val="415"/>
                        </a:spcBef>
                      </a:pPr>
                      <a:r>
                        <a:rPr lang="en-gb" sz="1200" spc="-5" dirty="0">
                          <a:solidFill>
                            <a:schemeClr val="tx2">
                              <a:alpha val="70000"/>
                            </a:schemeClr>
                          </a:solidFill>
                          <a:latin typeface="+mn-lt"/>
                          <a:cs typeface="Arial"/>
                        </a:rPr>
                        <a:t>£750,000</a:t>
                      </a:r>
                      <a:endParaRPr sz="1200" dirty="0">
                        <a:solidFill>
                          <a:schemeClr val="tx2">
                            <a:alpha val="70000"/>
                          </a:schemeClr>
                        </a:solidFill>
                        <a:latin typeface="+mn-lt"/>
                        <a:cs typeface="Arial"/>
                      </a:endParaRP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tc>
                  <a:txBody>
                    <a:bodyPr/>
                    <a:lstStyle/>
                    <a:p>
                      <a:pPr marL="367665" rtl="0">
                        <a:lnSpc>
                          <a:spcPct val="100000"/>
                        </a:lnSpc>
                        <a:spcBef>
                          <a:spcPts val="415"/>
                        </a:spcBef>
                      </a:pPr>
                      <a:r>
                        <a:rPr lang="en-gb" sz="1200" spc="-5" dirty="0">
                          <a:solidFill>
                            <a:schemeClr val="tx2">
                              <a:alpha val="70000"/>
                            </a:schemeClr>
                          </a:solidFill>
                          <a:latin typeface="+mn-lt"/>
                          <a:cs typeface="Arial"/>
                        </a:rPr>
                        <a:t>£1,500,000</a:t>
                      </a:r>
                      <a:endParaRPr sz="1200" dirty="0">
                        <a:solidFill>
                          <a:schemeClr val="tx2">
                            <a:alpha val="70000"/>
                          </a:schemeClr>
                        </a:solidFill>
                        <a:latin typeface="+mn-lt"/>
                        <a:cs typeface="Arial"/>
                      </a:endParaRPr>
                    </a:p>
                  </a:txBody>
                  <a:tcPr marL="0" marR="0" marT="0" marB="0" anchor="ctr">
                    <a:lnL w="12700" cmpd="sng">
                      <a:noFill/>
                    </a:lnL>
                    <a:lnR w="12700" cmpd="sng">
                      <a:noFill/>
                    </a:lnR>
                    <a:lnT w="38100" cmpd="sng">
                      <a:noFill/>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11273019"/>
                  </a:ext>
                </a:extLst>
              </a:tr>
              <a:tr h="370840">
                <a:tc>
                  <a:txBody>
                    <a:bodyPr/>
                    <a:lstStyle/>
                    <a:p>
                      <a:pPr marL="227965" rtl="0">
                        <a:lnSpc>
                          <a:spcPct val="100000"/>
                        </a:lnSpc>
                        <a:spcBef>
                          <a:spcPts val="370"/>
                        </a:spcBef>
                      </a:pPr>
                      <a:r>
                        <a:rPr lang="en-gb" sz="1200" spc="-5" dirty="0">
                          <a:solidFill>
                            <a:schemeClr val="tx2">
                              <a:alpha val="70000"/>
                            </a:schemeClr>
                          </a:solidFill>
                          <a:latin typeface="+mn-lt"/>
                          <a:cs typeface="Arial"/>
                        </a:rPr>
                        <a:t>Total costs</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350520" rtl="0">
                        <a:lnSpc>
                          <a:spcPct val="100000"/>
                        </a:lnSpc>
                        <a:spcBef>
                          <a:spcPts val="370"/>
                        </a:spcBef>
                      </a:pPr>
                      <a:r>
                        <a:rPr lang="en-gb" sz="1200" dirty="0">
                          <a:solidFill>
                            <a:schemeClr val="tx2">
                              <a:alpha val="70000"/>
                            </a:schemeClr>
                          </a:solidFill>
                          <a:latin typeface="+mn-lt"/>
                          <a:cs typeface="Arial"/>
                        </a:rPr>
                        <a:t>£149,949</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363220" rtl="0">
                        <a:lnSpc>
                          <a:spcPct val="100000"/>
                        </a:lnSpc>
                        <a:spcBef>
                          <a:spcPts val="370"/>
                        </a:spcBef>
                      </a:pPr>
                      <a:r>
                        <a:rPr lang="en-gb" sz="1200">
                          <a:solidFill>
                            <a:schemeClr val="tx2">
                              <a:alpha val="70000"/>
                            </a:schemeClr>
                          </a:solidFill>
                          <a:latin typeface="+mn-lt"/>
                          <a:cs typeface="Arial"/>
                        </a:rPr>
                        <a:t>£222,600</a:t>
                      </a:r>
                      <a:endParaRPr sz="120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tc>
                  <a:txBody>
                    <a:bodyPr/>
                    <a:lstStyle/>
                    <a:p>
                      <a:pPr marL="367665" rtl="0">
                        <a:lnSpc>
                          <a:spcPct val="100000"/>
                        </a:lnSpc>
                        <a:spcBef>
                          <a:spcPts val="370"/>
                        </a:spcBef>
                      </a:pPr>
                      <a:r>
                        <a:rPr lang="en-gb" sz="1200" dirty="0">
                          <a:solidFill>
                            <a:schemeClr val="tx2">
                              <a:alpha val="70000"/>
                            </a:schemeClr>
                          </a:solidFill>
                          <a:latin typeface="+mn-lt"/>
                          <a:cs typeface="Arial"/>
                        </a:rPr>
                        <a:t>£433,730</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3043928045"/>
                  </a:ext>
                </a:extLst>
              </a:tr>
              <a:tr h="370840">
                <a:tc>
                  <a:txBody>
                    <a:bodyPr/>
                    <a:lstStyle/>
                    <a:p>
                      <a:pPr marL="227965" rtl="0">
                        <a:lnSpc>
                          <a:spcPct val="100000"/>
                        </a:lnSpc>
                        <a:spcBef>
                          <a:spcPts val="370"/>
                        </a:spcBef>
                      </a:pPr>
                      <a:r>
                        <a:rPr lang="en-gb" sz="1200" b="1" spc="-5">
                          <a:solidFill>
                            <a:schemeClr val="tx2">
                              <a:alpha val="70000"/>
                            </a:schemeClr>
                          </a:solidFill>
                          <a:latin typeface="+mn-lt"/>
                          <a:cs typeface="Arial"/>
                        </a:rPr>
                        <a:t>NET</a:t>
                      </a:r>
                      <a:r>
                        <a:rPr lang="en-gb" sz="1200" b="1" spc="-10">
                          <a:solidFill>
                            <a:schemeClr val="tx2">
                              <a:alpha val="70000"/>
                            </a:schemeClr>
                          </a:solidFill>
                          <a:latin typeface="+mn-lt"/>
                          <a:cs typeface="Arial"/>
                        </a:rPr>
                        <a:t> </a:t>
                      </a:r>
                      <a:r>
                        <a:rPr lang="en-gb" sz="1200" b="1">
                          <a:solidFill>
                            <a:schemeClr val="tx2">
                              <a:alpha val="70000"/>
                            </a:schemeClr>
                          </a:solidFill>
                          <a:latin typeface="+mn-lt"/>
                          <a:cs typeface="Arial"/>
                        </a:rPr>
                        <a:t>PROFIT</a:t>
                      </a:r>
                      <a:endParaRPr sz="120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350520" rtl="0">
                        <a:lnSpc>
                          <a:spcPct val="100000"/>
                        </a:lnSpc>
                        <a:spcBef>
                          <a:spcPts val="370"/>
                        </a:spcBef>
                      </a:pPr>
                      <a:r>
                        <a:rPr lang="en-gb" sz="1200" b="1" spc="-5" dirty="0">
                          <a:solidFill>
                            <a:schemeClr val="tx2">
                              <a:alpha val="70000"/>
                            </a:schemeClr>
                          </a:solidFill>
                          <a:latin typeface="+mn-lt"/>
                          <a:cs typeface="Arial"/>
                        </a:rPr>
                        <a:t>£222,745</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363220" rtl="0">
                        <a:lnSpc>
                          <a:spcPct val="100000"/>
                        </a:lnSpc>
                        <a:spcBef>
                          <a:spcPts val="370"/>
                        </a:spcBef>
                      </a:pPr>
                      <a:r>
                        <a:rPr lang="en-gb" sz="1200" b="1" spc="-5" dirty="0">
                          <a:solidFill>
                            <a:schemeClr val="tx2">
                              <a:alpha val="70000"/>
                            </a:schemeClr>
                          </a:solidFill>
                          <a:latin typeface="+mn-lt"/>
                          <a:cs typeface="Arial"/>
                        </a:rPr>
                        <a:t>£5427,400</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tc>
                  <a:txBody>
                    <a:bodyPr/>
                    <a:lstStyle/>
                    <a:p>
                      <a:pPr marL="367665" rtl="0">
                        <a:lnSpc>
                          <a:spcPct val="100000"/>
                        </a:lnSpc>
                        <a:spcBef>
                          <a:spcPts val="370"/>
                        </a:spcBef>
                      </a:pPr>
                      <a:r>
                        <a:rPr lang="en-gb" sz="1200" b="1" spc="-5" dirty="0">
                          <a:solidFill>
                            <a:schemeClr val="tx2">
                              <a:alpha val="70000"/>
                            </a:schemeClr>
                          </a:solidFill>
                          <a:latin typeface="+mn-lt"/>
                          <a:cs typeface="Arial"/>
                        </a:rPr>
                        <a:t>£1,066,270</a:t>
                      </a:r>
                      <a:endParaRPr sz="1200" dirty="0">
                        <a:solidFill>
                          <a:schemeClr val="tx2">
                            <a:alpha val="70000"/>
                          </a:schemeClr>
                        </a:solidFill>
                        <a:latin typeface="+mn-lt"/>
                        <a:cs typeface="Arial"/>
                      </a:endParaRPr>
                    </a:p>
                  </a:txBody>
                  <a:tcPr marL="0" marR="0" marT="0" marB="0" anchor="ctr">
                    <a:lnL w="12700" cmpd="sng">
                      <a:noFill/>
                    </a:lnL>
                    <a:lnR w="12700" cmpd="sng">
                      <a:noFill/>
                    </a:lnR>
                    <a:lnT w="12700" cmpd="sng">
                      <a:noFill/>
                    </a:lnT>
                    <a:lnB w="12700" cmpd="sng">
                      <a:noFill/>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3808066630"/>
                  </a:ext>
                </a:extLst>
              </a:tr>
            </a:tbl>
          </a:graphicData>
        </a:graphic>
      </p:graphicFrame>
      <p:graphicFrame>
        <p:nvGraphicFramePr>
          <p:cNvPr id="10" name="Content Placeholder 10" descr="Chart">
            <a:extLst>
              <a:ext uri="{FF2B5EF4-FFF2-40B4-BE49-F238E27FC236}">
                <a16:creationId xmlns:a16="http://schemas.microsoft.com/office/drawing/2014/main" id="{966664D9-B4E6-4F18-9AED-A2C875BEE6FE}"/>
              </a:ext>
            </a:extLst>
          </p:cNvPr>
          <p:cNvGraphicFramePr>
            <a:graphicFrameLocks/>
          </p:cNvGraphicFramePr>
          <p:nvPr>
            <p:extLst>
              <p:ext uri="{D42A27DB-BD31-4B8C-83A1-F6EECF244321}">
                <p14:modId xmlns:p14="http://schemas.microsoft.com/office/powerpoint/2010/main" val="3082601267"/>
              </p:ext>
            </p:extLst>
          </p:nvPr>
        </p:nvGraphicFramePr>
        <p:xfrm>
          <a:off x="1712129" y="3429000"/>
          <a:ext cx="8752671" cy="280743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617733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F16D174-C1FB-4494-B78F-EFF7C645AE67}"/>
              </a:ext>
            </a:extLst>
          </p:cNvPr>
          <p:cNvSpPr>
            <a:spLocks noGrp="1"/>
          </p:cNvSpPr>
          <p:nvPr>
            <p:ph type="sldNum" sz="quarter" idx="12"/>
          </p:nvPr>
        </p:nvSpPr>
        <p:spPr/>
        <p:txBody>
          <a:bodyPr/>
          <a:lstStyle/>
          <a:p>
            <a:fld id="{82EE24B5-652C-4DB5-B7C3-B5BBEC1280B1}" type="slidenum">
              <a:rPr lang="en-GB" smtClean="0"/>
              <a:pPr/>
              <a:t>14</a:t>
            </a:fld>
            <a:endParaRPr lang="en-GB"/>
          </a:p>
        </p:txBody>
      </p:sp>
      <p:cxnSp>
        <p:nvCxnSpPr>
          <p:cNvPr id="25" name="Straight Connector 24" descr="White line">
            <a:extLst>
              <a:ext uri="{FF2B5EF4-FFF2-40B4-BE49-F238E27FC236}">
                <a16:creationId xmlns:a16="http://schemas.microsoft.com/office/drawing/2014/main" id="{607CF451-781C-4491-A864-E8EEECD3491A}"/>
              </a:ext>
            </a:extLst>
          </p:cNvPr>
          <p:cNvCxnSpPr/>
          <p:nvPr/>
        </p:nvCxnSpPr>
        <p:spPr>
          <a:xfrm>
            <a:off x="3218865" y="2944678"/>
            <a:ext cx="828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descr="White line">
            <a:extLst>
              <a:ext uri="{FF2B5EF4-FFF2-40B4-BE49-F238E27FC236}">
                <a16:creationId xmlns:a16="http://schemas.microsoft.com/office/drawing/2014/main" id="{A2249A06-D37D-4511-AD35-60520458B7E1}"/>
              </a:ext>
            </a:extLst>
          </p:cNvPr>
          <p:cNvCxnSpPr>
            <a:cxnSpLocks/>
          </p:cNvCxnSpPr>
          <p:nvPr/>
        </p:nvCxnSpPr>
        <p:spPr>
          <a:xfrm>
            <a:off x="3218865" y="5406326"/>
            <a:ext cx="1224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descr="White line">
            <a:extLst>
              <a:ext uri="{FF2B5EF4-FFF2-40B4-BE49-F238E27FC236}">
                <a16:creationId xmlns:a16="http://schemas.microsoft.com/office/drawing/2014/main" id="{C1314840-B284-4988-81B2-CB4ABB86560A}"/>
              </a:ext>
            </a:extLst>
          </p:cNvPr>
          <p:cNvCxnSpPr>
            <a:cxnSpLocks/>
          </p:cNvCxnSpPr>
          <p:nvPr/>
        </p:nvCxnSpPr>
        <p:spPr>
          <a:xfrm>
            <a:off x="7778984" y="2944678"/>
            <a:ext cx="97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descr="White line">
            <a:extLst>
              <a:ext uri="{FF2B5EF4-FFF2-40B4-BE49-F238E27FC236}">
                <a16:creationId xmlns:a16="http://schemas.microsoft.com/office/drawing/2014/main" id="{34523086-F02B-40E2-8276-9455FC9EDA4F}"/>
              </a:ext>
            </a:extLst>
          </p:cNvPr>
          <p:cNvCxnSpPr>
            <a:cxnSpLocks/>
          </p:cNvCxnSpPr>
          <p:nvPr/>
        </p:nvCxnSpPr>
        <p:spPr>
          <a:xfrm>
            <a:off x="7426788" y="5406326"/>
            <a:ext cx="132419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745DA93-089F-4A69-A52C-8A3D6ACAE93C}"/>
              </a:ext>
            </a:extLst>
          </p:cNvPr>
          <p:cNvPicPr>
            <a:picLocks noChangeAspect="1"/>
          </p:cNvPicPr>
          <p:nvPr/>
        </p:nvPicPr>
        <p:blipFill>
          <a:blip r:embed="rId3"/>
          <a:stretch>
            <a:fillRect/>
          </a:stretch>
        </p:blipFill>
        <p:spPr>
          <a:xfrm>
            <a:off x="2027584" y="1"/>
            <a:ext cx="7732642" cy="685799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6628110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descr="Beige oval">
            <a:extLst>
              <a:ext uri="{FF2B5EF4-FFF2-40B4-BE49-F238E27FC236}">
                <a16:creationId xmlns:a16="http://schemas.microsoft.com/office/drawing/2014/main" id="{EA8B42FD-C023-4644-96AC-8980751FF7A1}"/>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8" name="object 5" descr="Beige rectangle">
            <a:extLst>
              <a:ext uri="{FF2B5EF4-FFF2-40B4-BE49-F238E27FC236}">
                <a16:creationId xmlns:a16="http://schemas.microsoft.com/office/drawing/2014/main" id="{BC044FB9-974F-468C-959D-DBB001422531}"/>
              </a:ext>
            </a:extLst>
          </p:cNvPr>
          <p:cNvSpPr/>
          <p:nvPr/>
        </p:nvSpPr>
        <p:spPr>
          <a:xfrm>
            <a:off x="921016" y="1323349"/>
            <a:ext cx="3204000" cy="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pPr rtl="0"/>
            <a:endParaRPr lang="en-GB"/>
          </a:p>
        </p:txBody>
      </p:sp>
      <p:cxnSp>
        <p:nvCxnSpPr>
          <p:cNvPr id="14" name="Straight Connector 13" descr="White line">
            <a:extLst>
              <a:ext uri="{FF2B5EF4-FFF2-40B4-BE49-F238E27FC236}">
                <a16:creationId xmlns:a16="http://schemas.microsoft.com/office/drawing/2014/main" id="{6F8B1F32-B483-4EDD-BF48-F9BA6DF6F5E6}"/>
              </a:ext>
            </a:extLst>
          </p:cNvPr>
          <p:cNvCxnSpPr>
            <a:cxnSpLocks/>
          </p:cNvCxnSpPr>
          <p:nvPr/>
        </p:nvCxnSpPr>
        <p:spPr>
          <a:xfrm>
            <a:off x="1732515" y="3048852"/>
            <a:ext cx="2376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descr="White line">
            <a:extLst>
              <a:ext uri="{FF2B5EF4-FFF2-40B4-BE49-F238E27FC236}">
                <a16:creationId xmlns:a16="http://schemas.microsoft.com/office/drawing/2014/main" id="{244F867F-C0A0-494C-AAEE-CF7514F09273}"/>
              </a:ext>
            </a:extLst>
          </p:cNvPr>
          <p:cNvCxnSpPr>
            <a:cxnSpLocks/>
          </p:cNvCxnSpPr>
          <p:nvPr/>
        </p:nvCxnSpPr>
        <p:spPr>
          <a:xfrm>
            <a:off x="1732515" y="5748963"/>
            <a:ext cx="35614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descr="White line">
            <a:extLst>
              <a:ext uri="{FF2B5EF4-FFF2-40B4-BE49-F238E27FC236}">
                <a16:creationId xmlns:a16="http://schemas.microsoft.com/office/drawing/2014/main" id="{50206829-F2BC-4545-ABB9-778BF1687654}"/>
              </a:ext>
            </a:extLst>
          </p:cNvPr>
          <p:cNvCxnSpPr>
            <a:cxnSpLocks/>
          </p:cNvCxnSpPr>
          <p:nvPr/>
        </p:nvCxnSpPr>
        <p:spPr>
          <a:xfrm>
            <a:off x="8079196" y="2944678"/>
            <a:ext cx="22698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descr="White line">
            <a:extLst>
              <a:ext uri="{FF2B5EF4-FFF2-40B4-BE49-F238E27FC236}">
                <a16:creationId xmlns:a16="http://schemas.microsoft.com/office/drawing/2014/main" id="{438959A8-EA4D-4EB2-A3CD-C9493D0F65BC}"/>
              </a:ext>
            </a:extLst>
          </p:cNvPr>
          <p:cNvCxnSpPr>
            <a:cxnSpLocks/>
          </p:cNvCxnSpPr>
          <p:nvPr/>
        </p:nvCxnSpPr>
        <p:spPr>
          <a:xfrm>
            <a:off x="7222853" y="5748963"/>
            <a:ext cx="317321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descr="White line">
            <a:extLst>
              <a:ext uri="{FF2B5EF4-FFF2-40B4-BE49-F238E27FC236}">
                <a16:creationId xmlns:a16="http://schemas.microsoft.com/office/drawing/2014/main" id="{1FF2DCBA-CB65-4176-BE37-1673711A32F7}"/>
              </a:ext>
            </a:extLst>
          </p:cNvPr>
          <p:cNvCxnSpPr>
            <a:cxnSpLocks/>
          </p:cNvCxnSpPr>
          <p:nvPr/>
        </p:nvCxnSpPr>
        <p:spPr>
          <a:xfrm>
            <a:off x="1732515" y="4848926"/>
            <a:ext cx="2484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descr="White line">
            <a:extLst>
              <a:ext uri="{FF2B5EF4-FFF2-40B4-BE49-F238E27FC236}">
                <a16:creationId xmlns:a16="http://schemas.microsoft.com/office/drawing/2014/main" id="{9E50C003-CBEF-4240-91F0-42CC5D4B7EC2}"/>
              </a:ext>
            </a:extLst>
          </p:cNvPr>
          <p:cNvCxnSpPr>
            <a:cxnSpLocks/>
          </p:cNvCxnSpPr>
          <p:nvPr/>
        </p:nvCxnSpPr>
        <p:spPr>
          <a:xfrm>
            <a:off x="1732515" y="3948889"/>
            <a:ext cx="2232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descr="White line">
            <a:extLst>
              <a:ext uri="{FF2B5EF4-FFF2-40B4-BE49-F238E27FC236}">
                <a16:creationId xmlns:a16="http://schemas.microsoft.com/office/drawing/2014/main" id="{8225D414-BFA0-4BE0-A075-349795A4D97C}"/>
              </a:ext>
            </a:extLst>
          </p:cNvPr>
          <p:cNvCxnSpPr>
            <a:cxnSpLocks/>
          </p:cNvCxnSpPr>
          <p:nvPr/>
        </p:nvCxnSpPr>
        <p:spPr>
          <a:xfrm>
            <a:off x="7427748" y="2103136"/>
            <a:ext cx="2921308"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7" name="Straight Connector 26" descr="White line">
            <a:extLst>
              <a:ext uri="{FF2B5EF4-FFF2-40B4-BE49-F238E27FC236}">
                <a16:creationId xmlns:a16="http://schemas.microsoft.com/office/drawing/2014/main" id="{B52030EA-F303-4D12-803A-7194E56AE705}"/>
              </a:ext>
            </a:extLst>
          </p:cNvPr>
          <p:cNvCxnSpPr>
            <a:cxnSpLocks/>
          </p:cNvCxnSpPr>
          <p:nvPr/>
        </p:nvCxnSpPr>
        <p:spPr>
          <a:xfrm>
            <a:off x="1732515" y="2148815"/>
            <a:ext cx="30600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descr="White line">
            <a:extLst>
              <a:ext uri="{FF2B5EF4-FFF2-40B4-BE49-F238E27FC236}">
                <a16:creationId xmlns:a16="http://schemas.microsoft.com/office/drawing/2014/main" id="{E7BFD3CA-0D22-406E-81D4-26CBC6952A3B}"/>
              </a:ext>
            </a:extLst>
          </p:cNvPr>
          <p:cNvCxnSpPr>
            <a:cxnSpLocks/>
          </p:cNvCxnSpPr>
          <p:nvPr/>
        </p:nvCxnSpPr>
        <p:spPr>
          <a:xfrm>
            <a:off x="8272071" y="3773383"/>
            <a:ext cx="210832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Slide Number Placeholder 2">
            <a:extLst>
              <a:ext uri="{FF2B5EF4-FFF2-40B4-BE49-F238E27FC236}">
                <a16:creationId xmlns:a16="http://schemas.microsoft.com/office/drawing/2014/main" id="{AEFA1E07-4A98-42A5-80C7-7135F4306248}"/>
              </a:ext>
            </a:extLst>
          </p:cNvPr>
          <p:cNvSpPr>
            <a:spLocks noGrp="1"/>
          </p:cNvSpPr>
          <p:nvPr>
            <p:ph type="sldNum" sz="quarter" idx="12"/>
          </p:nvPr>
        </p:nvSpPr>
        <p:spPr>
          <a:xfrm>
            <a:off x="11484342" y="6174902"/>
            <a:ext cx="357116" cy="365125"/>
          </a:xfrm>
        </p:spPr>
        <p:txBody>
          <a:bodyPr rtlCol="0"/>
          <a:lstStyle/>
          <a:p>
            <a:pPr rtl="0"/>
            <a:fld id="{82EE24B5-652C-4DB5-B7C3-B5BBEC1280B1}" type="slidenum">
              <a:rPr lang="en-GB" dirty="0" smtClean="0"/>
              <a:t>15</a:t>
            </a:fld>
            <a:endParaRPr lang="en-GB" dirty="0"/>
          </a:p>
        </p:txBody>
      </p:sp>
      <p:sp>
        <p:nvSpPr>
          <p:cNvPr id="31" name="Title 30">
            <a:extLst>
              <a:ext uri="{FF2B5EF4-FFF2-40B4-BE49-F238E27FC236}">
                <a16:creationId xmlns:a16="http://schemas.microsoft.com/office/drawing/2014/main" id="{66E2105A-1AD3-4E1B-856F-AAFA37BA9E7A}"/>
              </a:ext>
            </a:extLst>
          </p:cNvPr>
          <p:cNvSpPr>
            <a:spLocks noGrp="1"/>
          </p:cNvSpPr>
          <p:nvPr>
            <p:ph type="title"/>
          </p:nvPr>
        </p:nvSpPr>
        <p:spPr/>
        <p:txBody>
          <a:bodyPr/>
          <a:lstStyle/>
          <a:p>
            <a:endParaRPr lang="en-GB"/>
          </a:p>
        </p:txBody>
      </p:sp>
      <p:pic>
        <p:nvPicPr>
          <p:cNvPr id="33" name="Picture 32">
            <a:extLst>
              <a:ext uri="{FF2B5EF4-FFF2-40B4-BE49-F238E27FC236}">
                <a16:creationId xmlns:a16="http://schemas.microsoft.com/office/drawing/2014/main" id="{17F0EBD2-EAEA-409D-8A17-11EEB3B1B4D4}"/>
              </a:ext>
            </a:extLst>
          </p:cNvPr>
          <p:cNvPicPr>
            <a:picLocks noChangeAspect="1"/>
          </p:cNvPicPr>
          <p:nvPr/>
        </p:nvPicPr>
        <p:blipFill>
          <a:blip r:embed="rId3"/>
          <a:stretch>
            <a:fillRect/>
          </a:stretch>
        </p:blipFill>
        <p:spPr>
          <a:xfrm>
            <a:off x="0" y="0"/>
            <a:ext cx="12191999" cy="6858000"/>
          </a:xfrm>
          <a:prstGeom prst="rect">
            <a:avLst/>
          </a:prstGeom>
        </p:spPr>
      </p:pic>
    </p:spTree>
    <p:extLst>
      <p:ext uri="{BB962C8B-B14F-4D97-AF65-F5344CB8AC3E}">
        <p14:creationId xmlns:p14="http://schemas.microsoft.com/office/powerpoint/2010/main" val="1489728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558CBCC-46BE-4654-9B01-07B35CF17C32}"/>
              </a:ext>
            </a:extLst>
          </p:cNvPr>
          <p:cNvSpPr>
            <a:spLocks noGrp="1"/>
          </p:cNvSpPr>
          <p:nvPr>
            <p:ph type="title"/>
          </p:nvPr>
        </p:nvSpPr>
        <p:spPr>
          <a:xfrm>
            <a:off x="4136633" y="397280"/>
            <a:ext cx="3855287" cy="542982"/>
          </a:xfrm>
        </p:spPr>
        <p:txBody>
          <a:bodyPr>
            <a:normAutofit/>
          </a:bodyPr>
          <a:lstStyle/>
          <a:p>
            <a:r>
              <a:rPr lang="en-GB" altLang="en-US" dirty="0">
                <a:solidFill>
                  <a:srgbClr val="0090A2"/>
                </a:solidFill>
              </a:rPr>
              <a:t>Management Team</a:t>
            </a:r>
            <a:endParaRPr lang="en-GB" dirty="0">
              <a:solidFill>
                <a:srgbClr val="0090A2"/>
              </a:solidFill>
            </a:endParaRPr>
          </a:p>
        </p:txBody>
      </p:sp>
      <p:pic>
        <p:nvPicPr>
          <p:cNvPr id="13" name="Picture Placeholder 12" descr="A person with a beard&#10;&#10;Description automatically generated with medium confidence">
            <a:extLst>
              <a:ext uri="{FF2B5EF4-FFF2-40B4-BE49-F238E27FC236}">
                <a16:creationId xmlns:a16="http://schemas.microsoft.com/office/drawing/2014/main" id="{04574FFA-C00F-43D4-BB3B-E489CE670835}"/>
              </a:ext>
            </a:extLst>
          </p:cNvPr>
          <p:cNvPicPr>
            <a:picLocks noGrp="1" noChangeAspect="1"/>
          </p:cNvPicPr>
          <p:nvPr>
            <p:ph type="pic" sz="quarter" idx="14"/>
          </p:nvPr>
        </p:nvPicPr>
        <p:blipFill>
          <a:blip r:embed="rId4">
            <a:extLst>
              <a:ext uri="{28A0092B-C50C-407E-A947-70E740481C1C}">
                <a14:useLocalDpi xmlns:a14="http://schemas.microsoft.com/office/drawing/2010/main" val="0"/>
              </a:ext>
            </a:extLst>
          </a:blip>
          <a:srcRect t="12500" b="12500"/>
          <a:stretch>
            <a:fillRect/>
          </a:stretch>
        </p:blipFill>
        <p:spPr>
          <a:xfrm>
            <a:off x="583196" y="303947"/>
            <a:ext cx="1717540" cy="1717540"/>
          </a:xfrm>
        </p:spPr>
      </p:pic>
      <p:pic>
        <p:nvPicPr>
          <p:cNvPr id="18" name="Picture Placeholder 17" descr="A person in a car&#10;&#10;Description automatically generated with low confidence">
            <a:extLst>
              <a:ext uri="{FF2B5EF4-FFF2-40B4-BE49-F238E27FC236}">
                <a16:creationId xmlns:a16="http://schemas.microsoft.com/office/drawing/2014/main" id="{9137439A-7551-47B2-B9A3-721668065A9F}"/>
              </a:ext>
            </a:extLst>
          </p:cNvPr>
          <p:cNvPicPr>
            <a:picLocks noGrp="1" noChangeAspect="1"/>
          </p:cNvPicPr>
          <p:nvPr>
            <p:ph type="pic" sz="quarter" idx="16"/>
          </p:nvPr>
        </p:nvPicPr>
        <p:blipFill>
          <a:blip r:embed="rId5">
            <a:extLst>
              <a:ext uri="{28A0092B-C50C-407E-A947-70E740481C1C}">
                <a14:useLocalDpi xmlns:a14="http://schemas.microsoft.com/office/drawing/2010/main" val="0"/>
              </a:ext>
            </a:extLst>
          </a:blip>
          <a:srcRect t="12359" b="12359"/>
          <a:stretch>
            <a:fillRect/>
          </a:stretch>
        </p:blipFill>
        <p:spPr>
          <a:xfrm>
            <a:off x="10036842" y="270194"/>
            <a:ext cx="1717540" cy="1717540"/>
          </a:xfrm>
        </p:spPr>
      </p:pic>
      <p:sp>
        <p:nvSpPr>
          <p:cNvPr id="42" name="Text Placeholder 41">
            <a:extLst>
              <a:ext uri="{FF2B5EF4-FFF2-40B4-BE49-F238E27FC236}">
                <a16:creationId xmlns:a16="http://schemas.microsoft.com/office/drawing/2014/main" id="{D70BF709-D6E1-4AFF-A538-E9F7D1A452C2}"/>
              </a:ext>
            </a:extLst>
          </p:cNvPr>
          <p:cNvSpPr>
            <a:spLocks noGrp="1"/>
          </p:cNvSpPr>
          <p:nvPr>
            <p:ph type="body" sz="quarter" idx="19"/>
          </p:nvPr>
        </p:nvSpPr>
        <p:spPr>
          <a:xfrm>
            <a:off x="9568254" y="2085219"/>
            <a:ext cx="2700338" cy="738187"/>
          </a:xfrm>
        </p:spPr>
        <p:txBody>
          <a:bodyPr>
            <a:normAutofit/>
          </a:bodyPr>
          <a:lstStyle/>
          <a:p>
            <a:r>
              <a:rPr lang="en-GB" sz="1800" dirty="0">
                <a:solidFill>
                  <a:schemeClr val="accent2">
                    <a:lumMod val="75000"/>
                  </a:schemeClr>
                </a:solidFill>
                <a:latin typeface="+mn-lt"/>
              </a:rPr>
              <a:t>Cristian </a:t>
            </a:r>
            <a:r>
              <a:rPr lang="en-GB" sz="1800" dirty="0" err="1">
                <a:solidFill>
                  <a:schemeClr val="accent2">
                    <a:lumMod val="75000"/>
                  </a:schemeClr>
                </a:solidFill>
                <a:latin typeface="+mn-lt"/>
              </a:rPr>
              <a:t>Gherman</a:t>
            </a:r>
            <a:endParaRPr lang="en-GB" sz="1800" dirty="0">
              <a:solidFill>
                <a:schemeClr val="accent2">
                  <a:lumMod val="75000"/>
                </a:schemeClr>
              </a:solidFill>
              <a:latin typeface="+mn-lt"/>
            </a:endParaRPr>
          </a:p>
          <a:p>
            <a:r>
              <a:rPr lang="en-GB" sz="1800" dirty="0">
                <a:solidFill>
                  <a:schemeClr val="accent2">
                    <a:lumMod val="75000"/>
                  </a:schemeClr>
                </a:solidFill>
                <a:latin typeface="+mn-lt"/>
              </a:rPr>
              <a:t>CFO</a:t>
            </a:r>
          </a:p>
        </p:txBody>
      </p:sp>
      <p:sp>
        <p:nvSpPr>
          <p:cNvPr id="43" name="Text Placeholder 42">
            <a:extLst>
              <a:ext uri="{FF2B5EF4-FFF2-40B4-BE49-F238E27FC236}">
                <a16:creationId xmlns:a16="http://schemas.microsoft.com/office/drawing/2014/main" id="{8CE3A891-B3D6-4B07-A0B9-8F86A9EE5882}"/>
              </a:ext>
            </a:extLst>
          </p:cNvPr>
          <p:cNvSpPr>
            <a:spLocks noGrp="1"/>
          </p:cNvSpPr>
          <p:nvPr>
            <p:ph type="body" sz="quarter" idx="20"/>
          </p:nvPr>
        </p:nvSpPr>
        <p:spPr>
          <a:xfrm>
            <a:off x="47233" y="2145658"/>
            <a:ext cx="2700338" cy="738187"/>
          </a:xfrm>
        </p:spPr>
        <p:txBody>
          <a:bodyPr>
            <a:normAutofit/>
          </a:bodyPr>
          <a:lstStyle/>
          <a:p>
            <a:r>
              <a:rPr lang="en-GB" sz="1800" dirty="0">
                <a:solidFill>
                  <a:schemeClr val="accent2">
                    <a:lumMod val="75000"/>
                  </a:schemeClr>
                </a:solidFill>
                <a:latin typeface="+mn-lt"/>
              </a:rPr>
              <a:t>Florin </a:t>
            </a:r>
            <a:r>
              <a:rPr lang="en-GB" sz="1800" dirty="0" err="1">
                <a:solidFill>
                  <a:schemeClr val="accent2">
                    <a:lumMod val="75000"/>
                  </a:schemeClr>
                </a:solidFill>
                <a:latin typeface="+mn-lt"/>
              </a:rPr>
              <a:t>Zinica</a:t>
            </a:r>
            <a:endParaRPr lang="en-GB" sz="1800" dirty="0">
              <a:solidFill>
                <a:schemeClr val="accent2">
                  <a:lumMod val="75000"/>
                </a:schemeClr>
              </a:solidFill>
              <a:latin typeface="+mn-lt"/>
            </a:endParaRPr>
          </a:p>
          <a:p>
            <a:r>
              <a:rPr lang="en-GB" sz="1800" dirty="0">
                <a:solidFill>
                  <a:schemeClr val="accent2">
                    <a:lumMod val="75000"/>
                  </a:schemeClr>
                </a:solidFill>
                <a:latin typeface="+mn-lt"/>
              </a:rPr>
              <a:t>CEO</a:t>
            </a:r>
          </a:p>
        </p:txBody>
      </p:sp>
      <p:sp>
        <p:nvSpPr>
          <p:cNvPr id="44" name="Text Placeholder 43">
            <a:extLst>
              <a:ext uri="{FF2B5EF4-FFF2-40B4-BE49-F238E27FC236}">
                <a16:creationId xmlns:a16="http://schemas.microsoft.com/office/drawing/2014/main" id="{C7D8CB18-31C2-421A-B086-BCC239E2F5A9}"/>
              </a:ext>
            </a:extLst>
          </p:cNvPr>
          <p:cNvSpPr>
            <a:spLocks noGrp="1"/>
          </p:cNvSpPr>
          <p:nvPr>
            <p:ph type="body" sz="quarter" idx="21"/>
          </p:nvPr>
        </p:nvSpPr>
        <p:spPr>
          <a:xfrm>
            <a:off x="9612538" y="4967276"/>
            <a:ext cx="2403544" cy="447113"/>
          </a:xfrm>
        </p:spPr>
        <p:txBody>
          <a:bodyPr>
            <a:noAutofit/>
          </a:bodyPr>
          <a:lstStyle/>
          <a:p>
            <a:endParaRPr lang="en-GB" sz="1800" dirty="0">
              <a:solidFill>
                <a:schemeClr val="accent2">
                  <a:lumMod val="75000"/>
                </a:schemeClr>
              </a:solidFill>
              <a:latin typeface="+mn-lt"/>
            </a:endParaRPr>
          </a:p>
          <a:p>
            <a:r>
              <a:rPr lang="en-GB" sz="1800" dirty="0" err="1">
                <a:solidFill>
                  <a:schemeClr val="accent2">
                    <a:lumMod val="75000"/>
                  </a:schemeClr>
                </a:solidFill>
                <a:latin typeface="+mn-lt"/>
              </a:rPr>
              <a:t>Anaida</a:t>
            </a:r>
            <a:r>
              <a:rPr lang="en-GB" sz="1800" dirty="0">
                <a:solidFill>
                  <a:schemeClr val="accent2">
                    <a:lumMod val="75000"/>
                  </a:schemeClr>
                </a:solidFill>
                <a:latin typeface="+mn-lt"/>
              </a:rPr>
              <a:t> </a:t>
            </a:r>
            <a:r>
              <a:rPr lang="en-GB" sz="1800" dirty="0" err="1">
                <a:solidFill>
                  <a:schemeClr val="accent2">
                    <a:lumMod val="75000"/>
                  </a:schemeClr>
                </a:solidFill>
                <a:latin typeface="+mn-lt"/>
              </a:rPr>
              <a:t>Adamache</a:t>
            </a:r>
            <a:endParaRPr lang="en-GB" sz="1800" dirty="0">
              <a:solidFill>
                <a:schemeClr val="accent2">
                  <a:lumMod val="75000"/>
                </a:schemeClr>
              </a:solidFill>
              <a:latin typeface="+mn-lt"/>
            </a:endParaRPr>
          </a:p>
          <a:p>
            <a:r>
              <a:rPr lang="en-GB" sz="1800" dirty="0">
                <a:solidFill>
                  <a:schemeClr val="accent2">
                    <a:lumMod val="75000"/>
                  </a:schemeClr>
                </a:solidFill>
                <a:latin typeface="+mn-lt"/>
              </a:rPr>
              <a:t>COO</a:t>
            </a:r>
          </a:p>
        </p:txBody>
      </p:sp>
      <p:pic>
        <p:nvPicPr>
          <p:cNvPr id="39" name="Picture Placeholder 38" descr="A picture containing wall, person, indoor&#10;&#10;Description automatically generated">
            <a:extLst>
              <a:ext uri="{FF2B5EF4-FFF2-40B4-BE49-F238E27FC236}">
                <a16:creationId xmlns:a16="http://schemas.microsoft.com/office/drawing/2014/main" id="{E337A0CF-68D8-4B11-8126-1201A4DFFF26}"/>
              </a:ext>
            </a:extLst>
          </p:cNvPr>
          <p:cNvPicPr>
            <a:picLocks noGrp="1" noChangeAspect="1"/>
          </p:cNvPicPr>
          <p:nvPr>
            <p:ph type="pic" sz="quarter" idx="17"/>
          </p:nvPr>
        </p:nvPicPr>
        <p:blipFill>
          <a:blip r:embed="rId6">
            <a:extLst>
              <a:ext uri="{28A0092B-C50C-407E-A947-70E740481C1C}">
                <a14:useLocalDpi xmlns:a14="http://schemas.microsoft.com/office/drawing/2010/main" val="0"/>
              </a:ext>
            </a:extLst>
          </a:blip>
          <a:srcRect t="12700" b="12700"/>
          <a:stretch>
            <a:fillRect/>
          </a:stretch>
        </p:blipFill>
        <p:spPr>
          <a:xfrm>
            <a:off x="472117" y="3259846"/>
            <a:ext cx="1939698" cy="1881188"/>
          </a:xfrm>
        </p:spPr>
      </p:pic>
      <p:pic>
        <p:nvPicPr>
          <p:cNvPr id="51" name="Picture Placeholder 17">
            <a:extLst>
              <a:ext uri="{FF2B5EF4-FFF2-40B4-BE49-F238E27FC236}">
                <a16:creationId xmlns:a16="http://schemas.microsoft.com/office/drawing/2014/main" id="{D29EC0DC-0A2D-443E-9A70-638AFBEB710D}"/>
              </a:ext>
            </a:extLst>
          </p:cNvPr>
          <p:cNvPicPr>
            <a:picLocks noChangeAspect="1"/>
          </p:cNvPicPr>
          <p:nvPr/>
        </p:nvPicPr>
        <p:blipFill>
          <a:blip r:embed="rId7">
            <a:extLst>
              <a:ext uri="{28A0092B-C50C-407E-A947-70E740481C1C}">
                <a14:useLocalDpi xmlns:a14="http://schemas.microsoft.com/office/drawing/2010/main" val="0"/>
              </a:ext>
            </a:extLst>
          </a:blip>
          <a:srcRect l="8828" r="8828"/>
          <a:stretch/>
        </p:blipFill>
        <p:spPr>
          <a:xfrm>
            <a:off x="10002343" y="3423494"/>
            <a:ext cx="1717540" cy="1717540"/>
          </a:xfrm>
          <a:prstGeom prst="ellipse">
            <a:avLst/>
          </a:prstGeom>
          <a:noFill/>
        </p:spPr>
      </p:pic>
      <p:sp>
        <p:nvSpPr>
          <p:cNvPr id="54" name="Text Placeholder 42">
            <a:extLst>
              <a:ext uri="{FF2B5EF4-FFF2-40B4-BE49-F238E27FC236}">
                <a16:creationId xmlns:a16="http://schemas.microsoft.com/office/drawing/2014/main" id="{FA669E69-7360-44F7-9A47-D9FAE205A74B}"/>
              </a:ext>
            </a:extLst>
          </p:cNvPr>
          <p:cNvSpPr txBox="1">
            <a:spLocks/>
          </p:cNvSpPr>
          <p:nvPr/>
        </p:nvSpPr>
        <p:spPr>
          <a:xfrm>
            <a:off x="47233" y="5452292"/>
            <a:ext cx="2700338" cy="73818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000" kern="1200">
                <a:solidFill>
                  <a:schemeClr val="bg1">
                    <a:lumMod val="9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solidFill>
                  <a:schemeClr val="accent2">
                    <a:lumMod val="75000"/>
                  </a:schemeClr>
                </a:solidFill>
                <a:latin typeface="+mn-lt"/>
              </a:rPr>
              <a:t>Samantha Emery</a:t>
            </a:r>
          </a:p>
          <a:p>
            <a:r>
              <a:rPr lang="en-GB" sz="1800" dirty="0">
                <a:solidFill>
                  <a:schemeClr val="accent2">
                    <a:lumMod val="75000"/>
                  </a:schemeClr>
                </a:solidFill>
                <a:latin typeface="+mn-lt"/>
              </a:rPr>
              <a:t>CPO</a:t>
            </a:r>
          </a:p>
          <a:p>
            <a:endParaRPr lang="en-GB" sz="1800" dirty="0">
              <a:solidFill>
                <a:schemeClr val="accent2">
                  <a:lumMod val="75000"/>
                </a:schemeClr>
              </a:solidFill>
              <a:latin typeface="+mn-lt"/>
            </a:endParaRPr>
          </a:p>
        </p:txBody>
      </p:sp>
      <p:pic>
        <p:nvPicPr>
          <p:cNvPr id="55" name="Picture 54">
            <a:extLst>
              <a:ext uri="{FF2B5EF4-FFF2-40B4-BE49-F238E27FC236}">
                <a16:creationId xmlns:a16="http://schemas.microsoft.com/office/drawing/2014/main" id="{533F32A7-12EB-4320-8D1B-9BFE13AE20F6}"/>
              </a:ext>
            </a:extLst>
          </p:cNvPr>
          <p:cNvPicPr>
            <a:picLocks noChangeAspect="1"/>
          </p:cNvPicPr>
          <p:nvPr/>
        </p:nvPicPr>
        <p:blipFill>
          <a:blip r:embed="rId8"/>
          <a:stretch>
            <a:fillRect/>
          </a:stretch>
        </p:blipFill>
        <p:spPr>
          <a:xfrm>
            <a:off x="6998614" y="6219606"/>
            <a:ext cx="526848" cy="517988"/>
          </a:xfrm>
          <a:prstGeom prst="rect">
            <a:avLst/>
          </a:prstGeom>
        </p:spPr>
      </p:pic>
      <p:sp>
        <p:nvSpPr>
          <p:cNvPr id="56" name="Text Placeholder 42">
            <a:extLst>
              <a:ext uri="{FF2B5EF4-FFF2-40B4-BE49-F238E27FC236}">
                <a16:creationId xmlns:a16="http://schemas.microsoft.com/office/drawing/2014/main" id="{F6AF1C77-FF17-4399-A073-D077D94210BB}"/>
              </a:ext>
            </a:extLst>
          </p:cNvPr>
          <p:cNvSpPr txBox="1">
            <a:spLocks/>
          </p:cNvSpPr>
          <p:nvPr/>
        </p:nvSpPr>
        <p:spPr>
          <a:xfrm>
            <a:off x="3843218" y="6081966"/>
            <a:ext cx="2700338" cy="738187"/>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000" kern="1200">
                <a:solidFill>
                  <a:schemeClr val="bg1">
                    <a:lumMod val="95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dirty="0">
                <a:solidFill>
                  <a:schemeClr val="accent2">
                    <a:lumMod val="75000"/>
                  </a:schemeClr>
                </a:solidFill>
                <a:latin typeface="+mn-lt"/>
              </a:rPr>
              <a:t>Haitham Yousif</a:t>
            </a:r>
          </a:p>
          <a:p>
            <a:r>
              <a:rPr lang="en-GB" sz="1800" dirty="0">
                <a:solidFill>
                  <a:schemeClr val="accent2">
                    <a:lumMod val="75000"/>
                  </a:schemeClr>
                </a:solidFill>
                <a:latin typeface="+mn-lt"/>
              </a:rPr>
              <a:t>CIO</a:t>
            </a:r>
          </a:p>
          <a:p>
            <a:endParaRPr lang="en-GB" sz="1800" dirty="0">
              <a:solidFill>
                <a:schemeClr val="accent2">
                  <a:lumMod val="75000"/>
                </a:schemeClr>
              </a:solidFill>
              <a:latin typeface="+mn-lt"/>
            </a:endParaRPr>
          </a:p>
        </p:txBody>
      </p:sp>
    </p:spTree>
    <p:extLst>
      <p:ext uri="{BB962C8B-B14F-4D97-AF65-F5344CB8AC3E}">
        <p14:creationId xmlns:p14="http://schemas.microsoft.com/office/powerpoint/2010/main" val="1065904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0611E5-E2F3-4C37-B1B6-78109488054E}"/>
              </a:ext>
            </a:extLst>
          </p:cNvPr>
          <p:cNvPicPr>
            <a:picLocks noChangeAspect="1"/>
          </p:cNvPicPr>
          <p:nvPr/>
        </p:nvPicPr>
        <p:blipFill>
          <a:blip r:embed="rId3"/>
          <a:stretch>
            <a:fillRect/>
          </a:stretch>
        </p:blipFill>
        <p:spPr>
          <a:xfrm>
            <a:off x="9250595" y="3957270"/>
            <a:ext cx="1335827" cy="1313362"/>
          </a:xfrm>
          <a:prstGeom prst="rect">
            <a:avLst/>
          </a:prstGeom>
        </p:spPr>
      </p:pic>
      <p:pic>
        <p:nvPicPr>
          <p:cNvPr id="12" name="Picture 11">
            <a:extLst>
              <a:ext uri="{FF2B5EF4-FFF2-40B4-BE49-F238E27FC236}">
                <a16:creationId xmlns:a16="http://schemas.microsoft.com/office/drawing/2014/main" id="{6128D5B9-EDC4-44A7-A736-FFF4B4CD448C}"/>
              </a:ext>
            </a:extLst>
          </p:cNvPr>
          <p:cNvPicPr>
            <a:picLocks noChangeAspect="1"/>
          </p:cNvPicPr>
          <p:nvPr/>
        </p:nvPicPr>
        <p:blipFill>
          <a:blip r:embed="rId4"/>
          <a:stretch>
            <a:fillRect/>
          </a:stretch>
        </p:blipFill>
        <p:spPr>
          <a:xfrm>
            <a:off x="9250594" y="471765"/>
            <a:ext cx="1335828" cy="1326958"/>
          </a:xfrm>
          <a:prstGeom prst="rect">
            <a:avLst/>
          </a:prstGeom>
        </p:spPr>
      </p:pic>
      <p:pic>
        <p:nvPicPr>
          <p:cNvPr id="14" name="Picture 13">
            <a:extLst>
              <a:ext uri="{FF2B5EF4-FFF2-40B4-BE49-F238E27FC236}">
                <a16:creationId xmlns:a16="http://schemas.microsoft.com/office/drawing/2014/main" id="{3BADC542-F0AA-432A-8DBE-0C3A07667FE1}"/>
              </a:ext>
            </a:extLst>
          </p:cNvPr>
          <p:cNvPicPr>
            <a:picLocks noChangeAspect="1"/>
          </p:cNvPicPr>
          <p:nvPr/>
        </p:nvPicPr>
        <p:blipFill>
          <a:blip r:embed="rId5"/>
          <a:stretch>
            <a:fillRect/>
          </a:stretch>
        </p:blipFill>
        <p:spPr>
          <a:xfrm>
            <a:off x="576470" y="1307075"/>
            <a:ext cx="6583017" cy="3722539"/>
          </a:xfrm>
          <a:prstGeom prst="rect">
            <a:avLst/>
          </a:prstGeom>
        </p:spPr>
      </p:pic>
      <p:sp>
        <p:nvSpPr>
          <p:cNvPr id="17" name="TextBox 16">
            <a:extLst>
              <a:ext uri="{FF2B5EF4-FFF2-40B4-BE49-F238E27FC236}">
                <a16:creationId xmlns:a16="http://schemas.microsoft.com/office/drawing/2014/main" id="{25555345-C697-4BD6-823D-F307ED425B89}"/>
              </a:ext>
            </a:extLst>
          </p:cNvPr>
          <p:cNvSpPr txBox="1"/>
          <p:nvPr/>
        </p:nvSpPr>
        <p:spPr>
          <a:xfrm>
            <a:off x="8947713" y="1944657"/>
            <a:ext cx="2007705" cy="369332"/>
          </a:xfrm>
          <a:prstGeom prst="rect">
            <a:avLst/>
          </a:prstGeom>
          <a:noFill/>
        </p:spPr>
        <p:txBody>
          <a:bodyPr wrap="square" rtlCol="0">
            <a:spAutoFit/>
          </a:bodyPr>
          <a:lstStyle/>
          <a:p>
            <a:r>
              <a:rPr lang="en-GB" b="1" dirty="0" err="1"/>
              <a:t>Binance</a:t>
            </a:r>
            <a:r>
              <a:rPr lang="en-GB" b="1" dirty="0"/>
              <a:t> website</a:t>
            </a:r>
          </a:p>
        </p:txBody>
      </p:sp>
      <p:sp>
        <p:nvSpPr>
          <p:cNvPr id="18" name="TextBox 17">
            <a:extLst>
              <a:ext uri="{FF2B5EF4-FFF2-40B4-BE49-F238E27FC236}">
                <a16:creationId xmlns:a16="http://schemas.microsoft.com/office/drawing/2014/main" id="{23F2FB8D-FD5B-417D-BD8F-532FD7DF89C8}"/>
              </a:ext>
            </a:extLst>
          </p:cNvPr>
          <p:cNvSpPr txBox="1"/>
          <p:nvPr/>
        </p:nvSpPr>
        <p:spPr>
          <a:xfrm>
            <a:off x="9194942" y="5426765"/>
            <a:ext cx="1689654" cy="369332"/>
          </a:xfrm>
          <a:prstGeom prst="rect">
            <a:avLst/>
          </a:prstGeom>
          <a:noFill/>
        </p:spPr>
        <p:txBody>
          <a:bodyPr wrap="square" rtlCol="0">
            <a:spAutoFit/>
          </a:bodyPr>
          <a:lstStyle/>
          <a:p>
            <a:r>
              <a:rPr lang="en-GB" b="1" dirty="0"/>
              <a:t>ELF website</a:t>
            </a:r>
          </a:p>
        </p:txBody>
      </p:sp>
    </p:spTree>
    <p:extLst>
      <p:ext uri="{BB962C8B-B14F-4D97-AF65-F5344CB8AC3E}">
        <p14:creationId xmlns:p14="http://schemas.microsoft.com/office/powerpoint/2010/main" val="1486951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1CEBE539-4231-40FE-9D7C-B258F2B6C15A}"/>
              </a:ext>
            </a:extLst>
          </p:cNvPr>
          <p:cNvPicPr>
            <a:picLocks noChangeAspect="1"/>
          </p:cNvPicPr>
          <p:nvPr/>
        </p:nvPicPr>
        <p:blipFill rotWithShape="1">
          <a:blip r:embed="rId3"/>
          <a:srcRect t="1923" b="14122"/>
          <a:stretch/>
        </p:blipFill>
        <p:spPr>
          <a:xfrm>
            <a:off x="20" y="10"/>
            <a:ext cx="12191980" cy="6857990"/>
          </a:xfrm>
          <a:prstGeom prst="rect">
            <a:avLst/>
          </a:prstGeom>
          <a:noFill/>
        </p:spPr>
      </p:pic>
    </p:spTree>
    <p:extLst>
      <p:ext uri="{BB962C8B-B14F-4D97-AF65-F5344CB8AC3E}">
        <p14:creationId xmlns:p14="http://schemas.microsoft.com/office/powerpoint/2010/main" val="23051463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24">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alpha val="80000"/>
          </a:schemeClr>
        </a:solidFill>
      </a:spPr>
      <a:bodyPr wrap="square" lIns="0" tIns="0" rIns="0" bIns="0" rtlCol="0"/>
      <a:lstStyle>
        <a:defPPr algn="l" rtl="0">
          <a:defRPr dirty="0"/>
        </a:defPPr>
      </a:lstStyle>
    </a:spDef>
  </a:objectDefaults>
  <a:extraClrSchemeLst/>
  <a:extLst>
    <a:ext uri="{05A4C25C-085E-4340-85A3-A5531E510DB2}">
      <thm15:themeFamily xmlns:thm15="http://schemas.microsoft.com/office/thememl/2012/main" name="Office_35087805_TF45022061.potx" id="{224715C8-7543-4197-92BC-BD1A4F5FD61B}" vid="{9174FC19-62E9-46C2-B5AC-8EA9644EAF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26FE2C-7640-4BF0-9D68-FDFD4151FD5B}">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C118CE8-9293-4220-BA3B-5D353B13ABC9}">
  <ds:schemaRefs>
    <ds:schemaRef ds:uri="http://schemas.microsoft.com/office/infopath/2007/PartnerControls"/>
    <ds:schemaRef ds:uri="http://schemas.microsoft.com/office/2006/documentManagement/types"/>
    <ds:schemaRef ds:uri="http://purl.org/dc/dcmitype/"/>
    <ds:schemaRef ds:uri="71af3243-3dd4-4a8d-8c0d-dd76da1f02a5"/>
    <ds:schemaRef ds:uri="http://purl.org/dc/terms/"/>
    <ds:schemaRef ds:uri="http://purl.org/dc/elements/1.1/"/>
    <ds:schemaRef ds:uri="http://www.w3.org/XML/1998/namespace"/>
    <ds:schemaRef ds:uri="16c05727-aa75-4e4a-9b5f-8a80a1165891"/>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A2DDA16B-F3AC-4A5B-9F5F-6F5A8F47A9E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njdbd</Template>
  <TotalTime>960</TotalTime>
  <Words>1017</Words>
  <Application>Microsoft Office PowerPoint</Application>
  <PresentationFormat>Widescreen</PresentationFormat>
  <Paragraphs>180</Paragraphs>
  <Slides>18</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arial</vt:lpstr>
      <vt:lpstr>Arial </vt:lpstr>
      <vt:lpstr>Calibri</vt:lpstr>
      <vt:lpstr>Gill Sans MT</vt:lpstr>
      <vt:lpstr>Segoe UI</vt:lpstr>
      <vt:lpstr>Times New Roman</vt:lpstr>
      <vt:lpstr>Wingdings</vt:lpstr>
      <vt:lpstr>Office Theme</vt:lpstr>
      <vt:lpstr>  University of  Wales Trinity Saint David Birmingham   ELITE ARTS FASHION  Names of the Students and ID Numbers: FLORIN ZINICA - 2028364 CRISTIAN GHERMAN - 2027299 ANAIDA ADAMACHE - 2026381 SAMANTHA EMERY - 2025572 HAITHAM YOUSIF - 2027242  Module: BMSW4006  Lecturer  Name: YOHAN MENDIS  </vt:lpstr>
      <vt:lpstr>ELF Elite Arts Fashion BUSINESS PLAN</vt:lpstr>
      <vt:lpstr>Business / Company Overview</vt:lpstr>
      <vt:lpstr>Products and Services</vt:lpstr>
      <vt:lpstr>Executive Summary</vt:lpstr>
      <vt:lpstr>         Crypto on Clothes</vt:lpstr>
      <vt:lpstr>SWOT ANALYSIS PLAN</vt:lpstr>
      <vt:lpstr>PESTLE Analysis  </vt:lpstr>
      <vt:lpstr>MAJOR COMPETITORS</vt:lpstr>
      <vt:lpstr>Competitors  Analysis </vt:lpstr>
      <vt:lpstr>Target Market</vt:lpstr>
      <vt:lpstr>Marketing Plan</vt:lpstr>
      <vt:lpstr>SALES PLAN</vt:lpstr>
      <vt:lpstr>PowerPoint Presentation</vt:lpstr>
      <vt:lpstr>PowerPoint Presentation</vt:lpstr>
      <vt:lpstr>Management Team</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SERVICES BUSSINES PLAN</dc:title>
  <dc:creator>ANAIDA ADAMACHE</dc:creator>
  <cp:lastModifiedBy>Cristi Gherman</cp:lastModifiedBy>
  <cp:revision>37</cp:revision>
  <dcterms:created xsi:type="dcterms:W3CDTF">2022-03-06T11:19:20Z</dcterms:created>
  <dcterms:modified xsi:type="dcterms:W3CDTF">2022-03-23T17:38:51Z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