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106" d="100"/>
          <a:sy n="106" d="100"/>
        </p:scale>
        <p:origin x="792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2D7F75-65F9-5C65-54E3-0E9B690B490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14B674F-CAF9-C19C-1F15-D43EFB18ADA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FB26EF-0196-FED3-97AF-3740E5D187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73D6D-C906-4357-991B-4EBC8C753258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EAA56D-AD00-BE79-7C34-EF98C5D6C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3E0B0F-6A3D-2729-3909-02873F9629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C1D9A9-D15D-414F-B3EE-7E7EACE7F1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29182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D82CB7-6E47-79FA-4282-320781A772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A903F8-3529-4948-9530-342CB43EAD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46D821-D303-8181-EBA9-4441727013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73D6D-C906-4357-991B-4EBC8C753258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97B4CD-B495-C844-7130-E5C47800FE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69CCE2-9142-C97D-725F-63CC65EFEE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C1D9A9-D15D-414F-B3EE-7E7EACE7F1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89867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9CA3FD-735E-65A0-9FA5-3C250D76D3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E722CD-862D-CFD4-8DBE-2C887970480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6DF188-C9A4-1F28-BFA2-2E73CC9C40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73D6D-C906-4357-991B-4EBC8C753258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75238E-30C3-A1B5-B8B8-81BFFEFBBA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5041AE-6116-25F6-1077-93C03B2A31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C1D9A9-D15D-414F-B3EE-7E7EACE7F1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89327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091FB4-7477-A1FC-EB2B-87666CD491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FF58EA-AB02-DB3F-0C87-EA8DAC6B67C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24FDD3-AA92-145E-32BA-A3AED5029AB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7E6E9B9-8754-58B8-A442-EA48005B44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73D6D-C906-4357-991B-4EBC8C753258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864694-1714-AE44-C8D4-DD9EF5D2A7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3AD46B-931E-CBBF-BE28-88B546054D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C1D9A9-D15D-414F-B3EE-7E7EACE7F1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09788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C431DD-51B2-8C43-B3FB-368142C6F7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8C8D77-CB68-0686-3652-DAA52C00E1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E7C1C03-ECF1-6CB6-04AD-096926F7C7F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3C22C81-D552-6D11-84B7-EC660CF1E81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138CC77-362F-FC3D-DD8C-0AC12F491D1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FB34D32-19F7-9A72-C3B1-179CAB8387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73D6D-C906-4357-991B-4EBC8C753258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8118E49-E34D-B3DF-00AC-10AD4B0805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0833150-1790-629C-072F-64466365E6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C1D9A9-D15D-414F-B3EE-7E7EACE7F1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50571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2D275C-A440-5D98-B6F5-CE2A026776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1C14173-F027-379E-A3B5-A8260A7A5B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73D6D-C906-4357-991B-4EBC8C753258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1BD9AA5-E7E0-8055-57EF-99DB653170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747E1FB-BD22-DEDA-6959-D228D3ABA0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C1D9A9-D15D-414F-B3EE-7E7EACE7F1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18501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715DA78-ED86-5538-5BFC-505433AA95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73D6D-C906-4357-991B-4EBC8C753258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D4D9C70-EF2D-E445-1D64-F15CD98F99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33B2161-111B-3694-AF5A-EFDF7B43F7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C1D9A9-D15D-414F-B3EE-7E7EACE7F1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97030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356D02-1D6A-8591-B8CB-431307E3BA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0D475E-1B13-BF98-60A4-6DCDFA1DC2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2B4F054-830B-4D47-2D29-C030902D1D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5DDB94F-F220-0EF4-37E1-3F8A93F635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73D6D-C906-4357-991B-4EBC8C753258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78353E4-B5A1-F76A-8F57-12629684DF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8094DC2-8451-AA33-3E91-B8290A44AC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C1D9A9-D15D-414F-B3EE-7E7EACE7F1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5404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25A15D-FB1E-B4B0-88DE-FE81FCA8D4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2B2E3E2-1E60-F6A5-8021-17C5A146E5F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F9B8FC-BF11-DD2B-7D35-9C7E4B93244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2CBF612-79BD-7616-FB31-D3D9E1D3D0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73D6D-C906-4357-991B-4EBC8C753258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A0A0594-A7E5-F884-79ED-605E4C8DB0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BCB7D17-4507-A02C-0CBF-D291007AC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C1D9A9-D15D-414F-B3EE-7E7EACE7F1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64939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9A16E3-61F2-0B63-9AC2-28022A68CB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A20D002-0222-7859-52A2-B56CFB9B1C9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66836E-316B-EBBE-876B-FE227AF574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73D6D-C906-4357-991B-4EBC8C753258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E03269-2C85-38CD-9E82-3D1EC33B33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BC6DD8-B6AC-4B4D-A315-2E33C6DDAA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C1D9A9-D15D-414F-B3EE-7E7EACE7F1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50728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568582F-EB44-F757-23BF-B62AFAC79C7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02962E6-3C05-A370-BDAE-9450FF3137F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8FAB19-5991-A781-8511-2177AD8779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73D6D-C906-4357-991B-4EBC8C753258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372388-649E-E1A6-6880-BCDB4AA95A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7BFFE7-5773-6FC7-6841-F00B0024CD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C1D9A9-D15D-414F-B3EE-7E7EACE7F1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69684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F098B8B-9740-EDFB-D762-BF66A256E6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56A99B-31D1-33D9-6BE9-DC6210C9E0D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E9590C-09D5-4129-A757-5DA0865C540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073D6D-C906-4357-991B-4EBC8C753258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643622-7DF2-FB92-CF0A-C1B32F07F06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FD05DB-EFF1-D763-3F80-4E24F9B5680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C1D9A9-D15D-414F-B3EE-7E7EACE7F1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31196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wifi-wlan-sender-bluetooth-297697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C0BA2B2-22FC-F8B6-ECF8-2C9B466F6291}"/>
              </a:ext>
            </a:extLst>
          </p:cNvPr>
          <p:cNvSpPr txBox="1"/>
          <p:nvPr/>
        </p:nvSpPr>
        <p:spPr>
          <a:xfrm>
            <a:off x="2460279" y="1384145"/>
            <a:ext cx="6097508" cy="35716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Foreign Languages &amp; Cultural Awareness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Spanish – </a:t>
            </a:r>
            <a:r>
              <a:rPr lang="en-GB" sz="1800" b="1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Español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(BMIH5003)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Lecture’s Name: </a:t>
            </a:r>
            <a:r>
              <a:rPr lang="en-GB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Rodrigo Aguilera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International Hotel Management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Student name: Marius Ciocea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Student Number: 2111529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Student email: 2111529@student.uwtsd.ac.uk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566884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D66E2835-2F24-E522-0D7E-FC22471F275D}"/>
              </a:ext>
            </a:extLst>
          </p:cNvPr>
          <p:cNvSpPr/>
          <p:nvPr/>
        </p:nvSpPr>
        <p:spPr>
          <a:xfrm rot="2657568">
            <a:off x="4462182" y="1310655"/>
            <a:ext cx="2292734" cy="241465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000" b="1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FBD03A4-A08A-2338-F6EB-4857EBF3E61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770728" y="1767084"/>
            <a:ext cx="1735633" cy="1879535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6F3DD7F5-0F88-AA75-B115-834E1A6703C7}"/>
              </a:ext>
            </a:extLst>
          </p:cNvPr>
          <p:cNvSpPr txBox="1"/>
          <p:nvPr/>
        </p:nvSpPr>
        <p:spPr>
          <a:xfrm>
            <a:off x="5497418" y="9514891"/>
            <a:ext cx="31252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</a:t>
            </a:r>
          </a:p>
        </p:txBody>
      </p:sp>
      <p:sp>
        <p:nvSpPr>
          <p:cNvPr id="13" name="Rectangle 2">
            <a:extLst>
              <a:ext uri="{FF2B5EF4-FFF2-40B4-BE49-F238E27FC236}">
                <a16:creationId xmlns:a16="http://schemas.microsoft.com/office/drawing/2014/main" id="{BF5A870B-EB71-94CE-8C1F-66CFE0CB3EB8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87122" y="4445165"/>
            <a:ext cx="5078776" cy="897690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-12696" rIns="0" bIns="-12696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s-ES" altLang="en-US" sz="2000" b="1" i="0" u="none" strike="noStrike" cap="none" normalizeH="0" baseline="0" dirty="0">
                <a:ln>
                  <a:noFill/>
                </a:ln>
                <a:solidFill>
                  <a:schemeClr val="accent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RADIACIÓN NO IONIZANTE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s-ES" altLang="en-US" sz="2000" b="1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s-ES" altLang="en-US" sz="20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NON-IONIZING RADIATION</a:t>
            </a:r>
            <a:r>
              <a:rPr kumimoji="0" lang="es-ES" altLang="en-US" sz="2000" b="1" i="0" u="none" strike="noStrike" cap="none" normalizeH="0" baseline="0" dirty="0">
                <a:ln>
                  <a:noFill/>
                </a:ln>
                <a:solidFill>
                  <a:schemeClr val="accent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F3EB17C-7228-D0BC-E17C-95EDF2F68422}"/>
              </a:ext>
            </a:extLst>
          </p:cNvPr>
          <p:cNvSpPr txBox="1"/>
          <p:nvPr/>
        </p:nvSpPr>
        <p:spPr>
          <a:xfrm>
            <a:off x="2815628" y="425513"/>
            <a:ext cx="43456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accent1"/>
                </a:solidFill>
              </a:rPr>
              <a:t>                          </a:t>
            </a:r>
            <a:r>
              <a:rPr lang="en-GB" sz="24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CAUTION SIGN</a:t>
            </a:r>
          </a:p>
        </p:txBody>
      </p:sp>
    </p:spTree>
    <p:extLst>
      <p:ext uri="{BB962C8B-B14F-4D97-AF65-F5344CB8AC3E}">
        <p14:creationId xmlns:p14="http://schemas.microsoft.com/office/powerpoint/2010/main" val="20719744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33</TotalTime>
  <Words>49</Words>
  <Application>Microsoft Office PowerPoint</Application>
  <PresentationFormat>Widescreen</PresentationFormat>
  <Paragraphs>12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marius marius</dc:creator>
  <cp:lastModifiedBy>marius marius</cp:lastModifiedBy>
  <cp:revision>1</cp:revision>
  <dcterms:created xsi:type="dcterms:W3CDTF">2022-11-17T17:17:27Z</dcterms:created>
  <dcterms:modified xsi:type="dcterms:W3CDTF">2022-11-17T17:50:44Z</dcterms:modified>
</cp:coreProperties>
</file>