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64" d="100"/>
          <a:sy n="64" d="100"/>
        </p:scale>
        <p:origin x="86" y="11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E7C24-8303-45AC-819C-1BC982FF50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4C5613-8152-49EB-9A29-68EB871208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45FE0F-8939-4476-B3BC-4B06AAD41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D7DA9-49B9-47A9-BD96-BF9C36807A59}" type="datetimeFigureOut">
              <a:rPr lang="en-GB" smtClean="0"/>
              <a:t>06/04/2019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AD075F-24F6-4900-9785-1CEBBD1D3C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A462BC-FDB1-4AC3-8A52-EA2FB890F5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D07B0-38D8-4183-8EFC-CCBBF3EF5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280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B4B70-77DC-4BB2-A33E-6F5152D1F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E8D13-1C18-45BC-9599-A6C2F5C2FB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CD502B-2F8E-405D-B8AB-212F1EE5A6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D7DA9-49B9-47A9-BD96-BF9C36807A59}" type="datetimeFigureOut">
              <a:rPr lang="en-GB" smtClean="0"/>
              <a:t>06/04/2019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AD7218-FA5C-4A25-B719-011DA1D66D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F9DCA6-0547-467E-B69B-9917424F32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D07B0-38D8-4183-8EFC-CCBBF3EF5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7638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2B54D-B742-4379-BEF0-12F680765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4CB20A-2F95-458D-B61A-80083EFEBD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DC53C8-CD7D-4B45-9F1A-990D016BEC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D7DA9-49B9-47A9-BD96-BF9C36807A59}" type="datetimeFigureOut">
              <a:rPr lang="en-GB" smtClean="0"/>
              <a:t>06/04/2019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FBDBCD-814B-46C2-AFC7-DAC4800CED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DC2E89-C8B0-41B0-8B71-11BBF27126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D07B0-38D8-4183-8EFC-CCBBF3EF5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1875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B1573-1E38-4FFF-BFF4-A01F820C6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6AC336-472A-4747-A272-27BF9A389E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3C0A3D-82DE-4B94-90F1-2F71A895C9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195499-3BD6-4ADF-BE7C-A1F931A65D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D7DA9-49B9-47A9-BD96-BF9C36807A59}" type="datetimeFigureOut">
              <a:rPr lang="en-GB" smtClean="0"/>
              <a:t>06/04/2019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1393E2-7D95-43F1-8F13-3061ADFAB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ACAF97-C2B0-4711-B602-38A98750E4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D07B0-38D8-4183-8EFC-CCBBF3EF5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9287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26126-2516-454C-85E7-0D560AA77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0F061A-03F7-4271-8DFC-01795E85B0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B58CE5-7598-426F-9459-A6796E9A98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5B3FE40-3659-40AD-A292-68C7AA01A8B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4FD384C-7B8A-43EF-B842-392CBB6BA4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00A7D5-42B3-44AF-A116-E21123A0A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D7DA9-49B9-47A9-BD96-BF9C36807A59}" type="datetimeFigureOut">
              <a:rPr lang="en-GB" smtClean="0"/>
              <a:t>06/04/2019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0DE17AE-6556-42E5-A526-51682B9BA3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EB0A7E-F4E0-43F5-B751-D01809C5A5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D07B0-38D8-4183-8EFC-CCBBF3EF5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917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9AA1F-8A8A-4823-A6D3-09DCBDB689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882CDD6-AE31-44E0-81A9-D32E333C8B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D7DA9-49B9-47A9-BD96-BF9C36807A59}" type="datetimeFigureOut">
              <a:rPr lang="en-GB" smtClean="0"/>
              <a:t>06/04/2019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EC35B7D-ECAF-47AC-AF85-CF7BBC29A0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F963D2-B3CE-45C6-B301-847A422FD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D07B0-38D8-4183-8EFC-CCBBF3EF5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4370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5E176F-B216-4BA2-AED2-9320ACBA73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D7DA9-49B9-47A9-BD96-BF9C36807A59}" type="datetimeFigureOut">
              <a:rPr lang="en-GB" smtClean="0"/>
              <a:t>06/04/2019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81D423-CA47-4C5C-A63E-0E9190AD8A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5E3221-19B0-44F2-A513-0735B7A9C6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D07B0-38D8-4183-8EFC-CCBBF3EF5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7156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3748C-8BF9-4EAA-B883-36551F68B1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9360BA-B101-48AD-A7DF-8A285B058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638527-F596-465A-BCD2-C2F936023A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4F6386-F76A-4A35-BD06-005B9B47E0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D7DA9-49B9-47A9-BD96-BF9C36807A59}" type="datetimeFigureOut">
              <a:rPr lang="en-GB" smtClean="0"/>
              <a:t>06/04/2019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54C50-F494-476A-B55A-4D7423971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6FC6B7-DE62-43AE-B9DE-0361ED20D6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D07B0-38D8-4183-8EFC-CCBBF3EF5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1816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8BBAB-AAD1-45FA-B61B-93EB939736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9058256-8DA2-4A94-B179-183891C310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CBC7D1-EE86-40D1-98EC-A12C9E8949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F70680-C140-447E-94DB-EAF74877D8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D7DA9-49B9-47A9-BD96-BF9C36807A59}" type="datetimeFigureOut">
              <a:rPr lang="en-GB" smtClean="0"/>
              <a:t>06/04/2019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CE2F42-4F69-4331-828E-F8DD817CE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62CD91-344C-4D91-BCF3-78C93A25E4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D07B0-38D8-4183-8EFC-CCBBF3EF5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58168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5224A-5F85-4A03-B77F-CFBFB59822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F2D5AE3-94DE-44A5-B1B0-2551AE6BDD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EFC933-43FC-4960-91EE-50342EC90D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D7DA9-49B9-47A9-BD96-BF9C36807A59}" type="datetimeFigureOut">
              <a:rPr lang="en-GB" smtClean="0"/>
              <a:t>06/04/2019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963ED9-5D78-42EB-8A59-5AA3A2F834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3DF5CB-D49D-4F3C-B9FA-8356AC2485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D07B0-38D8-4183-8EFC-CCBBF3EF5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530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CE5DBC-1BE3-4BBB-9521-8E509AABAB3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360080-E71C-4B6E-AB01-B82F3DAB52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830E81-1F23-44BC-B24A-243705551F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D7DA9-49B9-47A9-BD96-BF9C36807A59}" type="datetimeFigureOut">
              <a:rPr lang="en-GB" smtClean="0"/>
              <a:t>06/04/2019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E59B4-D4B5-4F84-B90D-99074098A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E4307B-442B-461E-A5A0-C7A679F01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D07B0-38D8-4183-8EFC-CCBBF3EF5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30433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7275C41-AA66-499F-83A1-89286E03D6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F701ED-43A7-4815-8B8B-23250BA2A2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60102E-A72D-4D8C-A4F8-DAD21D7E6B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0D7DA9-49B9-47A9-BD96-BF9C36807A59}" type="datetimeFigureOut">
              <a:rPr lang="en-GB" smtClean="0"/>
              <a:t>06/04/2019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0449AA-7C76-440F-BA34-2152E677FD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333155-6092-4823-9F6F-1FA06BAA15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7D07B0-38D8-4183-8EFC-CCBBF3EF5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3944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BF236-76D3-4CA7-8312-EC0E6990B2F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Instrument presentation (Development element 2b) : Reversing synth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2D8A99-E05A-4499-87A3-278D7EC02DE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Samuel </a:t>
            </a:r>
            <a:r>
              <a:rPr lang="en-GB" dirty="0" err="1"/>
              <a:t>Aina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9860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F660E-2768-4670-AEA9-32F303DC7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ADSR">
            <a:extLst>
              <a:ext uri="{FF2B5EF4-FFF2-40B4-BE49-F238E27FC236}">
                <a16:creationId xmlns:a16="http://schemas.microsoft.com/office/drawing/2014/main" id="{537ED316-0C31-43E0-9149-6AA9E7E83C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238" y="2012730"/>
            <a:ext cx="7840912" cy="3571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74728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8A081-C8CA-4D7D-832E-526DAEEEF5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050" name="Picture 2" descr="The ADSR envelope of a piano">
            <a:extLst>
              <a:ext uri="{FF2B5EF4-FFF2-40B4-BE49-F238E27FC236}">
                <a16:creationId xmlns:a16="http://schemas.microsoft.com/office/drawing/2014/main" id="{DC0C9495-614C-4086-A08C-B4C1921722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6533" y="2334768"/>
            <a:ext cx="9118934" cy="3261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96054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B8865B-77D6-419C-9374-A61DB9FDBE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BE07CD4-740D-4832-B220-2A962DF728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936" y="2455249"/>
            <a:ext cx="4794504" cy="359587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09402DB-D6E4-41F2-A4B9-482DF787D0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2133" y="2447803"/>
            <a:ext cx="4794504" cy="3603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54761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2675B-AA5D-4043-88CF-16AC668012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E30F19-E40E-48DA-9168-9C5225620E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97705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12</Words>
  <Application>Microsoft Office PowerPoint</Application>
  <PresentationFormat>Widescreen</PresentationFormat>
  <Paragraphs>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Instrument presentation (Development element 2b) : Reversing synth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Instrument presentation: Reversing synth</dc:title>
  <dc:creator>Niyi</dc:creator>
  <cp:lastModifiedBy>Niyi</cp:lastModifiedBy>
  <cp:revision>8</cp:revision>
  <dcterms:created xsi:type="dcterms:W3CDTF">2019-04-02T20:13:12Z</dcterms:created>
  <dcterms:modified xsi:type="dcterms:W3CDTF">2019-04-06T20:39:03Z</dcterms:modified>
</cp:coreProperties>
</file>