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78" r:id="rId2"/>
    <p:sldId id="286" r:id="rId3"/>
    <p:sldId id="280" r:id="rId4"/>
    <p:sldId id="287" r:id="rId5"/>
    <p:sldId id="285" r:id="rId6"/>
    <p:sldId id="288" r:id="rId7"/>
    <p:sldId id="284" r:id="rId8"/>
    <p:sldId id="290" r:id="rId9"/>
    <p:sldId id="291" r:id="rId10"/>
    <p:sldId id="29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E09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17766C-4985-4934-9091-5BD4728C19F4}" v="205" dt="2025-11-02T19:21:20.1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17" autoAdjust="0"/>
    <p:restoredTop sz="92593" autoAdjust="0"/>
  </p:normalViewPr>
  <p:slideViewPr>
    <p:cSldViewPr snapToGrid="0">
      <p:cViewPr varScale="1">
        <p:scale>
          <a:sx n="58" d="100"/>
          <a:sy n="58" d="100"/>
        </p:scale>
        <p:origin x="99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Gando (2428547)" userId="a6ff8c39-5ef8-4669-aaf7-1e8d4977f50a" providerId="ADAL" clId="{C80639A8-BDAA-4ED3-8EA6-C2F006B31192}"/>
    <pc:docChg chg="undo custSel addSld delSld modSld sldOrd delMainMaster">
      <pc:chgData name="Laura Gando (2428547)" userId="a6ff8c39-5ef8-4669-aaf7-1e8d4977f50a" providerId="ADAL" clId="{C80639A8-BDAA-4ED3-8EA6-C2F006B31192}" dt="2025-11-02T19:22:05.192" v="3414" actId="14100"/>
      <pc:docMkLst>
        <pc:docMk/>
      </pc:docMkLst>
      <pc:sldChg chg="del">
        <pc:chgData name="Laura Gando (2428547)" userId="a6ff8c39-5ef8-4669-aaf7-1e8d4977f50a" providerId="ADAL" clId="{C80639A8-BDAA-4ED3-8EA6-C2F006B31192}" dt="2025-10-21T14:34:57.808" v="86" actId="2696"/>
        <pc:sldMkLst>
          <pc:docMk/>
          <pc:sldMk cId="1740327973" sldId="257"/>
        </pc:sldMkLst>
      </pc:sldChg>
      <pc:sldChg chg="modSp del">
        <pc:chgData name="Laura Gando (2428547)" userId="a6ff8c39-5ef8-4669-aaf7-1e8d4977f50a" providerId="ADAL" clId="{C80639A8-BDAA-4ED3-8EA6-C2F006B31192}" dt="2025-10-21T14:43:04.650" v="152" actId="2696"/>
        <pc:sldMkLst>
          <pc:docMk/>
          <pc:sldMk cId="1883705300" sldId="258"/>
        </pc:sldMkLst>
      </pc:sldChg>
      <pc:sldChg chg="del">
        <pc:chgData name="Laura Gando (2428547)" userId="a6ff8c39-5ef8-4669-aaf7-1e8d4977f50a" providerId="ADAL" clId="{C80639A8-BDAA-4ED3-8EA6-C2F006B31192}" dt="2025-10-22T12:59:08.931" v="2275" actId="2696"/>
        <pc:sldMkLst>
          <pc:docMk/>
          <pc:sldMk cId="1188899219" sldId="259"/>
        </pc:sldMkLst>
      </pc:sldChg>
      <pc:sldChg chg="del">
        <pc:chgData name="Laura Gando (2428547)" userId="a6ff8c39-5ef8-4669-aaf7-1e8d4977f50a" providerId="ADAL" clId="{C80639A8-BDAA-4ED3-8EA6-C2F006B31192}" dt="2025-10-22T12:59:06.164" v="2274" actId="2696"/>
        <pc:sldMkLst>
          <pc:docMk/>
          <pc:sldMk cId="1853296294" sldId="260"/>
        </pc:sldMkLst>
      </pc:sldChg>
      <pc:sldChg chg="addSp delSp modSp del mod setBg">
        <pc:chgData name="Laura Gando (2428547)" userId="a6ff8c39-5ef8-4669-aaf7-1e8d4977f50a" providerId="ADAL" clId="{C80639A8-BDAA-4ED3-8EA6-C2F006B31192}" dt="2025-10-22T12:59:11.583" v="2276" actId="2696"/>
        <pc:sldMkLst>
          <pc:docMk/>
          <pc:sldMk cId="3682088142" sldId="261"/>
        </pc:sldMkLst>
      </pc:sldChg>
      <pc:sldChg chg="del">
        <pc:chgData name="Laura Gando (2428547)" userId="a6ff8c39-5ef8-4669-aaf7-1e8d4977f50a" providerId="ADAL" clId="{C80639A8-BDAA-4ED3-8EA6-C2F006B31192}" dt="2025-10-22T12:59:03.449" v="2273" actId="2696"/>
        <pc:sldMkLst>
          <pc:docMk/>
          <pc:sldMk cId="2696336569" sldId="262"/>
        </pc:sldMkLst>
      </pc:sldChg>
      <pc:sldChg chg="del setBg">
        <pc:chgData name="Laura Gando (2428547)" userId="a6ff8c39-5ef8-4669-aaf7-1e8d4977f50a" providerId="ADAL" clId="{C80639A8-BDAA-4ED3-8EA6-C2F006B31192}" dt="2025-10-22T13:24:37.507" v="2380" actId="2696"/>
        <pc:sldMkLst>
          <pc:docMk/>
          <pc:sldMk cId="1714944616" sldId="263"/>
        </pc:sldMkLst>
      </pc:sldChg>
      <pc:sldChg chg="del">
        <pc:chgData name="Laura Gando (2428547)" userId="a6ff8c39-5ef8-4669-aaf7-1e8d4977f50a" providerId="ADAL" clId="{C80639A8-BDAA-4ED3-8EA6-C2F006B31192}" dt="2025-10-22T13:24:45.558" v="2381" actId="2696"/>
        <pc:sldMkLst>
          <pc:docMk/>
          <pc:sldMk cId="654751966" sldId="265"/>
        </pc:sldMkLst>
      </pc:sldChg>
      <pc:sldChg chg="modSp del mod setBg">
        <pc:chgData name="Laura Gando (2428547)" userId="a6ff8c39-5ef8-4669-aaf7-1e8d4977f50a" providerId="ADAL" clId="{C80639A8-BDAA-4ED3-8EA6-C2F006B31192}" dt="2025-10-22T13:27:54.084" v="2483" actId="2696"/>
        <pc:sldMkLst>
          <pc:docMk/>
          <pc:sldMk cId="1981896633" sldId="266"/>
        </pc:sldMkLst>
      </pc:sldChg>
      <pc:sldChg chg="new del">
        <pc:chgData name="Laura Gando (2428547)" userId="a6ff8c39-5ef8-4669-aaf7-1e8d4977f50a" providerId="ADAL" clId="{C80639A8-BDAA-4ED3-8EA6-C2F006B31192}" dt="2025-10-21T14:35:02.417" v="87" actId="2696"/>
        <pc:sldMkLst>
          <pc:docMk/>
          <pc:sldMk cId="1081772833" sldId="267"/>
        </pc:sldMkLst>
      </pc:sldChg>
      <pc:sldChg chg="addSp delSp modSp add mod ord modClrScheme chgLayout">
        <pc:chgData name="Laura Gando (2428547)" userId="a6ff8c39-5ef8-4669-aaf7-1e8d4977f50a" providerId="ADAL" clId="{C80639A8-BDAA-4ED3-8EA6-C2F006B31192}" dt="2025-10-22T17:36:53.485" v="2825" actId="20577"/>
        <pc:sldMkLst>
          <pc:docMk/>
          <pc:sldMk cId="0" sldId="278"/>
        </pc:sldMkLst>
        <pc:spChg chg="add mod">
          <ac:chgData name="Laura Gando (2428547)" userId="a6ff8c39-5ef8-4669-aaf7-1e8d4977f50a" providerId="ADAL" clId="{C80639A8-BDAA-4ED3-8EA6-C2F006B31192}" dt="2025-10-22T16:35:08.432" v="2568" actId="1076"/>
          <ac:spMkLst>
            <pc:docMk/>
            <pc:sldMk cId="0" sldId="278"/>
            <ac:spMk id="3" creationId="{12414A87-44B7-9C40-ED1A-D867D7C6C5E6}"/>
          </ac:spMkLst>
        </pc:spChg>
        <pc:spChg chg="mod">
          <ac:chgData name="Laura Gando (2428547)" userId="a6ff8c39-5ef8-4669-aaf7-1e8d4977f50a" providerId="ADAL" clId="{C80639A8-BDAA-4ED3-8EA6-C2F006B31192}" dt="2025-10-21T15:40:31.709" v="277" actId="1076"/>
          <ac:spMkLst>
            <pc:docMk/>
            <pc:sldMk cId="0" sldId="278"/>
            <ac:spMk id="35842" creationId="{9A544012-1C21-57F4-7A9C-D3E91A71899C}"/>
          </ac:spMkLst>
        </pc:spChg>
        <pc:graphicFrameChg chg="add mod ord modGraphic">
          <ac:chgData name="Laura Gando (2428547)" userId="a6ff8c39-5ef8-4669-aaf7-1e8d4977f50a" providerId="ADAL" clId="{C80639A8-BDAA-4ED3-8EA6-C2F006B31192}" dt="2025-10-22T17:36:53.485" v="2825" actId="20577"/>
          <ac:graphicFrameMkLst>
            <pc:docMk/>
            <pc:sldMk cId="0" sldId="278"/>
            <ac:graphicFrameMk id="2" creationId="{5AA2DEA4-E100-01C1-414B-E1F1E1BCA3CD}"/>
          </ac:graphicFrameMkLst>
        </pc:graphicFrameChg>
        <pc:picChg chg="add mod">
          <ac:chgData name="Laura Gando (2428547)" userId="a6ff8c39-5ef8-4669-aaf7-1e8d4977f50a" providerId="ADAL" clId="{C80639A8-BDAA-4ED3-8EA6-C2F006B31192}" dt="2025-10-22T16:35:12.414" v="2569" actId="1076"/>
          <ac:picMkLst>
            <pc:docMk/>
            <pc:sldMk cId="0" sldId="278"/>
            <ac:picMk id="5" creationId="{A773F464-8905-DE18-C3B2-2054E437FBE4}"/>
          </ac:picMkLst>
        </pc:picChg>
      </pc:sldChg>
      <pc:sldChg chg="addSp delSp modSp add del mod ord">
        <pc:chgData name="Laura Gando (2428547)" userId="a6ff8c39-5ef8-4669-aaf7-1e8d4977f50a" providerId="ADAL" clId="{C80639A8-BDAA-4ED3-8EA6-C2F006B31192}" dt="2025-10-22T12:59:18.742" v="2277" actId="2696"/>
        <pc:sldMkLst>
          <pc:docMk/>
          <pc:sldMk cId="1081523076" sldId="279"/>
        </pc:sldMkLst>
      </pc:sldChg>
      <pc:sldChg chg="addSp delSp modSp add mod modClrScheme chgLayout">
        <pc:chgData name="Laura Gando (2428547)" userId="a6ff8c39-5ef8-4669-aaf7-1e8d4977f50a" providerId="ADAL" clId="{C80639A8-BDAA-4ED3-8EA6-C2F006B31192}" dt="2025-11-02T19:08:21.645" v="3326" actId="1076"/>
        <pc:sldMkLst>
          <pc:docMk/>
          <pc:sldMk cId="2151205987" sldId="280"/>
        </pc:sldMkLst>
        <pc:spChg chg="add mod ord">
          <ac:chgData name="Laura Gando (2428547)" userId="a6ff8c39-5ef8-4669-aaf7-1e8d4977f50a" providerId="ADAL" clId="{C80639A8-BDAA-4ED3-8EA6-C2F006B31192}" dt="2025-11-02T19:06:34.213" v="3314" actId="1076"/>
          <ac:spMkLst>
            <pc:docMk/>
            <pc:sldMk cId="2151205987" sldId="280"/>
            <ac:spMk id="3" creationId="{3A027669-3915-43F1-BEC5-8A284D5703F2}"/>
          </ac:spMkLst>
        </pc:spChg>
        <pc:spChg chg="add mod">
          <ac:chgData name="Laura Gando (2428547)" userId="a6ff8c39-5ef8-4669-aaf7-1e8d4977f50a" providerId="ADAL" clId="{C80639A8-BDAA-4ED3-8EA6-C2F006B31192}" dt="2025-11-02T19:06:45.808" v="3315" actId="1076"/>
          <ac:spMkLst>
            <pc:docMk/>
            <pc:sldMk cId="2151205987" sldId="280"/>
            <ac:spMk id="7" creationId="{DA260AE5-1EF1-5BE6-152D-B2FBF68142FE}"/>
          </ac:spMkLst>
        </pc:spChg>
        <pc:spChg chg="add mod">
          <ac:chgData name="Laura Gando (2428547)" userId="a6ff8c39-5ef8-4669-aaf7-1e8d4977f50a" providerId="ADAL" clId="{C80639A8-BDAA-4ED3-8EA6-C2F006B31192}" dt="2025-10-22T08:55:25.873" v="759" actId="20577"/>
          <ac:spMkLst>
            <pc:docMk/>
            <pc:sldMk cId="2151205987" sldId="280"/>
            <ac:spMk id="35847" creationId="{F49A140A-6B27-5623-0E3C-275EEB63AD1E}"/>
          </ac:spMkLst>
        </pc:spChg>
        <pc:spChg chg="add mod">
          <ac:chgData name="Laura Gando (2428547)" userId="a6ff8c39-5ef8-4669-aaf7-1e8d4977f50a" providerId="ADAL" clId="{C80639A8-BDAA-4ED3-8EA6-C2F006B31192}" dt="2025-10-21T15:25:55.450" v="206" actId="26606"/>
          <ac:spMkLst>
            <pc:docMk/>
            <pc:sldMk cId="2151205987" sldId="280"/>
            <ac:spMk id="35849" creationId="{0D3D204B-B7B5-2B9C-AC95-4DE0E88C5E32}"/>
          </ac:spMkLst>
        </pc:spChg>
        <pc:picChg chg="add mod">
          <ac:chgData name="Laura Gando (2428547)" userId="a6ff8c39-5ef8-4669-aaf7-1e8d4977f50a" providerId="ADAL" clId="{C80639A8-BDAA-4ED3-8EA6-C2F006B31192}" dt="2025-11-02T19:08:21.645" v="3326" actId="1076"/>
          <ac:picMkLst>
            <pc:docMk/>
            <pc:sldMk cId="2151205987" sldId="280"/>
            <ac:picMk id="4" creationId="{35B217BD-CFDE-18BD-3F1F-DB8E45439593}"/>
          </ac:picMkLst>
        </pc:picChg>
      </pc:sldChg>
      <pc:sldChg chg="addSp delSp modSp add del mod">
        <pc:chgData name="Laura Gando (2428547)" userId="a6ff8c39-5ef8-4669-aaf7-1e8d4977f50a" providerId="ADAL" clId="{C80639A8-BDAA-4ED3-8EA6-C2F006B31192}" dt="2025-10-22T13:00:45.608" v="2281" actId="2696"/>
        <pc:sldMkLst>
          <pc:docMk/>
          <pc:sldMk cId="880390264" sldId="281"/>
        </pc:sldMkLst>
      </pc:sldChg>
      <pc:sldChg chg="add del">
        <pc:chgData name="Laura Gando (2428547)" userId="a6ff8c39-5ef8-4669-aaf7-1e8d4977f50a" providerId="ADAL" clId="{C80639A8-BDAA-4ED3-8EA6-C2F006B31192}" dt="2025-10-22T13:05:37.091" v="2308" actId="2696"/>
        <pc:sldMkLst>
          <pc:docMk/>
          <pc:sldMk cId="916563101" sldId="281"/>
        </pc:sldMkLst>
      </pc:sldChg>
      <pc:sldChg chg="addSp delSp modSp add del mod">
        <pc:chgData name="Laura Gando (2428547)" userId="a6ff8c39-5ef8-4669-aaf7-1e8d4977f50a" providerId="ADAL" clId="{C80639A8-BDAA-4ED3-8EA6-C2F006B31192}" dt="2025-10-22T13:00:42.239" v="2280" actId="2696"/>
        <pc:sldMkLst>
          <pc:docMk/>
          <pc:sldMk cId="2534523038" sldId="282"/>
        </pc:sldMkLst>
      </pc:sldChg>
      <pc:sldChg chg="addSp delSp modSp add del mod">
        <pc:chgData name="Laura Gando (2428547)" userId="a6ff8c39-5ef8-4669-aaf7-1e8d4977f50a" providerId="ADAL" clId="{C80639A8-BDAA-4ED3-8EA6-C2F006B31192}" dt="2025-10-22T13:00:37.471" v="2279" actId="2696"/>
        <pc:sldMkLst>
          <pc:docMk/>
          <pc:sldMk cId="2246337310" sldId="283"/>
        </pc:sldMkLst>
      </pc:sldChg>
      <pc:sldChg chg="addSp delSp modSp add mod ord">
        <pc:chgData name="Laura Gando (2428547)" userId="a6ff8c39-5ef8-4669-aaf7-1e8d4977f50a" providerId="ADAL" clId="{C80639A8-BDAA-4ED3-8EA6-C2F006B31192}" dt="2025-11-02T19:17:08.313" v="3397" actId="20577"/>
        <pc:sldMkLst>
          <pc:docMk/>
          <pc:sldMk cId="1934208646" sldId="284"/>
        </pc:sldMkLst>
        <pc:spChg chg="add mod">
          <ac:chgData name="Laura Gando (2428547)" userId="a6ff8c39-5ef8-4669-aaf7-1e8d4977f50a" providerId="ADAL" clId="{C80639A8-BDAA-4ED3-8EA6-C2F006B31192}" dt="2025-10-22T12:55:44.437" v="2260"/>
          <ac:spMkLst>
            <pc:docMk/>
            <pc:sldMk cId="1934208646" sldId="284"/>
            <ac:spMk id="6" creationId="{927DE29D-B292-C948-D984-D6355C6CC0FE}"/>
          </ac:spMkLst>
        </pc:spChg>
        <pc:spChg chg="add mod">
          <ac:chgData name="Laura Gando (2428547)" userId="a6ff8c39-5ef8-4669-aaf7-1e8d4977f50a" providerId="ADAL" clId="{C80639A8-BDAA-4ED3-8EA6-C2F006B31192}" dt="2025-11-02T15:50:05.345" v="3178" actId="27107"/>
          <ac:spMkLst>
            <pc:docMk/>
            <pc:sldMk cId="1934208646" sldId="284"/>
            <ac:spMk id="8" creationId="{83238507-79AD-95AE-8D95-2FA0C604A947}"/>
          </ac:spMkLst>
        </pc:spChg>
        <pc:spChg chg="add mod">
          <ac:chgData name="Laura Gando (2428547)" userId="a6ff8c39-5ef8-4669-aaf7-1e8d4977f50a" providerId="ADAL" clId="{C80639A8-BDAA-4ED3-8EA6-C2F006B31192}" dt="2025-10-27T15:11:43.759" v="2992" actId="20577"/>
          <ac:spMkLst>
            <pc:docMk/>
            <pc:sldMk cId="1934208646" sldId="284"/>
            <ac:spMk id="9" creationId="{C77E8201-ED07-0B6C-24EB-53E931513A60}"/>
          </ac:spMkLst>
        </pc:spChg>
        <pc:spChg chg="add mod">
          <ac:chgData name="Laura Gando (2428547)" userId="a6ff8c39-5ef8-4669-aaf7-1e8d4977f50a" providerId="ADAL" clId="{C80639A8-BDAA-4ED3-8EA6-C2F006B31192}" dt="2025-11-02T19:16:36.759" v="3386" actId="255"/>
          <ac:spMkLst>
            <pc:docMk/>
            <pc:sldMk cId="1934208646" sldId="284"/>
            <ac:spMk id="11" creationId="{984D6164-1355-CEEA-6D8F-A5F6BAF49356}"/>
          </ac:spMkLst>
        </pc:spChg>
        <pc:spChg chg="add mod">
          <ac:chgData name="Laura Gando (2428547)" userId="a6ff8c39-5ef8-4669-aaf7-1e8d4977f50a" providerId="ADAL" clId="{C80639A8-BDAA-4ED3-8EA6-C2F006B31192}" dt="2025-11-02T19:16:29.859" v="3385" actId="255"/>
          <ac:spMkLst>
            <pc:docMk/>
            <pc:sldMk cId="1934208646" sldId="284"/>
            <ac:spMk id="12" creationId="{91D05CAE-AEB1-C236-B79D-C7E598DDA332}"/>
          </ac:spMkLst>
        </pc:spChg>
        <pc:graphicFrameChg chg="add mod modGraphic">
          <ac:chgData name="Laura Gando (2428547)" userId="a6ff8c39-5ef8-4669-aaf7-1e8d4977f50a" providerId="ADAL" clId="{C80639A8-BDAA-4ED3-8EA6-C2F006B31192}" dt="2025-11-02T19:17:08.313" v="3397" actId="20577"/>
          <ac:graphicFrameMkLst>
            <pc:docMk/>
            <pc:sldMk cId="1934208646" sldId="284"/>
            <ac:graphicFrameMk id="10" creationId="{7DF49C35-3C37-8053-33CA-F5142AB13794}"/>
          </ac:graphicFrameMkLst>
        </pc:graphicFrameChg>
      </pc:sldChg>
      <pc:sldChg chg="addSp delSp modSp add mod ord">
        <pc:chgData name="Laura Gando (2428547)" userId="a6ff8c39-5ef8-4669-aaf7-1e8d4977f50a" providerId="ADAL" clId="{C80639A8-BDAA-4ED3-8EA6-C2F006B31192}" dt="2025-11-02T19:18:04.613" v="3402" actId="1076"/>
        <pc:sldMkLst>
          <pc:docMk/>
          <pc:sldMk cId="2153806302" sldId="285"/>
        </pc:sldMkLst>
        <pc:spChg chg="add mod">
          <ac:chgData name="Laura Gando (2428547)" userId="a6ff8c39-5ef8-4669-aaf7-1e8d4977f50a" providerId="ADAL" clId="{C80639A8-BDAA-4ED3-8EA6-C2F006B31192}" dt="2025-11-02T15:42:02.111" v="3093" actId="1076"/>
          <ac:spMkLst>
            <pc:docMk/>
            <pc:sldMk cId="2153806302" sldId="285"/>
            <ac:spMk id="2" creationId="{2720D641-C302-EB45-C908-676028BC7BFE}"/>
          </ac:spMkLst>
        </pc:spChg>
        <pc:spChg chg="add mod">
          <ac:chgData name="Laura Gando (2428547)" userId="a6ff8c39-5ef8-4669-aaf7-1e8d4977f50a" providerId="ADAL" clId="{C80639A8-BDAA-4ED3-8EA6-C2F006B31192}" dt="2025-10-22T09:40:50.193" v="1452" actId="20577"/>
          <ac:spMkLst>
            <pc:docMk/>
            <pc:sldMk cId="2153806302" sldId="285"/>
            <ac:spMk id="5" creationId="{A25FC617-C3ED-6BD4-3341-3C50C9C58387}"/>
          </ac:spMkLst>
        </pc:spChg>
        <pc:spChg chg="add mod">
          <ac:chgData name="Laura Gando (2428547)" userId="a6ff8c39-5ef8-4669-aaf7-1e8d4977f50a" providerId="ADAL" clId="{C80639A8-BDAA-4ED3-8EA6-C2F006B31192}" dt="2025-11-02T19:18:04.613" v="3402" actId="1076"/>
          <ac:spMkLst>
            <pc:docMk/>
            <pc:sldMk cId="2153806302" sldId="285"/>
            <ac:spMk id="7" creationId="{33366A51-F00A-5A6B-0B11-313F85259CD2}"/>
          </ac:spMkLst>
        </pc:spChg>
        <pc:spChg chg="add mod">
          <ac:chgData name="Laura Gando (2428547)" userId="a6ff8c39-5ef8-4669-aaf7-1e8d4977f50a" providerId="ADAL" clId="{C80639A8-BDAA-4ED3-8EA6-C2F006B31192}" dt="2025-10-22T12:54:30.232" v="2250" actId="1076"/>
          <ac:spMkLst>
            <pc:docMk/>
            <pc:sldMk cId="2153806302" sldId="285"/>
            <ac:spMk id="8" creationId="{2BCEE4A3-9212-8CC3-0CEA-68855889487E}"/>
          </ac:spMkLst>
        </pc:spChg>
      </pc:sldChg>
      <pc:sldChg chg="addSp modSp add mod ord">
        <pc:chgData name="Laura Gando (2428547)" userId="a6ff8c39-5ef8-4669-aaf7-1e8d4977f50a" providerId="ADAL" clId="{C80639A8-BDAA-4ED3-8EA6-C2F006B31192}" dt="2025-11-02T19:22:05.192" v="3414" actId="14100"/>
        <pc:sldMkLst>
          <pc:docMk/>
          <pc:sldMk cId="596940411" sldId="286"/>
        </pc:sldMkLst>
        <pc:spChg chg="add mod">
          <ac:chgData name="Laura Gando (2428547)" userId="a6ff8c39-5ef8-4669-aaf7-1e8d4977f50a" providerId="ADAL" clId="{C80639A8-BDAA-4ED3-8EA6-C2F006B31192}" dt="2025-10-22T08:59:17.555" v="816" actId="255"/>
          <ac:spMkLst>
            <pc:docMk/>
            <pc:sldMk cId="596940411" sldId="286"/>
            <ac:spMk id="3" creationId="{67172F6B-24AB-B9F8-35F1-D641AB271C04}"/>
          </ac:spMkLst>
        </pc:spChg>
        <pc:spChg chg="add mod">
          <ac:chgData name="Laura Gando (2428547)" userId="a6ff8c39-5ef8-4669-aaf7-1e8d4977f50a" providerId="ADAL" clId="{C80639A8-BDAA-4ED3-8EA6-C2F006B31192}" dt="2025-11-02T15:39:47.180" v="3063" actId="255"/>
          <ac:spMkLst>
            <pc:docMk/>
            <pc:sldMk cId="596940411" sldId="286"/>
            <ac:spMk id="6" creationId="{8FA5B862-9FDA-FA7F-2514-ADF45E3C28B5}"/>
          </ac:spMkLst>
        </pc:spChg>
        <pc:picChg chg="add mod">
          <ac:chgData name="Laura Gando (2428547)" userId="a6ff8c39-5ef8-4669-aaf7-1e8d4977f50a" providerId="ADAL" clId="{C80639A8-BDAA-4ED3-8EA6-C2F006B31192}" dt="2025-11-02T19:22:05.192" v="3414" actId="14100"/>
          <ac:picMkLst>
            <pc:docMk/>
            <pc:sldMk cId="596940411" sldId="286"/>
            <ac:picMk id="5" creationId="{E6487876-5FB6-0C62-9062-785D6014383E}"/>
          </ac:picMkLst>
        </pc:picChg>
      </pc:sldChg>
      <pc:sldChg chg="addSp delSp modSp add mod ord">
        <pc:chgData name="Laura Gando (2428547)" userId="a6ff8c39-5ef8-4669-aaf7-1e8d4977f50a" providerId="ADAL" clId="{C80639A8-BDAA-4ED3-8EA6-C2F006B31192}" dt="2025-11-02T15:41:14.309" v="3090" actId="255"/>
        <pc:sldMkLst>
          <pc:docMk/>
          <pc:sldMk cId="3388402065" sldId="287"/>
        </pc:sldMkLst>
        <pc:spChg chg="add mod">
          <ac:chgData name="Laura Gando (2428547)" userId="a6ff8c39-5ef8-4669-aaf7-1e8d4977f50a" providerId="ADAL" clId="{C80639A8-BDAA-4ED3-8EA6-C2F006B31192}" dt="2025-11-02T15:41:14.309" v="3090" actId="255"/>
          <ac:spMkLst>
            <pc:docMk/>
            <pc:sldMk cId="3388402065" sldId="287"/>
            <ac:spMk id="6" creationId="{76C72EFD-FA09-7AEF-38A8-5026B6E53A5D}"/>
          </ac:spMkLst>
        </pc:spChg>
        <pc:spChg chg="add mod">
          <ac:chgData name="Laura Gando (2428547)" userId="a6ff8c39-5ef8-4669-aaf7-1e8d4977f50a" providerId="ADAL" clId="{C80639A8-BDAA-4ED3-8EA6-C2F006B31192}" dt="2025-10-27T15:13:25.095" v="2997" actId="14100"/>
          <ac:spMkLst>
            <pc:docMk/>
            <pc:sldMk cId="3388402065" sldId="287"/>
            <ac:spMk id="7" creationId="{51CF4CC5-8FF1-9CB0-D178-816D631DD3CA}"/>
          </ac:spMkLst>
        </pc:spChg>
        <pc:spChg chg="add mod">
          <ac:chgData name="Laura Gando (2428547)" userId="a6ff8c39-5ef8-4669-aaf7-1e8d4977f50a" providerId="ADAL" clId="{C80639A8-BDAA-4ED3-8EA6-C2F006B31192}" dt="2025-10-22T12:54:05.938" v="2246" actId="1076"/>
          <ac:spMkLst>
            <pc:docMk/>
            <pc:sldMk cId="3388402065" sldId="287"/>
            <ac:spMk id="8" creationId="{94B1D287-5F86-7AD0-A6D8-51265A7E9FE8}"/>
          </ac:spMkLst>
        </pc:spChg>
      </pc:sldChg>
      <pc:sldChg chg="addSp delSp modSp add mod ord">
        <pc:chgData name="Laura Gando (2428547)" userId="a6ff8c39-5ef8-4669-aaf7-1e8d4977f50a" providerId="ADAL" clId="{C80639A8-BDAA-4ED3-8EA6-C2F006B31192}" dt="2025-11-02T16:29:44.025" v="3250" actId="20577"/>
        <pc:sldMkLst>
          <pc:docMk/>
          <pc:sldMk cId="1033214409" sldId="288"/>
        </pc:sldMkLst>
        <pc:spChg chg="add mod">
          <ac:chgData name="Laura Gando (2428547)" userId="a6ff8c39-5ef8-4669-aaf7-1e8d4977f50a" providerId="ADAL" clId="{C80639A8-BDAA-4ED3-8EA6-C2F006B31192}" dt="2025-11-02T15:44:52.698" v="3107" actId="1076"/>
          <ac:spMkLst>
            <pc:docMk/>
            <pc:sldMk cId="1033214409" sldId="288"/>
            <ac:spMk id="6" creationId="{E50FB7C2-1809-A158-A509-73B3D924755C}"/>
          </ac:spMkLst>
        </pc:spChg>
        <pc:spChg chg="add mod">
          <ac:chgData name="Laura Gando (2428547)" userId="a6ff8c39-5ef8-4669-aaf7-1e8d4977f50a" providerId="ADAL" clId="{C80639A8-BDAA-4ED3-8EA6-C2F006B31192}" dt="2025-10-22T19:08:21.676" v="2954" actId="2711"/>
          <ac:spMkLst>
            <pc:docMk/>
            <pc:sldMk cId="1033214409" sldId="288"/>
            <ac:spMk id="7" creationId="{7FE808E7-C89E-D8E7-B2D3-DE81EA565FDF}"/>
          </ac:spMkLst>
        </pc:spChg>
        <pc:spChg chg="add mod">
          <ac:chgData name="Laura Gando (2428547)" userId="a6ff8c39-5ef8-4669-aaf7-1e8d4977f50a" providerId="ADAL" clId="{C80639A8-BDAA-4ED3-8EA6-C2F006B31192}" dt="2025-10-22T19:08:43.133" v="2957" actId="2711"/>
          <ac:spMkLst>
            <pc:docMk/>
            <pc:sldMk cId="1033214409" sldId="288"/>
            <ac:spMk id="8" creationId="{49D59980-09B5-AFBD-2551-B61625EBC299}"/>
          </ac:spMkLst>
        </pc:spChg>
        <pc:spChg chg="add mod">
          <ac:chgData name="Laura Gando (2428547)" userId="a6ff8c39-5ef8-4669-aaf7-1e8d4977f50a" providerId="ADAL" clId="{C80639A8-BDAA-4ED3-8EA6-C2F006B31192}" dt="2025-11-02T16:29:44.025" v="3250" actId="20577"/>
          <ac:spMkLst>
            <pc:docMk/>
            <pc:sldMk cId="1033214409" sldId="288"/>
            <ac:spMk id="9" creationId="{D3220163-C6A1-FF28-12C5-CC83F738A9FD}"/>
          </ac:spMkLst>
        </pc:spChg>
        <pc:spChg chg="add mod">
          <ac:chgData name="Laura Gando (2428547)" userId="a6ff8c39-5ef8-4669-aaf7-1e8d4977f50a" providerId="ADAL" clId="{C80639A8-BDAA-4ED3-8EA6-C2F006B31192}" dt="2025-10-22T19:08:35.342" v="2956" actId="2711"/>
          <ac:spMkLst>
            <pc:docMk/>
            <pc:sldMk cId="1033214409" sldId="288"/>
            <ac:spMk id="10" creationId="{72DD23B7-60DB-88D8-87F7-78416D25E90B}"/>
          </ac:spMkLst>
        </pc:spChg>
        <pc:spChg chg="add mod">
          <ac:chgData name="Laura Gando (2428547)" userId="a6ff8c39-5ef8-4669-aaf7-1e8d4977f50a" providerId="ADAL" clId="{C80639A8-BDAA-4ED3-8EA6-C2F006B31192}" dt="2025-10-22T12:54:42.084" v="2251"/>
          <ac:spMkLst>
            <pc:docMk/>
            <pc:sldMk cId="1033214409" sldId="288"/>
            <ac:spMk id="11" creationId="{7CDFD3B8-0B61-5753-FF0E-A1CBBFDF2E18}"/>
          </ac:spMkLst>
        </pc:spChg>
      </pc:sldChg>
      <pc:sldChg chg="add del">
        <pc:chgData name="Laura Gando (2428547)" userId="a6ff8c39-5ef8-4669-aaf7-1e8d4977f50a" providerId="ADAL" clId="{C80639A8-BDAA-4ED3-8EA6-C2F006B31192}" dt="2025-10-22T13:00:28.460" v="2278" actId="2696"/>
        <pc:sldMkLst>
          <pc:docMk/>
          <pc:sldMk cId="3096048384" sldId="289"/>
        </pc:sldMkLst>
      </pc:sldChg>
      <pc:sldChg chg="addSp delSp modSp add mod modClrScheme chgLayout">
        <pc:chgData name="Laura Gando (2428547)" userId="a6ff8c39-5ef8-4669-aaf7-1e8d4977f50a" providerId="ADAL" clId="{C80639A8-BDAA-4ED3-8EA6-C2F006B31192}" dt="2025-11-02T19:15:51.944" v="3381" actId="1076"/>
        <pc:sldMkLst>
          <pc:docMk/>
          <pc:sldMk cId="2513851055" sldId="290"/>
        </pc:sldMkLst>
        <pc:spChg chg="add mod">
          <ac:chgData name="Laura Gando (2428547)" userId="a6ff8c39-5ef8-4669-aaf7-1e8d4977f50a" providerId="ADAL" clId="{C80639A8-BDAA-4ED3-8EA6-C2F006B31192}" dt="2025-11-02T19:10:43.502" v="3344" actId="20577"/>
          <ac:spMkLst>
            <pc:docMk/>
            <pc:sldMk cId="2513851055" sldId="290"/>
            <ac:spMk id="3" creationId="{9183939E-DF5B-A239-00E4-A5BB08512E3E}"/>
          </ac:spMkLst>
        </pc:spChg>
        <pc:spChg chg="mod ord">
          <ac:chgData name="Laura Gando (2428547)" userId="a6ff8c39-5ef8-4669-aaf7-1e8d4977f50a" providerId="ADAL" clId="{C80639A8-BDAA-4ED3-8EA6-C2F006B31192}" dt="2025-11-02T15:54:19.360" v="3218" actId="26606"/>
          <ac:spMkLst>
            <pc:docMk/>
            <pc:sldMk cId="2513851055" sldId="290"/>
            <ac:spMk id="6" creationId="{E25AD806-3CDF-C29D-FE62-7DE648B0FB73}"/>
          </ac:spMkLst>
        </pc:spChg>
        <pc:spChg chg="add del">
          <ac:chgData name="Laura Gando (2428547)" userId="a6ff8c39-5ef8-4669-aaf7-1e8d4977f50a" providerId="ADAL" clId="{C80639A8-BDAA-4ED3-8EA6-C2F006B31192}" dt="2025-11-02T15:54:37.961" v="3221" actId="21"/>
          <ac:spMkLst>
            <pc:docMk/>
            <pc:sldMk cId="2513851055" sldId="290"/>
            <ac:spMk id="12" creationId="{8AE676B7-876E-98F2-2C66-562289477A76}"/>
          </ac:spMkLst>
        </pc:spChg>
        <pc:spChg chg="add del">
          <ac:chgData name="Laura Gando (2428547)" userId="a6ff8c39-5ef8-4669-aaf7-1e8d4977f50a" providerId="ADAL" clId="{C80639A8-BDAA-4ED3-8EA6-C2F006B31192}" dt="2025-11-02T15:54:33.442" v="3220" actId="21"/>
          <ac:spMkLst>
            <pc:docMk/>
            <pc:sldMk cId="2513851055" sldId="290"/>
            <ac:spMk id="13" creationId="{EFE7C134-3BA2-826F-2DEE-2EF0BB56588D}"/>
          </ac:spMkLst>
        </pc:spChg>
        <pc:spChg chg="add del">
          <ac:chgData name="Laura Gando (2428547)" userId="a6ff8c39-5ef8-4669-aaf7-1e8d4977f50a" providerId="ADAL" clId="{C80639A8-BDAA-4ED3-8EA6-C2F006B31192}" dt="2025-11-02T15:54:43.230" v="3222" actId="21"/>
          <ac:spMkLst>
            <pc:docMk/>
            <pc:sldMk cId="2513851055" sldId="290"/>
            <ac:spMk id="14" creationId="{53AB4FDA-85DF-2BC4-1289-4202D5E34D92}"/>
          </ac:spMkLst>
        </pc:spChg>
        <pc:spChg chg="add del mod">
          <ac:chgData name="Laura Gando (2428547)" userId="a6ff8c39-5ef8-4669-aaf7-1e8d4977f50a" providerId="ADAL" clId="{C80639A8-BDAA-4ED3-8EA6-C2F006B31192}" dt="2025-11-02T15:53:07.975" v="3214" actId="21"/>
          <ac:spMkLst>
            <pc:docMk/>
            <pc:sldMk cId="2513851055" sldId="290"/>
            <ac:spMk id="15" creationId="{E5BCDC5D-E0DD-5283-714D-E954CDE03534}"/>
          </ac:spMkLst>
        </pc:spChg>
        <pc:spChg chg="add del mod">
          <ac:chgData name="Laura Gando (2428547)" userId="a6ff8c39-5ef8-4669-aaf7-1e8d4977f50a" providerId="ADAL" clId="{C80639A8-BDAA-4ED3-8EA6-C2F006B31192}" dt="2025-11-02T15:53:03.918" v="3213" actId="21"/>
          <ac:spMkLst>
            <pc:docMk/>
            <pc:sldMk cId="2513851055" sldId="290"/>
            <ac:spMk id="17" creationId="{03EA9380-AF6A-73AB-0263-7AA84582841D}"/>
          </ac:spMkLst>
        </pc:spChg>
        <pc:spChg chg="add del mod">
          <ac:chgData name="Laura Gando (2428547)" userId="a6ff8c39-5ef8-4669-aaf7-1e8d4977f50a" providerId="ADAL" clId="{C80639A8-BDAA-4ED3-8EA6-C2F006B31192}" dt="2025-11-02T15:52:40.988" v="3209" actId="21"/>
          <ac:spMkLst>
            <pc:docMk/>
            <pc:sldMk cId="2513851055" sldId="290"/>
            <ac:spMk id="19" creationId="{3A67B64B-F404-E75A-B5CF-115407D2A79B}"/>
          </ac:spMkLst>
        </pc:spChg>
        <pc:graphicFrameChg chg="add mod modGraphic">
          <ac:chgData name="Laura Gando (2428547)" userId="a6ff8c39-5ef8-4669-aaf7-1e8d4977f50a" providerId="ADAL" clId="{C80639A8-BDAA-4ED3-8EA6-C2F006B31192}" dt="2025-11-02T19:11:21.401" v="3345"/>
          <ac:graphicFrameMkLst>
            <pc:docMk/>
            <pc:sldMk cId="2513851055" sldId="290"/>
            <ac:graphicFrameMk id="10" creationId="{5ED3B75F-5FEC-F8F1-6D2B-E90CD21D44A3}"/>
          </ac:graphicFrameMkLst>
        </pc:graphicFrameChg>
        <pc:picChg chg="add mod">
          <ac:chgData name="Laura Gando (2428547)" userId="a6ff8c39-5ef8-4669-aaf7-1e8d4977f50a" providerId="ADAL" clId="{C80639A8-BDAA-4ED3-8EA6-C2F006B31192}" dt="2025-11-02T19:15:51.944" v="3381" actId="1076"/>
          <ac:picMkLst>
            <pc:docMk/>
            <pc:sldMk cId="2513851055" sldId="290"/>
            <ac:picMk id="4" creationId="{1F249860-1E30-86FE-5C13-C3221DC025C0}"/>
          </ac:picMkLst>
        </pc:picChg>
      </pc:sldChg>
      <pc:sldChg chg="addSp delSp modSp add mod modClrScheme chgLayout">
        <pc:chgData name="Laura Gando (2428547)" userId="a6ff8c39-5ef8-4669-aaf7-1e8d4977f50a" providerId="ADAL" clId="{C80639A8-BDAA-4ED3-8EA6-C2F006B31192}" dt="2025-11-02T17:12:33.594" v="3311"/>
        <pc:sldMkLst>
          <pc:docMk/>
          <pc:sldMk cId="1575747063" sldId="291"/>
        </pc:sldMkLst>
        <pc:spChg chg="add mod">
          <ac:chgData name="Laura Gando (2428547)" userId="a6ff8c39-5ef8-4669-aaf7-1e8d4977f50a" providerId="ADAL" clId="{C80639A8-BDAA-4ED3-8EA6-C2F006B31192}" dt="2025-11-02T15:55:12.876" v="3225" actId="2711"/>
          <ac:spMkLst>
            <pc:docMk/>
            <pc:sldMk cId="1575747063" sldId="291"/>
            <ac:spMk id="4" creationId="{7F27509F-5828-D169-FBFD-EAE5070FF035}"/>
          </ac:spMkLst>
        </pc:spChg>
        <pc:spChg chg="mod ord">
          <ac:chgData name="Laura Gando (2428547)" userId="a6ff8c39-5ef8-4669-aaf7-1e8d4977f50a" providerId="ADAL" clId="{C80639A8-BDAA-4ED3-8EA6-C2F006B31192}" dt="2025-10-22T13:24:28.769" v="2379" actId="26606"/>
          <ac:spMkLst>
            <pc:docMk/>
            <pc:sldMk cId="1575747063" sldId="291"/>
            <ac:spMk id="6" creationId="{0425FA26-E6F0-C178-9170-F27772789A7D}"/>
          </ac:spMkLst>
        </pc:spChg>
        <pc:graphicFrameChg chg="add mod modGraphic">
          <ac:chgData name="Laura Gando (2428547)" userId="a6ff8c39-5ef8-4669-aaf7-1e8d4977f50a" providerId="ADAL" clId="{C80639A8-BDAA-4ED3-8EA6-C2F006B31192}" dt="2025-11-02T17:12:33.594" v="3311"/>
          <ac:graphicFrameMkLst>
            <pc:docMk/>
            <pc:sldMk cId="1575747063" sldId="291"/>
            <ac:graphicFrameMk id="7" creationId="{36604EBB-C126-4042-6FAB-56518A66D35F}"/>
          </ac:graphicFrameMkLst>
        </pc:graphicFrameChg>
      </pc:sldChg>
      <pc:sldChg chg="addSp delSp modSp add mod">
        <pc:chgData name="Laura Gando (2428547)" userId="a6ff8c39-5ef8-4669-aaf7-1e8d4977f50a" providerId="ADAL" clId="{C80639A8-BDAA-4ED3-8EA6-C2F006B31192}" dt="2025-11-02T19:15:27.730" v="3380" actId="20577"/>
        <pc:sldMkLst>
          <pc:docMk/>
          <pc:sldMk cId="1039556560" sldId="292"/>
        </pc:sldMkLst>
        <pc:spChg chg="add mod">
          <ac:chgData name="Laura Gando (2428547)" userId="a6ff8c39-5ef8-4669-aaf7-1e8d4977f50a" providerId="ADAL" clId="{C80639A8-BDAA-4ED3-8EA6-C2F006B31192}" dt="2025-11-02T19:15:27.730" v="3380" actId="20577"/>
          <ac:spMkLst>
            <pc:docMk/>
            <pc:sldMk cId="1039556560" sldId="292"/>
            <ac:spMk id="2" creationId="{07A78A01-6D58-0046-8629-3F3521A50149}"/>
          </ac:spMkLst>
        </pc:spChg>
        <pc:spChg chg="add mod">
          <ac:chgData name="Laura Gando (2428547)" userId="a6ff8c39-5ef8-4669-aaf7-1e8d4977f50a" providerId="ADAL" clId="{C80639A8-BDAA-4ED3-8EA6-C2F006B31192}" dt="2025-10-22T13:27:43.547" v="2482" actId="255"/>
          <ac:spMkLst>
            <pc:docMk/>
            <pc:sldMk cId="1039556560" sldId="292"/>
            <ac:spMk id="3" creationId="{AF25B1FB-F1CB-6008-0E67-210A4244A269}"/>
          </ac:spMkLst>
        </pc:spChg>
        <pc:spChg chg="add mod">
          <ac:chgData name="Laura Gando (2428547)" userId="a6ff8c39-5ef8-4669-aaf7-1e8d4977f50a" providerId="ADAL" clId="{C80639A8-BDAA-4ED3-8EA6-C2F006B31192}" dt="2025-11-02T16:53:13.453" v="3296" actId="571"/>
          <ac:spMkLst>
            <pc:docMk/>
            <pc:sldMk cId="1039556560" sldId="292"/>
            <ac:spMk id="4" creationId="{E00A581C-32D2-4869-6AFE-0333E9C839CB}"/>
          </ac:spMkLst>
        </pc:spChg>
        <pc:spChg chg="add mod">
          <ac:chgData name="Laura Gando (2428547)" userId="a6ff8c39-5ef8-4669-aaf7-1e8d4977f50a" providerId="ADAL" clId="{C80639A8-BDAA-4ED3-8EA6-C2F006B31192}" dt="2025-11-02T16:57:10.696" v="3305" actId="571"/>
          <ac:spMkLst>
            <pc:docMk/>
            <pc:sldMk cId="1039556560" sldId="292"/>
            <ac:spMk id="5" creationId="{A364711D-4059-6CEA-F493-B72949FA9681}"/>
          </ac:spMkLst>
        </pc:spChg>
        <pc:spChg chg="add mod">
          <ac:chgData name="Laura Gando (2428547)" userId="a6ff8c39-5ef8-4669-aaf7-1e8d4977f50a" providerId="ADAL" clId="{C80639A8-BDAA-4ED3-8EA6-C2F006B31192}" dt="2025-11-02T16:57:09.774" v="3304" actId="571"/>
          <ac:spMkLst>
            <pc:docMk/>
            <pc:sldMk cId="1039556560" sldId="292"/>
            <ac:spMk id="7" creationId="{C6B22A82-7493-6B38-D8AC-0D3AC78DAB97}"/>
          </ac:spMkLst>
        </pc:spChg>
      </pc:sldChg>
      <pc:sldChg chg="add del">
        <pc:chgData name="Laura Gando (2428547)" userId="a6ff8c39-5ef8-4669-aaf7-1e8d4977f50a" providerId="ADAL" clId="{C80639A8-BDAA-4ED3-8EA6-C2F006B31192}" dt="2025-10-22T13:01:18.255" v="2285"/>
        <pc:sldMkLst>
          <pc:docMk/>
          <pc:sldMk cId="2163559499" sldId="292"/>
        </pc:sldMkLst>
      </pc:sldChg>
      <pc:sldChg chg="addSp delSp modSp new del">
        <pc:chgData name="Laura Gando (2428547)" userId="a6ff8c39-5ef8-4669-aaf7-1e8d4977f50a" providerId="ADAL" clId="{C80639A8-BDAA-4ED3-8EA6-C2F006B31192}" dt="2025-11-02T16:57:16.949" v="3306" actId="680"/>
        <pc:sldMkLst>
          <pc:docMk/>
          <pc:sldMk cId="3224247000" sldId="293"/>
        </pc:sldMkLst>
        <pc:spChg chg="add del">
          <ac:chgData name="Laura Gando (2428547)" userId="a6ff8c39-5ef8-4669-aaf7-1e8d4977f50a" providerId="ADAL" clId="{C80639A8-BDAA-4ED3-8EA6-C2F006B31192}" dt="2025-11-02T16:53:45.323" v="3301"/>
          <ac:spMkLst>
            <pc:docMk/>
            <pc:sldMk cId="3224247000" sldId="293"/>
            <ac:spMk id="3" creationId="{9B2C8297-3E4D-EDBF-FE6B-F0BBDDF97CBA}"/>
          </ac:spMkLst>
        </pc:spChg>
        <pc:spChg chg="add mod">
          <ac:chgData name="Laura Gando (2428547)" userId="a6ff8c39-5ef8-4669-aaf7-1e8d4977f50a" providerId="ADAL" clId="{C80639A8-BDAA-4ED3-8EA6-C2F006B31192}" dt="2025-11-02T16:53:45.323" v="3301"/>
          <ac:spMkLst>
            <pc:docMk/>
            <pc:sldMk cId="3224247000" sldId="293"/>
            <ac:spMk id="5" creationId="{50F6523D-B764-44E8-56F8-D15A726A2966}"/>
          </ac:spMkLst>
        </pc:spChg>
        <pc:spChg chg="add mod">
          <ac:chgData name="Laura Gando (2428547)" userId="a6ff8c39-5ef8-4669-aaf7-1e8d4977f50a" providerId="ADAL" clId="{C80639A8-BDAA-4ED3-8EA6-C2F006B31192}" dt="2025-11-02T16:53:44.793" v="3300" actId="571"/>
          <ac:spMkLst>
            <pc:docMk/>
            <pc:sldMk cId="3224247000" sldId="293"/>
            <ac:spMk id="6" creationId="{B308D694-694F-8ADD-4E6C-DFE40188EFC5}"/>
          </ac:spMkLst>
        </pc:spChg>
      </pc:sldChg>
      <pc:sldMasterChg chg="del delSldLayout">
        <pc:chgData name="Laura Gando (2428547)" userId="a6ff8c39-5ef8-4669-aaf7-1e8d4977f50a" providerId="ADAL" clId="{C80639A8-BDAA-4ED3-8EA6-C2F006B31192}" dt="2025-10-22T13:27:54.084" v="2483" actId="2696"/>
        <pc:sldMasterMkLst>
          <pc:docMk/>
          <pc:sldMasterMk cId="2612305565" sldId="2147483726"/>
        </pc:sldMasterMkLst>
        <pc:sldLayoutChg chg="del">
          <pc:chgData name="Laura Gando (2428547)" userId="a6ff8c39-5ef8-4669-aaf7-1e8d4977f50a" providerId="ADAL" clId="{C80639A8-BDAA-4ED3-8EA6-C2F006B31192}" dt="2025-10-22T13:27:54.084" v="2483" actId="2696"/>
          <pc:sldLayoutMkLst>
            <pc:docMk/>
            <pc:sldMasterMk cId="2612305565" sldId="2147483726"/>
            <pc:sldLayoutMk cId="911935239" sldId="2147483727"/>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1702742444" sldId="2147483728"/>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3601160047" sldId="2147483729"/>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1008291255" sldId="2147483730"/>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374551331" sldId="2147483731"/>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2401537435" sldId="2147483732"/>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2020603908" sldId="2147483733"/>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2157403650" sldId="2147483734"/>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24302949" sldId="2147483735"/>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258117364" sldId="2147483736"/>
          </pc:sldLayoutMkLst>
        </pc:sldLayoutChg>
        <pc:sldLayoutChg chg="del">
          <pc:chgData name="Laura Gando (2428547)" userId="a6ff8c39-5ef8-4669-aaf7-1e8d4977f50a" providerId="ADAL" clId="{C80639A8-BDAA-4ED3-8EA6-C2F006B31192}" dt="2025-10-22T13:27:54.084" v="2483" actId="2696"/>
          <pc:sldLayoutMkLst>
            <pc:docMk/>
            <pc:sldMasterMk cId="2612305565" sldId="2147483726"/>
            <pc:sldLayoutMk cId="3382025264" sldId="2147483737"/>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9BD681-1249-4078-AFB7-1B2F0B184059}"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180669D-4C1D-4772-B728-FFE12A11555A}">
      <dgm:prSet/>
      <dgm:spPr>
        <a:xfrm>
          <a:off x="0" y="2571"/>
          <a:ext cx="5288049" cy="876963"/>
        </a:xfrm>
      </dgm:spPr>
      <dgm:t>
        <a:bodyPr/>
        <a:lstStyle/>
        <a:p>
          <a:pPr>
            <a:buNone/>
          </a:pPr>
          <a:r>
            <a:rPr lang="en-GB">
              <a:latin typeface="Arial" panose="020B0604020202020204" pitchFamily="34" charset="0"/>
              <a:ea typeface="+mn-ea"/>
              <a:cs typeface="Arial" panose="020B0604020202020204" pitchFamily="34" charset="0"/>
            </a:rPr>
            <a:t>Name: Laura Gando</a:t>
          </a:r>
          <a:endParaRPr lang="en-US">
            <a:latin typeface="Arial" panose="020B0604020202020204" pitchFamily="34" charset="0"/>
            <a:ea typeface="+mn-ea"/>
            <a:cs typeface="Arial" panose="020B0604020202020204" pitchFamily="34" charset="0"/>
          </a:endParaRPr>
        </a:p>
      </dgm:t>
    </dgm:pt>
    <dgm:pt modelId="{09C41A07-B97E-4824-8AB9-2023A6AB1AE5}" type="parTrans" cxnId="{3E3F6954-4BEB-441F-A4F0-8191F87A1A78}">
      <dgm:prSet/>
      <dgm:spPr/>
      <dgm:t>
        <a:bodyPr/>
        <a:lstStyle/>
        <a:p>
          <a:endParaRPr lang="en-US"/>
        </a:p>
      </dgm:t>
    </dgm:pt>
    <dgm:pt modelId="{6A1C19AB-0A6A-4F95-A95E-6A73B16308BD}" type="sibTrans" cxnId="{3E3F6954-4BEB-441F-A4F0-8191F87A1A78}">
      <dgm:prSet/>
      <dgm:spPr/>
      <dgm:t>
        <a:bodyPr/>
        <a:lstStyle/>
        <a:p>
          <a:endParaRPr lang="en-US"/>
        </a:p>
      </dgm:t>
    </dgm:pt>
    <dgm:pt modelId="{F3B86D8F-1BAF-49E4-9174-EC328332C225}">
      <dgm:prSet/>
      <dgm:spPr>
        <a:xfrm>
          <a:off x="0" y="879534"/>
          <a:ext cx="5288049" cy="876963"/>
        </a:xfrm>
      </dgm:spPr>
      <dgm:t>
        <a:bodyPr/>
        <a:lstStyle/>
        <a:p>
          <a:pPr>
            <a:buNone/>
          </a:pPr>
          <a:r>
            <a:rPr lang="en-GB">
              <a:latin typeface="Arial" panose="020B0604020202020204" pitchFamily="34" charset="0"/>
              <a:ea typeface="+mn-ea"/>
              <a:cs typeface="Arial" panose="020B0604020202020204" pitchFamily="34" charset="0"/>
            </a:rPr>
            <a:t>Student Number: 2428547</a:t>
          </a:r>
          <a:endParaRPr lang="en-US">
            <a:latin typeface="Arial" panose="020B0604020202020204" pitchFamily="34" charset="0"/>
            <a:ea typeface="+mn-ea"/>
            <a:cs typeface="Arial" panose="020B0604020202020204" pitchFamily="34" charset="0"/>
          </a:endParaRPr>
        </a:p>
      </dgm:t>
    </dgm:pt>
    <dgm:pt modelId="{2DF69351-7E93-49D0-95F3-90A988C50952}" type="parTrans" cxnId="{4820481A-3C36-462F-AB5E-12656F3C72ED}">
      <dgm:prSet/>
      <dgm:spPr/>
      <dgm:t>
        <a:bodyPr/>
        <a:lstStyle/>
        <a:p>
          <a:endParaRPr lang="en-US"/>
        </a:p>
      </dgm:t>
    </dgm:pt>
    <dgm:pt modelId="{546373E0-6579-4A62-8E7E-0035A6769B4B}" type="sibTrans" cxnId="{4820481A-3C36-462F-AB5E-12656F3C72ED}">
      <dgm:prSet/>
      <dgm:spPr/>
      <dgm:t>
        <a:bodyPr/>
        <a:lstStyle/>
        <a:p>
          <a:endParaRPr lang="en-US"/>
        </a:p>
      </dgm:t>
    </dgm:pt>
    <dgm:pt modelId="{E9DD63A7-96E6-4E31-9D57-F865C75979F3}">
      <dgm:prSet/>
      <dgm:spPr>
        <a:xfrm>
          <a:off x="0" y="1756497"/>
          <a:ext cx="5288049" cy="876963"/>
        </a:xfrm>
      </dgm:spPr>
      <dgm:t>
        <a:bodyPr/>
        <a:lstStyle/>
        <a:p>
          <a:pPr>
            <a:buNone/>
          </a:pPr>
          <a:r>
            <a:rPr lang="en-US" dirty="0">
              <a:latin typeface="Arial" panose="020B0604020202020204" pitchFamily="34" charset="0"/>
              <a:ea typeface="+mn-ea"/>
              <a:cs typeface="Arial" panose="020B0604020202020204" pitchFamily="34" charset="0"/>
            </a:rPr>
            <a:t>Module Title: Professional Career Development Within H&amp;SC </a:t>
          </a:r>
        </a:p>
      </dgm:t>
    </dgm:pt>
    <dgm:pt modelId="{CCC1957E-37B2-40F0-A6F0-8998113B3062}" type="parTrans" cxnId="{8488EEEE-4BE2-4515-A8C8-7DC20F0C72FD}">
      <dgm:prSet/>
      <dgm:spPr/>
      <dgm:t>
        <a:bodyPr/>
        <a:lstStyle/>
        <a:p>
          <a:endParaRPr lang="en-US"/>
        </a:p>
      </dgm:t>
    </dgm:pt>
    <dgm:pt modelId="{03F8740F-06DC-4300-BE2D-54D53F105270}" type="sibTrans" cxnId="{8488EEEE-4BE2-4515-A8C8-7DC20F0C72FD}">
      <dgm:prSet/>
      <dgm:spPr/>
      <dgm:t>
        <a:bodyPr/>
        <a:lstStyle/>
        <a:p>
          <a:endParaRPr lang="en-US"/>
        </a:p>
      </dgm:t>
    </dgm:pt>
    <dgm:pt modelId="{EF049CEE-D49F-4E8F-A835-70595B7D37D9}">
      <dgm:prSet/>
      <dgm:spPr>
        <a:xfrm>
          <a:off x="0" y="2633461"/>
          <a:ext cx="5288049" cy="876963"/>
        </a:xfrm>
      </dgm:spPr>
      <dgm:t>
        <a:bodyPr/>
        <a:lstStyle/>
        <a:p>
          <a:pPr>
            <a:buNone/>
          </a:pPr>
          <a:r>
            <a:rPr lang="en-GB">
              <a:latin typeface="Arial" panose="020B0604020202020204" pitchFamily="34" charset="0"/>
              <a:ea typeface="+mn-ea"/>
              <a:cs typeface="Arial" panose="020B0604020202020204" pitchFamily="34" charset="0"/>
            </a:rPr>
            <a:t>Module Code: LCHS4009 </a:t>
          </a:r>
          <a:endParaRPr lang="en-US">
            <a:latin typeface="Arial" panose="020B0604020202020204" pitchFamily="34" charset="0"/>
            <a:ea typeface="+mn-ea"/>
            <a:cs typeface="Arial" panose="020B0604020202020204" pitchFamily="34" charset="0"/>
          </a:endParaRPr>
        </a:p>
      </dgm:t>
    </dgm:pt>
    <dgm:pt modelId="{0152FD96-AC9C-4949-8C03-ACA3B6595E1D}" type="parTrans" cxnId="{3DA72FA1-9242-465D-B125-262DF3CECC15}">
      <dgm:prSet/>
      <dgm:spPr/>
      <dgm:t>
        <a:bodyPr/>
        <a:lstStyle/>
        <a:p>
          <a:endParaRPr lang="en-US"/>
        </a:p>
      </dgm:t>
    </dgm:pt>
    <dgm:pt modelId="{7CBBFFF5-2DDD-433F-88DB-BA3CB7EF93E2}" type="sibTrans" cxnId="{3DA72FA1-9242-465D-B125-262DF3CECC15}">
      <dgm:prSet/>
      <dgm:spPr/>
      <dgm:t>
        <a:bodyPr/>
        <a:lstStyle/>
        <a:p>
          <a:endParaRPr lang="en-US"/>
        </a:p>
      </dgm:t>
    </dgm:pt>
    <dgm:pt modelId="{27A22990-0789-46E6-89D2-264E6B117028}">
      <dgm:prSet/>
      <dgm:spPr>
        <a:xfrm>
          <a:off x="0" y="3510424"/>
          <a:ext cx="5288049" cy="876963"/>
        </a:xfrm>
      </dgm:spPr>
      <dgm:t>
        <a:bodyPr/>
        <a:lstStyle/>
        <a:p>
          <a:pPr>
            <a:buNone/>
          </a:pPr>
          <a:r>
            <a:rPr lang="en-GB">
              <a:latin typeface="Arial" panose="020B0604020202020204" pitchFamily="34" charset="0"/>
              <a:ea typeface="+mn-ea"/>
              <a:cs typeface="Arial" panose="020B0604020202020204" pitchFamily="34" charset="0"/>
            </a:rPr>
            <a:t>Presentation Title: Self-Awareness Presentation</a:t>
          </a:r>
          <a:endParaRPr lang="en-US">
            <a:latin typeface="Arial" panose="020B0604020202020204" pitchFamily="34" charset="0"/>
            <a:ea typeface="+mn-ea"/>
            <a:cs typeface="Arial" panose="020B0604020202020204" pitchFamily="34" charset="0"/>
          </a:endParaRPr>
        </a:p>
      </dgm:t>
    </dgm:pt>
    <dgm:pt modelId="{03E62F18-BA94-4CFF-8568-B77C56974025}" type="parTrans" cxnId="{25823878-331A-4CEB-B659-F8F0EDEA0427}">
      <dgm:prSet/>
      <dgm:spPr/>
      <dgm:t>
        <a:bodyPr/>
        <a:lstStyle/>
        <a:p>
          <a:endParaRPr lang="en-US"/>
        </a:p>
      </dgm:t>
    </dgm:pt>
    <dgm:pt modelId="{BB5D4C5B-8D40-4FAC-B7DB-509947014333}" type="sibTrans" cxnId="{25823878-331A-4CEB-B659-F8F0EDEA0427}">
      <dgm:prSet/>
      <dgm:spPr/>
      <dgm:t>
        <a:bodyPr/>
        <a:lstStyle/>
        <a:p>
          <a:endParaRPr lang="en-US"/>
        </a:p>
      </dgm:t>
    </dgm:pt>
    <dgm:pt modelId="{EA869706-31BF-4212-8D69-B8CD3165877F}">
      <dgm:prSet/>
      <dgm:spPr>
        <a:xfrm>
          <a:off x="0" y="4387387"/>
          <a:ext cx="5288049" cy="876963"/>
        </a:xfrm>
      </dgm:spPr>
      <dgm:t>
        <a:bodyPr/>
        <a:lstStyle/>
        <a:p>
          <a:pPr>
            <a:buNone/>
          </a:pPr>
          <a:r>
            <a:rPr lang="en-GB">
              <a:latin typeface="Arial" panose="020B0604020202020204" pitchFamily="34" charset="0"/>
              <a:ea typeface="+mn-ea"/>
              <a:cs typeface="Arial" panose="020B0604020202020204" pitchFamily="34" charset="0"/>
            </a:rPr>
            <a:t>Lecture Name: Arif Ahmed</a:t>
          </a:r>
          <a:endParaRPr lang="en-US">
            <a:latin typeface="Arial" panose="020B0604020202020204" pitchFamily="34" charset="0"/>
            <a:ea typeface="+mn-ea"/>
            <a:cs typeface="Arial" panose="020B0604020202020204" pitchFamily="34" charset="0"/>
          </a:endParaRPr>
        </a:p>
      </dgm:t>
    </dgm:pt>
    <dgm:pt modelId="{FCD7A333-1F32-46DE-8353-C4671D9A8624}" type="parTrans" cxnId="{AEE5D540-FF72-4BB4-AB82-463F9A926EC7}">
      <dgm:prSet/>
      <dgm:spPr/>
      <dgm:t>
        <a:bodyPr/>
        <a:lstStyle/>
        <a:p>
          <a:endParaRPr lang="en-US"/>
        </a:p>
      </dgm:t>
    </dgm:pt>
    <dgm:pt modelId="{D1FC353E-BD30-4B45-A65C-7A6DD38B1F81}" type="sibTrans" cxnId="{AEE5D540-FF72-4BB4-AB82-463F9A926EC7}">
      <dgm:prSet/>
      <dgm:spPr/>
      <dgm:t>
        <a:bodyPr/>
        <a:lstStyle/>
        <a:p>
          <a:endParaRPr lang="en-US"/>
        </a:p>
      </dgm:t>
    </dgm:pt>
    <dgm:pt modelId="{D8AE7434-A9B3-44F1-84A9-577E0D92BDED}" type="pres">
      <dgm:prSet presAssocID="{189BD681-1249-4078-AFB7-1B2F0B184059}" presName="vert0" presStyleCnt="0">
        <dgm:presLayoutVars>
          <dgm:dir/>
          <dgm:animOne val="branch"/>
          <dgm:animLvl val="lvl"/>
        </dgm:presLayoutVars>
      </dgm:prSet>
      <dgm:spPr/>
    </dgm:pt>
    <dgm:pt modelId="{0C42FD23-BA21-4BE0-B90A-6B9AD9003D59}" type="pres">
      <dgm:prSet presAssocID="{3180669D-4C1D-4772-B728-FFE12A11555A}" presName="thickLine" presStyleLbl="alignNode1" presStyleIdx="0" presStyleCnt="6"/>
      <dgm:spPr/>
    </dgm:pt>
    <dgm:pt modelId="{7757AA76-4FBD-409D-AD1C-2D3F0B588027}" type="pres">
      <dgm:prSet presAssocID="{3180669D-4C1D-4772-B728-FFE12A11555A}" presName="horz1" presStyleCnt="0"/>
      <dgm:spPr/>
    </dgm:pt>
    <dgm:pt modelId="{8B33497E-1F68-4B55-AC95-305F2F153535}" type="pres">
      <dgm:prSet presAssocID="{3180669D-4C1D-4772-B728-FFE12A11555A}" presName="tx1" presStyleLbl="revTx" presStyleIdx="0" presStyleCnt="6"/>
      <dgm:spPr/>
    </dgm:pt>
    <dgm:pt modelId="{152C5A98-5CFC-4F61-9BDB-9D3F2F7E9725}" type="pres">
      <dgm:prSet presAssocID="{3180669D-4C1D-4772-B728-FFE12A11555A}" presName="vert1" presStyleCnt="0"/>
      <dgm:spPr/>
    </dgm:pt>
    <dgm:pt modelId="{9261FF78-B3C4-473E-A5FE-60751F9A7A09}" type="pres">
      <dgm:prSet presAssocID="{F3B86D8F-1BAF-49E4-9174-EC328332C225}" presName="thickLine" presStyleLbl="alignNode1" presStyleIdx="1" presStyleCnt="6"/>
      <dgm:spPr/>
    </dgm:pt>
    <dgm:pt modelId="{4448FFB5-6D4E-4D85-A3F8-ED6836114BC4}" type="pres">
      <dgm:prSet presAssocID="{F3B86D8F-1BAF-49E4-9174-EC328332C225}" presName="horz1" presStyleCnt="0"/>
      <dgm:spPr/>
    </dgm:pt>
    <dgm:pt modelId="{47BD366E-4002-4574-B540-1F1E26AE5D70}" type="pres">
      <dgm:prSet presAssocID="{F3B86D8F-1BAF-49E4-9174-EC328332C225}" presName="tx1" presStyleLbl="revTx" presStyleIdx="1" presStyleCnt="6"/>
      <dgm:spPr/>
    </dgm:pt>
    <dgm:pt modelId="{13B19CB5-262E-40C9-83E0-427D781A4511}" type="pres">
      <dgm:prSet presAssocID="{F3B86D8F-1BAF-49E4-9174-EC328332C225}" presName="vert1" presStyleCnt="0"/>
      <dgm:spPr/>
    </dgm:pt>
    <dgm:pt modelId="{16A4ACB0-1C0B-4CCE-80A9-C55BF3A6EBF0}" type="pres">
      <dgm:prSet presAssocID="{E9DD63A7-96E6-4E31-9D57-F865C75979F3}" presName="thickLine" presStyleLbl="alignNode1" presStyleIdx="2" presStyleCnt="6"/>
      <dgm:spPr/>
    </dgm:pt>
    <dgm:pt modelId="{A20A4A3E-7098-4017-B6A3-ABDB8E4D2511}" type="pres">
      <dgm:prSet presAssocID="{E9DD63A7-96E6-4E31-9D57-F865C75979F3}" presName="horz1" presStyleCnt="0"/>
      <dgm:spPr/>
    </dgm:pt>
    <dgm:pt modelId="{F4B339CF-7CD1-46DD-87E4-5629780E4BF8}" type="pres">
      <dgm:prSet presAssocID="{E9DD63A7-96E6-4E31-9D57-F865C75979F3}" presName="tx1" presStyleLbl="revTx" presStyleIdx="2" presStyleCnt="6"/>
      <dgm:spPr/>
    </dgm:pt>
    <dgm:pt modelId="{AE89DA85-32E9-4328-A3F1-4CCA9CAD0F0E}" type="pres">
      <dgm:prSet presAssocID="{E9DD63A7-96E6-4E31-9D57-F865C75979F3}" presName="vert1" presStyleCnt="0"/>
      <dgm:spPr/>
    </dgm:pt>
    <dgm:pt modelId="{F4933FBE-0EC5-471B-B871-0187E6502392}" type="pres">
      <dgm:prSet presAssocID="{EF049CEE-D49F-4E8F-A835-70595B7D37D9}" presName="thickLine" presStyleLbl="alignNode1" presStyleIdx="3" presStyleCnt="6"/>
      <dgm:spPr/>
    </dgm:pt>
    <dgm:pt modelId="{7B0944EE-7394-4FBC-AB4A-EC39E50337BC}" type="pres">
      <dgm:prSet presAssocID="{EF049CEE-D49F-4E8F-A835-70595B7D37D9}" presName="horz1" presStyleCnt="0"/>
      <dgm:spPr/>
    </dgm:pt>
    <dgm:pt modelId="{5DD9B6B9-7776-4710-9810-39F088BB16F4}" type="pres">
      <dgm:prSet presAssocID="{EF049CEE-D49F-4E8F-A835-70595B7D37D9}" presName="tx1" presStyleLbl="revTx" presStyleIdx="3" presStyleCnt="6"/>
      <dgm:spPr/>
    </dgm:pt>
    <dgm:pt modelId="{9B55C01F-D8FA-422B-9A66-ECDDC1755C82}" type="pres">
      <dgm:prSet presAssocID="{EF049CEE-D49F-4E8F-A835-70595B7D37D9}" presName="vert1" presStyleCnt="0"/>
      <dgm:spPr/>
    </dgm:pt>
    <dgm:pt modelId="{BC2F117F-A101-4ECF-8AD6-2EFEC6534134}" type="pres">
      <dgm:prSet presAssocID="{27A22990-0789-46E6-89D2-264E6B117028}" presName="thickLine" presStyleLbl="alignNode1" presStyleIdx="4" presStyleCnt="6"/>
      <dgm:spPr/>
    </dgm:pt>
    <dgm:pt modelId="{6524E105-686C-4B47-AA7A-D01DF1032925}" type="pres">
      <dgm:prSet presAssocID="{27A22990-0789-46E6-89D2-264E6B117028}" presName="horz1" presStyleCnt="0"/>
      <dgm:spPr/>
    </dgm:pt>
    <dgm:pt modelId="{AF3CF918-A648-4EEC-AF38-51164403F462}" type="pres">
      <dgm:prSet presAssocID="{27A22990-0789-46E6-89D2-264E6B117028}" presName="tx1" presStyleLbl="revTx" presStyleIdx="4" presStyleCnt="6"/>
      <dgm:spPr/>
    </dgm:pt>
    <dgm:pt modelId="{01B99787-EA56-4064-8A4B-CE183AA63C87}" type="pres">
      <dgm:prSet presAssocID="{27A22990-0789-46E6-89D2-264E6B117028}" presName="vert1" presStyleCnt="0"/>
      <dgm:spPr/>
    </dgm:pt>
    <dgm:pt modelId="{FB6423AD-6B93-489F-B2B1-D8B9216CA1C1}" type="pres">
      <dgm:prSet presAssocID="{EA869706-31BF-4212-8D69-B8CD3165877F}" presName="thickLine" presStyleLbl="alignNode1" presStyleIdx="5" presStyleCnt="6"/>
      <dgm:spPr/>
    </dgm:pt>
    <dgm:pt modelId="{334E8717-9DF5-4FE9-AC69-19861F40E471}" type="pres">
      <dgm:prSet presAssocID="{EA869706-31BF-4212-8D69-B8CD3165877F}" presName="horz1" presStyleCnt="0"/>
      <dgm:spPr/>
    </dgm:pt>
    <dgm:pt modelId="{01F0C917-0E89-4F9C-A2C6-E350390C86EF}" type="pres">
      <dgm:prSet presAssocID="{EA869706-31BF-4212-8D69-B8CD3165877F}" presName="tx1" presStyleLbl="revTx" presStyleIdx="5" presStyleCnt="6"/>
      <dgm:spPr/>
    </dgm:pt>
    <dgm:pt modelId="{13DB7A8C-AC65-4BC4-8AD9-1D569C506DA8}" type="pres">
      <dgm:prSet presAssocID="{EA869706-31BF-4212-8D69-B8CD3165877F}" presName="vert1" presStyleCnt="0"/>
      <dgm:spPr/>
    </dgm:pt>
  </dgm:ptLst>
  <dgm:cxnLst>
    <dgm:cxn modelId="{F385850D-CE1C-42C5-B1BF-6EB40C6B77DC}" type="presOf" srcId="{27A22990-0789-46E6-89D2-264E6B117028}" destId="{AF3CF918-A648-4EEC-AF38-51164403F462}" srcOrd="0" destOrd="0" presId="urn:microsoft.com/office/officeart/2008/layout/LinedList"/>
    <dgm:cxn modelId="{4820481A-3C36-462F-AB5E-12656F3C72ED}" srcId="{189BD681-1249-4078-AFB7-1B2F0B184059}" destId="{F3B86D8F-1BAF-49E4-9174-EC328332C225}" srcOrd="1" destOrd="0" parTransId="{2DF69351-7E93-49D0-95F3-90A988C50952}" sibTransId="{546373E0-6579-4A62-8E7E-0035A6769B4B}"/>
    <dgm:cxn modelId="{EB991520-976C-41FC-8E54-491A4A1D1447}" type="presOf" srcId="{3180669D-4C1D-4772-B728-FFE12A11555A}" destId="{8B33497E-1F68-4B55-AC95-305F2F153535}" srcOrd="0" destOrd="0" presId="urn:microsoft.com/office/officeart/2008/layout/LinedList"/>
    <dgm:cxn modelId="{B0566920-E30E-4A70-9B55-4E3A03B780D2}" type="presOf" srcId="{EA869706-31BF-4212-8D69-B8CD3165877F}" destId="{01F0C917-0E89-4F9C-A2C6-E350390C86EF}" srcOrd="0" destOrd="0" presId="urn:microsoft.com/office/officeart/2008/layout/LinedList"/>
    <dgm:cxn modelId="{1303A925-F538-4086-9EC6-22006A056760}" type="presOf" srcId="{EF049CEE-D49F-4E8F-A835-70595B7D37D9}" destId="{5DD9B6B9-7776-4710-9810-39F088BB16F4}" srcOrd="0" destOrd="0" presId="urn:microsoft.com/office/officeart/2008/layout/LinedList"/>
    <dgm:cxn modelId="{AEE5D540-FF72-4BB4-AB82-463F9A926EC7}" srcId="{189BD681-1249-4078-AFB7-1B2F0B184059}" destId="{EA869706-31BF-4212-8D69-B8CD3165877F}" srcOrd="5" destOrd="0" parTransId="{FCD7A333-1F32-46DE-8353-C4671D9A8624}" sibTransId="{D1FC353E-BD30-4B45-A65C-7A6DD38B1F81}"/>
    <dgm:cxn modelId="{3E3F6954-4BEB-441F-A4F0-8191F87A1A78}" srcId="{189BD681-1249-4078-AFB7-1B2F0B184059}" destId="{3180669D-4C1D-4772-B728-FFE12A11555A}" srcOrd="0" destOrd="0" parTransId="{09C41A07-B97E-4824-8AB9-2023A6AB1AE5}" sibTransId="{6A1C19AB-0A6A-4F95-A95E-6A73B16308BD}"/>
    <dgm:cxn modelId="{25823878-331A-4CEB-B659-F8F0EDEA0427}" srcId="{189BD681-1249-4078-AFB7-1B2F0B184059}" destId="{27A22990-0789-46E6-89D2-264E6B117028}" srcOrd="4" destOrd="0" parTransId="{03E62F18-BA94-4CFF-8568-B77C56974025}" sibTransId="{BB5D4C5B-8D40-4FAC-B7DB-509947014333}"/>
    <dgm:cxn modelId="{3DA72FA1-9242-465D-B125-262DF3CECC15}" srcId="{189BD681-1249-4078-AFB7-1B2F0B184059}" destId="{EF049CEE-D49F-4E8F-A835-70595B7D37D9}" srcOrd="3" destOrd="0" parTransId="{0152FD96-AC9C-4949-8C03-ACA3B6595E1D}" sibTransId="{7CBBFFF5-2DDD-433F-88DB-BA3CB7EF93E2}"/>
    <dgm:cxn modelId="{042683B0-2C8D-4857-8534-D3682040FDC3}" type="presOf" srcId="{189BD681-1249-4078-AFB7-1B2F0B184059}" destId="{D8AE7434-A9B3-44F1-84A9-577E0D92BDED}" srcOrd="0" destOrd="0" presId="urn:microsoft.com/office/officeart/2008/layout/LinedList"/>
    <dgm:cxn modelId="{E3769DB1-873B-460C-8740-0DE412B3CD60}" type="presOf" srcId="{E9DD63A7-96E6-4E31-9D57-F865C75979F3}" destId="{F4B339CF-7CD1-46DD-87E4-5629780E4BF8}" srcOrd="0" destOrd="0" presId="urn:microsoft.com/office/officeart/2008/layout/LinedList"/>
    <dgm:cxn modelId="{9DF536DD-A911-4E94-A166-F6AE3414E491}" type="presOf" srcId="{F3B86D8F-1BAF-49E4-9174-EC328332C225}" destId="{47BD366E-4002-4574-B540-1F1E26AE5D70}" srcOrd="0" destOrd="0" presId="urn:microsoft.com/office/officeart/2008/layout/LinedList"/>
    <dgm:cxn modelId="{8488EEEE-4BE2-4515-A8C8-7DC20F0C72FD}" srcId="{189BD681-1249-4078-AFB7-1B2F0B184059}" destId="{E9DD63A7-96E6-4E31-9D57-F865C75979F3}" srcOrd="2" destOrd="0" parTransId="{CCC1957E-37B2-40F0-A6F0-8998113B3062}" sibTransId="{03F8740F-06DC-4300-BE2D-54D53F105270}"/>
    <dgm:cxn modelId="{982B225C-36E0-4F2D-907D-326ACB4C0A0E}" type="presParOf" srcId="{D8AE7434-A9B3-44F1-84A9-577E0D92BDED}" destId="{0C42FD23-BA21-4BE0-B90A-6B9AD9003D59}" srcOrd="0" destOrd="0" presId="urn:microsoft.com/office/officeart/2008/layout/LinedList"/>
    <dgm:cxn modelId="{DA46372E-FFB7-4617-9771-7EA15D01EC62}" type="presParOf" srcId="{D8AE7434-A9B3-44F1-84A9-577E0D92BDED}" destId="{7757AA76-4FBD-409D-AD1C-2D3F0B588027}" srcOrd="1" destOrd="0" presId="urn:microsoft.com/office/officeart/2008/layout/LinedList"/>
    <dgm:cxn modelId="{B5FD337D-49D9-4939-9041-DBA647AA1062}" type="presParOf" srcId="{7757AA76-4FBD-409D-AD1C-2D3F0B588027}" destId="{8B33497E-1F68-4B55-AC95-305F2F153535}" srcOrd="0" destOrd="0" presId="urn:microsoft.com/office/officeart/2008/layout/LinedList"/>
    <dgm:cxn modelId="{24E9D532-4CC3-4B2E-81EB-9A2CBC00C5E3}" type="presParOf" srcId="{7757AA76-4FBD-409D-AD1C-2D3F0B588027}" destId="{152C5A98-5CFC-4F61-9BDB-9D3F2F7E9725}" srcOrd="1" destOrd="0" presId="urn:microsoft.com/office/officeart/2008/layout/LinedList"/>
    <dgm:cxn modelId="{2D7EC1A8-F3CF-418B-A208-B9C7163D0DCB}" type="presParOf" srcId="{D8AE7434-A9B3-44F1-84A9-577E0D92BDED}" destId="{9261FF78-B3C4-473E-A5FE-60751F9A7A09}" srcOrd="2" destOrd="0" presId="urn:microsoft.com/office/officeart/2008/layout/LinedList"/>
    <dgm:cxn modelId="{0AFD2ED9-E837-45A7-8BFE-0733D88DD843}" type="presParOf" srcId="{D8AE7434-A9B3-44F1-84A9-577E0D92BDED}" destId="{4448FFB5-6D4E-4D85-A3F8-ED6836114BC4}" srcOrd="3" destOrd="0" presId="urn:microsoft.com/office/officeart/2008/layout/LinedList"/>
    <dgm:cxn modelId="{C7F248BB-D1E3-4E15-806A-2CB8148ABC72}" type="presParOf" srcId="{4448FFB5-6D4E-4D85-A3F8-ED6836114BC4}" destId="{47BD366E-4002-4574-B540-1F1E26AE5D70}" srcOrd="0" destOrd="0" presId="urn:microsoft.com/office/officeart/2008/layout/LinedList"/>
    <dgm:cxn modelId="{41EDADFB-E6A1-424A-86FE-5B6E207D4B85}" type="presParOf" srcId="{4448FFB5-6D4E-4D85-A3F8-ED6836114BC4}" destId="{13B19CB5-262E-40C9-83E0-427D781A4511}" srcOrd="1" destOrd="0" presId="urn:microsoft.com/office/officeart/2008/layout/LinedList"/>
    <dgm:cxn modelId="{08499C0E-A57D-4EB0-ABA2-1B0241C685EC}" type="presParOf" srcId="{D8AE7434-A9B3-44F1-84A9-577E0D92BDED}" destId="{16A4ACB0-1C0B-4CCE-80A9-C55BF3A6EBF0}" srcOrd="4" destOrd="0" presId="urn:microsoft.com/office/officeart/2008/layout/LinedList"/>
    <dgm:cxn modelId="{A2650038-A643-4B96-9486-CF954C03CD44}" type="presParOf" srcId="{D8AE7434-A9B3-44F1-84A9-577E0D92BDED}" destId="{A20A4A3E-7098-4017-B6A3-ABDB8E4D2511}" srcOrd="5" destOrd="0" presId="urn:microsoft.com/office/officeart/2008/layout/LinedList"/>
    <dgm:cxn modelId="{91AE32AC-D148-4AE3-AFD5-CA5DC0EADA30}" type="presParOf" srcId="{A20A4A3E-7098-4017-B6A3-ABDB8E4D2511}" destId="{F4B339CF-7CD1-46DD-87E4-5629780E4BF8}" srcOrd="0" destOrd="0" presId="urn:microsoft.com/office/officeart/2008/layout/LinedList"/>
    <dgm:cxn modelId="{6DCE1D68-0068-483F-9CB1-D613F23280FA}" type="presParOf" srcId="{A20A4A3E-7098-4017-B6A3-ABDB8E4D2511}" destId="{AE89DA85-32E9-4328-A3F1-4CCA9CAD0F0E}" srcOrd="1" destOrd="0" presId="urn:microsoft.com/office/officeart/2008/layout/LinedList"/>
    <dgm:cxn modelId="{CF6B3A0F-F37F-4EBA-B650-C024A56D49A0}" type="presParOf" srcId="{D8AE7434-A9B3-44F1-84A9-577E0D92BDED}" destId="{F4933FBE-0EC5-471B-B871-0187E6502392}" srcOrd="6" destOrd="0" presId="urn:microsoft.com/office/officeart/2008/layout/LinedList"/>
    <dgm:cxn modelId="{3176290A-1C5B-454B-B340-DF4339B80B69}" type="presParOf" srcId="{D8AE7434-A9B3-44F1-84A9-577E0D92BDED}" destId="{7B0944EE-7394-4FBC-AB4A-EC39E50337BC}" srcOrd="7" destOrd="0" presId="urn:microsoft.com/office/officeart/2008/layout/LinedList"/>
    <dgm:cxn modelId="{99DF8EC2-72F4-43B6-9D0D-70B43FC2CC44}" type="presParOf" srcId="{7B0944EE-7394-4FBC-AB4A-EC39E50337BC}" destId="{5DD9B6B9-7776-4710-9810-39F088BB16F4}" srcOrd="0" destOrd="0" presId="urn:microsoft.com/office/officeart/2008/layout/LinedList"/>
    <dgm:cxn modelId="{D21FE831-3AA0-45F6-8E77-3E8670FD955E}" type="presParOf" srcId="{7B0944EE-7394-4FBC-AB4A-EC39E50337BC}" destId="{9B55C01F-D8FA-422B-9A66-ECDDC1755C82}" srcOrd="1" destOrd="0" presId="urn:microsoft.com/office/officeart/2008/layout/LinedList"/>
    <dgm:cxn modelId="{EF4ED3CF-B9ED-42A7-9845-FC90CFB62488}" type="presParOf" srcId="{D8AE7434-A9B3-44F1-84A9-577E0D92BDED}" destId="{BC2F117F-A101-4ECF-8AD6-2EFEC6534134}" srcOrd="8" destOrd="0" presId="urn:microsoft.com/office/officeart/2008/layout/LinedList"/>
    <dgm:cxn modelId="{D0AFEFDC-F3B6-4688-85E1-392C47206281}" type="presParOf" srcId="{D8AE7434-A9B3-44F1-84A9-577E0D92BDED}" destId="{6524E105-686C-4B47-AA7A-D01DF1032925}" srcOrd="9" destOrd="0" presId="urn:microsoft.com/office/officeart/2008/layout/LinedList"/>
    <dgm:cxn modelId="{3694E97A-F87A-4202-A7A8-8C1B67B6CD8F}" type="presParOf" srcId="{6524E105-686C-4B47-AA7A-D01DF1032925}" destId="{AF3CF918-A648-4EEC-AF38-51164403F462}" srcOrd="0" destOrd="0" presId="urn:microsoft.com/office/officeart/2008/layout/LinedList"/>
    <dgm:cxn modelId="{8002409D-E95F-4DA7-AE69-364D2A07D424}" type="presParOf" srcId="{6524E105-686C-4B47-AA7A-D01DF1032925}" destId="{01B99787-EA56-4064-8A4B-CE183AA63C87}" srcOrd="1" destOrd="0" presId="urn:microsoft.com/office/officeart/2008/layout/LinedList"/>
    <dgm:cxn modelId="{62E069F0-0FA4-48B3-A32B-10B027A44221}" type="presParOf" srcId="{D8AE7434-A9B3-44F1-84A9-577E0D92BDED}" destId="{FB6423AD-6B93-489F-B2B1-D8B9216CA1C1}" srcOrd="10" destOrd="0" presId="urn:microsoft.com/office/officeart/2008/layout/LinedList"/>
    <dgm:cxn modelId="{93AC6AB0-B8C1-4E79-9380-BDCA188BDC51}" type="presParOf" srcId="{D8AE7434-A9B3-44F1-84A9-577E0D92BDED}" destId="{334E8717-9DF5-4FE9-AC69-19861F40E471}" srcOrd="11" destOrd="0" presId="urn:microsoft.com/office/officeart/2008/layout/LinedList"/>
    <dgm:cxn modelId="{DF4A489F-E006-4D2F-9F0A-B428F6E09E84}" type="presParOf" srcId="{334E8717-9DF5-4FE9-AC69-19861F40E471}" destId="{01F0C917-0E89-4F9C-A2C6-E350390C86EF}" srcOrd="0" destOrd="0" presId="urn:microsoft.com/office/officeart/2008/layout/LinedList"/>
    <dgm:cxn modelId="{8ECC6759-319B-4443-9542-5F1658F61CEB}" type="presParOf" srcId="{334E8717-9DF5-4FE9-AC69-19861F40E471}" destId="{13DB7A8C-AC65-4BC4-8AD9-1D569C506DA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056306-10A6-4D71-9247-150084910A3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1389CC7-8226-4679-8882-09744C2B5E16}">
      <dgm:prSet/>
      <dgm:spPr>
        <a:xfrm>
          <a:off x="785267" y="3193"/>
          <a:ext cx="4391336" cy="743278"/>
        </a:xfrm>
        <a:prstGeom prst="rect">
          <a:avLst/>
        </a:prstGeom>
        <a:noFill/>
        <a:ln>
          <a:noFill/>
        </a:ln>
        <a:effectLst/>
      </dgm:spPr>
      <dgm:t>
        <a:bodyPr/>
        <a:lstStyle/>
        <a:p>
          <a:pPr>
            <a:lnSpc>
              <a:spcPct val="100000"/>
            </a:lnSpc>
            <a:buNone/>
          </a:pPr>
          <a:r>
            <a:rPr lang="en-GB" dirty="0">
              <a:solidFill>
                <a:sysClr val="windowText" lastClr="000000">
                  <a:hueOff val="0"/>
                  <a:satOff val="0"/>
                  <a:lumOff val="0"/>
                  <a:alphaOff val="0"/>
                </a:sysClr>
              </a:solidFill>
              <a:latin typeface="+mn-lt"/>
              <a:ea typeface="+mn-ea"/>
              <a:cs typeface="+mn-cs"/>
            </a:rPr>
            <a:t>To practicing referencing by using my research and organising abilities and asking my lecturer for feedback.</a:t>
          </a:r>
          <a:endParaRPr lang="en-US" dirty="0">
            <a:solidFill>
              <a:sysClr val="windowText" lastClr="000000">
                <a:hueOff val="0"/>
                <a:satOff val="0"/>
                <a:lumOff val="0"/>
                <a:alphaOff val="0"/>
              </a:sysClr>
            </a:solidFill>
            <a:latin typeface="+mn-lt"/>
            <a:ea typeface="+mn-ea"/>
            <a:cs typeface="+mn-cs"/>
          </a:endParaRPr>
        </a:p>
      </dgm:t>
    </dgm:pt>
    <dgm:pt modelId="{C063B2C4-7929-4948-96E2-4B44FE9B74A5}" type="parTrans" cxnId="{6864D2DA-A77D-4C0E-B19D-9154CA3183A6}">
      <dgm:prSet/>
      <dgm:spPr/>
      <dgm:t>
        <a:bodyPr/>
        <a:lstStyle/>
        <a:p>
          <a:endParaRPr lang="en-US"/>
        </a:p>
      </dgm:t>
    </dgm:pt>
    <dgm:pt modelId="{7F656BA8-0A02-4C80-9FDF-4875A6317227}" type="sibTrans" cxnId="{6864D2DA-A77D-4C0E-B19D-9154CA3183A6}">
      <dgm:prSet/>
      <dgm:spPr/>
      <dgm:t>
        <a:bodyPr/>
        <a:lstStyle/>
        <a:p>
          <a:endParaRPr lang="en-US"/>
        </a:p>
      </dgm:t>
    </dgm:pt>
    <dgm:pt modelId="{928BF977-267B-427A-A10B-F01C1902B463}">
      <dgm:prSet/>
      <dgm:spPr>
        <a:xfrm>
          <a:off x="785267" y="932291"/>
          <a:ext cx="4391336" cy="743278"/>
        </a:xfrm>
        <a:prstGeom prst="rect">
          <a:avLst/>
        </a:prstGeom>
        <a:noFill/>
        <a:ln>
          <a:noFill/>
        </a:ln>
        <a:effectLst/>
      </dgm:spPr>
      <dgm:t>
        <a:bodyPr/>
        <a:lstStyle/>
        <a:p>
          <a:pPr>
            <a:lnSpc>
              <a:spcPct val="100000"/>
            </a:lnSpc>
            <a:buNone/>
          </a:pPr>
          <a:r>
            <a:rPr lang="en-GB" dirty="0">
              <a:solidFill>
                <a:sysClr val="windowText" lastClr="000000">
                  <a:hueOff val="0"/>
                  <a:satOff val="0"/>
                  <a:lumOff val="0"/>
                  <a:alphaOff val="0"/>
                </a:sysClr>
              </a:solidFill>
              <a:latin typeface="+mn-lt"/>
              <a:ea typeface="+mn-ea"/>
              <a:cs typeface="+mn-cs"/>
            </a:rPr>
            <a:t>By reflecting on and monitoring my progress, I can develop resilience and self-motivation to boost my confidence. (Siraj et al., 2013).</a:t>
          </a:r>
          <a:endParaRPr lang="en-US" dirty="0">
            <a:solidFill>
              <a:sysClr val="windowText" lastClr="000000">
                <a:hueOff val="0"/>
                <a:satOff val="0"/>
                <a:lumOff val="0"/>
                <a:alphaOff val="0"/>
              </a:sysClr>
            </a:solidFill>
            <a:latin typeface="+mn-lt"/>
            <a:ea typeface="+mn-ea"/>
            <a:cs typeface="+mn-cs"/>
          </a:endParaRPr>
        </a:p>
      </dgm:t>
    </dgm:pt>
    <dgm:pt modelId="{A9BF79EB-5BE4-4D3D-B299-EC78FDC87124}" type="parTrans" cxnId="{AD9561F6-EDEE-4ACA-BDCF-95D0A2809A53}">
      <dgm:prSet/>
      <dgm:spPr/>
      <dgm:t>
        <a:bodyPr/>
        <a:lstStyle/>
        <a:p>
          <a:endParaRPr lang="en-US"/>
        </a:p>
      </dgm:t>
    </dgm:pt>
    <dgm:pt modelId="{48439D4A-06AD-4907-960B-8A0ECFF39250}" type="sibTrans" cxnId="{AD9561F6-EDEE-4ACA-BDCF-95D0A2809A53}">
      <dgm:prSet/>
      <dgm:spPr/>
      <dgm:t>
        <a:bodyPr/>
        <a:lstStyle/>
        <a:p>
          <a:endParaRPr lang="en-US"/>
        </a:p>
      </dgm:t>
    </dgm:pt>
    <dgm:pt modelId="{2E3698A9-80B7-4A2E-95FC-240BF4657098}">
      <dgm:prSet/>
      <dgm:spPr>
        <a:xfrm>
          <a:off x="785267" y="1861388"/>
          <a:ext cx="4391336" cy="743278"/>
        </a:xfrm>
        <a:prstGeom prst="rect">
          <a:avLst/>
        </a:prstGeom>
        <a:noFill/>
        <a:ln>
          <a:noFill/>
        </a:ln>
        <a:effectLst/>
      </dgm:spPr>
      <dgm:t>
        <a:bodyPr/>
        <a:lstStyle/>
        <a:p>
          <a:pPr>
            <a:lnSpc>
              <a:spcPct val="100000"/>
            </a:lnSpc>
            <a:buNone/>
          </a:pPr>
          <a:r>
            <a:rPr lang="en-GB" dirty="0">
              <a:solidFill>
                <a:sysClr val="windowText" lastClr="000000">
                  <a:hueOff val="0"/>
                  <a:satOff val="0"/>
                  <a:lumOff val="0"/>
                  <a:alphaOff val="0"/>
                </a:sysClr>
              </a:solidFill>
              <a:latin typeface="+mn-lt"/>
              <a:ea typeface="+mn-ea"/>
              <a:cs typeface="+mn-cs"/>
            </a:rPr>
            <a:t>By participating in conversations and teamwork, using cooperation and creativity.</a:t>
          </a:r>
          <a:endParaRPr lang="en-US" dirty="0">
            <a:solidFill>
              <a:sysClr val="windowText" lastClr="000000">
                <a:hueOff val="0"/>
                <a:satOff val="0"/>
                <a:lumOff val="0"/>
                <a:alphaOff val="0"/>
              </a:sysClr>
            </a:solidFill>
            <a:latin typeface="+mn-lt"/>
            <a:ea typeface="+mn-ea"/>
            <a:cs typeface="+mn-cs"/>
          </a:endParaRPr>
        </a:p>
      </dgm:t>
    </dgm:pt>
    <dgm:pt modelId="{ECC05849-B6F2-49EB-AAD1-8F3A3D29158F}" type="parTrans" cxnId="{21097789-F2F6-4112-B48A-BD93A7D37023}">
      <dgm:prSet/>
      <dgm:spPr/>
      <dgm:t>
        <a:bodyPr/>
        <a:lstStyle/>
        <a:p>
          <a:endParaRPr lang="en-US"/>
        </a:p>
      </dgm:t>
    </dgm:pt>
    <dgm:pt modelId="{A53D0FE7-2BFC-47A3-A2F3-666F40629A00}" type="sibTrans" cxnId="{21097789-F2F6-4112-B48A-BD93A7D37023}">
      <dgm:prSet/>
      <dgm:spPr/>
      <dgm:t>
        <a:bodyPr/>
        <a:lstStyle/>
        <a:p>
          <a:endParaRPr lang="en-US"/>
        </a:p>
      </dgm:t>
    </dgm:pt>
    <dgm:pt modelId="{EB8F7BCB-4802-42ED-939E-A715B3F10B47}">
      <dgm:prSet/>
      <dgm:spPr>
        <a:xfrm>
          <a:off x="785267" y="2790486"/>
          <a:ext cx="4391336" cy="743278"/>
        </a:xfrm>
        <a:prstGeom prst="rect">
          <a:avLst/>
        </a:prstGeom>
        <a:noFill/>
        <a:ln>
          <a:noFill/>
        </a:ln>
        <a:effectLst/>
      </dgm:spPr>
      <dgm:t>
        <a:bodyPr/>
        <a:lstStyle/>
        <a:p>
          <a:pPr>
            <a:lnSpc>
              <a:spcPct val="100000"/>
            </a:lnSpc>
            <a:buNone/>
          </a:pPr>
          <a:r>
            <a:rPr lang="en-GB" dirty="0">
              <a:solidFill>
                <a:sysClr val="windowText" lastClr="000000">
                  <a:hueOff val="0"/>
                  <a:satOff val="0"/>
                  <a:lumOff val="0"/>
                  <a:alphaOff val="0"/>
                </a:sysClr>
              </a:solidFill>
              <a:latin typeface="+mn-lt"/>
              <a:ea typeface="+mn-ea"/>
              <a:cs typeface="+mn-cs"/>
            </a:rPr>
            <a:t>To efficiently prioritize and plan tasks, apply my management and planning abilities. (Skills for Care, 2022).</a:t>
          </a:r>
          <a:endParaRPr lang="en-US" dirty="0">
            <a:solidFill>
              <a:sysClr val="windowText" lastClr="000000">
                <a:hueOff val="0"/>
                <a:satOff val="0"/>
                <a:lumOff val="0"/>
                <a:alphaOff val="0"/>
              </a:sysClr>
            </a:solidFill>
            <a:latin typeface="+mn-lt"/>
            <a:ea typeface="+mn-ea"/>
            <a:cs typeface="+mn-cs"/>
          </a:endParaRPr>
        </a:p>
      </dgm:t>
    </dgm:pt>
    <dgm:pt modelId="{014611D3-B497-403D-BF98-1359B10073F4}" type="parTrans" cxnId="{72173078-F8AF-4069-9046-F844EB05E861}">
      <dgm:prSet/>
      <dgm:spPr/>
      <dgm:t>
        <a:bodyPr/>
        <a:lstStyle/>
        <a:p>
          <a:endParaRPr lang="en-US"/>
        </a:p>
      </dgm:t>
    </dgm:pt>
    <dgm:pt modelId="{C5A2D76C-FCE6-46D4-9E8F-DE8EE31504B8}" type="sibTrans" cxnId="{72173078-F8AF-4069-9046-F844EB05E861}">
      <dgm:prSet/>
      <dgm:spPr/>
      <dgm:t>
        <a:bodyPr/>
        <a:lstStyle/>
        <a:p>
          <a:endParaRPr lang="en-US"/>
        </a:p>
      </dgm:t>
    </dgm:pt>
    <dgm:pt modelId="{2DE0D95D-A19C-478C-A917-BFE7DD9FEDA0}" type="pres">
      <dgm:prSet presAssocID="{72056306-10A6-4D71-9247-150084910A3C}" presName="root" presStyleCnt="0">
        <dgm:presLayoutVars>
          <dgm:dir/>
          <dgm:resizeHandles val="exact"/>
        </dgm:presLayoutVars>
      </dgm:prSet>
      <dgm:spPr/>
    </dgm:pt>
    <dgm:pt modelId="{97A9D855-355F-4218-B6F2-3C458DF90BBB}" type="pres">
      <dgm:prSet presAssocID="{81389CC7-8226-4679-8882-09744C2B5E16}" presName="compNode" presStyleCnt="0"/>
      <dgm:spPr/>
    </dgm:pt>
    <dgm:pt modelId="{569D7F6D-DC56-404E-9FD5-1D6B378AE604}" type="pres">
      <dgm:prSet presAssocID="{81389CC7-8226-4679-8882-09744C2B5E16}" presName="bgRect" presStyleLbl="bgShp" presStyleIdx="0" presStyleCnt="4"/>
      <dgm:spPr>
        <a:xfrm>
          <a:off x="0" y="3193"/>
          <a:ext cx="5212080" cy="679568"/>
        </a:xfrm>
        <a:prstGeom prst="roundRect">
          <a:avLst>
            <a:gd name="adj" fmla="val 10000"/>
          </a:avLst>
        </a:prstGeom>
        <a:solidFill>
          <a:srgbClr val="1973EB">
            <a:tint val="40000"/>
            <a:hueOff val="0"/>
            <a:satOff val="0"/>
            <a:lumOff val="0"/>
            <a:alphaOff val="0"/>
          </a:srgbClr>
        </a:solidFill>
        <a:ln>
          <a:noFill/>
        </a:ln>
        <a:effectLst/>
      </dgm:spPr>
    </dgm:pt>
    <dgm:pt modelId="{ED200E6E-65F1-4B54-B139-FD3C62678565}" type="pres">
      <dgm:prSet presAssocID="{81389CC7-8226-4679-8882-09744C2B5E16}" presName="iconRect" presStyleLbl="node1" presStyleIdx="0" presStyleCnt="4"/>
      <dgm:spPr>
        <a:xfrm>
          <a:off x="205569" y="156096"/>
          <a:ext cx="374128" cy="3737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Classroom"/>
        </a:ext>
      </dgm:extLst>
    </dgm:pt>
    <dgm:pt modelId="{A0A4AE05-4A51-422D-B30C-9D35DB11E126}" type="pres">
      <dgm:prSet presAssocID="{81389CC7-8226-4679-8882-09744C2B5E16}" presName="spaceRect" presStyleCnt="0"/>
      <dgm:spPr/>
    </dgm:pt>
    <dgm:pt modelId="{44ECFC85-A922-4CFD-A040-F458999E661E}" type="pres">
      <dgm:prSet presAssocID="{81389CC7-8226-4679-8882-09744C2B5E16}" presName="parTx" presStyleLbl="revTx" presStyleIdx="0" presStyleCnt="4">
        <dgm:presLayoutVars>
          <dgm:chMax val="0"/>
          <dgm:chPref val="0"/>
        </dgm:presLayoutVars>
      </dgm:prSet>
      <dgm:spPr/>
    </dgm:pt>
    <dgm:pt modelId="{2DB5A2C2-40F6-4823-BA45-9EFE1B32DF63}" type="pres">
      <dgm:prSet presAssocID="{7F656BA8-0A02-4C80-9FDF-4875A6317227}" presName="sibTrans" presStyleCnt="0"/>
      <dgm:spPr/>
    </dgm:pt>
    <dgm:pt modelId="{B0B15401-839A-449B-BCEF-E079D9747323}" type="pres">
      <dgm:prSet presAssocID="{928BF977-267B-427A-A10B-F01C1902B463}" presName="compNode" presStyleCnt="0"/>
      <dgm:spPr/>
    </dgm:pt>
    <dgm:pt modelId="{981F1D84-597F-4B82-96CB-8ABA9C0D5D02}" type="pres">
      <dgm:prSet presAssocID="{928BF977-267B-427A-A10B-F01C1902B463}" presName="bgRect" presStyleLbl="bgShp" presStyleIdx="1" presStyleCnt="4" custLinFactNeighborX="2024" custLinFactNeighborY="6735"/>
      <dgm:spPr>
        <a:xfrm>
          <a:off x="0" y="932291"/>
          <a:ext cx="5212080" cy="679568"/>
        </a:xfrm>
        <a:prstGeom prst="roundRect">
          <a:avLst>
            <a:gd name="adj" fmla="val 10000"/>
          </a:avLst>
        </a:prstGeom>
        <a:solidFill>
          <a:srgbClr val="1973EB">
            <a:tint val="40000"/>
            <a:hueOff val="0"/>
            <a:satOff val="0"/>
            <a:lumOff val="0"/>
            <a:alphaOff val="0"/>
          </a:srgbClr>
        </a:solidFill>
        <a:ln>
          <a:noFill/>
        </a:ln>
        <a:effectLst/>
      </dgm:spPr>
    </dgm:pt>
    <dgm:pt modelId="{565C16C5-4380-4DEE-AE76-68FF97D9A4A9}" type="pres">
      <dgm:prSet presAssocID="{928BF977-267B-427A-A10B-F01C1902B463}" presName="iconRect" presStyleLbl="node1" presStyleIdx="1" presStyleCnt="4"/>
      <dgm:spPr>
        <a:xfrm>
          <a:off x="205569" y="1085194"/>
          <a:ext cx="374128" cy="3737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Cycle with People"/>
        </a:ext>
      </dgm:extLst>
    </dgm:pt>
    <dgm:pt modelId="{042A4DDB-8788-43E5-BEF8-3EA061540CA9}" type="pres">
      <dgm:prSet presAssocID="{928BF977-267B-427A-A10B-F01C1902B463}" presName="spaceRect" presStyleCnt="0"/>
      <dgm:spPr/>
    </dgm:pt>
    <dgm:pt modelId="{D517B8C9-F5E7-421C-8B7E-B562AE4C97E0}" type="pres">
      <dgm:prSet presAssocID="{928BF977-267B-427A-A10B-F01C1902B463}" presName="parTx" presStyleLbl="revTx" presStyleIdx="1" presStyleCnt="4">
        <dgm:presLayoutVars>
          <dgm:chMax val="0"/>
          <dgm:chPref val="0"/>
        </dgm:presLayoutVars>
      </dgm:prSet>
      <dgm:spPr/>
    </dgm:pt>
    <dgm:pt modelId="{4591D35A-6F6E-457D-B977-5196EAC20CA8}" type="pres">
      <dgm:prSet presAssocID="{48439D4A-06AD-4907-960B-8A0ECFF39250}" presName="sibTrans" presStyleCnt="0"/>
      <dgm:spPr/>
    </dgm:pt>
    <dgm:pt modelId="{E0D6DEB7-08DC-4C8E-96D0-5BC9D4987FC6}" type="pres">
      <dgm:prSet presAssocID="{2E3698A9-80B7-4A2E-95FC-240BF4657098}" presName="compNode" presStyleCnt="0"/>
      <dgm:spPr/>
    </dgm:pt>
    <dgm:pt modelId="{6809D3CF-5215-4987-AAD2-1EB12B7ADF25}" type="pres">
      <dgm:prSet presAssocID="{2E3698A9-80B7-4A2E-95FC-240BF4657098}" presName="bgRect" presStyleLbl="bgShp" presStyleIdx="2" presStyleCnt="4"/>
      <dgm:spPr>
        <a:xfrm>
          <a:off x="0" y="1861388"/>
          <a:ext cx="5212080" cy="679568"/>
        </a:xfrm>
        <a:prstGeom prst="roundRect">
          <a:avLst>
            <a:gd name="adj" fmla="val 10000"/>
          </a:avLst>
        </a:prstGeom>
        <a:solidFill>
          <a:srgbClr val="1973EB">
            <a:tint val="40000"/>
            <a:hueOff val="0"/>
            <a:satOff val="0"/>
            <a:lumOff val="0"/>
            <a:alphaOff val="0"/>
          </a:srgbClr>
        </a:solidFill>
        <a:ln>
          <a:noFill/>
        </a:ln>
        <a:effectLst/>
      </dgm:spPr>
    </dgm:pt>
    <dgm:pt modelId="{0AD40EB4-B5C2-4529-813A-D0E1624EC8AD}" type="pres">
      <dgm:prSet presAssocID="{2E3698A9-80B7-4A2E-95FC-240BF4657098}" presName="iconRect" presStyleLbl="node1" presStyleIdx="2" presStyleCnt="4"/>
      <dgm:spPr>
        <a:xfrm>
          <a:off x="205569" y="2014291"/>
          <a:ext cx="374128" cy="3737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Group Brainstorm"/>
        </a:ext>
      </dgm:extLst>
    </dgm:pt>
    <dgm:pt modelId="{E9663DA0-00FD-4A7E-99B1-66EDFDB13559}" type="pres">
      <dgm:prSet presAssocID="{2E3698A9-80B7-4A2E-95FC-240BF4657098}" presName="spaceRect" presStyleCnt="0"/>
      <dgm:spPr/>
    </dgm:pt>
    <dgm:pt modelId="{0737CB41-782D-4430-9910-80962B0C91D7}" type="pres">
      <dgm:prSet presAssocID="{2E3698A9-80B7-4A2E-95FC-240BF4657098}" presName="parTx" presStyleLbl="revTx" presStyleIdx="2" presStyleCnt="4">
        <dgm:presLayoutVars>
          <dgm:chMax val="0"/>
          <dgm:chPref val="0"/>
        </dgm:presLayoutVars>
      </dgm:prSet>
      <dgm:spPr/>
    </dgm:pt>
    <dgm:pt modelId="{4B93FC24-4EDE-44D0-BF7F-EAE9A5DF2C27}" type="pres">
      <dgm:prSet presAssocID="{A53D0FE7-2BFC-47A3-A2F3-666F40629A00}" presName="sibTrans" presStyleCnt="0"/>
      <dgm:spPr/>
    </dgm:pt>
    <dgm:pt modelId="{1585D373-F7DF-489E-99FF-93FDA00A3E0F}" type="pres">
      <dgm:prSet presAssocID="{EB8F7BCB-4802-42ED-939E-A715B3F10B47}" presName="compNode" presStyleCnt="0"/>
      <dgm:spPr/>
    </dgm:pt>
    <dgm:pt modelId="{7985DC88-986F-468B-9402-4B6CD4E67C11}" type="pres">
      <dgm:prSet presAssocID="{EB8F7BCB-4802-42ED-939E-A715B3F10B47}" presName="bgRect" presStyleLbl="bgShp" presStyleIdx="3" presStyleCnt="4"/>
      <dgm:spPr>
        <a:xfrm>
          <a:off x="0" y="2790486"/>
          <a:ext cx="5212080" cy="679568"/>
        </a:xfrm>
        <a:prstGeom prst="roundRect">
          <a:avLst>
            <a:gd name="adj" fmla="val 10000"/>
          </a:avLst>
        </a:prstGeom>
        <a:solidFill>
          <a:srgbClr val="1973EB">
            <a:tint val="40000"/>
            <a:hueOff val="0"/>
            <a:satOff val="0"/>
            <a:lumOff val="0"/>
            <a:alphaOff val="0"/>
          </a:srgbClr>
        </a:solidFill>
        <a:ln>
          <a:noFill/>
        </a:ln>
        <a:effectLst/>
      </dgm:spPr>
    </dgm:pt>
    <dgm:pt modelId="{93B572A9-A8A0-44CD-8B0A-67971EECFE57}" type="pres">
      <dgm:prSet presAssocID="{EB8F7BCB-4802-42ED-939E-A715B3F10B47}" presName="iconRect" presStyleLbl="node1" presStyleIdx="3" presStyleCnt="4"/>
      <dgm:spPr>
        <a:xfrm>
          <a:off x="205569" y="2943389"/>
          <a:ext cx="374128" cy="3737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Meeting"/>
        </a:ext>
      </dgm:extLst>
    </dgm:pt>
    <dgm:pt modelId="{35969AAE-9C5D-409B-AB58-620268E813CB}" type="pres">
      <dgm:prSet presAssocID="{EB8F7BCB-4802-42ED-939E-A715B3F10B47}" presName="spaceRect" presStyleCnt="0"/>
      <dgm:spPr/>
    </dgm:pt>
    <dgm:pt modelId="{4B44B1D2-96DF-4394-A3CB-65E125003C88}" type="pres">
      <dgm:prSet presAssocID="{EB8F7BCB-4802-42ED-939E-A715B3F10B47}" presName="parTx" presStyleLbl="revTx" presStyleIdx="3" presStyleCnt="4">
        <dgm:presLayoutVars>
          <dgm:chMax val="0"/>
          <dgm:chPref val="0"/>
        </dgm:presLayoutVars>
      </dgm:prSet>
      <dgm:spPr/>
    </dgm:pt>
  </dgm:ptLst>
  <dgm:cxnLst>
    <dgm:cxn modelId="{9728AE6D-DA21-42F7-BF3D-CEA071370F82}" type="presOf" srcId="{928BF977-267B-427A-A10B-F01C1902B463}" destId="{D517B8C9-F5E7-421C-8B7E-B562AE4C97E0}" srcOrd="0" destOrd="0" presId="urn:microsoft.com/office/officeart/2018/2/layout/IconVerticalSolidList"/>
    <dgm:cxn modelId="{72173078-F8AF-4069-9046-F844EB05E861}" srcId="{72056306-10A6-4D71-9247-150084910A3C}" destId="{EB8F7BCB-4802-42ED-939E-A715B3F10B47}" srcOrd="3" destOrd="0" parTransId="{014611D3-B497-403D-BF98-1359B10073F4}" sibTransId="{C5A2D76C-FCE6-46D4-9E8F-DE8EE31504B8}"/>
    <dgm:cxn modelId="{21097789-F2F6-4112-B48A-BD93A7D37023}" srcId="{72056306-10A6-4D71-9247-150084910A3C}" destId="{2E3698A9-80B7-4A2E-95FC-240BF4657098}" srcOrd="2" destOrd="0" parTransId="{ECC05849-B6F2-49EB-AAD1-8F3A3D29158F}" sibTransId="{A53D0FE7-2BFC-47A3-A2F3-666F40629A00}"/>
    <dgm:cxn modelId="{2E947CC6-5D73-44F1-9764-CA8CDD49BA7F}" type="presOf" srcId="{81389CC7-8226-4679-8882-09744C2B5E16}" destId="{44ECFC85-A922-4CFD-A040-F458999E661E}" srcOrd="0" destOrd="0" presId="urn:microsoft.com/office/officeart/2018/2/layout/IconVerticalSolidList"/>
    <dgm:cxn modelId="{857ED2CF-4D2C-4A00-94D4-B80E564F8381}" type="presOf" srcId="{72056306-10A6-4D71-9247-150084910A3C}" destId="{2DE0D95D-A19C-478C-A917-BFE7DD9FEDA0}" srcOrd="0" destOrd="0" presId="urn:microsoft.com/office/officeart/2018/2/layout/IconVerticalSolidList"/>
    <dgm:cxn modelId="{6864D2DA-A77D-4C0E-B19D-9154CA3183A6}" srcId="{72056306-10A6-4D71-9247-150084910A3C}" destId="{81389CC7-8226-4679-8882-09744C2B5E16}" srcOrd="0" destOrd="0" parTransId="{C063B2C4-7929-4948-96E2-4B44FE9B74A5}" sibTransId="{7F656BA8-0A02-4C80-9FDF-4875A6317227}"/>
    <dgm:cxn modelId="{4CA9F0E0-62F2-4F2E-B5CC-B3D2E17E11D7}" type="presOf" srcId="{2E3698A9-80B7-4A2E-95FC-240BF4657098}" destId="{0737CB41-782D-4430-9910-80962B0C91D7}" srcOrd="0" destOrd="0" presId="urn:microsoft.com/office/officeart/2018/2/layout/IconVerticalSolidList"/>
    <dgm:cxn modelId="{AD9561F6-EDEE-4ACA-BDCF-95D0A2809A53}" srcId="{72056306-10A6-4D71-9247-150084910A3C}" destId="{928BF977-267B-427A-A10B-F01C1902B463}" srcOrd="1" destOrd="0" parTransId="{A9BF79EB-5BE4-4D3D-B299-EC78FDC87124}" sibTransId="{48439D4A-06AD-4907-960B-8A0ECFF39250}"/>
    <dgm:cxn modelId="{12CECEF7-D36F-44C8-8191-80D2DA0955F8}" type="presOf" srcId="{EB8F7BCB-4802-42ED-939E-A715B3F10B47}" destId="{4B44B1D2-96DF-4394-A3CB-65E125003C88}" srcOrd="0" destOrd="0" presId="urn:microsoft.com/office/officeart/2018/2/layout/IconVerticalSolidList"/>
    <dgm:cxn modelId="{DF11E2E7-2EE7-48E7-B1AD-25C8B2CA6823}" type="presParOf" srcId="{2DE0D95D-A19C-478C-A917-BFE7DD9FEDA0}" destId="{97A9D855-355F-4218-B6F2-3C458DF90BBB}" srcOrd="0" destOrd="0" presId="urn:microsoft.com/office/officeart/2018/2/layout/IconVerticalSolidList"/>
    <dgm:cxn modelId="{8EAEDDA0-5365-4E8B-B412-FA853C3E5341}" type="presParOf" srcId="{97A9D855-355F-4218-B6F2-3C458DF90BBB}" destId="{569D7F6D-DC56-404E-9FD5-1D6B378AE604}" srcOrd="0" destOrd="0" presId="urn:microsoft.com/office/officeart/2018/2/layout/IconVerticalSolidList"/>
    <dgm:cxn modelId="{C49F9680-E892-42A3-A717-6915D60DE0AF}" type="presParOf" srcId="{97A9D855-355F-4218-B6F2-3C458DF90BBB}" destId="{ED200E6E-65F1-4B54-B139-FD3C62678565}" srcOrd="1" destOrd="0" presId="urn:microsoft.com/office/officeart/2018/2/layout/IconVerticalSolidList"/>
    <dgm:cxn modelId="{1185E26E-D530-47A4-A9DB-43B2FDDD6D53}" type="presParOf" srcId="{97A9D855-355F-4218-B6F2-3C458DF90BBB}" destId="{A0A4AE05-4A51-422D-B30C-9D35DB11E126}" srcOrd="2" destOrd="0" presId="urn:microsoft.com/office/officeart/2018/2/layout/IconVerticalSolidList"/>
    <dgm:cxn modelId="{60F43F7B-6E20-450D-B9E5-356A74156617}" type="presParOf" srcId="{97A9D855-355F-4218-B6F2-3C458DF90BBB}" destId="{44ECFC85-A922-4CFD-A040-F458999E661E}" srcOrd="3" destOrd="0" presId="urn:microsoft.com/office/officeart/2018/2/layout/IconVerticalSolidList"/>
    <dgm:cxn modelId="{EDEDFADF-284E-4356-8AEB-5604B22BC0C1}" type="presParOf" srcId="{2DE0D95D-A19C-478C-A917-BFE7DD9FEDA0}" destId="{2DB5A2C2-40F6-4823-BA45-9EFE1B32DF63}" srcOrd="1" destOrd="0" presId="urn:microsoft.com/office/officeart/2018/2/layout/IconVerticalSolidList"/>
    <dgm:cxn modelId="{DF0FFA89-5CE6-447C-BAEC-6A259041D180}" type="presParOf" srcId="{2DE0D95D-A19C-478C-A917-BFE7DD9FEDA0}" destId="{B0B15401-839A-449B-BCEF-E079D9747323}" srcOrd="2" destOrd="0" presId="urn:microsoft.com/office/officeart/2018/2/layout/IconVerticalSolidList"/>
    <dgm:cxn modelId="{04A3F0B3-1B89-4943-B3E9-2802F084267A}" type="presParOf" srcId="{B0B15401-839A-449B-BCEF-E079D9747323}" destId="{981F1D84-597F-4B82-96CB-8ABA9C0D5D02}" srcOrd="0" destOrd="0" presId="urn:microsoft.com/office/officeart/2018/2/layout/IconVerticalSolidList"/>
    <dgm:cxn modelId="{59ACA9C9-30B5-4D21-8753-FCCFB72D1E10}" type="presParOf" srcId="{B0B15401-839A-449B-BCEF-E079D9747323}" destId="{565C16C5-4380-4DEE-AE76-68FF97D9A4A9}" srcOrd="1" destOrd="0" presId="urn:microsoft.com/office/officeart/2018/2/layout/IconVerticalSolidList"/>
    <dgm:cxn modelId="{AFED6D2B-CBEE-4573-8106-2809DB20B321}" type="presParOf" srcId="{B0B15401-839A-449B-BCEF-E079D9747323}" destId="{042A4DDB-8788-43E5-BEF8-3EA061540CA9}" srcOrd="2" destOrd="0" presId="urn:microsoft.com/office/officeart/2018/2/layout/IconVerticalSolidList"/>
    <dgm:cxn modelId="{E5F4674C-D99F-48C0-A4BE-91B6950A9538}" type="presParOf" srcId="{B0B15401-839A-449B-BCEF-E079D9747323}" destId="{D517B8C9-F5E7-421C-8B7E-B562AE4C97E0}" srcOrd="3" destOrd="0" presId="urn:microsoft.com/office/officeart/2018/2/layout/IconVerticalSolidList"/>
    <dgm:cxn modelId="{E982C647-3921-4F8B-97A6-438B3C5CD17F}" type="presParOf" srcId="{2DE0D95D-A19C-478C-A917-BFE7DD9FEDA0}" destId="{4591D35A-6F6E-457D-B977-5196EAC20CA8}" srcOrd="3" destOrd="0" presId="urn:microsoft.com/office/officeart/2018/2/layout/IconVerticalSolidList"/>
    <dgm:cxn modelId="{8DB838ED-EBA2-4111-946D-C447420871C4}" type="presParOf" srcId="{2DE0D95D-A19C-478C-A917-BFE7DD9FEDA0}" destId="{E0D6DEB7-08DC-4C8E-96D0-5BC9D4987FC6}" srcOrd="4" destOrd="0" presId="urn:microsoft.com/office/officeart/2018/2/layout/IconVerticalSolidList"/>
    <dgm:cxn modelId="{45AF1AAC-20E4-435A-879B-7A32984411BA}" type="presParOf" srcId="{E0D6DEB7-08DC-4C8E-96D0-5BC9D4987FC6}" destId="{6809D3CF-5215-4987-AAD2-1EB12B7ADF25}" srcOrd="0" destOrd="0" presId="urn:microsoft.com/office/officeart/2018/2/layout/IconVerticalSolidList"/>
    <dgm:cxn modelId="{3746BE87-21E1-49BD-A0DB-D91FECC6D0C1}" type="presParOf" srcId="{E0D6DEB7-08DC-4C8E-96D0-5BC9D4987FC6}" destId="{0AD40EB4-B5C2-4529-813A-D0E1624EC8AD}" srcOrd="1" destOrd="0" presId="urn:microsoft.com/office/officeart/2018/2/layout/IconVerticalSolidList"/>
    <dgm:cxn modelId="{2D4479EC-39FA-455E-86A3-67633F7B6847}" type="presParOf" srcId="{E0D6DEB7-08DC-4C8E-96D0-5BC9D4987FC6}" destId="{E9663DA0-00FD-4A7E-99B1-66EDFDB13559}" srcOrd="2" destOrd="0" presId="urn:microsoft.com/office/officeart/2018/2/layout/IconVerticalSolidList"/>
    <dgm:cxn modelId="{359811B7-4D78-4360-8B3B-AE5A05864EE8}" type="presParOf" srcId="{E0D6DEB7-08DC-4C8E-96D0-5BC9D4987FC6}" destId="{0737CB41-782D-4430-9910-80962B0C91D7}" srcOrd="3" destOrd="0" presId="urn:microsoft.com/office/officeart/2018/2/layout/IconVerticalSolidList"/>
    <dgm:cxn modelId="{6C788922-9365-4849-AD5A-3567C05A03B0}" type="presParOf" srcId="{2DE0D95D-A19C-478C-A917-BFE7DD9FEDA0}" destId="{4B93FC24-4EDE-44D0-BF7F-EAE9A5DF2C27}" srcOrd="5" destOrd="0" presId="urn:microsoft.com/office/officeart/2018/2/layout/IconVerticalSolidList"/>
    <dgm:cxn modelId="{2A6F6C0E-DE20-4619-BA4A-17FD14890937}" type="presParOf" srcId="{2DE0D95D-A19C-478C-A917-BFE7DD9FEDA0}" destId="{1585D373-F7DF-489E-99FF-93FDA00A3E0F}" srcOrd="6" destOrd="0" presId="urn:microsoft.com/office/officeart/2018/2/layout/IconVerticalSolidList"/>
    <dgm:cxn modelId="{3484EC7D-6D72-4174-BE7D-FAD0E7575C86}" type="presParOf" srcId="{1585D373-F7DF-489E-99FF-93FDA00A3E0F}" destId="{7985DC88-986F-468B-9402-4B6CD4E67C11}" srcOrd="0" destOrd="0" presId="urn:microsoft.com/office/officeart/2018/2/layout/IconVerticalSolidList"/>
    <dgm:cxn modelId="{BF7D4A38-3F81-41D9-9355-5F5DDD559126}" type="presParOf" srcId="{1585D373-F7DF-489E-99FF-93FDA00A3E0F}" destId="{93B572A9-A8A0-44CD-8B0A-67971EECFE57}" srcOrd="1" destOrd="0" presId="urn:microsoft.com/office/officeart/2018/2/layout/IconVerticalSolidList"/>
    <dgm:cxn modelId="{9DE114F5-3991-436E-98C9-C582685E3D8C}" type="presParOf" srcId="{1585D373-F7DF-489E-99FF-93FDA00A3E0F}" destId="{35969AAE-9C5D-409B-AB58-620268E813CB}" srcOrd="2" destOrd="0" presId="urn:microsoft.com/office/officeart/2018/2/layout/IconVerticalSolidList"/>
    <dgm:cxn modelId="{11B3920C-4A54-490D-B143-8DC859446A70}" type="presParOf" srcId="{1585D373-F7DF-489E-99FF-93FDA00A3E0F}" destId="{4B44B1D2-96DF-4394-A3CB-65E125003C8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0B1AC4-DACF-40E9-96CE-99F4F5EEE66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1AC0AC-AF14-410F-B077-85F6CDD2953F}">
      <dgm:prSet/>
      <dgm:spPr/>
      <dgm:t>
        <a:bodyPr/>
        <a:lstStyle/>
        <a:p>
          <a:pPr>
            <a:lnSpc>
              <a:spcPct val="100000"/>
            </a:lnSpc>
          </a:pPr>
          <a:r>
            <a:rPr lang="en-GB" dirty="0"/>
            <a:t>I take advantage of my strengths to maximise my academic and career opportunities.  I can work well with others when I'm a team player, and I stay motivated to achieve my objectives. </a:t>
          </a:r>
          <a:endParaRPr lang="en-US" dirty="0"/>
        </a:p>
      </dgm:t>
    </dgm:pt>
    <dgm:pt modelId="{0B6E0872-8C3D-45BA-BB40-C06C7BDE4876}" type="parTrans" cxnId="{4EE0BA44-91B8-4A76-A657-834736079EFB}">
      <dgm:prSet/>
      <dgm:spPr/>
      <dgm:t>
        <a:bodyPr/>
        <a:lstStyle/>
        <a:p>
          <a:endParaRPr lang="en-US"/>
        </a:p>
      </dgm:t>
    </dgm:pt>
    <dgm:pt modelId="{326F690F-05BF-4624-9904-D281FAADF68A}" type="sibTrans" cxnId="{4EE0BA44-91B8-4A76-A657-834736079EFB}">
      <dgm:prSet/>
      <dgm:spPr/>
      <dgm:t>
        <a:bodyPr/>
        <a:lstStyle/>
        <a:p>
          <a:endParaRPr lang="en-US"/>
        </a:p>
      </dgm:t>
    </dgm:pt>
    <dgm:pt modelId="{1245750C-FE70-4C55-8071-4A48493D9F44}">
      <dgm:prSet/>
      <dgm:spPr/>
      <dgm:t>
        <a:bodyPr/>
        <a:lstStyle/>
        <a:p>
          <a:pPr>
            <a:lnSpc>
              <a:spcPct val="100000"/>
            </a:lnSpc>
          </a:pPr>
          <a:r>
            <a:rPr lang="en-GB" dirty="0"/>
            <a:t>My ability to solve problems and conduct research permits me to produce answers and make wise choices.  </a:t>
          </a:r>
          <a:endParaRPr lang="en-US" dirty="0"/>
        </a:p>
      </dgm:t>
    </dgm:pt>
    <dgm:pt modelId="{5B86A315-2F44-448D-8E7A-0D7EEF58E53C}" type="parTrans" cxnId="{2A917DB2-C244-42E9-AD2B-90EA42F3C864}">
      <dgm:prSet/>
      <dgm:spPr/>
      <dgm:t>
        <a:bodyPr/>
        <a:lstStyle/>
        <a:p>
          <a:endParaRPr lang="en-US"/>
        </a:p>
      </dgm:t>
    </dgm:pt>
    <dgm:pt modelId="{B7930C89-5BC3-4845-B72E-CA739DB5286C}" type="sibTrans" cxnId="{2A917DB2-C244-42E9-AD2B-90EA42F3C864}">
      <dgm:prSet/>
      <dgm:spPr/>
      <dgm:t>
        <a:bodyPr/>
        <a:lstStyle/>
        <a:p>
          <a:endParaRPr lang="en-US"/>
        </a:p>
      </dgm:t>
    </dgm:pt>
    <dgm:pt modelId="{1368D6E9-F43B-46EE-99CC-E02221710382}">
      <dgm:prSet/>
      <dgm:spPr/>
      <dgm:t>
        <a:bodyPr/>
        <a:lstStyle/>
        <a:p>
          <a:pPr>
            <a:lnSpc>
              <a:spcPct val="100000"/>
            </a:lnSpc>
          </a:pPr>
          <a:r>
            <a:rPr lang="en-GB" dirty="0"/>
            <a:t>Through creativity, resilience, and reliability, I overcome obstacles and finish tasks to a high standard.</a:t>
          </a:r>
          <a:endParaRPr lang="en-US" dirty="0"/>
        </a:p>
      </dgm:t>
    </dgm:pt>
    <dgm:pt modelId="{0718C35B-FC54-43E9-B108-D531FCAD11D3}" type="parTrans" cxnId="{7A1AAFCC-2311-47C7-A72F-AD7E88E8D833}">
      <dgm:prSet/>
      <dgm:spPr/>
      <dgm:t>
        <a:bodyPr/>
        <a:lstStyle/>
        <a:p>
          <a:endParaRPr lang="en-US"/>
        </a:p>
      </dgm:t>
    </dgm:pt>
    <dgm:pt modelId="{056F3C10-997A-4D62-8376-50BF62F564BD}" type="sibTrans" cxnId="{7A1AAFCC-2311-47C7-A72F-AD7E88E8D833}">
      <dgm:prSet/>
      <dgm:spPr/>
      <dgm:t>
        <a:bodyPr/>
        <a:lstStyle/>
        <a:p>
          <a:endParaRPr lang="en-US"/>
        </a:p>
      </dgm:t>
    </dgm:pt>
    <dgm:pt modelId="{46C6CFA0-E960-498E-9B35-F2FFDFE7B22E}" type="pres">
      <dgm:prSet presAssocID="{7B0B1AC4-DACF-40E9-96CE-99F4F5EEE668}" presName="root" presStyleCnt="0">
        <dgm:presLayoutVars>
          <dgm:dir/>
          <dgm:resizeHandles val="exact"/>
        </dgm:presLayoutVars>
      </dgm:prSet>
      <dgm:spPr/>
    </dgm:pt>
    <dgm:pt modelId="{9D4E27A0-6F89-46B1-AE88-428D17F497B3}" type="pres">
      <dgm:prSet presAssocID="{461AC0AC-AF14-410F-B077-85F6CDD2953F}" presName="compNode" presStyleCnt="0"/>
      <dgm:spPr/>
    </dgm:pt>
    <dgm:pt modelId="{10DF3AD7-DC33-4A7E-96F9-2A7D833D3F7C}" type="pres">
      <dgm:prSet presAssocID="{461AC0AC-AF14-410F-B077-85F6CDD2953F}" presName="bgRect" presStyleLbl="bgShp" presStyleIdx="0" presStyleCnt="3"/>
      <dgm:spPr/>
    </dgm:pt>
    <dgm:pt modelId="{68D2C966-0A98-4AC9-9A42-57B81D90C19E}" type="pres">
      <dgm:prSet presAssocID="{461AC0AC-AF14-410F-B077-85F6CDD2953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4596F722-E51F-4FED-9B46-F7D192C8A8A7}" type="pres">
      <dgm:prSet presAssocID="{461AC0AC-AF14-410F-B077-85F6CDD2953F}" presName="spaceRect" presStyleCnt="0"/>
      <dgm:spPr/>
    </dgm:pt>
    <dgm:pt modelId="{08E95C89-DC26-4357-A21E-E0DD0C554676}" type="pres">
      <dgm:prSet presAssocID="{461AC0AC-AF14-410F-B077-85F6CDD2953F}" presName="parTx" presStyleLbl="revTx" presStyleIdx="0" presStyleCnt="3">
        <dgm:presLayoutVars>
          <dgm:chMax val="0"/>
          <dgm:chPref val="0"/>
        </dgm:presLayoutVars>
      </dgm:prSet>
      <dgm:spPr/>
    </dgm:pt>
    <dgm:pt modelId="{5CD4622C-A372-4D59-BF59-8DC858C5C177}" type="pres">
      <dgm:prSet presAssocID="{326F690F-05BF-4624-9904-D281FAADF68A}" presName="sibTrans" presStyleCnt="0"/>
      <dgm:spPr/>
    </dgm:pt>
    <dgm:pt modelId="{35EF98E4-F92E-43AF-9C8D-C8D75D85454C}" type="pres">
      <dgm:prSet presAssocID="{1245750C-FE70-4C55-8071-4A48493D9F44}" presName="compNode" presStyleCnt="0"/>
      <dgm:spPr/>
    </dgm:pt>
    <dgm:pt modelId="{B54C14DE-29B5-425C-A820-8253E872FC43}" type="pres">
      <dgm:prSet presAssocID="{1245750C-FE70-4C55-8071-4A48493D9F44}" presName="bgRect" presStyleLbl="bgShp" presStyleIdx="1" presStyleCnt="3"/>
      <dgm:spPr/>
    </dgm:pt>
    <dgm:pt modelId="{4EAB90EC-11AF-4A90-9B0C-3A60E898CF8A}" type="pres">
      <dgm:prSet presAssocID="{1245750C-FE70-4C55-8071-4A48493D9F4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071F449-02E4-4967-8FC6-8249CD57BB57}" type="pres">
      <dgm:prSet presAssocID="{1245750C-FE70-4C55-8071-4A48493D9F44}" presName="spaceRect" presStyleCnt="0"/>
      <dgm:spPr/>
    </dgm:pt>
    <dgm:pt modelId="{07899E0A-5B69-4FCC-90E5-F926842CBDB7}" type="pres">
      <dgm:prSet presAssocID="{1245750C-FE70-4C55-8071-4A48493D9F44}" presName="parTx" presStyleLbl="revTx" presStyleIdx="1" presStyleCnt="3">
        <dgm:presLayoutVars>
          <dgm:chMax val="0"/>
          <dgm:chPref val="0"/>
        </dgm:presLayoutVars>
      </dgm:prSet>
      <dgm:spPr/>
    </dgm:pt>
    <dgm:pt modelId="{B5D86BB3-8C6F-4B9E-8FF7-E3B781ADB102}" type="pres">
      <dgm:prSet presAssocID="{B7930C89-5BC3-4845-B72E-CA739DB5286C}" presName="sibTrans" presStyleCnt="0"/>
      <dgm:spPr/>
    </dgm:pt>
    <dgm:pt modelId="{8A61D571-6D17-41F2-8ACB-2C573F594D73}" type="pres">
      <dgm:prSet presAssocID="{1368D6E9-F43B-46EE-99CC-E02221710382}" presName="compNode" presStyleCnt="0"/>
      <dgm:spPr/>
    </dgm:pt>
    <dgm:pt modelId="{E618AA01-05BF-4621-BDE1-35537B4FAE34}" type="pres">
      <dgm:prSet presAssocID="{1368D6E9-F43B-46EE-99CC-E02221710382}" presName="bgRect" presStyleLbl="bgShp" presStyleIdx="2" presStyleCnt="3"/>
      <dgm:spPr/>
    </dgm:pt>
    <dgm:pt modelId="{701763A9-D327-4514-BFA7-EAFCAA0960EE}" type="pres">
      <dgm:prSet presAssocID="{1368D6E9-F43B-46EE-99CC-E0222171038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772EB8DF-B5C0-4393-A5E8-D9D46D9D9003}" type="pres">
      <dgm:prSet presAssocID="{1368D6E9-F43B-46EE-99CC-E02221710382}" presName="spaceRect" presStyleCnt="0"/>
      <dgm:spPr/>
    </dgm:pt>
    <dgm:pt modelId="{5E78543C-7392-4D41-95FE-75DA918A6BC9}" type="pres">
      <dgm:prSet presAssocID="{1368D6E9-F43B-46EE-99CC-E02221710382}" presName="parTx" presStyleLbl="revTx" presStyleIdx="2" presStyleCnt="3">
        <dgm:presLayoutVars>
          <dgm:chMax val="0"/>
          <dgm:chPref val="0"/>
        </dgm:presLayoutVars>
      </dgm:prSet>
      <dgm:spPr/>
    </dgm:pt>
  </dgm:ptLst>
  <dgm:cxnLst>
    <dgm:cxn modelId="{F8F6CA2C-84CA-4E41-B8F5-F297D9B684B3}" type="presOf" srcId="{1245750C-FE70-4C55-8071-4A48493D9F44}" destId="{07899E0A-5B69-4FCC-90E5-F926842CBDB7}" srcOrd="0" destOrd="0" presId="urn:microsoft.com/office/officeart/2018/2/layout/IconVerticalSolidList"/>
    <dgm:cxn modelId="{4EE0BA44-91B8-4A76-A657-834736079EFB}" srcId="{7B0B1AC4-DACF-40E9-96CE-99F4F5EEE668}" destId="{461AC0AC-AF14-410F-B077-85F6CDD2953F}" srcOrd="0" destOrd="0" parTransId="{0B6E0872-8C3D-45BA-BB40-C06C7BDE4876}" sibTransId="{326F690F-05BF-4624-9904-D281FAADF68A}"/>
    <dgm:cxn modelId="{1006E266-A85C-4D82-A7AD-C6B1700F1A5F}" type="presOf" srcId="{7B0B1AC4-DACF-40E9-96CE-99F4F5EEE668}" destId="{46C6CFA0-E960-498E-9B35-F2FFDFE7B22E}" srcOrd="0" destOrd="0" presId="urn:microsoft.com/office/officeart/2018/2/layout/IconVerticalSolidList"/>
    <dgm:cxn modelId="{E74BB785-614F-4CA9-BB65-8910B5747224}" type="presOf" srcId="{461AC0AC-AF14-410F-B077-85F6CDD2953F}" destId="{08E95C89-DC26-4357-A21E-E0DD0C554676}" srcOrd="0" destOrd="0" presId="urn:microsoft.com/office/officeart/2018/2/layout/IconVerticalSolidList"/>
    <dgm:cxn modelId="{79C2E493-E500-41DC-A366-46E22944991C}" type="presOf" srcId="{1368D6E9-F43B-46EE-99CC-E02221710382}" destId="{5E78543C-7392-4D41-95FE-75DA918A6BC9}" srcOrd="0" destOrd="0" presId="urn:microsoft.com/office/officeart/2018/2/layout/IconVerticalSolidList"/>
    <dgm:cxn modelId="{2A917DB2-C244-42E9-AD2B-90EA42F3C864}" srcId="{7B0B1AC4-DACF-40E9-96CE-99F4F5EEE668}" destId="{1245750C-FE70-4C55-8071-4A48493D9F44}" srcOrd="1" destOrd="0" parTransId="{5B86A315-2F44-448D-8E7A-0D7EEF58E53C}" sibTransId="{B7930C89-5BC3-4845-B72E-CA739DB5286C}"/>
    <dgm:cxn modelId="{7A1AAFCC-2311-47C7-A72F-AD7E88E8D833}" srcId="{7B0B1AC4-DACF-40E9-96CE-99F4F5EEE668}" destId="{1368D6E9-F43B-46EE-99CC-E02221710382}" srcOrd="2" destOrd="0" parTransId="{0718C35B-FC54-43E9-B108-D531FCAD11D3}" sibTransId="{056F3C10-997A-4D62-8376-50BF62F564BD}"/>
    <dgm:cxn modelId="{7D8AA2C0-E5FF-438B-86C5-B293DE15932D}" type="presParOf" srcId="{46C6CFA0-E960-498E-9B35-F2FFDFE7B22E}" destId="{9D4E27A0-6F89-46B1-AE88-428D17F497B3}" srcOrd="0" destOrd="0" presId="urn:microsoft.com/office/officeart/2018/2/layout/IconVerticalSolidList"/>
    <dgm:cxn modelId="{DBB2846A-A152-464A-99AC-51AE1D532B42}" type="presParOf" srcId="{9D4E27A0-6F89-46B1-AE88-428D17F497B3}" destId="{10DF3AD7-DC33-4A7E-96F9-2A7D833D3F7C}" srcOrd="0" destOrd="0" presId="urn:microsoft.com/office/officeart/2018/2/layout/IconVerticalSolidList"/>
    <dgm:cxn modelId="{EE32B08D-9A5B-4D9C-8FBC-5CF89037288F}" type="presParOf" srcId="{9D4E27A0-6F89-46B1-AE88-428D17F497B3}" destId="{68D2C966-0A98-4AC9-9A42-57B81D90C19E}" srcOrd="1" destOrd="0" presId="urn:microsoft.com/office/officeart/2018/2/layout/IconVerticalSolidList"/>
    <dgm:cxn modelId="{3730D72D-4D4F-4F3F-BD7C-7E3AEF544AD2}" type="presParOf" srcId="{9D4E27A0-6F89-46B1-AE88-428D17F497B3}" destId="{4596F722-E51F-4FED-9B46-F7D192C8A8A7}" srcOrd="2" destOrd="0" presId="urn:microsoft.com/office/officeart/2018/2/layout/IconVerticalSolidList"/>
    <dgm:cxn modelId="{119B6AE4-4F98-45B2-B561-9BBBC29EAA8B}" type="presParOf" srcId="{9D4E27A0-6F89-46B1-AE88-428D17F497B3}" destId="{08E95C89-DC26-4357-A21E-E0DD0C554676}" srcOrd="3" destOrd="0" presId="urn:microsoft.com/office/officeart/2018/2/layout/IconVerticalSolidList"/>
    <dgm:cxn modelId="{B8842665-842B-462B-BA83-DCC0E31F3CE6}" type="presParOf" srcId="{46C6CFA0-E960-498E-9B35-F2FFDFE7B22E}" destId="{5CD4622C-A372-4D59-BF59-8DC858C5C177}" srcOrd="1" destOrd="0" presId="urn:microsoft.com/office/officeart/2018/2/layout/IconVerticalSolidList"/>
    <dgm:cxn modelId="{602F96F5-6DDE-4574-81F0-01AF8E0CD3DE}" type="presParOf" srcId="{46C6CFA0-E960-498E-9B35-F2FFDFE7B22E}" destId="{35EF98E4-F92E-43AF-9C8D-C8D75D85454C}" srcOrd="2" destOrd="0" presId="urn:microsoft.com/office/officeart/2018/2/layout/IconVerticalSolidList"/>
    <dgm:cxn modelId="{558A4BEE-4825-456A-B564-464E66F49956}" type="presParOf" srcId="{35EF98E4-F92E-43AF-9C8D-C8D75D85454C}" destId="{B54C14DE-29B5-425C-A820-8253E872FC43}" srcOrd="0" destOrd="0" presId="urn:microsoft.com/office/officeart/2018/2/layout/IconVerticalSolidList"/>
    <dgm:cxn modelId="{9CEF9584-A61B-4E72-901D-D1FDF5801C8E}" type="presParOf" srcId="{35EF98E4-F92E-43AF-9C8D-C8D75D85454C}" destId="{4EAB90EC-11AF-4A90-9B0C-3A60E898CF8A}" srcOrd="1" destOrd="0" presId="urn:microsoft.com/office/officeart/2018/2/layout/IconVerticalSolidList"/>
    <dgm:cxn modelId="{23C7F183-D175-401E-B739-094907D2A5F2}" type="presParOf" srcId="{35EF98E4-F92E-43AF-9C8D-C8D75D85454C}" destId="{5071F449-02E4-4967-8FC6-8249CD57BB57}" srcOrd="2" destOrd="0" presId="urn:microsoft.com/office/officeart/2018/2/layout/IconVerticalSolidList"/>
    <dgm:cxn modelId="{F1F8097F-AACE-4B24-8E3F-FBB5124658DE}" type="presParOf" srcId="{35EF98E4-F92E-43AF-9C8D-C8D75D85454C}" destId="{07899E0A-5B69-4FCC-90E5-F926842CBDB7}" srcOrd="3" destOrd="0" presId="urn:microsoft.com/office/officeart/2018/2/layout/IconVerticalSolidList"/>
    <dgm:cxn modelId="{A854A5BE-1FDF-450D-9522-9374D23E153B}" type="presParOf" srcId="{46C6CFA0-E960-498E-9B35-F2FFDFE7B22E}" destId="{B5D86BB3-8C6F-4B9E-8FF7-E3B781ADB102}" srcOrd="3" destOrd="0" presId="urn:microsoft.com/office/officeart/2018/2/layout/IconVerticalSolidList"/>
    <dgm:cxn modelId="{619439BB-37AD-41A0-B85B-ADB5EFFF6C5E}" type="presParOf" srcId="{46C6CFA0-E960-498E-9B35-F2FFDFE7B22E}" destId="{8A61D571-6D17-41F2-8ACB-2C573F594D73}" srcOrd="4" destOrd="0" presId="urn:microsoft.com/office/officeart/2018/2/layout/IconVerticalSolidList"/>
    <dgm:cxn modelId="{E083DC7E-BA4C-4470-AF09-2BEBD2609440}" type="presParOf" srcId="{8A61D571-6D17-41F2-8ACB-2C573F594D73}" destId="{E618AA01-05BF-4621-BDE1-35537B4FAE34}" srcOrd="0" destOrd="0" presId="urn:microsoft.com/office/officeart/2018/2/layout/IconVerticalSolidList"/>
    <dgm:cxn modelId="{145DD412-7765-4C69-A93D-0874442097AF}" type="presParOf" srcId="{8A61D571-6D17-41F2-8ACB-2C573F594D73}" destId="{701763A9-D327-4514-BFA7-EAFCAA0960EE}" srcOrd="1" destOrd="0" presId="urn:microsoft.com/office/officeart/2018/2/layout/IconVerticalSolidList"/>
    <dgm:cxn modelId="{B69ECB59-C0C3-408E-891B-8D4EC733072C}" type="presParOf" srcId="{8A61D571-6D17-41F2-8ACB-2C573F594D73}" destId="{772EB8DF-B5C0-4393-A5E8-D9D46D9D9003}" srcOrd="2" destOrd="0" presId="urn:microsoft.com/office/officeart/2018/2/layout/IconVerticalSolidList"/>
    <dgm:cxn modelId="{85AA681C-216A-4759-9CA0-4B5A94708C3D}" type="presParOf" srcId="{8A61D571-6D17-41F2-8ACB-2C573F594D73}" destId="{5E78543C-7392-4D41-95FE-75DA918A6BC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31355C-41FC-40A7-87A7-976E0F304E6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080DEB-5E9E-4960-9E39-AA5F36E58B91}">
      <dgm:prSet/>
      <dgm:spPr>
        <a:xfrm>
          <a:off x="1545245" y="571"/>
          <a:ext cx="3018372" cy="1337874"/>
        </a:xfrm>
        <a:prstGeom prst="rect">
          <a:avLst/>
        </a:prstGeom>
        <a:noFill/>
        <a:ln>
          <a:noFill/>
        </a:ln>
        <a:effectLst/>
      </dgm:spPr>
      <dgm:t>
        <a:bodyPr/>
        <a:lstStyle/>
        <a:p>
          <a:pPr>
            <a:lnSpc>
              <a:spcPct val="100000"/>
            </a:lnSpc>
            <a:buNone/>
          </a:pPr>
          <a:r>
            <a:rPr lang="en-GB" dirty="0">
              <a:solidFill>
                <a:sysClr val="windowText" lastClr="000000">
                  <a:hueOff val="0"/>
                  <a:satOff val="0"/>
                  <a:lumOff val="0"/>
                  <a:alphaOff val="0"/>
                </a:sysClr>
              </a:solidFill>
              <a:latin typeface="+mn-lt"/>
              <a:ea typeface="+mn-ea"/>
              <a:cs typeface="+mn-cs"/>
            </a:rPr>
            <a:t>SWOT analysis aids in establishing specific goals for one's career and studies</a:t>
          </a:r>
          <a:r>
            <a:rPr lang="en-GB" dirty="0">
              <a:solidFill>
                <a:sysClr val="windowText" lastClr="000000">
                  <a:hueOff val="0"/>
                  <a:satOff val="0"/>
                  <a:lumOff val="0"/>
                  <a:alphaOff val="0"/>
                </a:sysClr>
              </a:solidFill>
              <a:latin typeface="Grandview Display"/>
              <a:ea typeface="+mn-ea"/>
              <a:cs typeface="+mn-cs"/>
            </a:rPr>
            <a:t>.</a:t>
          </a:r>
          <a:endParaRPr lang="en-US" dirty="0">
            <a:solidFill>
              <a:sysClr val="windowText" lastClr="000000">
                <a:hueOff val="0"/>
                <a:satOff val="0"/>
                <a:lumOff val="0"/>
                <a:alphaOff val="0"/>
              </a:sysClr>
            </a:solidFill>
            <a:latin typeface="Grandview Display"/>
            <a:ea typeface="+mn-ea"/>
            <a:cs typeface="+mn-cs"/>
          </a:endParaRPr>
        </a:p>
      </dgm:t>
    </dgm:pt>
    <dgm:pt modelId="{E6C9F1B9-4CF2-45B1-AAB3-C9AE95253358}" type="parTrans" cxnId="{59D8FCE9-1263-4EC4-905A-4EF56DB390F8}">
      <dgm:prSet/>
      <dgm:spPr/>
      <dgm:t>
        <a:bodyPr/>
        <a:lstStyle/>
        <a:p>
          <a:endParaRPr lang="en-US"/>
        </a:p>
      </dgm:t>
    </dgm:pt>
    <dgm:pt modelId="{BB06D7B4-7852-40F9-87AB-E40755A0871C}" type="sibTrans" cxnId="{59D8FCE9-1263-4EC4-905A-4EF56DB390F8}">
      <dgm:prSet/>
      <dgm:spPr/>
      <dgm:t>
        <a:bodyPr/>
        <a:lstStyle/>
        <a:p>
          <a:endParaRPr lang="en-US"/>
        </a:p>
      </dgm:t>
    </dgm:pt>
    <dgm:pt modelId="{6642EFD2-6059-425E-83AF-1541A3A4EDAC}">
      <dgm:prSet/>
      <dgm:spPr>
        <a:xfrm>
          <a:off x="1545245" y="1672915"/>
          <a:ext cx="3018372" cy="1337874"/>
        </a:xfrm>
        <a:prstGeom prst="rect">
          <a:avLst/>
        </a:prstGeom>
        <a:noFill/>
        <a:ln>
          <a:noFill/>
        </a:ln>
        <a:effectLst/>
      </dgm:spPr>
      <dgm:t>
        <a:bodyPr/>
        <a:lstStyle/>
        <a:p>
          <a:r>
            <a:rPr lang="en-GB" dirty="0"/>
            <a:t>Focusing on one’s strengths fosters continuous growth and development.</a:t>
          </a:r>
          <a:endParaRPr lang="en-US" dirty="0"/>
        </a:p>
      </dgm:t>
    </dgm:pt>
    <dgm:pt modelId="{76E3B7AE-84FE-4522-8293-E7C50E40DCE2}" type="parTrans" cxnId="{2245E8F3-69B5-4A87-8C78-E643CA875042}">
      <dgm:prSet/>
      <dgm:spPr/>
      <dgm:t>
        <a:bodyPr/>
        <a:lstStyle/>
        <a:p>
          <a:endParaRPr lang="en-US"/>
        </a:p>
      </dgm:t>
    </dgm:pt>
    <dgm:pt modelId="{9EB0579E-1702-49A9-B6AD-A465ADC9C299}" type="sibTrans" cxnId="{2245E8F3-69B5-4A87-8C78-E643CA875042}">
      <dgm:prSet/>
      <dgm:spPr/>
      <dgm:t>
        <a:bodyPr/>
        <a:lstStyle/>
        <a:p>
          <a:endParaRPr lang="en-US"/>
        </a:p>
      </dgm:t>
    </dgm:pt>
    <dgm:pt modelId="{0B124F14-DFCA-45CC-B41D-E0925A226988}">
      <dgm:prSet/>
      <dgm:spPr>
        <a:xfrm>
          <a:off x="1545245" y="3345258"/>
          <a:ext cx="3018372" cy="1337874"/>
        </a:xfrm>
        <a:prstGeom prst="rect">
          <a:avLst/>
        </a:prstGeom>
        <a:noFill/>
        <a:ln>
          <a:noFill/>
        </a:ln>
        <a:effectLst/>
      </dgm:spPr>
      <dgm:t>
        <a:bodyPr/>
        <a:lstStyle/>
        <a:p>
          <a:r>
            <a:rPr lang="en-GB" dirty="0"/>
            <a:t>Regular self-evaluation enhances awareness of future opportunities in the social and healthcare sectors. (Siraj et al., 2013)</a:t>
          </a:r>
          <a:endParaRPr lang="en-US" dirty="0"/>
        </a:p>
      </dgm:t>
    </dgm:pt>
    <dgm:pt modelId="{FF1E4722-047B-4074-B267-4D79D1D2172A}" type="parTrans" cxnId="{1F40FFB4-6F04-4093-B7B4-0467FDE2E2F3}">
      <dgm:prSet/>
      <dgm:spPr/>
      <dgm:t>
        <a:bodyPr/>
        <a:lstStyle/>
        <a:p>
          <a:endParaRPr lang="en-US"/>
        </a:p>
      </dgm:t>
    </dgm:pt>
    <dgm:pt modelId="{1B057D9D-5B44-4153-A628-04EECFC15B7A}" type="sibTrans" cxnId="{1F40FFB4-6F04-4093-B7B4-0467FDE2E2F3}">
      <dgm:prSet/>
      <dgm:spPr/>
      <dgm:t>
        <a:bodyPr/>
        <a:lstStyle/>
        <a:p>
          <a:endParaRPr lang="en-US"/>
        </a:p>
      </dgm:t>
    </dgm:pt>
    <dgm:pt modelId="{43E9CFE0-B8F5-47FB-B7B1-9D0DE594A235}" type="pres">
      <dgm:prSet presAssocID="{E831355C-41FC-40A7-87A7-976E0F304E63}" presName="root" presStyleCnt="0">
        <dgm:presLayoutVars>
          <dgm:dir/>
          <dgm:resizeHandles val="exact"/>
        </dgm:presLayoutVars>
      </dgm:prSet>
      <dgm:spPr/>
    </dgm:pt>
    <dgm:pt modelId="{FEB5DDD3-E5AA-46A4-9EC4-B7038B7957F1}" type="pres">
      <dgm:prSet presAssocID="{E0080DEB-5E9E-4960-9E39-AA5F36E58B91}" presName="compNode" presStyleCnt="0"/>
      <dgm:spPr/>
    </dgm:pt>
    <dgm:pt modelId="{78B86FB3-1393-4D76-B18E-B9E5122D4F02}" type="pres">
      <dgm:prSet presAssocID="{E0080DEB-5E9E-4960-9E39-AA5F36E58B91}" presName="bgRect" presStyleLbl="bgShp" presStyleIdx="0" presStyleCnt="3" custLinFactNeighborY="-15250"/>
      <dgm:spPr>
        <a:xfrm>
          <a:off x="0" y="0"/>
          <a:ext cx="4563618" cy="1337874"/>
        </a:xfrm>
        <a:prstGeom prst="roundRect">
          <a:avLst>
            <a:gd name="adj" fmla="val 10000"/>
          </a:avLst>
        </a:prstGeom>
        <a:solidFill>
          <a:srgbClr val="1973EB">
            <a:tint val="40000"/>
            <a:hueOff val="0"/>
            <a:satOff val="0"/>
            <a:lumOff val="0"/>
            <a:alphaOff val="0"/>
          </a:srgbClr>
        </a:solidFill>
        <a:ln>
          <a:noFill/>
        </a:ln>
        <a:effectLst/>
      </dgm:spPr>
    </dgm:pt>
    <dgm:pt modelId="{224C1B1A-5BC1-4137-B984-6E71B69AF623}" type="pres">
      <dgm:prSet presAssocID="{E0080DEB-5E9E-4960-9E39-AA5F36E58B91}" presName="iconRect" presStyleLbl="node1" presStyleIdx="0" presStyleCnt="3"/>
      <dgm:spPr>
        <a:xfrm>
          <a:off x="404707" y="301593"/>
          <a:ext cx="735831" cy="7358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Bullseye"/>
        </a:ext>
      </dgm:extLst>
    </dgm:pt>
    <dgm:pt modelId="{3994365E-155C-475F-BCE6-78EEC4C362C7}" type="pres">
      <dgm:prSet presAssocID="{E0080DEB-5E9E-4960-9E39-AA5F36E58B91}" presName="spaceRect" presStyleCnt="0"/>
      <dgm:spPr/>
    </dgm:pt>
    <dgm:pt modelId="{7C7C169D-7F9F-414B-A395-3A4C87D0F769}" type="pres">
      <dgm:prSet presAssocID="{E0080DEB-5E9E-4960-9E39-AA5F36E58B91}" presName="parTx" presStyleLbl="revTx" presStyleIdx="0" presStyleCnt="3">
        <dgm:presLayoutVars>
          <dgm:chMax val="0"/>
          <dgm:chPref val="0"/>
        </dgm:presLayoutVars>
      </dgm:prSet>
      <dgm:spPr/>
    </dgm:pt>
    <dgm:pt modelId="{D12215C8-F14E-4B37-9939-1379539523B9}" type="pres">
      <dgm:prSet presAssocID="{BB06D7B4-7852-40F9-87AB-E40755A0871C}" presName="sibTrans" presStyleCnt="0"/>
      <dgm:spPr/>
    </dgm:pt>
    <dgm:pt modelId="{F11E06DA-2469-4C9D-876E-8FB79B2C6E5A}" type="pres">
      <dgm:prSet presAssocID="{6642EFD2-6059-425E-83AF-1541A3A4EDAC}" presName="compNode" presStyleCnt="0"/>
      <dgm:spPr/>
    </dgm:pt>
    <dgm:pt modelId="{C2162652-5D51-424E-AEF0-DD8FB141145A}" type="pres">
      <dgm:prSet presAssocID="{6642EFD2-6059-425E-83AF-1541A3A4EDAC}" presName="bgRect" presStyleLbl="bgShp" presStyleIdx="1" presStyleCnt="3"/>
      <dgm:spPr>
        <a:xfrm>
          <a:off x="0" y="1672915"/>
          <a:ext cx="4563618" cy="1337874"/>
        </a:xfrm>
        <a:prstGeom prst="roundRect">
          <a:avLst>
            <a:gd name="adj" fmla="val 10000"/>
          </a:avLst>
        </a:prstGeom>
        <a:solidFill>
          <a:srgbClr val="1973EB">
            <a:tint val="40000"/>
            <a:hueOff val="0"/>
            <a:satOff val="0"/>
            <a:lumOff val="0"/>
            <a:alphaOff val="0"/>
          </a:srgbClr>
        </a:solidFill>
        <a:ln>
          <a:noFill/>
        </a:ln>
        <a:effectLst/>
      </dgm:spPr>
    </dgm:pt>
    <dgm:pt modelId="{ED02E18E-3D63-4AC5-9B5B-CE20610B3F3D}" type="pres">
      <dgm:prSet presAssocID="{6642EFD2-6059-425E-83AF-1541A3A4EDAC}" presName="iconRect" presStyleLbl="node1" presStyleIdx="1" presStyleCnt="3"/>
      <dgm:spPr>
        <a:xfrm>
          <a:off x="404707" y="1973936"/>
          <a:ext cx="735831" cy="7358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Light Bulb and Gear"/>
        </a:ext>
      </dgm:extLst>
    </dgm:pt>
    <dgm:pt modelId="{29CCCEED-99DA-4C8D-804C-EC8F784D57EA}" type="pres">
      <dgm:prSet presAssocID="{6642EFD2-6059-425E-83AF-1541A3A4EDAC}" presName="spaceRect" presStyleCnt="0"/>
      <dgm:spPr/>
    </dgm:pt>
    <dgm:pt modelId="{CD13D90F-8993-4C10-A38A-473E8E606629}" type="pres">
      <dgm:prSet presAssocID="{6642EFD2-6059-425E-83AF-1541A3A4EDAC}" presName="parTx" presStyleLbl="revTx" presStyleIdx="1" presStyleCnt="3">
        <dgm:presLayoutVars>
          <dgm:chMax val="0"/>
          <dgm:chPref val="0"/>
        </dgm:presLayoutVars>
      </dgm:prSet>
      <dgm:spPr/>
    </dgm:pt>
    <dgm:pt modelId="{25C82DF5-A6D2-463C-9F75-4FF7ADEF0F54}" type="pres">
      <dgm:prSet presAssocID="{9EB0579E-1702-49A9-B6AD-A465ADC9C299}" presName="sibTrans" presStyleCnt="0"/>
      <dgm:spPr/>
    </dgm:pt>
    <dgm:pt modelId="{FE5CAC1B-374F-47E5-AF6E-D4B7C782C472}" type="pres">
      <dgm:prSet presAssocID="{0B124F14-DFCA-45CC-B41D-E0925A226988}" presName="compNode" presStyleCnt="0"/>
      <dgm:spPr/>
    </dgm:pt>
    <dgm:pt modelId="{035A7B17-D059-48F8-8E1A-EE802DD8A8CC}" type="pres">
      <dgm:prSet presAssocID="{0B124F14-DFCA-45CC-B41D-E0925A226988}" presName="bgRect" presStyleLbl="bgShp" presStyleIdx="2" presStyleCnt="3" custLinFactNeighborX="0" custLinFactNeighborY="-4642"/>
      <dgm:spPr>
        <a:xfrm>
          <a:off x="0" y="3345258"/>
          <a:ext cx="4563618" cy="1337874"/>
        </a:xfrm>
        <a:prstGeom prst="roundRect">
          <a:avLst>
            <a:gd name="adj" fmla="val 10000"/>
          </a:avLst>
        </a:prstGeom>
        <a:solidFill>
          <a:srgbClr val="1973EB">
            <a:tint val="40000"/>
            <a:hueOff val="0"/>
            <a:satOff val="0"/>
            <a:lumOff val="0"/>
            <a:alphaOff val="0"/>
          </a:srgbClr>
        </a:solidFill>
        <a:ln>
          <a:noFill/>
        </a:ln>
        <a:effectLst/>
      </dgm:spPr>
    </dgm:pt>
    <dgm:pt modelId="{2FBB3543-68C6-4255-93FE-C7EF62C41577}" type="pres">
      <dgm:prSet presAssocID="{0B124F14-DFCA-45CC-B41D-E0925A226988}" presName="iconRect" presStyleLbl="node1" presStyleIdx="2" presStyleCnt="3" custLinFactNeighborX="4488" custLinFactNeighborY="-8440"/>
      <dgm:spPr>
        <a:xfrm>
          <a:off x="404707" y="3646280"/>
          <a:ext cx="735831" cy="7358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Doctor"/>
        </a:ext>
      </dgm:extLst>
    </dgm:pt>
    <dgm:pt modelId="{780282E0-8A11-44D9-9016-F16609DB5E55}" type="pres">
      <dgm:prSet presAssocID="{0B124F14-DFCA-45CC-B41D-E0925A226988}" presName="spaceRect" presStyleCnt="0"/>
      <dgm:spPr/>
    </dgm:pt>
    <dgm:pt modelId="{2E8F3D61-4B38-4FAA-952C-5B7F4120CE6B}" type="pres">
      <dgm:prSet presAssocID="{0B124F14-DFCA-45CC-B41D-E0925A226988}" presName="parTx" presStyleLbl="revTx" presStyleIdx="2" presStyleCnt="3" custLinFactNeighborX="0" custLinFactNeighborY="-4642">
        <dgm:presLayoutVars>
          <dgm:chMax val="0"/>
          <dgm:chPref val="0"/>
        </dgm:presLayoutVars>
      </dgm:prSet>
      <dgm:spPr/>
    </dgm:pt>
  </dgm:ptLst>
  <dgm:cxnLst>
    <dgm:cxn modelId="{D4C53D19-8B5F-445F-B664-CF768D409224}" type="presOf" srcId="{E831355C-41FC-40A7-87A7-976E0F304E63}" destId="{43E9CFE0-B8F5-47FB-B7B1-9D0DE594A235}" srcOrd="0" destOrd="0" presId="urn:microsoft.com/office/officeart/2018/2/layout/IconVerticalSolidList"/>
    <dgm:cxn modelId="{D20E5E67-4C6F-4778-AECF-F769AA72968A}" type="presOf" srcId="{0B124F14-DFCA-45CC-B41D-E0925A226988}" destId="{2E8F3D61-4B38-4FAA-952C-5B7F4120CE6B}" srcOrd="0" destOrd="0" presId="urn:microsoft.com/office/officeart/2018/2/layout/IconVerticalSolidList"/>
    <dgm:cxn modelId="{785D53A4-F3A7-412A-B063-20C7D2EF0584}" type="presOf" srcId="{E0080DEB-5E9E-4960-9E39-AA5F36E58B91}" destId="{7C7C169D-7F9F-414B-A395-3A4C87D0F769}" srcOrd="0" destOrd="0" presId="urn:microsoft.com/office/officeart/2018/2/layout/IconVerticalSolidList"/>
    <dgm:cxn modelId="{1F40FFB4-6F04-4093-B7B4-0467FDE2E2F3}" srcId="{E831355C-41FC-40A7-87A7-976E0F304E63}" destId="{0B124F14-DFCA-45CC-B41D-E0925A226988}" srcOrd="2" destOrd="0" parTransId="{FF1E4722-047B-4074-B267-4D79D1D2172A}" sibTransId="{1B057D9D-5B44-4153-A628-04EECFC15B7A}"/>
    <dgm:cxn modelId="{669261DF-3A18-4B17-A1ED-CCFEF5753A8A}" type="presOf" srcId="{6642EFD2-6059-425E-83AF-1541A3A4EDAC}" destId="{CD13D90F-8993-4C10-A38A-473E8E606629}" srcOrd="0" destOrd="0" presId="urn:microsoft.com/office/officeart/2018/2/layout/IconVerticalSolidList"/>
    <dgm:cxn modelId="{59D8FCE9-1263-4EC4-905A-4EF56DB390F8}" srcId="{E831355C-41FC-40A7-87A7-976E0F304E63}" destId="{E0080DEB-5E9E-4960-9E39-AA5F36E58B91}" srcOrd="0" destOrd="0" parTransId="{E6C9F1B9-4CF2-45B1-AAB3-C9AE95253358}" sibTransId="{BB06D7B4-7852-40F9-87AB-E40755A0871C}"/>
    <dgm:cxn modelId="{2245E8F3-69B5-4A87-8C78-E643CA875042}" srcId="{E831355C-41FC-40A7-87A7-976E0F304E63}" destId="{6642EFD2-6059-425E-83AF-1541A3A4EDAC}" srcOrd="1" destOrd="0" parTransId="{76E3B7AE-84FE-4522-8293-E7C50E40DCE2}" sibTransId="{9EB0579E-1702-49A9-B6AD-A465ADC9C299}"/>
    <dgm:cxn modelId="{0FB48075-DB7C-4D5C-B579-38098356DA53}" type="presParOf" srcId="{43E9CFE0-B8F5-47FB-B7B1-9D0DE594A235}" destId="{FEB5DDD3-E5AA-46A4-9EC4-B7038B7957F1}" srcOrd="0" destOrd="0" presId="urn:microsoft.com/office/officeart/2018/2/layout/IconVerticalSolidList"/>
    <dgm:cxn modelId="{6AD4E0AC-0CFD-4FC7-88C8-C3400A500D2B}" type="presParOf" srcId="{FEB5DDD3-E5AA-46A4-9EC4-B7038B7957F1}" destId="{78B86FB3-1393-4D76-B18E-B9E5122D4F02}" srcOrd="0" destOrd="0" presId="urn:microsoft.com/office/officeart/2018/2/layout/IconVerticalSolidList"/>
    <dgm:cxn modelId="{BCA2F901-A759-4145-AF03-65661B2885C8}" type="presParOf" srcId="{FEB5DDD3-E5AA-46A4-9EC4-B7038B7957F1}" destId="{224C1B1A-5BC1-4137-B984-6E71B69AF623}" srcOrd="1" destOrd="0" presId="urn:microsoft.com/office/officeart/2018/2/layout/IconVerticalSolidList"/>
    <dgm:cxn modelId="{47ACC02D-B696-4255-84B8-E7E4B517BDFF}" type="presParOf" srcId="{FEB5DDD3-E5AA-46A4-9EC4-B7038B7957F1}" destId="{3994365E-155C-475F-BCE6-78EEC4C362C7}" srcOrd="2" destOrd="0" presId="urn:microsoft.com/office/officeart/2018/2/layout/IconVerticalSolidList"/>
    <dgm:cxn modelId="{87D62CC9-8453-4B32-B378-A7616466B9A6}" type="presParOf" srcId="{FEB5DDD3-E5AA-46A4-9EC4-B7038B7957F1}" destId="{7C7C169D-7F9F-414B-A395-3A4C87D0F769}" srcOrd="3" destOrd="0" presId="urn:microsoft.com/office/officeart/2018/2/layout/IconVerticalSolidList"/>
    <dgm:cxn modelId="{B41BC60F-DDF1-4C10-BF2D-C38B657F6C02}" type="presParOf" srcId="{43E9CFE0-B8F5-47FB-B7B1-9D0DE594A235}" destId="{D12215C8-F14E-4B37-9939-1379539523B9}" srcOrd="1" destOrd="0" presId="urn:microsoft.com/office/officeart/2018/2/layout/IconVerticalSolidList"/>
    <dgm:cxn modelId="{5DF209D4-A63A-4B83-A157-F9BA81F9363A}" type="presParOf" srcId="{43E9CFE0-B8F5-47FB-B7B1-9D0DE594A235}" destId="{F11E06DA-2469-4C9D-876E-8FB79B2C6E5A}" srcOrd="2" destOrd="0" presId="urn:microsoft.com/office/officeart/2018/2/layout/IconVerticalSolidList"/>
    <dgm:cxn modelId="{707E59D7-8D3F-46D6-AF89-3A1622597F08}" type="presParOf" srcId="{F11E06DA-2469-4C9D-876E-8FB79B2C6E5A}" destId="{C2162652-5D51-424E-AEF0-DD8FB141145A}" srcOrd="0" destOrd="0" presId="urn:microsoft.com/office/officeart/2018/2/layout/IconVerticalSolidList"/>
    <dgm:cxn modelId="{A007B655-C92C-4AD5-B345-C13E76898CE1}" type="presParOf" srcId="{F11E06DA-2469-4C9D-876E-8FB79B2C6E5A}" destId="{ED02E18E-3D63-4AC5-9B5B-CE20610B3F3D}" srcOrd="1" destOrd="0" presId="urn:microsoft.com/office/officeart/2018/2/layout/IconVerticalSolidList"/>
    <dgm:cxn modelId="{CC6E0A24-D37A-4638-BB1C-653825C0B16C}" type="presParOf" srcId="{F11E06DA-2469-4C9D-876E-8FB79B2C6E5A}" destId="{29CCCEED-99DA-4C8D-804C-EC8F784D57EA}" srcOrd="2" destOrd="0" presId="urn:microsoft.com/office/officeart/2018/2/layout/IconVerticalSolidList"/>
    <dgm:cxn modelId="{965BDD01-D260-43A4-AF6E-CB6638682B18}" type="presParOf" srcId="{F11E06DA-2469-4C9D-876E-8FB79B2C6E5A}" destId="{CD13D90F-8993-4C10-A38A-473E8E606629}" srcOrd="3" destOrd="0" presId="urn:microsoft.com/office/officeart/2018/2/layout/IconVerticalSolidList"/>
    <dgm:cxn modelId="{0CB06200-40CE-4412-AB5F-1A838FCA8D13}" type="presParOf" srcId="{43E9CFE0-B8F5-47FB-B7B1-9D0DE594A235}" destId="{25C82DF5-A6D2-463C-9F75-4FF7ADEF0F54}" srcOrd="3" destOrd="0" presId="urn:microsoft.com/office/officeart/2018/2/layout/IconVerticalSolidList"/>
    <dgm:cxn modelId="{3FFB7472-7C53-4583-9CDA-56DB7F27C52A}" type="presParOf" srcId="{43E9CFE0-B8F5-47FB-B7B1-9D0DE594A235}" destId="{FE5CAC1B-374F-47E5-AF6E-D4B7C782C472}" srcOrd="4" destOrd="0" presId="urn:microsoft.com/office/officeart/2018/2/layout/IconVerticalSolidList"/>
    <dgm:cxn modelId="{E17775C0-535E-4562-92CD-502C0BBC3F10}" type="presParOf" srcId="{FE5CAC1B-374F-47E5-AF6E-D4B7C782C472}" destId="{035A7B17-D059-48F8-8E1A-EE802DD8A8CC}" srcOrd="0" destOrd="0" presId="urn:microsoft.com/office/officeart/2018/2/layout/IconVerticalSolidList"/>
    <dgm:cxn modelId="{41A2A9EA-DD08-49C6-9E9F-2561F884C52C}" type="presParOf" srcId="{FE5CAC1B-374F-47E5-AF6E-D4B7C782C472}" destId="{2FBB3543-68C6-4255-93FE-C7EF62C41577}" srcOrd="1" destOrd="0" presId="urn:microsoft.com/office/officeart/2018/2/layout/IconVerticalSolidList"/>
    <dgm:cxn modelId="{AD592D0A-8F11-4110-A5B8-D02526160802}" type="presParOf" srcId="{FE5CAC1B-374F-47E5-AF6E-D4B7C782C472}" destId="{780282E0-8A11-44D9-9016-F16609DB5E55}" srcOrd="2" destOrd="0" presId="urn:microsoft.com/office/officeart/2018/2/layout/IconVerticalSolidList"/>
    <dgm:cxn modelId="{462C6E46-A0CE-4282-A418-37B39E184D81}" type="presParOf" srcId="{FE5CAC1B-374F-47E5-AF6E-D4B7C782C472}" destId="{2E8F3D61-4B38-4FAA-952C-5B7F4120CE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2FD23-BA21-4BE0-B90A-6B9AD9003D59}">
      <dsp:nvSpPr>
        <dsp:cNvPr id="0" name=""/>
        <dsp:cNvSpPr/>
      </dsp:nvSpPr>
      <dsp:spPr>
        <a:xfrm>
          <a:off x="0" y="1929"/>
          <a:ext cx="5389033"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33497E-1F68-4B55-AC95-305F2F153535}">
      <dsp:nvSpPr>
        <dsp:cNvPr id="0" name=""/>
        <dsp:cNvSpPr/>
      </dsp:nvSpPr>
      <dsp:spPr>
        <a:xfrm>
          <a:off x="0" y="1929"/>
          <a:ext cx="5389033" cy="657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ea typeface="+mn-ea"/>
              <a:cs typeface="Arial" panose="020B0604020202020204" pitchFamily="34" charset="0"/>
            </a:rPr>
            <a:t>Name: Laura Gando</a:t>
          </a:r>
          <a:endParaRPr lang="en-US" sz="1900" kern="1200">
            <a:latin typeface="Arial" panose="020B0604020202020204" pitchFamily="34" charset="0"/>
            <a:ea typeface="+mn-ea"/>
            <a:cs typeface="Arial" panose="020B0604020202020204" pitchFamily="34" charset="0"/>
          </a:endParaRPr>
        </a:p>
      </dsp:txBody>
      <dsp:txXfrm>
        <a:off x="0" y="1929"/>
        <a:ext cx="5389033" cy="657904"/>
      </dsp:txXfrm>
    </dsp:sp>
    <dsp:sp modelId="{9261FF78-B3C4-473E-A5FE-60751F9A7A09}">
      <dsp:nvSpPr>
        <dsp:cNvPr id="0" name=""/>
        <dsp:cNvSpPr/>
      </dsp:nvSpPr>
      <dsp:spPr>
        <a:xfrm>
          <a:off x="0" y="659834"/>
          <a:ext cx="5389033"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BD366E-4002-4574-B540-1F1E26AE5D70}">
      <dsp:nvSpPr>
        <dsp:cNvPr id="0" name=""/>
        <dsp:cNvSpPr/>
      </dsp:nvSpPr>
      <dsp:spPr>
        <a:xfrm>
          <a:off x="0" y="659834"/>
          <a:ext cx="5389033" cy="657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ea typeface="+mn-ea"/>
              <a:cs typeface="Arial" panose="020B0604020202020204" pitchFamily="34" charset="0"/>
            </a:rPr>
            <a:t>Student Number: 2428547</a:t>
          </a:r>
          <a:endParaRPr lang="en-US" sz="1900" kern="1200">
            <a:latin typeface="Arial" panose="020B0604020202020204" pitchFamily="34" charset="0"/>
            <a:ea typeface="+mn-ea"/>
            <a:cs typeface="Arial" panose="020B0604020202020204" pitchFamily="34" charset="0"/>
          </a:endParaRPr>
        </a:p>
      </dsp:txBody>
      <dsp:txXfrm>
        <a:off x="0" y="659834"/>
        <a:ext cx="5389033" cy="657904"/>
      </dsp:txXfrm>
    </dsp:sp>
    <dsp:sp modelId="{16A4ACB0-1C0B-4CCE-80A9-C55BF3A6EBF0}">
      <dsp:nvSpPr>
        <dsp:cNvPr id="0" name=""/>
        <dsp:cNvSpPr/>
      </dsp:nvSpPr>
      <dsp:spPr>
        <a:xfrm>
          <a:off x="0" y="1317739"/>
          <a:ext cx="5389033"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B339CF-7CD1-46DD-87E4-5629780E4BF8}">
      <dsp:nvSpPr>
        <dsp:cNvPr id="0" name=""/>
        <dsp:cNvSpPr/>
      </dsp:nvSpPr>
      <dsp:spPr>
        <a:xfrm>
          <a:off x="0" y="1317739"/>
          <a:ext cx="5389033" cy="657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ea typeface="+mn-ea"/>
              <a:cs typeface="Arial" panose="020B0604020202020204" pitchFamily="34" charset="0"/>
            </a:rPr>
            <a:t>Module Title: Professional Career Development Within H&amp;SC </a:t>
          </a:r>
        </a:p>
      </dsp:txBody>
      <dsp:txXfrm>
        <a:off x="0" y="1317739"/>
        <a:ext cx="5389033" cy="657904"/>
      </dsp:txXfrm>
    </dsp:sp>
    <dsp:sp modelId="{F4933FBE-0EC5-471B-B871-0187E6502392}">
      <dsp:nvSpPr>
        <dsp:cNvPr id="0" name=""/>
        <dsp:cNvSpPr/>
      </dsp:nvSpPr>
      <dsp:spPr>
        <a:xfrm>
          <a:off x="0" y="1975644"/>
          <a:ext cx="5389033"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D9B6B9-7776-4710-9810-39F088BB16F4}">
      <dsp:nvSpPr>
        <dsp:cNvPr id="0" name=""/>
        <dsp:cNvSpPr/>
      </dsp:nvSpPr>
      <dsp:spPr>
        <a:xfrm>
          <a:off x="0" y="1975643"/>
          <a:ext cx="5389033" cy="657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ea typeface="+mn-ea"/>
              <a:cs typeface="Arial" panose="020B0604020202020204" pitchFamily="34" charset="0"/>
            </a:rPr>
            <a:t>Module Code: LCHS4009 </a:t>
          </a:r>
          <a:endParaRPr lang="en-US" sz="1900" kern="1200">
            <a:latin typeface="Arial" panose="020B0604020202020204" pitchFamily="34" charset="0"/>
            <a:ea typeface="+mn-ea"/>
            <a:cs typeface="Arial" panose="020B0604020202020204" pitchFamily="34" charset="0"/>
          </a:endParaRPr>
        </a:p>
      </dsp:txBody>
      <dsp:txXfrm>
        <a:off x="0" y="1975643"/>
        <a:ext cx="5389033" cy="657904"/>
      </dsp:txXfrm>
    </dsp:sp>
    <dsp:sp modelId="{BC2F117F-A101-4ECF-8AD6-2EFEC6534134}">
      <dsp:nvSpPr>
        <dsp:cNvPr id="0" name=""/>
        <dsp:cNvSpPr/>
      </dsp:nvSpPr>
      <dsp:spPr>
        <a:xfrm>
          <a:off x="0" y="2633548"/>
          <a:ext cx="5389033"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3CF918-A648-4EEC-AF38-51164403F462}">
      <dsp:nvSpPr>
        <dsp:cNvPr id="0" name=""/>
        <dsp:cNvSpPr/>
      </dsp:nvSpPr>
      <dsp:spPr>
        <a:xfrm>
          <a:off x="0" y="2633548"/>
          <a:ext cx="5389033" cy="657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ea typeface="+mn-ea"/>
              <a:cs typeface="Arial" panose="020B0604020202020204" pitchFamily="34" charset="0"/>
            </a:rPr>
            <a:t>Presentation Title: Self-Awareness Presentation</a:t>
          </a:r>
          <a:endParaRPr lang="en-US" sz="1900" kern="1200">
            <a:latin typeface="Arial" panose="020B0604020202020204" pitchFamily="34" charset="0"/>
            <a:ea typeface="+mn-ea"/>
            <a:cs typeface="Arial" panose="020B0604020202020204" pitchFamily="34" charset="0"/>
          </a:endParaRPr>
        </a:p>
      </dsp:txBody>
      <dsp:txXfrm>
        <a:off x="0" y="2633548"/>
        <a:ext cx="5389033" cy="657904"/>
      </dsp:txXfrm>
    </dsp:sp>
    <dsp:sp modelId="{FB6423AD-6B93-489F-B2B1-D8B9216CA1C1}">
      <dsp:nvSpPr>
        <dsp:cNvPr id="0" name=""/>
        <dsp:cNvSpPr/>
      </dsp:nvSpPr>
      <dsp:spPr>
        <a:xfrm>
          <a:off x="0" y="3291453"/>
          <a:ext cx="5389033"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F0C917-0E89-4F9C-A2C6-E350390C86EF}">
      <dsp:nvSpPr>
        <dsp:cNvPr id="0" name=""/>
        <dsp:cNvSpPr/>
      </dsp:nvSpPr>
      <dsp:spPr>
        <a:xfrm>
          <a:off x="0" y="3291453"/>
          <a:ext cx="5389033" cy="657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ea typeface="+mn-ea"/>
              <a:cs typeface="Arial" panose="020B0604020202020204" pitchFamily="34" charset="0"/>
            </a:rPr>
            <a:t>Lecture Name: Arif Ahmed</a:t>
          </a:r>
          <a:endParaRPr lang="en-US" sz="1900" kern="1200">
            <a:latin typeface="Arial" panose="020B0604020202020204" pitchFamily="34" charset="0"/>
            <a:ea typeface="+mn-ea"/>
            <a:cs typeface="Arial" panose="020B0604020202020204" pitchFamily="34" charset="0"/>
          </a:endParaRPr>
        </a:p>
      </dsp:txBody>
      <dsp:txXfrm>
        <a:off x="0" y="3291453"/>
        <a:ext cx="5389033" cy="657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D7F6D-DC56-404E-9FD5-1D6B378AE604}">
      <dsp:nvSpPr>
        <dsp:cNvPr id="0" name=""/>
        <dsp:cNvSpPr/>
      </dsp:nvSpPr>
      <dsp:spPr>
        <a:xfrm>
          <a:off x="0" y="1550"/>
          <a:ext cx="6532415" cy="785603"/>
        </a:xfrm>
        <a:prstGeom prst="roundRect">
          <a:avLst>
            <a:gd name="adj" fmla="val 10000"/>
          </a:avLst>
        </a:prstGeom>
        <a:solidFill>
          <a:srgbClr val="1973EB">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ED200E6E-65F1-4B54-B139-FD3C62678565}">
      <dsp:nvSpPr>
        <dsp:cNvPr id="0" name=""/>
        <dsp:cNvSpPr/>
      </dsp:nvSpPr>
      <dsp:spPr>
        <a:xfrm>
          <a:off x="237645" y="178310"/>
          <a:ext cx="432082" cy="4320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ECFC85-A922-4CFD-A040-F458999E661E}">
      <dsp:nvSpPr>
        <dsp:cNvPr id="0" name=""/>
        <dsp:cNvSpPr/>
      </dsp:nvSpPr>
      <dsp:spPr>
        <a:xfrm>
          <a:off x="907372" y="1550"/>
          <a:ext cx="5625043" cy="78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43" tIns="83143" rIns="83143" bIns="83143" numCol="1" spcCol="1270" anchor="ctr" anchorCtr="0">
          <a:noAutofit/>
        </a:bodyPr>
        <a:lstStyle/>
        <a:p>
          <a:pPr marL="0" lvl="0" indent="0" algn="l" defTabSz="622300">
            <a:lnSpc>
              <a:spcPct val="100000"/>
            </a:lnSpc>
            <a:spcBef>
              <a:spcPct val="0"/>
            </a:spcBef>
            <a:spcAft>
              <a:spcPct val="35000"/>
            </a:spcAft>
            <a:buNone/>
          </a:pPr>
          <a:r>
            <a:rPr lang="en-GB" sz="1400" kern="1200" dirty="0">
              <a:solidFill>
                <a:sysClr val="windowText" lastClr="000000">
                  <a:hueOff val="0"/>
                  <a:satOff val="0"/>
                  <a:lumOff val="0"/>
                  <a:alphaOff val="0"/>
                </a:sysClr>
              </a:solidFill>
              <a:latin typeface="+mn-lt"/>
              <a:ea typeface="+mn-ea"/>
              <a:cs typeface="+mn-cs"/>
            </a:rPr>
            <a:t>To practicing referencing by using my research and organising abilities and asking my lecturer for feedback.</a:t>
          </a:r>
          <a:endParaRPr lang="en-US" sz="1400" kern="1200" dirty="0">
            <a:solidFill>
              <a:sysClr val="windowText" lastClr="000000">
                <a:hueOff val="0"/>
                <a:satOff val="0"/>
                <a:lumOff val="0"/>
                <a:alphaOff val="0"/>
              </a:sysClr>
            </a:solidFill>
            <a:latin typeface="+mn-lt"/>
            <a:ea typeface="+mn-ea"/>
            <a:cs typeface="+mn-cs"/>
          </a:endParaRPr>
        </a:p>
      </dsp:txBody>
      <dsp:txXfrm>
        <a:off x="907372" y="1550"/>
        <a:ext cx="5625043" cy="785603"/>
      </dsp:txXfrm>
    </dsp:sp>
    <dsp:sp modelId="{981F1D84-597F-4B82-96CB-8ABA9C0D5D02}">
      <dsp:nvSpPr>
        <dsp:cNvPr id="0" name=""/>
        <dsp:cNvSpPr/>
      </dsp:nvSpPr>
      <dsp:spPr>
        <a:xfrm>
          <a:off x="0" y="1036465"/>
          <a:ext cx="6532415" cy="785603"/>
        </a:xfrm>
        <a:prstGeom prst="roundRect">
          <a:avLst>
            <a:gd name="adj" fmla="val 10000"/>
          </a:avLst>
        </a:prstGeom>
        <a:solidFill>
          <a:srgbClr val="1973EB">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565C16C5-4380-4DEE-AE76-68FF97D9A4A9}">
      <dsp:nvSpPr>
        <dsp:cNvPr id="0" name=""/>
        <dsp:cNvSpPr/>
      </dsp:nvSpPr>
      <dsp:spPr>
        <a:xfrm>
          <a:off x="237645" y="1160315"/>
          <a:ext cx="432082" cy="4320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7B8C9-F5E7-421C-8B7E-B562AE4C97E0}">
      <dsp:nvSpPr>
        <dsp:cNvPr id="0" name=""/>
        <dsp:cNvSpPr/>
      </dsp:nvSpPr>
      <dsp:spPr>
        <a:xfrm>
          <a:off x="907372" y="983554"/>
          <a:ext cx="5625043" cy="78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43" tIns="83143" rIns="83143" bIns="83143" numCol="1" spcCol="1270" anchor="ctr" anchorCtr="0">
          <a:noAutofit/>
        </a:bodyPr>
        <a:lstStyle/>
        <a:p>
          <a:pPr marL="0" lvl="0" indent="0" algn="l" defTabSz="622300">
            <a:lnSpc>
              <a:spcPct val="100000"/>
            </a:lnSpc>
            <a:spcBef>
              <a:spcPct val="0"/>
            </a:spcBef>
            <a:spcAft>
              <a:spcPct val="35000"/>
            </a:spcAft>
            <a:buNone/>
          </a:pPr>
          <a:r>
            <a:rPr lang="en-GB" sz="1400" kern="1200" dirty="0">
              <a:solidFill>
                <a:sysClr val="windowText" lastClr="000000">
                  <a:hueOff val="0"/>
                  <a:satOff val="0"/>
                  <a:lumOff val="0"/>
                  <a:alphaOff val="0"/>
                </a:sysClr>
              </a:solidFill>
              <a:latin typeface="+mn-lt"/>
              <a:ea typeface="+mn-ea"/>
              <a:cs typeface="+mn-cs"/>
            </a:rPr>
            <a:t>By reflecting on and monitoring my progress, I can develop resilience and self-motivation to boost my confidence. (Siraj et al., 2013).</a:t>
          </a:r>
          <a:endParaRPr lang="en-US" sz="1400" kern="1200" dirty="0">
            <a:solidFill>
              <a:sysClr val="windowText" lastClr="000000">
                <a:hueOff val="0"/>
                <a:satOff val="0"/>
                <a:lumOff val="0"/>
                <a:alphaOff val="0"/>
              </a:sysClr>
            </a:solidFill>
            <a:latin typeface="+mn-lt"/>
            <a:ea typeface="+mn-ea"/>
            <a:cs typeface="+mn-cs"/>
          </a:endParaRPr>
        </a:p>
      </dsp:txBody>
      <dsp:txXfrm>
        <a:off x="907372" y="983554"/>
        <a:ext cx="5625043" cy="785603"/>
      </dsp:txXfrm>
    </dsp:sp>
    <dsp:sp modelId="{6809D3CF-5215-4987-AAD2-1EB12B7ADF25}">
      <dsp:nvSpPr>
        <dsp:cNvPr id="0" name=""/>
        <dsp:cNvSpPr/>
      </dsp:nvSpPr>
      <dsp:spPr>
        <a:xfrm>
          <a:off x="0" y="1965559"/>
          <a:ext cx="6532415" cy="785603"/>
        </a:xfrm>
        <a:prstGeom prst="roundRect">
          <a:avLst>
            <a:gd name="adj" fmla="val 10000"/>
          </a:avLst>
        </a:prstGeom>
        <a:solidFill>
          <a:srgbClr val="1973EB">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0AD40EB4-B5C2-4529-813A-D0E1624EC8AD}">
      <dsp:nvSpPr>
        <dsp:cNvPr id="0" name=""/>
        <dsp:cNvSpPr/>
      </dsp:nvSpPr>
      <dsp:spPr>
        <a:xfrm>
          <a:off x="237645" y="2142320"/>
          <a:ext cx="432082" cy="4320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37CB41-782D-4430-9910-80962B0C91D7}">
      <dsp:nvSpPr>
        <dsp:cNvPr id="0" name=""/>
        <dsp:cNvSpPr/>
      </dsp:nvSpPr>
      <dsp:spPr>
        <a:xfrm>
          <a:off x="907372" y="1965559"/>
          <a:ext cx="5625043" cy="78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43" tIns="83143" rIns="83143" bIns="83143" numCol="1" spcCol="1270" anchor="ctr" anchorCtr="0">
          <a:noAutofit/>
        </a:bodyPr>
        <a:lstStyle/>
        <a:p>
          <a:pPr marL="0" lvl="0" indent="0" algn="l" defTabSz="622300">
            <a:lnSpc>
              <a:spcPct val="100000"/>
            </a:lnSpc>
            <a:spcBef>
              <a:spcPct val="0"/>
            </a:spcBef>
            <a:spcAft>
              <a:spcPct val="35000"/>
            </a:spcAft>
            <a:buNone/>
          </a:pPr>
          <a:r>
            <a:rPr lang="en-GB" sz="1400" kern="1200" dirty="0">
              <a:solidFill>
                <a:sysClr val="windowText" lastClr="000000">
                  <a:hueOff val="0"/>
                  <a:satOff val="0"/>
                  <a:lumOff val="0"/>
                  <a:alphaOff val="0"/>
                </a:sysClr>
              </a:solidFill>
              <a:latin typeface="+mn-lt"/>
              <a:ea typeface="+mn-ea"/>
              <a:cs typeface="+mn-cs"/>
            </a:rPr>
            <a:t>By participating in conversations and teamwork, using cooperation and creativity.</a:t>
          </a:r>
          <a:endParaRPr lang="en-US" sz="1400" kern="1200" dirty="0">
            <a:solidFill>
              <a:sysClr val="windowText" lastClr="000000">
                <a:hueOff val="0"/>
                <a:satOff val="0"/>
                <a:lumOff val="0"/>
                <a:alphaOff val="0"/>
              </a:sysClr>
            </a:solidFill>
            <a:latin typeface="+mn-lt"/>
            <a:ea typeface="+mn-ea"/>
            <a:cs typeface="+mn-cs"/>
          </a:endParaRPr>
        </a:p>
      </dsp:txBody>
      <dsp:txXfrm>
        <a:off x="907372" y="1965559"/>
        <a:ext cx="5625043" cy="785603"/>
      </dsp:txXfrm>
    </dsp:sp>
    <dsp:sp modelId="{7985DC88-986F-468B-9402-4B6CD4E67C11}">
      <dsp:nvSpPr>
        <dsp:cNvPr id="0" name=""/>
        <dsp:cNvSpPr/>
      </dsp:nvSpPr>
      <dsp:spPr>
        <a:xfrm>
          <a:off x="0" y="2947564"/>
          <a:ext cx="6532415" cy="785603"/>
        </a:xfrm>
        <a:prstGeom prst="roundRect">
          <a:avLst>
            <a:gd name="adj" fmla="val 10000"/>
          </a:avLst>
        </a:prstGeom>
        <a:solidFill>
          <a:srgbClr val="1973EB">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93B572A9-A8A0-44CD-8B0A-67971EECFE57}">
      <dsp:nvSpPr>
        <dsp:cNvPr id="0" name=""/>
        <dsp:cNvSpPr/>
      </dsp:nvSpPr>
      <dsp:spPr>
        <a:xfrm>
          <a:off x="237645" y="3124325"/>
          <a:ext cx="432082" cy="4320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44B1D2-96DF-4394-A3CB-65E125003C88}">
      <dsp:nvSpPr>
        <dsp:cNvPr id="0" name=""/>
        <dsp:cNvSpPr/>
      </dsp:nvSpPr>
      <dsp:spPr>
        <a:xfrm>
          <a:off x="907372" y="2947564"/>
          <a:ext cx="5625043" cy="78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43" tIns="83143" rIns="83143" bIns="83143" numCol="1" spcCol="1270" anchor="ctr" anchorCtr="0">
          <a:noAutofit/>
        </a:bodyPr>
        <a:lstStyle/>
        <a:p>
          <a:pPr marL="0" lvl="0" indent="0" algn="l" defTabSz="622300">
            <a:lnSpc>
              <a:spcPct val="100000"/>
            </a:lnSpc>
            <a:spcBef>
              <a:spcPct val="0"/>
            </a:spcBef>
            <a:spcAft>
              <a:spcPct val="35000"/>
            </a:spcAft>
            <a:buNone/>
          </a:pPr>
          <a:r>
            <a:rPr lang="en-GB" sz="1400" kern="1200" dirty="0">
              <a:solidFill>
                <a:sysClr val="windowText" lastClr="000000">
                  <a:hueOff val="0"/>
                  <a:satOff val="0"/>
                  <a:lumOff val="0"/>
                  <a:alphaOff val="0"/>
                </a:sysClr>
              </a:solidFill>
              <a:latin typeface="+mn-lt"/>
              <a:ea typeface="+mn-ea"/>
              <a:cs typeface="+mn-cs"/>
            </a:rPr>
            <a:t>To efficiently prioritize and plan tasks, apply my management and planning abilities. (Skills for Care, 2022).</a:t>
          </a:r>
          <a:endParaRPr lang="en-US" sz="1400" kern="1200" dirty="0">
            <a:solidFill>
              <a:sysClr val="windowText" lastClr="000000">
                <a:hueOff val="0"/>
                <a:satOff val="0"/>
                <a:lumOff val="0"/>
                <a:alphaOff val="0"/>
              </a:sysClr>
            </a:solidFill>
            <a:latin typeface="+mn-lt"/>
            <a:ea typeface="+mn-ea"/>
            <a:cs typeface="+mn-cs"/>
          </a:endParaRPr>
        </a:p>
      </dsp:txBody>
      <dsp:txXfrm>
        <a:off x="907372" y="2947564"/>
        <a:ext cx="5625043" cy="785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DF3AD7-DC33-4A7E-96F9-2A7D833D3F7C}">
      <dsp:nvSpPr>
        <dsp:cNvPr id="0" name=""/>
        <dsp:cNvSpPr/>
      </dsp:nvSpPr>
      <dsp:spPr>
        <a:xfrm>
          <a:off x="0" y="482"/>
          <a:ext cx="5386917" cy="1128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2C966-0A98-4AC9-9A42-57B81D90C19E}">
      <dsp:nvSpPr>
        <dsp:cNvPr id="0" name=""/>
        <dsp:cNvSpPr/>
      </dsp:nvSpPr>
      <dsp:spPr>
        <a:xfrm>
          <a:off x="341420" y="254431"/>
          <a:ext cx="620765" cy="6207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E95C89-DC26-4357-A21E-E0DD0C554676}">
      <dsp:nvSpPr>
        <dsp:cNvPr id="0" name=""/>
        <dsp:cNvSpPr/>
      </dsp:nvSpPr>
      <dsp:spPr>
        <a:xfrm>
          <a:off x="1303606" y="482"/>
          <a:ext cx="4083310" cy="1128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450" tIns="119450" rIns="119450" bIns="119450" numCol="1" spcCol="1270" anchor="ctr" anchorCtr="0">
          <a:noAutofit/>
        </a:bodyPr>
        <a:lstStyle/>
        <a:p>
          <a:pPr marL="0" lvl="0" indent="0" algn="l" defTabSz="622300">
            <a:lnSpc>
              <a:spcPct val="100000"/>
            </a:lnSpc>
            <a:spcBef>
              <a:spcPct val="0"/>
            </a:spcBef>
            <a:spcAft>
              <a:spcPct val="35000"/>
            </a:spcAft>
            <a:buNone/>
          </a:pPr>
          <a:r>
            <a:rPr lang="en-GB" sz="1400" kern="1200" dirty="0"/>
            <a:t>I take advantage of my strengths to maximise my academic and career opportunities.  I can work well with others when I'm a team player, and I stay motivated to achieve my objectives. </a:t>
          </a:r>
          <a:endParaRPr lang="en-US" sz="1400" kern="1200" dirty="0"/>
        </a:p>
      </dsp:txBody>
      <dsp:txXfrm>
        <a:off x="1303606" y="482"/>
        <a:ext cx="4083310" cy="1128663"/>
      </dsp:txXfrm>
    </dsp:sp>
    <dsp:sp modelId="{B54C14DE-29B5-425C-A820-8253E872FC43}">
      <dsp:nvSpPr>
        <dsp:cNvPr id="0" name=""/>
        <dsp:cNvSpPr/>
      </dsp:nvSpPr>
      <dsp:spPr>
        <a:xfrm>
          <a:off x="0" y="1411312"/>
          <a:ext cx="5386917" cy="1128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AB90EC-11AF-4A90-9B0C-3A60E898CF8A}">
      <dsp:nvSpPr>
        <dsp:cNvPr id="0" name=""/>
        <dsp:cNvSpPr/>
      </dsp:nvSpPr>
      <dsp:spPr>
        <a:xfrm>
          <a:off x="341420" y="1665261"/>
          <a:ext cx="620765" cy="6207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899E0A-5B69-4FCC-90E5-F926842CBDB7}">
      <dsp:nvSpPr>
        <dsp:cNvPr id="0" name=""/>
        <dsp:cNvSpPr/>
      </dsp:nvSpPr>
      <dsp:spPr>
        <a:xfrm>
          <a:off x="1303606" y="1411312"/>
          <a:ext cx="4083310" cy="1128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450" tIns="119450" rIns="119450" bIns="119450" numCol="1" spcCol="1270" anchor="ctr" anchorCtr="0">
          <a:noAutofit/>
        </a:bodyPr>
        <a:lstStyle/>
        <a:p>
          <a:pPr marL="0" lvl="0" indent="0" algn="l" defTabSz="622300">
            <a:lnSpc>
              <a:spcPct val="100000"/>
            </a:lnSpc>
            <a:spcBef>
              <a:spcPct val="0"/>
            </a:spcBef>
            <a:spcAft>
              <a:spcPct val="35000"/>
            </a:spcAft>
            <a:buNone/>
          </a:pPr>
          <a:r>
            <a:rPr lang="en-GB" sz="1400" kern="1200" dirty="0"/>
            <a:t>My ability to solve problems and conduct research permits me to produce answers and make wise choices.  </a:t>
          </a:r>
          <a:endParaRPr lang="en-US" sz="1400" kern="1200" dirty="0"/>
        </a:p>
      </dsp:txBody>
      <dsp:txXfrm>
        <a:off x="1303606" y="1411312"/>
        <a:ext cx="4083310" cy="1128663"/>
      </dsp:txXfrm>
    </dsp:sp>
    <dsp:sp modelId="{E618AA01-05BF-4621-BDE1-35537B4FAE34}">
      <dsp:nvSpPr>
        <dsp:cNvPr id="0" name=""/>
        <dsp:cNvSpPr/>
      </dsp:nvSpPr>
      <dsp:spPr>
        <a:xfrm>
          <a:off x="0" y="2822141"/>
          <a:ext cx="5386917" cy="1128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1763A9-D327-4514-BFA7-EAFCAA0960EE}">
      <dsp:nvSpPr>
        <dsp:cNvPr id="0" name=""/>
        <dsp:cNvSpPr/>
      </dsp:nvSpPr>
      <dsp:spPr>
        <a:xfrm>
          <a:off x="341420" y="3076091"/>
          <a:ext cx="620765" cy="6207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78543C-7392-4D41-95FE-75DA918A6BC9}">
      <dsp:nvSpPr>
        <dsp:cNvPr id="0" name=""/>
        <dsp:cNvSpPr/>
      </dsp:nvSpPr>
      <dsp:spPr>
        <a:xfrm>
          <a:off x="1303606" y="2822141"/>
          <a:ext cx="4083310" cy="1128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450" tIns="119450" rIns="119450" bIns="119450" numCol="1" spcCol="1270" anchor="ctr" anchorCtr="0">
          <a:noAutofit/>
        </a:bodyPr>
        <a:lstStyle/>
        <a:p>
          <a:pPr marL="0" lvl="0" indent="0" algn="l" defTabSz="622300">
            <a:lnSpc>
              <a:spcPct val="100000"/>
            </a:lnSpc>
            <a:spcBef>
              <a:spcPct val="0"/>
            </a:spcBef>
            <a:spcAft>
              <a:spcPct val="35000"/>
            </a:spcAft>
            <a:buNone/>
          </a:pPr>
          <a:r>
            <a:rPr lang="en-GB" sz="1400" kern="1200" dirty="0"/>
            <a:t>Through creativity, resilience, and reliability, I overcome obstacles and finish tasks to a high standard.</a:t>
          </a:r>
          <a:endParaRPr lang="en-US" sz="1400" kern="1200" dirty="0"/>
        </a:p>
      </dsp:txBody>
      <dsp:txXfrm>
        <a:off x="1303606" y="2822141"/>
        <a:ext cx="4083310" cy="11286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86FB3-1393-4D76-B18E-B9E5122D4F02}">
      <dsp:nvSpPr>
        <dsp:cNvPr id="0" name=""/>
        <dsp:cNvSpPr/>
      </dsp:nvSpPr>
      <dsp:spPr>
        <a:xfrm>
          <a:off x="0" y="0"/>
          <a:ext cx="9735015" cy="1029038"/>
        </a:xfrm>
        <a:prstGeom prst="roundRect">
          <a:avLst>
            <a:gd name="adj" fmla="val 10000"/>
          </a:avLst>
        </a:prstGeom>
        <a:solidFill>
          <a:srgbClr val="1973EB">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224C1B1A-5BC1-4137-B984-6E71B69AF623}">
      <dsp:nvSpPr>
        <dsp:cNvPr id="0" name=""/>
        <dsp:cNvSpPr/>
      </dsp:nvSpPr>
      <dsp:spPr>
        <a:xfrm>
          <a:off x="311284" y="231973"/>
          <a:ext cx="565971" cy="5659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7C169D-7F9F-414B-A395-3A4C87D0F769}">
      <dsp:nvSpPr>
        <dsp:cNvPr id="0" name=""/>
        <dsp:cNvSpPr/>
      </dsp:nvSpPr>
      <dsp:spPr>
        <a:xfrm>
          <a:off x="1188540" y="439"/>
          <a:ext cx="8546474" cy="102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07" tIns="108907" rIns="108907" bIns="108907" numCol="1" spcCol="1270" anchor="ctr" anchorCtr="0">
          <a:noAutofit/>
        </a:bodyPr>
        <a:lstStyle/>
        <a:p>
          <a:pPr marL="0" lvl="0" indent="0" algn="l" defTabSz="933450">
            <a:lnSpc>
              <a:spcPct val="100000"/>
            </a:lnSpc>
            <a:spcBef>
              <a:spcPct val="0"/>
            </a:spcBef>
            <a:spcAft>
              <a:spcPct val="35000"/>
            </a:spcAft>
            <a:buNone/>
          </a:pPr>
          <a:r>
            <a:rPr lang="en-GB" sz="2100" kern="1200" dirty="0">
              <a:solidFill>
                <a:sysClr val="windowText" lastClr="000000">
                  <a:hueOff val="0"/>
                  <a:satOff val="0"/>
                  <a:lumOff val="0"/>
                  <a:alphaOff val="0"/>
                </a:sysClr>
              </a:solidFill>
              <a:latin typeface="+mn-lt"/>
              <a:ea typeface="+mn-ea"/>
              <a:cs typeface="+mn-cs"/>
            </a:rPr>
            <a:t>SWOT analysis aids in establishing specific goals for one's career and studies</a:t>
          </a:r>
          <a:r>
            <a:rPr lang="en-GB" sz="2100" kern="1200" dirty="0">
              <a:solidFill>
                <a:sysClr val="windowText" lastClr="000000">
                  <a:hueOff val="0"/>
                  <a:satOff val="0"/>
                  <a:lumOff val="0"/>
                  <a:alphaOff val="0"/>
                </a:sysClr>
              </a:solidFill>
              <a:latin typeface="Grandview Display"/>
              <a:ea typeface="+mn-ea"/>
              <a:cs typeface="+mn-cs"/>
            </a:rPr>
            <a:t>.</a:t>
          </a:r>
          <a:endParaRPr lang="en-US" sz="2100" kern="1200" dirty="0">
            <a:solidFill>
              <a:sysClr val="windowText" lastClr="000000">
                <a:hueOff val="0"/>
                <a:satOff val="0"/>
                <a:lumOff val="0"/>
                <a:alphaOff val="0"/>
              </a:sysClr>
            </a:solidFill>
            <a:latin typeface="Grandview Display"/>
            <a:ea typeface="+mn-ea"/>
            <a:cs typeface="+mn-cs"/>
          </a:endParaRPr>
        </a:p>
      </dsp:txBody>
      <dsp:txXfrm>
        <a:off x="1188540" y="439"/>
        <a:ext cx="8546474" cy="1029038"/>
      </dsp:txXfrm>
    </dsp:sp>
    <dsp:sp modelId="{C2162652-5D51-424E-AEF0-DD8FB141145A}">
      <dsp:nvSpPr>
        <dsp:cNvPr id="0" name=""/>
        <dsp:cNvSpPr/>
      </dsp:nvSpPr>
      <dsp:spPr>
        <a:xfrm>
          <a:off x="0" y="1286738"/>
          <a:ext cx="9735015" cy="1029038"/>
        </a:xfrm>
        <a:prstGeom prst="roundRect">
          <a:avLst>
            <a:gd name="adj" fmla="val 10000"/>
          </a:avLst>
        </a:prstGeom>
        <a:solidFill>
          <a:srgbClr val="1973EB">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ED02E18E-3D63-4AC5-9B5B-CE20610B3F3D}">
      <dsp:nvSpPr>
        <dsp:cNvPr id="0" name=""/>
        <dsp:cNvSpPr/>
      </dsp:nvSpPr>
      <dsp:spPr>
        <a:xfrm>
          <a:off x="311284" y="1518272"/>
          <a:ext cx="565971" cy="5659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3D90F-8993-4C10-A38A-473E8E606629}">
      <dsp:nvSpPr>
        <dsp:cNvPr id="0" name=""/>
        <dsp:cNvSpPr/>
      </dsp:nvSpPr>
      <dsp:spPr>
        <a:xfrm>
          <a:off x="1188540" y="1286738"/>
          <a:ext cx="8546474" cy="102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07" tIns="108907" rIns="108907" bIns="108907" numCol="1" spcCol="1270" anchor="ctr" anchorCtr="0">
          <a:noAutofit/>
        </a:bodyPr>
        <a:lstStyle/>
        <a:p>
          <a:pPr marL="0" lvl="0" indent="0" algn="l" defTabSz="933450">
            <a:lnSpc>
              <a:spcPct val="90000"/>
            </a:lnSpc>
            <a:spcBef>
              <a:spcPct val="0"/>
            </a:spcBef>
            <a:spcAft>
              <a:spcPct val="35000"/>
            </a:spcAft>
            <a:buNone/>
          </a:pPr>
          <a:r>
            <a:rPr lang="en-GB" sz="2100" kern="1200" dirty="0"/>
            <a:t>Focusing on one’s strengths fosters continuous growth and development.</a:t>
          </a:r>
          <a:endParaRPr lang="en-US" sz="2100" kern="1200" dirty="0"/>
        </a:p>
      </dsp:txBody>
      <dsp:txXfrm>
        <a:off x="1188540" y="1286738"/>
        <a:ext cx="8546474" cy="1029038"/>
      </dsp:txXfrm>
    </dsp:sp>
    <dsp:sp modelId="{035A7B17-D059-48F8-8E1A-EE802DD8A8CC}">
      <dsp:nvSpPr>
        <dsp:cNvPr id="0" name=""/>
        <dsp:cNvSpPr/>
      </dsp:nvSpPr>
      <dsp:spPr>
        <a:xfrm>
          <a:off x="0" y="2525269"/>
          <a:ext cx="9735015" cy="1029038"/>
        </a:xfrm>
        <a:prstGeom prst="roundRect">
          <a:avLst>
            <a:gd name="adj" fmla="val 10000"/>
          </a:avLst>
        </a:prstGeom>
        <a:solidFill>
          <a:srgbClr val="1973EB">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2FBB3543-68C6-4255-93FE-C7EF62C41577}">
      <dsp:nvSpPr>
        <dsp:cNvPr id="0" name=""/>
        <dsp:cNvSpPr/>
      </dsp:nvSpPr>
      <dsp:spPr>
        <a:xfrm>
          <a:off x="336685" y="2756803"/>
          <a:ext cx="565971" cy="5659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8F3D61-4B38-4FAA-952C-5B7F4120CE6B}">
      <dsp:nvSpPr>
        <dsp:cNvPr id="0" name=""/>
        <dsp:cNvSpPr/>
      </dsp:nvSpPr>
      <dsp:spPr>
        <a:xfrm>
          <a:off x="1188540" y="2525269"/>
          <a:ext cx="8546474" cy="102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07" tIns="108907" rIns="108907" bIns="108907" numCol="1" spcCol="1270" anchor="ctr" anchorCtr="0">
          <a:noAutofit/>
        </a:bodyPr>
        <a:lstStyle/>
        <a:p>
          <a:pPr marL="0" lvl="0" indent="0" algn="l" defTabSz="933450">
            <a:lnSpc>
              <a:spcPct val="90000"/>
            </a:lnSpc>
            <a:spcBef>
              <a:spcPct val="0"/>
            </a:spcBef>
            <a:spcAft>
              <a:spcPct val="35000"/>
            </a:spcAft>
            <a:buNone/>
          </a:pPr>
          <a:r>
            <a:rPr lang="en-GB" sz="2100" kern="1200" dirty="0"/>
            <a:t>Regular self-evaluation enhances awareness of future opportunities in the social and healthcare sectors. (Siraj et al., 2013)</a:t>
          </a:r>
          <a:endParaRPr lang="en-US" sz="2100" kern="1200" dirty="0"/>
        </a:p>
      </dsp:txBody>
      <dsp:txXfrm>
        <a:off x="1188540" y="2525269"/>
        <a:ext cx="8546474" cy="10290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DB06D5-71A5-4C2F-820F-F8049FB60E29}"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A749FA-3360-4060-B4F1-1BA0769581FC}" type="slidenum">
              <a:rPr lang="en-GB" smtClean="0"/>
              <a:t>‹#›</a:t>
            </a:fld>
            <a:endParaRPr lang="en-GB"/>
          </a:p>
        </p:txBody>
      </p:sp>
    </p:spTree>
    <p:extLst>
      <p:ext uri="{BB962C8B-B14F-4D97-AF65-F5344CB8AC3E}">
        <p14:creationId xmlns:p14="http://schemas.microsoft.com/office/powerpoint/2010/main" val="1371127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A84964C-253C-1824-6EE0-94A0864EFB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9B8EA306-96CB-DD16-5D89-3DFEB62654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25BACE2C-BBB2-D599-23A7-3B1133BBB1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1</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84C0E-FA13-CFCB-4B37-5E8961E6DC51}"/>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F4139F0-8421-EB4C-9C6B-66827AAF05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3584933A-6886-95FE-695A-10B8E59B17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ECAAA2C3-EDBA-155A-9605-933C95AAFDA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2</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714692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A7C67-FC5D-925A-5674-4D8E7A38D885}"/>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C130EEB-D0E8-0DD7-2D0C-608FC4484D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BF6A3ED0-198A-14F1-8C73-C55BCF08B3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83E898D9-30E8-DC04-9806-04110D185F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3</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08934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460B4-D915-CC19-8184-D8B768B78C5B}"/>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F6845EA9-7E33-899B-44B2-383A973BDB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C8AEFEB7-43CF-8E3D-845D-E5488B2DBA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6C1448EC-7E74-2515-6ABD-62CA667E65E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4</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73253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31DEE9-8AEB-1AC4-0016-7883F9FC1D76}"/>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D593DD22-5C26-402B-84F5-7958A2F616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CF86ED64-6169-921D-D985-FB25FADFE8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A40593F8-9B3F-F8EC-3F25-1016F01B2F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5</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24095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14FC43-3246-DB8C-F00C-4FC6951F7692}"/>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280F8A6-A50C-E531-248A-3574CBFF4F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1DB52094-EB90-ED08-F38E-7CAE573A2EB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6868" name="Slide Number Placeholder 3">
            <a:extLst>
              <a:ext uri="{FF2B5EF4-FFF2-40B4-BE49-F238E27FC236}">
                <a16:creationId xmlns:a16="http://schemas.microsoft.com/office/drawing/2014/main" id="{F231E734-58A7-AD3D-FD40-6306402D70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6</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02264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CE0BE-6FE9-4C27-7217-222315A68B1B}"/>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A93271EB-24A1-3821-CEBE-60450A59E9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6C5393E0-5ADD-E842-0B6D-7C494B3521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6868" name="Slide Number Placeholder 3">
            <a:extLst>
              <a:ext uri="{FF2B5EF4-FFF2-40B4-BE49-F238E27FC236}">
                <a16:creationId xmlns:a16="http://schemas.microsoft.com/office/drawing/2014/main" id="{050F579A-F315-6771-22D2-96E599647B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7</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12485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DD161D-E7E0-5898-014D-CE5D4CA3647A}"/>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61A753EA-3E66-8FC3-D9F8-AC2008226F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DA63ABDE-FC96-1B08-DB8D-4FD99AEC6C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6868" name="Slide Number Placeholder 3">
            <a:extLst>
              <a:ext uri="{FF2B5EF4-FFF2-40B4-BE49-F238E27FC236}">
                <a16:creationId xmlns:a16="http://schemas.microsoft.com/office/drawing/2014/main" id="{D2A58B35-4CE7-0876-8BE6-FC4B17F4BB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8</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87230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B4209-CE05-29FD-9D4D-8E353EBBA765}"/>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333A8592-40F4-850F-B99D-38634FB122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3D37BA2E-BCF1-22DF-601E-447C608F6C8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6B1EC1A9-E420-C53A-B0F5-979F94D43F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9</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84490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241A3-77BB-08E1-DF47-AAAA63DB7FD8}"/>
            </a:ext>
          </a:extLst>
        </p:cNvPr>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A3A31BC9-339B-4070-B442-4232D0A70E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755213A7-36D8-366B-F6E7-D246754583F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FE37F5A9-C958-49A0-83F7-EADBF8F4539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fld id="{B1C6BF87-3D80-DE40-8D09-560B368E20E2}" type="slidenum">
              <a:rPr kumimoji="0" lang="en-US" altLang="en-US" sz="1200" b="0" i="0" u="none" strike="noStrike" kern="1200" cap="none" spc="0" normalizeH="0" baseline="0" noProof="0" smtClean="0">
                <a:ln>
                  <a:noFill/>
                </a:ln>
                <a:solidFill>
                  <a:srgbClr val="4F81BD"/>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20000"/>
                </a:spcBef>
                <a:spcAft>
                  <a:spcPct val="0"/>
                </a:spcAft>
                <a:buClr>
                  <a:prstClr val="black"/>
                </a:buClr>
                <a:buSzPct val="75000"/>
                <a:buFont typeface="Wingdings" panose="05000000000000000000" pitchFamily="2" charset="2"/>
                <a:buChar char="l"/>
                <a:tabLst/>
                <a:defRPr/>
              </a:pPr>
              <a:t>10</a:t>
            </a:fld>
            <a:endParaRPr kumimoji="0" lang="en-US" altLang="en-US" sz="1200" b="0" i="0" u="none" strike="noStrike" kern="1200" cap="none" spc="0" normalizeH="0" baseline="0" noProof="0">
              <a:ln>
                <a:noFill/>
              </a:ln>
              <a:solidFill>
                <a:srgbClr val="4F81BD"/>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49315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A250133-9CC0-E6FD-F018-12C003AE882F}"/>
              </a:ext>
            </a:extLst>
          </p:cNvPr>
          <p:cNvSpPr>
            <a:spLocks noChangeArrowheads="1"/>
          </p:cNvSpPr>
          <p:nvPr/>
        </p:nvSpPr>
        <p:spPr bwMode="auto">
          <a:xfrm>
            <a:off x="0" y="0"/>
            <a:ext cx="6096000" cy="6858000"/>
          </a:xfrm>
          <a:prstGeom prst="rect">
            <a:avLst/>
          </a:prstGeom>
          <a:solidFill>
            <a:schemeClr val="accent1"/>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algn="ctr" eaLnBrk="1" hangingPunct="1">
              <a:defRPr/>
            </a:pPr>
            <a:endParaRPr kumimoji="1" lang="en-US" altLang="en-US" sz="2400">
              <a:solidFill>
                <a:schemeClr val="tx1"/>
              </a:solidFill>
              <a:latin typeface="Times New Roman" panose="02020603050405020304" pitchFamily="18" charset="0"/>
            </a:endParaRPr>
          </a:p>
        </p:txBody>
      </p:sp>
      <p:sp>
        <p:nvSpPr>
          <p:cNvPr id="3" name="AutoShape 3">
            <a:extLst>
              <a:ext uri="{FF2B5EF4-FFF2-40B4-BE49-F238E27FC236}">
                <a16:creationId xmlns:a16="http://schemas.microsoft.com/office/drawing/2014/main" id="{D317BC2B-B2F0-CABA-A32C-19D0427E777E}"/>
              </a:ext>
            </a:extLst>
          </p:cNvPr>
          <p:cNvSpPr>
            <a:spLocks noChangeArrowheads="1"/>
          </p:cNvSpPr>
          <p:nvPr/>
        </p:nvSpPr>
        <p:spPr bwMode="auto">
          <a:xfrm>
            <a:off x="914400" y="990600"/>
            <a:ext cx="6908800" cy="1905000"/>
          </a:xfrm>
          <a:prstGeom prst="roundRect">
            <a:avLst>
              <a:gd name="adj" fmla="val 50000"/>
            </a:avLst>
          </a:prstGeom>
          <a:solidFill>
            <a:schemeClr val="bg1"/>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algn="ctr" eaLnBrk="1" hangingPunct="1">
              <a:defRPr/>
            </a:pPr>
            <a:endParaRPr kumimoji="1" lang="en-US" altLang="en-US" sz="2400">
              <a:solidFill>
                <a:schemeClr val="tx1"/>
              </a:solidFill>
              <a:latin typeface="Times New Roman" panose="02020603050405020304" pitchFamily="18" charset="0"/>
            </a:endParaRPr>
          </a:p>
        </p:txBody>
      </p:sp>
      <p:grpSp>
        <p:nvGrpSpPr>
          <p:cNvPr id="4" name="Group 15">
            <a:extLst>
              <a:ext uri="{FF2B5EF4-FFF2-40B4-BE49-F238E27FC236}">
                <a16:creationId xmlns:a16="http://schemas.microsoft.com/office/drawing/2014/main" id="{5FEF7F7F-6FEF-1483-B3DA-3E4867017F7B}"/>
              </a:ext>
            </a:extLst>
          </p:cNvPr>
          <p:cNvGrpSpPr>
            <a:grpSpLocks/>
          </p:cNvGrpSpPr>
          <p:nvPr/>
        </p:nvGrpSpPr>
        <p:grpSpPr bwMode="auto">
          <a:xfrm>
            <a:off x="4842933" y="4889500"/>
            <a:ext cx="6502400" cy="319088"/>
            <a:chOff x="2288" y="3080"/>
            <a:chExt cx="3072" cy="201"/>
          </a:xfrm>
        </p:grpSpPr>
        <p:sp>
          <p:nvSpPr>
            <p:cNvPr id="5" name="AutoShape 6">
              <a:extLst>
                <a:ext uri="{FF2B5EF4-FFF2-40B4-BE49-F238E27FC236}">
                  <a16:creationId xmlns:a16="http://schemas.microsoft.com/office/drawing/2014/main" id="{B5026CD9-BD11-B0AF-4DC8-74B29BABD603}"/>
                </a:ext>
              </a:extLst>
            </p:cNvPr>
            <p:cNvSpPr>
              <a:spLocks noChangeArrowheads="1"/>
            </p:cNvSpPr>
            <p:nvPr/>
          </p:nvSpPr>
          <p:spPr bwMode="auto">
            <a:xfrm flipH="1">
              <a:off x="2288" y="3080"/>
              <a:ext cx="2914" cy="200"/>
            </a:xfrm>
            <a:prstGeom prst="roundRect">
              <a:avLst>
                <a:gd name="adj" fmla="val 0"/>
              </a:avLst>
            </a:prstGeom>
            <a:solidFill>
              <a:schemeClr val="bg2"/>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eaLnBrk="1" hangingPunct="1">
                <a:spcBef>
                  <a:spcPct val="20000"/>
                </a:spcBef>
                <a:buClr>
                  <a:schemeClr val="tx1"/>
                </a:buClr>
                <a:buSzPct val="75000"/>
                <a:buFont typeface="Wingdings" panose="05000000000000000000" pitchFamily="2" charset="2"/>
                <a:buChar char="l"/>
                <a:defRPr/>
              </a:pPr>
              <a:endParaRPr lang="en-US" altLang="en-US" sz="2800"/>
            </a:p>
          </p:txBody>
        </p:sp>
        <p:sp>
          <p:nvSpPr>
            <p:cNvPr id="6" name="AutoShape 7">
              <a:extLst>
                <a:ext uri="{FF2B5EF4-FFF2-40B4-BE49-F238E27FC236}">
                  <a16:creationId xmlns:a16="http://schemas.microsoft.com/office/drawing/2014/main" id="{F4599341-3A91-8DEB-7DFD-C7761FAE02A0}"/>
                </a:ext>
              </a:extLst>
            </p:cNvPr>
            <p:cNvSpPr>
              <a:spLocks noChangeArrowheads="1"/>
            </p:cNvSpPr>
            <p:nvPr/>
          </p:nvSpPr>
          <p:spPr bwMode="auto">
            <a:xfrm>
              <a:off x="5196" y="3080"/>
              <a:ext cx="164" cy="201"/>
            </a:xfrm>
            <a:prstGeom prst="flowChartDelay">
              <a:avLst/>
            </a:prstGeom>
            <a:solidFill>
              <a:schemeClr val="bg2"/>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eaLnBrk="1" hangingPunct="1">
                <a:spcBef>
                  <a:spcPct val="20000"/>
                </a:spcBef>
                <a:buClr>
                  <a:schemeClr val="tx1"/>
                </a:buClr>
                <a:buSzPct val="75000"/>
                <a:buFont typeface="Wingdings" panose="05000000000000000000" pitchFamily="2" charset="2"/>
                <a:buChar char="l"/>
                <a:defRPr/>
              </a:pPr>
              <a:endParaRPr lang="en-US" altLang="en-US" sz="2800"/>
            </a:p>
          </p:txBody>
        </p:sp>
      </p:grpSp>
      <p:sp>
        <p:nvSpPr>
          <p:cNvPr id="4100" name="Rectangle 4"/>
          <p:cNvSpPr>
            <a:spLocks noGrp="1" noChangeArrowheads="1"/>
          </p:cNvSpPr>
          <p:nvPr>
            <p:ph type="subTitle" idx="1"/>
          </p:nvPr>
        </p:nvSpPr>
        <p:spPr>
          <a:xfrm>
            <a:off x="6231467" y="2927350"/>
            <a:ext cx="4876800" cy="1822450"/>
          </a:xfrm>
        </p:spPr>
        <p:txBody>
          <a:bodyPr anchor="b"/>
          <a:lstStyle>
            <a:lvl1pPr marL="0" indent="0">
              <a:buFont typeface="Wingdings" pitchFamily="2" charset="2"/>
              <a:buNone/>
              <a:defRPr>
                <a:solidFill>
                  <a:schemeClr val="tx2"/>
                </a:solidFill>
              </a:defRPr>
            </a:lvl1pPr>
          </a:lstStyle>
          <a:p>
            <a:r>
              <a:rPr lang="en-US"/>
              <a:t>Click to edit Master subtitle style</a:t>
            </a:r>
          </a:p>
        </p:txBody>
      </p:sp>
      <p:sp>
        <p:nvSpPr>
          <p:cNvPr id="4107" name="Rectangle 11"/>
          <p:cNvSpPr>
            <a:spLocks noGrp="1" noChangeArrowheads="1"/>
          </p:cNvSpPr>
          <p:nvPr>
            <p:ph type="ctrTitle" sz="quarter"/>
          </p:nvPr>
        </p:nvSpPr>
        <p:spPr>
          <a:xfrm>
            <a:off x="1248833" y="1425575"/>
            <a:ext cx="10363200" cy="1143000"/>
          </a:xfrm>
        </p:spPr>
        <p:txBody>
          <a:bodyPr anchor="ctr"/>
          <a:lstStyle>
            <a:lvl1pPr algn="ctr">
              <a:defRPr>
                <a:solidFill>
                  <a:schemeClr val="tx1"/>
                </a:solidFill>
              </a:defRPr>
            </a:lvl1pPr>
          </a:lstStyle>
          <a:p>
            <a:r>
              <a:rPr lang="en-US"/>
              <a:t>Click to edit Master title style</a:t>
            </a:r>
          </a:p>
        </p:txBody>
      </p:sp>
      <p:sp>
        <p:nvSpPr>
          <p:cNvPr id="7" name="Date Placeholder 6">
            <a:extLst>
              <a:ext uri="{FF2B5EF4-FFF2-40B4-BE49-F238E27FC236}">
                <a16:creationId xmlns:a16="http://schemas.microsoft.com/office/drawing/2014/main" id="{85DD001B-C36A-B4C2-A756-5C155CB9D11C}"/>
              </a:ext>
            </a:extLst>
          </p:cNvPr>
          <p:cNvSpPr>
            <a:spLocks noGrp="1" noChangeArrowheads="1"/>
          </p:cNvSpPr>
          <p:nvPr>
            <p:ph type="dt" sz="quarter" idx="10"/>
          </p:nvPr>
        </p:nvSpPr>
        <p:spPr>
          <a:xfrm>
            <a:off x="3556000" y="6553200"/>
            <a:ext cx="2540000" cy="304800"/>
          </a:xfrm>
        </p:spPr>
        <p:txBody>
          <a:bodyPr/>
          <a:lstStyle>
            <a:lvl1pPr>
              <a:defRPr>
                <a:solidFill>
                  <a:schemeClr val="bg1"/>
                </a:solidFill>
              </a:defRPr>
            </a:lvl1pPr>
          </a:lstStyle>
          <a:p>
            <a:pPr>
              <a:defRPr/>
            </a:pPr>
            <a:endParaRPr lang="en-US"/>
          </a:p>
        </p:txBody>
      </p:sp>
      <p:sp>
        <p:nvSpPr>
          <p:cNvPr id="8" name="Footer Placeholder 7">
            <a:extLst>
              <a:ext uri="{FF2B5EF4-FFF2-40B4-BE49-F238E27FC236}">
                <a16:creationId xmlns:a16="http://schemas.microsoft.com/office/drawing/2014/main" id="{16DE290C-8F43-929A-7254-409706AD1154}"/>
              </a:ext>
            </a:extLst>
          </p:cNvPr>
          <p:cNvSpPr>
            <a:spLocks noGrp="1" noChangeArrowheads="1"/>
          </p:cNvSpPr>
          <p:nvPr>
            <p:ph type="ftr" sz="quarter" idx="11"/>
          </p:nvPr>
        </p:nvSpPr>
        <p:spPr>
          <a:xfrm>
            <a:off x="6927852" y="6553200"/>
            <a:ext cx="4373033" cy="304800"/>
          </a:xfrm>
        </p:spPr>
        <p:txBody>
          <a:bodyPr/>
          <a:lstStyle>
            <a:lvl1pPr algn="r">
              <a:defRPr/>
            </a:lvl1pPr>
          </a:lstStyle>
          <a:p>
            <a:pPr>
              <a:defRPr/>
            </a:pPr>
            <a:endParaRPr lang="en-US"/>
          </a:p>
        </p:txBody>
      </p:sp>
      <p:sp>
        <p:nvSpPr>
          <p:cNvPr id="9" name="Slide Number Placeholder 8">
            <a:extLst>
              <a:ext uri="{FF2B5EF4-FFF2-40B4-BE49-F238E27FC236}">
                <a16:creationId xmlns:a16="http://schemas.microsoft.com/office/drawing/2014/main" id="{45AD861F-85DB-C2B5-5296-2EA6DAB18EA9}"/>
              </a:ext>
            </a:extLst>
          </p:cNvPr>
          <p:cNvSpPr>
            <a:spLocks noGrp="1" noChangeArrowheads="1"/>
          </p:cNvSpPr>
          <p:nvPr>
            <p:ph type="sldNum" sz="quarter" idx="12"/>
          </p:nvPr>
        </p:nvSpPr>
        <p:spPr>
          <a:xfrm>
            <a:off x="12701" y="6359525"/>
            <a:ext cx="783167" cy="488950"/>
          </a:xfrm>
        </p:spPr>
        <p:txBody>
          <a:bodyPr anchorCtr="0"/>
          <a:lstStyle>
            <a:lvl1pPr>
              <a:defRPr/>
            </a:lvl1pPr>
          </a:lstStyle>
          <a:p>
            <a:pPr>
              <a:defRPr/>
            </a:pPr>
            <a:fld id="{BFF217A4-0EF8-6B4A-AA7B-ED7C40299707}" type="slidenum">
              <a:rPr lang="en-US" altLang="en-US"/>
              <a:pPr>
                <a:defRPr/>
              </a:pPr>
              <a:t>‹#›</a:t>
            </a:fld>
            <a:endParaRPr lang="en-US" altLang="en-US"/>
          </a:p>
        </p:txBody>
      </p:sp>
    </p:spTree>
    <p:extLst>
      <p:ext uri="{BB962C8B-B14F-4D97-AF65-F5344CB8AC3E}">
        <p14:creationId xmlns:p14="http://schemas.microsoft.com/office/powerpoint/2010/main" val="3760890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A86E9C54-6894-CE46-BA3A-86F073785A1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44798C65-B39A-6890-5A0C-DAE486C0CB6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BDADC5A0-9605-7837-D03F-914371E136F4}"/>
              </a:ext>
            </a:extLst>
          </p:cNvPr>
          <p:cNvSpPr>
            <a:spLocks noGrp="1" noChangeArrowheads="1"/>
          </p:cNvSpPr>
          <p:nvPr>
            <p:ph type="sldNum" sz="quarter" idx="12"/>
          </p:nvPr>
        </p:nvSpPr>
        <p:spPr>
          <a:ln/>
        </p:spPr>
        <p:txBody>
          <a:bodyPr/>
          <a:lstStyle>
            <a:lvl1pPr>
              <a:defRPr/>
            </a:lvl1pPr>
          </a:lstStyle>
          <a:p>
            <a:pPr>
              <a:defRPr/>
            </a:pPr>
            <a:fld id="{C13E66E8-A37C-FB42-8368-7ACD7402633F}" type="slidenum">
              <a:rPr lang="en-US" altLang="en-US"/>
              <a:pPr>
                <a:defRPr/>
              </a:pPr>
              <a:t>‹#›</a:t>
            </a:fld>
            <a:endParaRPr lang="en-US" altLang="en-US"/>
          </a:p>
        </p:txBody>
      </p:sp>
    </p:spTree>
    <p:extLst>
      <p:ext uri="{BB962C8B-B14F-4D97-AF65-F5344CB8AC3E}">
        <p14:creationId xmlns:p14="http://schemas.microsoft.com/office/powerpoint/2010/main" val="604367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51084C72-8A22-42D5-54F0-BEB92ABC3B0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189C55CC-E999-8121-D06D-13AB05F412B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6D081B51-20A4-BC90-17EB-067948FF526D}"/>
              </a:ext>
            </a:extLst>
          </p:cNvPr>
          <p:cNvSpPr>
            <a:spLocks noGrp="1" noChangeArrowheads="1"/>
          </p:cNvSpPr>
          <p:nvPr>
            <p:ph type="sldNum" sz="quarter" idx="12"/>
          </p:nvPr>
        </p:nvSpPr>
        <p:spPr>
          <a:ln/>
        </p:spPr>
        <p:txBody>
          <a:bodyPr/>
          <a:lstStyle>
            <a:lvl1pPr>
              <a:defRPr/>
            </a:lvl1pPr>
          </a:lstStyle>
          <a:p>
            <a:pPr>
              <a:defRPr/>
            </a:pPr>
            <a:fld id="{54C145E5-9C98-EA43-B15E-C6C57184AFFB}" type="slidenum">
              <a:rPr lang="en-US" altLang="en-US"/>
              <a:pPr>
                <a:defRPr/>
              </a:pPr>
              <a:t>‹#›</a:t>
            </a:fld>
            <a:endParaRPr lang="en-US" altLang="en-US"/>
          </a:p>
        </p:txBody>
      </p:sp>
    </p:spTree>
    <p:extLst>
      <p:ext uri="{BB962C8B-B14F-4D97-AF65-F5344CB8AC3E}">
        <p14:creationId xmlns:p14="http://schemas.microsoft.com/office/powerpoint/2010/main" val="293201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19200" y="2362200"/>
            <a:ext cx="5232400" cy="3733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54800" y="2362200"/>
            <a:ext cx="5232400" cy="3733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9A92E0C4-F530-20DC-29E4-01ACB96428D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7A42C83E-5B83-7885-A383-45535E32501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02BA93BA-C0F8-4A93-BE1F-EEDF69BF9CA1}"/>
              </a:ext>
            </a:extLst>
          </p:cNvPr>
          <p:cNvSpPr>
            <a:spLocks noGrp="1" noChangeArrowheads="1"/>
          </p:cNvSpPr>
          <p:nvPr>
            <p:ph type="sldNum" sz="quarter" idx="12"/>
          </p:nvPr>
        </p:nvSpPr>
        <p:spPr>
          <a:ln/>
        </p:spPr>
        <p:txBody>
          <a:bodyPr/>
          <a:lstStyle>
            <a:lvl1pPr>
              <a:defRPr/>
            </a:lvl1pPr>
          </a:lstStyle>
          <a:p>
            <a:pPr>
              <a:defRPr/>
            </a:pPr>
            <a:fld id="{E5036F00-734B-7A47-A094-8A920CD79364}" type="slidenum">
              <a:rPr lang="en-US" altLang="en-US"/>
              <a:pPr>
                <a:defRPr/>
              </a:pPr>
              <a:t>‹#›</a:t>
            </a:fld>
            <a:endParaRPr lang="en-US" altLang="en-US"/>
          </a:p>
        </p:txBody>
      </p:sp>
    </p:spTree>
    <p:extLst>
      <p:ext uri="{BB962C8B-B14F-4D97-AF65-F5344CB8AC3E}">
        <p14:creationId xmlns:p14="http://schemas.microsoft.com/office/powerpoint/2010/main" val="10626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446595C5-7A65-419F-3AE7-CC1F7E187D83}"/>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1AEAABEC-9F45-7B8E-EEF4-58252CD30D8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10">
            <a:extLst>
              <a:ext uri="{FF2B5EF4-FFF2-40B4-BE49-F238E27FC236}">
                <a16:creationId xmlns:a16="http://schemas.microsoft.com/office/drawing/2014/main" id="{EE128FCF-7F21-59E2-C84C-4891C299409F}"/>
              </a:ext>
            </a:extLst>
          </p:cNvPr>
          <p:cNvSpPr>
            <a:spLocks noGrp="1" noChangeArrowheads="1"/>
          </p:cNvSpPr>
          <p:nvPr>
            <p:ph type="sldNum" sz="quarter" idx="12"/>
          </p:nvPr>
        </p:nvSpPr>
        <p:spPr>
          <a:ln/>
        </p:spPr>
        <p:txBody>
          <a:bodyPr/>
          <a:lstStyle>
            <a:lvl1pPr>
              <a:defRPr/>
            </a:lvl1pPr>
          </a:lstStyle>
          <a:p>
            <a:pPr>
              <a:defRPr/>
            </a:pPr>
            <a:fld id="{6D6194DD-44A0-0841-B59E-26DA1C54C8A9}" type="slidenum">
              <a:rPr lang="en-US" altLang="en-US"/>
              <a:pPr>
                <a:defRPr/>
              </a:pPr>
              <a:t>‹#›</a:t>
            </a:fld>
            <a:endParaRPr lang="en-US" altLang="en-US"/>
          </a:p>
        </p:txBody>
      </p:sp>
    </p:spTree>
    <p:extLst>
      <p:ext uri="{BB962C8B-B14F-4D97-AF65-F5344CB8AC3E}">
        <p14:creationId xmlns:p14="http://schemas.microsoft.com/office/powerpoint/2010/main" val="2524026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97599DE8-7AAA-4872-F267-1F9D2103BF75}"/>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4BD1DB58-F073-79A0-C753-4CDD5FE24B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10">
            <a:extLst>
              <a:ext uri="{FF2B5EF4-FFF2-40B4-BE49-F238E27FC236}">
                <a16:creationId xmlns:a16="http://schemas.microsoft.com/office/drawing/2014/main" id="{1728520D-904C-BFE5-DF1C-9EC0D772340E}"/>
              </a:ext>
            </a:extLst>
          </p:cNvPr>
          <p:cNvSpPr>
            <a:spLocks noGrp="1" noChangeArrowheads="1"/>
          </p:cNvSpPr>
          <p:nvPr>
            <p:ph type="sldNum" sz="quarter" idx="12"/>
          </p:nvPr>
        </p:nvSpPr>
        <p:spPr>
          <a:ln/>
        </p:spPr>
        <p:txBody>
          <a:bodyPr/>
          <a:lstStyle>
            <a:lvl1pPr>
              <a:defRPr/>
            </a:lvl1pPr>
          </a:lstStyle>
          <a:p>
            <a:pPr>
              <a:defRPr/>
            </a:pPr>
            <a:fld id="{F52B481F-1662-C943-A301-A3FC9D35D26A}" type="slidenum">
              <a:rPr lang="en-US" altLang="en-US"/>
              <a:pPr>
                <a:defRPr/>
              </a:pPr>
              <a:t>‹#›</a:t>
            </a:fld>
            <a:endParaRPr lang="en-US" altLang="en-US"/>
          </a:p>
        </p:txBody>
      </p:sp>
    </p:spTree>
    <p:extLst>
      <p:ext uri="{BB962C8B-B14F-4D97-AF65-F5344CB8AC3E}">
        <p14:creationId xmlns:p14="http://schemas.microsoft.com/office/powerpoint/2010/main" val="1909034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2585B90-1C7C-E409-5682-B17D0F644A1D}"/>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9">
            <a:extLst>
              <a:ext uri="{FF2B5EF4-FFF2-40B4-BE49-F238E27FC236}">
                <a16:creationId xmlns:a16="http://schemas.microsoft.com/office/drawing/2014/main" id="{A32EE281-7650-F3DC-451E-03F7C26F34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10">
            <a:extLst>
              <a:ext uri="{FF2B5EF4-FFF2-40B4-BE49-F238E27FC236}">
                <a16:creationId xmlns:a16="http://schemas.microsoft.com/office/drawing/2014/main" id="{FEF0DDE3-9C25-F8DE-CAA5-F11BD7F50842}"/>
              </a:ext>
            </a:extLst>
          </p:cNvPr>
          <p:cNvSpPr>
            <a:spLocks noGrp="1" noChangeArrowheads="1"/>
          </p:cNvSpPr>
          <p:nvPr>
            <p:ph type="sldNum" sz="quarter" idx="12"/>
          </p:nvPr>
        </p:nvSpPr>
        <p:spPr>
          <a:ln/>
        </p:spPr>
        <p:txBody>
          <a:bodyPr/>
          <a:lstStyle>
            <a:lvl1pPr>
              <a:defRPr/>
            </a:lvl1pPr>
          </a:lstStyle>
          <a:p>
            <a:pPr>
              <a:defRPr/>
            </a:pPr>
            <a:fld id="{CA1E0937-1F9C-644D-93B4-8E16F5F5BA7E}" type="slidenum">
              <a:rPr lang="en-US" altLang="en-US"/>
              <a:pPr>
                <a:defRPr/>
              </a:pPr>
              <a:t>‹#›</a:t>
            </a:fld>
            <a:endParaRPr lang="en-US" altLang="en-US"/>
          </a:p>
        </p:txBody>
      </p:sp>
    </p:spTree>
    <p:extLst>
      <p:ext uri="{BB962C8B-B14F-4D97-AF65-F5344CB8AC3E}">
        <p14:creationId xmlns:p14="http://schemas.microsoft.com/office/powerpoint/2010/main" val="2518564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D9A65036-B630-ACFD-226C-CA07359D159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96EC664B-FFE6-37B2-F387-CD3E776359E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EBB9C433-1DF3-28BA-ABFF-2B9347CC712E}"/>
              </a:ext>
            </a:extLst>
          </p:cNvPr>
          <p:cNvSpPr>
            <a:spLocks noGrp="1" noChangeArrowheads="1"/>
          </p:cNvSpPr>
          <p:nvPr>
            <p:ph type="sldNum" sz="quarter" idx="12"/>
          </p:nvPr>
        </p:nvSpPr>
        <p:spPr>
          <a:ln/>
        </p:spPr>
        <p:txBody>
          <a:bodyPr/>
          <a:lstStyle>
            <a:lvl1pPr>
              <a:defRPr/>
            </a:lvl1pPr>
          </a:lstStyle>
          <a:p>
            <a:pPr>
              <a:defRPr/>
            </a:pPr>
            <a:fld id="{48D85449-3EA2-1443-BF33-C9C1BBC47377}" type="slidenum">
              <a:rPr lang="en-US" altLang="en-US"/>
              <a:pPr>
                <a:defRPr/>
              </a:pPr>
              <a:t>‹#›</a:t>
            </a:fld>
            <a:endParaRPr lang="en-US" altLang="en-US"/>
          </a:p>
        </p:txBody>
      </p:sp>
    </p:spTree>
    <p:extLst>
      <p:ext uri="{BB962C8B-B14F-4D97-AF65-F5344CB8AC3E}">
        <p14:creationId xmlns:p14="http://schemas.microsoft.com/office/powerpoint/2010/main" val="3641815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0EBCB968-85D4-479D-578F-975BEE1261D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E429D83E-FA5C-6BC0-9EFA-6B8E2960ADC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505F7BCD-A938-6E28-DE6B-F3920D024C8E}"/>
              </a:ext>
            </a:extLst>
          </p:cNvPr>
          <p:cNvSpPr>
            <a:spLocks noGrp="1" noChangeArrowheads="1"/>
          </p:cNvSpPr>
          <p:nvPr>
            <p:ph type="sldNum" sz="quarter" idx="12"/>
          </p:nvPr>
        </p:nvSpPr>
        <p:spPr>
          <a:ln/>
        </p:spPr>
        <p:txBody>
          <a:bodyPr/>
          <a:lstStyle>
            <a:lvl1pPr>
              <a:defRPr/>
            </a:lvl1pPr>
          </a:lstStyle>
          <a:p>
            <a:pPr>
              <a:defRPr/>
            </a:pPr>
            <a:fld id="{9896F3E1-F105-C340-AF01-F64DAC0CE5D9}" type="slidenum">
              <a:rPr lang="en-US" altLang="en-US"/>
              <a:pPr>
                <a:defRPr/>
              </a:pPr>
              <a:t>‹#›</a:t>
            </a:fld>
            <a:endParaRPr lang="en-US" altLang="en-US"/>
          </a:p>
        </p:txBody>
      </p:sp>
    </p:spTree>
    <p:extLst>
      <p:ext uri="{BB962C8B-B14F-4D97-AF65-F5344CB8AC3E}">
        <p14:creationId xmlns:p14="http://schemas.microsoft.com/office/powerpoint/2010/main" val="1350717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22939C9F-6F49-EDB4-5021-5F22409FB3F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C7DBF567-2F27-1832-C97F-54833646628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24D8B152-C2EE-424D-7F36-D67C5040597E}"/>
              </a:ext>
            </a:extLst>
          </p:cNvPr>
          <p:cNvSpPr>
            <a:spLocks noGrp="1" noChangeArrowheads="1"/>
          </p:cNvSpPr>
          <p:nvPr>
            <p:ph type="sldNum" sz="quarter" idx="12"/>
          </p:nvPr>
        </p:nvSpPr>
        <p:spPr>
          <a:ln/>
        </p:spPr>
        <p:txBody>
          <a:bodyPr/>
          <a:lstStyle>
            <a:lvl1pPr>
              <a:defRPr/>
            </a:lvl1pPr>
          </a:lstStyle>
          <a:p>
            <a:pPr>
              <a:defRPr/>
            </a:pPr>
            <a:fld id="{1936BFDB-0BD4-204A-B3B8-665F93FA90A7}" type="slidenum">
              <a:rPr lang="en-US" altLang="en-US"/>
              <a:pPr>
                <a:defRPr/>
              </a:pPr>
              <a:t>‹#›</a:t>
            </a:fld>
            <a:endParaRPr lang="en-US" altLang="en-US"/>
          </a:p>
        </p:txBody>
      </p:sp>
    </p:spTree>
    <p:extLst>
      <p:ext uri="{BB962C8B-B14F-4D97-AF65-F5344CB8AC3E}">
        <p14:creationId xmlns:p14="http://schemas.microsoft.com/office/powerpoint/2010/main" val="2636181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20200" y="762000"/>
            <a:ext cx="2667000" cy="5334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762000"/>
            <a:ext cx="7797800" cy="5334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947C4F9E-8067-D591-A7F5-335203B61F7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A9A9708E-822B-AD9B-C312-0AFEB263C26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A68C13ED-F3E8-E488-E100-760B57B7BC39}"/>
              </a:ext>
            </a:extLst>
          </p:cNvPr>
          <p:cNvSpPr>
            <a:spLocks noGrp="1" noChangeArrowheads="1"/>
          </p:cNvSpPr>
          <p:nvPr>
            <p:ph type="sldNum" sz="quarter" idx="12"/>
          </p:nvPr>
        </p:nvSpPr>
        <p:spPr>
          <a:ln/>
        </p:spPr>
        <p:txBody>
          <a:bodyPr/>
          <a:lstStyle>
            <a:lvl1pPr>
              <a:defRPr/>
            </a:lvl1pPr>
          </a:lstStyle>
          <a:p>
            <a:pPr>
              <a:defRPr/>
            </a:pPr>
            <a:fld id="{4AF15258-7A36-1A4B-BD8E-88D58DA722C2}" type="slidenum">
              <a:rPr lang="en-US" altLang="en-US"/>
              <a:pPr>
                <a:defRPr/>
              </a:pPr>
              <a:t>‹#›</a:t>
            </a:fld>
            <a:endParaRPr lang="en-US" altLang="en-US"/>
          </a:p>
        </p:txBody>
      </p:sp>
    </p:spTree>
    <p:extLst>
      <p:ext uri="{BB962C8B-B14F-4D97-AF65-F5344CB8AC3E}">
        <p14:creationId xmlns:p14="http://schemas.microsoft.com/office/powerpoint/2010/main" val="2944482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AndTx" preserve="1">
  <p:cSld name="Title, Ch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762000"/>
            <a:ext cx="10668000" cy="1143000"/>
          </a:xfrm>
        </p:spPr>
        <p:txBody>
          <a:bodyPr/>
          <a:lstStyle/>
          <a:p>
            <a:r>
              <a:rPr lang="en-US"/>
              <a:t>Click to edit Master title style</a:t>
            </a:r>
          </a:p>
        </p:txBody>
      </p:sp>
      <p:sp>
        <p:nvSpPr>
          <p:cNvPr id="3" name="Chart Placeholder 2"/>
          <p:cNvSpPr>
            <a:spLocks noGrp="1"/>
          </p:cNvSpPr>
          <p:nvPr>
            <p:ph type="chart" sz="half" idx="1"/>
          </p:nvPr>
        </p:nvSpPr>
        <p:spPr>
          <a:xfrm>
            <a:off x="1219200" y="2362200"/>
            <a:ext cx="5232400" cy="3733800"/>
          </a:xfrm>
        </p:spPr>
        <p:txBody>
          <a:bodyPr/>
          <a:lstStyle/>
          <a:p>
            <a:pPr lvl="0"/>
            <a:endParaRPr lang="en-US" noProof="0"/>
          </a:p>
        </p:txBody>
      </p:sp>
      <p:sp>
        <p:nvSpPr>
          <p:cNvPr id="4" name="Text Placeholder 3"/>
          <p:cNvSpPr>
            <a:spLocks noGrp="1"/>
          </p:cNvSpPr>
          <p:nvPr>
            <p:ph type="body" sz="half" idx="2"/>
          </p:nvPr>
        </p:nvSpPr>
        <p:spPr>
          <a:xfrm>
            <a:off x="6654800" y="2362200"/>
            <a:ext cx="5232400" cy="3733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C301A8E1-63E7-C4CC-3E27-C710FF46C3B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1DD4E61A-C619-B0A5-149E-3E5A0ED3A05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16ED17E-7A17-EC63-1BAB-95283D2CD3DE}"/>
              </a:ext>
            </a:extLst>
          </p:cNvPr>
          <p:cNvSpPr>
            <a:spLocks noGrp="1" noChangeArrowheads="1"/>
          </p:cNvSpPr>
          <p:nvPr>
            <p:ph type="sldNum" sz="quarter" idx="12"/>
          </p:nvPr>
        </p:nvSpPr>
        <p:spPr>
          <a:ln/>
        </p:spPr>
        <p:txBody>
          <a:bodyPr/>
          <a:lstStyle>
            <a:lvl1pPr>
              <a:defRPr/>
            </a:lvl1pPr>
          </a:lstStyle>
          <a:p>
            <a:pPr>
              <a:defRPr/>
            </a:pPr>
            <a:fld id="{49BEE5F2-B840-B545-9EFB-82E3E513923A}" type="slidenum">
              <a:rPr lang="en-US" altLang="en-US"/>
              <a:pPr>
                <a:defRPr/>
              </a:pPr>
              <a:t>‹#›</a:t>
            </a:fld>
            <a:endParaRPr lang="en-US" altLang="en-US"/>
          </a:p>
        </p:txBody>
      </p:sp>
    </p:spTree>
    <p:extLst>
      <p:ext uri="{BB962C8B-B14F-4D97-AF65-F5344CB8AC3E}">
        <p14:creationId xmlns:p14="http://schemas.microsoft.com/office/powerpoint/2010/main" val="3227965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3AF0476E-8DE4-E0CC-242E-BDC9E2BBFAA8}"/>
              </a:ext>
            </a:extLst>
          </p:cNvPr>
          <p:cNvGrpSpPr>
            <a:grpSpLocks/>
          </p:cNvGrpSpPr>
          <p:nvPr/>
        </p:nvGrpSpPr>
        <p:grpSpPr bwMode="auto">
          <a:xfrm>
            <a:off x="0" y="0"/>
            <a:ext cx="4267200" cy="6858000"/>
            <a:chOff x="0" y="0"/>
            <a:chExt cx="2016" cy="4320"/>
          </a:xfrm>
        </p:grpSpPr>
        <p:sp>
          <p:nvSpPr>
            <p:cNvPr id="1036" name="Rectangle 3">
              <a:extLst>
                <a:ext uri="{FF2B5EF4-FFF2-40B4-BE49-F238E27FC236}">
                  <a16:creationId xmlns:a16="http://schemas.microsoft.com/office/drawing/2014/main" id="{80D8324B-B04D-1847-98C4-5E4816966843}"/>
                </a:ext>
              </a:extLst>
            </p:cNvPr>
            <p:cNvSpPr>
              <a:spLocks noChangeArrowheads="1"/>
            </p:cNvSpPr>
            <p:nvPr/>
          </p:nvSpPr>
          <p:spPr bwMode="auto">
            <a:xfrm>
              <a:off x="0" y="0"/>
              <a:ext cx="480" cy="4320"/>
            </a:xfrm>
            <a:prstGeom prst="rect">
              <a:avLst/>
            </a:prstGeom>
            <a:solidFill>
              <a:schemeClr val="accent1"/>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eaLnBrk="1" hangingPunct="1">
                <a:spcBef>
                  <a:spcPct val="20000"/>
                </a:spcBef>
                <a:buClr>
                  <a:schemeClr val="tx1"/>
                </a:buClr>
                <a:buSzPct val="75000"/>
                <a:buFont typeface="Wingdings" panose="05000000000000000000" pitchFamily="2" charset="2"/>
                <a:buChar char="l"/>
                <a:defRPr/>
              </a:pPr>
              <a:endParaRPr lang="en-US" altLang="en-US" sz="2800"/>
            </a:p>
          </p:txBody>
        </p:sp>
        <p:sp>
          <p:nvSpPr>
            <p:cNvPr id="1037" name="Rectangle 4">
              <a:extLst>
                <a:ext uri="{FF2B5EF4-FFF2-40B4-BE49-F238E27FC236}">
                  <a16:creationId xmlns:a16="http://schemas.microsoft.com/office/drawing/2014/main" id="{0E54C83C-3A7A-8262-13C1-22A275F8C8B3}"/>
                </a:ext>
              </a:extLst>
            </p:cNvPr>
            <p:cNvSpPr>
              <a:spLocks noChangeArrowheads="1"/>
            </p:cNvSpPr>
            <p:nvPr/>
          </p:nvSpPr>
          <p:spPr bwMode="auto">
            <a:xfrm>
              <a:off x="432" y="0"/>
              <a:ext cx="1584" cy="672"/>
            </a:xfrm>
            <a:prstGeom prst="rect">
              <a:avLst/>
            </a:prstGeom>
            <a:solidFill>
              <a:schemeClr val="accent1"/>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eaLnBrk="1" hangingPunct="1">
                <a:spcBef>
                  <a:spcPct val="20000"/>
                </a:spcBef>
                <a:buClr>
                  <a:schemeClr val="tx1"/>
                </a:buClr>
                <a:buSzPct val="75000"/>
                <a:buFont typeface="Wingdings" panose="05000000000000000000" pitchFamily="2" charset="2"/>
                <a:buChar char="l"/>
                <a:defRPr/>
              </a:pPr>
              <a:endParaRPr lang="en-US" altLang="en-US" sz="2800"/>
            </a:p>
          </p:txBody>
        </p:sp>
      </p:grpSp>
      <p:sp>
        <p:nvSpPr>
          <p:cNvPr id="1027" name="AutoShape 5">
            <a:extLst>
              <a:ext uri="{FF2B5EF4-FFF2-40B4-BE49-F238E27FC236}">
                <a16:creationId xmlns:a16="http://schemas.microsoft.com/office/drawing/2014/main" id="{F7AE572D-DD2A-03BE-9BE7-4FB16D23CCD8}"/>
              </a:ext>
            </a:extLst>
          </p:cNvPr>
          <p:cNvSpPr>
            <a:spLocks noChangeArrowheads="1"/>
          </p:cNvSpPr>
          <p:nvPr/>
        </p:nvSpPr>
        <p:spPr bwMode="auto">
          <a:xfrm>
            <a:off x="1016000" y="762000"/>
            <a:ext cx="6807200" cy="609600"/>
          </a:xfrm>
          <a:prstGeom prst="roundRect">
            <a:avLst>
              <a:gd name="adj" fmla="val 50000"/>
            </a:avLst>
          </a:prstGeom>
          <a:solidFill>
            <a:schemeClr val="bg1"/>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algn="ctr" eaLnBrk="1" hangingPunct="1">
              <a:defRPr/>
            </a:pPr>
            <a:endParaRPr kumimoji="1" lang="en-US" altLang="en-US" sz="2400">
              <a:solidFill>
                <a:schemeClr val="tx1"/>
              </a:solidFill>
              <a:latin typeface="Times New Roman" panose="02020603050405020304" pitchFamily="18" charset="0"/>
            </a:endParaRPr>
          </a:p>
        </p:txBody>
      </p:sp>
      <p:sp>
        <p:nvSpPr>
          <p:cNvPr id="1028" name="Rectangle 6">
            <a:extLst>
              <a:ext uri="{FF2B5EF4-FFF2-40B4-BE49-F238E27FC236}">
                <a16:creationId xmlns:a16="http://schemas.microsoft.com/office/drawing/2014/main" id="{945164A7-5C77-B427-97B3-B507AE03E70E}"/>
              </a:ext>
            </a:extLst>
          </p:cNvPr>
          <p:cNvSpPr>
            <a:spLocks noGrp="1" noChangeArrowheads="1"/>
          </p:cNvSpPr>
          <p:nvPr>
            <p:ph type="title"/>
          </p:nvPr>
        </p:nvSpPr>
        <p:spPr bwMode="auto">
          <a:xfrm>
            <a:off x="1219200" y="762000"/>
            <a:ext cx="10668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9" name="Rectangle 7">
            <a:extLst>
              <a:ext uri="{FF2B5EF4-FFF2-40B4-BE49-F238E27FC236}">
                <a16:creationId xmlns:a16="http://schemas.microsoft.com/office/drawing/2014/main" id="{52D3C900-9672-F501-E3A1-829C29DADCD3}"/>
              </a:ext>
            </a:extLst>
          </p:cNvPr>
          <p:cNvSpPr>
            <a:spLocks noGrp="1" noChangeArrowheads="1"/>
          </p:cNvSpPr>
          <p:nvPr>
            <p:ph type="body" idx="1"/>
          </p:nvPr>
        </p:nvSpPr>
        <p:spPr bwMode="auto">
          <a:xfrm>
            <a:off x="1219200" y="2362200"/>
            <a:ext cx="106680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080" name="Rectangle 8">
            <a:extLst>
              <a:ext uri="{FF2B5EF4-FFF2-40B4-BE49-F238E27FC236}">
                <a16:creationId xmlns:a16="http://schemas.microsoft.com/office/drawing/2014/main" id="{B03CCF9E-A94B-A95E-4E4A-388421254F0D}"/>
              </a:ext>
            </a:extLst>
          </p:cNvPr>
          <p:cNvSpPr>
            <a:spLocks noGrp="1" noChangeArrowheads="1"/>
          </p:cNvSpPr>
          <p:nvPr>
            <p:ph type="dt" sz="half" idx="2"/>
          </p:nvPr>
        </p:nvSpPr>
        <p:spPr bwMode="auto">
          <a:xfrm>
            <a:off x="9347200" y="6553200"/>
            <a:ext cx="2540000" cy="3048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spAutoFit/>
          </a:bodyPr>
          <a:lstStyle>
            <a:lvl1pPr algn="r" eaLnBrk="1" hangingPunct="1">
              <a:spcBef>
                <a:spcPct val="0"/>
              </a:spcBef>
              <a:buClrTx/>
              <a:buSzTx/>
              <a:buFontTx/>
              <a:buNone/>
              <a:defRPr sz="1400">
                <a:solidFill>
                  <a:schemeClr val="tx1"/>
                </a:solidFill>
                <a:latin typeface="Arial" charset="0"/>
              </a:defRPr>
            </a:lvl1pPr>
          </a:lstStyle>
          <a:p>
            <a:pPr>
              <a:defRPr/>
            </a:pPr>
            <a:endParaRPr lang="en-US"/>
          </a:p>
        </p:txBody>
      </p:sp>
      <p:sp>
        <p:nvSpPr>
          <p:cNvPr id="3081" name="Rectangle 9">
            <a:extLst>
              <a:ext uri="{FF2B5EF4-FFF2-40B4-BE49-F238E27FC236}">
                <a16:creationId xmlns:a16="http://schemas.microsoft.com/office/drawing/2014/main" id="{A7920C6F-1A96-F2D0-2804-6286BC8A85FA}"/>
              </a:ext>
            </a:extLst>
          </p:cNvPr>
          <p:cNvSpPr>
            <a:spLocks noGrp="1" noChangeArrowheads="1"/>
          </p:cNvSpPr>
          <p:nvPr>
            <p:ph type="ftr" sz="quarter" idx="3"/>
          </p:nvPr>
        </p:nvSpPr>
        <p:spPr bwMode="auto">
          <a:xfrm>
            <a:off x="3915833" y="6529388"/>
            <a:ext cx="3860800" cy="3048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spAutoFit/>
          </a:bodyPr>
          <a:lstStyle>
            <a:lvl1pPr algn="ctr" eaLnBrk="1" hangingPunct="1">
              <a:spcBef>
                <a:spcPct val="0"/>
              </a:spcBef>
              <a:buClrTx/>
              <a:buSzTx/>
              <a:buFontTx/>
              <a:buNone/>
              <a:defRPr sz="1400">
                <a:solidFill>
                  <a:schemeClr val="tx1"/>
                </a:solidFill>
                <a:latin typeface="Arial" charset="0"/>
              </a:defRPr>
            </a:lvl1pPr>
          </a:lstStyle>
          <a:p>
            <a:pPr>
              <a:defRPr/>
            </a:pPr>
            <a:endParaRPr lang="en-US"/>
          </a:p>
        </p:txBody>
      </p:sp>
      <p:sp>
        <p:nvSpPr>
          <p:cNvPr id="3082" name="Rectangle 10">
            <a:extLst>
              <a:ext uri="{FF2B5EF4-FFF2-40B4-BE49-F238E27FC236}">
                <a16:creationId xmlns:a16="http://schemas.microsoft.com/office/drawing/2014/main" id="{D6EACED3-149F-7C0F-1971-303560C74824}"/>
              </a:ext>
            </a:extLst>
          </p:cNvPr>
          <p:cNvSpPr>
            <a:spLocks noGrp="1" noChangeArrowheads="1"/>
          </p:cNvSpPr>
          <p:nvPr>
            <p:ph type="sldNum" sz="quarter" idx="4"/>
          </p:nvPr>
        </p:nvSpPr>
        <p:spPr bwMode="auto">
          <a:xfrm>
            <a:off x="112184" y="6343650"/>
            <a:ext cx="783167" cy="488950"/>
          </a:xfrm>
          <a:prstGeom prst="rect">
            <a:avLst/>
          </a:prstGeom>
          <a:noFill/>
          <a:ln w="9525">
            <a:noFill/>
            <a:miter lim="800000"/>
            <a:headEnd/>
            <a:tailEnd/>
          </a:ln>
          <a:effectLst/>
        </p:spPr>
        <p:txBody>
          <a:bodyPr vert="horz" wrap="square" lIns="91440" tIns="45720" rIns="91440" bIns="45720" numCol="1" anchor="b" anchorCtr="1" compatLnSpc="1">
            <a:prstTxWarp prst="textNoShape">
              <a:avLst/>
            </a:prstTxWarp>
            <a:spAutoFit/>
          </a:bodyPr>
          <a:lstStyle>
            <a:lvl1pPr eaLnBrk="1" hangingPunct="1">
              <a:spcBef>
                <a:spcPct val="0"/>
              </a:spcBef>
              <a:buClrTx/>
              <a:buSzTx/>
              <a:buFontTx/>
              <a:buNone/>
              <a:defRPr sz="2600" b="1">
                <a:solidFill>
                  <a:schemeClr val="bg1"/>
                </a:solidFill>
              </a:defRPr>
            </a:lvl1pPr>
          </a:lstStyle>
          <a:p>
            <a:pPr>
              <a:defRPr/>
            </a:pPr>
            <a:fld id="{E70BF8D2-4938-744A-B7D6-EC760B4F6FD8}" type="slidenum">
              <a:rPr lang="en-US" altLang="en-US"/>
              <a:pPr>
                <a:defRPr/>
              </a:pPr>
              <a:t>‹#›</a:t>
            </a:fld>
            <a:endParaRPr lang="en-US" altLang="en-US"/>
          </a:p>
        </p:txBody>
      </p:sp>
      <p:grpSp>
        <p:nvGrpSpPr>
          <p:cNvPr id="1033" name="Group 11">
            <a:extLst>
              <a:ext uri="{FF2B5EF4-FFF2-40B4-BE49-F238E27FC236}">
                <a16:creationId xmlns:a16="http://schemas.microsoft.com/office/drawing/2014/main" id="{0AB09B22-5CF6-0E83-4F62-CA9B42E29D94}"/>
              </a:ext>
            </a:extLst>
          </p:cNvPr>
          <p:cNvGrpSpPr>
            <a:grpSpLocks/>
          </p:cNvGrpSpPr>
          <p:nvPr/>
        </p:nvGrpSpPr>
        <p:grpSpPr bwMode="auto">
          <a:xfrm>
            <a:off x="304800" y="1981200"/>
            <a:ext cx="9855200" cy="319088"/>
            <a:chOff x="144" y="1248"/>
            <a:chExt cx="4656" cy="201"/>
          </a:xfrm>
        </p:grpSpPr>
        <p:sp>
          <p:nvSpPr>
            <p:cNvPr id="1034" name="AutoShape 12">
              <a:extLst>
                <a:ext uri="{FF2B5EF4-FFF2-40B4-BE49-F238E27FC236}">
                  <a16:creationId xmlns:a16="http://schemas.microsoft.com/office/drawing/2014/main" id="{B4ED0260-EC5E-202C-974B-FBDA5E873B5C}"/>
                </a:ext>
              </a:extLst>
            </p:cNvPr>
            <p:cNvSpPr>
              <a:spLocks noChangeArrowheads="1"/>
            </p:cNvSpPr>
            <p:nvPr/>
          </p:nvSpPr>
          <p:spPr bwMode="auto">
            <a:xfrm>
              <a:off x="384" y="1248"/>
              <a:ext cx="4416" cy="200"/>
            </a:xfrm>
            <a:prstGeom prst="roundRect">
              <a:avLst>
                <a:gd name="adj" fmla="val 0"/>
              </a:avLst>
            </a:prstGeom>
            <a:solidFill>
              <a:schemeClr val="bg2"/>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eaLnBrk="1" hangingPunct="1">
                <a:spcBef>
                  <a:spcPct val="20000"/>
                </a:spcBef>
                <a:buClr>
                  <a:schemeClr val="tx1"/>
                </a:buClr>
                <a:buSzPct val="75000"/>
                <a:buFont typeface="Wingdings" panose="05000000000000000000" pitchFamily="2" charset="2"/>
                <a:buChar char="l"/>
                <a:defRPr/>
              </a:pPr>
              <a:endParaRPr lang="en-US" altLang="en-US" sz="2800"/>
            </a:p>
          </p:txBody>
        </p:sp>
        <p:sp>
          <p:nvSpPr>
            <p:cNvPr id="1035" name="AutoShape 13">
              <a:extLst>
                <a:ext uri="{FF2B5EF4-FFF2-40B4-BE49-F238E27FC236}">
                  <a16:creationId xmlns:a16="http://schemas.microsoft.com/office/drawing/2014/main" id="{43263775-C9C3-14E0-FD6F-163BD42D82D8}"/>
                </a:ext>
              </a:extLst>
            </p:cNvPr>
            <p:cNvSpPr>
              <a:spLocks noChangeArrowheads="1"/>
            </p:cNvSpPr>
            <p:nvPr/>
          </p:nvSpPr>
          <p:spPr bwMode="auto">
            <a:xfrm flipH="1">
              <a:off x="144" y="1248"/>
              <a:ext cx="248" cy="201"/>
            </a:xfrm>
            <a:prstGeom prst="flowChartDelay">
              <a:avLst/>
            </a:prstGeom>
            <a:solidFill>
              <a:schemeClr val="bg2"/>
            </a:solidFill>
            <a:ln>
              <a:noFill/>
            </a:ln>
          </p:spPr>
          <p:txBody>
            <a:bodyPr wrap="none" anchor="ctr"/>
            <a:lstStyle>
              <a:lvl1pPr eaLnBrk="0" hangingPunct="0">
                <a:defRPr sz="2800">
                  <a:solidFill>
                    <a:schemeClr val="accent1"/>
                  </a:solidFill>
                  <a:latin typeface="Arial" panose="020B0604020202020204" pitchFamily="34" charset="0"/>
                </a:defRPr>
              </a:lvl1pPr>
              <a:lvl2pPr marL="742950" indent="-285750" eaLnBrk="0" hangingPunct="0">
                <a:defRPr sz="2800">
                  <a:solidFill>
                    <a:schemeClr val="accent1"/>
                  </a:solidFill>
                  <a:latin typeface="Arial" panose="020B0604020202020204" pitchFamily="34" charset="0"/>
                </a:defRPr>
              </a:lvl2pPr>
              <a:lvl3pPr marL="1143000" indent="-228600" eaLnBrk="0" hangingPunct="0">
                <a:defRPr sz="2800">
                  <a:solidFill>
                    <a:schemeClr val="accent1"/>
                  </a:solidFill>
                  <a:latin typeface="Arial" panose="020B0604020202020204" pitchFamily="34" charset="0"/>
                </a:defRPr>
              </a:lvl3pPr>
              <a:lvl4pPr marL="1600200" indent="-228600" eaLnBrk="0" hangingPunct="0">
                <a:defRPr sz="2800">
                  <a:solidFill>
                    <a:schemeClr val="accent1"/>
                  </a:solidFill>
                  <a:latin typeface="Arial" panose="020B0604020202020204" pitchFamily="34" charset="0"/>
                </a:defRPr>
              </a:lvl4pPr>
              <a:lvl5pPr marL="2057400" indent="-228600" eaLnBrk="0" hangingPunct="0">
                <a:defRPr sz="2800">
                  <a:solidFill>
                    <a:schemeClr val="accent1"/>
                  </a:solidFill>
                  <a:latin typeface="Arial" panose="020B0604020202020204" pitchFamily="34" charset="0"/>
                </a:defRPr>
              </a:lvl5pPr>
              <a:lvl6pPr marL="25146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6pPr>
              <a:lvl7pPr marL="29718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7pPr>
              <a:lvl8pPr marL="34290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8pPr>
              <a:lvl9pPr marL="3886200" indent="-228600" eaLnBrk="0" fontAlgn="base" hangingPunct="0">
                <a:spcBef>
                  <a:spcPct val="20000"/>
                </a:spcBef>
                <a:spcAft>
                  <a:spcPct val="0"/>
                </a:spcAft>
                <a:buClr>
                  <a:schemeClr val="tx1"/>
                </a:buClr>
                <a:buSzPct val="75000"/>
                <a:buFont typeface="Wingdings" panose="05000000000000000000" pitchFamily="2" charset="2"/>
                <a:buChar char="l"/>
                <a:defRPr sz="2800">
                  <a:solidFill>
                    <a:schemeClr val="accent1"/>
                  </a:solidFill>
                  <a:latin typeface="Arial" panose="020B0604020202020204" pitchFamily="34" charset="0"/>
                </a:defRPr>
              </a:lvl9pPr>
            </a:lstStyle>
            <a:p>
              <a:pPr eaLnBrk="1" hangingPunct="1">
                <a:spcBef>
                  <a:spcPct val="20000"/>
                </a:spcBef>
                <a:buClr>
                  <a:schemeClr val="tx1"/>
                </a:buClr>
                <a:buSzPct val="75000"/>
                <a:buFont typeface="Wingdings" panose="05000000000000000000" pitchFamily="2" charset="2"/>
                <a:buChar char="l"/>
                <a:defRPr/>
              </a:pPr>
              <a:endParaRPr lang="en-US" altLang="en-US" sz="2800"/>
            </a:p>
          </p:txBody>
        </p:sp>
      </p:grpSp>
    </p:spTree>
    <p:extLst>
      <p:ext uri="{BB962C8B-B14F-4D97-AF65-F5344CB8AC3E}">
        <p14:creationId xmlns:p14="http://schemas.microsoft.com/office/powerpoint/2010/main" val="53219312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Lst>
  <p:hf hdr="0" ftr="0" dt="0"/>
  <p:txStyles>
    <p:titleStyle>
      <a:lvl1pPr algn="l" rtl="0" eaLnBrk="0" fontAlgn="base" hangingPunct="0">
        <a:lnSpc>
          <a:spcPct val="90000"/>
        </a:lnSpc>
        <a:spcBef>
          <a:spcPct val="0"/>
        </a:spcBef>
        <a:spcAft>
          <a:spcPct val="0"/>
        </a:spcAft>
        <a:defRPr sz="3600" b="1">
          <a:solidFill>
            <a:schemeClr val="tx2"/>
          </a:solidFill>
          <a:latin typeface="+mj-lt"/>
          <a:ea typeface="+mj-ea"/>
          <a:cs typeface="+mj-cs"/>
        </a:defRPr>
      </a:lvl1pPr>
      <a:lvl2pPr algn="l" rtl="0" eaLnBrk="0" fontAlgn="base" hangingPunct="0">
        <a:lnSpc>
          <a:spcPct val="90000"/>
        </a:lnSpc>
        <a:spcBef>
          <a:spcPct val="0"/>
        </a:spcBef>
        <a:spcAft>
          <a:spcPct val="0"/>
        </a:spcAft>
        <a:defRPr sz="3600" b="1">
          <a:solidFill>
            <a:schemeClr val="tx2"/>
          </a:solidFill>
          <a:latin typeface="Arial" charset="0"/>
        </a:defRPr>
      </a:lvl2pPr>
      <a:lvl3pPr algn="l" rtl="0" eaLnBrk="0" fontAlgn="base" hangingPunct="0">
        <a:lnSpc>
          <a:spcPct val="90000"/>
        </a:lnSpc>
        <a:spcBef>
          <a:spcPct val="0"/>
        </a:spcBef>
        <a:spcAft>
          <a:spcPct val="0"/>
        </a:spcAft>
        <a:defRPr sz="3600" b="1">
          <a:solidFill>
            <a:schemeClr val="tx2"/>
          </a:solidFill>
          <a:latin typeface="Arial" charset="0"/>
        </a:defRPr>
      </a:lvl3pPr>
      <a:lvl4pPr algn="l" rtl="0" eaLnBrk="0" fontAlgn="base" hangingPunct="0">
        <a:lnSpc>
          <a:spcPct val="90000"/>
        </a:lnSpc>
        <a:spcBef>
          <a:spcPct val="0"/>
        </a:spcBef>
        <a:spcAft>
          <a:spcPct val="0"/>
        </a:spcAft>
        <a:defRPr sz="3600" b="1">
          <a:solidFill>
            <a:schemeClr val="tx2"/>
          </a:solidFill>
          <a:latin typeface="Arial" charset="0"/>
        </a:defRPr>
      </a:lvl4pPr>
      <a:lvl5pPr algn="l" rtl="0" eaLnBrk="0" fontAlgn="base" hangingPunct="0">
        <a:lnSpc>
          <a:spcPct val="90000"/>
        </a:lnSpc>
        <a:spcBef>
          <a:spcPct val="0"/>
        </a:spcBef>
        <a:spcAft>
          <a:spcPct val="0"/>
        </a:spcAft>
        <a:defRPr sz="3600" b="1">
          <a:solidFill>
            <a:schemeClr val="tx2"/>
          </a:solidFill>
          <a:latin typeface="Arial" charset="0"/>
        </a:defRPr>
      </a:lvl5pPr>
      <a:lvl6pPr marL="457200" algn="l" rtl="0" fontAlgn="base">
        <a:lnSpc>
          <a:spcPct val="90000"/>
        </a:lnSpc>
        <a:spcBef>
          <a:spcPct val="0"/>
        </a:spcBef>
        <a:spcAft>
          <a:spcPct val="0"/>
        </a:spcAft>
        <a:defRPr sz="3600" b="1">
          <a:solidFill>
            <a:schemeClr val="tx2"/>
          </a:solidFill>
          <a:latin typeface="Arial" charset="0"/>
        </a:defRPr>
      </a:lvl6pPr>
      <a:lvl7pPr marL="914400" algn="l" rtl="0" fontAlgn="base">
        <a:lnSpc>
          <a:spcPct val="90000"/>
        </a:lnSpc>
        <a:spcBef>
          <a:spcPct val="0"/>
        </a:spcBef>
        <a:spcAft>
          <a:spcPct val="0"/>
        </a:spcAft>
        <a:defRPr sz="3600" b="1">
          <a:solidFill>
            <a:schemeClr val="tx2"/>
          </a:solidFill>
          <a:latin typeface="Arial" charset="0"/>
        </a:defRPr>
      </a:lvl7pPr>
      <a:lvl8pPr marL="1371600" algn="l" rtl="0" fontAlgn="base">
        <a:lnSpc>
          <a:spcPct val="90000"/>
        </a:lnSpc>
        <a:spcBef>
          <a:spcPct val="0"/>
        </a:spcBef>
        <a:spcAft>
          <a:spcPct val="0"/>
        </a:spcAft>
        <a:defRPr sz="3600" b="1">
          <a:solidFill>
            <a:schemeClr val="tx2"/>
          </a:solidFill>
          <a:latin typeface="Arial" charset="0"/>
        </a:defRPr>
      </a:lvl8pPr>
      <a:lvl9pPr marL="1828800" algn="l" rtl="0" fontAlgn="base">
        <a:lnSpc>
          <a:spcPct val="90000"/>
        </a:lnSpc>
        <a:spcBef>
          <a:spcPct val="0"/>
        </a:spcBef>
        <a:spcAft>
          <a:spcPct val="0"/>
        </a:spcAft>
        <a:defRPr sz="3600" b="1">
          <a:solidFill>
            <a:schemeClr val="tx2"/>
          </a:solidFill>
          <a:latin typeface="Arial" charset="0"/>
        </a:defRPr>
      </a:lvl9pPr>
    </p:titleStyle>
    <p:bodyStyle>
      <a:lvl1pPr marL="342900" indent="-342900" algn="l" rtl="0" eaLnBrk="0" fontAlgn="base" hangingPunct="0">
        <a:spcBef>
          <a:spcPct val="20000"/>
        </a:spcBef>
        <a:spcAft>
          <a:spcPct val="0"/>
        </a:spcAft>
        <a:buClr>
          <a:schemeClr val="tx1"/>
        </a:buClr>
        <a:buSzPct val="75000"/>
        <a:buFont typeface="Wingdings"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defRPr>
      </a:lvl2pPr>
      <a:lvl3pPr marL="1143000" indent="-228600" algn="l" rtl="0" eaLnBrk="0" fontAlgn="base" hangingPunct="0">
        <a:spcBef>
          <a:spcPct val="20000"/>
        </a:spcBef>
        <a:spcAft>
          <a:spcPct val="0"/>
        </a:spcAft>
        <a:buClr>
          <a:schemeClr val="tx1"/>
        </a:buClr>
        <a:buSzPct val="75000"/>
        <a:buFont typeface="Wingdings" pitchFamily="2" charset="2"/>
        <a:buChar char="l"/>
        <a:defRPr sz="2000">
          <a:solidFill>
            <a:schemeClr val="tx1"/>
          </a:solidFill>
          <a:latin typeface="+mn-lt"/>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defRPr>
      </a:lvl4pPr>
      <a:lvl5pPr marL="2057400" indent="-228600" algn="l" rtl="0" eaLnBrk="0" fontAlgn="base" hangingPunct="0">
        <a:spcBef>
          <a:spcPct val="20000"/>
        </a:spcBef>
        <a:spcAft>
          <a:spcPct val="0"/>
        </a:spcAft>
        <a:buClr>
          <a:schemeClr val="tx1"/>
        </a:buClr>
        <a:buSzPct val="65000"/>
        <a:buFont typeface="Wingdings" pitchFamily="2" charset="2"/>
        <a:buChar char="l"/>
        <a:defRPr>
          <a:solidFill>
            <a:schemeClr val="tx1"/>
          </a:solidFill>
          <a:latin typeface="+mn-lt"/>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9A544012-1C21-57F4-7A9C-D3E91A71899C}"/>
              </a:ext>
            </a:extLst>
          </p:cNvPr>
          <p:cNvSpPr>
            <a:spLocks noGrp="1" noChangeArrowheads="1"/>
          </p:cNvSpPr>
          <p:nvPr>
            <p:ph type="title"/>
          </p:nvPr>
        </p:nvSpPr>
        <p:spPr>
          <a:xfrm>
            <a:off x="1219200" y="561076"/>
            <a:ext cx="10972800" cy="1143000"/>
          </a:xfrm>
        </p:spPr>
        <p:txBody>
          <a:bodyPr vert="horz" wrap="square" lIns="91440" tIns="45720" rIns="91440" bIns="45720" numCol="1" anchor="b" anchorCtr="0" compatLnSpc="1">
            <a:prstTxWarp prst="textNoShape">
              <a:avLst/>
            </a:prstTxWarp>
            <a:normAutofit/>
          </a:bodyPr>
          <a:lstStyle/>
          <a:p>
            <a:r>
              <a:rPr lang="en-US" altLang="en-US" b="1" dirty="0">
                <a:latin typeface="+mj-lt"/>
                <a:ea typeface="+mj-ea"/>
                <a:cs typeface="+mj-cs"/>
              </a:rPr>
              <a:t>Self-Awareness Presentation</a:t>
            </a:r>
          </a:p>
        </p:txBody>
      </p:sp>
      <p:sp>
        <p:nvSpPr>
          <p:cNvPr id="3" name="Title 1">
            <a:extLst>
              <a:ext uri="{FF2B5EF4-FFF2-40B4-BE49-F238E27FC236}">
                <a16:creationId xmlns:a16="http://schemas.microsoft.com/office/drawing/2014/main" id="{12414A87-44B7-9C40-ED1A-D867D7C6C5E6}"/>
              </a:ext>
            </a:extLst>
          </p:cNvPr>
          <p:cNvSpPr txBox="1">
            <a:spLocks/>
          </p:cNvSpPr>
          <p:nvPr/>
        </p:nvSpPr>
        <p:spPr bwMode="auto">
          <a:xfrm>
            <a:off x="1281628" y="1701436"/>
            <a:ext cx="4814372" cy="3951288"/>
          </a:xfrm>
          <a:prstGeom prst="rect">
            <a:avLst/>
          </a:prstGeom>
          <a:noFill/>
          <a:ln>
            <a:noFill/>
          </a:ln>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pPr marL="342900" marR="0" lvl="0" indent="-342900" defTabSz="914400" eaLnBrk="0" fontAlgn="base" latinLnBrk="0" hangingPunct="0">
              <a:spcBef>
                <a:spcPct val="20000"/>
              </a:spcBef>
              <a:spcAft>
                <a:spcPct val="0"/>
              </a:spcAft>
              <a:buClr>
                <a:schemeClr val="tx1"/>
              </a:buClr>
              <a:buSzPct val="75000"/>
              <a:buFont typeface="Wingdings" pitchFamily="2" charset="2"/>
              <a:buChar char="l"/>
              <a:tabLst/>
              <a:defRPr/>
            </a:pPr>
            <a:endParaRPr kumimoji="0" lang="en-US" sz="2400" b="1" i="0" u="none" strike="noStrike" kern="0" cap="none" spc="0" normalizeH="0" baseline="0" noProof="0" dirty="0">
              <a:ln>
                <a:noFill/>
              </a:ln>
              <a:effectLst/>
              <a:uLnTx/>
              <a:uFillTx/>
              <a:latin typeface="+mn-lt"/>
            </a:endParaRPr>
          </a:p>
          <a:p>
            <a:pPr marL="342900" marR="0" lvl="0" indent="-342900" defTabSz="914400" eaLnBrk="0" fontAlgn="base" latinLnBrk="0" hangingPunct="0">
              <a:spcBef>
                <a:spcPct val="20000"/>
              </a:spcBef>
              <a:spcAft>
                <a:spcPct val="0"/>
              </a:spcAft>
              <a:buClr>
                <a:schemeClr val="tx1"/>
              </a:buClr>
              <a:buSzPct val="75000"/>
              <a:buFont typeface="Wingdings" pitchFamily="2" charset="2"/>
              <a:buChar char="l"/>
              <a:tabLst/>
              <a:defRPr/>
            </a:pPr>
            <a:endParaRPr lang="en-US" sz="2400" kern="0" dirty="0">
              <a:latin typeface="+mn-lt"/>
            </a:endParaRPr>
          </a:p>
          <a:p>
            <a:pPr marL="342900" marR="0" lvl="0" indent="-342900" defTabSz="914400" eaLnBrk="0" fontAlgn="base" latinLnBrk="0" hangingPunct="0">
              <a:spcBef>
                <a:spcPct val="20000"/>
              </a:spcBef>
              <a:spcAft>
                <a:spcPct val="0"/>
              </a:spcAft>
              <a:buClr>
                <a:schemeClr val="tx1"/>
              </a:buClr>
              <a:buSzPct val="75000"/>
              <a:buFont typeface="Wingdings" pitchFamily="2" charset="2"/>
              <a:buChar char="l"/>
              <a:tabLst/>
              <a:defRPr/>
            </a:pPr>
            <a:r>
              <a:rPr kumimoji="0" lang="en-US" sz="2400" b="1" i="0" u="none" strike="noStrike" kern="0" cap="none" spc="0" normalizeH="0" baseline="0" noProof="0" dirty="0">
                <a:ln>
                  <a:noFill/>
                </a:ln>
                <a:effectLst/>
                <a:uLnTx/>
                <a:uFillTx/>
                <a:latin typeface="+mn-lt"/>
              </a:rPr>
              <a:t>SWOT Analysis for Strategic Educational Development in the UK Health and Social Care Sector  </a:t>
            </a:r>
            <a:br>
              <a:rPr kumimoji="0" lang="en-US" sz="2400" b="1" i="0" u="none" strike="noStrike" kern="0" cap="none" spc="0" normalizeH="0" baseline="0" noProof="0" dirty="0">
                <a:ln>
                  <a:noFill/>
                </a:ln>
                <a:effectLst/>
                <a:uLnTx/>
                <a:uFillTx/>
                <a:latin typeface="+mn-lt"/>
              </a:rPr>
            </a:br>
            <a:br>
              <a:rPr kumimoji="0" lang="en-US" sz="2400" b="1" i="0" u="none" strike="noStrike" kern="0" cap="none" spc="0" normalizeH="0" baseline="0" noProof="0" dirty="0">
                <a:ln>
                  <a:noFill/>
                </a:ln>
                <a:effectLst/>
                <a:uLnTx/>
                <a:uFillTx/>
                <a:latin typeface="+mn-lt"/>
              </a:rPr>
            </a:br>
            <a:endParaRPr kumimoji="0" lang="en-US" sz="2400" b="1" i="0" u="none" strike="noStrike" kern="1200" cap="none" spc="0" normalizeH="0" baseline="0" noProof="0" dirty="0">
              <a:ln>
                <a:noFill/>
              </a:ln>
              <a:effectLst/>
              <a:uLnTx/>
              <a:uFillTx/>
              <a:latin typeface="+mn-lt"/>
            </a:endParaRPr>
          </a:p>
        </p:txBody>
      </p:sp>
      <p:graphicFrame>
        <p:nvGraphicFramePr>
          <p:cNvPr id="2" name="Content Placeholder 2">
            <a:extLst>
              <a:ext uri="{FF2B5EF4-FFF2-40B4-BE49-F238E27FC236}">
                <a16:creationId xmlns:a16="http://schemas.microsoft.com/office/drawing/2014/main" id="{5AA2DEA4-E100-01C1-414B-E1F1E1BCA3CD}"/>
              </a:ext>
            </a:extLst>
          </p:cNvPr>
          <p:cNvGraphicFramePr>
            <a:graphicFrameLocks/>
          </p:cNvGraphicFramePr>
          <p:nvPr>
            <p:extLst>
              <p:ext uri="{D42A27DB-BD31-4B8C-83A1-F6EECF244321}">
                <p14:modId xmlns:p14="http://schemas.microsoft.com/office/powerpoint/2010/main" val="4103783332"/>
              </p:ext>
            </p:extLst>
          </p:nvPr>
        </p:nvGraphicFramePr>
        <p:xfrm>
          <a:off x="6193367" y="2727076"/>
          <a:ext cx="5389033" cy="3951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erson holding a mirror&#10;&#10;AI-generated content may be incorrect.">
            <a:extLst>
              <a:ext uri="{FF2B5EF4-FFF2-40B4-BE49-F238E27FC236}">
                <a16:creationId xmlns:a16="http://schemas.microsoft.com/office/drawing/2014/main" id="{A773F464-8905-DE18-C3B2-2054E437FBE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00129" y="4266195"/>
            <a:ext cx="4377369" cy="205128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BDFE7-288D-7FF3-33D3-56F2915F89AE}"/>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7E56D6C-D36C-11DD-C5E0-870F6C3621EA}"/>
              </a:ext>
            </a:extLst>
          </p:cNvPr>
          <p:cNvPicPr>
            <a:picLocks noChangeAspect="1"/>
          </p:cNvPicPr>
          <p:nvPr/>
        </p:nvPicPr>
        <p:blipFill>
          <a:blip r:embed="rId3"/>
          <a:stretch>
            <a:fillRect/>
          </a:stretch>
        </p:blipFill>
        <p:spPr>
          <a:xfrm>
            <a:off x="66365" y="6037243"/>
            <a:ext cx="813619" cy="820757"/>
          </a:xfrm>
          <a:prstGeom prst="rect">
            <a:avLst/>
          </a:prstGeom>
        </p:spPr>
      </p:pic>
      <p:sp>
        <p:nvSpPr>
          <p:cNvPr id="3" name="TextBox 2">
            <a:extLst>
              <a:ext uri="{FF2B5EF4-FFF2-40B4-BE49-F238E27FC236}">
                <a16:creationId xmlns:a16="http://schemas.microsoft.com/office/drawing/2014/main" id="{67172F6B-24AB-B9F8-35F1-D641AB271C04}"/>
              </a:ext>
            </a:extLst>
          </p:cNvPr>
          <p:cNvSpPr txBox="1"/>
          <p:nvPr/>
        </p:nvSpPr>
        <p:spPr>
          <a:xfrm>
            <a:off x="2030775" y="1122050"/>
            <a:ext cx="8130449" cy="646331"/>
          </a:xfrm>
          <a:prstGeom prst="rect">
            <a:avLst/>
          </a:prstGeom>
          <a:noFill/>
        </p:spPr>
        <p:txBody>
          <a:bodyPr wrap="square">
            <a:spAutoFit/>
          </a:bodyPr>
          <a:lstStyle/>
          <a:p>
            <a:r>
              <a:rPr kumimoji="0" lang="en-GB" sz="3600" b="1" i="0" u="none" strike="noStrike" kern="1200" cap="none" spc="0" normalizeH="0" baseline="0" noProof="0" dirty="0">
                <a:ln>
                  <a:noFill/>
                </a:ln>
                <a:solidFill>
                  <a:schemeClr val="accent6">
                    <a:lumMod val="75000"/>
                  </a:schemeClr>
                </a:solidFill>
                <a:effectLst/>
                <a:uLnTx/>
                <a:uFillTx/>
                <a:latin typeface="+mj-lt"/>
                <a:ea typeface="+mj-ea"/>
                <a:cs typeface="+mj-cs"/>
              </a:rPr>
              <a:t>Acknowledge use of AI</a:t>
            </a:r>
            <a:endParaRPr lang="en-GB" sz="3600" dirty="0">
              <a:solidFill>
                <a:schemeClr val="accent6">
                  <a:lumMod val="75000"/>
                </a:schemeClr>
              </a:solidFill>
              <a:latin typeface="+mj-lt"/>
            </a:endParaRPr>
          </a:p>
        </p:txBody>
      </p:sp>
      <p:sp>
        <p:nvSpPr>
          <p:cNvPr id="6" name="TextBox 5">
            <a:extLst>
              <a:ext uri="{FF2B5EF4-FFF2-40B4-BE49-F238E27FC236}">
                <a16:creationId xmlns:a16="http://schemas.microsoft.com/office/drawing/2014/main" id="{8FA5B862-9FDA-FA7F-2514-ADF45E3C28B5}"/>
              </a:ext>
            </a:extLst>
          </p:cNvPr>
          <p:cNvSpPr txBox="1"/>
          <p:nvPr/>
        </p:nvSpPr>
        <p:spPr>
          <a:xfrm>
            <a:off x="2030775" y="3040655"/>
            <a:ext cx="8798805" cy="1384995"/>
          </a:xfrm>
          <a:prstGeom prst="rect">
            <a:avLst/>
          </a:prstGeom>
          <a:noFill/>
        </p:spPr>
        <p:txBody>
          <a:bodyPr wrap="square">
            <a:spAutoFit/>
          </a:bodyPr>
          <a:lstStyle/>
          <a:p>
            <a:pPr marL="457200" indent="-457200">
              <a:buFont typeface="Arial" panose="020B0604020202020204" pitchFamily="34" charset="0"/>
              <a:buChar char="•"/>
            </a:pPr>
            <a:r>
              <a:rPr lang="en-GB" sz="2800" dirty="0"/>
              <a:t>I confirm that I have used AI tools for proofreading this work</a:t>
            </a:r>
            <a:r>
              <a:rPr kumimoji="0" lang="en-GB" sz="2800" b="0" i="0" u="none" strike="noStrike" kern="1200" cap="none" spc="0" normalizeH="0" baseline="0" noProof="0" dirty="0">
                <a:ln>
                  <a:noFill/>
                </a:ln>
                <a:effectLst/>
                <a:uLnTx/>
                <a:uFillTx/>
                <a:ea typeface="+mn-ea"/>
                <a:cs typeface="Arial" panose="020B0604020202020204" pitchFamily="34" charset="0"/>
              </a:rPr>
              <a:t> (I have used Grammarly for spelling check)</a:t>
            </a:r>
            <a:endParaRPr lang="en-GB" sz="2800" dirty="0"/>
          </a:p>
        </p:txBody>
      </p:sp>
      <p:pic>
        <p:nvPicPr>
          <p:cNvPr id="5" name="Picture 4" descr="A blue light in a dark room&#10;&#10;AI-generated content may be incorrect.">
            <a:extLst>
              <a:ext uri="{FF2B5EF4-FFF2-40B4-BE49-F238E27FC236}">
                <a16:creationId xmlns:a16="http://schemas.microsoft.com/office/drawing/2014/main" id="{E6487876-5FB6-0C62-9062-785D601438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3552" y="4748270"/>
            <a:ext cx="11178448" cy="2109729"/>
          </a:xfrm>
          <a:prstGeom prst="rect">
            <a:avLst/>
          </a:prstGeom>
        </p:spPr>
      </p:pic>
    </p:spTree>
    <p:extLst>
      <p:ext uri="{BB962C8B-B14F-4D97-AF65-F5344CB8AC3E}">
        <p14:creationId xmlns:p14="http://schemas.microsoft.com/office/powerpoint/2010/main" val="596940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A9EB8-7095-08F9-7A53-A3ECE1FCDA98}"/>
            </a:ext>
          </a:extLst>
        </p:cNvPr>
        <p:cNvGrpSpPr/>
        <p:nvPr/>
      </p:nvGrpSpPr>
      <p:grpSpPr>
        <a:xfrm>
          <a:off x="0" y="0"/>
          <a:ext cx="0" cy="0"/>
          <a:chOff x="0" y="0"/>
          <a:chExt cx="0" cy="0"/>
        </a:xfrm>
      </p:grpSpPr>
      <p:sp>
        <p:nvSpPr>
          <p:cNvPr id="35847" name="Title 1">
            <a:extLst>
              <a:ext uri="{FF2B5EF4-FFF2-40B4-BE49-F238E27FC236}">
                <a16:creationId xmlns:a16="http://schemas.microsoft.com/office/drawing/2014/main" id="{F49A140A-6B27-5623-0E3C-275EEB63AD1E}"/>
              </a:ext>
            </a:extLst>
          </p:cNvPr>
          <p:cNvSpPr>
            <a:spLocks noGrp="1"/>
          </p:cNvSpPr>
          <p:nvPr>
            <p:ph type="title"/>
          </p:nvPr>
        </p:nvSpPr>
        <p:spPr>
          <a:xfrm>
            <a:off x="1219200" y="762000"/>
            <a:ext cx="10668000" cy="1143000"/>
          </a:xfrm>
        </p:spPr>
        <p:txBody>
          <a:bodyPr/>
          <a:lstStyle/>
          <a:p>
            <a:r>
              <a:rPr lang="en-US" dirty="0"/>
              <a:t>Overview</a:t>
            </a:r>
          </a:p>
        </p:txBody>
      </p:sp>
      <p:sp>
        <p:nvSpPr>
          <p:cNvPr id="7" name="TextBox 6">
            <a:extLst>
              <a:ext uri="{FF2B5EF4-FFF2-40B4-BE49-F238E27FC236}">
                <a16:creationId xmlns:a16="http://schemas.microsoft.com/office/drawing/2014/main" id="{DA260AE5-1EF1-5BE6-152D-B2FBF68142FE}"/>
              </a:ext>
            </a:extLst>
          </p:cNvPr>
          <p:cNvSpPr txBox="1"/>
          <p:nvPr/>
        </p:nvSpPr>
        <p:spPr bwMode="auto">
          <a:xfrm>
            <a:off x="1111479" y="2275442"/>
            <a:ext cx="6512193" cy="4582558"/>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lvl="0" indent="-342900" eaLnBrk="0" fontAlgn="base" hangingPunct="0">
              <a:spcBef>
                <a:spcPct val="20000"/>
              </a:spcBef>
              <a:spcAft>
                <a:spcPct val="0"/>
              </a:spcAft>
              <a:buClr>
                <a:schemeClr val="tx1"/>
              </a:buClr>
              <a:buSzPct val="75000"/>
              <a:buFont typeface="Wingdings" pitchFamily="2" charset="2"/>
              <a:buChar char="l"/>
            </a:pPr>
            <a:r>
              <a:rPr lang="en-US" sz="2800" b="0" i="0" baseline="0" dirty="0"/>
              <a:t>This presentation will emphasize: How self-awareness promotes professional and academic development in the fields of health and social care</a:t>
            </a:r>
            <a:endParaRPr lang="en-US" sz="2800" dirty="0"/>
          </a:p>
        </p:txBody>
      </p:sp>
      <p:sp>
        <p:nvSpPr>
          <p:cNvPr id="3" name="TextBox 2">
            <a:extLst>
              <a:ext uri="{FF2B5EF4-FFF2-40B4-BE49-F238E27FC236}">
                <a16:creationId xmlns:a16="http://schemas.microsoft.com/office/drawing/2014/main" id="{3A027669-3915-43F1-BEC5-8A284D5703F2}"/>
              </a:ext>
            </a:extLst>
          </p:cNvPr>
          <p:cNvSpPr txBox="1"/>
          <p:nvPr/>
        </p:nvSpPr>
        <p:spPr bwMode="auto">
          <a:xfrm>
            <a:off x="1219200" y="4693185"/>
            <a:ext cx="5895249" cy="4582558"/>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lvl="0" indent="-342900" eaLnBrk="0" fontAlgn="base" hangingPunct="0">
              <a:spcBef>
                <a:spcPct val="20000"/>
              </a:spcBef>
              <a:spcAft>
                <a:spcPct val="0"/>
              </a:spcAft>
              <a:buClr>
                <a:schemeClr val="tx1"/>
              </a:buClr>
              <a:buSzPct val="75000"/>
              <a:buFont typeface="Wingdings" pitchFamily="2" charset="2"/>
              <a:buChar char="l"/>
            </a:pPr>
            <a:r>
              <a:rPr lang="en-US" sz="2800" b="0" i="0" baseline="0" dirty="0"/>
              <a:t>Goal: To think of my own strengths, weaknesses, possibilities, and risks.</a:t>
            </a:r>
          </a:p>
          <a:p>
            <a:pPr marL="342900" lvl="0" indent="-342900" eaLnBrk="0" fontAlgn="base" hangingPunct="0">
              <a:spcBef>
                <a:spcPct val="20000"/>
              </a:spcBef>
              <a:spcAft>
                <a:spcPct val="0"/>
              </a:spcAft>
              <a:buClr>
                <a:schemeClr val="tx1"/>
              </a:buClr>
              <a:buSzPct val="75000"/>
              <a:buFont typeface="Wingdings" pitchFamily="2" charset="2"/>
              <a:buChar char="l"/>
            </a:pPr>
            <a:r>
              <a:rPr lang="en-US" sz="2800" dirty="0"/>
              <a:t>A conclusion and reference list</a:t>
            </a:r>
          </a:p>
        </p:txBody>
      </p:sp>
      <p:sp>
        <p:nvSpPr>
          <p:cNvPr id="35849" name="Slide Number Placeholder 4">
            <a:extLst>
              <a:ext uri="{FF2B5EF4-FFF2-40B4-BE49-F238E27FC236}">
                <a16:creationId xmlns:a16="http://schemas.microsoft.com/office/drawing/2014/main" id="{0D3D204B-B7B5-2B9C-AC95-4DE0E88C5E32}"/>
              </a:ext>
            </a:extLst>
          </p:cNvPr>
          <p:cNvSpPr>
            <a:spLocks noGrp="1"/>
          </p:cNvSpPr>
          <p:nvPr>
            <p:ph type="sldNum" sz="quarter" idx="12"/>
          </p:nvPr>
        </p:nvSpPr>
        <p:spPr>
          <a:xfrm>
            <a:off x="112184" y="6343650"/>
            <a:ext cx="783167" cy="488950"/>
          </a:xfrm>
        </p:spPr>
        <p:txBody>
          <a:bodyPr/>
          <a:lstStyle/>
          <a:p>
            <a:pPr>
              <a:spcAft>
                <a:spcPts val="600"/>
              </a:spcAft>
              <a:defRPr/>
            </a:pPr>
            <a:fld id="{E5036F00-734B-7A47-A094-8A920CD79364}" type="slidenum">
              <a:rPr lang="en-US" altLang="en-US"/>
              <a:pPr>
                <a:spcAft>
                  <a:spcPts val="600"/>
                </a:spcAft>
                <a:defRPr/>
              </a:pPr>
              <a:t>3</a:t>
            </a:fld>
            <a:endParaRPr lang="en-US" altLang="en-US" dirty="0"/>
          </a:p>
        </p:txBody>
      </p:sp>
      <p:pic>
        <p:nvPicPr>
          <p:cNvPr id="4" name="Picture 3" descr="A magnifying glass over a blue circle&#10;&#10;AI-generated content may be incorrect.">
            <a:extLst>
              <a:ext uri="{FF2B5EF4-FFF2-40B4-BE49-F238E27FC236}">
                <a16:creationId xmlns:a16="http://schemas.microsoft.com/office/drawing/2014/main" id="{35B217BD-CFDE-18BD-3F1F-DB8E454395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5297" y="2971188"/>
            <a:ext cx="4965367" cy="3861412"/>
          </a:xfrm>
          <a:prstGeom prst="rect">
            <a:avLst/>
          </a:prstGeom>
        </p:spPr>
      </p:pic>
    </p:spTree>
    <p:extLst>
      <p:ext uri="{BB962C8B-B14F-4D97-AF65-F5344CB8AC3E}">
        <p14:creationId xmlns:p14="http://schemas.microsoft.com/office/powerpoint/2010/main" val="2151205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A28D4-249E-94D7-1D26-56AE206F4BDC}"/>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76C72EFD-FA09-7AEF-38A8-5026B6E53A5D}"/>
              </a:ext>
            </a:extLst>
          </p:cNvPr>
          <p:cNvSpPr txBox="1"/>
          <p:nvPr/>
        </p:nvSpPr>
        <p:spPr>
          <a:xfrm>
            <a:off x="2880146" y="1135652"/>
            <a:ext cx="6096000" cy="646331"/>
          </a:xfrm>
          <a:prstGeom prst="rect">
            <a:avLst/>
          </a:prstGeom>
          <a:noFill/>
        </p:spPr>
        <p:txBody>
          <a:bodyPr wrap="square">
            <a:spAutoFit/>
          </a:bodyPr>
          <a:lstStyle/>
          <a:p>
            <a:r>
              <a:rPr lang="en-US" sz="3600" b="1" kern="0" dirty="0">
                <a:solidFill>
                  <a:srgbClr val="009C98"/>
                </a:solidFill>
                <a:latin typeface="Arial"/>
                <a:ea typeface="+mj-ea"/>
                <a:cs typeface="+mj-cs"/>
              </a:rPr>
              <a:t>Introduction </a:t>
            </a:r>
            <a:endParaRPr lang="en-GB" dirty="0"/>
          </a:p>
        </p:txBody>
      </p:sp>
      <p:sp>
        <p:nvSpPr>
          <p:cNvPr id="7" name="Content Placeholder 6">
            <a:extLst>
              <a:ext uri="{FF2B5EF4-FFF2-40B4-BE49-F238E27FC236}">
                <a16:creationId xmlns:a16="http://schemas.microsoft.com/office/drawing/2014/main" id="{51CF4CC5-8FF1-9CB0-D178-816D631DD3CA}"/>
              </a:ext>
            </a:extLst>
          </p:cNvPr>
          <p:cNvSpPr txBox="1">
            <a:spLocks noGrp="1"/>
          </p:cNvSpPr>
          <p:nvPr>
            <p:ph idx="1"/>
          </p:nvPr>
        </p:nvSpPr>
        <p:spPr>
          <a:xfrm>
            <a:off x="1219200" y="2533880"/>
            <a:ext cx="10767152" cy="7085401"/>
          </a:xfrm>
          <a:prstGeom prst="rect">
            <a:avLst/>
          </a:prstGeom>
          <a:noFill/>
        </p:spPr>
        <p:txBody>
          <a:bodyPr wrap="square">
            <a:spAutoFit/>
          </a:bodyPr>
          <a:lstStyle/>
          <a:p>
            <a:pPr>
              <a:lnSpc>
                <a:spcPct val="107000"/>
              </a:lnSpc>
              <a:spcAft>
                <a:spcPts val="800"/>
              </a:spcAft>
            </a:pPr>
            <a:r>
              <a:rPr lang="en-GB" kern="0" dirty="0">
                <a:effectLst/>
                <a:ea typeface="Times New Roman" panose="02020603050405020304" pitchFamily="18" charset="0"/>
                <a:cs typeface="Times New Roman" panose="02020603050405020304" pitchFamily="18" charset="0"/>
              </a:rPr>
              <a:t> My name is Laura Gando, I’m a student at this University studying Higher Education Skills for the workplace (Health and Social Care).</a:t>
            </a:r>
          </a:p>
          <a:p>
            <a:pPr>
              <a:lnSpc>
                <a:spcPct val="107000"/>
              </a:lnSpc>
              <a:spcAft>
                <a:spcPts val="800"/>
              </a:spcAft>
            </a:pPr>
            <a:r>
              <a:rPr lang="en-GB" kern="0" dirty="0">
                <a:effectLst/>
                <a:ea typeface="Times New Roman" panose="02020603050405020304" pitchFamily="18" charset="0"/>
                <a:cs typeface="Times New Roman" panose="02020603050405020304" pitchFamily="18" charset="0"/>
              </a:rPr>
              <a:t>Today, I’ll be reflecting on my personal SWOT analysis to support my educational development within the UK Health Care sector. Based on personal and academic skills, identify areas for improvement, and explore how I can make the most of opportunities available to me.</a:t>
            </a:r>
            <a:endParaRPr lang="en-GB" kern="100" dirty="0">
              <a:effectLst/>
              <a:ea typeface="Aptos" panose="020B0004020202020204" pitchFamily="34" charset="0"/>
              <a:cs typeface="Times New Roman" panose="02020603050405020304" pitchFamily="18" charset="0"/>
            </a:endParaRPr>
          </a:p>
          <a:p>
            <a:pPr>
              <a:lnSpc>
                <a:spcPct val="107000"/>
              </a:lnSpc>
              <a:spcAft>
                <a:spcPts val="800"/>
              </a:spcAft>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buClrTx/>
              <a:buSzTx/>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a:buClrTx/>
              <a:buSzTx/>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a:buClrTx/>
              <a:buSzTx/>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sz="3200" b="1" i="0" u="none" strike="noStrike" kern="1200" cap="none" spc="0" normalizeH="0" baseline="0" noProof="0" dirty="0">
              <a:ln>
                <a:noFill/>
              </a:ln>
              <a:solidFill>
                <a:prstClr val="black"/>
              </a:solidFill>
              <a:effectLst/>
              <a:uLnTx/>
              <a:uFillTx/>
              <a:latin typeface="Myriad Pro"/>
              <a:ea typeface="+mn-ea"/>
              <a:cs typeface="+mn-cs"/>
            </a:endParaRPr>
          </a:p>
        </p:txBody>
      </p:sp>
      <p:sp>
        <p:nvSpPr>
          <p:cNvPr id="8" name="Slide Number Placeholder 4">
            <a:extLst>
              <a:ext uri="{FF2B5EF4-FFF2-40B4-BE49-F238E27FC236}">
                <a16:creationId xmlns:a16="http://schemas.microsoft.com/office/drawing/2014/main" id="{94B1D287-5F86-7AD0-A6D8-51265A7E9FE8}"/>
              </a:ext>
            </a:extLst>
          </p:cNvPr>
          <p:cNvSpPr>
            <a:spLocks noGrp="1"/>
          </p:cNvSpPr>
          <p:nvPr>
            <p:ph type="sldNum" sz="quarter" idx="12"/>
          </p:nvPr>
        </p:nvSpPr>
        <p:spPr>
          <a:xfrm>
            <a:off x="123201" y="6013144"/>
            <a:ext cx="783167" cy="488950"/>
          </a:xfrm>
        </p:spPr>
        <p:txBody>
          <a:bodyPr/>
          <a:lstStyle/>
          <a:p>
            <a:pPr>
              <a:spcAft>
                <a:spcPts val="600"/>
              </a:spcAft>
              <a:defRPr/>
            </a:pPr>
            <a:fld id="{E5036F00-734B-7A47-A094-8A920CD79364}" type="slidenum">
              <a:rPr lang="en-US" altLang="en-US"/>
              <a:pPr>
                <a:spcAft>
                  <a:spcPts val="600"/>
                </a:spcAft>
                <a:defRPr/>
              </a:pPr>
              <a:t>4</a:t>
            </a:fld>
            <a:endParaRPr lang="en-US" altLang="en-US" dirty="0"/>
          </a:p>
        </p:txBody>
      </p:sp>
    </p:spTree>
    <p:extLst>
      <p:ext uri="{BB962C8B-B14F-4D97-AF65-F5344CB8AC3E}">
        <p14:creationId xmlns:p14="http://schemas.microsoft.com/office/powerpoint/2010/main" val="3388402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A74D4-2210-3C66-CC04-4668948A6A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20D641-C302-EB45-C908-676028BC7BFE}"/>
              </a:ext>
            </a:extLst>
          </p:cNvPr>
          <p:cNvSpPr txBox="1">
            <a:spLocks/>
          </p:cNvSpPr>
          <p:nvPr/>
        </p:nvSpPr>
        <p:spPr bwMode="auto">
          <a:xfrm>
            <a:off x="960023" y="830168"/>
            <a:ext cx="10972800" cy="1159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schemeClr val="accent2">
                    <a:lumMod val="75000"/>
                  </a:schemeClr>
                </a:solidFill>
                <a:effectLst/>
                <a:uLnTx/>
                <a:uFillTx/>
                <a:ea typeface="+mj-ea"/>
                <a:cs typeface="+mj-cs"/>
              </a:rPr>
              <a:t>What is a SWOT Analysis, and why is it important to </a:t>
            </a:r>
            <a:r>
              <a:rPr lang="en-GB" sz="3600" b="1" dirty="0">
                <a:solidFill>
                  <a:schemeClr val="accent2">
                    <a:lumMod val="75000"/>
                  </a:schemeClr>
                </a:solidFill>
              </a:rPr>
              <a:t>my</a:t>
            </a:r>
            <a:r>
              <a:rPr kumimoji="0" lang="en-GB" sz="3600" b="1" i="0" u="none" strike="noStrike" kern="1200" cap="none" spc="0" normalizeH="0" baseline="0" noProof="0" dirty="0">
                <a:ln>
                  <a:noFill/>
                </a:ln>
                <a:solidFill>
                  <a:schemeClr val="accent2">
                    <a:lumMod val="75000"/>
                  </a:schemeClr>
                </a:solidFill>
                <a:effectLst/>
                <a:uLnTx/>
                <a:uFillTx/>
                <a:ea typeface="+mj-ea"/>
                <a:cs typeface="+mj-cs"/>
              </a:rPr>
              <a:t> personal and professional development?</a:t>
            </a:r>
            <a:endParaRPr kumimoji="0" lang="en-GB" altLang="en-US" sz="3600" b="1" i="1" u="none" strike="noStrike" kern="1200" cap="none" spc="0" normalizeH="0" baseline="0" noProof="0" dirty="0">
              <a:ln>
                <a:noFill/>
              </a:ln>
              <a:solidFill>
                <a:schemeClr val="accent2">
                  <a:lumMod val="75000"/>
                </a:schemeClr>
              </a:solidFill>
              <a:effectLst/>
              <a:uLnTx/>
              <a:uFillTx/>
              <a:ea typeface="+mj-ea"/>
              <a:cs typeface="+mj-cs"/>
            </a:endParaRPr>
          </a:p>
        </p:txBody>
      </p:sp>
      <p:sp>
        <p:nvSpPr>
          <p:cNvPr id="5" name="TextBox 4">
            <a:extLst>
              <a:ext uri="{FF2B5EF4-FFF2-40B4-BE49-F238E27FC236}">
                <a16:creationId xmlns:a16="http://schemas.microsoft.com/office/drawing/2014/main" id="{A25FC617-C3ED-6BD4-3341-3C50C9C58387}"/>
              </a:ext>
            </a:extLst>
          </p:cNvPr>
          <p:cNvSpPr txBox="1"/>
          <p:nvPr/>
        </p:nvSpPr>
        <p:spPr>
          <a:xfrm>
            <a:off x="2552700" y="2976974"/>
            <a:ext cx="8140700" cy="1175706"/>
          </a:xfrm>
          <a:prstGeom prst="rect">
            <a:avLst/>
          </a:prstGeom>
          <a:noFill/>
        </p:spPr>
        <p:txBody>
          <a:bodyPr wrap="square">
            <a:spAutoFit/>
          </a:body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sz="3200" b="1" i="0" u="none" strike="noStrike" kern="1200" cap="none" spc="0" normalizeH="0" baseline="0" noProof="0" dirty="0">
              <a:ln>
                <a:noFill/>
              </a:ln>
              <a:solidFill>
                <a:prstClr val="black"/>
              </a:solidFill>
              <a:effectLst/>
              <a:uLnTx/>
              <a:uFillTx/>
              <a:latin typeface="Myriad Pro"/>
              <a:ea typeface="+mn-ea"/>
              <a:cs typeface="+mn-cs"/>
            </a:endParaRPr>
          </a:p>
        </p:txBody>
      </p:sp>
      <p:sp>
        <p:nvSpPr>
          <p:cNvPr id="7" name="TextBox 6">
            <a:extLst>
              <a:ext uri="{FF2B5EF4-FFF2-40B4-BE49-F238E27FC236}">
                <a16:creationId xmlns:a16="http://schemas.microsoft.com/office/drawing/2014/main" id="{33366A51-F00A-5A6B-0B11-313F85259CD2}"/>
              </a:ext>
            </a:extLst>
          </p:cNvPr>
          <p:cNvSpPr txBox="1"/>
          <p:nvPr/>
        </p:nvSpPr>
        <p:spPr>
          <a:xfrm>
            <a:off x="1214023" y="2513192"/>
            <a:ext cx="10464800" cy="4864858"/>
          </a:xfrm>
          <a:prstGeom prst="rect">
            <a:avLst/>
          </a:prstGeom>
          <a:noFill/>
        </p:spPr>
        <p:txBody>
          <a:bodyPr wrap="square">
            <a:spAutoFit/>
          </a:bodyPr>
          <a:lstStyle/>
          <a:p>
            <a:pPr marL="171450" indent="-171450">
              <a:lnSpc>
                <a:spcPct val="107000"/>
              </a:lnSpc>
              <a:spcAft>
                <a:spcPts val="800"/>
              </a:spcAft>
              <a:buFont typeface="Arial" panose="020B0604020202020204" pitchFamily="34" charset="0"/>
              <a:buChar char="•"/>
            </a:pPr>
            <a:r>
              <a:rPr lang="en-GB" sz="2300" kern="0" dirty="0">
                <a:effectLst/>
                <a:ea typeface="Times New Roman" panose="02020603050405020304" pitchFamily="18" charset="0"/>
                <a:cs typeface="Times New Roman" panose="02020603050405020304" pitchFamily="18" charset="0"/>
              </a:rPr>
              <a:t>A SWOT analysis is a strategic planning method used to assess both positive and negative elements that could impact the intended future results of an individual, project, program, process, or other entity. The letters S, W, O, and T stand for strengths, weaknesses, and threats, respectively. (</a:t>
            </a:r>
            <a:r>
              <a:rPr lang="en-GB" sz="2300" dirty="0">
                <a:solidFill>
                  <a:schemeClr val="tx1">
                    <a:lumMod val="75000"/>
                  </a:schemeClr>
                </a:solidFill>
                <a:effectLst/>
                <a:latin typeface="Arial" panose="020B0604020202020204" pitchFamily="34" charset="0"/>
                <a:ea typeface="Aptos" panose="020B0004020202020204" pitchFamily="34" charset="0"/>
                <a:cs typeface="Arial" panose="020B0604020202020204" pitchFamily="34" charset="0"/>
              </a:rPr>
              <a:t>Plesnicar </a:t>
            </a:r>
            <a:r>
              <a:rPr lang="en-GB" sz="2300" dirty="0">
                <a:solidFill>
                  <a:schemeClr val="tx1">
                    <a:lumMod val="75000"/>
                  </a:schemeClr>
                </a:solidFill>
                <a:latin typeface="Arial" panose="020B0604020202020204" pitchFamily="34" charset="0"/>
                <a:ea typeface="Aptos" panose="020B0004020202020204" pitchFamily="34" charset="0"/>
                <a:cs typeface="Arial" panose="020B0604020202020204" pitchFamily="34" charset="0"/>
              </a:rPr>
              <a:t>and </a:t>
            </a:r>
            <a:r>
              <a:rPr lang="en-GB" sz="2300" dirty="0">
                <a:solidFill>
                  <a:schemeClr val="tx1">
                    <a:lumMod val="75000"/>
                  </a:schemeClr>
                </a:solidFill>
                <a:effectLst/>
                <a:latin typeface="Arial" panose="020B0604020202020204" pitchFamily="34" charset="0"/>
                <a:ea typeface="Aptos" panose="020B0004020202020204" pitchFamily="34" charset="0"/>
                <a:cs typeface="Arial" panose="020B0604020202020204" pitchFamily="34" charset="0"/>
              </a:rPr>
              <a:t> Zaletel-Kragelj, n d.) </a:t>
            </a:r>
          </a:p>
          <a:p>
            <a:pPr>
              <a:lnSpc>
                <a:spcPct val="107000"/>
              </a:lnSpc>
              <a:spcAft>
                <a:spcPts val="800"/>
              </a:spcAft>
            </a:pPr>
            <a:endParaRPr lang="en-GB" sz="2300" kern="0" dirty="0">
              <a:effectLst/>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300" kern="100" dirty="0">
                <a:effectLst/>
                <a:latin typeface="+mj-lt"/>
                <a:ea typeface="Aptos" panose="020B0004020202020204" pitchFamily="34" charset="0"/>
                <a:cs typeface="Times New Roman" panose="02020603050405020304" pitchFamily="18" charset="0"/>
              </a:rPr>
              <a:t>It is important because I can better understand where I am, what I need to work on, and how to plan for a prosperous future in health and social care. Reflection and self-awareness are critical skills for workers in this field</a:t>
            </a:r>
            <a:r>
              <a:rPr lang="en-GB" sz="2300" kern="100" dirty="0">
                <a:latin typeface="+mj-lt"/>
                <a:ea typeface="Aptos" panose="020B0004020202020204" pitchFamily="34" charset="0"/>
                <a:cs typeface="Times New Roman" panose="02020603050405020304" pitchFamily="18" charset="0"/>
              </a:rPr>
              <a:t>, as they foster both individual development and </a:t>
            </a:r>
            <a:r>
              <a:rPr lang="en-GB" sz="2300" kern="100" dirty="0">
                <a:effectLst/>
                <a:latin typeface="+mj-lt"/>
                <a:ea typeface="Aptos" panose="020B0004020202020204" pitchFamily="34" charset="0"/>
                <a:cs typeface="Times New Roman" panose="02020603050405020304" pitchFamily="18" charset="0"/>
              </a:rPr>
              <a:t>high-quality care</a:t>
            </a:r>
            <a:r>
              <a:rPr lang="en-GB" sz="2300" kern="100" dirty="0">
                <a:latin typeface="+mj-lt"/>
                <a:ea typeface="Aptos" panose="020B0004020202020204" pitchFamily="34" charset="0"/>
                <a:cs typeface="Times New Roman" panose="02020603050405020304" pitchFamily="18" charset="0"/>
              </a:rPr>
              <a:t> </a:t>
            </a:r>
            <a:r>
              <a:rPr lang="en-GB" sz="2300" kern="100" dirty="0">
                <a:effectLst/>
                <a:latin typeface="+mj-lt"/>
                <a:ea typeface="Aptos" panose="020B0004020202020204" pitchFamily="34" charset="0"/>
                <a:cs typeface="Times New Roman" panose="02020603050405020304" pitchFamily="18" charset="0"/>
              </a:rPr>
              <a:t>(Cottrell, 2019)</a:t>
            </a:r>
          </a:p>
          <a:p>
            <a:pPr marL="171450" indent="-171450">
              <a:lnSpc>
                <a:spcPct val="107000"/>
              </a:lnSpc>
              <a:spcAft>
                <a:spcPts val="800"/>
              </a:spcAft>
              <a:buFont typeface="Arial" panose="020B0604020202020204" pitchFamily="34" charset="0"/>
              <a:buChar char="•"/>
            </a:pPr>
            <a:endParaRPr lang="en-GB" sz="2400" kern="100" dirty="0">
              <a:effectLst/>
              <a:latin typeface="+mj-lt"/>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8" name="Slide Number Placeholder 4">
            <a:extLst>
              <a:ext uri="{FF2B5EF4-FFF2-40B4-BE49-F238E27FC236}">
                <a16:creationId xmlns:a16="http://schemas.microsoft.com/office/drawing/2014/main" id="{2BCEE4A3-9212-8CC3-0CEA-68855889487E}"/>
              </a:ext>
            </a:extLst>
          </p:cNvPr>
          <p:cNvSpPr>
            <a:spLocks noGrp="1"/>
          </p:cNvSpPr>
          <p:nvPr>
            <p:ph type="sldNum" sz="quarter" idx="12"/>
          </p:nvPr>
        </p:nvSpPr>
        <p:spPr>
          <a:xfrm>
            <a:off x="129116" y="5972520"/>
            <a:ext cx="783167" cy="488950"/>
          </a:xfrm>
        </p:spPr>
        <p:txBody>
          <a:bodyPr/>
          <a:lstStyle/>
          <a:p>
            <a:pPr>
              <a:spcAft>
                <a:spcPts val="600"/>
              </a:spcAft>
              <a:defRPr/>
            </a:pPr>
            <a:fld id="{E5036F00-734B-7A47-A094-8A920CD79364}" type="slidenum">
              <a:rPr lang="en-US" altLang="en-US"/>
              <a:pPr>
                <a:spcAft>
                  <a:spcPts val="600"/>
                </a:spcAft>
                <a:defRPr/>
              </a:pPr>
              <a:t>5</a:t>
            </a:fld>
            <a:endParaRPr lang="en-US" altLang="en-US" dirty="0"/>
          </a:p>
        </p:txBody>
      </p:sp>
    </p:spTree>
    <p:extLst>
      <p:ext uri="{BB962C8B-B14F-4D97-AF65-F5344CB8AC3E}">
        <p14:creationId xmlns:p14="http://schemas.microsoft.com/office/powerpoint/2010/main" val="2153806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43A6A-9888-E6C7-602F-A6E7013777D7}"/>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E50FB7C2-1809-A158-A509-73B3D924755C}"/>
              </a:ext>
            </a:extLst>
          </p:cNvPr>
          <p:cNvSpPr txBox="1"/>
          <p:nvPr/>
        </p:nvSpPr>
        <p:spPr>
          <a:xfrm>
            <a:off x="1527673" y="804232"/>
            <a:ext cx="10664327" cy="1200329"/>
          </a:xfrm>
          <a:prstGeom prst="rect">
            <a:avLst/>
          </a:prstGeom>
          <a:noFill/>
        </p:spPr>
        <p:txBody>
          <a:bodyPr wrap="square">
            <a:spAutoFit/>
          </a:bodyPr>
          <a:lstStyle/>
          <a:p>
            <a:r>
              <a:rPr kumimoji="0" lang="en-GB" sz="3600" b="1" i="0" u="none" strike="noStrike" kern="1200" cap="none" spc="0" normalizeH="0" baseline="0" noProof="0" dirty="0">
                <a:ln>
                  <a:noFill/>
                </a:ln>
                <a:solidFill>
                  <a:schemeClr val="accent6">
                    <a:lumMod val="75000"/>
                  </a:schemeClr>
                </a:solidFill>
                <a:effectLst/>
                <a:uLnTx/>
                <a:uFillTx/>
                <a:ea typeface="+mj-ea"/>
                <a:cs typeface="+mj-cs"/>
              </a:rPr>
              <a:t>Describing My Own Strengths, Weaknesses, Opportunities, and Threats</a:t>
            </a:r>
            <a:endParaRPr lang="en-GB" sz="3600" dirty="0">
              <a:solidFill>
                <a:schemeClr val="accent6">
                  <a:lumMod val="75000"/>
                </a:schemeClr>
              </a:solidFill>
            </a:endParaRPr>
          </a:p>
        </p:txBody>
      </p:sp>
      <p:sp>
        <p:nvSpPr>
          <p:cNvPr id="7" name="TextBox 6">
            <a:extLst>
              <a:ext uri="{FF2B5EF4-FFF2-40B4-BE49-F238E27FC236}">
                <a16:creationId xmlns:a16="http://schemas.microsoft.com/office/drawing/2014/main" id="{7FE808E7-C89E-D8E7-B2D3-DE81EA565FDF}"/>
              </a:ext>
            </a:extLst>
          </p:cNvPr>
          <p:cNvSpPr txBox="1"/>
          <p:nvPr/>
        </p:nvSpPr>
        <p:spPr>
          <a:xfrm>
            <a:off x="1075301" y="2393187"/>
            <a:ext cx="5445879" cy="2071626"/>
          </a:xfrm>
          <a:prstGeom prst="rect">
            <a:avLst/>
          </a:prstGeom>
          <a:solidFill>
            <a:srgbClr val="4BACC6">
              <a:lumMod val="20000"/>
              <a:lumOff val="80000"/>
            </a:srgbClr>
          </a:solidFill>
          <a:ln w="19050">
            <a:solidFill>
              <a:srgbClr val="4BACC6"/>
            </a:solidFill>
          </a:ln>
        </p:spPr>
        <p:txBody>
          <a:bodyPr wrap="square" rtlCol="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Myriad Pro"/>
              </a:rPr>
              <a:t>STRENGTHS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dirty="0">
              <a:ln>
                <a:noFill/>
              </a:ln>
              <a:solidFill>
                <a:prstClr val="black"/>
              </a:solidFill>
              <a:effectLst/>
              <a:uLnTx/>
              <a:uFillTx/>
              <a:latin typeface="Myriad Pro"/>
            </a:endParaRPr>
          </a:p>
          <a:p>
            <a:pPr marL="285750" indent="-285750">
              <a:buFont typeface="Arial" panose="020B0604020202020204" pitchFamily="34" charset="0"/>
              <a:buChar char="•"/>
            </a:pPr>
            <a:r>
              <a:rPr lang="en-GB" kern="100" dirty="0">
                <a:effectLst/>
                <a:ea typeface="Aptos" panose="020B0004020202020204" pitchFamily="34" charset="0"/>
                <a:cs typeface="Times New Roman" panose="02020603050405020304" pitchFamily="18" charset="0"/>
              </a:rPr>
              <a:t>Team worker</a:t>
            </a:r>
            <a:endParaRPr kumimoji="0" lang="en-GB" b="1" i="0" u="none" strike="noStrike" kern="0" cap="none" spc="0" normalizeH="0" baseline="0" noProof="0" dirty="0">
              <a:ln>
                <a:noFill/>
              </a:ln>
              <a:solidFill>
                <a:prstClr val="black"/>
              </a:solidFill>
              <a:effectLst/>
              <a:uLnTx/>
              <a:uFillTx/>
            </a:endParaRP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kern="0" dirty="0">
                <a:effectLst/>
                <a:ea typeface="Times New Roman" panose="02020603050405020304" pitchFamily="18" charset="0"/>
              </a:rPr>
              <a:t>Self-motivation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kern="0" dirty="0">
                <a:effectLst/>
                <a:ea typeface="Times New Roman" panose="02020603050405020304" pitchFamily="18" charset="0"/>
              </a:rPr>
              <a:t>Problem-solving </a:t>
            </a:r>
            <a:endParaRPr lang="en-GB" kern="0" dirty="0">
              <a:ea typeface="Times New Roman" panose="02020603050405020304" pitchFamily="18" charset="0"/>
            </a:endParaRP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kern="0" dirty="0">
                <a:effectLst/>
                <a:ea typeface="Times New Roman" panose="02020603050405020304" pitchFamily="18" charset="0"/>
              </a:rPr>
              <a:t>Research skills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kern="0" dirty="0">
                <a:effectLst/>
                <a:ea typeface="Times New Roman" panose="02020603050405020304" pitchFamily="18" charset="0"/>
              </a:rPr>
              <a:t>Creativity, resilience, and reliability </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400" b="1" i="0" u="none" strike="noStrike" kern="0" cap="none" spc="0" normalizeH="0" baseline="0" noProof="0" dirty="0">
              <a:ln>
                <a:noFill/>
              </a:ln>
              <a:solidFill>
                <a:prstClr val="black"/>
              </a:solidFill>
              <a:effectLst/>
              <a:uLnTx/>
              <a:uFillTx/>
              <a:latin typeface="Myriad Pro"/>
            </a:endParaRPr>
          </a:p>
        </p:txBody>
      </p:sp>
      <p:sp>
        <p:nvSpPr>
          <p:cNvPr id="8" name="TextBox 7">
            <a:extLst>
              <a:ext uri="{FF2B5EF4-FFF2-40B4-BE49-F238E27FC236}">
                <a16:creationId xmlns:a16="http://schemas.microsoft.com/office/drawing/2014/main" id="{49D59980-09B5-AFBD-2551-B61625EBC299}"/>
              </a:ext>
            </a:extLst>
          </p:cNvPr>
          <p:cNvSpPr txBox="1"/>
          <p:nvPr/>
        </p:nvSpPr>
        <p:spPr>
          <a:xfrm>
            <a:off x="6856190" y="2393186"/>
            <a:ext cx="5246910" cy="2071626"/>
          </a:xfrm>
          <a:prstGeom prst="rect">
            <a:avLst/>
          </a:prstGeom>
          <a:gradFill rotWithShape="1">
            <a:gsLst>
              <a:gs pos="0">
                <a:srgbClr val="8064A2">
                  <a:tint val="50000"/>
                  <a:satMod val="300000"/>
                </a:srgbClr>
              </a:gs>
              <a:gs pos="35000">
                <a:srgbClr val="8064A2">
                  <a:tint val="37000"/>
                  <a:satMod val="300000"/>
                </a:srgbClr>
              </a:gs>
              <a:gs pos="100000">
                <a:srgbClr val="8064A2">
                  <a:tint val="15000"/>
                  <a:satMod val="350000"/>
                </a:srgbClr>
              </a:gs>
            </a:gsLst>
            <a:lin ang="16200000" scaled="1"/>
          </a:gradFill>
          <a:ln w="9525" cap="flat" cmpd="sng" algn="ctr">
            <a:solidFill>
              <a:srgbClr val="8064A2">
                <a:shade val="95000"/>
                <a:satMod val="105000"/>
              </a:srgbClr>
            </a:solidFill>
            <a:prstDash val="solid"/>
          </a:ln>
          <a:effectLst>
            <a:outerShdw blurRad="40000" dist="20000" dir="5400000" rotWithShape="0">
              <a:srgbClr val="000000">
                <a:alpha val="38000"/>
              </a:srgbClr>
            </a:outerShdw>
          </a:effectLst>
        </p:spPr>
        <p:txBody>
          <a:bodyPr wrap="square" rtlCol="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Myriad Pro"/>
                <a:ea typeface="+mn-ea"/>
                <a:cs typeface="+mn-cs"/>
              </a:rPr>
              <a:t>WEAKNESSES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dirty="0">
              <a:ln>
                <a:noFill/>
              </a:ln>
              <a:solidFill>
                <a:prstClr val="black"/>
              </a:solidFill>
              <a:effectLst/>
              <a:uLnTx/>
              <a:uFillTx/>
              <a:ea typeface="+mn-ea"/>
              <a:cs typeface="+mn-cs"/>
            </a:endParaRPr>
          </a:p>
          <a:p>
            <a:pPr marL="285750" indent="-285750">
              <a:buFont typeface="Arial" panose="020B0604020202020204" pitchFamily="34" charset="0"/>
              <a:buChar char="•"/>
            </a:pPr>
            <a:r>
              <a:rPr lang="en-GB" kern="100" dirty="0">
                <a:effectLst/>
                <a:ea typeface="Aptos" panose="020B0004020202020204" pitchFamily="34" charset="0"/>
                <a:cs typeface="Times New Roman" panose="02020603050405020304" pitchFamily="18" charset="0"/>
              </a:rPr>
              <a:t>Reference skills</a:t>
            </a:r>
          </a:p>
          <a:p>
            <a:pPr marL="285750" indent="-285750">
              <a:buFont typeface="Arial" panose="020B0604020202020204" pitchFamily="34" charset="0"/>
              <a:buChar char="•"/>
            </a:pPr>
            <a:r>
              <a:rPr lang="en-GB" kern="100" dirty="0">
                <a:effectLst/>
                <a:ea typeface="Aptos" panose="020B0004020202020204" pitchFamily="34" charset="0"/>
                <a:cs typeface="Times New Roman" panose="02020603050405020304" pitchFamily="18" charset="0"/>
              </a:rPr>
              <a:t>Fear of failure </a:t>
            </a:r>
          </a:p>
          <a:p>
            <a:pPr marL="285750" indent="-285750">
              <a:buFont typeface="Arial" panose="020B0604020202020204" pitchFamily="34" charset="0"/>
              <a:buChar char="•"/>
            </a:pPr>
            <a:r>
              <a:rPr lang="en-GB" kern="100" dirty="0">
                <a:effectLst/>
                <a:ea typeface="Aptos" panose="020B0004020202020204" pitchFamily="34" charset="0"/>
                <a:cs typeface="Times New Roman" panose="02020603050405020304" pitchFamily="18" charset="0"/>
              </a:rPr>
              <a:t>Academic Writing Skills</a:t>
            </a:r>
          </a:p>
          <a:p>
            <a:pPr marL="285750" indent="-285750">
              <a:buFont typeface="Arial" panose="020B0604020202020204" pitchFamily="34" charset="0"/>
              <a:buChar char="•"/>
            </a:pPr>
            <a:r>
              <a:rPr lang="en-GB" kern="100" dirty="0">
                <a:effectLst/>
                <a:ea typeface="Aptos" panose="020B0004020202020204" pitchFamily="34" charset="0"/>
                <a:cs typeface="Times New Roman" panose="02020603050405020304" pitchFamily="18" charset="0"/>
              </a:rPr>
              <a:t>Communication skills</a:t>
            </a:r>
          </a:p>
        </p:txBody>
      </p:sp>
      <p:sp>
        <p:nvSpPr>
          <p:cNvPr id="9" name="TextBox 8">
            <a:extLst>
              <a:ext uri="{FF2B5EF4-FFF2-40B4-BE49-F238E27FC236}">
                <a16:creationId xmlns:a16="http://schemas.microsoft.com/office/drawing/2014/main" id="{D3220163-C6A1-FF28-12C5-CC83F738A9FD}"/>
              </a:ext>
            </a:extLst>
          </p:cNvPr>
          <p:cNvSpPr txBox="1"/>
          <p:nvPr/>
        </p:nvSpPr>
        <p:spPr>
          <a:xfrm>
            <a:off x="1075301" y="4612832"/>
            <a:ext cx="5445871" cy="2071626"/>
          </a:xfrm>
          <a:prstGeom prst="rect">
            <a:avLst/>
          </a:prstGeom>
          <a:gradFill rotWithShape="1">
            <a:gsLst>
              <a:gs pos="0">
                <a:srgbClr val="F79646">
                  <a:tint val="50000"/>
                  <a:satMod val="300000"/>
                </a:srgbClr>
              </a:gs>
              <a:gs pos="35000">
                <a:srgbClr val="F79646">
                  <a:tint val="37000"/>
                  <a:satMod val="300000"/>
                </a:srgbClr>
              </a:gs>
              <a:gs pos="100000">
                <a:srgbClr val="F79646">
                  <a:tint val="15000"/>
                  <a:satMod val="350000"/>
                </a:srgbClr>
              </a:gs>
            </a:gsLst>
            <a:lin ang="16200000" scaled="1"/>
          </a:gra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wrap="square" rtlCol="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Myriad Pro"/>
                <a:ea typeface="+mn-ea"/>
                <a:cs typeface="+mn-cs"/>
              </a:rPr>
              <a:t>OPPORTUNITIES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dirty="0">
              <a:ln>
                <a:noFill/>
              </a:ln>
              <a:solidFill>
                <a:prstClr val="black"/>
              </a:solidFill>
              <a:effectLst/>
              <a:uLnTx/>
              <a:uFillTx/>
              <a:ea typeface="+mn-ea"/>
              <a:cs typeface="+mn-cs"/>
            </a:endParaRP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ea typeface="Aptos" panose="020B0004020202020204" pitchFamily="34" charset="0"/>
                <a:cs typeface="Times New Roman" panose="02020603050405020304" pitchFamily="18" charset="0"/>
              </a:rPr>
              <a:t>Networking events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ea typeface="Aptos" panose="020B0004020202020204" pitchFamily="34" charset="0"/>
                <a:cs typeface="Times New Roman" panose="02020603050405020304" pitchFamily="18" charset="0"/>
              </a:rPr>
              <a:t>Scholarship and Grants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ea typeface="Aptos" panose="020B0004020202020204" pitchFamily="34" charset="0"/>
                <a:cs typeface="Times New Roman" panose="02020603050405020304" pitchFamily="18" charset="0"/>
              </a:rPr>
              <a:t>Extracurricular Activities </a:t>
            </a:r>
            <a:endParaRPr kumimoji="0" lang="en-GB" b="1" i="0" u="none" strike="noStrike" kern="0" cap="none" spc="0" normalizeH="0" baseline="0" noProof="0" dirty="0">
              <a:ln>
                <a:noFill/>
              </a:ln>
              <a:solidFill>
                <a:prstClr val="black"/>
              </a:solidFill>
              <a:effectLst/>
              <a:uLnTx/>
              <a:uFillTx/>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Myriad Pro"/>
                <a:ea typeface="+mn-ea"/>
                <a:cs typeface="+mn-cs"/>
              </a:rPr>
              <a:t> </a:t>
            </a:r>
          </a:p>
        </p:txBody>
      </p:sp>
      <p:sp>
        <p:nvSpPr>
          <p:cNvPr id="10" name="TextBox 9">
            <a:extLst>
              <a:ext uri="{FF2B5EF4-FFF2-40B4-BE49-F238E27FC236}">
                <a16:creationId xmlns:a16="http://schemas.microsoft.com/office/drawing/2014/main" id="{72DD23B7-60DB-88D8-87F7-78416D25E90B}"/>
              </a:ext>
            </a:extLst>
          </p:cNvPr>
          <p:cNvSpPr txBox="1"/>
          <p:nvPr/>
        </p:nvSpPr>
        <p:spPr>
          <a:xfrm>
            <a:off x="6856190" y="4612832"/>
            <a:ext cx="5246909" cy="2071626"/>
          </a:xfrm>
          <a:prstGeom prst="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p:spPr>
        <p:txBody>
          <a:bodyPr wrap="square" rtlCol="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Myriad Pro"/>
                <a:ea typeface="+mn-ea"/>
                <a:cs typeface="+mn-cs"/>
              </a:rPr>
              <a:t>THREATS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1" i="0" u="none" strike="noStrike" kern="0" cap="none" spc="0" normalizeH="0" baseline="0" noProof="0" dirty="0">
              <a:ln>
                <a:noFill/>
              </a:ln>
              <a:solidFill>
                <a:prstClr val="black"/>
              </a:solidFill>
              <a:effectLst/>
              <a:uLnTx/>
              <a:uFillTx/>
              <a:latin typeface="Myriad Pro"/>
              <a:ea typeface="+mn-ea"/>
              <a:cs typeface="+mn-cs"/>
            </a:endParaRPr>
          </a:p>
          <a:p>
            <a:pPr marL="285750" indent="-285750">
              <a:buFont typeface="Arial" panose="020B0604020202020204" pitchFamily="34" charset="0"/>
              <a:buChar char="•"/>
            </a:pPr>
            <a:r>
              <a:rPr lang="en-GB" kern="100" dirty="0">
                <a:effectLst/>
                <a:ea typeface="Aptos" panose="020B0004020202020204" pitchFamily="34" charset="0"/>
                <a:cs typeface="Times New Roman" panose="02020603050405020304" pitchFamily="18" charset="0"/>
              </a:rPr>
              <a:t>Time limitation </a:t>
            </a:r>
          </a:p>
          <a:p>
            <a:pPr marL="285750" indent="-285750">
              <a:buFont typeface="Arial" panose="020B0604020202020204" pitchFamily="34" charset="0"/>
              <a:buChar char="•"/>
            </a:pPr>
            <a:r>
              <a:rPr lang="en-GB" kern="100" dirty="0">
                <a:effectLst/>
                <a:ea typeface="Aptos" panose="020B0004020202020204" pitchFamily="34" charset="0"/>
                <a:cs typeface="Times New Roman" panose="02020603050405020304" pitchFamily="18" charset="0"/>
              </a:rPr>
              <a:t>Balancing lifestyle and study</a:t>
            </a:r>
          </a:p>
          <a:p>
            <a:pPr marL="285750" indent="-285750">
              <a:buFont typeface="Arial" panose="020B0604020202020204" pitchFamily="34" charset="0"/>
              <a:buChar char="•"/>
            </a:pPr>
            <a:r>
              <a:rPr lang="en-GB" kern="100" dirty="0">
                <a:effectLst/>
                <a:ea typeface="Aptos" panose="020B0004020202020204" pitchFamily="34" charset="0"/>
                <a:cs typeface="Times New Roman" panose="02020603050405020304" pitchFamily="18" charset="0"/>
              </a:rPr>
              <a:t>Academic readiness</a:t>
            </a:r>
          </a:p>
          <a:p>
            <a:pPr>
              <a:lnSpc>
                <a:spcPct val="107000"/>
              </a:lnSpc>
              <a:spcAft>
                <a:spcPts val="800"/>
              </a:spcAft>
              <a:buNone/>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400" b="1" i="0" u="none" strike="noStrike" kern="0" cap="none" spc="0" normalizeH="0" baseline="0" noProof="0" dirty="0">
              <a:ln>
                <a:noFill/>
              </a:ln>
              <a:solidFill>
                <a:prstClr val="black"/>
              </a:solidFill>
              <a:effectLst/>
              <a:uLnTx/>
              <a:uFillTx/>
              <a:latin typeface="Myriad Pro"/>
              <a:ea typeface="+mn-ea"/>
              <a:cs typeface="+mn-cs"/>
            </a:endParaRPr>
          </a:p>
        </p:txBody>
      </p:sp>
      <p:sp>
        <p:nvSpPr>
          <p:cNvPr id="11" name="Slide Number Placeholder 4">
            <a:extLst>
              <a:ext uri="{FF2B5EF4-FFF2-40B4-BE49-F238E27FC236}">
                <a16:creationId xmlns:a16="http://schemas.microsoft.com/office/drawing/2014/main" id="{7CDFD3B8-0B61-5753-FF0E-A1CBBFDF2E18}"/>
              </a:ext>
            </a:extLst>
          </p:cNvPr>
          <p:cNvSpPr>
            <a:spLocks noGrp="1"/>
          </p:cNvSpPr>
          <p:nvPr>
            <p:ph type="sldNum" sz="quarter" idx="12"/>
          </p:nvPr>
        </p:nvSpPr>
        <p:spPr>
          <a:xfrm>
            <a:off x="129116" y="5972520"/>
            <a:ext cx="783167" cy="488950"/>
          </a:xfrm>
        </p:spPr>
        <p:txBody>
          <a:bodyPr/>
          <a:lstStyle/>
          <a:p>
            <a:pPr>
              <a:spcAft>
                <a:spcPts val="600"/>
              </a:spcAft>
              <a:defRPr/>
            </a:pPr>
            <a:fld id="{E5036F00-734B-7A47-A094-8A920CD79364}" type="slidenum">
              <a:rPr lang="en-US" altLang="en-US"/>
              <a:pPr>
                <a:spcAft>
                  <a:spcPts val="600"/>
                </a:spcAft>
                <a:defRPr/>
              </a:pPr>
              <a:t>6</a:t>
            </a:fld>
            <a:endParaRPr lang="en-US" altLang="en-US" dirty="0"/>
          </a:p>
        </p:txBody>
      </p:sp>
    </p:spTree>
    <p:extLst>
      <p:ext uri="{BB962C8B-B14F-4D97-AF65-F5344CB8AC3E}">
        <p14:creationId xmlns:p14="http://schemas.microsoft.com/office/powerpoint/2010/main" val="1033214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C5896-0328-46D8-035E-55929D225617}"/>
            </a:ext>
          </a:extLst>
        </p:cNvPr>
        <p:cNvGrpSpPr/>
        <p:nvPr/>
      </p:nvGrpSpPr>
      <p:grpSpPr>
        <a:xfrm>
          <a:off x="0" y="0"/>
          <a:ext cx="0" cy="0"/>
          <a:chOff x="0" y="0"/>
          <a:chExt cx="0" cy="0"/>
        </a:xfrm>
      </p:grpSpPr>
      <p:sp>
        <p:nvSpPr>
          <p:cNvPr id="6" name="Slide Number Placeholder 4">
            <a:extLst>
              <a:ext uri="{FF2B5EF4-FFF2-40B4-BE49-F238E27FC236}">
                <a16:creationId xmlns:a16="http://schemas.microsoft.com/office/drawing/2014/main" id="{927DE29D-B292-C948-D984-D6355C6CC0FE}"/>
              </a:ext>
            </a:extLst>
          </p:cNvPr>
          <p:cNvSpPr>
            <a:spLocks noGrp="1"/>
          </p:cNvSpPr>
          <p:nvPr>
            <p:ph type="sldNum" sz="quarter" idx="12"/>
          </p:nvPr>
        </p:nvSpPr>
        <p:spPr>
          <a:xfrm>
            <a:off x="129116" y="5972520"/>
            <a:ext cx="783167" cy="488950"/>
          </a:xfrm>
        </p:spPr>
        <p:txBody>
          <a:bodyPr/>
          <a:lstStyle/>
          <a:p>
            <a:pPr>
              <a:spcAft>
                <a:spcPts val="600"/>
              </a:spcAft>
              <a:defRPr/>
            </a:pPr>
            <a:fld id="{E5036F00-734B-7A47-A094-8A920CD79364}" type="slidenum">
              <a:rPr lang="en-US" altLang="en-US"/>
              <a:pPr>
                <a:spcAft>
                  <a:spcPts val="600"/>
                </a:spcAft>
                <a:defRPr/>
              </a:pPr>
              <a:t>7</a:t>
            </a:fld>
            <a:endParaRPr lang="en-US" altLang="en-US" dirty="0"/>
          </a:p>
        </p:txBody>
      </p:sp>
      <p:sp>
        <p:nvSpPr>
          <p:cNvPr id="8" name="TextBox 7">
            <a:extLst>
              <a:ext uri="{FF2B5EF4-FFF2-40B4-BE49-F238E27FC236}">
                <a16:creationId xmlns:a16="http://schemas.microsoft.com/office/drawing/2014/main" id="{83238507-79AD-95AE-8D95-2FA0C604A947}"/>
              </a:ext>
            </a:extLst>
          </p:cNvPr>
          <p:cNvSpPr txBox="1"/>
          <p:nvPr/>
        </p:nvSpPr>
        <p:spPr>
          <a:xfrm>
            <a:off x="1011436" y="750872"/>
            <a:ext cx="11854152" cy="1200329"/>
          </a:xfrm>
          <a:prstGeom prst="rect">
            <a:avLst/>
          </a:prstGeom>
          <a:noFill/>
        </p:spPr>
        <p:txBody>
          <a:bodyPr wrap="square">
            <a:spAutoFit/>
          </a:bodyPr>
          <a:lstStyle/>
          <a:p>
            <a:r>
              <a:rPr kumimoji="0" lang="en-GB" sz="3600" b="1" i="0" u="none" strike="noStrike" kern="1200" cap="none" spc="0" normalizeH="0" baseline="0" noProof="0" dirty="0">
                <a:ln>
                  <a:noFill/>
                </a:ln>
                <a:solidFill>
                  <a:schemeClr val="accent6">
                    <a:lumMod val="75000"/>
                  </a:schemeClr>
                </a:solidFill>
                <a:effectLst/>
                <a:uLnTx/>
                <a:uFillTx/>
                <a:latin typeface="+mj-lt"/>
                <a:ea typeface="+mj-ea"/>
                <a:cs typeface="+mj-cs"/>
              </a:rPr>
              <a:t>Explain how I could leverage </a:t>
            </a:r>
            <a:r>
              <a:rPr lang="en-GB" sz="3600" b="1" dirty="0">
                <a:solidFill>
                  <a:schemeClr val="accent6">
                    <a:lumMod val="75000"/>
                  </a:schemeClr>
                </a:solidFill>
                <a:latin typeface="+mj-lt"/>
                <a:ea typeface="+mj-ea"/>
                <a:cs typeface="+mj-cs"/>
              </a:rPr>
              <a:t>my</a:t>
            </a:r>
            <a:r>
              <a:rPr kumimoji="0" lang="en-GB" sz="3600" b="1" i="0" u="none" strike="noStrike" kern="1200" cap="none" spc="0" normalizeH="0" baseline="0" noProof="0" dirty="0">
                <a:ln>
                  <a:noFill/>
                </a:ln>
                <a:solidFill>
                  <a:schemeClr val="accent6">
                    <a:lumMod val="75000"/>
                  </a:schemeClr>
                </a:solidFill>
                <a:effectLst/>
                <a:uLnTx/>
                <a:uFillTx/>
                <a:latin typeface="+mj-lt"/>
                <a:ea typeface="+mj-ea"/>
                <a:cs typeface="+mj-cs"/>
              </a:rPr>
              <a:t> strengths </a:t>
            </a:r>
          </a:p>
          <a:p>
            <a:r>
              <a:rPr kumimoji="0" lang="en-GB" sz="3600" b="1" i="0" u="none" strike="noStrike" kern="1200" cap="none" spc="0" normalizeH="0" baseline="0" noProof="0" dirty="0">
                <a:ln>
                  <a:noFill/>
                </a:ln>
                <a:solidFill>
                  <a:schemeClr val="accent6">
                    <a:lumMod val="75000"/>
                  </a:schemeClr>
                </a:solidFill>
                <a:effectLst/>
                <a:uLnTx/>
                <a:uFillTx/>
                <a:latin typeface="+mj-lt"/>
                <a:ea typeface="+mj-ea"/>
                <a:cs typeface="+mj-cs"/>
              </a:rPr>
              <a:t>to overcome </a:t>
            </a:r>
            <a:r>
              <a:rPr lang="en-GB" sz="3600" b="1" dirty="0">
                <a:solidFill>
                  <a:schemeClr val="accent6">
                    <a:lumMod val="75000"/>
                  </a:schemeClr>
                </a:solidFill>
                <a:latin typeface="+mj-lt"/>
                <a:ea typeface="+mj-ea"/>
                <a:cs typeface="+mj-cs"/>
              </a:rPr>
              <a:t>my</a:t>
            </a:r>
            <a:r>
              <a:rPr kumimoji="0" lang="en-GB" sz="3600" b="1" i="0" u="none" strike="noStrike" kern="1200" cap="none" spc="0" normalizeH="0" baseline="0" noProof="0" dirty="0">
                <a:ln>
                  <a:noFill/>
                </a:ln>
                <a:solidFill>
                  <a:schemeClr val="accent6">
                    <a:lumMod val="75000"/>
                  </a:schemeClr>
                </a:solidFill>
                <a:effectLst/>
                <a:uLnTx/>
                <a:uFillTx/>
                <a:latin typeface="+mj-lt"/>
                <a:ea typeface="+mj-ea"/>
                <a:cs typeface="+mj-cs"/>
              </a:rPr>
              <a:t> weaknesses and</a:t>
            </a:r>
            <a:r>
              <a:rPr lang="en-GB" sz="3600" b="1" dirty="0">
                <a:solidFill>
                  <a:schemeClr val="accent6">
                    <a:lumMod val="75000"/>
                  </a:schemeClr>
                </a:solidFill>
                <a:latin typeface="+mj-lt"/>
                <a:ea typeface="+mj-ea"/>
                <a:cs typeface="+mj-cs"/>
              </a:rPr>
              <a:t> </a:t>
            </a:r>
            <a:r>
              <a:rPr kumimoji="0" lang="en-GB" sz="3600" b="1" i="0" u="none" strike="noStrike" kern="1200" cap="none" spc="0" normalizeH="0" baseline="0" noProof="0" dirty="0">
                <a:ln>
                  <a:noFill/>
                </a:ln>
                <a:solidFill>
                  <a:schemeClr val="accent6">
                    <a:lumMod val="75000"/>
                  </a:schemeClr>
                </a:solidFill>
                <a:effectLst/>
                <a:uLnTx/>
                <a:uFillTx/>
                <a:latin typeface="+mj-lt"/>
                <a:ea typeface="+mj-ea"/>
                <a:cs typeface="+mj-cs"/>
              </a:rPr>
              <a:t>minimise threats</a:t>
            </a:r>
            <a:endParaRPr lang="en-GB" sz="3600" dirty="0">
              <a:solidFill>
                <a:schemeClr val="accent6">
                  <a:lumMod val="75000"/>
                </a:schemeClr>
              </a:solidFill>
              <a:latin typeface="+mj-lt"/>
            </a:endParaRPr>
          </a:p>
        </p:txBody>
      </p:sp>
      <p:sp>
        <p:nvSpPr>
          <p:cNvPr id="9" name="Content Placeholder 15">
            <a:extLst>
              <a:ext uri="{FF2B5EF4-FFF2-40B4-BE49-F238E27FC236}">
                <a16:creationId xmlns:a16="http://schemas.microsoft.com/office/drawing/2014/main" id="{C77E8201-ED07-0B6C-24EB-53E931513A60}"/>
              </a:ext>
            </a:extLst>
          </p:cNvPr>
          <p:cNvSpPr txBox="1">
            <a:spLocks/>
          </p:cNvSpPr>
          <p:nvPr/>
        </p:nvSpPr>
        <p:spPr>
          <a:xfrm>
            <a:off x="1498275" y="3202218"/>
            <a:ext cx="5212080" cy="3191256"/>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Weak referencing skills </a:t>
            </a:r>
          </a:p>
          <a:p>
            <a:pPr marL="0" indent="0">
              <a:buFont typeface="Arial" panose="020B0604020202020204" pitchFamily="34" charse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Fear of failure</a:t>
            </a:r>
          </a:p>
          <a:p>
            <a:pPr marL="0" indent="0">
              <a:buNone/>
            </a:pPr>
            <a:endParaRPr lang="en-GB" dirty="0">
              <a:latin typeface="Arial" panose="020B0604020202020204" pitchFamily="34" charset="0"/>
              <a:cs typeface="Arial" panose="020B0604020202020204" pitchFamily="34" charset="0"/>
            </a:endParaRPr>
          </a:p>
          <a:p>
            <a:r>
              <a:rPr lang="en-GB" dirty="0">
                <a:solidFill>
                  <a:schemeClr val="bg2"/>
                </a:solidFill>
                <a:latin typeface="Arial" panose="020B0604020202020204" pitchFamily="34" charset="0"/>
                <a:cs typeface="Arial" panose="020B0604020202020204" pitchFamily="34" charset="0"/>
              </a:rPr>
              <a:t>Communication challenges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Time and balances </a:t>
            </a:r>
          </a:p>
        </p:txBody>
      </p:sp>
      <p:graphicFrame>
        <p:nvGraphicFramePr>
          <p:cNvPr id="10" name="Content Placeholder 17">
            <a:extLst>
              <a:ext uri="{FF2B5EF4-FFF2-40B4-BE49-F238E27FC236}">
                <a16:creationId xmlns:a16="http://schemas.microsoft.com/office/drawing/2014/main" id="{7DF49C35-3C37-8053-33CA-F5142AB13794}"/>
              </a:ext>
            </a:extLst>
          </p:cNvPr>
          <p:cNvGraphicFramePr>
            <a:graphicFrameLocks/>
          </p:cNvGraphicFramePr>
          <p:nvPr>
            <p:extLst>
              <p:ext uri="{D42A27DB-BD31-4B8C-83A1-F6EECF244321}">
                <p14:modId xmlns:p14="http://schemas.microsoft.com/office/powerpoint/2010/main" val="2652907117"/>
              </p:ext>
            </p:extLst>
          </p:nvPr>
        </p:nvGraphicFramePr>
        <p:xfrm>
          <a:off x="5341197" y="2891049"/>
          <a:ext cx="6532416" cy="3734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 Placeholder 16">
            <a:extLst>
              <a:ext uri="{FF2B5EF4-FFF2-40B4-BE49-F238E27FC236}">
                <a16:creationId xmlns:a16="http://schemas.microsoft.com/office/drawing/2014/main" id="{984D6164-1355-CEEA-6D8F-A5F6BAF49356}"/>
              </a:ext>
            </a:extLst>
          </p:cNvPr>
          <p:cNvSpPr txBox="1">
            <a:spLocks/>
          </p:cNvSpPr>
          <p:nvPr/>
        </p:nvSpPr>
        <p:spPr>
          <a:xfrm>
            <a:off x="6661534" y="2053026"/>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sz="2000" dirty="0">
                <a:latin typeface="Arial" panose="020B0604020202020204" pitchFamily="34" charset="0"/>
                <a:cs typeface="Arial" panose="020B0604020202020204" pitchFamily="34" charset="0"/>
              </a:rPr>
              <a:t>How strength help</a:t>
            </a:r>
          </a:p>
        </p:txBody>
      </p:sp>
      <p:sp>
        <p:nvSpPr>
          <p:cNvPr id="12" name="Text Placeholder 14">
            <a:extLst>
              <a:ext uri="{FF2B5EF4-FFF2-40B4-BE49-F238E27FC236}">
                <a16:creationId xmlns:a16="http://schemas.microsoft.com/office/drawing/2014/main" id="{91D05CAE-AEB1-C236-B79D-C7E598DDA332}"/>
              </a:ext>
            </a:extLst>
          </p:cNvPr>
          <p:cNvSpPr txBox="1">
            <a:spLocks/>
          </p:cNvSpPr>
          <p:nvPr/>
        </p:nvSpPr>
        <p:spPr>
          <a:xfrm>
            <a:off x="1397025" y="2335033"/>
            <a:ext cx="4133442" cy="488950"/>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sz="2000" dirty="0">
                <a:latin typeface="Arial" panose="020B0604020202020204" pitchFamily="34" charset="0"/>
                <a:cs typeface="Arial" panose="020B0604020202020204" pitchFamily="34" charset="0"/>
              </a:rPr>
              <a:t>Weakness/threat</a:t>
            </a:r>
          </a:p>
        </p:txBody>
      </p:sp>
    </p:spTree>
    <p:extLst>
      <p:ext uri="{BB962C8B-B14F-4D97-AF65-F5344CB8AC3E}">
        <p14:creationId xmlns:p14="http://schemas.microsoft.com/office/powerpoint/2010/main" val="1934208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CA49B-771F-1282-1388-199D7B70F29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183939E-DF5B-A239-00E4-A5BB08512E3E}"/>
              </a:ext>
            </a:extLst>
          </p:cNvPr>
          <p:cNvSpPr txBox="1"/>
          <p:nvPr/>
        </p:nvSpPr>
        <p:spPr bwMode="auto">
          <a:xfrm>
            <a:off x="1219200" y="759380"/>
            <a:ext cx="10972800" cy="1143000"/>
          </a:xfrm>
          <a:prstGeom prst="rect">
            <a:avLst/>
          </a:prstGeom>
          <a:noFill/>
          <a:ln>
            <a:noFill/>
          </a:ln>
        </p:spPr>
        <p:txBody>
          <a:bodyPr vert="horz" wrap="square" lIns="91440" tIns="45720" rIns="91440" bIns="45720" numCol="1" anchor="b" anchorCtr="0" compatLnSpc="1">
            <a:prstTxWarp prst="textNoShape">
              <a:avLst/>
            </a:prstTxWarp>
            <a:normAutofit/>
          </a:bodyPr>
          <a:lstStyle/>
          <a:p>
            <a:pPr eaLnBrk="0" fontAlgn="base" hangingPunct="0">
              <a:lnSpc>
                <a:spcPct val="90000"/>
              </a:lnSpc>
              <a:spcBef>
                <a:spcPct val="0"/>
              </a:spcBef>
              <a:spcAft>
                <a:spcPts val="600"/>
              </a:spcAft>
            </a:pPr>
            <a:r>
              <a:rPr lang="en-US" sz="3600" b="1" dirty="0">
                <a:solidFill>
                  <a:schemeClr val="tx2"/>
                </a:solidFill>
                <a:latin typeface="+mj-lt"/>
                <a:ea typeface="+mj-ea"/>
                <a:cs typeface="+mj-cs"/>
              </a:rPr>
              <a:t>The </a:t>
            </a:r>
            <a:r>
              <a:rPr kumimoji="0" lang="en-US" sz="3600" b="1" i="0" u="none" strike="noStrike" kern="1200" cap="none" spc="0" normalizeH="0" baseline="0" noProof="0" dirty="0">
                <a:ln>
                  <a:noFill/>
                </a:ln>
                <a:solidFill>
                  <a:schemeClr val="tx2"/>
                </a:solidFill>
                <a:effectLst/>
                <a:uLnTx/>
                <a:uFillTx/>
                <a:latin typeface="+mj-lt"/>
                <a:ea typeface="+mj-ea"/>
                <a:cs typeface="+mj-cs"/>
              </a:rPr>
              <a:t>opportunities are available </a:t>
            </a:r>
            <a:r>
              <a:rPr lang="en-US" sz="3600" b="1" dirty="0">
                <a:solidFill>
                  <a:schemeClr val="tx2"/>
                </a:solidFill>
                <a:latin typeface="+mj-lt"/>
                <a:ea typeface="+mj-ea"/>
                <a:cs typeface="+mj-cs"/>
              </a:rPr>
              <a:t>to me; </a:t>
            </a:r>
            <a:r>
              <a:rPr kumimoji="0" lang="en-US" sz="3600" b="1" i="0" u="none" strike="noStrike" kern="1200" cap="none" spc="0" normalizeH="0" baseline="0" noProof="0" dirty="0">
                <a:ln>
                  <a:noFill/>
                </a:ln>
                <a:solidFill>
                  <a:schemeClr val="tx2"/>
                </a:solidFill>
                <a:effectLst/>
                <a:uLnTx/>
                <a:uFillTx/>
                <a:latin typeface="+mj-lt"/>
                <a:ea typeface="+mj-ea"/>
                <a:cs typeface="+mj-cs"/>
              </a:rPr>
              <a:t>how do I utilize them with my strengths?</a:t>
            </a:r>
            <a:endParaRPr lang="en-US" sz="3600" b="1" dirty="0">
              <a:solidFill>
                <a:schemeClr val="tx2"/>
              </a:solidFill>
              <a:latin typeface="+mj-lt"/>
              <a:ea typeface="+mj-ea"/>
              <a:cs typeface="+mj-cs"/>
            </a:endParaRPr>
          </a:p>
        </p:txBody>
      </p:sp>
      <p:sp>
        <p:nvSpPr>
          <p:cNvPr id="6" name="Slide Number Placeholder 4">
            <a:extLst>
              <a:ext uri="{FF2B5EF4-FFF2-40B4-BE49-F238E27FC236}">
                <a16:creationId xmlns:a16="http://schemas.microsoft.com/office/drawing/2014/main" id="{E25AD806-3CDF-C29D-FE62-7DE648B0FB73}"/>
              </a:ext>
            </a:extLst>
          </p:cNvPr>
          <p:cNvSpPr>
            <a:spLocks noGrp="1"/>
          </p:cNvSpPr>
          <p:nvPr>
            <p:ph type="sldNum" sz="quarter" idx="12"/>
          </p:nvPr>
        </p:nvSpPr>
        <p:spPr>
          <a:xfrm>
            <a:off x="112184" y="6343650"/>
            <a:ext cx="783167" cy="488950"/>
          </a:xfrm>
        </p:spPr>
        <p:txBody>
          <a:bodyPr vert="horz" wrap="square" lIns="91440" tIns="45720" rIns="91440" bIns="45720" numCol="1" anchor="b" anchorCtr="1" compatLnSpc="1">
            <a:prstTxWarp prst="textNoShape">
              <a:avLst/>
            </a:prstTxWarp>
            <a:normAutofit/>
          </a:bodyPr>
          <a:lstStyle/>
          <a:p>
            <a:pPr>
              <a:spcAft>
                <a:spcPts val="600"/>
              </a:spcAft>
              <a:defRPr/>
            </a:pPr>
            <a:fld id="{E5036F00-734B-7A47-A094-8A920CD79364}" type="slidenum">
              <a:rPr lang="en-US" altLang="en-US" b="1" kern="1200">
                <a:latin typeface="+mn-lt"/>
                <a:ea typeface="+mn-ea"/>
                <a:cs typeface="+mn-cs"/>
              </a:rPr>
              <a:pPr>
                <a:spcAft>
                  <a:spcPts val="600"/>
                </a:spcAft>
                <a:defRPr/>
              </a:pPr>
              <a:t>8</a:t>
            </a:fld>
            <a:endParaRPr lang="en-US" altLang="en-US" b="1" kern="1200">
              <a:latin typeface="+mn-lt"/>
              <a:ea typeface="+mn-ea"/>
              <a:cs typeface="+mn-cs"/>
            </a:endParaRPr>
          </a:p>
        </p:txBody>
      </p:sp>
      <p:graphicFrame>
        <p:nvGraphicFramePr>
          <p:cNvPr id="10" name="Content Placeholder 4">
            <a:extLst>
              <a:ext uri="{FF2B5EF4-FFF2-40B4-BE49-F238E27FC236}">
                <a16:creationId xmlns:a16="http://schemas.microsoft.com/office/drawing/2014/main" id="{5ED3B75F-5FEC-F8F1-6D2B-E90CD21D44A3}"/>
              </a:ext>
            </a:extLst>
          </p:cNvPr>
          <p:cNvGraphicFramePr>
            <a:graphicFrameLocks noGrp="1"/>
          </p:cNvGraphicFramePr>
          <p:nvPr>
            <p:ph sz="half" idx="2"/>
            <p:extLst>
              <p:ext uri="{D42A27DB-BD31-4B8C-83A1-F6EECF244321}">
                <p14:modId xmlns:p14="http://schemas.microsoft.com/office/powerpoint/2010/main" val="2111521740"/>
              </p:ext>
            </p:extLst>
          </p:nvPr>
        </p:nvGraphicFramePr>
        <p:xfrm>
          <a:off x="1259595" y="2632074"/>
          <a:ext cx="5386917" cy="3951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person standing on top of a chart with arrows pointing&#10;&#10;AI-generated content may be incorrect.">
            <a:extLst>
              <a:ext uri="{FF2B5EF4-FFF2-40B4-BE49-F238E27FC236}">
                <a16:creationId xmlns:a16="http://schemas.microsoft.com/office/drawing/2014/main" id="{1F249860-1E30-86FE-5C13-C3221DC025C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10756" y="2632073"/>
            <a:ext cx="4896818" cy="3951289"/>
          </a:xfrm>
          <a:prstGeom prst="rect">
            <a:avLst/>
          </a:prstGeom>
        </p:spPr>
      </p:pic>
    </p:spTree>
    <p:extLst>
      <p:ext uri="{BB962C8B-B14F-4D97-AF65-F5344CB8AC3E}">
        <p14:creationId xmlns:p14="http://schemas.microsoft.com/office/powerpoint/2010/main" val="2513851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36F69-5D66-DBDC-2A60-79088676AFCE}"/>
            </a:ext>
          </a:extLst>
        </p:cNvPr>
        <p:cNvGrpSpPr/>
        <p:nvPr/>
      </p:nvGrpSpPr>
      <p:grpSpPr>
        <a:xfrm>
          <a:off x="0" y="0"/>
          <a:ext cx="0" cy="0"/>
          <a:chOff x="0" y="0"/>
          <a:chExt cx="0" cy="0"/>
        </a:xfrm>
      </p:grpSpPr>
      <p:sp>
        <p:nvSpPr>
          <p:cNvPr id="6" name="Slide Number Placeholder 4">
            <a:extLst>
              <a:ext uri="{FF2B5EF4-FFF2-40B4-BE49-F238E27FC236}">
                <a16:creationId xmlns:a16="http://schemas.microsoft.com/office/drawing/2014/main" id="{0425FA26-E6F0-C178-9170-F27772789A7D}"/>
              </a:ext>
            </a:extLst>
          </p:cNvPr>
          <p:cNvSpPr>
            <a:spLocks noGrp="1"/>
          </p:cNvSpPr>
          <p:nvPr>
            <p:ph type="sldNum" sz="quarter" idx="12"/>
          </p:nvPr>
        </p:nvSpPr>
        <p:spPr>
          <a:xfrm>
            <a:off x="129116" y="5972520"/>
            <a:ext cx="783167" cy="488950"/>
          </a:xfrm>
        </p:spPr>
        <p:txBody>
          <a:bodyPr/>
          <a:lstStyle/>
          <a:p>
            <a:pPr>
              <a:spcAft>
                <a:spcPts val="600"/>
              </a:spcAft>
              <a:defRPr/>
            </a:pPr>
            <a:fld id="{E5036F00-734B-7A47-A094-8A920CD79364}" type="slidenum">
              <a:rPr lang="en-US" altLang="en-US" smtClean="0"/>
              <a:pPr>
                <a:spcAft>
                  <a:spcPts val="600"/>
                </a:spcAft>
                <a:defRPr/>
              </a:pPr>
              <a:t>9</a:t>
            </a:fld>
            <a:endParaRPr lang="en-US" altLang="en-US" dirty="0"/>
          </a:p>
        </p:txBody>
      </p:sp>
      <p:sp>
        <p:nvSpPr>
          <p:cNvPr id="4" name="TextBox 3">
            <a:extLst>
              <a:ext uri="{FF2B5EF4-FFF2-40B4-BE49-F238E27FC236}">
                <a16:creationId xmlns:a16="http://schemas.microsoft.com/office/drawing/2014/main" id="{7F27509F-5828-D169-FBFD-EAE5070FF035}"/>
              </a:ext>
            </a:extLst>
          </p:cNvPr>
          <p:cNvSpPr txBox="1"/>
          <p:nvPr/>
        </p:nvSpPr>
        <p:spPr>
          <a:xfrm>
            <a:off x="2564176" y="1163149"/>
            <a:ext cx="6097836" cy="646331"/>
          </a:xfrm>
          <a:prstGeom prst="rect">
            <a:avLst/>
          </a:prstGeom>
          <a:noFill/>
        </p:spPr>
        <p:txBody>
          <a:bodyPr wrap="square">
            <a:spAutoFit/>
          </a:bodyPr>
          <a:lstStyle/>
          <a:p>
            <a:r>
              <a:rPr kumimoji="0" lang="en-GB" altLang="en-US" sz="3600" b="1" i="0" u="none" strike="noStrike" kern="1200" cap="none" spc="0" normalizeH="0" baseline="0" noProof="0" dirty="0">
                <a:ln>
                  <a:noFill/>
                </a:ln>
                <a:solidFill>
                  <a:schemeClr val="accent6">
                    <a:lumMod val="75000"/>
                  </a:schemeClr>
                </a:solidFill>
                <a:effectLst/>
                <a:uLnTx/>
                <a:uFillTx/>
                <a:latin typeface="+mj-lt"/>
                <a:ea typeface="+mj-ea"/>
                <a:cs typeface="+mj-cs"/>
              </a:rPr>
              <a:t>Conclusion</a:t>
            </a:r>
            <a:endParaRPr lang="en-GB" sz="3600" dirty="0">
              <a:solidFill>
                <a:schemeClr val="accent6">
                  <a:lumMod val="75000"/>
                </a:schemeClr>
              </a:solidFill>
              <a:latin typeface="+mj-lt"/>
            </a:endParaRPr>
          </a:p>
        </p:txBody>
      </p:sp>
      <p:graphicFrame>
        <p:nvGraphicFramePr>
          <p:cNvPr id="7" name="Content Placeholder 2">
            <a:extLst>
              <a:ext uri="{FF2B5EF4-FFF2-40B4-BE49-F238E27FC236}">
                <a16:creationId xmlns:a16="http://schemas.microsoft.com/office/drawing/2014/main" id="{36604EBB-C126-4042-6FAB-56518A66D35F}"/>
              </a:ext>
            </a:extLst>
          </p:cNvPr>
          <p:cNvGraphicFramePr>
            <a:graphicFrameLocks/>
          </p:cNvGraphicFramePr>
          <p:nvPr>
            <p:extLst>
              <p:ext uri="{D42A27DB-BD31-4B8C-83A1-F6EECF244321}">
                <p14:modId xmlns:p14="http://schemas.microsoft.com/office/powerpoint/2010/main" val="4112707385"/>
              </p:ext>
            </p:extLst>
          </p:nvPr>
        </p:nvGraphicFramePr>
        <p:xfrm>
          <a:off x="1509312" y="2655065"/>
          <a:ext cx="9735015" cy="3602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5747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1B251-AAC8-F2C4-DCDA-D363E7E12D8B}"/>
            </a:ext>
          </a:extLst>
        </p:cNvPr>
        <p:cNvGrpSpPr/>
        <p:nvPr/>
      </p:nvGrpSpPr>
      <p:grpSpPr>
        <a:xfrm>
          <a:off x="0" y="0"/>
          <a:ext cx="0" cy="0"/>
          <a:chOff x="0" y="0"/>
          <a:chExt cx="0" cy="0"/>
        </a:xfrm>
      </p:grpSpPr>
      <p:sp>
        <p:nvSpPr>
          <p:cNvPr id="6" name="Slide Number Placeholder 4">
            <a:extLst>
              <a:ext uri="{FF2B5EF4-FFF2-40B4-BE49-F238E27FC236}">
                <a16:creationId xmlns:a16="http://schemas.microsoft.com/office/drawing/2014/main" id="{74F73150-7888-BCDC-CFDA-80DA5398A03C}"/>
              </a:ext>
            </a:extLst>
          </p:cNvPr>
          <p:cNvSpPr>
            <a:spLocks noGrp="1"/>
          </p:cNvSpPr>
          <p:nvPr>
            <p:ph type="sldNum" sz="quarter" idx="12"/>
          </p:nvPr>
        </p:nvSpPr>
        <p:spPr>
          <a:xfrm>
            <a:off x="129116" y="5972520"/>
            <a:ext cx="783167" cy="488950"/>
          </a:xfrm>
        </p:spPr>
        <p:txBody>
          <a:bodyPr/>
          <a:lstStyle/>
          <a:p>
            <a:pPr>
              <a:spcAft>
                <a:spcPts val="600"/>
              </a:spcAft>
              <a:defRPr/>
            </a:pPr>
            <a:fld id="{E5036F00-734B-7A47-A094-8A920CD79364}" type="slidenum">
              <a:rPr lang="en-US" altLang="en-US"/>
              <a:pPr>
                <a:spcAft>
                  <a:spcPts val="600"/>
                </a:spcAft>
                <a:defRPr/>
              </a:pPr>
              <a:t>10</a:t>
            </a:fld>
            <a:endParaRPr lang="en-US" altLang="en-US" dirty="0"/>
          </a:p>
        </p:txBody>
      </p:sp>
      <p:sp>
        <p:nvSpPr>
          <p:cNvPr id="2" name="Content Placeholder 2">
            <a:extLst>
              <a:ext uri="{FF2B5EF4-FFF2-40B4-BE49-F238E27FC236}">
                <a16:creationId xmlns:a16="http://schemas.microsoft.com/office/drawing/2014/main" id="{07A78A01-6D58-0046-8629-3F3521A50149}"/>
              </a:ext>
            </a:extLst>
          </p:cNvPr>
          <p:cNvSpPr txBox="1">
            <a:spLocks/>
          </p:cNvSpPr>
          <p:nvPr/>
        </p:nvSpPr>
        <p:spPr>
          <a:xfrm>
            <a:off x="1344058" y="2867565"/>
            <a:ext cx="10576193" cy="3990435"/>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spcAft>
                <a:spcPts val="800"/>
              </a:spcAft>
              <a:buSzPts val="1000"/>
              <a:tabLst>
                <a:tab pos="457200" algn="l"/>
              </a:tabLst>
            </a:pPr>
            <a:r>
              <a:rPr kumimoji="0" lang="en-GB" sz="7200" b="0" i="0" u="none" strike="noStrike" kern="0" cap="none" spc="0" normalizeH="0" baseline="0" noProof="0" dirty="0">
                <a:ln>
                  <a:noFill/>
                </a:ln>
                <a:solidFill>
                  <a:sysClr val="windowText" lastClr="000000"/>
                </a:solidFill>
                <a:effectLst/>
                <a:uLnTx/>
                <a:uFillTx/>
                <a:latin typeface="Arial" panose="020B0604020202020204" pitchFamily="34" charset="0"/>
                <a:ea typeface="Times New Roman" panose="02020603050405020304" pitchFamily="18" charset="0"/>
                <a:cs typeface="Arial" panose="020B0604020202020204" pitchFamily="34" charset="0"/>
              </a:rPr>
              <a:t>Cottrell, S. (2019). </a:t>
            </a:r>
            <a:r>
              <a:rPr kumimoji="0" lang="en-GB" sz="7200" b="0" i="1" u="none" strike="noStrike" kern="0" cap="none" spc="0" normalizeH="0" baseline="0" noProof="0" dirty="0">
                <a:ln>
                  <a:noFill/>
                </a:ln>
                <a:solidFill>
                  <a:sysClr val="windowText" lastClr="000000"/>
                </a:solidFill>
                <a:effectLst/>
                <a:uLnTx/>
                <a:uFillTx/>
                <a:latin typeface="Arial" panose="020B0604020202020204" pitchFamily="34" charset="0"/>
                <a:ea typeface="Times New Roman" panose="02020603050405020304" pitchFamily="18" charset="0"/>
                <a:cs typeface="Arial" panose="020B0604020202020204" pitchFamily="34" charset="0"/>
              </a:rPr>
              <a:t>The Study Skills Handbook.</a:t>
            </a:r>
            <a:r>
              <a:rPr kumimoji="0" lang="en-GB" sz="7200" b="0" i="0" u="none" strike="noStrike" kern="0" cap="none" spc="0" normalizeH="0" baseline="0" noProof="0" dirty="0">
                <a:ln>
                  <a:noFill/>
                </a:ln>
                <a:solidFill>
                  <a:sysClr val="windowText" lastClr="000000"/>
                </a:solidFill>
                <a:effectLst/>
                <a:uLnTx/>
                <a:uFillTx/>
                <a:latin typeface="Arial" panose="020B0604020202020204" pitchFamily="34" charset="0"/>
                <a:ea typeface="Times New Roman" panose="02020603050405020304" pitchFamily="18" charset="0"/>
                <a:cs typeface="Arial" panose="020B0604020202020204" pitchFamily="34" charset="0"/>
              </a:rPr>
              <a:t> 5th edn. London: Red Globe Press.</a:t>
            </a:r>
            <a:endParaRPr kumimoji="0" lang="en-GB" sz="7200" b="0" i="0"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endParaRPr>
          </a:p>
          <a:p>
            <a:r>
              <a:rPr kumimoji="0" lang="en-GB" sz="7200" b="0" i="0" u="none" strike="noStrike" kern="100" cap="none" spc="0" normalizeH="0" baseline="0" noProof="0" dirty="0">
                <a:ln>
                  <a:noFill/>
                </a:ln>
                <a:solidFill>
                  <a:srgbClr val="222222"/>
                </a:solidFill>
                <a:effectLst/>
                <a:uLnTx/>
                <a:uFillTx/>
                <a:latin typeface="Arial" panose="020B0604020202020204" pitchFamily="34" charset="0"/>
                <a:ea typeface="Aptos" panose="020B0004020202020204" pitchFamily="34" charset="0"/>
                <a:cs typeface="Arial" panose="020B0604020202020204" pitchFamily="34" charset="0"/>
              </a:rPr>
              <a:t>Plesnicar, A. and Zaletel-Kragelj, L., SWOT ANALYSIS. </a:t>
            </a:r>
            <a:r>
              <a:rPr kumimoji="0" lang="en-GB" sz="7200" b="0" i="1"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rPr>
              <a:t>Health Investigation: Analysis-Planning-Evaluation</a:t>
            </a:r>
            <a:r>
              <a:rPr kumimoji="0" lang="en-GB" sz="7200" b="0" i="0"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rPr>
              <a:t>, p.465. (Accessed: 21/10/25).</a:t>
            </a:r>
          </a:p>
          <a:p>
            <a:r>
              <a:rPr kumimoji="0" lang="en-GB" sz="7200" b="0" i="0" u="none" strike="noStrike" kern="100" cap="none" spc="0" normalizeH="0" baseline="0" noProof="0" dirty="0">
                <a:ln>
                  <a:noFill/>
                </a:ln>
                <a:solidFill>
                  <a:srgbClr val="222222"/>
                </a:solidFill>
                <a:effectLst/>
                <a:uLnTx/>
                <a:uFillTx/>
                <a:latin typeface="Arial" panose="020B0604020202020204" pitchFamily="34" charset="0"/>
                <a:ea typeface="Aptos" panose="020B0004020202020204" pitchFamily="34" charset="0"/>
                <a:cs typeface="Arial" panose="020B0604020202020204" pitchFamily="34" charset="0"/>
              </a:rPr>
              <a:t>Siraj, H.H., Salam, A., Hani, A.C., Chong, S.H., Saidatul, A.S., Faiz, M.K., Murnira, A., and Nabishah, M., 2013. Self-awareness and reflective skills in the promotion of personal and professional development of future medical professionals. </a:t>
            </a:r>
            <a:r>
              <a:rPr kumimoji="0" lang="en-GB" sz="7200" b="0" i="1"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rPr>
              <a:t>Education in Medicine Journal</a:t>
            </a:r>
            <a:r>
              <a:rPr kumimoji="0" lang="en-GB" sz="7200" b="0" i="0"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rPr>
              <a:t>, </a:t>
            </a:r>
            <a:r>
              <a:rPr kumimoji="0" lang="en-GB" sz="7200" b="0" i="1"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rPr>
              <a:t>5</a:t>
            </a:r>
            <a:r>
              <a:rPr kumimoji="0" lang="en-GB" sz="7200" b="0" i="0"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rPr>
              <a:t>(4). (Accessed on 22/10/25).</a:t>
            </a:r>
          </a:p>
          <a:p>
            <a:pPr>
              <a:lnSpc>
                <a:spcPct val="110000"/>
              </a:lnSpc>
              <a:spcBef>
                <a:spcPts val="0"/>
              </a:spcBef>
              <a:spcAft>
                <a:spcPts val="800"/>
              </a:spcAft>
              <a:buSzPts val="1000"/>
              <a:tabLst>
                <a:tab pos="457200" algn="l"/>
              </a:tabLst>
              <a:defRPr/>
            </a:pPr>
            <a:r>
              <a:rPr kumimoji="0" lang="en-GB" sz="7200" b="0" i="0" u="none" strike="noStrike" kern="0" cap="none" spc="0" normalizeH="0" baseline="0" noProof="0" dirty="0">
                <a:ln>
                  <a:noFill/>
                </a:ln>
                <a:solidFill>
                  <a:sysClr val="windowText" lastClr="000000"/>
                </a:solidFill>
                <a:effectLst/>
                <a:uLnTx/>
                <a:uFillTx/>
                <a:latin typeface="Arial" panose="020B0604020202020204" pitchFamily="34" charset="0"/>
                <a:ea typeface="Times New Roman" panose="02020603050405020304" pitchFamily="18" charset="0"/>
                <a:cs typeface="Arial" panose="020B0604020202020204" pitchFamily="34" charset="0"/>
              </a:rPr>
              <a:t>Skills for Care (2022). </a:t>
            </a:r>
            <a:r>
              <a:rPr kumimoji="0" lang="en-GB" sz="7200" b="0" i="1" u="none" strike="noStrike" kern="0" cap="none" spc="0" normalizeH="0" baseline="0" noProof="0" dirty="0">
                <a:ln>
                  <a:noFill/>
                </a:ln>
                <a:solidFill>
                  <a:sysClr val="windowText" lastClr="000000"/>
                </a:solidFill>
                <a:effectLst/>
                <a:uLnTx/>
                <a:uFillTx/>
                <a:latin typeface="Arial" panose="020B0604020202020204" pitchFamily="34" charset="0"/>
                <a:ea typeface="Times New Roman" panose="02020603050405020304" pitchFamily="18" charset="0"/>
                <a:cs typeface="Arial" panose="020B0604020202020204" pitchFamily="34" charset="0"/>
              </a:rPr>
              <a:t>Developing your career in adult social care.</a:t>
            </a:r>
            <a:r>
              <a:rPr kumimoji="0" lang="en-GB" sz="7200" b="0" i="0" u="none" strike="noStrike" kern="0" cap="none" spc="0" normalizeH="0" baseline="0" noProof="0" dirty="0">
                <a:ln>
                  <a:noFill/>
                </a:ln>
                <a:solidFill>
                  <a:sysClr val="windowText" lastClr="000000"/>
                </a:solidFill>
                <a:effectLst/>
                <a:uLnTx/>
                <a:uFillTx/>
                <a:latin typeface="Arial" panose="020B0604020202020204" pitchFamily="34" charset="0"/>
                <a:ea typeface="Times New Roman" panose="02020603050405020304" pitchFamily="18" charset="0"/>
                <a:cs typeface="Arial" panose="020B0604020202020204" pitchFamily="34" charset="0"/>
              </a:rPr>
              <a:t> Available at: https://www.skillsforcare.org.uk (Accessed: 17 October 2025).</a:t>
            </a:r>
            <a:endParaRPr kumimoji="0" lang="en-GB" sz="7200" b="0" i="0"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br>
              <a:rPr kumimoji="0" lang="en-GB" sz="4900" b="0" i="0" u="none" strike="noStrike" kern="0" cap="none" spc="0" normalizeH="0" baseline="0" noProof="0" dirty="0">
                <a:ln>
                  <a:noFill/>
                </a:ln>
                <a:solidFill>
                  <a:sysClr val="windowText" lastClr="000000"/>
                </a:solidFill>
                <a:effectLst/>
                <a:uLnTx/>
                <a:uFillTx/>
                <a:latin typeface="Arial" panose="020B0604020202020204" pitchFamily="34" charset="0"/>
                <a:ea typeface="Times New Roman" panose="02020603050405020304" pitchFamily="18" charset="0"/>
                <a:cs typeface="Arial" panose="020B0604020202020204" pitchFamily="34" charset="0"/>
              </a:rPr>
            </a:br>
            <a:endParaRPr kumimoji="0" lang="en-GB" sz="4900" b="0" i="0"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endParaRPr>
          </a:p>
          <a:p>
            <a:pPr>
              <a:lnSpc>
                <a:spcPct val="110000"/>
              </a:lnSpc>
              <a:spcAft>
                <a:spcPts val="800"/>
              </a:spcAft>
              <a:tabLst>
                <a:tab pos="457200" algn="l"/>
              </a:tabLst>
            </a:pPr>
            <a:endParaRPr kumimoji="0" lang="en-GB" sz="1900" b="0" i="0" u="none" strike="noStrike" kern="100" cap="none" spc="0" normalizeH="0" baseline="0" noProof="0" dirty="0">
              <a:ln>
                <a:noFill/>
              </a:ln>
              <a:solidFill>
                <a:sysClr val="windowText" lastClr="000000"/>
              </a:solidFill>
              <a:effectLst/>
              <a:uLnTx/>
              <a:uFillTx/>
              <a:latin typeface="Arial" panose="020B0604020202020204" pitchFamily="34" charset="0"/>
              <a:ea typeface="Aptos" panose="020B0004020202020204" pitchFamily="34" charset="0"/>
              <a:cs typeface="Arial" panose="020B0604020202020204" pitchFamily="34" charset="0"/>
            </a:endParaRPr>
          </a:p>
          <a:p>
            <a:pPr marL="228600" marR="0" lvl="0" indent="-228600" algn="l" defTabSz="914400" rtl="0" eaLnBrk="1" fontAlgn="auto" latinLnBrk="0" hangingPunct="1">
              <a:lnSpc>
                <a:spcPct val="110000"/>
              </a:lnSpc>
              <a:spcBef>
                <a:spcPts val="1000"/>
              </a:spcBef>
              <a:spcAft>
                <a:spcPts val="0"/>
              </a:spcAft>
              <a:buClrTx/>
              <a:buSzPct val="87000"/>
              <a:buFont typeface="Arial" panose="020B0604020202020204" pitchFamily="34" charset="0"/>
              <a:buChar char="•"/>
              <a:tabLst/>
              <a:defRPr/>
            </a:pPr>
            <a:endParaRPr kumimoji="0" lang="en-GB" sz="1900" b="0" i="0" u="none" strike="noStrike" kern="1200" cap="none" spc="0" normalizeH="0" baseline="0" noProof="0" dirty="0">
              <a:ln>
                <a:noFill/>
              </a:ln>
              <a:solidFill>
                <a:sysClr val="windowText" lastClr="000000"/>
              </a:solidFill>
              <a:effectLst/>
              <a:uLnTx/>
              <a:uFillTx/>
              <a:latin typeface="Grandview Display"/>
              <a:ea typeface="+mn-ea"/>
              <a:cs typeface="+mn-cs"/>
            </a:endParaRPr>
          </a:p>
          <a:p>
            <a:pPr marL="228600" marR="0" lvl="0" indent="-228600" algn="l" defTabSz="914400" rtl="0" eaLnBrk="1" fontAlgn="auto" latinLnBrk="0" hangingPunct="1">
              <a:lnSpc>
                <a:spcPct val="110000"/>
              </a:lnSpc>
              <a:spcBef>
                <a:spcPts val="1000"/>
              </a:spcBef>
              <a:spcAft>
                <a:spcPts val="0"/>
              </a:spcAft>
              <a:buClrTx/>
              <a:buSzPct val="87000"/>
              <a:buFont typeface="Arial" panose="020B0604020202020204" pitchFamily="34" charset="0"/>
              <a:buChar char="•"/>
              <a:tabLst/>
              <a:defRPr/>
            </a:pPr>
            <a:endParaRPr kumimoji="0" lang="en-GB" sz="1900" b="0" i="0" u="none" strike="noStrike" kern="1200" cap="none" spc="0" normalizeH="0" baseline="0" noProof="0" dirty="0">
              <a:ln>
                <a:noFill/>
              </a:ln>
              <a:solidFill>
                <a:sysClr val="windowText" lastClr="000000"/>
              </a:solidFill>
              <a:effectLst/>
              <a:uLnTx/>
              <a:uFillTx/>
              <a:latin typeface="Grandview Display"/>
              <a:ea typeface="+mn-ea"/>
              <a:cs typeface="+mn-cs"/>
            </a:endParaRPr>
          </a:p>
          <a:p>
            <a:pPr marL="228600" marR="0" lvl="0" indent="-228600" algn="l" defTabSz="914400" rtl="0" eaLnBrk="1" fontAlgn="auto" latinLnBrk="0" hangingPunct="1">
              <a:lnSpc>
                <a:spcPct val="110000"/>
              </a:lnSpc>
              <a:spcBef>
                <a:spcPts val="1000"/>
              </a:spcBef>
              <a:spcAft>
                <a:spcPts val="0"/>
              </a:spcAft>
              <a:buClrTx/>
              <a:buSzPct val="87000"/>
              <a:buFont typeface="Arial" panose="020B0604020202020204" pitchFamily="34" charset="0"/>
              <a:buChar char="•"/>
              <a:tabLst/>
              <a:defRPr/>
            </a:pPr>
            <a:endParaRPr kumimoji="0" lang="en-GB" sz="1900" b="0" i="0" u="none" strike="noStrike" kern="1200" cap="none" spc="0" normalizeH="0" baseline="0" noProof="0" dirty="0">
              <a:ln>
                <a:noFill/>
              </a:ln>
              <a:solidFill>
                <a:sysClr val="windowText" lastClr="000000"/>
              </a:solidFill>
              <a:effectLst/>
              <a:uLnTx/>
              <a:uFillTx/>
              <a:latin typeface="Grandview Display"/>
              <a:ea typeface="+mn-ea"/>
              <a:cs typeface="+mn-cs"/>
            </a:endParaRPr>
          </a:p>
          <a:p>
            <a:pPr marL="228600" marR="0" lvl="0" indent="-228600" algn="l" defTabSz="914400" rtl="0" eaLnBrk="1" fontAlgn="auto" latinLnBrk="0" hangingPunct="1">
              <a:lnSpc>
                <a:spcPct val="110000"/>
              </a:lnSpc>
              <a:spcBef>
                <a:spcPts val="1000"/>
              </a:spcBef>
              <a:spcAft>
                <a:spcPts val="0"/>
              </a:spcAft>
              <a:buClrTx/>
              <a:buSzPct val="87000"/>
              <a:buFont typeface="Arial" panose="020B0604020202020204" pitchFamily="34" charset="0"/>
              <a:buChar char="•"/>
              <a:tabLst/>
              <a:defRPr/>
            </a:pPr>
            <a:endParaRPr kumimoji="0" lang="en-GB" sz="1900" b="0" i="0" u="none" strike="noStrike" kern="1200" cap="none" spc="0" normalizeH="0" baseline="0" noProof="0" dirty="0">
              <a:ln>
                <a:noFill/>
              </a:ln>
              <a:solidFill>
                <a:sysClr val="windowText" lastClr="000000"/>
              </a:solidFill>
              <a:effectLst/>
              <a:uLnTx/>
              <a:uFillTx/>
              <a:latin typeface="Grandview Display"/>
              <a:ea typeface="+mn-ea"/>
              <a:cs typeface="+mn-cs"/>
            </a:endParaRPr>
          </a:p>
        </p:txBody>
      </p:sp>
      <p:sp>
        <p:nvSpPr>
          <p:cNvPr id="3" name="Title 1">
            <a:extLst>
              <a:ext uri="{FF2B5EF4-FFF2-40B4-BE49-F238E27FC236}">
                <a16:creationId xmlns:a16="http://schemas.microsoft.com/office/drawing/2014/main" id="{AF25B1FB-F1CB-6008-0E67-210A4244A269}"/>
              </a:ext>
            </a:extLst>
          </p:cNvPr>
          <p:cNvSpPr txBox="1">
            <a:spLocks/>
          </p:cNvSpPr>
          <p:nvPr/>
        </p:nvSpPr>
        <p:spPr>
          <a:xfrm>
            <a:off x="1884987" y="1189820"/>
            <a:ext cx="7842908" cy="724795"/>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600" dirty="0">
                <a:solidFill>
                  <a:schemeClr val="accent6">
                    <a:lumMod val="75000"/>
                  </a:schemeClr>
                </a:solidFill>
                <a:latin typeface="Arial" panose="020B0604020202020204" pitchFamily="34" charset="0"/>
                <a:cs typeface="Arial" panose="020B0604020202020204" pitchFamily="34" charset="0"/>
              </a:rPr>
              <a:t>Reference List </a:t>
            </a:r>
          </a:p>
        </p:txBody>
      </p:sp>
    </p:spTree>
    <p:extLst>
      <p:ext uri="{BB962C8B-B14F-4D97-AF65-F5344CB8AC3E}">
        <p14:creationId xmlns:p14="http://schemas.microsoft.com/office/powerpoint/2010/main" val="1039556560"/>
      </p:ext>
    </p:extLst>
  </p:cSld>
  <p:clrMapOvr>
    <a:masterClrMapping/>
  </p:clrMapOvr>
</p:sld>
</file>

<file path=ppt/theme/theme1.xml><?xml version="1.0" encoding="utf-8"?>
<a:theme xmlns:a="http://schemas.openxmlformats.org/drawingml/2006/main" name="Capsules">
  <a:themeElements>
    <a:clrScheme name="">
      <a:dk1>
        <a:srgbClr val="003366"/>
      </a:dk1>
      <a:lt1>
        <a:srgbClr val="FFFFFF"/>
      </a:lt1>
      <a:dk2>
        <a:srgbClr val="009C98"/>
      </a:dk2>
      <a:lt2>
        <a:srgbClr val="003366"/>
      </a:lt2>
      <a:accent1>
        <a:srgbClr val="99CC99"/>
      </a:accent1>
      <a:accent2>
        <a:srgbClr val="33CCCC"/>
      </a:accent2>
      <a:accent3>
        <a:srgbClr val="FFFFFF"/>
      </a:accent3>
      <a:accent4>
        <a:srgbClr val="002A56"/>
      </a:accent4>
      <a:accent5>
        <a:srgbClr val="CAE2CA"/>
      </a:accent5>
      <a:accent6>
        <a:srgbClr val="2DB9B9"/>
      </a:accent6>
      <a:hlink>
        <a:srgbClr val="666699"/>
      </a:hlink>
      <a:folHlink>
        <a:srgbClr val="CC99FF"/>
      </a:folHlink>
    </a:clrScheme>
    <a:fontScheme name="Capsul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1">
                <a:gamma/>
                <a:shade val="50196"/>
                <a:invGamma/>
              </a:schemeClr>
            </a:gs>
          </a:gsLst>
          <a:path path="rect">
            <a:fillToRect l="50000" t="50000" r="50000" b="50000"/>
          </a:path>
        </a:grad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
            <a:schemeClr val="tx1"/>
          </a:buClr>
          <a:buSzPct val="75000"/>
          <a:buFont typeface="Wingdings" pitchFamily="2" charset="2"/>
          <a:buChar char="l"/>
          <a:tabLst/>
          <a:defRPr kumimoji="0" lang="en-US" sz="2800" b="0" i="0" u="none" strike="noStrike" cap="none" normalizeH="0" baseline="0" smtClean="0">
            <a:ln>
              <a:noFill/>
            </a:ln>
            <a:solidFill>
              <a:schemeClr val="accent1"/>
            </a:solidFill>
            <a:effectLst/>
            <a:latin typeface="Arial" charset="0"/>
          </a:defRPr>
        </a:defPPr>
      </a:lstStyle>
    </a:spDef>
    <a:lnDef>
      <a:spPr bwMode="auto">
        <a:xfrm>
          <a:off x="0" y="0"/>
          <a:ext cx="1" cy="1"/>
        </a:xfrm>
        <a:custGeom>
          <a:avLst/>
          <a:gdLst/>
          <a:ahLst/>
          <a:cxnLst/>
          <a:rect l="0" t="0" r="0" b="0"/>
          <a:pathLst/>
        </a:custGeom>
        <a:gradFill rotWithShape="0">
          <a:gsLst>
            <a:gs pos="0">
              <a:schemeClr val="accent1"/>
            </a:gs>
            <a:gs pos="100000">
              <a:schemeClr val="accent1">
                <a:gamma/>
                <a:shade val="50196"/>
                <a:invGamma/>
              </a:schemeClr>
            </a:gs>
          </a:gsLst>
          <a:path path="rect">
            <a:fillToRect l="50000" t="50000" r="50000" b="50000"/>
          </a:path>
        </a:grad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
            <a:schemeClr val="tx1"/>
          </a:buClr>
          <a:buSzPct val="75000"/>
          <a:buFont typeface="Wingdings" pitchFamily="2" charset="2"/>
          <a:buChar char="l"/>
          <a:tabLst/>
          <a:defRPr kumimoji="0" lang="en-US" sz="2800" b="0" i="0" u="none" strike="noStrike" cap="none" normalizeH="0" baseline="0" smtClean="0">
            <a:ln>
              <a:noFill/>
            </a:ln>
            <a:solidFill>
              <a:schemeClr val="accent1"/>
            </a:solidFill>
            <a:effectLst/>
            <a:latin typeface="Arial" charset="0"/>
          </a:defRPr>
        </a:defPPr>
      </a:lstStyle>
    </a:lnDef>
  </a:objectDefaults>
  <a:extraClrSchemeLst>
    <a:extraClrScheme>
      <a:clrScheme name="Capsules 1">
        <a:dk1>
          <a:srgbClr val="000066"/>
        </a:dk1>
        <a:lt1>
          <a:srgbClr val="FFFFEB"/>
        </a:lt1>
        <a:dk2>
          <a:srgbClr val="336699"/>
        </a:dk2>
        <a:lt2>
          <a:srgbClr val="FFFFEB"/>
        </a:lt2>
        <a:accent1>
          <a:srgbClr val="666699"/>
        </a:accent1>
        <a:accent2>
          <a:srgbClr val="99CCFF"/>
        </a:accent2>
        <a:accent3>
          <a:srgbClr val="ADB8CA"/>
        </a:accent3>
        <a:accent4>
          <a:srgbClr val="DADAC9"/>
        </a:accent4>
        <a:accent5>
          <a:srgbClr val="B8B8CA"/>
        </a:accent5>
        <a:accent6>
          <a:srgbClr val="8AB9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2">
        <a:dk1>
          <a:srgbClr val="003366"/>
        </a:dk1>
        <a:lt1>
          <a:srgbClr val="FFFFFF"/>
        </a:lt1>
        <a:dk2>
          <a:srgbClr val="006666"/>
        </a:dk2>
        <a:lt2>
          <a:srgbClr val="003366"/>
        </a:lt2>
        <a:accent1>
          <a:srgbClr val="99CC99"/>
        </a:accent1>
        <a:accent2>
          <a:srgbClr val="33CCCC"/>
        </a:accent2>
        <a:accent3>
          <a:srgbClr val="FFFFFF"/>
        </a:accent3>
        <a:accent4>
          <a:srgbClr val="002A56"/>
        </a:accent4>
        <a:accent5>
          <a:srgbClr val="CAE2CA"/>
        </a:accent5>
        <a:accent6>
          <a:srgbClr val="2DB9B9"/>
        </a:accent6>
        <a:hlink>
          <a:srgbClr val="666699"/>
        </a:hlink>
        <a:folHlink>
          <a:srgbClr val="CC99FF"/>
        </a:folHlink>
      </a:clrScheme>
      <a:clrMap bg1="lt1" tx1="dk1" bg2="lt2" tx2="dk2" accent1="accent1" accent2="accent2" accent3="accent3" accent4="accent4" accent5="accent5" accent6="accent6" hlink="hlink" folHlink="folHlink"/>
    </a:extraClrScheme>
    <a:extraClrScheme>
      <a:clrScheme name="Capsules 3">
        <a:dk1>
          <a:srgbClr val="000000"/>
        </a:dk1>
        <a:lt1>
          <a:srgbClr val="FFFFFF"/>
        </a:lt1>
        <a:dk2>
          <a:srgbClr val="000000"/>
        </a:dk2>
        <a:lt2>
          <a:srgbClr val="5F5F5F"/>
        </a:lt2>
        <a:accent1>
          <a:srgbClr val="C0C0C0"/>
        </a:accent1>
        <a:accent2>
          <a:srgbClr val="808080"/>
        </a:accent2>
        <a:accent3>
          <a:srgbClr val="FFFFFF"/>
        </a:accent3>
        <a:accent4>
          <a:srgbClr val="000000"/>
        </a:accent4>
        <a:accent5>
          <a:srgbClr val="DCDCDC"/>
        </a:accent5>
        <a:accent6>
          <a:srgbClr val="737373"/>
        </a:accent6>
        <a:hlink>
          <a:srgbClr val="5F5F5F"/>
        </a:hlink>
        <a:folHlink>
          <a:srgbClr val="969696"/>
        </a:folHlink>
      </a:clrScheme>
      <a:clrMap bg1="lt1" tx1="dk1" bg2="lt2" tx2="dk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33CC"/>
        </a:lt2>
        <a:accent1>
          <a:srgbClr val="FFCC66"/>
        </a:accent1>
        <a:accent2>
          <a:srgbClr val="33CC33"/>
        </a:accent2>
        <a:accent3>
          <a:srgbClr val="FFFFFF"/>
        </a:accent3>
        <a:accent4>
          <a:srgbClr val="000000"/>
        </a:accent4>
        <a:accent5>
          <a:srgbClr val="FFE2B8"/>
        </a:accent5>
        <a:accent6>
          <a:srgbClr val="2DB92D"/>
        </a:accent6>
        <a:hlink>
          <a:srgbClr val="9900CC"/>
        </a:hlink>
        <a:folHlink>
          <a:srgbClr val="9900C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1299</TotalTime>
  <Words>806</Words>
  <Application>Microsoft Office PowerPoint</Application>
  <PresentationFormat>Widescreen</PresentationFormat>
  <Paragraphs>104</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Grandview Display</vt:lpstr>
      <vt:lpstr>Myriad Pro</vt:lpstr>
      <vt:lpstr>Times New Roman</vt:lpstr>
      <vt:lpstr>Wingdings</vt:lpstr>
      <vt:lpstr>Capsules</vt:lpstr>
      <vt:lpstr>Self-Awareness Presentation</vt:lpstr>
      <vt:lpstr>PowerPoint Presentation</vt:lpstr>
      <vt:lpstr>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Gando (2428547)</dc:creator>
  <cp:lastModifiedBy>Laura Gando (2428547)</cp:lastModifiedBy>
  <cp:revision>2</cp:revision>
  <dcterms:created xsi:type="dcterms:W3CDTF">2025-10-19T14:35:48Z</dcterms:created>
  <dcterms:modified xsi:type="dcterms:W3CDTF">2025-11-02T19:22:05Z</dcterms:modified>
</cp:coreProperties>
</file>