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5"/>
  </p:notesMasterIdLst>
  <p:sldIdLst>
    <p:sldId id="258" r:id="rId2"/>
    <p:sldId id="256" r:id="rId3"/>
    <p:sldId id="257" r:id="rId4"/>
  </p:sldIdLst>
  <p:sldSz cx="16256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A34F04-9290-4E21-BD01-63E27CA6BE12}" v="5" dt="2023-10-19T10:41:42.2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343" autoAdjust="0"/>
  </p:normalViewPr>
  <p:slideViewPr>
    <p:cSldViewPr snapToGrid="0">
      <p:cViewPr varScale="1">
        <p:scale>
          <a:sx n="47" d="100"/>
          <a:sy n="47" d="100"/>
        </p:scale>
        <p:origin x="73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corcan" userId="dc8f4cb73058674e" providerId="LiveId" clId="{86A34F04-9290-4E21-BD01-63E27CA6BE12}"/>
    <pc:docChg chg="undo custSel addSld modSld">
      <pc:chgData name="ana corcan" userId="dc8f4cb73058674e" providerId="LiveId" clId="{86A34F04-9290-4E21-BD01-63E27CA6BE12}" dt="2023-10-19T10:49:27.515" v="606" actId="26606"/>
      <pc:docMkLst>
        <pc:docMk/>
      </pc:docMkLst>
      <pc:sldChg chg="addSp delSp modSp new mod setBg modClrScheme delDesignElem chgLayout">
        <pc:chgData name="ana corcan" userId="dc8f4cb73058674e" providerId="LiveId" clId="{86A34F04-9290-4E21-BD01-63E27CA6BE12}" dt="2023-10-19T10:48:42.313" v="603" actId="26606"/>
        <pc:sldMkLst>
          <pc:docMk/>
          <pc:sldMk cId="512012097" sldId="257"/>
        </pc:sldMkLst>
        <pc:spChg chg="add mod">
          <ac:chgData name="ana corcan" userId="dc8f4cb73058674e" providerId="LiveId" clId="{86A34F04-9290-4E21-BD01-63E27CA6BE12}" dt="2023-10-19T10:48:42.313" v="603" actId="26606"/>
          <ac:spMkLst>
            <pc:docMk/>
            <pc:sldMk cId="512012097" sldId="257"/>
            <ac:spMk id="3" creationId="{B287C94A-8189-DF2B-BFA0-14531F74A78F}"/>
          </ac:spMkLst>
        </pc:spChg>
        <pc:spChg chg="add del mod ord">
          <ac:chgData name="ana corcan" userId="dc8f4cb73058674e" providerId="LiveId" clId="{86A34F04-9290-4E21-BD01-63E27CA6BE12}" dt="2023-10-19T10:46:55.128" v="581" actId="700"/>
          <ac:spMkLst>
            <pc:docMk/>
            <pc:sldMk cId="512012097" sldId="257"/>
            <ac:spMk id="4" creationId="{E856E93C-75C6-61EF-350D-D751DC852031}"/>
          </ac:spMkLst>
        </pc:spChg>
        <pc:spChg chg="add del mod ord">
          <ac:chgData name="ana corcan" userId="dc8f4cb73058674e" providerId="LiveId" clId="{86A34F04-9290-4E21-BD01-63E27CA6BE12}" dt="2023-10-19T10:46:55.128" v="581" actId="700"/>
          <ac:spMkLst>
            <pc:docMk/>
            <pc:sldMk cId="512012097" sldId="257"/>
            <ac:spMk id="5" creationId="{2A79FA92-F106-494F-0EA3-A0900ACA4815}"/>
          </ac:spMkLst>
        </pc:spChg>
        <pc:spChg chg="add del">
          <ac:chgData name="ana corcan" userId="dc8f4cb73058674e" providerId="LiveId" clId="{86A34F04-9290-4E21-BD01-63E27CA6BE12}" dt="2023-10-19T10:47:46.756" v="582" actId="26606"/>
          <ac:spMkLst>
            <pc:docMk/>
            <pc:sldMk cId="512012097" sldId="257"/>
            <ac:spMk id="8" creationId="{6720D536-430C-4E83-931F-71D0EBAAF873}"/>
          </ac:spMkLst>
        </pc:spChg>
        <pc:spChg chg="add del">
          <ac:chgData name="ana corcan" userId="dc8f4cb73058674e" providerId="LiveId" clId="{86A34F04-9290-4E21-BD01-63E27CA6BE12}" dt="2023-10-19T10:47:46.756" v="582" actId="26606"/>
          <ac:spMkLst>
            <pc:docMk/>
            <pc:sldMk cId="512012097" sldId="257"/>
            <ac:spMk id="10" creationId="{29FCD79B-C962-4F96-83EC-55FFB0FA1BB7}"/>
          </ac:spMkLst>
        </pc:spChg>
        <pc:spChg chg="add del">
          <ac:chgData name="ana corcan" userId="dc8f4cb73058674e" providerId="LiveId" clId="{86A34F04-9290-4E21-BD01-63E27CA6BE12}" dt="2023-10-19T10:47:46.756" v="582" actId="26606"/>
          <ac:spMkLst>
            <pc:docMk/>
            <pc:sldMk cId="512012097" sldId="257"/>
            <ac:spMk id="14" creationId="{C8DD82D3-D002-45B0-B16A-82B3DA4EFDDB}"/>
          </ac:spMkLst>
        </pc:spChg>
        <pc:spChg chg="add del">
          <ac:chgData name="ana corcan" userId="dc8f4cb73058674e" providerId="LiveId" clId="{86A34F04-9290-4E21-BD01-63E27CA6BE12}" dt="2023-10-19T10:47:46.756" v="582" actId="26606"/>
          <ac:spMkLst>
            <pc:docMk/>
            <pc:sldMk cId="512012097" sldId="257"/>
            <ac:spMk id="18" creationId="{4C15B19B-E7BB-4060-B12F-3CDA8EF16A52}"/>
          </ac:spMkLst>
        </pc:spChg>
        <pc:spChg chg="add del">
          <ac:chgData name="ana corcan" userId="dc8f4cb73058674e" providerId="LiveId" clId="{86A34F04-9290-4E21-BD01-63E27CA6BE12}" dt="2023-10-19T10:48:42.313" v="603" actId="26606"/>
          <ac:spMkLst>
            <pc:docMk/>
            <pc:sldMk cId="512012097" sldId="257"/>
            <ac:spMk id="23" creationId="{6720D536-430C-4E83-931F-71D0EBAAF873}"/>
          </ac:spMkLst>
        </pc:spChg>
        <pc:spChg chg="add del">
          <ac:chgData name="ana corcan" userId="dc8f4cb73058674e" providerId="LiveId" clId="{86A34F04-9290-4E21-BD01-63E27CA6BE12}" dt="2023-10-19T10:48:42.313" v="603" actId="26606"/>
          <ac:spMkLst>
            <pc:docMk/>
            <pc:sldMk cId="512012097" sldId="257"/>
            <ac:spMk id="25" creationId="{29FCD79B-C962-4F96-83EC-55FFB0FA1BB7}"/>
          </ac:spMkLst>
        </pc:spChg>
        <pc:spChg chg="add del">
          <ac:chgData name="ana corcan" userId="dc8f4cb73058674e" providerId="LiveId" clId="{86A34F04-9290-4E21-BD01-63E27CA6BE12}" dt="2023-10-19T10:48:42.313" v="603" actId="26606"/>
          <ac:spMkLst>
            <pc:docMk/>
            <pc:sldMk cId="512012097" sldId="257"/>
            <ac:spMk id="29" creationId="{3741B58E-3B65-4A01-A276-975AB2CF8A08}"/>
          </ac:spMkLst>
        </pc:spChg>
        <pc:spChg chg="add del">
          <ac:chgData name="ana corcan" userId="dc8f4cb73058674e" providerId="LiveId" clId="{86A34F04-9290-4E21-BD01-63E27CA6BE12}" dt="2023-10-19T10:48:42.313" v="603" actId="26606"/>
          <ac:spMkLst>
            <pc:docMk/>
            <pc:sldMk cId="512012097" sldId="257"/>
            <ac:spMk id="31" creationId="{7AAC67C3-831B-4AB1-A259-DFB839CAFAFC}"/>
          </ac:spMkLst>
        </pc:spChg>
        <pc:spChg chg="add del">
          <ac:chgData name="ana corcan" userId="dc8f4cb73058674e" providerId="LiveId" clId="{86A34F04-9290-4E21-BD01-63E27CA6BE12}" dt="2023-10-19T10:48:42.313" v="603" actId="26606"/>
          <ac:spMkLst>
            <pc:docMk/>
            <pc:sldMk cId="512012097" sldId="257"/>
            <ac:spMk id="33" creationId="{054B3F04-9EAC-45C0-B3CE-0387EEA10A0C}"/>
          </ac:spMkLst>
        </pc:spChg>
        <pc:spChg chg="add">
          <ac:chgData name="ana corcan" userId="dc8f4cb73058674e" providerId="LiveId" clId="{86A34F04-9290-4E21-BD01-63E27CA6BE12}" dt="2023-10-19T10:48:42.313" v="603" actId="26606"/>
          <ac:spMkLst>
            <pc:docMk/>
            <pc:sldMk cId="512012097" sldId="257"/>
            <ac:spMk id="38" creationId="{6720D536-430C-4E83-931F-71D0EBAAF873}"/>
          </ac:spMkLst>
        </pc:spChg>
        <pc:spChg chg="add">
          <ac:chgData name="ana corcan" userId="dc8f4cb73058674e" providerId="LiveId" clId="{86A34F04-9290-4E21-BD01-63E27CA6BE12}" dt="2023-10-19T10:48:42.313" v="603" actId="26606"/>
          <ac:spMkLst>
            <pc:docMk/>
            <pc:sldMk cId="512012097" sldId="257"/>
            <ac:spMk id="40" creationId="{29FCD79B-C962-4F96-83EC-55FFB0FA1BB7}"/>
          </ac:spMkLst>
        </pc:spChg>
        <pc:spChg chg="add">
          <ac:chgData name="ana corcan" userId="dc8f4cb73058674e" providerId="LiveId" clId="{86A34F04-9290-4E21-BD01-63E27CA6BE12}" dt="2023-10-19T10:48:42.313" v="603" actId="26606"/>
          <ac:spMkLst>
            <pc:docMk/>
            <pc:sldMk cId="512012097" sldId="257"/>
            <ac:spMk id="44" creationId="{3558DB37-9FEE-48A2-8578-ED0401573943}"/>
          </ac:spMkLst>
        </pc:spChg>
        <pc:spChg chg="add">
          <ac:chgData name="ana corcan" userId="dc8f4cb73058674e" providerId="LiveId" clId="{86A34F04-9290-4E21-BD01-63E27CA6BE12}" dt="2023-10-19T10:48:42.313" v="603" actId="26606"/>
          <ac:spMkLst>
            <pc:docMk/>
            <pc:sldMk cId="512012097" sldId="257"/>
            <ac:spMk id="46" creationId="{5F7FCCA6-00E2-4F74-A105-0D769872F243}"/>
          </ac:spMkLst>
        </pc:spChg>
        <pc:spChg chg="add">
          <ac:chgData name="ana corcan" userId="dc8f4cb73058674e" providerId="LiveId" clId="{86A34F04-9290-4E21-BD01-63E27CA6BE12}" dt="2023-10-19T10:48:42.313" v="603" actId="26606"/>
          <ac:spMkLst>
            <pc:docMk/>
            <pc:sldMk cId="512012097" sldId="257"/>
            <ac:spMk id="48" creationId="{5E1ED12F-9F06-4B37-87B7-F98F52937F86}"/>
          </ac:spMkLst>
        </pc:spChg>
        <pc:cxnChg chg="add del">
          <ac:chgData name="ana corcan" userId="dc8f4cb73058674e" providerId="LiveId" clId="{86A34F04-9290-4E21-BD01-63E27CA6BE12}" dt="2023-10-19T10:47:46.756" v="582" actId="26606"/>
          <ac:cxnSpMkLst>
            <pc:docMk/>
            <pc:sldMk cId="512012097" sldId="257"/>
            <ac:cxnSpMk id="12" creationId="{70EB3855-9AB3-4744-B89F-03807DCD38C5}"/>
          </ac:cxnSpMkLst>
        </pc:cxnChg>
        <pc:cxnChg chg="add del">
          <ac:chgData name="ana corcan" userId="dc8f4cb73058674e" providerId="LiveId" clId="{86A34F04-9290-4E21-BD01-63E27CA6BE12}" dt="2023-10-19T10:47:46.756" v="582" actId="26606"/>
          <ac:cxnSpMkLst>
            <pc:docMk/>
            <pc:sldMk cId="512012097" sldId="257"/>
            <ac:cxnSpMk id="16" creationId="{9F09C252-16FE-4557-AD6D-BB5CA773496C}"/>
          </ac:cxnSpMkLst>
        </pc:cxnChg>
        <pc:cxnChg chg="add del">
          <ac:chgData name="ana corcan" userId="dc8f4cb73058674e" providerId="LiveId" clId="{86A34F04-9290-4E21-BD01-63E27CA6BE12}" dt="2023-10-19T10:48:42.313" v="603" actId="26606"/>
          <ac:cxnSpMkLst>
            <pc:docMk/>
            <pc:sldMk cId="512012097" sldId="257"/>
            <ac:cxnSpMk id="27" creationId="{70EB3855-9AB3-4744-B89F-03807DCD38C5}"/>
          </ac:cxnSpMkLst>
        </pc:cxnChg>
        <pc:cxnChg chg="add">
          <ac:chgData name="ana corcan" userId="dc8f4cb73058674e" providerId="LiveId" clId="{86A34F04-9290-4E21-BD01-63E27CA6BE12}" dt="2023-10-19T10:48:42.313" v="603" actId="26606"/>
          <ac:cxnSpMkLst>
            <pc:docMk/>
            <pc:sldMk cId="512012097" sldId="257"/>
            <ac:cxnSpMk id="42" creationId="{70EB3855-9AB3-4744-B89F-03807DCD38C5}"/>
          </ac:cxnSpMkLst>
        </pc:cxnChg>
      </pc:sldChg>
      <pc:sldChg chg="addSp delSp modSp new mod setBg addAnim">
        <pc:chgData name="ana corcan" userId="dc8f4cb73058674e" providerId="LiveId" clId="{86A34F04-9290-4E21-BD01-63E27CA6BE12}" dt="2023-10-19T10:49:27.515" v="606" actId="26606"/>
        <pc:sldMkLst>
          <pc:docMk/>
          <pc:sldMk cId="2961033735" sldId="258"/>
        </pc:sldMkLst>
        <pc:spChg chg="mod">
          <ac:chgData name="ana corcan" userId="dc8f4cb73058674e" providerId="LiveId" clId="{86A34F04-9290-4E21-BD01-63E27CA6BE12}" dt="2023-10-19T10:49:27.515" v="606" actId="26606"/>
          <ac:spMkLst>
            <pc:docMk/>
            <pc:sldMk cId="2961033735" sldId="258"/>
            <ac:spMk id="2" creationId="{F92DECF7-905B-2F3B-97E2-2CFA9CE9A952}"/>
          </ac:spMkLst>
        </pc:spChg>
        <pc:spChg chg="mod">
          <ac:chgData name="ana corcan" userId="dc8f4cb73058674e" providerId="LiveId" clId="{86A34F04-9290-4E21-BD01-63E27CA6BE12}" dt="2023-10-19T10:49:27.515" v="606" actId="26606"/>
          <ac:spMkLst>
            <pc:docMk/>
            <pc:sldMk cId="2961033735" sldId="258"/>
            <ac:spMk id="3" creationId="{C4C3C900-21BA-A3DB-EDCE-C815D6AD53F9}"/>
          </ac:spMkLst>
        </pc:spChg>
        <pc:spChg chg="add del">
          <ac:chgData name="ana corcan" userId="dc8f4cb73058674e" providerId="LiveId" clId="{86A34F04-9290-4E21-BD01-63E27CA6BE12}" dt="2023-10-19T10:22:05.083" v="191" actId="26606"/>
          <ac:spMkLst>
            <pc:docMk/>
            <pc:sldMk cId="2961033735" sldId="258"/>
            <ac:spMk id="11" creationId="{B7A72AB3-7AC2-4380-8B64-AFC8AC684F4C}"/>
          </ac:spMkLst>
        </pc:spChg>
        <pc:spChg chg="add del">
          <ac:chgData name="ana corcan" userId="dc8f4cb73058674e" providerId="LiveId" clId="{86A34F04-9290-4E21-BD01-63E27CA6BE12}" dt="2023-10-19T10:22:05.083" v="191" actId="26606"/>
          <ac:spMkLst>
            <pc:docMk/>
            <pc:sldMk cId="2961033735" sldId="258"/>
            <ac:spMk id="13" creationId="{834896F5-ADC0-4F92-891D-8AD641242B61}"/>
          </ac:spMkLst>
        </pc:spChg>
        <pc:spChg chg="add del">
          <ac:chgData name="ana corcan" userId="dc8f4cb73058674e" providerId="LiveId" clId="{86A34F04-9290-4E21-BD01-63E27CA6BE12}" dt="2023-10-19T10:49:27.515" v="606" actId="26606"/>
          <ac:spMkLst>
            <pc:docMk/>
            <pc:sldMk cId="2961033735" sldId="258"/>
            <ac:spMk id="18" creationId="{3864DA03-CB14-46C9-AE1C-5F597A70C55A}"/>
          </ac:spMkLst>
        </pc:spChg>
        <pc:spChg chg="add del">
          <ac:chgData name="ana corcan" userId="dc8f4cb73058674e" providerId="LiveId" clId="{86A34F04-9290-4E21-BD01-63E27CA6BE12}" dt="2023-10-19T10:49:27.515" v="606" actId="26606"/>
          <ac:spMkLst>
            <pc:docMk/>
            <pc:sldMk cId="2961033735" sldId="258"/>
            <ac:spMk id="20" creationId="{6BF32651-199F-426F-A04B-736F42D19D94}"/>
          </ac:spMkLst>
        </pc:spChg>
        <pc:spChg chg="add del">
          <ac:chgData name="ana corcan" userId="dc8f4cb73058674e" providerId="LiveId" clId="{86A34F04-9290-4E21-BD01-63E27CA6BE12}" dt="2023-10-19T10:49:27.515" v="606" actId="26606"/>
          <ac:spMkLst>
            <pc:docMk/>
            <pc:sldMk cId="2961033735" sldId="258"/>
            <ac:spMk id="26" creationId="{14B68BB4-E55B-4DC8-825B-0A792D33AF45}"/>
          </ac:spMkLst>
        </pc:spChg>
        <pc:spChg chg="add del">
          <ac:chgData name="ana corcan" userId="dc8f4cb73058674e" providerId="LiveId" clId="{86A34F04-9290-4E21-BD01-63E27CA6BE12}" dt="2023-10-19T10:49:27.515" v="606" actId="26606"/>
          <ac:spMkLst>
            <pc:docMk/>
            <pc:sldMk cId="2961033735" sldId="258"/>
            <ac:spMk id="28" creationId="{D876438C-C6C1-4170-95B8-E2CA818079BF}"/>
          </ac:spMkLst>
        </pc:spChg>
        <pc:spChg chg="add del">
          <ac:chgData name="ana corcan" userId="dc8f4cb73058674e" providerId="LiveId" clId="{86A34F04-9290-4E21-BD01-63E27CA6BE12}" dt="2023-10-19T10:49:27.447" v="605" actId="26606"/>
          <ac:spMkLst>
            <pc:docMk/>
            <pc:sldMk cId="2961033735" sldId="258"/>
            <ac:spMk id="33" creationId="{3864DA03-CB14-46C9-AE1C-5F597A70C55A}"/>
          </ac:spMkLst>
        </pc:spChg>
        <pc:spChg chg="add del">
          <ac:chgData name="ana corcan" userId="dc8f4cb73058674e" providerId="LiveId" clId="{86A34F04-9290-4E21-BD01-63E27CA6BE12}" dt="2023-10-19T10:49:27.447" v="605" actId="26606"/>
          <ac:spMkLst>
            <pc:docMk/>
            <pc:sldMk cId="2961033735" sldId="258"/>
            <ac:spMk id="35" creationId="{6BF32651-199F-426F-A04B-736F42D19D94}"/>
          </ac:spMkLst>
        </pc:spChg>
        <pc:spChg chg="add del">
          <ac:chgData name="ana corcan" userId="dc8f4cb73058674e" providerId="LiveId" clId="{86A34F04-9290-4E21-BD01-63E27CA6BE12}" dt="2023-10-19T10:49:27.447" v="605" actId="26606"/>
          <ac:spMkLst>
            <pc:docMk/>
            <pc:sldMk cId="2961033735" sldId="258"/>
            <ac:spMk id="39" creationId="{3DE45E5E-03DA-477A-90AE-A75FAF6926CD}"/>
          </ac:spMkLst>
        </pc:spChg>
        <pc:spChg chg="add del">
          <ac:chgData name="ana corcan" userId="dc8f4cb73058674e" providerId="LiveId" clId="{86A34F04-9290-4E21-BD01-63E27CA6BE12}" dt="2023-10-19T10:49:27.447" v="605" actId="26606"/>
          <ac:spMkLst>
            <pc:docMk/>
            <pc:sldMk cId="2961033735" sldId="258"/>
            <ac:spMk id="41" creationId="{E56881A3-D9A6-480F-ABFF-0E49CD5DD23B}"/>
          </ac:spMkLst>
        </pc:spChg>
        <pc:spChg chg="add">
          <ac:chgData name="ana corcan" userId="dc8f4cb73058674e" providerId="LiveId" clId="{86A34F04-9290-4E21-BD01-63E27CA6BE12}" dt="2023-10-19T10:49:27.515" v="606" actId="26606"/>
          <ac:spMkLst>
            <pc:docMk/>
            <pc:sldMk cId="2961033735" sldId="258"/>
            <ac:spMk id="43" creationId="{448231F9-49B7-4F41-8E74-5317B1937133}"/>
          </ac:spMkLst>
        </pc:spChg>
        <pc:spChg chg="add">
          <ac:chgData name="ana corcan" userId="dc8f4cb73058674e" providerId="LiveId" clId="{86A34F04-9290-4E21-BD01-63E27CA6BE12}" dt="2023-10-19T10:49:27.515" v="606" actId="26606"/>
          <ac:spMkLst>
            <pc:docMk/>
            <pc:sldMk cId="2961033735" sldId="258"/>
            <ac:spMk id="45" creationId="{F0F9D4BA-D919-4666-B40F-2E7DBE4D83FA}"/>
          </ac:spMkLst>
        </pc:spChg>
        <pc:spChg chg="add">
          <ac:chgData name="ana corcan" userId="dc8f4cb73058674e" providerId="LiveId" clId="{86A34F04-9290-4E21-BD01-63E27CA6BE12}" dt="2023-10-19T10:49:27.515" v="606" actId="26606"/>
          <ac:spMkLst>
            <pc:docMk/>
            <pc:sldMk cId="2961033735" sldId="258"/>
            <ac:spMk id="46" creationId="{E48A398B-A55F-4121-BD29-884874038395}"/>
          </ac:spMkLst>
        </pc:spChg>
        <pc:picChg chg="add mod ord">
          <ac:chgData name="ana corcan" userId="dc8f4cb73058674e" providerId="LiveId" clId="{86A34F04-9290-4E21-BD01-63E27CA6BE12}" dt="2023-10-19T10:49:27.515" v="606" actId="26606"/>
          <ac:picMkLst>
            <pc:docMk/>
            <pc:sldMk cId="2961033735" sldId="258"/>
            <ac:picMk id="5" creationId="{A1D1CEE7-06F4-244D-45CC-7FCF4C13CDC8}"/>
          </ac:picMkLst>
        </pc:picChg>
        <pc:cxnChg chg="add del">
          <ac:chgData name="ana corcan" userId="dc8f4cb73058674e" providerId="LiveId" clId="{86A34F04-9290-4E21-BD01-63E27CA6BE12}" dt="2023-10-19T10:22:05.083" v="191" actId="26606"/>
          <ac:cxnSpMkLst>
            <pc:docMk/>
            <pc:sldMk cId="2961033735" sldId="258"/>
            <ac:cxnSpMk id="9" creationId="{2C7D7D77-8DF2-444B-A0BB-15B065195528}"/>
          </ac:cxnSpMkLst>
        </pc:cxnChg>
        <pc:cxnChg chg="add del">
          <ac:chgData name="ana corcan" userId="dc8f4cb73058674e" providerId="LiveId" clId="{86A34F04-9290-4E21-BD01-63E27CA6BE12}" dt="2023-10-19T10:49:27.515" v="606" actId="26606"/>
          <ac:cxnSpMkLst>
            <pc:docMk/>
            <pc:sldMk cId="2961033735" sldId="258"/>
            <ac:cxnSpMk id="22" creationId="{160BB902-C972-43E8-A1C9-15E2867A06D0}"/>
          </ac:cxnSpMkLst>
        </pc:cxnChg>
        <pc:cxnChg chg="add del">
          <ac:chgData name="ana corcan" userId="dc8f4cb73058674e" providerId="LiveId" clId="{86A34F04-9290-4E21-BD01-63E27CA6BE12}" dt="2023-10-19T10:49:27.515" v="606" actId="26606"/>
          <ac:cxnSpMkLst>
            <pc:docMk/>
            <pc:sldMk cId="2961033735" sldId="258"/>
            <ac:cxnSpMk id="24" creationId="{D234663B-5BFF-482A-865A-27F31AF09874}"/>
          </ac:cxnSpMkLst>
        </pc:cxnChg>
        <pc:cxnChg chg="add del">
          <ac:chgData name="ana corcan" userId="dc8f4cb73058674e" providerId="LiveId" clId="{86A34F04-9290-4E21-BD01-63E27CA6BE12}" dt="2023-10-19T10:49:27.447" v="605" actId="26606"/>
          <ac:cxnSpMkLst>
            <pc:docMk/>
            <pc:sldMk cId="2961033735" sldId="258"/>
            <ac:cxnSpMk id="37" creationId="{160BB902-C972-43E8-A1C9-15E2867A06D0}"/>
          </ac:cxnSpMkLst>
        </pc:cxnChg>
        <pc:cxnChg chg="add">
          <ac:chgData name="ana corcan" userId="dc8f4cb73058674e" providerId="LiveId" clId="{86A34F04-9290-4E21-BD01-63E27CA6BE12}" dt="2023-10-19T10:49:27.515" v="606" actId="26606"/>
          <ac:cxnSpMkLst>
            <pc:docMk/>
            <pc:sldMk cId="2961033735" sldId="258"/>
            <ac:cxnSpMk id="44" creationId="{64BAD00C-9DF3-4EDE-8CDF-A9D88C0D2985}"/>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E9CE19-F0E4-43BA-92B2-644FE0DF2D22}" type="datetimeFigureOut">
              <a:rPr lang="en-IN" smtClean="0"/>
              <a:t>19-10-2023</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09E430-D8E0-48B6-AEB2-9555D9DD40EC}" type="slidenum">
              <a:rPr lang="en-IN" smtClean="0"/>
              <a:t>‹#›</a:t>
            </a:fld>
            <a:endParaRPr lang="en-IN"/>
          </a:p>
        </p:txBody>
      </p:sp>
    </p:spTree>
    <p:extLst>
      <p:ext uri="{BB962C8B-B14F-4D97-AF65-F5344CB8AC3E}">
        <p14:creationId xmlns:p14="http://schemas.microsoft.com/office/powerpoint/2010/main" val="3838168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Anatomy and Physiology </a:t>
            </a:r>
            <a:endParaRPr lang="en-IN" sz="1200" b="1" kern="1200" dirty="0">
              <a:solidFill>
                <a:schemeClr val="tx1"/>
              </a:solidFill>
              <a:effectLst/>
              <a:latin typeface="+mn-lt"/>
              <a:ea typeface="+mn-ea"/>
              <a:cs typeface="+mn-cs"/>
            </a:endParaRPr>
          </a:p>
          <a:p>
            <a:r>
              <a:rPr lang="en-US" dirty="0"/>
              <a:t>A specialized connective tissue, blood carries nutrition, hormones, oxygen, and waste materials throughout the body. Red blood cells, white blood cells, platelets, and plasma make up blood. Hemoglobin, a protein found in red blood cells, binds to oxygen and helps it travel to bodily tissues.</a:t>
            </a:r>
            <a:endParaRPr lang="en-IN" dirty="0"/>
          </a:p>
          <a:p>
            <a:r>
              <a:rPr lang="en-US" dirty="0"/>
              <a:t>The dynamic mechanism of the circulatory system's operation need constant blood circulation. The superior and inferior vena cava transport oxygen-poor blood from the body's tissues back to the right atrium of the heart. Blood is forced into the right ventricle by a contraction of the right atrium. The right ventricle pumps blood into the pulmonary artery, which leads to the lungs, as it contracts. Blood is oxygenated in the lungs before returning to the heart through the left atrium through the pulmonary veins. Blood that is oxygenated is forced into the left ventricle by the contraction of the left atrium. Being the heart's most muscular chamber, the left ventricle contracts vigorously, launching the oxygenated blood into the aorta, where it travels to various sections of the body (</a:t>
            </a:r>
            <a:r>
              <a:rPr lang="en-GB" dirty="0"/>
              <a:t>Miller, and Gal, 2017)</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Hypertension (High Blood Pressure):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Impact and Prevalence: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Millions of people throughout the world suffer with hypertension, which is a common medical condition. It poses a substantial risk factor for a number of cardiovascular disorders, such as heart attacks, strokes, and heart failure, in the context of health and social care.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According to statistics, hypertension affects more than 1 billion people globally, making it one of the most prevalent chronic health disorders. With higher healthcare expenses and a worse quality of life for those who are affected, high blood pressure places a heavy load on healthcare systems.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Atherosclerosis (Narrowing of Arteries):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Impact and Prevalence: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Atherosclerosis is a common condition with effects that go beyond cardiovascular health.</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is a major contributor to peripheral artery disease, heart disease, and strokes.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Atherosclerosis frequently calls for surgical procedures in the context of health and social care, such as angioplasty or bypass surgery.</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Due to the high expenses of medical procedures and treatments, the illness imposes a significant financial impact.</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can severely decrease a person's quality of life, resulting in disabilities and a diminished capacity for everyday tasks.</a:t>
            </a:r>
            <a:endParaRPr lang="en-IN" sz="1200" kern="1200" dirty="0">
              <a:solidFill>
                <a:schemeClr val="tx1"/>
              </a:solidFill>
              <a:effectLst/>
              <a:latin typeface="+mn-lt"/>
              <a:ea typeface="+mn-ea"/>
              <a:cs typeface="+mn-cs"/>
            </a:endParaRPr>
          </a:p>
          <a:p>
            <a:endParaRPr lang="en-IN" dirty="0"/>
          </a:p>
          <a:p>
            <a:endParaRPr lang="en-IN" dirty="0"/>
          </a:p>
        </p:txBody>
      </p:sp>
      <p:sp>
        <p:nvSpPr>
          <p:cNvPr id="4" name="Slide Number Placeholder 3"/>
          <p:cNvSpPr>
            <a:spLocks noGrp="1"/>
          </p:cNvSpPr>
          <p:nvPr>
            <p:ph type="sldNum" sz="quarter" idx="10"/>
          </p:nvPr>
        </p:nvSpPr>
        <p:spPr/>
        <p:txBody>
          <a:bodyPr/>
          <a:lstStyle/>
          <a:p>
            <a:fld id="{8509E430-D8E0-48B6-AEB2-9555D9DD40EC}" type="slidenum">
              <a:rPr lang="en-IN" smtClean="0"/>
              <a:t>2</a:t>
            </a:fld>
            <a:endParaRPr lang="en-IN"/>
          </a:p>
        </p:txBody>
      </p:sp>
    </p:spTree>
    <p:extLst>
      <p:ext uri="{BB962C8B-B14F-4D97-AF65-F5344CB8AC3E}">
        <p14:creationId xmlns:p14="http://schemas.microsoft.com/office/powerpoint/2010/main" val="1468047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236" y="11379200"/>
            <a:ext cx="16251767"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2" y="11261006"/>
            <a:ext cx="16251767"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463040" y="1349248"/>
            <a:ext cx="13411200" cy="6339840"/>
          </a:xfrm>
        </p:spPr>
        <p:txBody>
          <a:bodyPr anchor="b">
            <a:normAutofit/>
          </a:bodyPr>
          <a:lstStyle>
            <a:lvl1pPr algn="l">
              <a:lnSpc>
                <a:spcPct val="85000"/>
              </a:lnSpc>
              <a:defRPr sz="14222" spc="-89"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466734" y="7921104"/>
            <a:ext cx="13411200" cy="2032000"/>
          </a:xfrm>
        </p:spPr>
        <p:txBody>
          <a:bodyPr lIns="91440" rIns="91440">
            <a:normAutofit/>
          </a:bodyPr>
          <a:lstStyle>
            <a:lvl1pPr marL="0" indent="0" algn="l">
              <a:buNone/>
              <a:defRPr sz="4267" cap="all" spc="356" baseline="0">
                <a:solidFill>
                  <a:schemeClr val="tx2"/>
                </a:solidFill>
                <a:latin typeface="+mj-lt"/>
              </a:defRPr>
            </a:lvl1pPr>
            <a:lvl2pPr marL="812810" indent="0" algn="ctr">
              <a:buNone/>
              <a:defRPr sz="4267"/>
            </a:lvl2pPr>
            <a:lvl3pPr marL="1625620" indent="0" algn="ctr">
              <a:buNone/>
              <a:defRPr sz="4267"/>
            </a:lvl3pPr>
            <a:lvl4pPr marL="2438430" indent="0" algn="ctr">
              <a:buNone/>
              <a:defRPr sz="3556"/>
            </a:lvl4pPr>
            <a:lvl5pPr marL="3251241" indent="0" algn="ctr">
              <a:buNone/>
              <a:defRPr sz="3556"/>
            </a:lvl5pPr>
            <a:lvl6pPr marL="4064051" indent="0" algn="ctr">
              <a:buNone/>
              <a:defRPr sz="3556"/>
            </a:lvl6pPr>
            <a:lvl7pPr marL="4876861" indent="0" algn="ctr">
              <a:buNone/>
              <a:defRPr sz="3556"/>
            </a:lvl7pPr>
            <a:lvl8pPr marL="5689671" indent="0" algn="ctr">
              <a:buNone/>
              <a:defRPr sz="3556"/>
            </a:lvl8pPr>
            <a:lvl9pPr marL="6502481" indent="0" algn="ctr">
              <a:buNone/>
              <a:defRPr sz="355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BAD1CB-3118-4A27-AFCE-26210C99C8EE}" type="datetimeFigureOut">
              <a:rPr lang="en-IN" smtClean="0"/>
              <a:t>19-10-2023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4D0ACC-8A10-4C0C-B112-4DA24E58EA51}" type="slidenum">
              <a:rPr lang="en-IN" smtClean="0"/>
              <a:t>‹#›</a:t>
            </a:fld>
            <a:endParaRPr lang="en-IN"/>
          </a:p>
        </p:txBody>
      </p:sp>
      <p:cxnSp>
        <p:nvCxnSpPr>
          <p:cNvPr id="9" name="Straight Connector 8"/>
          <p:cNvCxnSpPr/>
          <p:nvPr/>
        </p:nvCxnSpPr>
        <p:spPr>
          <a:xfrm>
            <a:off x="1610212" y="7721600"/>
            <a:ext cx="131673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9898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BAD1CB-3118-4A27-AFCE-26210C99C8EE}" type="datetimeFigureOut">
              <a:rPr lang="en-IN" smtClean="0"/>
              <a:t>19-10-2023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1294391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4236" y="11379200"/>
            <a:ext cx="16251767"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2" y="11261006"/>
            <a:ext cx="16251767"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463040" y="1349248"/>
            <a:ext cx="13411200" cy="6339840"/>
          </a:xfrm>
        </p:spPr>
        <p:txBody>
          <a:bodyPr anchor="b" anchorCtr="0">
            <a:normAutofit/>
          </a:bodyPr>
          <a:lstStyle>
            <a:lvl1pPr>
              <a:lnSpc>
                <a:spcPct val="85000"/>
              </a:lnSpc>
              <a:defRPr sz="14222"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463040" y="7916672"/>
            <a:ext cx="13411200" cy="2032000"/>
          </a:xfrm>
        </p:spPr>
        <p:txBody>
          <a:bodyPr lIns="91440" rIns="91440" anchor="t" anchorCtr="0">
            <a:normAutofit/>
          </a:bodyPr>
          <a:lstStyle>
            <a:lvl1pPr marL="0" indent="0">
              <a:buNone/>
              <a:defRPr sz="4267" cap="all" spc="356" baseline="0">
                <a:solidFill>
                  <a:schemeClr val="tx2"/>
                </a:solidFill>
                <a:latin typeface="+mj-lt"/>
              </a:defRPr>
            </a:lvl1pPr>
            <a:lvl2pPr marL="812810" indent="0">
              <a:buNone/>
              <a:defRPr sz="3200">
                <a:solidFill>
                  <a:schemeClr val="tx1">
                    <a:tint val="75000"/>
                  </a:schemeClr>
                </a:solidFill>
              </a:defRPr>
            </a:lvl2pPr>
            <a:lvl3pPr marL="1625620" indent="0">
              <a:buNone/>
              <a:defRPr sz="2844">
                <a:solidFill>
                  <a:schemeClr val="tx1">
                    <a:tint val="75000"/>
                  </a:schemeClr>
                </a:solidFill>
              </a:defRPr>
            </a:lvl3pPr>
            <a:lvl4pPr marL="2438430" indent="0">
              <a:buNone/>
              <a:defRPr sz="2489">
                <a:solidFill>
                  <a:schemeClr val="tx1">
                    <a:tint val="75000"/>
                  </a:schemeClr>
                </a:solidFill>
              </a:defRPr>
            </a:lvl4pPr>
            <a:lvl5pPr marL="3251241" indent="0">
              <a:buNone/>
              <a:defRPr sz="2489">
                <a:solidFill>
                  <a:schemeClr val="tx1">
                    <a:tint val="75000"/>
                  </a:schemeClr>
                </a:solidFill>
              </a:defRPr>
            </a:lvl5pPr>
            <a:lvl6pPr marL="4064051" indent="0">
              <a:buNone/>
              <a:defRPr sz="2489">
                <a:solidFill>
                  <a:schemeClr val="tx1">
                    <a:tint val="75000"/>
                  </a:schemeClr>
                </a:solidFill>
              </a:defRPr>
            </a:lvl6pPr>
            <a:lvl7pPr marL="4876861" indent="0">
              <a:buNone/>
              <a:defRPr sz="2489">
                <a:solidFill>
                  <a:schemeClr val="tx1">
                    <a:tint val="75000"/>
                  </a:schemeClr>
                </a:solidFill>
              </a:defRPr>
            </a:lvl7pPr>
            <a:lvl8pPr marL="5689671" indent="0">
              <a:buNone/>
              <a:defRPr sz="2489">
                <a:solidFill>
                  <a:schemeClr val="tx1">
                    <a:tint val="75000"/>
                  </a:schemeClr>
                </a:solidFill>
              </a:defRPr>
            </a:lvl8pPr>
            <a:lvl9pPr marL="6502481" indent="0">
              <a:buNone/>
              <a:defRPr sz="24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BAD1CB-3118-4A27-AFCE-26210C99C8EE}" type="datetimeFigureOut">
              <a:rPr lang="en-IN" smtClean="0"/>
              <a:t>19-10-2023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4D0ACC-8A10-4C0C-B112-4DA24E58EA51}" type="slidenum">
              <a:rPr lang="en-IN" smtClean="0"/>
              <a:t>‹#›</a:t>
            </a:fld>
            <a:endParaRPr lang="en-IN"/>
          </a:p>
        </p:txBody>
      </p:sp>
      <p:cxnSp>
        <p:nvCxnSpPr>
          <p:cNvPr id="9" name="Straight Connector 8"/>
          <p:cNvCxnSpPr/>
          <p:nvPr/>
        </p:nvCxnSpPr>
        <p:spPr>
          <a:xfrm>
            <a:off x="1610212" y="7721600"/>
            <a:ext cx="131673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9756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463040" y="509519"/>
            <a:ext cx="13411200" cy="257912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63040" y="3281308"/>
            <a:ext cx="6583680" cy="71526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290560" y="3281307"/>
            <a:ext cx="6583680" cy="71526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BAD1CB-3118-4A27-AFCE-26210C99C8EE}" type="datetimeFigureOut">
              <a:rPr lang="en-IN" smtClean="0"/>
              <a:t>19-10-2023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3197201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463040" y="509519"/>
            <a:ext cx="13411200" cy="25791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63040" y="3281870"/>
            <a:ext cx="6583680" cy="1308946"/>
          </a:xfrm>
        </p:spPr>
        <p:txBody>
          <a:bodyPr lIns="91440" rIns="91440" anchor="ctr">
            <a:normAutofit/>
          </a:bodyPr>
          <a:lstStyle>
            <a:lvl1pPr marL="0" indent="0">
              <a:buNone/>
              <a:defRPr sz="3556" b="0" cap="all" baseline="0">
                <a:solidFill>
                  <a:schemeClr val="tx2">
                    <a:lumMod val="9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Edit Master text styles</a:t>
            </a:r>
          </a:p>
        </p:txBody>
      </p:sp>
      <p:sp>
        <p:nvSpPr>
          <p:cNvPr id="4" name="Content Placeholder 3"/>
          <p:cNvSpPr>
            <a:spLocks noGrp="1"/>
          </p:cNvSpPr>
          <p:nvPr>
            <p:ph sz="half" idx="2"/>
          </p:nvPr>
        </p:nvSpPr>
        <p:spPr>
          <a:xfrm>
            <a:off x="1463040" y="4590816"/>
            <a:ext cx="6583680" cy="60056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290560" y="3281870"/>
            <a:ext cx="6583680" cy="1308946"/>
          </a:xfrm>
        </p:spPr>
        <p:txBody>
          <a:bodyPr lIns="91440" rIns="91440" anchor="ctr">
            <a:normAutofit/>
          </a:bodyPr>
          <a:lstStyle>
            <a:lvl1pPr marL="0" indent="0">
              <a:buNone/>
              <a:defRPr sz="3556" b="0" cap="all" baseline="0">
                <a:solidFill>
                  <a:schemeClr val="tx2">
                    <a:lumMod val="90000"/>
                  </a:schemeClr>
                </a:solidFill>
              </a:defRPr>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Edit Master text styles</a:t>
            </a:r>
          </a:p>
        </p:txBody>
      </p:sp>
      <p:sp>
        <p:nvSpPr>
          <p:cNvPr id="6" name="Content Placeholder 5"/>
          <p:cNvSpPr>
            <a:spLocks noGrp="1"/>
          </p:cNvSpPr>
          <p:nvPr>
            <p:ph sz="quarter" idx="4"/>
          </p:nvPr>
        </p:nvSpPr>
        <p:spPr>
          <a:xfrm>
            <a:off x="8290560" y="4590816"/>
            <a:ext cx="6583680" cy="60056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BAD1CB-3118-4A27-AFCE-26210C99C8EE}" type="datetimeFigureOut">
              <a:rPr lang="en-IN" smtClean="0"/>
              <a:t>19-10-2023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3597720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BAD1CB-3118-4A27-AFCE-26210C99C8EE}" type="datetimeFigureOut">
              <a:rPr lang="en-IN" smtClean="0"/>
              <a:t>19-10-2023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3603353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4236" y="11379200"/>
            <a:ext cx="16251767"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22" y="11261006"/>
            <a:ext cx="16251767"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6BAD1CB-3118-4A27-AFCE-26210C99C8EE}" type="datetimeFigureOut">
              <a:rPr lang="en-IN" smtClean="0"/>
              <a:t>19-10-2023</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1395265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 y="0"/>
            <a:ext cx="5401054" cy="1219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5386761" y="0"/>
            <a:ext cx="85344"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09600" y="1056638"/>
            <a:ext cx="4267200" cy="4064000"/>
          </a:xfrm>
        </p:spPr>
        <p:txBody>
          <a:bodyPr anchor="b">
            <a:normAutofit/>
          </a:bodyPr>
          <a:lstStyle>
            <a:lvl1pPr>
              <a:defRPr sz="6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6400800" y="1300480"/>
            <a:ext cx="8656320" cy="934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0" y="5201920"/>
            <a:ext cx="4267200" cy="6007332"/>
          </a:xfrm>
        </p:spPr>
        <p:txBody>
          <a:bodyPr lIns="91440" rIns="91440">
            <a:normAutofit/>
          </a:bodyPr>
          <a:lstStyle>
            <a:lvl1pPr marL="0" indent="0">
              <a:buNone/>
              <a:defRPr sz="2667">
                <a:solidFill>
                  <a:srgbClr val="FFFFFF"/>
                </a:solidFill>
              </a:defRPr>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Edit Master text styles</a:t>
            </a:r>
          </a:p>
        </p:txBody>
      </p:sp>
      <p:sp>
        <p:nvSpPr>
          <p:cNvPr id="5" name="Date Placeholder 4"/>
          <p:cNvSpPr>
            <a:spLocks noGrp="1"/>
          </p:cNvSpPr>
          <p:nvPr>
            <p:ph type="dt" sz="half" idx="10"/>
          </p:nvPr>
        </p:nvSpPr>
        <p:spPr>
          <a:xfrm>
            <a:off x="620683" y="11484065"/>
            <a:ext cx="3491348" cy="649111"/>
          </a:xfrm>
        </p:spPr>
        <p:txBody>
          <a:bodyPr/>
          <a:lstStyle>
            <a:lvl1pPr algn="l">
              <a:defRPr/>
            </a:lvl1pPr>
          </a:lstStyle>
          <a:p>
            <a:fld id="{56BAD1CB-3118-4A27-AFCE-26210C99C8EE}" type="datetimeFigureOut">
              <a:rPr lang="en-IN" smtClean="0"/>
              <a:t>19-10-2023</a:t>
            </a:fld>
            <a:endParaRPr lang="en-IN"/>
          </a:p>
        </p:txBody>
      </p:sp>
      <p:sp>
        <p:nvSpPr>
          <p:cNvPr id="6" name="Footer Placeholder 5"/>
          <p:cNvSpPr>
            <a:spLocks noGrp="1"/>
          </p:cNvSpPr>
          <p:nvPr>
            <p:ph type="ftr" sz="quarter" idx="11"/>
          </p:nvPr>
        </p:nvSpPr>
        <p:spPr>
          <a:xfrm>
            <a:off x="6400800" y="11484065"/>
            <a:ext cx="6197600" cy="649111"/>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4D0ACC-8A10-4C0C-B112-4DA24E58EA51}" type="slidenum">
              <a:rPr lang="en-IN" smtClean="0"/>
              <a:t>‹#›</a:t>
            </a:fld>
            <a:endParaRPr lang="en-IN"/>
          </a:p>
        </p:txBody>
      </p:sp>
    </p:spTree>
    <p:extLst>
      <p:ext uri="{BB962C8B-B14F-4D97-AF65-F5344CB8AC3E}">
        <p14:creationId xmlns:p14="http://schemas.microsoft.com/office/powerpoint/2010/main" val="3909033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22" y="8737913"/>
            <a:ext cx="16251767"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463040" y="9022080"/>
            <a:ext cx="13484860" cy="1463040"/>
          </a:xfrm>
        </p:spPr>
        <p:txBody>
          <a:bodyPr tIns="0" bIns="0" anchor="b">
            <a:noAutofit/>
          </a:bodyPr>
          <a:lstStyle>
            <a:lvl1pPr>
              <a:defRPr sz="64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 y="0"/>
            <a:ext cx="16255980" cy="8737913"/>
          </a:xfrm>
          <a:solidFill>
            <a:schemeClr val="bg1">
              <a:lumMod val="50000"/>
              <a:lumOff val="50000"/>
            </a:schemeClr>
          </a:solidFill>
        </p:spPr>
        <p:txBody>
          <a:bodyPr lIns="457200" tIns="457200"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r>
              <a:rPr lang="en-US"/>
              <a:t>Click icon to add picture</a:t>
            </a:r>
            <a:endParaRPr lang="en-US" dirty="0"/>
          </a:p>
        </p:txBody>
      </p:sp>
      <p:sp>
        <p:nvSpPr>
          <p:cNvPr id="4" name="Text Placeholder 3"/>
          <p:cNvSpPr>
            <a:spLocks noGrp="1"/>
          </p:cNvSpPr>
          <p:nvPr>
            <p:ph type="body" sz="half" idx="2"/>
          </p:nvPr>
        </p:nvSpPr>
        <p:spPr>
          <a:xfrm>
            <a:off x="1463038" y="10501374"/>
            <a:ext cx="13492480" cy="1056640"/>
          </a:xfrm>
        </p:spPr>
        <p:txBody>
          <a:bodyPr lIns="91440" tIns="0" rIns="91440" bIns="0">
            <a:normAutofit/>
          </a:bodyPr>
          <a:lstStyle>
            <a:lvl1pPr marL="0" indent="0">
              <a:spcBef>
                <a:spcPts val="0"/>
              </a:spcBef>
              <a:spcAft>
                <a:spcPts val="1067"/>
              </a:spcAft>
              <a:buNone/>
              <a:defRPr sz="2667">
                <a:solidFill>
                  <a:schemeClr val="tx1"/>
                </a:solidFill>
              </a:defRPr>
            </a:lvl1pPr>
            <a:lvl2pPr marL="812810" indent="0">
              <a:buNone/>
              <a:defRPr sz="2133"/>
            </a:lvl2pPr>
            <a:lvl3pPr marL="1625620" indent="0">
              <a:buNone/>
              <a:defRPr sz="1778"/>
            </a:lvl3pPr>
            <a:lvl4pPr marL="2438430" indent="0">
              <a:buNone/>
              <a:defRPr sz="1600"/>
            </a:lvl4pPr>
            <a:lvl5pPr marL="3251241" indent="0">
              <a:buNone/>
              <a:defRPr sz="1600"/>
            </a:lvl5pPr>
            <a:lvl6pPr marL="4064051" indent="0">
              <a:buNone/>
              <a:defRPr sz="1600"/>
            </a:lvl6pPr>
            <a:lvl7pPr marL="4876861" indent="0">
              <a:buNone/>
              <a:defRPr sz="1600"/>
            </a:lvl7pPr>
            <a:lvl8pPr marL="5689671" indent="0">
              <a:buNone/>
              <a:defRPr sz="1600"/>
            </a:lvl8pPr>
            <a:lvl9pPr marL="6502481" indent="0">
              <a:buNone/>
              <a:defRPr sz="16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56BAD1CB-3118-4A27-AFCE-26210C99C8EE}" type="datetimeFigureOut">
              <a:rPr lang="en-IN" smtClean="0"/>
              <a:t>19-10-2023</a:t>
            </a:fld>
            <a:endParaRPr lang="en-IN"/>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C4D0ACC-8A10-4C0C-B112-4DA24E58EA51}" type="slidenum">
              <a:rPr lang="en-IN" smtClean="0"/>
              <a:t>‹#›</a:t>
            </a:fld>
            <a:endParaRPr lang="en-IN"/>
          </a:p>
        </p:txBody>
      </p:sp>
    </p:spTree>
    <p:extLst>
      <p:ext uri="{BB962C8B-B14F-4D97-AF65-F5344CB8AC3E}">
        <p14:creationId xmlns:p14="http://schemas.microsoft.com/office/powerpoint/2010/main" val="4047160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91440" rIns="4572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BAD1CB-3118-4A27-AFCE-26210C99C8EE}" type="datetimeFigureOut">
              <a:rPr lang="en-IN" smtClean="0"/>
              <a:t>19-10-2023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2695210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4236" y="11379200"/>
            <a:ext cx="16251767"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2" y="11261006"/>
            <a:ext cx="16251767"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1633201" y="732981"/>
            <a:ext cx="3505200" cy="1023981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7601" y="732981"/>
            <a:ext cx="10312400" cy="10239819"/>
          </a:xfrm>
        </p:spPr>
        <p:txBody>
          <a:bodyPr vert="eaVert" lIns="45720" tIns="91440" rIns="45720" bIns="9144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BAD1CB-3118-4A27-AFCE-26210C99C8EE}" type="datetimeFigureOut">
              <a:rPr lang="en-IN" smtClean="0"/>
              <a:t>19-10-2023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C4D0ACC-8A10-4C0C-B112-4DA24E58EA51}" type="slidenum">
              <a:rPr lang="en-IN" smtClean="0"/>
              <a:t>‹#›</a:t>
            </a:fld>
            <a:endParaRPr lang="en-IN"/>
          </a:p>
        </p:txBody>
      </p:sp>
    </p:spTree>
    <p:extLst>
      <p:ext uri="{BB962C8B-B14F-4D97-AF65-F5344CB8AC3E}">
        <p14:creationId xmlns:p14="http://schemas.microsoft.com/office/powerpoint/2010/main" val="2309514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22" y="11379200"/>
            <a:ext cx="16255980"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11261006"/>
            <a:ext cx="16256002" cy="1181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463040" y="509519"/>
            <a:ext cx="13411200" cy="257912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463039" y="3281305"/>
            <a:ext cx="13411202" cy="715264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63043" y="11484065"/>
            <a:ext cx="3296361" cy="649111"/>
          </a:xfrm>
          <a:prstGeom prst="rect">
            <a:avLst/>
          </a:prstGeom>
        </p:spPr>
        <p:txBody>
          <a:bodyPr vert="horz" lIns="91440" tIns="45720" rIns="91440" bIns="45720" rtlCol="0" anchor="ctr"/>
          <a:lstStyle>
            <a:lvl1pPr algn="l">
              <a:defRPr sz="1600">
                <a:solidFill>
                  <a:srgbClr val="FFFFFF"/>
                </a:solidFill>
              </a:defRPr>
            </a:lvl1pPr>
          </a:lstStyle>
          <a:p>
            <a:fld id="{56BAD1CB-3118-4A27-AFCE-26210C99C8EE}" type="datetimeFigureOut">
              <a:rPr lang="en-IN" smtClean="0"/>
              <a:t>19-10-2023</a:t>
            </a:fld>
            <a:endParaRPr lang="en-IN"/>
          </a:p>
        </p:txBody>
      </p:sp>
      <p:sp>
        <p:nvSpPr>
          <p:cNvPr id="5" name="Footer Placeholder 4"/>
          <p:cNvSpPr>
            <a:spLocks noGrp="1"/>
          </p:cNvSpPr>
          <p:nvPr>
            <p:ph type="ftr" sz="quarter" idx="3"/>
          </p:nvPr>
        </p:nvSpPr>
        <p:spPr>
          <a:xfrm>
            <a:off x="4914915" y="11484065"/>
            <a:ext cx="6430405" cy="649111"/>
          </a:xfrm>
          <a:prstGeom prst="rect">
            <a:avLst/>
          </a:prstGeom>
        </p:spPr>
        <p:txBody>
          <a:bodyPr vert="horz" lIns="91440" tIns="45720" rIns="91440" bIns="45720" rtlCol="0" anchor="ctr"/>
          <a:lstStyle>
            <a:lvl1pPr algn="ctr">
              <a:defRPr sz="16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13200613" y="11484065"/>
            <a:ext cx="1749367" cy="649111"/>
          </a:xfrm>
          <a:prstGeom prst="rect">
            <a:avLst/>
          </a:prstGeom>
        </p:spPr>
        <p:txBody>
          <a:bodyPr vert="horz" lIns="91440" tIns="45720" rIns="91440" bIns="45720" rtlCol="0" anchor="ctr"/>
          <a:lstStyle>
            <a:lvl1pPr algn="r">
              <a:defRPr sz="1867">
                <a:solidFill>
                  <a:srgbClr val="FFFFFF"/>
                </a:solidFill>
              </a:defRPr>
            </a:lvl1pPr>
          </a:lstStyle>
          <a:p>
            <a:fld id="{EC4D0ACC-8A10-4C0C-B112-4DA24E58EA51}" type="slidenum">
              <a:rPr lang="en-IN" smtClean="0"/>
              <a:t>‹#›</a:t>
            </a:fld>
            <a:endParaRPr lang="en-IN"/>
          </a:p>
        </p:txBody>
      </p:sp>
      <p:cxnSp>
        <p:nvCxnSpPr>
          <p:cNvPr id="10" name="Straight Connector 9"/>
          <p:cNvCxnSpPr/>
          <p:nvPr/>
        </p:nvCxnSpPr>
        <p:spPr>
          <a:xfrm>
            <a:off x="1591376" y="3089502"/>
            <a:ext cx="13289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2200981"/>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1625620" rtl="0" eaLnBrk="1" latinLnBrk="0" hangingPunct="1">
        <a:lnSpc>
          <a:spcPct val="85000"/>
        </a:lnSpc>
        <a:spcBef>
          <a:spcPct val="0"/>
        </a:spcBef>
        <a:buNone/>
        <a:defRPr sz="8533" kern="1200" spc="-89" baseline="0">
          <a:solidFill>
            <a:schemeClr val="tx1">
              <a:lumMod val="75000"/>
              <a:lumOff val="25000"/>
            </a:schemeClr>
          </a:solidFill>
          <a:latin typeface="+mj-lt"/>
          <a:ea typeface="+mj-ea"/>
          <a:cs typeface="+mj-cs"/>
        </a:defRPr>
      </a:lvl1pPr>
    </p:titleStyle>
    <p:bodyStyle>
      <a:lvl1pPr marL="162562" indent="-162562" algn="l" defTabSz="1625620" rtl="0" eaLnBrk="1" latinLnBrk="0" hangingPunct="1">
        <a:lnSpc>
          <a:spcPct val="90000"/>
        </a:lnSpc>
        <a:spcBef>
          <a:spcPts val="2133"/>
        </a:spcBef>
        <a:spcAft>
          <a:spcPts val="356"/>
        </a:spcAft>
        <a:buClr>
          <a:schemeClr val="accent3"/>
        </a:buClr>
        <a:buSzPct val="100000"/>
        <a:buFont typeface="Calibri" panose="020F0502020204030204" pitchFamily="34" charset="0"/>
        <a:buChar char=" "/>
        <a:defRPr sz="3556" kern="1200">
          <a:solidFill>
            <a:schemeClr val="tx1">
              <a:lumMod val="75000"/>
              <a:lumOff val="25000"/>
            </a:schemeClr>
          </a:solidFill>
          <a:latin typeface="+mn-lt"/>
          <a:ea typeface="+mn-ea"/>
          <a:cs typeface="+mn-cs"/>
        </a:defRPr>
      </a:lvl1pPr>
      <a:lvl2pPr marL="682761" indent="-325124" algn="l" defTabSz="1625620" rtl="0" eaLnBrk="1" latinLnBrk="0" hangingPunct="1">
        <a:lnSpc>
          <a:spcPct val="90000"/>
        </a:lnSpc>
        <a:spcBef>
          <a:spcPts val="356"/>
        </a:spcBef>
        <a:spcAft>
          <a:spcPts val="711"/>
        </a:spcAft>
        <a:buClr>
          <a:schemeClr val="accent3"/>
        </a:buClr>
        <a:buFont typeface="Calibri" pitchFamily="34" charset="0"/>
        <a:buChar char="◦"/>
        <a:defRPr sz="3200" kern="1200">
          <a:solidFill>
            <a:schemeClr val="tx1">
              <a:lumMod val="75000"/>
              <a:lumOff val="25000"/>
            </a:schemeClr>
          </a:solidFill>
          <a:latin typeface="+mn-lt"/>
          <a:ea typeface="+mn-ea"/>
          <a:cs typeface="+mn-cs"/>
        </a:defRPr>
      </a:lvl2pPr>
      <a:lvl3pPr marL="1007885" indent="-325124"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3pPr>
      <a:lvl4pPr marL="1333009" indent="-325124"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4pPr>
      <a:lvl5pPr marL="1658133" indent="-325124"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5pPr>
      <a:lvl6pPr marL="1955580" indent="-406405"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6pPr>
      <a:lvl7pPr marL="2311140" indent="-406405"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7pPr>
      <a:lvl8pPr marL="2666700" indent="-406405"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8pPr>
      <a:lvl9pPr marL="3022260" indent="-406405" algn="l" defTabSz="1625620" rtl="0" eaLnBrk="1" latinLnBrk="0" hangingPunct="1">
        <a:lnSpc>
          <a:spcPct val="90000"/>
        </a:lnSpc>
        <a:spcBef>
          <a:spcPts val="356"/>
        </a:spcBef>
        <a:spcAft>
          <a:spcPts val="711"/>
        </a:spcAft>
        <a:buClr>
          <a:schemeClr val="accent3"/>
        </a:buClr>
        <a:buFont typeface="Calibri" pitchFamily="34" charset="0"/>
        <a:buChar char="◦"/>
        <a:defRPr sz="2489" kern="1200">
          <a:solidFill>
            <a:schemeClr val="tx1">
              <a:lumMod val="75000"/>
              <a:lumOff val="25000"/>
            </a:schemeClr>
          </a:solidFill>
          <a:latin typeface="+mn-lt"/>
          <a:ea typeface="+mn-ea"/>
          <a:cs typeface="+mn-cs"/>
        </a:defRPr>
      </a:lvl9pPr>
    </p:bodyStyle>
    <p:otherStyle>
      <a:defPPr>
        <a:defRPr lang="en-US"/>
      </a:defPPr>
      <a:lvl1pPr marL="0" algn="l" defTabSz="1625620" rtl="0" eaLnBrk="1" latinLnBrk="0" hangingPunct="1">
        <a:defRPr sz="3200" kern="1200">
          <a:solidFill>
            <a:schemeClr val="tx1"/>
          </a:solidFill>
          <a:latin typeface="+mn-lt"/>
          <a:ea typeface="+mn-ea"/>
          <a:cs typeface="+mn-cs"/>
        </a:defRPr>
      </a:lvl1pPr>
      <a:lvl2pPr marL="812810" algn="l" defTabSz="1625620" rtl="0" eaLnBrk="1" latinLnBrk="0" hangingPunct="1">
        <a:defRPr sz="3200" kern="1200">
          <a:solidFill>
            <a:schemeClr val="tx1"/>
          </a:solidFill>
          <a:latin typeface="+mn-lt"/>
          <a:ea typeface="+mn-ea"/>
          <a:cs typeface="+mn-cs"/>
        </a:defRPr>
      </a:lvl2pPr>
      <a:lvl3pPr marL="1625620" algn="l" defTabSz="1625620" rtl="0" eaLnBrk="1" latinLnBrk="0" hangingPunct="1">
        <a:defRPr sz="3200" kern="1200">
          <a:solidFill>
            <a:schemeClr val="tx1"/>
          </a:solidFill>
          <a:latin typeface="+mn-lt"/>
          <a:ea typeface="+mn-ea"/>
          <a:cs typeface="+mn-cs"/>
        </a:defRPr>
      </a:lvl3pPr>
      <a:lvl4pPr marL="2438430" algn="l" defTabSz="1625620" rtl="0" eaLnBrk="1" latinLnBrk="0" hangingPunct="1">
        <a:defRPr sz="3200" kern="1200">
          <a:solidFill>
            <a:schemeClr val="tx1"/>
          </a:solidFill>
          <a:latin typeface="+mn-lt"/>
          <a:ea typeface="+mn-ea"/>
          <a:cs typeface="+mn-cs"/>
        </a:defRPr>
      </a:lvl4pPr>
      <a:lvl5pPr marL="3251241" algn="l" defTabSz="1625620" rtl="0" eaLnBrk="1" latinLnBrk="0" hangingPunct="1">
        <a:defRPr sz="3200" kern="1200">
          <a:solidFill>
            <a:schemeClr val="tx1"/>
          </a:solidFill>
          <a:latin typeface="+mn-lt"/>
          <a:ea typeface="+mn-ea"/>
          <a:cs typeface="+mn-cs"/>
        </a:defRPr>
      </a:lvl5pPr>
      <a:lvl6pPr marL="4064051" algn="l" defTabSz="1625620" rtl="0" eaLnBrk="1" latinLnBrk="0" hangingPunct="1">
        <a:defRPr sz="3200" kern="1200">
          <a:solidFill>
            <a:schemeClr val="tx1"/>
          </a:solidFill>
          <a:latin typeface="+mn-lt"/>
          <a:ea typeface="+mn-ea"/>
          <a:cs typeface="+mn-cs"/>
        </a:defRPr>
      </a:lvl6pPr>
      <a:lvl7pPr marL="4876861" algn="l" defTabSz="1625620" rtl="0" eaLnBrk="1" latinLnBrk="0" hangingPunct="1">
        <a:defRPr sz="3200" kern="1200">
          <a:solidFill>
            <a:schemeClr val="tx1"/>
          </a:solidFill>
          <a:latin typeface="+mn-lt"/>
          <a:ea typeface="+mn-ea"/>
          <a:cs typeface="+mn-cs"/>
        </a:defRPr>
      </a:lvl7pPr>
      <a:lvl8pPr marL="5689671" algn="l" defTabSz="1625620" rtl="0" eaLnBrk="1" latinLnBrk="0" hangingPunct="1">
        <a:defRPr sz="3200" kern="1200">
          <a:solidFill>
            <a:schemeClr val="tx1"/>
          </a:solidFill>
          <a:latin typeface="+mn-lt"/>
          <a:ea typeface="+mn-ea"/>
          <a:cs typeface="+mn-cs"/>
        </a:defRPr>
      </a:lvl8pPr>
      <a:lvl9pPr marL="6502481" algn="l" defTabSz="1625620"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hyperlink" Target="https://www.nhs.uk/conditions/coronary-heart-disease/symptom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48231F9-49B7-4F41-8E74-5317B1937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1" cy="1126100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2DECF7-905B-2F3B-97E2-2CFA9CE9A952}"/>
              </a:ext>
            </a:extLst>
          </p:cNvPr>
          <p:cNvSpPr>
            <a:spLocks noGrp="1"/>
          </p:cNvSpPr>
          <p:nvPr>
            <p:ph type="ctrTitle"/>
          </p:nvPr>
        </p:nvSpPr>
        <p:spPr>
          <a:xfrm>
            <a:off x="7053005" y="1136172"/>
            <a:ext cx="8337756" cy="6552916"/>
          </a:xfrm>
        </p:spPr>
        <p:txBody>
          <a:bodyPr vert="horz" lIns="91440" tIns="45720" rIns="91440" bIns="45720" rtlCol="0">
            <a:normAutofit/>
          </a:bodyPr>
          <a:lstStyle/>
          <a:p>
            <a:pPr defTabSz="914400"/>
            <a:r>
              <a:rPr lang="en-US" sz="11000" spc="-50"/>
              <a:t>Cardiovascular system</a:t>
            </a:r>
          </a:p>
        </p:txBody>
      </p:sp>
      <p:sp>
        <p:nvSpPr>
          <p:cNvPr id="3" name="Subtitle 2">
            <a:extLst>
              <a:ext uri="{FF2B5EF4-FFF2-40B4-BE49-F238E27FC236}">
                <a16:creationId xmlns:a16="http://schemas.microsoft.com/office/drawing/2014/main" id="{C4C3C900-21BA-A3DB-EDCE-C815D6AD53F9}"/>
              </a:ext>
            </a:extLst>
          </p:cNvPr>
          <p:cNvSpPr>
            <a:spLocks noGrp="1"/>
          </p:cNvSpPr>
          <p:nvPr>
            <p:ph type="subTitle" idx="1"/>
          </p:nvPr>
        </p:nvSpPr>
        <p:spPr>
          <a:xfrm>
            <a:off x="7053004" y="7921104"/>
            <a:ext cx="8359129" cy="2201984"/>
          </a:xfrm>
        </p:spPr>
        <p:txBody>
          <a:bodyPr vert="horz" lIns="0" tIns="45720" rIns="0" bIns="45720" rtlCol="0">
            <a:normAutofit/>
          </a:bodyPr>
          <a:lstStyle/>
          <a:p>
            <a:pPr defTabSz="914400"/>
            <a:r>
              <a:rPr lang="en-US" sz="1100">
                <a:solidFill>
                  <a:schemeClr val="tx1">
                    <a:lumMod val="85000"/>
                    <a:lumOff val="15000"/>
                  </a:schemeClr>
                </a:solidFill>
                <a:latin typeface="+mn-lt"/>
              </a:rPr>
              <a:t>Student name: ana p. corcan</a:t>
            </a:r>
          </a:p>
          <a:p>
            <a:pPr defTabSz="914400"/>
            <a:r>
              <a:rPr lang="en-US" sz="1100">
                <a:solidFill>
                  <a:schemeClr val="tx1">
                    <a:lumMod val="85000"/>
                    <a:lumOff val="15000"/>
                  </a:schemeClr>
                </a:solidFill>
                <a:latin typeface="+mn-lt"/>
              </a:rPr>
              <a:t>Student id: 2133068</a:t>
            </a:r>
          </a:p>
          <a:p>
            <a:pPr defTabSz="914400"/>
            <a:r>
              <a:rPr lang="en-US" sz="1100">
                <a:solidFill>
                  <a:schemeClr val="tx1">
                    <a:lumMod val="85000"/>
                    <a:lumOff val="15000"/>
                  </a:schemeClr>
                </a:solidFill>
                <a:latin typeface="+mn-lt"/>
              </a:rPr>
              <a:t>Lecturer name: rahiila sheikh</a:t>
            </a:r>
          </a:p>
          <a:p>
            <a:pPr defTabSz="914400"/>
            <a:r>
              <a:rPr lang="en-US" sz="1100">
                <a:solidFill>
                  <a:schemeClr val="tx1">
                    <a:lumMod val="85000"/>
                    <a:lumOff val="15000"/>
                  </a:schemeClr>
                </a:solidFill>
                <a:latin typeface="+mn-lt"/>
              </a:rPr>
              <a:t>Module name: introduction to physiology</a:t>
            </a:r>
          </a:p>
          <a:p>
            <a:pPr defTabSz="914400"/>
            <a:r>
              <a:rPr lang="en-US" sz="1100">
                <a:solidFill>
                  <a:schemeClr val="tx1">
                    <a:lumMod val="85000"/>
                    <a:lumOff val="15000"/>
                  </a:schemeClr>
                </a:solidFill>
                <a:latin typeface="+mn-lt"/>
              </a:rPr>
              <a:t>Module code: bmhp_5003birm</a:t>
            </a:r>
          </a:p>
        </p:txBody>
      </p:sp>
      <p:pic>
        <p:nvPicPr>
          <p:cNvPr id="5" name="Picture 4" descr="Neuron system in yellow and light blue">
            <a:extLst>
              <a:ext uri="{FF2B5EF4-FFF2-40B4-BE49-F238E27FC236}">
                <a16:creationId xmlns:a16="http://schemas.microsoft.com/office/drawing/2014/main" id="{A1D1CEE7-06F4-244D-45CC-7FCF4C13CDC8}"/>
              </a:ext>
            </a:extLst>
          </p:cNvPr>
          <p:cNvPicPr>
            <a:picLocks noChangeAspect="1"/>
          </p:cNvPicPr>
          <p:nvPr/>
        </p:nvPicPr>
        <p:blipFill rotWithShape="1">
          <a:blip r:embed="rId2"/>
          <a:srcRect l="5615" r="3384" b="-1"/>
          <a:stretch/>
        </p:blipFill>
        <p:spPr>
          <a:xfrm>
            <a:off x="845332" y="3624565"/>
            <a:ext cx="5335086" cy="4001310"/>
          </a:xfrm>
          <a:prstGeom prst="rect">
            <a:avLst/>
          </a:prstGeom>
        </p:spPr>
      </p:pic>
      <p:cxnSp>
        <p:nvCxnSpPr>
          <p:cNvPr id="44" name="Straight Connector 43">
            <a:extLst>
              <a:ext uri="{FF2B5EF4-FFF2-40B4-BE49-F238E27FC236}">
                <a16:creationId xmlns:a16="http://schemas.microsoft.com/office/drawing/2014/main" id="{64BAD00C-9DF3-4EDE-8CDF-A9D88C0D2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761" y="7721600"/>
            <a:ext cx="7514809"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0F9D4BA-D919-4666-B40F-2E7DBE4D8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 y="11261006"/>
            <a:ext cx="16255980" cy="1181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E48A398B-A55F-4121-BD29-88487403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1379200"/>
            <a:ext cx="16256000"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6103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488037" y="986233"/>
            <a:ext cx="4712035" cy="1825546"/>
          </a:xfrm>
          <a:prstGeom prst="roundRect">
            <a:avLst/>
          </a:prstGeom>
        </p:spPr>
      </p:pic>
      <p:pic>
        <p:nvPicPr>
          <p:cNvPr id="5" name="Picture 4"/>
          <p:cNvPicPr>
            <a:picLocks noChangeAspect="1"/>
          </p:cNvPicPr>
          <p:nvPr/>
        </p:nvPicPr>
        <p:blipFill>
          <a:blip r:embed="rId4"/>
          <a:stretch>
            <a:fillRect/>
          </a:stretch>
        </p:blipFill>
        <p:spPr>
          <a:xfrm>
            <a:off x="5488037" y="3053714"/>
            <a:ext cx="4712035" cy="5404486"/>
          </a:xfrm>
          <a:prstGeom prst="roundRect">
            <a:avLst/>
          </a:prstGeom>
        </p:spPr>
      </p:pic>
      <p:sp>
        <p:nvSpPr>
          <p:cNvPr id="6" name="Rounded Rectangle 5"/>
          <p:cNvSpPr/>
          <p:nvPr/>
        </p:nvSpPr>
        <p:spPr>
          <a:xfrm>
            <a:off x="205740" y="312850"/>
            <a:ext cx="5162673" cy="3249500"/>
          </a:xfrm>
          <a:prstGeom prst="round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1400" b="1" dirty="0"/>
              <a:t>Introduction </a:t>
            </a:r>
            <a:endParaRPr lang="en-IN" sz="1400" b="1" dirty="0"/>
          </a:p>
          <a:p>
            <a:pPr algn="just"/>
            <a:r>
              <a:rPr lang="en-US" sz="1400" dirty="0"/>
              <a:t>The cardiovascular system is thoroughly examined in this poster, as is its importance to the healthcare industry. Within the context of medical care and social support, the cardiovascular system, which is a complex network comprising the heart, blood arteries, and blood, is essential for preserving human health and wellbeing. It acts as the body's circulatory system, making sure that different tissues and organs receive the necessary amounts of oxygen, food, and hormones while also getting rid of waste. Being essential to maintaining life, the cardiovascular system is a topic of most importance in the field of health and social care. It focuses on a single area of this complex system, illuminating one of its most important and widespread health problems connected to it (</a:t>
            </a:r>
            <a:r>
              <a:rPr lang="en-GB" sz="1400" dirty="0" err="1"/>
              <a:t>Rosenkranz</a:t>
            </a:r>
            <a:r>
              <a:rPr lang="en-GB" sz="1400" dirty="0"/>
              <a:t> et al.,2020)</a:t>
            </a:r>
            <a:r>
              <a:rPr lang="en-US" sz="1400" dirty="0"/>
              <a:t>. </a:t>
            </a:r>
            <a:endParaRPr lang="en-IN" sz="1400" dirty="0"/>
          </a:p>
        </p:txBody>
      </p:sp>
      <p:sp>
        <p:nvSpPr>
          <p:cNvPr id="7" name="Rounded Rectangle 6"/>
          <p:cNvSpPr/>
          <p:nvPr/>
        </p:nvSpPr>
        <p:spPr>
          <a:xfrm>
            <a:off x="205740" y="3733800"/>
            <a:ext cx="5162673" cy="3448050"/>
          </a:xfrm>
          <a:prstGeom prst="roundRect">
            <a:avLst/>
          </a:prstGeom>
          <a:solidFill>
            <a:schemeClr val="tx1">
              <a:lumMod val="95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1400" b="1" dirty="0"/>
              <a:t>Anatomy and Physiology </a:t>
            </a:r>
            <a:endParaRPr lang="en-IN" sz="1400" b="1" dirty="0"/>
          </a:p>
          <a:p>
            <a:pPr algn="just"/>
            <a:r>
              <a:rPr lang="en-US" sz="1400" dirty="0"/>
              <a:t>The cardiovascular system's heart acts as its main organ. It's a muscular organ that may be found in the cavity of the chest, just left below the midline. The blood is pumped throughout the body by the heart. It has two left and right atria and two right and left ventricles, making up its four chambers. The ventricles pump oxygen-rich blood to the remainder of the body while the atria receive blood that is deficient in oxygen from various body regions. The blood is circulated more easily thanks to a network of blood arteries. Veins return deoxygenated blood to the heart whereas arteries transport oxygenated blood out from the heart to other tissues and organs. The exchange of nutrition, oxygen, and waste materials between the circulatory system and surrounding tissues is made possible by capillaries, the tiniest blood vessels (</a:t>
            </a:r>
            <a:r>
              <a:rPr lang="en-GB" sz="1400" dirty="0" err="1"/>
              <a:t>Geng</a:t>
            </a:r>
            <a:r>
              <a:rPr lang="en-GB" sz="1400" dirty="0"/>
              <a:t> et al.,2020)</a:t>
            </a:r>
            <a:r>
              <a:rPr lang="en-US" sz="1400" dirty="0"/>
              <a:t>.</a:t>
            </a:r>
            <a:endParaRPr lang="en-IN" sz="1400" dirty="0"/>
          </a:p>
        </p:txBody>
      </p:sp>
      <p:sp>
        <p:nvSpPr>
          <p:cNvPr id="8" name="Rounded Rectangle 7"/>
          <p:cNvSpPr/>
          <p:nvPr/>
        </p:nvSpPr>
        <p:spPr>
          <a:xfrm>
            <a:off x="5607664" y="8700135"/>
            <a:ext cx="4712036" cy="3339466"/>
          </a:xfrm>
          <a:prstGeom prst="roundRect">
            <a:avLst/>
          </a:prstGeom>
          <a:solidFill>
            <a:schemeClr val="tx2">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1400" b="1" dirty="0"/>
              <a:t>Conclusion </a:t>
            </a:r>
            <a:endParaRPr lang="en-IN" sz="1400" b="1" dirty="0"/>
          </a:p>
          <a:p>
            <a:pPr algn="just"/>
            <a:r>
              <a:rPr lang="en-US" sz="1400" dirty="0"/>
              <a:t>The crucial significance of comprehending and controlling heart disease within the context of social and medical services has been highlighted in this poster. In addition to delving into common health problems like hypertension , we also looked at the subtle complexity of the cardiovascular system and efficient management techniques. It is impossible to stress the importance of early identification and intervention since it is essential to lowering the incidence of cardiovascular illnesses. Let's make a common commitment to increasing awareness, supporting healthy lifestyles, and assuring access to high-quality care as we work to achieve improved health outcomes.</a:t>
            </a:r>
            <a:r>
              <a:rPr lang="en-GB" sz="1400" dirty="0"/>
              <a:t> </a:t>
            </a:r>
            <a:endParaRPr lang="en-IN" sz="1400" dirty="0"/>
          </a:p>
        </p:txBody>
      </p:sp>
      <p:sp>
        <p:nvSpPr>
          <p:cNvPr id="9" name="Rounded Rectangle 8"/>
          <p:cNvSpPr/>
          <p:nvPr/>
        </p:nvSpPr>
        <p:spPr>
          <a:xfrm>
            <a:off x="205741" y="7353300"/>
            <a:ext cx="4578530" cy="3129643"/>
          </a:xfrm>
          <a:prstGeom prst="roundRect">
            <a:avLst/>
          </a:prstGeom>
          <a:solidFill>
            <a:schemeClr val="accent5">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just"/>
            <a:r>
              <a:rPr lang="en-GB" sz="1500" b="1" dirty="0"/>
              <a:t>Health issue </a:t>
            </a:r>
            <a:endParaRPr lang="en-IN" sz="1500" b="1" dirty="0"/>
          </a:p>
          <a:p>
            <a:pPr algn="just"/>
            <a:r>
              <a:rPr lang="en-GB" sz="1500" b="1" dirty="0"/>
              <a:t>Hypertension (High Blood Pressure): </a:t>
            </a:r>
            <a:endParaRPr lang="en-IN" sz="1500" dirty="0"/>
          </a:p>
          <a:p>
            <a:pPr algn="just"/>
            <a:r>
              <a:rPr lang="en-GB" sz="1500" b="1" i="1" dirty="0"/>
              <a:t>Causes and Risk Factors:</a:t>
            </a:r>
            <a:endParaRPr lang="en-IN" sz="1500" dirty="0"/>
          </a:p>
          <a:p>
            <a:pPr lvl="0" algn="just"/>
            <a:r>
              <a:rPr lang="en-GB" sz="1500" dirty="0"/>
              <a:t>Blood flow resistance rises as a result of blood vessel constriction, which is the main cause of hypertension.</a:t>
            </a:r>
            <a:endParaRPr lang="en-IN" sz="1500" dirty="0"/>
          </a:p>
          <a:p>
            <a:pPr lvl="0" algn="just"/>
            <a:r>
              <a:rPr lang="en-GB" sz="1500" dirty="0"/>
              <a:t>Smoking, drinking too much alcohol, being obese, and consuming too much salt are all contributing factors.</a:t>
            </a:r>
            <a:endParaRPr lang="en-IN" sz="1500" dirty="0"/>
          </a:p>
          <a:p>
            <a:pPr lvl="0" algn="just"/>
            <a:r>
              <a:rPr lang="en-GB" sz="1500" dirty="0"/>
              <a:t>Another factor is genetic susceptibility, which increases risk for those with a family history of hypertension.</a:t>
            </a:r>
          </a:p>
        </p:txBody>
      </p:sp>
      <p:sp>
        <p:nvSpPr>
          <p:cNvPr id="10" name="Rounded Rectangle 9"/>
          <p:cNvSpPr/>
          <p:nvPr/>
        </p:nvSpPr>
        <p:spPr>
          <a:xfrm>
            <a:off x="10439324" y="312850"/>
            <a:ext cx="5415719" cy="4408714"/>
          </a:xfrm>
          <a:prstGeom prst="roundRect">
            <a:avLst>
              <a:gd name="adj" fmla="val 8099"/>
            </a:avLst>
          </a:prstGeo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GB" sz="1400" b="1" dirty="0"/>
              <a:t>Management and advice </a:t>
            </a:r>
            <a:endParaRPr lang="en-IN" sz="1400" b="1" dirty="0"/>
          </a:p>
          <a:p>
            <a:r>
              <a:rPr lang="en-US" sz="1400" b="1" dirty="0"/>
              <a:t>Management and Advice for Hypertension (High Blood Pressure):</a:t>
            </a:r>
            <a:endParaRPr lang="en-IN" sz="1400" dirty="0"/>
          </a:p>
          <a:p>
            <a:r>
              <a:rPr lang="en-US" sz="1400" b="1" i="1" dirty="0"/>
              <a:t>Changes in Lifestyle:</a:t>
            </a:r>
            <a:endParaRPr lang="en-IN" sz="1400" dirty="0"/>
          </a:p>
          <a:p>
            <a:pPr lvl="0"/>
            <a:r>
              <a:rPr lang="en-US" sz="1400" dirty="0"/>
              <a:t>Encourage them to follow a low-sodium, low-saturated-fat, and low-cholesterol diet to maintain a healthy heart.</a:t>
            </a:r>
            <a:endParaRPr lang="en-IN" sz="1400" dirty="0"/>
          </a:p>
          <a:p>
            <a:pPr lvl="0"/>
            <a:r>
              <a:rPr lang="en-US" sz="1400" dirty="0"/>
              <a:t>Encourage regular exercise to keep your weight in check and decrease your blood pressure.</a:t>
            </a:r>
            <a:endParaRPr lang="en-IN" sz="1400" dirty="0"/>
          </a:p>
          <a:p>
            <a:pPr lvl="0"/>
            <a:r>
              <a:rPr lang="en-US" sz="1400" dirty="0"/>
              <a:t>Deep breathing exercises, yoga, and other stress-reduction practices can help lower hypertension caused by stress.</a:t>
            </a:r>
            <a:endParaRPr lang="en-IN" sz="1400" dirty="0"/>
          </a:p>
          <a:p>
            <a:pPr lvl="0"/>
            <a:r>
              <a:rPr lang="en-US" sz="1400" dirty="0"/>
              <a:t>Limit alcohol intake or quit smoking to minimize cardiovascular risks (</a:t>
            </a:r>
            <a:r>
              <a:rPr lang="en-GB" sz="1400" dirty="0" err="1"/>
              <a:t>Savira</a:t>
            </a:r>
            <a:r>
              <a:rPr lang="en-GB" sz="1400" dirty="0"/>
              <a:t> et al.,2020)</a:t>
            </a:r>
            <a:r>
              <a:rPr lang="en-US" sz="1400" dirty="0"/>
              <a:t>.</a:t>
            </a:r>
            <a:endParaRPr lang="en-IN" sz="1400" dirty="0"/>
          </a:p>
          <a:p>
            <a:r>
              <a:rPr lang="en-US" sz="1400" b="1" i="1" dirty="0"/>
              <a:t>Medical procedures:</a:t>
            </a:r>
            <a:endParaRPr lang="en-IN" sz="1400" dirty="0"/>
          </a:p>
          <a:p>
            <a:pPr lvl="0"/>
            <a:r>
              <a:rPr lang="en-US" sz="1400" dirty="0"/>
              <a:t>When lifestyle modifications alone are insufficient to regulate blood pressure, doctors may prescribe antihypertensive medicines.</a:t>
            </a:r>
            <a:endParaRPr lang="en-IN" sz="1400" dirty="0"/>
          </a:p>
          <a:p>
            <a:pPr lvl="0"/>
            <a:r>
              <a:rPr lang="en-US" sz="1400" dirty="0"/>
              <a:t>It's critical to regularly monitor blood pressure and follow prescription instructions.</a:t>
            </a:r>
            <a:endParaRPr lang="en-IN" sz="1400" dirty="0"/>
          </a:p>
          <a:p>
            <a:pPr lvl="0"/>
            <a:r>
              <a:rPr lang="en-US" sz="1400" dirty="0"/>
              <a:t>Inform them about potential adverse reactions and the value of routine checkups with medical professionals.</a:t>
            </a:r>
            <a:endParaRPr lang="en-IN" sz="1400" dirty="0"/>
          </a:p>
          <a:p>
            <a:r>
              <a:rPr lang="en-US" sz="1400" dirty="0"/>
              <a:t> </a:t>
            </a:r>
            <a:endParaRPr lang="en-IN" sz="1400" dirty="0"/>
          </a:p>
        </p:txBody>
      </p:sp>
      <p:pic>
        <p:nvPicPr>
          <p:cNvPr id="11" name="Picture 10"/>
          <p:cNvPicPr>
            <a:picLocks noChangeAspect="1"/>
          </p:cNvPicPr>
          <p:nvPr/>
        </p:nvPicPr>
        <p:blipFill>
          <a:blip r:embed="rId5"/>
          <a:stretch>
            <a:fillRect/>
          </a:stretch>
        </p:blipFill>
        <p:spPr>
          <a:xfrm>
            <a:off x="10439323" y="4947558"/>
            <a:ext cx="5415720" cy="6368142"/>
          </a:xfrm>
          <a:prstGeom prst="roundRect">
            <a:avLst/>
          </a:prstGeom>
        </p:spPr>
      </p:pic>
      <p:sp>
        <p:nvSpPr>
          <p:cNvPr id="13" name="Rounded Rectangle 12"/>
          <p:cNvSpPr/>
          <p:nvPr/>
        </p:nvSpPr>
        <p:spPr>
          <a:xfrm>
            <a:off x="5488038" y="312850"/>
            <a:ext cx="4712036" cy="621808"/>
          </a:xfrm>
          <a:prstGeom prst="roundRect">
            <a:avLst/>
          </a:prstGeom>
          <a:solidFill>
            <a:schemeClr val="tx1">
              <a:lumMod val="9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u="sng" dirty="0"/>
              <a:t>Understanding the Cardiovascular System: Health Issues and Management</a:t>
            </a:r>
            <a:endParaRPr lang="en-IN" sz="2000" b="1" u="sng" dirty="0"/>
          </a:p>
        </p:txBody>
      </p:sp>
    </p:spTree>
    <p:extLst>
      <p:ext uri="{BB962C8B-B14F-4D97-AF65-F5344CB8AC3E}">
        <p14:creationId xmlns:p14="http://schemas.microsoft.com/office/powerpoint/2010/main" val="3102861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6720D536-430C-4E83-931F-71D0EBAAF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1379200"/>
            <a:ext cx="16256000" cy="812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29FCD79B-C962-4F96-83EC-55FFB0FA1B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1261006"/>
            <a:ext cx="16256000" cy="1181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2" name="Straight Connector 41">
            <a:extLst>
              <a:ext uri="{FF2B5EF4-FFF2-40B4-BE49-F238E27FC236}">
                <a16:creationId xmlns:a16="http://schemas.microsoft.com/office/drawing/2014/main" id="{70EB3855-9AB3-4744-B89F-03807DCD38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1376" y="3089502"/>
            <a:ext cx="13289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9" y="0"/>
            <a:ext cx="16256000" cy="1219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009" y="8805333"/>
            <a:ext cx="16251936" cy="338666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B287C94A-8189-DF2B-BFA0-14531F74A78F}"/>
              </a:ext>
            </a:extLst>
          </p:cNvPr>
          <p:cNvSpPr txBox="1"/>
          <p:nvPr/>
        </p:nvSpPr>
        <p:spPr>
          <a:xfrm>
            <a:off x="1463040" y="1931872"/>
            <a:ext cx="13370560" cy="6171496"/>
          </a:xfrm>
          <a:prstGeom prst="rect">
            <a:avLst/>
          </a:prstGeom>
        </p:spPr>
        <p:txBody>
          <a:bodyPr vert="horz" lIns="0" tIns="45720" rIns="0" bIns="45720" rtlCol="0">
            <a:normAutofit/>
          </a:bodyPr>
          <a:lstStyle/>
          <a:p>
            <a:pPr marL="457200" indent="-4572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a:p>
            <a:pPr>
              <a:lnSpc>
                <a:spcPct val="90000"/>
              </a:lnSpc>
              <a:spcAft>
                <a:spcPts val="600"/>
              </a:spcAft>
              <a:buClr>
                <a:schemeClr val="accent3"/>
              </a:buClr>
              <a:buFont typeface="Calibri" panose="020F0502020204030204" pitchFamily="34" charset="0"/>
            </a:pPr>
            <a:r>
              <a:rPr lang="en-US">
                <a:solidFill>
                  <a:schemeClr val="tx1">
                    <a:lumMod val="75000"/>
                    <a:lumOff val="25000"/>
                  </a:schemeClr>
                </a:solidFill>
              </a:rPr>
              <a:t>Reference list</a:t>
            </a:r>
          </a:p>
          <a:p>
            <a:pPr>
              <a:lnSpc>
                <a:spcPct val="90000"/>
              </a:lnSpc>
              <a:spcAft>
                <a:spcPts val="600"/>
              </a:spcAft>
              <a:buClr>
                <a:schemeClr val="accent3"/>
              </a:buClr>
              <a:buFont typeface="Calibri" panose="020F0502020204030204" pitchFamily="34" charset="0"/>
            </a:pPr>
            <a:endParaRPr lang="en-US">
              <a:solidFill>
                <a:schemeClr val="tx1">
                  <a:lumMod val="75000"/>
                  <a:lumOff val="25000"/>
                </a:schemeClr>
              </a:solidFill>
            </a:endParaRPr>
          </a:p>
          <a:p>
            <a:pPr marL="457200" indent="-457200">
              <a:lnSpc>
                <a:spcPct val="90000"/>
              </a:lnSpc>
              <a:spcAft>
                <a:spcPts val="600"/>
              </a:spcAft>
              <a:buClr>
                <a:schemeClr val="accent3"/>
              </a:buClr>
              <a:buFont typeface="Calibri" panose="020F0502020204030204" pitchFamily="34" charset="0"/>
              <a:buChar char="•"/>
            </a:pPr>
            <a:r>
              <a:rPr lang="en-US">
                <a:solidFill>
                  <a:schemeClr val="tx1">
                    <a:lumMod val="75000"/>
                    <a:lumOff val="25000"/>
                  </a:schemeClr>
                </a:solidFill>
              </a:rPr>
              <a:t>Boore</a:t>
            </a:r>
            <a:r>
              <a:rPr lang="en-US" dirty="0">
                <a:solidFill>
                  <a:schemeClr val="tx1">
                    <a:lumMod val="75000"/>
                    <a:lumOff val="25000"/>
                  </a:schemeClr>
                </a:solidFill>
              </a:rPr>
              <a:t>, J. Cook, N. Shepard, A. (2016), Essentials of Anatomy and </a:t>
            </a:r>
            <a:r>
              <a:rPr lang="en-US">
                <a:solidFill>
                  <a:schemeClr val="tx1">
                    <a:lumMod val="75000"/>
                    <a:lumOff val="25000"/>
                  </a:schemeClr>
                </a:solidFill>
              </a:rPr>
              <a:t>Phsyology</a:t>
            </a:r>
            <a:r>
              <a:rPr lang="en-US" dirty="0">
                <a:solidFill>
                  <a:schemeClr val="tx1">
                    <a:lumMod val="75000"/>
                    <a:lumOff val="25000"/>
                  </a:schemeClr>
                </a:solidFill>
              </a:rPr>
              <a:t> for Nursing Practice. London: Sage.</a:t>
            </a:r>
          </a:p>
          <a:p>
            <a:pPr>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marL="285750" indent="-285750">
              <a:lnSpc>
                <a:spcPct val="90000"/>
              </a:lnSpc>
              <a:spcAft>
                <a:spcPts val="600"/>
              </a:spcAft>
              <a:buClr>
                <a:schemeClr val="accent3"/>
              </a:buClr>
              <a:buFont typeface="Calibri" panose="020F0502020204030204" pitchFamily="34" charset="0"/>
              <a:buChar char="•"/>
            </a:pPr>
            <a:r>
              <a:rPr lang="en-US">
                <a:solidFill>
                  <a:schemeClr val="tx1">
                    <a:lumMod val="75000"/>
                    <a:lumOff val="25000"/>
                  </a:schemeClr>
                </a:solidFill>
              </a:rPr>
              <a:t>Geng</a:t>
            </a:r>
            <a:r>
              <a:rPr lang="en-US" dirty="0">
                <a:solidFill>
                  <a:schemeClr val="tx1">
                    <a:lumMod val="75000"/>
                    <a:lumOff val="25000"/>
                  </a:schemeClr>
                </a:solidFill>
              </a:rPr>
              <a:t>, Y.J., Wei, Z.Y., Qian, H.Y., Huang, J., </a:t>
            </a:r>
            <a:r>
              <a:rPr lang="en-US">
                <a:solidFill>
                  <a:schemeClr val="tx1">
                    <a:lumMod val="75000"/>
                    <a:lumOff val="25000"/>
                  </a:schemeClr>
                </a:solidFill>
              </a:rPr>
              <a:t>Lodato</a:t>
            </a:r>
            <a:r>
              <a:rPr lang="en-US" dirty="0">
                <a:solidFill>
                  <a:schemeClr val="tx1">
                    <a:lumMod val="75000"/>
                    <a:lumOff val="25000"/>
                  </a:schemeClr>
                </a:solidFill>
              </a:rPr>
              <a:t>, R. and </a:t>
            </a:r>
            <a:r>
              <a:rPr lang="en-US">
                <a:solidFill>
                  <a:schemeClr val="tx1">
                    <a:lumMod val="75000"/>
                    <a:lumOff val="25000"/>
                  </a:schemeClr>
                </a:solidFill>
              </a:rPr>
              <a:t>Castriotta</a:t>
            </a:r>
            <a:r>
              <a:rPr lang="en-US" dirty="0">
                <a:solidFill>
                  <a:schemeClr val="tx1">
                    <a:lumMod val="75000"/>
                    <a:lumOff val="25000"/>
                  </a:schemeClr>
                </a:solidFill>
              </a:rPr>
              <a:t>, R.J., 2020. Pathophysiological characteristics and therapeutic approaches for pulmonary injury and cardiovascular complications of coronavirus disease 2019. </a:t>
            </a:r>
            <a:r>
              <a:rPr lang="en-US" i="1" dirty="0">
                <a:solidFill>
                  <a:schemeClr val="tx1">
                    <a:lumMod val="75000"/>
                    <a:lumOff val="25000"/>
                  </a:schemeClr>
                </a:solidFill>
              </a:rPr>
              <a:t>Cardiovascular Pathology</a:t>
            </a:r>
            <a:r>
              <a:rPr lang="en-US" dirty="0">
                <a:solidFill>
                  <a:schemeClr val="tx1">
                    <a:lumMod val="75000"/>
                    <a:lumOff val="25000"/>
                  </a:schemeClr>
                </a:solidFill>
              </a:rPr>
              <a:t>, </a:t>
            </a:r>
            <a:r>
              <a:rPr lang="en-US" i="1" dirty="0">
                <a:solidFill>
                  <a:schemeClr val="tx1">
                    <a:lumMod val="75000"/>
                    <a:lumOff val="25000"/>
                  </a:schemeClr>
                </a:solidFill>
              </a:rPr>
              <a:t>47</a:t>
            </a:r>
            <a:r>
              <a:rPr lang="en-US" dirty="0">
                <a:solidFill>
                  <a:schemeClr val="tx1">
                    <a:lumMod val="75000"/>
                    <a:lumOff val="25000"/>
                  </a:schemeClr>
                </a:solidFill>
              </a:rPr>
              <a:t>, p.107228.</a:t>
            </a:r>
          </a:p>
          <a:p>
            <a:pPr>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marL="457200" indent="-457200">
              <a:lnSpc>
                <a:spcPct val="90000"/>
              </a:lnSpc>
              <a:spcAft>
                <a:spcPts val="600"/>
              </a:spcAft>
              <a:buClr>
                <a:schemeClr val="accent3"/>
              </a:buClr>
              <a:buFont typeface="Calibri" panose="020F0502020204030204" pitchFamily="34" charset="0"/>
              <a:buChar char="•"/>
            </a:pPr>
            <a:r>
              <a:rPr lang="en-US" dirty="0">
                <a:solidFill>
                  <a:schemeClr val="tx1">
                    <a:lumMod val="75000"/>
                    <a:lumOff val="25000"/>
                  </a:schemeClr>
                </a:solidFill>
              </a:rPr>
              <a:t>Miller, L.M. and Gal, A. (2017) </a:t>
            </a:r>
            <a:r>
              <a:rPr lang="en-US" i="1" dirty="0">
                <a:solidFill>
                  <a:schemeClr val="tx1">
                    <a:lumMod val="75000"/>
                    <a:lumOff val="25000"/>
                  </a:schemeClr>
                </a:solidFill>
              </a:rPr>
              <a:t>Cardiovascular system and lymphatic vessels</a:t>
            </a:r>
            <a:r>
              <a:rPr lang="en-US" dirty="0">
                <a:solidFill>
                  <a:schemeClr val="tx1">
                    <a:lumMod val="75000"/>
                    <a:lumOff val="25000"/>
                  </a:schemeClr>
                </a:solidFill>
              </a:rPr>
              <a:t>, </a:t>
            </a:r>
            <a:r>
              <a:rPr lang="en-US" i="1" dirty="0">
                <a:solidFill>
                  <a:schemeClr val="tx1">
                    <a:lumMod val="75000"/>
                    <a:lumOff val="25000"/>
                  </a:schemeClr>
                </a:solidFill>
              </a:rPr>
              <a:t>Pathologic Basis of Veterinary Disease</a:t>
            </a:r>
            <a:r>
              <a:rPr lang="en-US" dirty="0">
                <a:solidFill>
                  <a:schemeClr val="tx1">
                    <a:lumMod val="75000"/>
                    <a:lumOff val="25000"/>
                  </a:schemeClr>
                </a:solidFill>
              </a:rPr>
              <a:t>. Edited by J.F. Zachary. Available at: https://www.ncbi.nlm.nih.gov/pmc/articles/PMC7186848/. (Accessed: 06 October 2023). </a:t>
            </a:r>
          </a:p>
          <a:p>
            <a:pPr>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marL="285750" indent="-285750">
              <a:lnSpc>
                <a:spcPct val="90000"/>
              </a:lnSpc>
              <a:spcAft>
                <a:spcPts val="600"/>
              </a:spcAft>
              <a:buClr>
                <a:schemeClr val="accent3"/>
              </a:buClr>
              <a:buFont typeface="Calibri" panose="020F0502020204030204" pitchFamily="34" charset="0"/>
              <a:buChar char="•"/>
            </a:pPr>
            <a:r>
              <a:rPr lang="en-US" dirty="0">
                <a:solidFill>
                  <a:schemeClr val="tx1">
                    <a:lumMod val="75000"/>
                    <a:lumOff val="25000"/>
                  </a:schemeClr>
                </a:solidFill>
              </a:rPr>
              <a:t>National Health Services (2020), </a:t>
            </a:r>
            <a:r>
              <a:rPr lang="en-US" i="1" dirty="0">
                <a:solidFill>
                  <a:schemeClr val="tx1">
                    <a:lumMod val="75000"/>
                    <a:lumOff val="25000"/>
                  </a:schemeClr>
                </a:solidFill>
              </a:rPr>
              <a:t>Symptoms-coronary heart disease. </a:t>
            </a:r>
            <a:r>
              <a:rPr lang="en-US" dirty="0">
                <a:solidFill>
                  <a:schemeClr val="tx1">
                    <a:lumMod val="75000"/>
                    <a:lumOff val="25000"/>
                  </a:schemeClr>
                </a:solidFill>
              </a:rPr>
              <a:t>Available at: </a:t>
            </a:r>
            <a:r>
              <a:rPr lang="en-US" dirty="0">
                <a:solidFill>
                  <a:schemeClr val="tx1">
                    <a:lumMod val="75000"/>
                    <a:lumOff val="25000"/>
                  </a:schemeClr>
                </a:solidFill>
                <a:hlinkClick r:id="rId2"/>
              </a:rPr>
              <a:t>https://www.nhs.uk/conditions/coronary-heart-disease/symptoms//</a:t>
            </a:r>
            <a:r>
              <a:rPr lang="en-US" dirty="0">
                <a:solidFill>
                  <a:schemeClr val="tx1">
                    <a:lumMod val="75000"/>
                    <a:lumOff val="25000"/>
                  </a:schemeClr>
                </a:solidFill>
              </a:rPr>
              <a:t>. (Accessed: 10 October 2023).</a:t>
            </a:r>
            <a:endParaRPr lang="en-US" i="1" dirty="0">
              <a:solidFill>
                <a:schemeClr val="tx1">
                  <a:lumMod val="75000"/>
                  <a:lumOff val="25000"/>
                </a:schemeClr>
              </a:solidFill>
            </a:endParaRPr>
          </a:p>
          <a:p>
            <a:pPr marL="457200" indent="-457200">
              <a:lnSpc>
                <a:spcPct val="90000"/>
              </a:lnSpc>
              <a:spcAft>
                <a:spcPts val="600"/>
              </a:spcAft>
              <a:buClr>
                <a:schemeClr val="accent3"/>
              </a:buClr>
              <a:buFont typeface="Calibri" panose="020F0502020204030204" pitchFamily="34" charset="0"/>
              <a:buChar char="•"/>
            </a:pPr>
            <a:endParaRPr lang="en-US" dirty="0">
              <a:solidFill>
                <a:schemeClr val="tx1">
                  <a:lumMod val="75000"/>
                  <a:lumOff val="25000"/>
                </a:schemeClr>
              </a:solidFill>
            </a:endParaRPr>
          </a:p>
          <a:p>
            <a:pPr marL="285750" indent="-285750">
              <a:lnSpc>
                <a:spcPct val="90000"/>
              </a:lnSpc>
              <a:spcAft>
                <a:spcPts val="600"/>
              </a:spcAft>
              <a:buClr>
                <a:schemeClr val="accent3"/>
              </a:buClr>
              <a:buFont typeface="Calibri" panose="020F0502020204030204" pitchFamily="34" charset="0"/>
              <a:buChar char="•"/>
            </a:pPr>
            <a:r>
              <a:rPr lang="en-US" dirty="0">
                <a:solidFill>
                  <a:schemeClr val="tx1">
                    <a:lumMod val="75000"/>
                    <a:lumOff val="25000"/>
                  </a:schemeClr>
                </a:solidFill>
              </a:rPr>
              <a:t>Rosenkranz, S., Howard, L.S., </a:t>
            </a:r>
            <a:r>
              <a:rPr lang="en-US">
                <a:solidFill>
                  <a:schemeClr val="tx1">
                    <a:lumMod val="75000"/>
                    <a:lumOff val="25000"/>
                  </a:schemeClr>
                </a:solidFill>
              </a:rPr>
              <a:t>Gomberg</a:t>
            </a:r>
            <a:r>
              <a:rPr lang="en-US" dirty="0">
                <a:solidFill>
                  <a:schemeClr val="tx1">
                    <a:lumMod val="75000"/>
                    <a:lumOff val="25000"/>
                  </a:schemeClr>
                </a:solidFill>
              </a:rPr>
              <a:t>-Maitland, M. and </a:t>
            </a:r>
            <a:r>
              <a:rPr lang="en-US">
                <a:solidFill>
                  <a:schemeClr val="tx1">
                    <a:lumMod val="75000"/>
                    <a:lumOff val="25000"/>
                  </a:schemeClr>
                </a:solidFill>
              </a:rPr>
              <a:t>Hoeper</a:t>
            </a:r>
            <a:r>
              <a:rPr lang="en-US" dirty="0">
                <a:solidFill>
                  <a:schemeClr val="tx1">
                    <a:lumMod val="75000"/>
                    <a:lumOff val="25000"/>
                  </a:schemeClr>
                </a:solidFill>
              </a:rPr>
              <a:t>, M.M., 2020. Systemic consequences of pulmonary hypertension and right-sided heart failure. </a:t>
            </a:r>
            <a:r>
              <a:rPr lang="en-US" i="1" dirty="0">
                <a:solidFill>
                  <a:schemeClr val="tx1">
                    <a:lumMod val="75000"/>
                    <a:lumOff val="25000"/>
                  </a:schemeClr>
                </a:solidFill>
              </a:rPr>
              <a:t>Circulation</a:t>
            </a:r>
            <a:r>
              <a:rPr lang="en-US" dirty="0">
                <a:solidFill>
                  <a:schemeClr val="tx1">
                    <a:lumMod val="75000"/>
                    <a:lumOff val="25000"/>
                  </a:schemeClr>
                </a:solidFill>
              </a:rPr>
              <a:t>, </a:t>
            </a:r>
            <a:r>
              <a:rPr lang="en-US" i="1" dirty="0">
                <a:solidFill>
                  <a:schemeClr val="tx1">
                    <a:lumMod val="75000"/>
                    <a:lumOff val="25000"/>
                  </a:schemeClr>
                </a:solidFill>
              </a:rPr>
              <a:t>141</a:t>
            </a:r>
            <a:r>
              <a:rPr lang="en-US" dirty="0">
                <a:solidFill>
                  <a:schemeClr val="tx1">
                    <a:lumMod val="75000"/>
                    <a:lumOff val="25000"/>
                  </a:schemeClr>
                </a:solidFill>
              </a:rPr>
              <a:t>(8), pp.678-693.</a:t>
            </a:r>
          </a:p>
          <a:p>
            <a:pPr>
              <a:lnSpc>
                <a:spcPct val="90000"/>
              </a:lnSpc>
              <a:spcAft>
                <a:spcPts val="600"/>
              </a:spcAft>
              <a:buClr>
                <a:schemeClr val="accent3"/>
              </a:buClr>
              <a:buFont typeface="Calibri" panose="020F0502020204030204" pitchFamily="34" charset="0"/>
            </a:pPr>
            <a:endParaRPr lang="en-US" dirty="0">
              <a:solidFill>
                <a:schemeClr val="tx1">
                  <a:lumMod val="75000"/>
                  <a:lumOff val="25000"/>
                </a:schemeClr>
              </a:solidFill>
            </a:endParaRPr>
          </a:p>
          <a:p>
            <a:pPr marL="285750" indent="-285750">
              <a:lnSpc>
                <a:spcPct val="90000"/>
              </a:lnSpc>
              <a:spcAft>
                <a:spcPts val="600"/>
              </a:spcAft>
              <a:buClr>
                <a:schemeClr val="accent3"/>
              </a:buClr>
              <a:buFont typeface="Calibri" panose="020F0502020204030204" pitchFamily="34" charset="0"/>
              <a:buChar char="•"/>
            </a:pPr>
            <a:r>
              <a:rPr lang="en-US">
                <a:solidFill>
                  <a:schemeClr val="tx1">
                    <a:lumMod val="75000"/>
                    <a:lumOff val="25000"/>
                  </a:schemeClr>
                </a:solidFill>
              </a:rPr>
              <a:t>Savira</a:t>
            </a:r>
            <a:r>
              <a:rPr lang="en-US" dirty="0">
                <a:solidFill>
                  <a:schemeClr val="tx1">
                    <a:lumMod val="75000"/>
                    <a:lumOff val="25000"/>
                  </a:schemeClr>
                </a:solidFill>
              </a:rPr>
              <a:t>, F., </a:t>
            </a:r>
            <a:r>
              <a:rPr lang="en-US">
                <a:solidFill>
                  <a:schemeClr val="tx1">
                    <a:lumMod val="75000"/>
                    <a:lumOff val="25000"/>
                  </a:schemeClr>
                </a:solidFill>
              </a:rPr>
              <a:t>Magaye</a:t>
            </a:r>
            <a:r>
              <a:rPr lang="en-US" dirty="0">
                <a:solidFill>
                  <a:schemeClr val="tx1">
                    <a:lumMod val="75000"/>
                    <a:lumOff val="25000"/>
                  </a:schemeClr>
                </a:solidFill>
              </a:rPr>
              <a:t>, R., Lie, D., Reid, C., Kelly, D.J., Kompa, A.R., </a:t>
            </a:r>
            <a:r>
              <a:rPr lang="en-US">
                <a:solidFill>
                  <a:schemeClr val="tx1">
                    <a:lumMod val="75000"/>
                    <a:lumOff val="25000"/>
                  </a:schemeClr>
                </a:solidFill>
              </a:rPr>
              <a:t>Sangaralingham</a:t>
            </a:r>
            <a:r>
              <a:rPr lang="en-US" dirty="0">
                <a:solidFill>
                  <a:schemeClr val="tx1">
                    <a:lumMod val="75000"/>
                    <a:lumOff val="25000"/>
                  </a:schemeClr>
                </a:solidFill>
              </a:rPr>
              <a:t>, S.J., Burnett Jr, J.C., Kaye, D. and Wang, B.H., 2020. Cardiorenal syndrome: Multi‐organ dysfunction involving the heart, kidney and vasculature. </a:t>
            </a:r>
            <a:r>
              <a:rPr lang="en-US" i="1" dirty="0">
                <a:solidFill>
                  <a:schemeClr val="tx1">
                    <a:lumMod val="75000"/>
                    <a:lumOff val="25000"/>
                  </a:schemeClr>
                </a:solidFill>
              </a:rPr>
              <a:t>British journal of pharmacology</a:t>
            </a:r>
            <a:r>
              <a:rPr lang="en-US" dirty="0">
                <a:solidFill>
                  <a:schemeClr val="tx1">
                    <a:lumMod val="75000"/>
                    <a:lumOff val="25000"/>
                  </a:schemeClr>
                </a:solidFill>
              </a:rPr>
              <a:t>, </a:t>
            </a:r>
            <a:r>
              <a:rPr lang="en-US" i="1" dirty="0">
                <a:solidFill>
                  <a:schemeClr val="tx1">
                    <a:lumMod val="75000"/>
                    <a:lumOff val="25000"/>
                  </a:schemeClr>
                </a:solidFill>
              </a:rPr>
              <a:t>177</a:t>
            </a:r>
            <a:r>
              <a:rPr lang="en-US" dirty="0">
                <a:solidFill>
                  <a:schemeClr val="tx1">
                    <a:lumMod val="75000"/>
                    <a:lumOff val="25000"/>
                  </a:schemeClr>
                </a:solidFill>
              </a:rPr>
              <a:t>(13), pp.2906-2922.</a:t>
            </a:r>
          </a:p>
        </p:txBody>
      </p:sp>
      <p:sp>
        <p:nvSpPr>
          <p:cNvPr id="48" name="Rectangle 47">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9" y="8722090"/>
            <a:ext cx="16251936"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1201209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199</TotalTime>
  <Words>1385</Words>
  <Application>Microsoft Office PowerPoint</Application>
  <PresentationFormat>Custom</PresentationFormat>
  <Paragraphs>60</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Retrospect</vt:lpstr>
      <vt:lpstr>Cardiovascular system</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 corcan</dc:creator>
  <cp:lastModifiedBy>ana corcan</cp:lastModifiedBy>
  <cp:revision>10</cp:revision>
  <dcterms:created xsi:type="dcterms:W3CDTF">2023-10-05T17:45:44Z</dcterms:created>
  <dcterms:modified xsi:type="dcterms:W3CDTF">2023-10-19T10:49:36Z</dcterms:modified>
</cp:coreProperties>
</file>