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71" r:id="rId6"/>
    <p:sldId id="260" r:id="rId7"/>
    <p:sldId id="262" r:id="rId8"/>
    <p:sldId id="263" r:id="rId9"/>
    <p:sldId id="264" r:id="rId10"/>
    <p:sldId id="266" r:id="rId11"/>
    <p:sldId id="268" r:id="rId12"/>
    <p:sldId id="269" r:id="rId13"/>
    <p:sldId id="272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7" d="100"/>
          <a:sy n="57" d="100"/>
        </p:scale>
        <p:origin x="992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lonsuccessacademy.com/blog/5-skills-need-nail-technician/" TargetMode="External"/><Relationship Id="rId13" Type="http://schemas.openxmlformats.org/officeDocument/2006/relationships/hyperlink" Target="https://www.zippia.com/nail-technician-jobs/skills/" TargetMode="External"/><Relationship Id="rId3" Type="http://schemas.openxmlformats.org/officeDocument/2006/relationships/hyperlink" Target="https://www.coe.int/en/web/eurimages/-/changes-to-the-co-production-support-regulations-as-of-1-january-2021" TargetMode="External"/><Relationship Id="rId7" Type="http://schemas.openxmlformats.org/officeDocument/2006/relationships/hyperlink" Target="https://www.openstudycollege.com/career-guide/become-a-nail-technician" TargetMode="External"/><Relationship Id="rId12" Type="http://schemas.openxmlformats.org/officeDocument/2006/relationships/hyperlink" Target="https://thenailtechdiaries.com/nail-salon-organization-and-storage-shopping-ideas/" TargetMode="External"/><Relationship Id="rId2" Type="http://schemas.openxmlformats.org/officeDocument/2006/relationships/hyperlink" Target="https://www.slideteam.net/administration-skills-ppt-slide-theme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obs.ie/job-talk/personal-skills/" TargetMode="External"/><Relationship Id="rId11" Type="http://schemas.openxmlformats.org/officeDocument/2006/relationships/hyperlink" Target="https://www.toolbox.com/hr/talent-management/articles/what-is-talent-management/" TargetMode="External"/><Relationship Id="rId5" Type="http://schemas.openxmlformats.org/officeDocument/2006/relationships/hyperlink" Target="https://www.mindtools.com/pages/article/newHTE_00.htm" TargetMode="External"/><Relationship Id="rId15" Type="http://schemas.openxmlformats.org/officeDocument/2006/relationships/hyperlink" Target="https://www.nailsmag.com/392306/strengthen-your-business-with-good-problem-solving-skills" TargetMode="External"/><Relationship Id="rId10" Type="http://schemas.openxmlformats.org/officeDocument/2006/relationships/hyperlink" Target="https://www.thebalancecareers.com/communication-skills-list-2063779" TargetMode="External"/><Relationship Id="rId4" Type="http://schemas.openxmlformats.org/officeDocument/2006/relationships/hyperlink" Target="https://www.websolutions.com/blog/4-ways-to-get-your-brand-noticed-with-awareness-marketing/" TargetMode="External"/><Relationship Id="rId9" Type="http://schemas.openxmlformats.org/officeDocument/2006/relationships/hyperlink" Target="https://start.spidergap.com/a/360-feedback-tool?gclid=CjwKCAiAhreNBhAYEiwAFGGKPCdlyy4HxEVHliWslq4JQ1ncPzS5SEGPMKyAHrboBk4qqRafQpT1aRoCiF4QAvD_BwE" TargetMode="External"/><Relationship Id="rId14" Type="http://schemas.openxmlformats.org/officeDocument/2006/relationships/hyperlink" Target="https://trieunails.com/how-to-perfect-the-art-of-time-management-nail-salon-nea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04E45-CD90-4049-9996-B2B9B2EB6C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Pivoine ltd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A9EB63-A53E-E64B-A910-61737420A2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Hr officer</a:t>
            </a:r>
            <a:r>
              <a:rPr lang="en-GB" dirty="0"/>
              <a:t> 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FC8437E-B866-0D44-886D-AF1160CC10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75D952-AB4B-3741-B15B-A28F692331D4}"/>
              </a:ext>
            </a:extLst>
          </p:cNvPr>
          <p:cNvSpPr txBox="1"/>
          <p:nvPr/>
        </p:nvSpPr>
        <p:spPr>
          <a:xfrm>
            <a:off x="3975203" y="1224584"/>
            <a:ext cx="6040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PIVOINE LTD</a:t>
            </a:r>
          </a:p>
          <a:p>
            <a:pPr algn="l"/>
            <a:r>
              <a:rPr lang="en-GB" dirty="0"/>
              <a:t>HR OFFICER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7738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7BAFE-934F-9841-A33A-29B239723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E98C9-C72A-A44F-AAAD-41EA06B98E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400" y="2815376"/>
            <a:ext cx="10363826" cy="3424107"/>
          </a:xfrm>
        </p:spPr>
        <p:txBody>
          <a:bodyPr/>
          <a:lstStyle/>
          <a:p>
            <a:r>
              <a:rPr lang="en-GB" dirty="0"/>
              <a:t>Name: Alexandra Elena Radu</a:t>
            </a:r>
          </a:p>
          <a:p>
            <a:r>
              <a:rPr lang="en-GB" dirty="0"/>
              <a:t>Student number: 1921326</a:t>
            </a:r>
          </a:p>
          <a:p>
            <a:r>
              <a:rPr lang="en-GB" dirty="0"/>
              <a:t>Lecture name: </a:t>
            </a:r>
            <a:r>
              <a:rPr lang="en-GB" dirty="0" err="1"/>
              <a:t>nishi</a:t>
            </a:r>
            <a:r>
              <a:rPr lang="en-GB" dirty="0"/>
              <a:t> m </a:t>
            </a:r>
            <a:r>
              <a:rPr lang="en-GB" dirty="0" err="1"/>
              <a:t>ramsurrun</a:t>
            </a:r>
            <a:endParaRPr lang="en-GB" dirty="0"/>
          </a:p>
          <a:p>
            <a:r>
              <a:rPr lang="en-GB" dirty="0"/>
              <a:t>Unit name: developing relationship in a workplace </a:t>
            </a:r>
          </a:p>
          <a:p>
            <a:r>
              <a:rPr lang="en-GB" dirty="0"/>
              <a:t>Ba (</a:t>
            </a:r>
            <a:r>
              <a:rPr lang="en-GB" dirty="0" err="1"/>
              <a:t>hons</a:t>
            </a:r>
            <a:r>
              <a:rPr lang="en-GB" dirty="0"/>
              <a:t>) leadership and management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648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79C4C-6EE9-F94D-AE58-1E5456F09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96D4A-B134-EA46-8BB5-CB3B841931EA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Pivoine is an establishment that offer a range of cosmetic services for men and women.</a:t>
            </a:r>
          </a:p>
          <a:p>
            <a:r>
              <a:rPr lang="en-GB" dirty="0"/>
              <a:t>As a hr officer of my business I will explain</a:t>
            </a:r>
          </a:p>
          <a:p>
            <a:r>
              <a:rPr lang="en-GB" dirty="0"/>
              <a:t> how assist staff and how the business is tenter policy and rules.</a:t>
            </a:r>
          </a:p>
          <a:p>
            <a:r>
              <a:rPr lang="en-GB" dirty="0"/>
              <a:t>Following the pandemic period I archive data on how we demand the business on a saver level for the costumers. </a:t>
            </a:r>
          </a:p>
          <a:p>
            <a:r>
              <a:rPr lang="en-GB" dirty="0"/>
              <a:t>I will then confer about what the business be require to make by uncertainty.</a:t>
            </a:r>
          </a:p>
          <a:p>
            <a:r>
              <a:rPr lang="en-GB" dirty="0"/>
              <a:t>Additionally I will provide you data of how 360 degrees works.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691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D2ED0-FD94-B84C-A8A7-5BA2CD783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978" y="-987540"/>
            <a:ext cx="10364451" cy="2583718"/>
          </a:xfrm>
        </p:spPr>
        <p:txBody>
          <a:bodyPr/>
          <a:lstStyle/>
          <a:p>
            <a:r>
              <a:rPr lang="en-US" b="1" dirty="0"/>
              <a:t>Being organized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F06D5-2B4D-614D-9989-C42C197D325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84170" y="304319"/>
            <a:ext cx="8911341" cy="662405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    - as a nail technician and nail salon you must have the right tools and       Sanitiser machine.</a:t>
            </a:r>
          </a:p>
          <a:p>
            <a:pPr marL="0" indent="0">
              <a:buNone/>
            </a:pPr>
            <a:r>
              <a:rPr lang="en-GB" sz="1400" dirty="0"/>
              <a:t>    - a good bright, clean decoration to attract costumers, a small bar for costumers to have a drink while they waiting or having them treatments done.</a:t>
            </a:r>
          </a:p>
          <a:p>
            <a:pPr marL="0" indent="0">
              <a:buNone/>
            </a:pPr>
            <a:r>
              <a:rPr lang="en-GB" sz="1400" dirty="0"/>
              <a:t>   2. Be aware of missions and vision and objectives of the company</a:t>
            </a:r>
          </a:p>
          <a:p>
            <a:pPr marL="0" indent="0">
              <a:buNone/>
            </a:pPr>
            <a:r>
              <a:rPr lang="en-GB" sz="1400" dirty="0"/>
              <a:t>    -gain more improvement and quality.</a:t>
            </a:r>
          </a:p>
          <a:p>
            <a:pPr marL="0" indent="0">
              <a:buNone/>
            </a:pPr>
            <a:r>
              <a:rPr lang="en-GB" sz="1400" dirty="0"/>
              <a:t>    -friendly costumers service and satisfied costumers </a:t>
            </a:r>
          </a:p>
          <a:p>
            <a:pPr marL="0" indent="0">
              <a:buNone/>
            </a:pPr>
            <a:r>
              <a:rPr lang="en-GB" sz="1400" dirty="0"/>
              <a:t>    -introducing new testaments  and technologies to provide for costume</a:t>
            </a:r>
          </a:p>
          <a:p>
            <a:pPr marL="0" indent="0">
              <a:buNone/>
            </a:pPr>
            <a:r>
              <a:rPr lang="en-GB" sz="1400" dirty="0"/>
              <a:t>3. Talent and management skills</a:t>
            </a:r>
          </a:p>
          <a:p>
            <a:r>
              <a:rPr lang="en-GB" sz="1400" dirty="0"/>
              <a:t>Professionalism </a:t>
            </a:r>
          </a:p>
          <a:p>
            <a:r>
              <a:rPr lang="en-GB" sz="1400" dirty="0"/>
              <a:t>Communication</a:t>
            </a:r>
          </a:p>
          <a:p>
            <a:r>
              <a:rPr lang="en-GB" sz="1400" dirty="0"/>
              <a:t>A positive attitude</a:t>
            </a:r>
          </a:p>
          <a:p>
            <a:r>
              <a:rPr lang="en-GB" sz="1400" dirty="0"/>
              <a:t>Time management and problem solving </a:t>
            </a:r>
          </a:p>
          <a:p>
            <a:pPr marL="342900" indent="-342900">
              <a:buAutoNum type="arabicPeriod" startAt="4"/>
            </a:pPr>
            <a:r>
              <a:rPr lang="en-GB" sz="1400" dirty="0"/>
              <a:t>Policy AND REGULATION OF THE COMPANY and the staff (handbook)</a:t>
            </a:r>
          </a:p>
          <a:p>
            <a:r>
              <a:rPr lang="en-GB" sz="1400" dirty="0"/>
              <a:t>No show and late clients</a:t>
            </a:r>
          </a:p>
          <a:p>
            <a:r>
              <a:rPr lang="en-GB" sz="1400" dirty="0"/>
              <a:t>Chaotic kids </a:t>
            </a:r>
          </a:p>
          <a:p>
            <a:r>
              <a:rPr lang="en-GB" sz="1400" dirty="0"/>
              <a:t>Payment issue </a:t>
            </a:r>
          </a:p>
          <a:p>
            <a:r>
              <a:rPr lang="en-GB" sz="1400" dirty="0"/>
              <a:t>Health and safety post covid 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                                   </a:t>
            </a:r>
          </a:p>
          <a:p>
            <a:endParaRPr lang="en-GB" sz="14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FB9C807-FCCF-5249-99DF-3942747C2F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1341" y="0"/>
            <a:ext cx="2996489" cy="2126638"/>
          </a:xfrm>
          <a:prstGeom prst="rect">
            <a:avLst/>
          </a:prstGeom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0BC4335F-0CFE-3D40-BE19-AFA4E9AB77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6730" y="3114179"/>
            <a:ext cx="4186658" cy="1999241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91353DC0-2A21-A040-8270-6ACF5A19C0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0437" y="5425469"/>
            <a:ext cx="2996489" cy="1285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652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E8EB0-9E98-A740-9571-72737BCCF2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 of 360 </a:t>
            </a:r>
            <a:br>
              <a:rPr lang="en-GB" dirty="0"/>
            </a:br>
            <a:r>
              <a:rPr lang="en-GB" dirty="0"/>
              <a:t>degree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8E172-5669-5145-A9AB-C39C2ACA87D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Helps to buy confidence and boost morales </a:t>
            </a:r>
          </a:p>
          <a:p>
            <a:r>
              <a:rPr lang="en-GB" dirty="0"/>
              <a:t>Helps  to  increase self awareness </a:t>
            </a:r>
          </a:p>
          <a:p>
            <a:r>
              <a:rPr lang="en-GB" dirty="0"/>
              <a:t>Helps to increase accountability </a:t>
            </a:r>
          </a:p>
          <a:p>
            <a:r>
              <a:rPr lang="en-GB" dirty="0"/>
              <a:t>Helps to create a culture of greatness</a:t>
            </a:r>
          </a:p>
          <a:p>
            <a:r>
              <a:rPr lang="en-GB" dirty="0"/>
              <a:t>Helps to launch the point for effective professional  development </a:t>
            </a:r>
          </a:p>
          <a:p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651DBEB-CF61-BB47-A2C6-C361932437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9809" y="2214694"/>
            <a:ext cx="2618875" cy="1607943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C134EC94-B97A-0D4B-9C56-D6647B630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5832" y="4796434"/>
            <a:ext cx="3036168" cy="198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757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F1CF0-523B-2E40-A462-E9B8C2031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Communication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689DA-73C7-B547-BEE7-4D2F1582341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214694"/>
            <a:ext cx="10363826" cy="34241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/>
              <a:t>5. Communication skills like verbal, nonverbal , teamwork and analytical </a:t>
            </a:r>
          </a:p>
          <a:p>
            <a:pPr marL="0" indent="0">
              <a:buNone/>
            </a:pPr>
            <a:r>
              <a:rPr lang="en-US" b="1" dirty="0"/>
              <a:t>    Skills.</a:t>
            </a:r>
          </a:p>
          <a:p>
            <a:pPr marL="0" indent="0">
              <a:buNone/>
            </a:pPr>
            <a:r>
              <a:rPr lang="en-US" dirty="0"/>
              <a:t>- Speaking with clarity  and verbal communication helps the customer to pass a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</a:t>
            </a:r>
            <a:r>
              <a:rPr lang="en-US" dirty="0"/>
              <a:t>Long what they want done  and signals the salon to know what to do. </a:t>
            </a:r>
          </a:p>
          <a:p>
            <a:pPr>
              <a:buFontTx/>
              <a:buChar char="-"/>
            </a:pPr>
            <a:r>
              <a:rPr lang="en-US" dirty="0"/>
              <a:t>Non verbal communication  is use to improving your relationship in the salon .</a:t>
            </a:r>
          </a:p>
          <a:p>
            <a:pPr marL="0" indent="0">
              <a:buNone/>
            </a:pPr>
            <a:r>
              <a:rPr lang="en-US" dirty="0"/>
              <a:t>   Body language and facial expression , hands , clothing and hygiene.</a:t>
            </a:r>
          </a:p>
          <a:p>
            <a:pPr>
              <a:buFontTx/>
              <a:buChar char="-"/>
            </a:pPr>
            <a:r>
              <a:rPr lang="en-US" dirty="0"/>
              <a:t>Teamwork are professionalism, work ethic , positive attitude.</a:t>
            </a:r>
          </a:p>
          <a:p>
            <a:r>
              <a:rPr lang="en-US" dirty="0"/>
              <a:t>Analytical skills are critical thinking, research and data analyzes . </a:t>
            </a: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474B60C-0C2E-B84F-A9B6-9DBFC12D17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1020" y="12921"/>
            <a:ext cx="2363724" cy="178586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0D9BEE06-1BBF-FE47-811C-04CD064413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34342" y="1348987"/>
            <a:ext cx="1849086" cy="1731413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A845D258-7E87-7D4E-84B4-67780C9A78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1896" y="189136"/>
            <a:ext cx="1849086" cy="2075019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6651084D-C1EA-0245-ACBB-04AD0CD757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80951" y="4550866"/>
            <a:ext cx="2349563" cy="2175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242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21CB8282-44AF-40D0-A7E2-03734788D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ounded Rectangle 8">
            <a:extLst>
              <a:ext uri="{FF2B5EF4-FFF2-40B4-BE49-F238E27FC236}">
                <a16:creationId xmlns:a16="http://schemas.microsoft.com/office/drawing/2014/main" id="{D77CF7D5-36A3-4ED3-AE46-77E42D2AA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038226" y="819150"/>
            <a:ext cx="10037605" cy="4972049"/>
          </a:xfrm>
          <a:prstGeom prst="roundRect">
            <a:avLst>
              <a:gd name="adj" fmla="val 4333"/>
            </a:avLst>
          </a:prstGeom>
          <a:solidFill>
            <a:schemeClr val="bg1">
              <a:alpha val="75000"/>
            </a:schemeClr>
          </a:solidFill>
          <a:ln w="82550">
            <a:solidFill>
              <a:srgbClr val="EAEAEA"/>
            </a:solidFill>
          </a:ln>
          <a:scene3d>
            <a:camera prst="orthographicFront"/>
            <a:lightRig rig="threePt" dir="t"/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A10DED-850F-7D41-8375-FDA494F17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482" y="950976"/>
            <a:ext cx="9499092" cy="1263718"/>
          </a:xfrm>
        </p:spPr>
        <p:txBody>
          <a:bodyPr>
            <a:normAutofit/>
          </a:bodyPr>
          <a:lstStyle/>
          <a:p>
            <a:r>
              <a:rPr lang="en-US" b="1" dirty="0"/>
              <a:t>Regulations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25BD5-C89A-7542-B9D4-4F79B43D612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83682" y="2367093"/>
            <a:ext cx="9346692" cy="309073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7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6. Equality awareness act 2010 , awareness of culture and diversity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700" dirty="0">
                <a:solidFill>
                  <a:schemeClr val="bg1">
                    <a:lumMod val="10000"/>
                    <a:lumOff val="90000"/>
                  </a:schemeClr>
                </a:solidFill>
              </a:rPr>
              <a:t>Fairness , respect, honesty , providing opportunities and expertise and excellence.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7. Health and safety act </a:t>
            </a:r>
            <a:r>
              <a:rPr lang="en-GB" sz="17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1974</a:t>
            </a:r>
            <a:endParaRPr lang="en-US" sz="1700" b="1" dirty="0">
              <a:solidFill>
                <a:schemeClr val="bg1">
                  <a:lumMod val="10000"/>
                  <a:lumOff val="90000"/>
                </a:schemeClr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700" dirty="0">
                <a:solidFill>
                  <a:schemeClr val="bg1">
                    <a:lumMod val="10000"/>
                    <a:lumOff val="90000"/>
                  </a:schemeClr>
                </a:solidFill>
              </a:rPr>
              <a:t>-   Staff training, appoint of first aider , musculoskeletal problems and alert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 dirty="0">
                <a:solidFill>
                  <a:schemeClr val="bg1">
                    <a:lumMod val="10000"/>
                    <a:lumOff val="90000"/>
                  </a:schemeClr>
                </a:solidFill>
              </a:rPr>
              <a:t>     Allergy alert testing.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7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8. Appraisal technique 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700" dirty="0">
                <a:solidFill>
                  <a:schemeClr val="bg1">
                    <a:lumMod val="10000"/>
                    <a:lumOff val="90000"/>
                  </a:schemeClr>
                </a:solidFill>
              </a:rPr>
              <a:t>General attitude , professional image , attendance and flexibility.</a:t>
            </a:r>
          </a:p>
          <a:p>
            <a:pPr>
              <a:lnSpc>
                <a:spcPct val="110000"/>
              </a:lnSpc>
              <a:buFontTx/>
              <a:buChar char="-"/>
            </a:pPr>
            <a:endParaRPr lang="en-US" sz="1700" dirty="0">
              <a:solidFill>
                <a:schemeClr val="bg1">
                  <a:lumMod val="10000"/>
                  <a:lumOff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19025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786106C-59FB-E94E-A540-4685A8E99E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851" b="22334"/>
          <a:stretch/>
        </p:blipFill>
        <p:spPr>
          <a:xfrm flipV="1">
            <a:off x="20" y="-45710"/>
            <a:ext cx="12191980" cy="457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1CB8282-44AF-40D0-A7E2-03734788D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ounded Rectangle 8">
            <a:extLst>
              <a:ext uri="{FF2B5EF4-FFF2-40B4-BE49-F238E27FC236}">
                <a16:creationId xmlns:a16="http://schemas.microsoft.com/office/drawing/2014/main" id="{D77CF7D5-36A3-4ED3-AE46-77E42D2AA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038226" y="819150"/>
            <a:ext cx="10037605" cy="4972049"/>
          </a:xfrm>
          <a:prstGeom prst="roundRect">
            <a:avLst>
              <a:gd name="adj" fmla="val 4333"/>
            </a:avLst>
          </a:prstGeom>
          <a:solidFill>
            <a:schemeClr val="bg1">
              <a:alpha val="75000"/>
            </a:schemeClr>
          </a:solidFill>
          <a:ln w="82550">
            <a:solidFill>
              <a:srgbClr val="EAEAEA"/>
            </a:solidFill>
          </a:ln>
          <a:scene3d>
            <a:camera prst="orthographicFront"/>
            <a:lightRig rig="threePt" dir="t"/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14E9E-712F-8A4A-AFC3-B3AD62080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7482" y="950976"/>
            <a:ext cx="9499092" cy="126371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Awareness And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6AEA4-AC73-F242-9530-61B4910C739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83682" y="2367093"/>
            <a:ext cx="9346692" cy="3090732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9. Awareness of recruitment  procedure or  on boarding process 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4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Under line recruitment goals 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4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Forecast your future hiring needs 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4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Offer a clear value proposition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10 . Employability skills and employment act 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4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Experience                               - holiday pay calculations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4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Product training                  - national living wage and minimum wage</a:t>
            </a:r>
          </a:p>
          <a:p>
            <a:pPr>
              <a:lnSpc>
                <a:spcPct val="110000"/>
              </a:lnSpc>
              <a:buFontTx/>
              <a:buChar char="-"/>
            </a:pPr>
            <a:r>
              <a:rPr lang="en-US" sz="1400" b="1" dirty="0">
                <a:solidFill>
                  <a:schemeClr val="bg1">
                    <a:lumMod val="10000"/>
                    <a:lumOff val="90000"/>
                  </a:schemeClr>
                </a:solidFill>
              </a:rPr>
              <a:t>Keeping up to date.                - agency working regulations </a:t>
            </a:r>
          </a:p>
        </p:txBody>
      </p:sp>
    </p:spTree>
    <p:extLst>
      <p:ext uri="{BB962C8B-B14F-4D97-AF65-F5344CB8AC3E}">
        <p14:creationId xmlns:p14="http://schemas.microsoft.com/office/powerpoint/2010/main" val="37560293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491B6-BD99-4E4D-B5EE-DD1C80297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-1209413"/>
            <a:ext cx="10364451" cy="3424107"/>
          </a:xfrm>
        </p:spPr>
        <p:txBody>
          <a:bodyPr/>
          <a:lstStyle/>
          <a:p>
            <a:r>
              <a:rPr lang="en-US" b="1" dirty="0"/>
              <a:t>Negotiations skills , interpersonal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BA84A3-2D40-D940-B0EF-72F407BD5D3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30421" y="1146555"/>
            <a:ext cx="10363826" cy="5711445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en-US" sz="1900" dirty="0"/>
              <a:t>Strategy </a:t>
            </a:r>
          </a:p>
          <a:p>
            <a:pPr>
              <a:buFontTx/>
              <a:buChar char="-"/>
            </a:pPr>
            <a:r>
              <a:rPr lang="en-US" sz="1900" dirty="0"/>
              <a:t>Persuasion </a:t>
            </a:r>
          </a:p>
          <a:p>
            <a:pPr>
              <a:buFontTx/>
              <a:buChar char="-"/>
            </a:pPr>
            <a:r>
              <a:rPr lang="en-US" sz="1900" dirty="0"/>
              <a:t>Teamwork </a:t>
            </a:r>
            <a:endParaRPr lang="en-US" sz="1900" b="1" dirty="0"/>
          </a:p>
          <a:p>
            <a:pPr>
              <a:buFontTx/>
              <a:buChar char="-"/>
            </a:pPr>
            <a:r>
              <a:rPr lang="en-US" sz="1900" dirty="0"/>
              <a:t>Decision making </a:t>
            </a:r>
            <a:endParaRPr lang="en-GB" sz="1900" dirty="0"/>
          </a:p>
          <a:p>
            <a:pPr>
              <a:buFontTx/>
              <a:buChar char="-"/>
            </a:pPr>
            <a:r>
              <a:rPr lang="en-GB" sz="1900" dirty="0"/>
              <a:t>Patient </a:t>
            </a:r>
          </a:p>
          <a:p>
            <a:pPr marL="0" indent="0">
              <a:buNone/>
            </a:pPr>
            <a:r>
              <a:rPr lang="en-GB" sz="1900" dirty="0"/>
              <a:t> </a:t>
            </a:r>
            <a:r>
              <a:rPr lang="en-GB" sz="1900" b="1" dirty="0"/>
              <a:t>Administration skills </a:t>
            </a:r>
          </a:p>
          <a:p>
            <a:r>
              <a:rPr lang="en-GB" sz="1900" dirty="0"/>
              <a:t>Managing staff</a:t>
            </a:r>
          </a:p>
          <a:p>
            <a:r>
              <a:rPr lang="en-GB" sz="1900" dirty="0"/>
              <a:t>Guidelines </a:t>
            </a:r>
          </a:p>
          <a:p>
            <a:r>
              <a:rPr lang="en-GB" sz="1900" dirty="0"/>
              <a:t>Hiring process </a:t>
            </a:r>
          </a:p>
          <a:p>
            <a:r>
              <a:rPr lang="en-GB" sz="1900" dirty="0"/>
              <a:t>Marketing </a:t>
            </a:r>
          </a:p>
          <a:p>
            <a:r>
              <a:rPr lang="en-GB" sz="1900" dirty="0"/>
              <a:t>Providing of information</a:t>
            </a:r>
          </a:p>
          <a:p>
            <a:r>
              <a:rPr lang="en-GB" sz="1900" dirty="0"/>
              <a:t>Salon software </a:t>
            </a:r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3E09AF4-180D-704B-832E-E59C202E3D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4759" y="902369"/>
            <a:ext cx="3886819" cy="252663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FE11F810-28D0-5141-9B31-DC5C67F366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1282" y="4326476"/>
            <a:ext cx="3413772" cy="2054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57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E91D5-EF16-8448-9604-24982193E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-1626019"/>
            <a:ext cx="10364451" cy="3840713"/>
          </a:xfrm>
        </p:spPr>
        <p:txBody>
          <a:bodyPr/>
          <a:lstStyle/>
          <a:p>
            <a:r>
              <a:rPr lang="en-US" b="1" dirty="0"/>
              <a:t>Problem solving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F140A-700D-304E-8895-B725E0D716B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14705" y="689039"/>
            <a:ext cx="12155767" cy="6168961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en-US" sz="1600" dirty="0"/>
              <a:t>I Always guarantee your service and products </a:t>
            </a:r>
          </a:p>
          <a:p>
            <a:pPr>
              <a:buFontTx/>
              <a:buChar char="-"/>
            </a:pPr>
            <a:r>
              <a:rPr lang="en-US" sz="1600" dirty="0"/>
              <a:t>I stay calm when have a customer that’s upset</a:t>
            </a:r>
          </a:p>
          <a:p>
            <a:pPr>
              <a:buFontTx/>
              <a:buChar char="-"/>
            </a:pPr>
            <a:r>
              <a:rPr lang="en-US" sz="1600" dirty="0"/>
              <a:t>I will find a way to make my customer happy </a:t>
            </a:r>
          </a:p>
          <a:p>
            <a:pPr>
              <a:buFontTx/>
              <a:buChar char="-"/>
            </a:pPr>
            <a:r>
              <a:rPr lang="en-US" sz="1600" dirty="0"/>
              <a:t>I will Try the fix the problem immediately </a:t>
            </a:r>
          </a:p>
          <a:p>
            <a:pPr marL="0" indent="0">
              <a:buNone/>
            </a:pPr>
            <a:r>
              <a:rPr lang="en-US" sz="1600" dirty="0"/>
              <a:t>If I can fix the problem I will refund the money </a:t>
            </a:r>
            <a:r>
              <a:rPr lang="en-US" sz="1600" dirty="0" err="1"/>
              <a:t>bac</a:t>
            </a:r>
            <a:r>
              <a:rPr lang="en-GB" sz="1600" dirty="0"/>
              <a:t>k</a:t>
            </a:r>
          </a:p>
          <a:p>
            <a:pPr marL="0" indent="0">
              <a:buNone/>
            </a:pPr>
            <a:r>
              <a:rPr lang="en-GB" sz="1600" b="1" dirty="0"/>
              <a:t>        Talent management -</a:t>
            </a:r>
            <a:r>
              <a:rPr lang="en-GB" sz="1600" dirty="0"/>
              <a:t>being innovative </a:t>
            </a:r>
          </a:p>
          <a:p>
            <a:pPr marL="0" indent="0">
              <a:buNone/>
            </a:pPr>
            <a:r>
              <a:rPr lang="en-GB" sz="1600" b="1" dirty="0"/>
              <a:t>                                              -</a:t>
            </a:r>
            <a:r>
              <a:rPr lang="en-GB" sz="1600" dirty="0"/>
              <a:t>be completely open</a:t>
            </a:r>
          </a:p>
          <a:p>
            <a:pPr marL="0" indent="0">
              <a:buNone/>
            </a:pPr>
            <a:r>
              <a:rPr lang="en-GB" sz="1600" b="1" dirty="0"/>
              <a:t>                                              -</a:t>
            </a:r>
            <a:r>
              <a:rPr lang="en-GB" sz="1600" dirty="0"/>
              <a:t>be analytic </a:t>
            </a:r>
          </a:p>
          <a:p>
            <a:pPr marL="0" indent="0">
              <a:buNone/>
            </a:pPr>
            <a:r>
              <a:rPr lang="en-GB" sz="1600" b="1" dirty="0"/>
              <a:t>                                              -</a:t>
            </a:r>
            <a:r>
              <a:rPr lang="en-GB" sz="1600" dirty="0"/>
              <a:t>be the brand ambassador Wake up and plan </a:t>
            </a:r>
          </a:p>
          <a:p>
            <a:pPr marL="0" indent="0">
              <a:buNone/>
            </a:pPr>
            <a:r>
              <a:rPr lang="en-GB" sz="1600" b="1" dirty="0"/>
              <a:t>Time  management          -</a:t>
            </a:r>
            <a:r>
              <a:rPr lang="en-GB" sz="1600" dirty="0"/>
              <a:t>wake up and plan 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                                            -</a:t>
            </a:r>
            <a:r>
              <a:rPr lang="en-GB" sz="1600" dirty="0"/>
              <a:t>set deadliness </a:t>
            </a:r>
          </a:p>
          <a:p>
            <a:pPr marL="0" indent="0">
              <a:buNone/>
            </a:pPr>
            <a:r>
              <a:rPr lang="en-GB" sz="1600" b="1" dirty="0"/>
              <a:t>                                             -</a:t>
            </a:r>
            <a:r>
              <a:rPr lang="en-GB" sz="1600" dirty="0"/>
              <a:t>delegate tasks </a:t>
            </a:r>
          </a:p>
          <a:p>
            <a:pPr marL="0" indent="0">
              <a:buNone/>
            </a:pPr>
            <a:r>
              <a:rPr lang="en-GB" sz="1600" b="1" dirty="0"/>
              <a:t>                                             -</a:t>
            </a:r>
            <a:r>
              <a:rPr lang="en-GB" sz="1600" dirty="0"/>
              <a:t>optimise schedule </a:t>
            </a:r>
          </a:p>
          <a:p>
            <a:pPr marL="0" indent="0">
              <a:buNone/>
            </a:pPr>
            <a:r>
              <a:rPr lang="en-GB" sz="1600" b="1" dirty="0"/>
              <a:t>                                             -</a:t>
            </a:r>
            <a:r>
              <a:rPr lang="en-GB" sz="1600" dirty="0"/>
              <a:t>use tools to organise </a:t>
            </a:r>
          </a:p>
          <a:p>
            <a:endParaRPr lang="en-US" sz="1600" dirty="0"/>
          </a:p>
          <a:p>
            <a:pPr>
              <a:buFontTx/>
              <a:buChar char="-"/>
            </a:pPr>
            <a:endParaRPr lang="en-US" sz="16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D8D197A-77F0-E24E-B8FB-4BBFDE281E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2589" y="811011"/>
            <a:ext cx="4787166" cy="1865965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6BD82090-77CF-F347-9120-2BD8238D5B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9647" y="5114006"/>
            <a:ext cx="2625322" cy="186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8427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67E61-B3FB-0D4A-A783-73E6CE0EF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A8507-7B74-3440-A6CB-AC1AD7CD154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As a hr officer of a nail salon is to survive if you learn all of the skills, to continue the general beauty service in a saver and healthy way, and the decision of starting and developing a small business depends of the analysis of the industry environment, on the discussion of the market trend and of the analysis of the competitors.</a:t>
            </a:r>
          </a:p>
          <a:p>
            <a:pPr marL="0" indent="0">
              <a:buNone/>
            </a:pPr>
            <a:r>
              <a:rPr lang="en-GB" dirty="0"/>
              <a:t>I been aware of this that’ s why we offer a range of beauty service</a:t>
            </a:r>
          </a:p>
          <a:p>
            <a:pPr marL="0" indent="0">
              <a:buNone/>
            </a:pPr>
            <a:r>
              <a:rPr lang="en-GB" dirty="0"/>
              <a:t>To big and small clients.</a:t>
            </a:r>
          </a:p>
          <a:p>
            <a:pPr marL="0" indent="0">
              <a:buNone/>
            </a:pPr>
            <a:r>
              <a:rPr lang="en-GB" dirty="0"/>
              <a:t>I had to improve that I can create a conductive environment that will ad to wealth and experience.</a:t>
            </a:r>
          </a:p>
          <a:p>
            <a:pPr marL="0" indent="0">
              <a:buNone/>
            </a:pPr>
            <a:r>
              <a:rPr lang="en-GB" dirty="0"/>
              <a:t>I have explore the options or either merging with other beauty salon’s related to the industry.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3354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398B5-BC41-DB4E-82F4-BFB38F08A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-1169737"/>
            <a:ext cx="10364451" cy="3384431"/>
          </a:xfrm>
        </p:spPr>
        <p:txBody>
          <a:bodyPr/>
          <a:lstStyle/>
          <a:p>
            <a:r>
              <a:rPr lang="en-US" b="1" dirty="0"/>
              <a:t>Personal Skills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4047A13-E68E-7D45-901D-772F1F30A2C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0" y="768684"/>
            <a:ext cx="7166350" cy="6089316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495F10E4-E2FB-4A4A-A986-030F0B3B44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9410" y="1036053"/>
            <a:ext cx="5002590" cy="5821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851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88DE1D-1A71-4E31-AAED-0471F9983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2">
            <a:extLst>
              <a:ext uri="{FF2B5EF4-FFF2-40B4-BE49-F238E27FC236}">
                <a16:creationId xmlns:a16="http://schemas.microsoft.com/office/drawing/2014/main" id="{1904FE47-B3A5-4844-9F20-6A8853C2E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5763CCB1-B9F1-8744-AB2F-1D103AECAC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297" b="11613"/>
          <a:stretch/>
        </p:blipFill>
        <p:spPr>
          <a:xfrm>
            <a:off x="20" y="10"/>
            <a:ext cx="4024741" cy="3428989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A445B33C-6404-7B42-AAB4-993F378EFE2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988" b="-5"/>
          <a:stretch/>
        </p:blipFill>
        <p:spPr>
          <a:xfrm>
            <a:off x="-3177" y="3428998"/>
            <a:ext cx="4024761" cy="3429001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02BA5CC-2AC9-4650-8EF2-2F935A291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endCxn id="15" idx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3274" y="3428999"/>
            <a:ext cx="3981487" cy="1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D186EF0F-263A-4E77-AECD-826735E61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4761" y="-2"/>
            <a:ext cx="81313" cy="6858002"/>
          </a:xfrm>
          <a:prstGeom prst="rect">
            <a:avLst/>
          </a:prstGeom>
          <a:gradFill flip="none" rotWithShape="1">
            <a:gsLst>
              <a:gs pos="84000">
                <a:srgbClr val="B5B5B5"/>
              </a:gs>
              <a:gs pos="60159">
                <a:srgbClr val="D5D5D5"/>
              </a:gs>
              <a:gs pos="50447">
                <a:srgbClr val="E6E6E6"/>
              </a:gs>
              <a:gs pos="44260">
                <a:srgbClr val="D5D5D5"/>
              </a:gs>
              <a:gs pos="15928">
                <a:srgbClr val="B5B5B5"/>
              </a:gs>
              <a:gs pos="7000">
                <a:srgbClr val="8A8A8A"/>
              </a:gs>
              <a:gs pos="0">
                <a:srgbClr val="BBBBBB"/>
              </a:gs>
              <a:gs pos="93000">
                <a:srgbClr val="8A8A8A"/>
              </a:gs>
              <a:gs pos="100000">
                <a:srgbClr val="BBBBBB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EBCB54A-5AE5-4CDA-BFC3-7B3D02828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B516FE-2103-D94F-9197-36FCF9818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4598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dirty="0"/>
              <a:t>Training and development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BACF7-9C42-994B-991D-D025213C212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34596" y="2367092"/>
            <a:ext cx="6672887" cy="34241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US" sz="1400" dirty="0"/>
          </a:p>
        </p:txBody>
      </p:sp>
      <p:graphicFrame>
        <p:nvGraphicFramePr>
          <p:cNvPr id="9" name="Table 10">
            <a:extLst>
              <a:ext uri="{FF2B5EF4-FFF2-40B4-BE49-F238E27FC236}">
                <a16:creationId xmlns:a16="http://schemas.microsoft.com/office/drawing/2014/main" id="{BB8B21C7-221F-F94C-9292-E2945EB31E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5950500"/>
              </p:ext>
            </p:extLst>
          </p:nvPr>
        </p:nvGraphicFramePr>
        <p:xfrm>
          <a:off x="4106073" y="2489211"/>
          <a:ext cx="7677087" cy="36124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59029">
                  <a:extLst>
                    <a:ext uri="{9D8B030D-6E8A-4147-A177-3AD203B41FA5}">
                      <a16:colId xmlns:a16="http://schemas.microsoft.com/office/drawing/2014/main" val="1241906424"/>
                    </a:ext>
                  </a:extLst>
                </a:gridCol>
                <a:gridCol w="2559029">
                  <a:extLst>
                    <a:ext uri="{9D8B030D-6E8A-4147-A177-3AD203B41FA5}">
                      <a16:colId xmlns:a16="http://schemas.microsoft.com/office/drawing/2014/main" val="3689450420"/>
                    </a:ext>
                  </a:extLst>
                </a:gridCol>
                <a:gridCol w="2559029">
                  <a:extLst>
                    <a:ext uri="{9D8B030D-6E8A-4147-A177-3AD203B41FA5}">
                      <a16:colId xmlns:a16="http://schemas.microsoft.com/office/drawing/2014/main" val="4029391434"/>
                    </a:ext>
                  </a:extLst>
                </a:gridCol>
              </a:tblGrid>
              <a:tr h="903111">
                <a:tc>
                  <a:txBody>
                    <a:bodyPr/>
                    <a:lstStyle/>
                    <a:p>
                      <a:r>
                        <a:rPr lang="en-GB" dirty="0"/>
                        <a:t>Database programme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Excel Spreadsheet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HR Management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851656"/>
                  </a:ext>
                </a:extLst>
              </a:tr>
              <a:tr h="90311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Database Language like SQL learning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Ms Excel Course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HR qualification course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7641811"/>
                  </a:ext>
                </a:extLst>
              </a:tr>
              <a:tr h="90311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Database tutorial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Free Online courses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Ask manager to train and tutorial YouTube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9703863"/>
                  </a:ext>
                </a:extLst>
              </a:tr>
              <a:tr h="903111">
                <a:tc>
                  <a:txBody>
                    <a:bodyPr/>
                    <a:lstStyle/>
                    <a:p>
                      <a:r>
                        <a:rPr lang="en-GB" dirty="0"/>
                        <a:t>Online courses and training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Project studies and website learning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Study Company policy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03895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20222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9A5F6-48FF-304E-B028-81C7BC991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-1403683"/>
            <a:ext cx="10364451" cy="3618378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5987F-06B4-9849-BF68-1F36E1FCA57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1843" y="768684"/>
            <a:ext cx="6483684" cy="13301579"/>
          </a:xfrm>
        </p:spPr>
        <p:txBody>
          <a:bodyPr>
            <a:noAutofit/>
          </a:bodyPr>
          <a:lstStyle/>
          <a:p>
            <a:r>
              <a:rPr lang="en-US" sz="1000" dirty="0">
                <a:hlinkClick r:id="rId2"/>
              </a:rPr>
              <a:t>https://</a:t>
            </a:r>
            <a:r>
              <a:rPr lang="en-US" sz="1000" dirty="0" err="1">
                <a:hlinkClick r:id="rId2"/>
              </a:rPr>
              <a:t>www.slideteam.net</a:t>
            </a:r>
            <a:r>
              <a:rPr lang="en-US" sz="1000" dirty="0">
                <a:hlinkClick r:id="rId2"/>
              </a:rPr>
              <a:t>/administration-skills-ppt-slide-themes.html</a:t>
            </a:r>
            <a:endParaRPr lang="en-GB" sz="1000" dirty="0"/>
          </a:p>
          <a:p>
            <a:r>
              <a:rPr lang="en-US" sz="1000" dirty="0">
                <a:hlinkClick r:id="rId3"/>
              </a:rPr>
              <a:t>https://</a:t>
            </a:r>
            <a:r>
              <a:rPr lang="en-US" sz="1000" dirty="0" err="1">
                <a:hlinkClick r:id="rId3"/>
              </a:rPr>
              <a:t>www.coe.int</a:t>
            </a:r>
            <a:r>
              <a:rPr lang="en-US" sz="1000" dirty="0">
                <a:hlinkClick r:id="rId3"/>
              </a:rPr>
              <a:t>/en/web/</a:t>
            </a:r>
            <a:r>
              <a:rPr lang="en-US" sz="1000" dirty="0" err="1">
                <a:hlinkClick r:id="rId3"/>
              </a:rPr>
              <a:t>eurimages</a:t>
            </a:r>
            <a:r>
              <a:rPr lang="en-US" sz="1000" dirty="0">
                <a:hlinkClick r:id="rId3"/>
              </a:rPr>
              <a:t>/-/changes-to-the-co-production-support-regulations-as-of-1-</a:t>
            </a:r>
            <a:r>
              <a:rPr lang="en-US" sz="1000" dirty="0" err="1">
                <a:hlinkClick r:id="rId3"/>
              </a:rPr>
              <a:t>january-2021</a:t>
            </a:r>
            <a:endParaRPr lang="en-GB" sz="1000" dirty="0"/>
          </a:p>
          <a:p>
            <a:r>
              <a:rPr lang="en-US" sz="1000" dirty="0">
                <a:hlinkClick r:id="rId4"/>
              </a:rPr>
              <a:t>https://</a:t>
            </a:r>
            <a:r>
              <a:rPr lang="en-US" sz="1000" dirty="0" err="1">
                <a:hlinkClick r:id="rId4"/>
              </a:rPr>
              <a:t>www.websolutions.com</a:t>
            </a:r>
            <a:r>
              <a:rPr lang="en-US" sz="1000" dirty="0">
                <a:hlinkClick r:id="rId4"/>
              </a:rPr>
              <a:t>/blog/4-ways-to-get-your-brand-noticed-with-awareness-marketing/</a:t>
            </a:r>
            <a:endParaRPr lang="en-GB" sz="1000" dirty="0"/>
          </a:p>
          <a:p>
            <a:r>
              <a:rPr lang="en-US" sz="1000" dirty="0">
                <a:hlinkClick r:id="rId5"/>
              </a:rPr>
              <a:t>https://</a:t>
            </a:r>
            <a:r>
              <a:rPr lang="en-US" sz="1000" dirty="0" err="1">
                <a:hlinkClick r:id="rId5"/>
              </a:rPr>
              <a:t>www.mindtools.com</a:t>
            </a:r>
            <a:r>
              <a:rPr lang="en-US" sz="1000" dirty="0">
                <a:hlinkClick r:id="rId5"/>
              </a:rPr>
              <a:t>/pages/article/</a:t>
            </a:r>
            <a:r>
              <a:rPr lang="en-US" sz="1000" dirty="0" err="1">
                <a:hlinkClick r:id="rId5"/>
              </a:rPr>
              <a:t>newHTE_00.htm</a:t>
            </a:r>
            <a:endParaRPr lang="en-GB" sz="1000" dirty="0"/>
          </a:p>
          <a:p>
            <a:r>
              <a:rPr lang="en-US" sz="1000" dirty="0">
                <a:hlinkClick r:id="rId6"/>
              </a:rPr>
              <a:t>https://www.jobs.ie/job-talk/personal-skills/</a:t>
            </a:r>
            <a:endParaRPr lang="en-GB" sz="1000" dirty="0"/>
          </a:p>
          <a:p>
            <a:r>
              <a:rPr lang="en-GB" sz="1000" dirty="0">
                <a:hlinkClick r:id="rId7"/>
              </a:rPr>
              <a:t>https://</a:t>
            </a:r>
            <a:r>
              <a:rPr lang="en-GB" sz="1000" dirty="0" err="1">
                <a:hlinkClick r:id="rId7"/>
              </a:rPr>
              <a:t>www.openstudycollege.com</a:t>
            </a:r>
            <a:r>
              <a:rPr lang="en-GB" sz="1000" dirty="0">
                <a:hlinkClick r:id="rId7"/>
              </a:rPr>
              <a:t>/career-guide/become-a-nail-technician</a:t>
            </a:r>
            <a:endParaRPr lang="en-GB" sz="1000" dirty="0"/>
          </a:p>
          <a:p>
            <a:endParaRPr lang="en-GB" sz="1000" dirty="0"/>
          </a:p>
          <a:p>
            <a:r>
              <a:rPr lang="en-GB" sz="1000" dirty="0">
                <a:hlinkClick r:id="rId8"/>
              </a:rPr>
              <a:t>https://www.salonsuccessacademy.com/blog/5-skills-need-nail-technician/</a:t>
            </a:r>
            <a:endParaRPr lang="en-GB" sz="1000" dirty="0"/>
          </a:p>
          <a:p>
            <a:endParaRPr lang="en-GB" sz="1000" dirty="0"/>
          </a:p>
          <a:p>
            <a:r>
              <a:rPr lang="en-GB" sz="1000" dirty="0">
                <a:hlinkClick r:id="rId9"/>
              </a:rPr>
              <a:t>https://</a:t>
            </a:r>
            <a:r>
              <a:rPr lang="en-GB" sz="1000" dirty="0" err="1">
                <a:hlinkClick r:id="rId9"/>
              </a:rPr>
              <a:t>start.spidergap.com</a:t>
            </a:r>
            <a:r>
              <a:rPr lang="en-GB" sz="1000" dirty="0">
                <a:hlinkClick r:id="rId9"/>
              </a:rPr>
              <a:t>/a/360-feedback-tool?</a:t>
            </a:r>
            <a:r>
              <a:rPr lang="en-GB" sz="1000" dirty="0" err="1">
                <a:hlinkClick r:id="rId9"/>
              </a:rPr>
              <a:t>gclid</a:t>
            </a:r>
            <a:r>
              <a:rPr lang="en-GB" sz="1000" dirty="0">
                <a:hlinkClick r:id="rId9"/>
              </a:rPr>
              <a:t>=CjwKCAiAhreNBhAYEiwAFGGKPCdlyy4HxEVHliWslq4JQ1ncPzS5SEGPMKyAHrboBk4qqRafQpT1aRoCiF4QAvD_BwE</a:t>
            </a:r>
            <a:endParaRPr lang="en-GB" sz="1000" dirty="0"/>
          </a:p>
          <a:p>
            <a:endParaRPr lang="en-GB" sz="1000" dirty="0"/>
          </a:p>
          <a:p>
            <a:r>
              <a:rPr lang="en-GB" sz="1000" dirty="0">
                <a:hlinkClick r:id="rId10"/>
              </a:rPr>
              <a:t>https://www.thebalancecareers.com/communication-skills-list-2063779</a:t>
            </a:r>
            <a:endParaRPr lang="en-GB" sz="1000" dirty="0"/>
          </a:p>
          <a:p>
            <a:r>
              <a:rPr lang="en-GB" sz="1000" dirty="0">
                <a:hlinkClick r:id="rId11"/>
              </a:rPr>
              <a:t>https://www.toolbox.com/hr/talent-management/articles/what-is-talent-management/</a:t>
            </a:r>
            <a:endParaRPr lang="en-GB" sz="1000" dirty="0"/>
          </a:p>
          <a:p>
            <a:r>
              <a:rPr lang="en-GB" sz="1000" dirty="0">
                <a:hlinkClick r:id="rId12"/>
              </a:rPr>
              <a:t>https://</a:t>
            </a:r>
            <a:r>
              <a:rPr lang="en-GB" sz="1000" dirty="0" err="1">
                <a:hlinkClick r:id="rId12"/>
              </a:rPr>
              <a:t>thenailtechdiaries.com</a:t>
            </a:r>
            <a:r>
              <a:rPr lang="en-GB" sz="1000" dirty="0">
                <a:hlinkClick r:id="rId12"/>
              </a:rPr>
              <a:t>/</a:t>
            </a:r>
            <a:r>
              <a:rPr lang="en-GB" sz="1000" dirty="0" err="1">
                <a:hlinkClick r:id="rId12"/>
              </a:rPr>
              <a:t>nail-salon-organization</a:t>
            </a:r>
            <a:r>
              <a:rPr lang="en-GB" sz="1000" dirty="0">
                <a:hlinkClick r:id="rId12"/>
              </a:rPr>
              <a:t>-and-storage-shopping-ideas/</a:t>
            </a:r>
            <a:endParaRPr lang="en-GB" sz="1000" dirty="0"/>
          </a:p>
          <a:p>
            <a:r>
              <a:rPr lang="en-GB" sz="1000" dirty="0">
                <a:hlinkClick r:id="rId13"/>
              </a:rPr>
              <a:t>https://</a:t>
            </a:r>
            <a:r>
              <a:rPr lang="en-GB" sz="1000" dirty="0" err="1">
                <a:hlinkClick r:id="rId13"/>
              </a:rPr>
              <a:t>www.zippia.com</a:t>
            </a:r>
            <a:r>
              <a:rPr lang="en-GB" sz="1000" dirty="0">
                <a:hlinkClick r:id="rId13"/>
              </a:rPr>
              <a:t>/nail-technician-jobs/skills/</a:t>
            </a:r>
            <a:endParaRPr lang="en-GB" sz="1000" dirty="0"/>
          </a:p>
          <a:p>
            <a:endParaRPr lang="en-GB" sz="1000" dirty="0"/>
          </a:p>
          <a:p>
            <a:r>
              <a:rPr lang="en-GB" sz="1000" dirty="0">
                <a:hlinkClick r:id="rId14"/>
              </a:rPr>
              <a:t>https://</a:t>
            </a:r>
            <a:r>
              <a:rPr lang="en-GB" sz="1000" dirty="0" err="1">
                <a:hlinkClick r:id="rId14"/>
              </a:rPr>
              <a:t>trieunails.com</a:t>
            </a:r>
            <a:r>
              <a:rPr lang="en-GB" sz="1000" dirty="0">
                <a:hlinkClick r:id="rId14"/>
              </a:rPr>
              <a:t>/how-to-perfect-the-art-of-time-management-nail-salon-near/</a:t>
            </a:r>
            <a:endParaRPr lang="en-GB" sz="1000" dirty="0"/>
          </a:p>
          <a:p>
            <a:r>
              <a:rPr lang="en-GB" sz="1000" dirty="0">
                <a:hlinkClick r:id="rId15"/>
              </a:rPr>
              <a:t>https://</a:t>
            </a:r>
            <a:r>
              <a:rPr lang="en-GB" sz="1000" dirty="0" err="1">
                <a:hlinkClick r:id="rId15"/>
              </a:rPr>
              <a:t>www.nailsmag.com</a:t>
            </a:r>
            <a:r>
              <a:rPr lang="en-GB" sz="1000" dirty="0">
                <a:hlinkClick r:id="rId15"/>
              </a:rPr>
              <a:t>/392306/strengthen-your-business-with-good-problem-solving-skills</a:t>
            </a:r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106381319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981</Words>
  <Application>Microsoft Office PowerPoint</Application>
  <PresentationFormat>Widescreen</PresentationFormat>
  <Paragraphs>137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Tw Cen MT</vt:lpstr>
      <vt:lpstr>Droplet</vt:lpstr>
      <vt:lpstr>Pivoine ltd</vt:lpstr>
      <vt:lpstr>PowerPoint Presentation</vt:lpstr>
      <vt:lpstr>Introduction</vt:lpstr>
      <vt:lpstr>Being organized </vt:lpstr>
      <vt:lpstr>Benefit of 360  degree</vt:lpstr>
      <vt:lpstr>Communication skills </vt:lpstr>
      <vt:lpstr>Regulations</vt:lpstr>
      <vt:lpstr>Awareness And process </vt:lpstr>
      <vt:lpstr>Negotiations skills , interpersonal skills </vt:lpstr>
      <vt:lpstr>Problem solving </vt:lpstr>
      <vt:lpstr>Conclusion </vt:lpstr>
      <vt:lpstr>Personal Skills </vt:lpstr>
      <vt:lpstr>Training and development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Pivoine ltd</dc:title>
  <dc:creator>Alexandra Elena Radu (1921326)</dc:creator>
  <cp:lastModifiedBy>Alexandra Elena Radu (1921326)</cp:lastModifiedBy>
  <cp:revision>29</cp:revision>
  <dcterms:created xsi:type="dcterms:W3CDTF">2021-11-25T12:08:42Z</dcterms:created>
  <dcterms:modified xsi:type="dcterms:W3CDTF">2021-12-09T10:05:53Z</dcterms:modified>
</cp:coreProperties>
</file>