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988" y="-738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44BAC6-B102-4AD1-974A-FCE9C97A1CF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147E64-65E6-4212-A7F5-6515E472F81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9FE1E3-F7B6-416A-98C0-6D4F1360678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E46172-A42D-49D4-BB9E-B0AF063B580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D6DE85-69F3-462C-8229-FB6C7E83D9B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C7273E-F00C-4F92-B2E3-471E5E61E2D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1A1123-F5D8-4857-9EDF-27A4746D7F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8EE2DA-45DA-440D-BB1A-7F07127FE3C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252EB1-6D9B-4CB7-A141-7F08047D6AD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B0894D-DA4A-4070-A61A-7EF75A9F9E4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BE4917-5213-4E0D-91D6-111D398E172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E46C130-1F15-401B-9214-2177274FE46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67544" y="2924944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103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9" name="AutoShape 1033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34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14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minws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8?</a:t>
            </a:r>
          </a:p>
        </p:txBody>
      </p:sp>
      <p:sp>
        <p:nvSpPr>
          <p:cNvPr id="28678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dyblu 8,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pa rif 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ei gael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2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Pa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fwy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nag </a:t>
            </a: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Roedd 32 o ddisgyblion mewn dosbarth.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Roedd 11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ohonynt yn berchen ar anifail anwes.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ohonynt nad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oeddent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berchen ar anifail anwes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crys-t yn costio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£11.40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newid byddech yn ei gael 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wedi talu â phapur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£20?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Tynnwch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16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oddiwrth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45.</a:t>
            </a: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Os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gwyliau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6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wythnos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2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ddiwrnod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,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diwrnod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gyfan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gwbl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hynny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240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seddau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sinema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 Os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mae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20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seddau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mhob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rhes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,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rhes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seddau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56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539552" y="1124744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yw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perimedr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sgwâr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sydd ag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ochrau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9cm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hyd?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nesaf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dilyniant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9, 16, 23, . . .</a:t>
            </a: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8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sgwario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ydych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wrth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luosi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3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6?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Fel arfer,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llyfr yn costio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£16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Mae'n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cael ei gynnig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mewn arwerthiant am £9.30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ydych chi'n ei arbed 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ydych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prynu y llyfr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arwerthiant?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120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16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21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£8.60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29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44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36cm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21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£6.70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249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62</cp:revision>
  <dcterms:created xsi:type="dcterms:W3CDTF">2006-05-09T10:41:48Z</dcterms:created>
  <dcterms:modified xsi:type="dcterms:W3CDTF">2014-08-14T11:21:40Z</dcterms:modified>
</cp:coreProperties>
</file>