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17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0CFB8-AB42-A987-12EB-C95B35DE65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516B6D-AE2A-76D0-3E83-B1CBF3F32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08A2C5-AA53-3428-5FFC-09989046C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C05478-6272-145A-AD41-12B1C8822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DCAEE2-C01A-E3ED-717A-902AFE824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04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2D3DF-266A-8A4D-4D91-219CDDF54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B9127-7F92-47AD-4932-8B3484729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42DC0-7C54-8598-592D-94DAF170B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B304DE-7EDA-AB4B-1183-1DD1B2480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2AFB42-A4E6-A36C-BD96-157916D5A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519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1E47E-030B-5E4D-3446-50A43B34D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A3A597-DB31-E48F-888F-FAD9BB48E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F89AE8-8A5C-881C-F045-006A5CA22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57F55-5035-2926-FF5F-D852461D5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7BE63-4BBF-7DCE-C7BB-BA5486647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20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43DA3-16B8-9431-FB87-1E19C486F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0A0CA-D4D3-9BF7-A0E6-3A650F22372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31433F-4C8C-29AC-A8B0-4709FF6D67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DD2E4F-8320-EF55-CE39-80A16A107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11F221-1B1A-D84B-7169-26EB57DD3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0ABE94-E40A-4921-5748-B2CB5E1CC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A3575-CFBC-D632-22D5-DB22D4C5BE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FD463-B3C2-03F7-A429-BCB52ECB5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E51BD3-F82F-DCF5-E763-FC2FB99C1B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B8A4ED-ADDE-94D8-5444-B51D357AF0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442EFA-9CFA-8A3D-D364-89F34CCD3B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F1ABDE-92F3-CE72-F845-AA3B5A1F8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29058C6-6FD1-43A3-EEB0-20A59DC8A9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70B662-86F3-0CCE-B97C-9B41CB0A3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06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54A891-6C5A-3755-84FF-5FEC21FB2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EB99D2-C282-DFA3-E71E-37854BE95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8E314B-1841-8548-1F22-3B50BCA9B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F7136-2627-BC49-6B1F-C512045B0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92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F37E2B5-0F42-2564-2DAF-5DBA82A96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D9A64A-F05A-2BBA-5D87-A4817A39B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882159-77C3-B563-68E9-DD183925F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67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306E0-4869-9E5F-CC41-B646CEF73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EC6ED4-5A22-4753-6358-5317B2629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5609DB-9396-CD15-940B-558605E3F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26C1A4-6AD4-C37D-A3DF-7627B7131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647795-CA41-C5EE-BE13-41B78D93F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FB56AF-B166-11E0-B63A-9C1BF5FCF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542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F1FB2-A8E5-E6ED-0806-1145A791D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725F74-4B1F-08C5-3F3B-56A49F9FC8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DD765-871D-6730-A68B-CC418556FD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8E3509-F57B-45A7-D12B-5791B896A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2ABA07-7F6E-CE28-7236-4F9D17996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937FD7-B8FA-360B-9C22-035C3E8E7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744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7BE0D-6343-3FBC-FD22-33FBEDFC6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81D3C4-0808-6445-A51C-7F3D561E6A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006FC-EA75-36F1-D0EE-EC0B7D26F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4A55E-A641-88A1-48D1-9F0D279F5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7750F4-424A-47A4-4E07-37DAF4E9A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069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8A2BF7-E69F-14CE-C40B-29AF5EEEED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996123-3C0E-5A5E-1321-8D2B30BA89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2D5E39-0C8E-DE3F-60BD-9B26AD3E4D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A2C32D-170C-CF96-0C78-1DAB31EE0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871FD-F983-3664-EFB4-C4259CC97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148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75819A-E5F6-04ED-DA6F-8A59CD8DB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8580C-DAB3-DA85-2927-8F9065666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D2538C-AE4D-DDA9-4534-D7E61A90E0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51DD7-99E0-48D6-90A7-11576F7D5E4D}" type="datetimeFigureOut">
              <a:rPr lang="en-GB" smtClean="0"/>
              <a:t>18/09/2022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05306-49DE-3E71-CF6D-15B219D961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64719-A991-33AB-7E58-CAE18A51E7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B201C-1C54-4B44-A5AF-6BA7CB9971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076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AC8C0-1A76-E3DB-4BC5-AF7BF63E11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3295650" y="-1744662"/>
            <a:ext cx="9144000" cy="2387600"/>
          </a:xfrm>
        </p:spPr>
        <p:txBody>
          <a:bodyPr>
            <a:normAutofit/>
          </a:bodyPr>
          <a:lstStyle/>
          <a:p>
            <a:r>
              <a:rPr lang="en-GB" sz="2400" u="sng" dirty="0"/>
              <a:t>Referencing List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32C93C-0A66-67C4-1924-81E32A41E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849" y="849312"/>
            <a:ext cx="9058275" cy="1931987"/>
          </a:xfrm>
        </p:spPr>
        <p:txBody>
          <a:bodyPr>
            <a:noAutofit/>
          </a:bodyPr>
          <a:lstStyle/>
          <a:p>
            <a:pPr algn="l"/>
            <a:r>
              <a:rPr lang="en-GB" sz="1200" dirty="0"/>
              <a:t> Academic skills and assessment guidance 2022-2023</a:t>
            </a:r>
          </a:p>
          <a:p>
            <a:pPr algn="l"/>
            <a:r>
              <a:rPr lang="en-GB" sz="1200" dirty="0"/>
              <a:t>American psychologist association 2017</a:t>
            </a:r>
          </a:p>
          <a:p>
            <a:pPr algn="l"/>
            <a:r>
              <a:rPr lang="en-GB" sz="1200" dirty="0"/>
              <a:t>Critical thinking according to the scholars Eileen </a:t>
            </a:r>
            <a:r>
              <a:rPr lang="en-GB" sz="1200" dirty="0" err="1"/>
              <a:t>Gambril</a:t>
            </a:r>
            <a:r>
              <a:rPr lang="en-GB" sz="1200" dirty="0"/>
              <a:t> and Diane </a:t>
            </a:r>
            <a:r>
              <a:rPr lang="en-GB" sz="1200" dirty="0" err="1"/>
              <a:t>Halfpern</a:t>
            </a:r>
            <a:r>
              <a:rPr lang="en-GB" sz="1200" dirty="0"/>
              <a:t>, the Pennsylvania child resource centre.</a:t>
            </a:r>
          </a:p>
          <a:p>
            <a:pPr algn="l"/>
            <a:r>
              <a:rPr lang="en-GB" sz="1200" dirty="0"/>
              <a:t>Critical thinking skills, Stella Cottrell p220 – p227</a:t>
            </a:r>
          </a:p>
          <a:p>
            <a:pPr algn="l"/>
            <a:r>
              <a:rPr lang="en-GB" sz="1200" dirty="0"/>
              <a:t>Forsyth Patrick, successful time management 1-10 paraphrase without plagiarism use RRLC read, re read list compose Raymond P Kettle, Danielle </a:t>
            </a:r>
            <a:r>
              <a:rPr lang="en-GB" sz="1200" dirty="0" err="1"/>
              <a:t>Defauw</a:t>
            </a:r>
            <a:r>
              <a:rPr lang="en-GB" sz="1200" dirty="0"/>
              <a:t> 14</a:t>
            </a:r>
            <a:r>
              <a:rPr lang="en-GB" sz="1200" baseline="30000" dirty="0"/>
              <a:t>th</a:t>
            </a:r>
            <a:r>
              <a:rPr lang="en-GB" sz="1200" dirty="0"/>
              <a:t> March 2018</a:t>
            </a:r>
          </a:p>
          <a:p>
            <a:pPr algn="l"/>
            <a:r>
              <a:rPr lang="en-GB" sz="1200" dirty="0"/>
              <a:t>Harvard referencing guide</a:t>
            </a:r>
          </a:p>
          <a:p>
            <a:pPr algn="l"/>
            <a:r>
              <a:rPr lang="en-GB" sz="1200" dirty="0" err="1"/>
              <a:t>Pengilly</a:t>
            </a:r>
            <a:r>
              <a:rPr lang="en-GB" sz="1200" dirty="0"/>
              <a:t> and </a:t>
            </a:r>
            <a:r>
              <a:rPr lang="en-GB" sz="1200" dirty="0" err="1"/>
              <a:t>doods</a:t>
            </a:r>
            <a:r>
              <a:rPr lang="en-GB" sz="1200" dirty="0"/>
              <a:t> 2000</a:t>
            </a:r>
          </a:p>
          <a:p>
            <a:pPr algn="l"/>
            <a:r>
              <a:rPr lang="en-GB" sz="1200" dirty="0"/>
              <a:t>Pierce and </a:t>
            </a:r>
            <a:r>
              <a:rPr lang="en-GB" sz="1200" dirty="0" err="1"/>
              <a:t>Keim</a:t>
            </a:r>
            <a:r>
              <a:rPr lang="en-GB" sz="1200" dirty="0"/>
              <a:t> 2007</a:t>
            </a:r>
          </a:p>
          <a:p>
            <a:pPr algn="l"/>
            <a:r>
              <a:rPr lang="en-GB" sz="1200" dirty="0"/>
              <a:t>Standard </a:t>
            </a:r>
            <a:r>
              <a:rPr lang="en-GB" sz="1200" dirty="0" err="1"/>
              <a:t>encyclopedia</a:t>
            </a:r>
            <a:r>
              <a:rPr lang="en-GB" sz="1200" dirty="0"/>
              <a:t> of philosophy</a:t>
            </a:r>
          </a:p>
        </p:txBody>
      </p:sp>
    </p:spTree>
    <p:extLst>
      <p:ext uri="{BB962C8B-B14F-4D97-AF65-F5344CB8AC3E}">
        <p14:creationId xmlns:p14="http://schemas.microsoft.com/office/powerpoint/2010/main" val="4139011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82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Referencing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Referencing List</dc:title>
  <dc:creator>Sara Davies</dc:creator>
  <cp:lastModifiedBy>Sara Davies</cp:lastModifiedBy>
  <cp:revision>1</cp:revision>
  <dcterms:created xsi:type="dcterms:W3CDTF">2022-09-18T16:50:46Z</dcterms:created>
  <dcterms:modified xsi:type="dcterms:W3CDTF">2022-09-18T17:19:33Z</dcterms:modified>
</cp:coreProperties>
</file>