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57" r:id="rId3"/>
    <p:sldId id="260" r:id="rId4"/>
    <p:sldId id="261"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5F5F5"/>
    <a:srgbClr val="A13090"/>
    <a:srgbClr val="4330A1"/>
    <a:srgbClr val="EDF7D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8A08D0-ECB5-69AE-A790-E6EC5C1317E5}" v="204" dt="2025-06-20T04:55:34.437"/>
    <p1510:client id="{AA59DFA3-17C6-5F06-B249-89F8E71C7117}" v="139" dt="2025-06-20T04:13:47.9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ena Lucy (2210256)" userId="S::2210256@student.uwtsd.ac.uk::5bd47dfb-d838-4232-9830-9d3ad254591e" providerId="AD" clId="Web-{39E12D8A-D987-1985-2BEE-703D306490F8}"/>
    <pc:docChg chg="modSld">
      <pc:chgData name="Rosena Lucy (2210256)" userId="S::2210256@student.uwtsd.ac.uk::5bd47dfb-d838-4232-9830-9d3ad254591e" providerId="AD" clId="Web-{39E12D8A-D987-1985-2BEE-703D306490F8}" dt="2025-03-16T16:12:06.861" v="369" actId="1076"/>
      <pc:docMkLst>
        <pc:docMk/>
      </pc:docMkLst>
      <pc:sldChg chg="addSp delSp">
        <pc:chgData name="Rosena Lucy (2210256)" userId="S::2210256@student.uwtsd.ac.uk::5bd47dfb-d838-4232-9830-9d3ad254591e" providerId="AD" clId="Web-{39E12D8A-D987-1985-2BEE-703D306490F8}" dt="2025-03-16T15:57:50.346" v="320"/>
        <pc:sldMkLst>
          <pc:docMk/>
          <pc:sldMk cId="109857222" sldId="256"/>
        </pc:sldMkLst>
        <pc:graphicFrameChg chg="add del">
          <ac:chgData name="Rosena Lucy (2210256)" userId="S::2210256@student.uwtsd.ac.uk::5bd47dfb-d838-4232-9830-9d3ad254591e" providerId="AD" clId="Web-{39E12D8A-D987-1985-2BEE-703D306490F8}" dt="2025-03-16T15:55:47.697" v="312"/>
          <ac:graphicFrameMkLst>
            <pc:docMk/>
            <pc:sldMk cId="109857222" sldId="256"/>
            <ac:graphicFrameMk id="5" creationId="{C3DE3DDA-017B-71D9-C481-B32BFC08B0A3}"/>
          </ac:graphicFrameMkLst>
        </pc:graphicFrameChg>
        <pc:graphicFrameChg chg="add">
          <ac:chgData name="Rosena Lucy (2210256)" userId="S::2210256@student.uwtsd.ac.uk::5bd47dfb-d838-4232-9830-9d3ad254591e" providerId="AD" clId="Web-{39E12D8A-D987-1985-2BEE-703D306490F8}" dt="2025-03-16T15:57:50.346" v="320"/>
          <ac:graphicFrameMkLst>
            <pc:docMk/>
            <pc:sldMk cId="109857222" sldId="256"/>
            <ac:graphicFrameMk id="7" creationId="{90C2FE3B-FCD9-A135-7FF8-6F24AB2B4ABB}"/>
          </ac:graphicFrameMkLst>
        </pc:graphicFrameChg>
      </pc:sldChg>
      <pc:sldChg chg="addSp delSp modSp mod modClrScheme chgLayout">
        <pc:chgData name="Rosena Lucy (2210256)" userId="S::2210256@student.uwtsd.ac.uk::5bd47dfb-d838-4232-9830-9d3ad254591e" providerId="AD" clId="Web-{39E12D8A-D987-1985-2BEE-703D306490F8}" dt="2025-03-16T16:12:06.861" v="369" actId="1076"/>
        <pc:sldMkLst>
          <pc:docMk/>
          <pc:sldMk cId="1238994777" sldId="257"/>
        </pc:sldMkLst>
        <pc:spChg chg="mod ord">
          <ac:chgData name="Rosena Lucy (2210256)" userId="S::2210256@student.uwtsd.ac.uk::5bd47dfb-d838-4232-9830-9d3ad254591e" providerId="AD" clId="Web-{39E12D8A-D987-1985-2BEE-703D306490F8}" dt="2025-03-16T14:40:51.341" v="8"/>
          <ac:spMkLst>
            <pc:docMk/>
            <pc:sldMk cId="1238994777" sldId="257"/>
            <ac:spMk id="2" creationId="{C77A5B1B-9779-C28D-CDBE-7CF2B49550AE}"/>
          </ac:spMkLst>
        </pc:spChg>
        <pc:spChg chg="mod ord">
          <ac:chgData name="Rosena Lucy (2210256)" userId="S::2210256@student.uwtsd.ac.uk::5bd47dfb-d838-4232-9830-9d3ad254591e" providerId="AD" clId="Web-{39E12D8A-D987-1985-2BEE-703D306490F8}" dt="2025-03-16T15:11:31.102" v="110" actId="14100"/>
          <ac:spMkLst>
            <pc:docMk/>
            <pc:sldMk cId="1238994777" sldId="257"/>
            <ac:spMk id="3" creationId="{22E910D4-6B45-D256-E6DE-9A58E43B5386}"/>
          </ac:spMkLst>
        </pc:spChg>
        <pc:spChg chg="add del mod ord">
          <ac:chgData name="Rosena Lucy (2210256)" userId="S::2210256@student.uwtsd.ac.uk::5bd47dfb-d838-4232-9830-9d3ad254591e" providerId="AD" clId="Web-{39E12D8A-D987-1985-2BEE-703D306490F8}" dt="2025-03-16T14:41:02.998" v="9"/>
          <ac:spMkLst>
            <pc:docMk/>
            <pc:sldMk cId="1238994777" sldId="257"/>
            <ac:spMk id="8" creationId="{EB5DBA0E-3A0D-F7E6-AD6D-4D634D466AC6}"/>
          </ac:spMkLst>
        </pc:spChg>
        <pc:spChg chg="add mod">
          <ac:chgData name="Rosena Lucy (2210256)" userId="S::2210256@student.uwtsd.ac.uk::5bd47dfb-d838-4232-9830-9d3ad254591e" providerId="AD" clId="Web-{39E12D8A-D987-1985-2BEE-703D306490F8}" dt="2025-03-16T15:25:43.189" v="142" actId="20577"/>
          <ac:spMkLst>
            <pc:docMk/>
            <pc:sldMk cId="1238994777" sldId="257"/>
            <ac:spMk id="24" creationId="{19D641E2-1E4D-6BCD-9783-AE2301B6B333}"/>
          </ac:spMkLst>
        </pc:spChg>
        <pc:spChg chg="add del mod">
          <ac:chgData name="Rosena Lucy (2210256)" userId="S::2210256@student.uwtsd.ac.uk::5bd47dfb-d838-4232-9830-9d3ad254591e" providerId="AD" clId="Web-{39E12D8A-D987-1985-2BEE-703D306490F8}" dt="2025-03-16T14:43:55.181" v="21"/>
          <ac:spMkLst>
            <pc:docMk/>
            <pc:sldMk cId="1238994777" sldId="257"/>
            <ac:spMk id="25" creationId="{638E004E-9E04-EED7-3CD3-999E9D05EF8D}"/>
          </ac:spMkLst>
        </pc:spChg>
        <pc:spChg chg="add del">
          <ac:chgData name="Rosena Lucy (2210256)" userId="S::2210256@student.uwtsd.ac.uk::5bd47dfb-d838-4232-9830-9d3ad254591e" providerId="AD" clId="Web-{39E12D8A-D987-1985-2BEE-703D306490F8}" dt="2025-03-16T15:05:31.266" v="62"/>
          <ac:spMkLst>
            <pc:docMk/>
            <pc:sldMk cId="1238994777" sldId="257"/>
            <ac:spMk id="27" creationId="{3623C1C5-CAF4-B32D-CD7D-E880D1A8DD61}"/>
          </ac:spMkLst>
        </pc:spChg>
        <pc:spChg chg="add mod">
          <ac:chgData name="Rosena Lucy (2210256)" userId="S::2210256@student.uwtsd.ac.uk::5bd47dfb-d838-4232-9830-9d3ad254591e" providerId="AD" clId="Web-{39E12D8A-D987-1985-2BEE-703D306490F8}" dt="2025-03-16T15:50:40.146" v="249" actId="20577"/>
          <ac:spMkLst>
            <pc:docMk/>
            <pc:sldMk cId="1238994777" sldId="257"/>
            <ac:spMk id="28" creationId="{99B9BD95-48BD-E34E-47E3-AC866C7E6F63}"/>
          </ac:spMkLst>
        </pc:spChg>
        <pc:spChg chg="add del mod">
          <ac:chgData name="Rosena Lucy (2210256)" userId="S::2210256@student.uwtsd.ac.uk::5bd47dfb-d838-4232-9830-9d3ad254591e" providerId="AD" clId="Web-{39E12D8A-D987-1985-2BEE-703D306490F8}" dt="2025-03-16T15:48:38.372" v="229"/>
          <ac:spMkLst>
            <pc:docMk/>
            <pc:sldMk cId="1238994777" sldId="257"/>
            <ac:spMk id="39" creationId="{4030FB9A-87A6-295A-7D81-AFB22F55DA6C}"/>
          </ac:spMkLst>
        </pc:spChg>
        <pc:spChg chg="add del mod">
          <ac:chgData name="Rosena Lucy (2210256)" userId="S::2210256@student.uwtsd.ac.uk::5bd47dfb-d838-4232-9830-9d3ad254591e" providerId="AD" clId="Web-{39E12D8A-D987-1985-2BEE-703D306490F8}" dt="2025-03-16T15:56:07.042" v="316"/>
          <ac:spMkLst>
            <pc:docMk/>
            <pc:sldMk cId="1238994777" sldId="257"/>
            <ac:spMk id="45" creationId="{9FBFFFD4-5A8E-F2C1-EE27-BA82638E7E23}"/>
          </ac:spMkLst>
        </pc:spChg>
        <pc:spChg chg="add del mod">
          <ac:chgData name="Rosena Lucy (2210256)" userId="S::2210256@student.uwtsd.ac.uk::5bd47dfb-d838-4232-9830-9d3ad254591e" providerId="AD" clId="Web-{39E12D8A-D987-1985-2BEE-703D306490F8}" dt="2025-03-16T15:52:53.733" v="288"/>
          <ac:spMkLst>
            <pc:docMk/>
            <pc:sldMk cId="1238994777" sldId="257"/>
            <ac:spMk id="49" creationId="{6581A935-C6E4-EF9F-CD73-DE936D89ED52}"/>
          </ac:spMkLst>
        </pc:spChg>
        <pc:spChg chg="add del mod">
          <ac:chgData name="Rosena Lucy (2210256)" userId="S::2210256@student.uwtsd.ac.uk::5bd47dfb-d838-4232-9830-9d3ad254591e" providerId="AD" clId="Web-{39E12D8A-D987-1985-2BEE-703D306490F8}" dt="2025-03-16T15:54:11.972" v="292"/>
          <ac:spMkLst>
            <pc:docMk/>
            <pc:sldMk cId="1238994777" sldId="257"/>
            <ac:spMk id="52" creationId="{B931EB29-1B73-138F-BCC2-A1F4FF22F650}"/>
          </ac:spMkLst>
        </pc:spChg>
        <pc:spChg chg="add del mod">
          <ac:chgData name="Rosena Lucy (2210256)" userId="S::2210256@student.uwtsd.ac.uk::5bd47dfb-d838-4232-9830-9d3ad254591e" providerId="AD" clId="Web-{39E12D8A-D987-1985-2BEE-703D306490F8}" dt="2025-03-16T16:02:00.644" v="338"/>
          <ac:spMkLst>
            <pc:docMk/>
            <pc:sldMk cId="1238994777" sldId="257"/>
            <ac:spMk id="58" creationId="{EA3D6C1F-C2A8-0BD3-0F2D-ABFE716E1B50}"/>
          </ac:spMkLst>
        </pc:spChg>
        <pc:spChg chg="add del mod">
          <ac:chgData name="Rosena Lucy (2210256)" userId="S::2210256@student.uwtsd.ac.uk::5bd47dfb-d838-4232-9830-9d3ad254591e" providerId="AD" clId="Web-{39E12D8A-D987-1985-2BEE-703D306490F8}" dt="2025-03-16T16:02:21.082" v="343"/>
          <ac:spMkLst>
            <pc:docMk/>
            <pc:sldMk cId="1238994777" sldId="257"/>
            <ac:spMk id="59" creationId="{954C64D2-E688-1D89-3ED7-919B516AF61B}"/>
          </ac:spMkLst>
        </pc:spChg>
        <pc:spChg chg="add del mod">
          <ac:chgData name="Rosena Lucy (2210256)" userId="S::2210256@student.uwtsd.ac.uk::5bd47dfb-d838-4232-9830-9d3ad254591e" providerId="AD" clId="Web-{39E12D8A-D987-1985-2BEE-703D306490F8}" dt="2025-03-16T16:04:22.825" v="350"/>
          <ac:spMkLst>
            <pc:docMk/>
            <pc:sldMk cId="1238994777" sldId="257"/>
            <ac:spMk id="60" creationId="{4AFFE5F0-0F86-4E7D-24EE-D2F0C1A04387}"/>
          </ac:spMkLst>
        </pc:spChg>
        <pc:spChg chg="add del mod">
          <ac:chgData name="Rosena Lucy (2210256)" userId="S::2210256@student.uwtsd.ac.uk::5bd47dfb-d838-4232-9830-9d3ad254591e" providerId="AD" clId="Web-{39E12D8A-D987-1985-2BEE-703D306490F8}" dt="2025-03-16T16:05:09.812" v="354"/>
          <ac:spMkLst>
            <pc:docMk/>
            <pc:sldMk cId="1238994777" sldId="257"/>
            <ac:spMk id="61" creationId="{C506BCB8-C636-ADDC-FCC8-09AB5C2BCB18}"/>
          </ac:spMkLst>
        </pc:spChg>
        <pc:spChg chg="add mod">
          <ac:chgData name="Rosena Lucy (2210256)" userId="S::2210256@student.uwtsd.ac.uk::5bd47dfb-d838-4232-9830-9d3ad254591e" providerId="AD" clId="Web-{39E12D8A-D987-1985-2BEE-703D306490F8}" dt="2025-03-16T16:12:06.861" v="369" actId="1076"/>
          <ac:spMkLst>
            <pc:docMk/>
            <pc:sldMk cId="1238994777" sldId="257"/>
            <ac:spMk id="67" creationId="{2C48D38B-22B9-F43C-203B-204930D8CE2D}"/>
          </ac:spMkLst>
        </pc:spChg>
        <pc:graphicFrameChg chg="add del mod modGraphic">
          <ac:chgData name="Rosena Lucy (2210256)" userId="S::2210256@student.uwtsd.ac.uk::5bd47dfb-d838-4232-9830-9d3ad254591e" providerId="AD" clId="Web-{39E12D8A-D987-1985-2BEE-703D306490F8}" dt="2025-03-16T14:39:57.010" v="7"/>
          <ac:graphicFrameMkLst>
            <pc:docMk/>
            <pc:sldMk cId="1238994777" sldId="257"/>
            <ac:graphicFrameMk id="4" creationId="{DA4EAC48-7D04-0CA9-FA6B-ED6CA3889AFB}"/>
          </ac:graphicFrameMkLst>
        </pc:graphicFrameChg>
        <pc:graphicFrameChg chg="add del mod ord modGraphic">
          <ac:chgData name="Rosena Lucy (2210256)" userId="S::2210256@student.uwtsd.ac.uk::5bd47dfb-d838-4232-9830-9d3ad254591e" providerId="AD" clId="Web-{39E12D8A-D987-1985-2BEE-703D306490F8}" dt="2025-03-16T14:43:12.647" v="11"/>
          <ac:graphicFrameMkLst>
            <pc:docMk/>
            <pc:sldMk cId="1238994777" sldId="257"/>
            <ac:graphicFrameMk id="9" creationId="{D8026448-E4E9-20AA-626A-8F69A71EDAE5}"/>
          </ac:graphicFrameMkLst>
        </pc:graphicFrameChg>
        <pc:graphicFrameChg chg="del mod">
          <ac:chgData name="Rosena Lucy (2210256)" userId="S::2210256@student.uwtsd.ac.uk::5bd47dfb-d838-4232-9830-9d3ad254591e" providerId="AD" clId="Web-{39E12D8A-D987-1985-2BEE-703D306490F8}" dt="2025-03-16T14:39:02.459" v="1"/>
          <ac:graphicFrameMkLst>
            <pc:docMk/>
            <pc:sldMk cId="1238994777" sldId="257"/>
            <ac:graphicFrameMk id="10" creationId="{8D0F4D90-8BD1-C978-8189-4798B59D1BCE}"/>
          </ac:graphicFrameMkLst>
        </pc:graphicFrameChg>
        <pc:graphicFrameChg chg="add del mod">
          <ac:chgData name="Rosena Lucy (2210256)" userId="S::2210256@student.uwtsd.ac.uk::5bd47dfb-d838-4232-9830-9d3ad254591e" providerId="AD" clId="Web-{39E12D8A-D987-1985-2BEE-703D306490F8}" dt="2025-03-16T15:43:26.852" v="187"/>
          <ac:graphicFrameMkLst>
            <pc:docMk/>
            <pc:sldMk cId="1238994777" sldId="257"/>
            <ac:graphicFrameMk id="29" creationId="{4BD759DB-5134-93D1-57CB-524CF9E4C6C8}"/>
          </ac:graphicFrameMkLst>
        </pc:graphicFrameChg>
        <pc:graphicFrameChg chg="add del mod topLvl modGraphic">
          <ac:chgData name="Rosena Lucy (2210256)" userId="S::2210256@student.uwtsd.ac.uk::5bd47dfb-d838-4232-9830-9d3ad254591e" providerId="AD" clId="Web-{39E12D8A-D987-1985-2BEE-703D306490F8}" dt="2025-03-16T15:57:41.002" v="319"/>
          <ac:graphicFrameMkLst>
            <pc:docMk/>
            <pc:sldMk cId="1238994777" sldId="257"/>
            <ac:graphicFrameMk id="30" creationId="{5805A7A9-3652-C5DD-4365-6420BE7D1450}"/>
          </ac:graphicFrameMkLst>
        </pc:graphicFrameChg>
        <pc:graphicFrameChg chg="add del mod topLvl modGraphic">
          <ac:chgData name="Rosena Lucy (2210256)" userId="S::2210256@student.uwtsd.ac.uk::5bd47dfb-d838-4232-9830-9d3ad254591e" providerId="AD" clId="Web-{39E12D8A-D987-1985-2BEE-703D306490F8}" dt="2025-03-16T16:00:34.794" v="328"/>
          <ac:graphicFrameMkLst>
            <pc:docMk/>
            <pc:sldMk cId="1238994777" sldId="257"/>
            <ac:graphicFrameMk id="53" creationId="{AE011247-8F7C-AD03-437D-89CA6515939F}"/>
          </ac:graphicFrameMkLst>
        </pc:graphicFrameChg>
        <pc:graphicFrameChg chg="add mod">
          <ac:chgData name="Rosena Lucy (2210256)" userId="S::2210256@student.uwtsd.ac.uk::5bd47dfb-d838-4232-9830-9d3ad254591e" providerId="AD" clId="Web-{39E12D8A-D987-1985-2BEE-703D306490F8}" dt="2025-03-16T16:00:30.591" v="327"/>
          <ac:graphicFrameMkLst>
            <pc:docMk/>
            <pc:sldMk cId="1238994777" sldId="257"/>
            <ac:graphicFrameMk id="55" creationId="{0D8C9FA1-5E95-23D6-DA27-DD00AC1CA52F}"/>
          </ac:graphicFrameMkLst>
        </pc:graphicFrameChg>
        <pc:graphicFrameChg chg="add del mod modGraphic">
          <ac:chgData name="Rosena Lucy (2210256)" userId="S::2210256@student.uwtsd.ac.uk::5bd47dfb-d838-4232-9830-9d3ad254591e" providerId="AD" clId="Web-{39E12D8A-D987-1985-2BEE-703D306490F8}" dt="2025-03-16T16:00:43.342" v="332"/>
          <ac:graphicFrameMkLst>
            <pc:docMk/>
            <pc:sldMk cId="1238994777" sldId="257"/>
            <ac:graphicFrameMk id="57" creationId="{1DBC9220-135C-0EFA-AB59-BDCAB808DE47}"/>
          </ac:graphicFrameMkLst>
        </pc:graphicFrameChg>
        <pc:graphicFrameChg chg="add mod">
          <ac:chgData name="Rosena Lucy (2210256)" userId="S::2210256@student.uwtsd.ac.uk::5bd47dfb-d838-4232-9830-9d3ad254591e" providerId="AD" clId="Web-{39E12D8A-D987-1985-2BEE-703D306490F8}" dt="2025-03-16T16:10:33.990" v="361" actId="1076"/>
          <ac:graphicFrameMkLst>
            <pc:docMk/>
            <pc:sldMk cId="1238994777" sldId="257"/>
            <ac:graphicFrameMk id="63" creationId="{F7727D44-6041-2CB8-1801-9BCB75797D19}"/>
          </ac:graphicFrameMkLst>
        </pc:graphicFrameChg>
        <pc:picChg chg="add del mod">
          <ac:chgData name="Rosena Lucy (2210256)" userId="S::2210256@student.uwtsd.ac.uk::5bd47dfb-d838-4232-9830-9d3ad254591e" providerId="AD" clId="Web-{39E12D8A-D987-1985-2BEE-703D306490F8}" dt="2025-03-16T14:58:06.674" v="43"/>
          <ac:picMkLst>
            <pc:docMk/>
            <pc:sldMk cId="1238994777" sldId="257"/>
            <ac:picMk id="26" creationId="{FABFE1B0-8EED-9E9E-D0EE-2667EF6BD5E4}"/>
          </ac:picMkLst>
        </pc:picChg>
        <pc:inkChg chg="add">
          <ac:chgData name="Rosena Lucy (2210256)" userId="S::2210256@student.uwtsd.ac.uk::5bd47dfb-d838-4232-9830-9d3ad254591e" providerId="AD" clId="Web-{39E12D8A-D987-1985-2BEE-703D306490F8}" dt="2025-03-16T15:47:11.507" v="208"/>
          <ac:inkMkLst>
            <pc:docMk/>
            <pc:sldMk cId="1238994777" sldId="257"/>
            <ac:inkMk id="31" creationId="{DFB18627-F156-DCE2-6C34-D3195D8AA389}"/>
          </ac:inkMkLst>
        </pc:inkChg>
        <pc:inkChg chg="add">
          <ac:chgData name="Rosena Lucy (2210256)" userId="S::2210256@student.uwtsd.ac.uk::5bd47dfb-d838-4232-9830-9d3ad254591e" providerId="AD" clId="Web-{39E12D8A-D987-1985-2BEE-703D306490F8}" dt="2025-03-16T15:47:15.398" v="209"/>
          <ac:inkMkLst>
            <pc:docMk/>
            <pc:sldMk cId="1238994777" sldId="257"/>
            <ac:inkMk id="32" creationId="{2506D6C3-9285-81B2-A083-81A33ED39058}"/>
          </ac:inkMkLst>
        </pc:inkChg>
        <pc:inkChg chg="add">
          <ac:chgData name="Rosena Lucy (2210256)" userId="S::2210256@student.uwtsd.ac.uk::5bd47dfb-d838-4232-9830-9d3ad254591e" providerId="AD" clId="Web-{39E12D8A-D987-1985-2BEE-703D306490F8}" dt="2025-03-16T15:47:19.180" v="210"/>
          <ac:inkMkLst>
            <pc:docMk/>
            <pc:sldMk cId="1238994777" sldId="257"/>
            <ac:inkMk id="33" creationId="{05794BAA-B93E-0499-CC48-D93F59D0023E}"/>
          </ac:inkMkLst>
        </pc:inkChg>
        <pc:inkChg chg="add">
          <ac:chgData name="Rosena Lucy (2210256)" userId="S::2210256@student.uwtsd.ac.uk::5bd47dfb-d838-4232-9830-9d3ad254591e" providerId="AD" clId="Web-{39E12D8A-D987-1985-2BEE-703D306490F8}" dt="2025-03-16T15:47:22.852" v="211"/>
          <ac:inkMkLst>
            <pc:docMk/>
            <pc:sldMk cId="1238994777" sldId="257"/>
            <ac:inkMk id="34" creationId="{87DAFA9B-4702-F5E0-92AB-393C5BE8B262}"/>
          </ac:inkMkLst>
        </pc:inkChg>
        <pc:inkChg chg="add">
          <ac:chgData name="Rosena Lucy (2210256)" userId="S::2210256@student.uwtsd.ac.uk::5bd47dfb-d838-4232-9830-9d3ad254591e" providerId="AD" clId="Web-{39E12D8A-D987-1985-2BEE-703D306490F8}" dt="2025-03-16T15:47:30.399" v="212"/>
          <ac:inkMkLst>
            <pc:docMk/>
            <pc:sldMk cId="1238994777" sldId="257"/>
            <ac:inkMk id="35" creationId="{0A124731-9C37-50AE-6A41-E4EC2395373A}"/>
          </ac:inkMkLst>
        </pc:inkChg>
        <pc:inkChg chg="add">
          <ac:chgData name="Rosena Lucy (2210256)" userId="S::2210256@student.uwtsd.ac.uk::5bd47dfb-d838-4232-9830-9d3ad254591e" providerId="AD" clId="Web-{39E12D8A-D987-1985-2BEE-703D306490F8}" dt="2025-03-16T15:48:01.245" v="213"/>
          <ac:inkMkLst>
            <pc:docMk/>
            <pc:sldMk cId="1238994777" sldId="257"/>
            <ac:inkMk id="36" creationId="{39A91087-52FD-06B1-84AA-BB04D2ABE561}"/>
          </ac:inkMkLst>
        </pc:inkChg>
        <pc:inkChg chg="add">
          <ac:chgData name="Rosena Lucy (2210256)" userId="S::2210256@student.uwtsd.ac.uk::5bd47dfb-d838-4232-9830-9d3ad254591e" providerId="AD" clId="Web-{39E12D8A-D987-1985-2BEE-703D306490F8}" dt="2025-03-16T15:48:02.714" v="214"/>
          <ac:inkMkLst>
            <pc:docMk/>
            <pc:sldMk cId="1238994777" sldId="257"/>
            <ac:inkMk id="37" creationId="{C8184AAE-6850-F1CC-65D2-86DE443C1BBE}"/>
          </ac:inkMkLst>
        </pc:inkChg>
        <pc:inkChg chg="add">
          <ac:chgData name="Rosena Lucy (2210256)" userId="S::2210256@student.uwtsd.ac.uk::5bd47dfb-d838-4232-9830-9d3ad254591e" providerId="AD" clId="Web-{39E12D8A-D987-1985-2BEE-703D306490F8}" dt="2025-03-16T15:48:12.981" v="215"/>
          <ac:inkMkLst>
            <pc:docMk/>
            <pc:sldMk cId="1238994777" sldId="257"/>
            <ac:inkMk id="38" creationId="{E4A4D8C7-FCC4-C476-EE85-C88300C43346}"/>
          </ac:inkMkLst>
        </pc:inkChg>
        <pc:inkChg chg="add del">
          <ac:chgData name="Rosena Lucy (2210256)" userId="S::2210256@student.uwtsd.ac.uk::5bd47dfb-d838-4232-9830-9d3ad254591e" providerId="AD" clId="Web-{39E12D8A-D987-1985-2BEE-703D306490F8}" dt="2025-03-16T15:48:37.294" v="227"/>
          <ac:inkMkLst>
            <pc:docMk/>
            <pc:sldMk cId="1238994777" sldId="257"/>
            <ac:inkMk id="40" creationId="{61F09228-28A4-6570-8AD8-AC777F3287AC}"/>
          </ac:inkMkLst>
        </pc:inkChg>
        <pc:inkChg chg="add del">
          <ac:chgData name="Rosena Lucy (2210256)" userId="S::2210256@student.uwtsd.ac.uk::5bd47dfb-d838-4232-9830-9d3ad254591e" providerId="AD" clId="Web-{39E12D8A-D987-1985-2BEE-703D306490F8}" dt="2025-03-16T15:48:36.013" v="226"/>
          <ac:inkMkLst>
            <pc:docMk/>
            <pc:sldMk cId="1238994777" sldId="257"/>
            <ac:inkMk id="41" creationId="{212DA8FD-6F0D-AF88-3C4E-97EA8100007A}"/>
          </ac:inkMkLst>
        </pc:inkChg>
        <pc:inkChg chg="add del">
          <ac:chgData name="Rosena Lucy (2210256)" userId="S::2210256@student.uwtsd.ac.uk::5bd47dfb-d838-4232-9830-9d3ad254591e" providerId="AD" clId="Web-{39E12D8A-D987-1985-2BEE-703D306490F8}" dt="2025-03-16T15:48:33.482" v="225"/>
          <ac:inkMkLst>
            <pc:docMk/>
            <pc:sldMk cId="1238994777" sldId="257"/>
            <ac:inkMk id="42" creationId="{36397F8F-9992-43E6-183B-69DE78C16BF1}"/>
          </ac:inkMkLst>
        </pc:inkChg>
        <pc:inkChg chg="add del">
          <ac:chgData name="Rosena Lucy (2210256)" userId="S::2210256@student.uwtsd.ac.uk::5bd47dfb-d838-4232-9830-9d3ad254591e" providerId="AD" clId="Web-{39E12D8A-D987-1985-2BEE-703D306490F8}" dt="2025-03-16T15:48:30.716" v="224"/>
          <ac:inkMkLst>
            <pc:docMk/>
            <pc:sldMk cId="1238994777" sldId="257"/>
            <ac:inkMk id="43" creationId="{8F82A0FF-2466-78EE-1058-636C35B50F18}"/>
          </ac:inkMkLst>
        </pc:inkChg>
        <pc:inkChg chg="add del">
          <ac:chgData name="Rosena Lucy (2210256)" userId="S::2210256@student.uwtsd.ac.uk::5bd47dfb-d838-4232-9830-9d3ad254591e" providerId="AD" clId="Web-{39E12D8A-D987-1985-2BEE-703D306490F8}" dt="2025-03-16T15:48:30.716" v="223"/>
          <ac:inkMkLst>
            <pc:docMk/>
            <pc:sldMk cId="1238994777" sldId="257"/>
            <ac:inkMk id="44" creationId="{431C1E88-CB95-6413-D265-AF8F42A2C131}"/>
          </ac:inkMkLst>
        </pc:inkChg>
        <pc:inkChg chg="add del">
          <ac:chgData name="Rosena Lucy (2210256)" userId="S::2210256@student.uwtsd.ac.uk::5bd47dfb-d838-4232-9830-9d3ad254591e" providerId="AD" clId="Web-{39E12D8A-D987-1985-2BEE-703D306490F8}" dt="2025-03-16T15:52:04.527" v="271"/>
          <ac:inkMkLst>
            <pc:docMk/>
            <pc:sldMk cId="1238994777" sldId="257"/>
            <ac:inkMk id="46" creationId="{5BA228FC-D0A0-7327-541A-64FCB3EE90C9}"/>
          </ac:inkMkLst>
        </pc:inkChg>
        <pc:inkChg chg="add del">
          <ac:chgData name="Rosena Lucy (2210256)" userId="S::2210256@student.uwtsd.ac.uk::5bd47dfb-d838-4232-9830-9d3ad254591e" providerId="AD" clId="Web-{39E12D8A-D987-1985-2BEE-703D306490F8}" dt="2025-03-16T15:52:15.902" v="275"/>
          <ac:inkMkLst>
            <pc:docMk/>
            <pc:sldMk cId="1238994777" sldId="257"/>
            <ac:inkMk id="47" creationId="{76110758-604F-D1E6-6509-B63AB8399E2E}"/>
          </ac:inkMkLst>
        </pc:inkChg>
        <pc:inkChg chg="add del">
          <ac:chgData name="Rosena Lucy (2210256)" userId="S::2210256@student.uwtsd.ac.uk::5bd47dfb-d838-4232-9830-9d3ad254591e" providerId="AD" clId="Web-{39E12D8A-D987-1985-2BEE-703D306490F8}" dt="2025-03-16T15:52:14.980" v="274"/>
          <ac:inkMkLst>
            <pc:docMk/>
            <pc:sldMk cId="1238994777" sldId="257"/>
            <ac:inkMk id="48" creationId="{47FA6875-E635-E48B-8ED1-4FA1A85A8DAB}"/>
          </ac:inkMkLst>
        </pc:inkChg>
        <pc:inkChg chg="add del">
          <ac:chgData name="Rosena Lucy (2210256)" userId="S::2210256@student.uwtsd.ac.uk::5bd47dfb-d838-4232-9830-9d3ad254591e" providerId="AD" clId="Web-{39E12D8A-D987-1985-2BEE-703D306490F8}" dt="2025-03-16T15:52:52.342" v="285"/>
          <ac:inkMkLst>
            <pc:docMk/>
            <pc:sldMk cId="1238994777" sldId="257"/>
            <ac:inkMk id="50" creationId="{8602D96D-4005-71D3-C319-B87986929473}"/>
          </ac:inkMkLst>
        </pc:inkChg>
        <pc:inkChg chg="add del">
          <ac:chgData name="Rosena Lucy (2210256)" userId="S::2210256@student.uwtsd.ac.uk::5bd47dfb-d838-4232-9830-9d3ad254591e" providerId="AD" clId="Web-{39E12D8A-D987-1985-2BEE-703D306490F8}" dt="2025-03-16T15:52:51.451" v="284"/>
          <ac:inkMkLst>
            <pc:docMk/>
            <pc:sldMk cId="1238994777" sldId="257"/>
            <ac:inkMk id="51" creationId="{319C9154-4912-FE63-CC76-8105E03A24F6}"/>
          </ac:inkMkLst>
        </pc:inkChg>
        <pc:inkChg chg="add">
          <ac:chgData name="Rosena Lucy (2210256)" userId="S::2210256@student.uwtsd.ac.uk::5bd47dfb-d838-4232-9830-9d3ad254591e" providerId="AD" clId="Web-{39E12D8A-D987-1985-2BEE-703D306490F8}" dt="2025-03-16T16:10:45.491" v="362"/>
          <ac:inkMkLst>
            <pc:docMk/>
            <pc:sldMk cId="1238994777" sldId="257"/>
            <ac:inkMk id="64" creationId="{61578C5B-F502-C4E6-C730-AE5008AAB7C6}"/>
          </ac:inkMkLst>
        </pc:inkChg>
        <pc:inkChg chg="add">
          <ac:chgData name="Rosena Lucy (2210256)" userId="S::2210256@student.uwtsd.ac.uk::5bd47dfb-d838-4232-9830-9d3ad254591e" providerId="AD" clId="Web-{39E12D8A-D987-1985-2BEE-703D306490F8}" dt="2025-03-16T16:10:57.944" v="363"/>
          <ac:inkMkLst>
            <pc:docMk/>
            <pc:sldMk cId="1238994777" sldId="257"/>
            <ac:inkMk id="65" creationId="{FAB5AB3C-A3ED-8EB0-AF7D-3B818A194300}"/>
          </ac:inkMkLst>
        </pc:inkChg>
        <pc:inkChg chg="add">
          <ac:chgData name="Rosena Lucy (2210256)" userId="S::2210256@student.uwtsd.ac.uk::5bd47dfb-d838-4232-9830-9d3ad254591e" providerId="AD" clId="Web-{39E12D8A-D987-1985-2BEE-703D306490F8}" dt="2025-03-16T16:11:10.258" v="364"/>
          <ac:inkMkLst>
            <pc:docMk/>
            <pc:sldMk cId="1238994777" sldId="257"/>
            <ac:inkMk id="66" creationId="{A1E4BAD2-2E56-E19A-34EA-3CE7B1CF0007}"/>
          </ac:inkMkLst>
        </pc:inkChg>
      </pc:sldChg>
    </pc:docChg>
  </pc:docChgLst>
  <pc:docChgLst>
    <pc:chgData name="Rosena Lucy (2210256)" userId="S::2210256@student.uwtsd.ac.uk::5bd47dfb-d838-4232-9830-9d3ad254591e" providerId="AD" clId="Web-{ED11816B-9F19-2D93-C33D-33EA961C8F49}"/>
    <pc:docChg chg="addSld delSld modSld">
      <pc:chgData name="Rosena Lucy (2210256)" userId="S::2210256@student.uwtsd.ac.uk::5bd47dfb-d838-4232-9830-9d3ad254591e" providerId="AD" clId="Web-{ED11816B-9F19-2D93-C33D-33EA961C8F49}" dt="2025-03-17T06:04:19.473" v="206"/>
      <pc:docMkLst>
        <pc:docMk/>
      </pc:docMkLst>
      <pc:sldChg chg="del">
        <pc:chgData name="Rosena Lucy (2210256)" userId="S::2210256@student.uwtsd.ac.uk::5bd47dfb-d838-4232-9830-9d3ad254591e" providerId="AD" clId="Web-{ED11816B-9F19-2D93-C33D-33EA961C8F49}" dt="2025-03-17T05:48:52.527" v="174"/>
        <pc:sldMkLst>
          <pc:docMk/>
          <pc:sldMk cId="109857222" sldId="256"/>
        </pc:sldMkLst>
      </pc:sldChg>
      <pc:sldChg chg="modSp">
        <pc:chgData name="Rosena Lucy (2210256)" userId="S::2210256@student.uwtsd.ac.uk::5bd47dfb-d838-4232-9830-9d3ad254591e" providerId="AD" clId="Web-{ED11816B-9F19-2D93-C33D-33EA961C8F49}" dt="2025-03-17T06:04:19.473" v="206"/>
        <pc:sldMkLst>
          <pc:docMk/>
          <pc:sldMk cId="1238994777" sldId="257"/>
        </pc:sldMkLst>
        <pc:spChg chg="mod">
          <ac:chgData name="Rosena Lucy (2210256)" userId="S::2210256@student.uwtsd.ac.uk::5bd47dfb-d838-4232-9830-9d3ad254591e" providerId="AD" clId="Web-{ED11816B-9F19-2D93-C33D-33EA961C8F49}" dt="2025-03-17T06:01:26.564" v="200" actId="14100"/>
          <ac:spMkLst>
            <pc:docMk/>
            <pc:sldMk cId="1238994777" sldId="257"/>
            <ac:spMk id="3" creationId="{22E910D4-6B45-D256-E6DE-9A58E43B5386}"/>
          </ac:spMkLst>
        </pc:spChg>
        <pc:spChg chg="mod">
          <ac:chgData name="Rosena Lucy (2210256)" userId="S::2210256@student.uwtsd.ac.uk::5bd47dfb-d838-4232-9830-9d3ad254591e" providerId="AD" clId="Web-{ED11816B-9F19-2D93-C33D-33EA961C8F49}" dt="2025-03-17T06:04:19.473" v="206"/>
          <ac:spMkLst>
            <pc:docMk/>
            <pc:sldMk cId="1238994777" sldId="257"/>
            <ac:spMk id="24" creationId="{19D641E2-1E4D-6BCD-9783-AE2301B6B333}"/>
          </ac:spMkLst>
        </pc:spChg>
      </pc:sldChg>
      <pc:sldChg chg="addSp delSp modSp del">
        <pc:chgData name="Rosena Lucy (2210256)" userId="S::2210256@student.uwtsd.ac.uk::5bd47dfb-d838-4232-9830-9d3ad254591e" providerId="AD" clId="Web-{ED11816B-9F19-2D93-C33D-33EA961C8F49}" dt="2025-03-17T05:31:48.495" v="137"/>
        <pc:sldMkLst>
          <pc:docMk/>
          <pc:sldMk cId="2777837351" sldId="258"/>
        </pc:sldMkLst>
        <pc:spChg chg="del mod">
          <ac:chgData name="Rosena Lucy (2210256)" userId="S::2210256@student.uwtsd.ac.uk::5bd47dfb-d838-4232-9830-9d3ad254591e" providerId="AD" clId="Web-{ED11816B-9F19-2D93-C33D-33EA961C8F49}" dt="2025-03-17T04:59:55.522" v="1"/>
          <ac:spMkLst>
            <pc:docMk/>
            <pc:sldMk cId="2777837351" sldId="258"/>
            <ac:spMk id="2" creationId="{C1AE5E35-BA8B-47C9-26BE-B55823D24F63}"/>
          </ac:spMkLst>
        </pc:spChg>
        <pc:spChg chg="add mod">
          <ac:chgData name="Rosena Lucy (2210256)" userId="S::2210256@student.uwtsd.ac.uk::5bd47dfb-d838-4232-9830-9d3ad254591e" providerId="AD" clId="Web-{ED11816B-9F19-2D93-C33D-33EA961C8F49}" dt="2025-03-17T05:16:53.893" v="101" actId="1076"/>
          <ac:spMkLst>
            <pc:docMk/>
            <pc:sldMk cId="2777837351" sldId="258"/>
            <ac:spMk id="7" creationId="{3769164D-D010-FE93-2E7A-B5337D496762}"/>
          </ac:spMkLst>
        </pc:spChg>
        <pc:spChg chg="add del mod">
          <ac:chgData name="Rosena Lucy (2210256)" userId="S::2210256@student.uwtsd.ac.uk::5bd47dfb-d838-4232-9830-9d3ad254591e" providerId="AD" clId="Web-{ED11816B-9F19-2D93-C33D-33EA961C8F49}" dt="2025-03-17T05:02:27.392" v="11"/>
          <ac:spMkLst>
            <pc:docMk/>
            <pc:sldMk cId="2777837351" sldId="258"/>
            <ac:spMk id="8" creationId="{E1FBD207-707D-8E32-19E6-F737E0251837}"/>
          </ac:spMkLst>
        </pc:spChg>
        <pc:spChg chg="add del">
          <ac:chgData name="Rosena Lucy (2210256)" userId="S::2210256@student.uwtsd.ac.uk::5bd47dfb-d838-4232-9830-9d3ad254591e" providerId="AD" clId="Web-{ED11816B-9F19-2D93-C33D-33EA961C8F49}" dt="2025-03-17T05:02:54.565" v="15"/>
          <ac:spMkLst>
            <pc:docMk/>
            <pc:sldMk cId="2777837351" sldId="258"/>
            <ac:spMk id="10" creationId="{33C1BE5B-73BB-89E6-1872-438DE7F2D0D6}"/>
          </ac:spMkLst>
        </pc:spChg>
        <pc:spChg chg="add del mod">
          <ac:chgData name="Rosena Lucy (2210256)" userId="S::2210256@student.uwtsd.ac.uk::5bd47dfb-d838-4232-9830-9d3ad254591e" providerId="AD" clId="Web-{ED11816B-9F19-2D93-C33D-33EA961C8F49}" dt="2025-03-17T05:03:22.946" v="20"/>
          <ac:spMkLst>
            <pc:docMk/>
            <pc:sldMk cId="2777837351" sldId="258"/>
            <ac:spMk id="11" creationId="{02938854-16CD-9BEA-2FF3-768A80C0A501}"/>
          </ac:spMkLst>
        </pc:spChg>
        <pc:spChg chg="add del mod">
          <ac:chgData name="Rosena Lucy (2210256)" userId="S::2210256@student.uwtsd.ac.uk::5bd47dfb-d838-4232-9830-9d3ad254591e" providerId="AD" clId="Web-{ED11816B-9F19-2D93-C33D-33EA961C8F49}" dt="2025-03-17T05:03:42.291" v="26"/>
          <ac:spMkLst>
            <pc:docMk/>
            <pc:sldMk cId="2777837351" sldId="258"/>
            <ac:spMk id="12" creationId="{B7B34BB7-065B-CBE5-3A4C-539619FC1EE0}"/>
          </ac:spMkLst>
        </pc:spChg>
        <pc:spChg chg="add mod">
          <ac:chgData name="Rosena Lucy (2210256)" userId="S::2210256@student.uwtsd.ac.uk::5bd47dfb-d838-4232-9830-9d3ad254591e" providerId="AD" clId="Web-{ED11816B-9F19-2D93-C33D-33EA961C8F49}" dt="2025-03-17T05:13:45.006" v="73" actId="20577"/>
          <ac:spMkLst>
            <pc:docMk/>
            <pc:sldMk cId="2777837351" sldId="258"/>
            <ac:spMk id="13" creationId="{D4986A41-7CE6-EBC4-E6EE-4C525EEBDBC0}"/>
          </ac:spMkLst>
        </pc:spChg>
        <pc:graphicFrameChg chg="add del">
          <ac:chgData name="Rosena Lucy (2210256)" userId="S::2210256@student.uwtsd.ac.uk::5bd47dfb-d838-4232-9830-9d3ad254591e" providerId="AD" clId="Web-{ED11816B-9F19-2D93-C33D-33EA961C8F49}" dt="2025-03-17T05:02:46.205" v="13"/>
          <ac:graphicFrameMkLst>
            <pc:docMk/>
            <pc:sldMk cId="2777837351" sldId="258"/>
            <ac:graphicFrameMk id="9" creationId="{B8B3D45F-863B-AF66-67F5-EB8AA14A78C7}"/>
          </ac:graphicFrameMkLst>
        </pc:graphicFrameChg>
        <pc:picChg chg="del">
          <ac:chgData name="Rosena Lucy (2210256)" userId="S::2210256@student.uwtsd.ac.uk::5bd47dfb-d838-4232-9830-9d3ad254591e" providerId="AD" clId="Web-{ED11816B-9F19-2D93-C33D-33EA961C8F49}" dt="2025-03-17T05:01:05.011" v="2"/>
          <ac:picMkLst>
            <pc:docMk/>
            <pc:sldMk cId="2777837351" sldId="258"/>
            <ac:picMk id="5" creationId="{22709218-859E-32BE-9080-9BA248C6821B}"/>
          </ac:picMkLst>
        </pc:picChg>
      </pc:sldChg>
      <pc:sldChg chg="addSp delSp modSp new del">
        <pc:chgData name="Rosena Lucy (2210256)" userId="S::2210256@student.uwtsd.ac.uk::5bd47dfb-d838-4232-9830-9d3ad254591e" providerId="AD" clId="Web-{ED11816B-9F19-2D93-C33D-33EA961C8F49}" dt="2025-03-17T05:53:55.661" v="178"/>
        <pc:sldMkLst>
          <pc:docMk/>
          <pc:sldMk cId="2206556312" sldId="259"/>
        </pc:sldMkLst>
        <pc:spChg chg="del">
          <ac:chgData name="Rosena Lucy (2210256)" userId="S::2210256@student.uwtsd.ac.uk::5bd47dfb-d838-4232-9830-9d3ad254591e" providerId="AD" clId="Web-{ED11816B-9F19-2D93-C33D-33EA961C8F49}" dt="2025-03-17T05:14:14.039" v="77"/>
          <ac:spMkLst>
            <pc:docMk/>
            <pc:sldMk cId="2206556312" sldId="259"/>
            <ac:spMk id="2" creationId="{175041B8-614B-F456-ECCC-E45C82771EAA}"/>
          </ac:spMkLst>
        </pc:spChg>
        <pc:spChg chg="del mod">
          <ac:chgData name="Rosena Lucy (2210256)" userId="S::2210256@student.uwtsd.ac.uk::5bd47dfb-d838-4232-9830-9d3ad254591e" providerId="AD" clId="Web-{ED11816B-9F19-2D93-C33D-33EA961C8F49}" dt="2025-03-17T05:53:47.207" v="177"/>
          <ac:spMkLst>
            <pc:docMk/>
            <pc:sldMk cId="2206556312" sldId="259"/>
            <ac:spMk id="3" creationId="{AF828279-DEBB-A0F5-A6E0-D23F73954B5C}"/>
          </ac:spMkLst>
        </pc:spChg>
        <pc:spChg chg="add mod">
          <ac:chgData name="Rosena Lucy (2210256)" userId="S::2210256@student.uwtsd.ac.uk::5bd47dfb-d838-4232-9830-9d3ad254591e" providerId="AD" clId="Web-{ED11816B-9F19-2D93-C33D-33EA961C8F49}" dt="2025-03-17T05:53:47.207" v="177"/>
          <ac:spMkLst>
            <pc:docMk/>
            <pc:sldMk cId="2206556312" sldId="259"/>
            <ac:spMk id="5" creationId="{12C143BD-3C70-6AAA-6363-749CD4EEEB31}"/>
          </ac:spMkLst>
        </pc:spChg>
      </pc:sldChg>
      <pc:sldChg chg="addSp delSp modSp new">
        <pc:chgData name="Rosena Lucy (2210256)" userId="S::2210256@student.uwtsd.ac.uk::5bd47dfb-d838-4232-9830-9d3ad254591e" providerId="AD" clId="Web-{ED11816B-9F19-2D93-C33D-33EA961C8F49}" dt="2025-03-17T05:48:32.448" v="173" actId="20577"/>
        <pc:sldMkLst>
          <pc:docMk/>
          <pc:sldMk cId="718914635" sldId="260"/>
        </pc:sldMkLst>
        <pc:spChg chg="add del mod">
          <ac:chgData name="Rosena Lucy (2210256)" userId="S::2210256@student.uwtsd.ac.uk::5bd47dfb-d838-4232-9830-9d3ad254591e" providerId="AD" clId="Web-{ED11816B-9F19-2D93-C33D-33EA961C8F49}" dt="2025-03-17T05:15:26.731" v="89"/>
          <ac:spMkLst>
            <pc:docMk/>
            <pc:sldMk cId="718914635" sldId="260"/>
            <ac:spMk id="2" creationId="{08DB5AFF-C5F6-8DCE-B956-8C795F9ADE12}"/>
          </ac:spMkLst>
        </pc:spChg>
        <pc:spChg chg="add del">
          <ac:chgData name="Rosena Lucy (2210256)" userId="S::2210256@student.uwtsd.ac.uk::5bd47dfb-d838-4232-9830-9d3ad254591e" providerId="AD" clId="Web-{ED11816B-9F19-2D93-C33D-33EA961C8F49}" dt="2025-03-17T05:15:46.139" v="91"/>
          <ac:spMkLst>
            <pc:docMk/>
            <pc:sldMk cId="718914635" sldId="260"/>
            <ac:spMk id="3" creationId="{E571D71C-A247-5938-AA42-8550DF2B9021}"/>
          </ac:spMkLst>
        </pc:spChg>
        <pc:spChg chg="add mod">
          <ac:chgData name="Rosena Lucy (2210256)" userId="S::2210256@student.uwtsd.ac.uk::5bd47dfb-d838-4232-9830-9d3ad254591e" providerId="AD" clId="Web-{ED11816B-9F19-2D93-C33D-33EA961C8F49}" dt="2025-03-17T05:48:32.448" v="173" actId="20577"/>
          <ac:spMkLst>
            <pc:docMk/>
            <pc:sldMk cId="718914635" sldId="260"/>
            <ac:spMk id="4" creationId="{5F3557D6-F975-B67C-AB6F-69FD26B153B6}"/>
          </ac:spMkLst>
        </pc:spChg>
        <pc:spChg chg="add del mod">
          <ac:chgData name="Rosena Lucy (2210256)" userId="S::2210256@student.uwtsd.ac.uk::5bd47dfb-d838-4232-9830-9d3ad254591e" providerId="AD" clId="Web-{ED11816B-9F19-2D93-C33D-33EA961C8F49}" dt="2025-03-17T05:30:48.304" v="128"/>
          <ac:spMkLst>
            <pc:docMk/>
            <pc:sldMk cId="718914635" sldId="260"/>
            <ac:spMk id="5" creationId="{56FE0DC2-6566-1DF5-A9DE-6EC144467462}"/>
          </ac:spMkLst>
        </pc:spChg>
        <pc:spChg chg="add mod">
          <ac:chgData name="Rosena Lucy (2210256)" userId="S::2210256@student.uwtsd.ac.uk::5bd47dfb-d838-4232-9830-9d3ad254591e" providerId="AD" clId="Web-{ED11816B-9F19-2D93-C33D-33EA961C8F49}" dt="2025-03-17T05:47:38.579" v="163" actId="20577"/>
          <ac:spMkLst>
            <pc:docMk/>
            <pc:sldMk cId="718914635" sldId="260"/>
            <ac:spMk id="6" creationId="{606AA10E-9180-867A-31F2-170D2265F54B}"/>
          </ac:spMkLst>
        </pc:spChg>
      </pc:sldChg>
    </pc:docChg>
  </pc:docChgLst>
  <pc:docChgLst>
    <pc:chgData name="Rosena Lucy (2210256)" userId="S::2210256@student.uwtsd.ac.uk::5bd47dfb-d838-4232-9830-9d3ad254591e" providerId="AD" clId="Web-{1B5BB5A2-C079-A384-ABEE-2ABE69B8DE51}"/>
    <pc:docChg chg="addSld modSld">
      <pc:chgData name="Rosena Lucy (2210256)" userId="S::2210256@student.uwtsd.ac.uk::5bd47dfb-d838-4232-9830-9d3ad254591e" providerId="AD" clId="Web-{1B5BB5A2-C079-A384-ABEE-2ABE69B8DE51}" dt="2025-03-17T06:07:11.725" v="5"/>
      <pc:docMkLst>
        <pc:docMk/>
      </pc:docMkLst>
      <pc:sldChg chg="modSp">
        <pc:chgData name="Rosena Lucy (2210256)" userId="S::2210256@student.uwtsd.ac.uk::5bd47dfb-d838-4232-9830-9d3ad254591e" providerId="AD" clId="Web-{1B5BB5A2-C079-A384-ABEE-2ABE69B8DE51}" dt="2025-03-17T06:06:20.130" v="1" actId="14100"/>
        <pc:sldMkLst>
          <pc:docMk/>
          <pc:sldMk cId="1238994777" sldId="257"/>
        </pc:sldMkLst>
        <pc:graphicFrameChg chg="mod">
          <ac:chgData name="Rosena Lucy (2210256)" userId="S::2210256@student.uwtsd.ac.uk::5bd47dfb-d838-4232-9830-9d3ad254591e" providerId="AD" clId="Web-{1B5BB5A2-C079-A384-ABEE-2ABE69B8DE51}" dt="2025-03-17T06:06:20.130" v="1" actId="14100"/>
          <ac:graphicFrameMkLst>
            <pc:docMk/>
            <pc:sldMk cId="1238994777" sldId="257"/>
            <ac:graphicFrameMk id="63" creationId="{F7727D44-6041-2CB8-1801-9BCB75797D19}"/>
          </ac:graphicFrameMkLst>
        </pc:graphicFrameChg>
      </pc:sldChg>
      <pc:sldChg chg="addSp modSp new modTransition">
        <pc:chgData name="Rosena Lucy (2210256)" userId="S::2210256@student.uwtsd.ac.uk::5bd47dfb-d838-4232-9830-9d3ad254591e" providerId="AD" clId="Web-{1B5BB5A2-C079-A384-ABEE-2ABE69B8DE51}" dt="2025-03-17T06:07:11.725" v="5"/>
        <pc:sldMkLst>
          <pc:docMk/>
          <pc:sldMk cId="4124111835" sldId="261"/>
        </pc:sldMkLst>
        <pc:graphicFrameChg chg="add mod topLvl modGraphic">
          <ac:chgData name="Rosena Lucy (2210256)" userId="S::2210256@student.uwtsd.ac.uk::5bd47dfb-d838-4232-9830-9d3ad254591e" providerId="AD" clId="Web-{1B5BB5A2-C079-A384-ABEE-2ABE69B8DE51}" dt="2025-03-17T06:07:11.725" v="5"/>
          <ac:graphicFrameMkLst>
            <pc:docMk/>
            <pc:sldMk cId="4124111835" sldId="261"/>
            <ac:graphicFrameMk id="3" creationId="{38BF4490-9E6C-B025-1050-A08032F66DAB}"/>
          </ac:graphicFrameMkLst>
        </pc:graphicFrameChg>
      </pc:sldChg>
    </pc:docChg>
  </pc:docChgLst>
  <pc:docChgLst>
    <pc:chgData name="Rosena Lucy (2210256)" userId="S::2210256@student.uwtsd.ac.uk::5bd47dfb-d838-4232-9830-9d3ad254591e" providerId="AD" clId="Web-{8809746B-B5A8-A52D-79CA-9A9055E43872}"/>
    <pc:docChg chg="addSld modSld">
      <pc:chgData name="Rosena Lucy (2210256)" userId="S::2210256@student.uwtsd.ac.uk::5bd47dfb-d838-4232-9830-9d3ad254591e" providerId="AD" clId="Web-{8809746B-B5A8-A52D-79CA-9A9055E43872}" dt="2025-03-17T07:10:48.836" v="37" actId="14100"/>
      <pc:docMkLst>
        <pc:docMk/>
      </pc:docMkLst>
      <pc:sldChg chg="addSp delSp modSp">
        <pc:chgData name="Rosena Lucy (2210256)" userId="S::2210256@student.uwtsd.ac.uk::5bd47dfb-d838-4232-9830-9d3ad254591e" providerId="AD" clId="Web-{8809746B-B5A8-A52D-79CA-9A9055E43872}" dt="2025-03-17T07:10:48.836" v="37" actId="14100"/>
        <pc:sldMkLst>
          <pc:docMk/>
          <pc:sldMk cId="1238994777" sldId="257"/>
        </pc:sldMkLst>
        <pc:spChg chg="mod">
          <ac:chgData name="Rosena Lucy (2210256)" userId="S::2210256@student.uwtsd.ac.uk::5bd47dfb-d838-4232-9830-9d3ad254591e" providerId="AD" clId="Web-{8809746B-B5A8-A52D-79CA-9A9055E43872}" dt="2025-03-17T07:05:49.735" v="23" actId="20577"/>
          <ac:spMkLst>
            <pc:docMk/>
            <pc:sldMk cId="1238994777" sldId="257"/>
            <ac:spMk id="28" creationId="{99B9BD95-48BD-E34E-47E3-AC866C7E6F63}"/>
          </ac:spMkLst>
        </pc:spChg>
        <pc:spChg chg="del mod">
          <ac:chgData name="Rosena Lucy (2210256)" userId="S::2210256@student.uwtsd.ac.uk::5bd47dfb-d838-4232-9830-9d3ad254591e" providerId="AD" clId="Web-{8809746B-B5A8-A52D-79CA-9A9055E43872}" dt="2025-03-17T07:05:41.281" v="20"/>
          <ac:spMkLst>
            <pc:docMk/>
            <pc:sldMk cId="1238994777" sldId="257"/>
            <ac:spMk id="67" creationId="{2C48D38B-22B9-F43C-203B-204930D8CE2D}"/>
          </ac:spMkLst>
        </pc:spChg>
        <pc:graphicFrameChg chg="del">
          <ac:chgData name="Rosena Lucy (2210256)" userId="S::2210256@student.uwtsd.ac.uk::5bd47dfb-d838-4232-9830-9d3ad254591e" providerId="AD" clId="Web-{8809746B-B5A8-A52D-79CA-9A9055E43872}" dt="2025-03-17T07:05:34.515" v="17"/>
          <ac:graphicFrameMkLst>
            <pc:docMk/>
            <pc:sldMk cId="1238994777" sldId="257"/>
            <ac:graphicFrameMk id="63" creationId="{F7727D44-6041-2CB8-1801-9BCB75797D19}"/>
          </ac:graphicFrameMkLst>
        </pc:graphicFrameChg>
        <pc:picChg chg="add del mod">
          <ac:chgData name="Rosena Lucy (2210256)" userId="S::2210256@student.uwtsd.ac.uk::5bd47dfb-d838-4232-9830-9d3ad254591e" providerId="AD" clId="Web-{8809746B-B5A8-A52D-79CA-9A9055E43872}" dt="2025-03-17T07:10:25.961" v="32"/>
          <ac:picMkLst>
            <pc:docMk/>
            <pc:sldMk cId="1238994777" sldId="257"/>
            <ac:picMk id="4" creationId="{E9DB89E0-FF59-12D8-A96B-40674677F459}"/>
          </ac:picMkLst>
        </pc:picChg>
        <pc:picChg chg="add mod">
          <ac:chgData name="Rosena Lucy (2210256)" userId="S::2210256@student.uwtsd.ac.uk::5bd47dfb-d838-4232-9830-9d3ad254591e" providerId="AD" clId="Web-{8809746B-B5A8-A52D-79CA-9A9055E43872}" dt="2025-03-17T07:10:48.836" v="37" actId="14100"/>
          <ac:picMkLst>
            <pc:docMk/>
            <pc:sldMk cId="1238994777" sldId="257"/>
            <ac:picMk id="8" creationId="{9734617E-7DD1-96C4-36A5-CCF779ACD59E}"/>
          </ac:picMkLst>
        </pc:picChg>
      </pc:sldChg>
      <pc:sldChg chg="addSp modSp">
        <pc:chgData name="Rosena Lucy (2210256)" userId="S::2210256@student.uwtsd.ac.uk::5bd47dfb-d838-4232-9830-9d3ad254591e" providerId="AD" clId="Web-{8809746B-B5A8-A52D-79CA-9A9055E43872}" dt="2025-03-17T06:17:40.535" v="0"/>
        <pc:sldMkLst>
          <pc:docMk/>
          <pc:sldMk cId="4124111835" sldId="261"/>
        </pc:sldMkLst>
        <pc:graphicFrameChg chg="mod topLvl modGraphic">
          <ac:chgData name="Rosena Lucy (2210256)" userId="S::2210256@student.uwtsd.ac.uk::5bd47dfb-d838-4232-9830-9d3ad254591e" providerId="AD" clId="Web-{8809746B-B5A8-A52D-79CA-9A9055E43872}" dt="2025-03-17T06:17:40.535" v="0"/>
          <ac:graphicFrameMkLst>
            <pc:docMk/>
            <pc:sldMk cId="4124111835" sldId="261"/>
            <ac:graphicFrameMk id="2" creationId="{41CC35B2-373C-7817-54A1-773113E6C7B6}"/>
          </ac:graphicFrameMkLst>
        </pc:graphicFrameChg>
      </pc:sldChg>
      <pc:sldChg chg="addSp delSp modSp new">
        <pc:chgData name="Rosena Lucy (2210256)" userId="S::2210256@student.uwtsd.ac.uk::5bd47dfb-d838-4232-9830-9d3ad254591e" providerId="AD" clId="Web-{8809746B-B5A8-A52D-79CA-9A9055E43872}" dt="2025-03-17T06:36:31.109" v="16"/>
        <pc:sldMkLst>
          <pc:docMk/>
          <pc:sldMk cId="1395536430" sldId="262"/>
        </pc:sldMkLst>
        <pc:graphicFrameChg chg="add mod modGraphic">
          <ac:chgData name="Rosena Lucy (2210256)" userId="S::2210256@student.uwtsd.ac.uk::5bd47dfb-d838-4232-9830-9d3ad254591e" providerId="AD" clId="Web-{8809746B-B5A8-A52D-79CA-9A9055E43872}" dt="2025-03-17T06:35:20.560" v="12"/>
          <ac:graphicFrameMkLst>
            <pc:docMk/>
            <pc:sldMk cId="1395536430" sldId="262"/>
            <ac:graphicFrameMk id="3" creationId="{AB3DCD74-273F-6497-31E8-125B91428111}"/>
          </ac:graphicFrameMkLst>
        </pc:graphicFrameChg>
        <pc:graphicFrameChg chg="add del mod">
          <ac:chgData name="Rosena Lucy (2210256)" userId="S::2210256@student.uwtsd.ac.uk::5bd47dfb-d838-4232-9830-9d3ad254591e" providerId="AD" clId="Web-{8809746B-B5A8-A52D-79CA-9A9055E43872}" dt="2025-03-17T06:36:31.109" v="16"/>
          <ac:graphicFrameMkLst>
            <pc:docMk/>
            <pc:sldMk cId="1395536430" sldId="262"/>
            <ac:graphicFrameMk id="4" creationId="{6B389403-F06F-CE13-4A5D-61562EA75383}"/>
          </ac:graphicFrameMkLst>
        </pc:graphicFrameChg>
      </pc:sldChg>
    </pc:docChg>
  </pc:docChgLst>
  <pc:docChgLst>
    <pc:chgData name="Rosena Lucy (2210256)" userId="S::2210256@student.uwtsd.ac.uk::5bd47dfb-d838-4232-9830-9d3ad254591e" providerId="AD" clId="Web-{73A16EF0-AA4E-5AB5-2275-47BCDD151A9D}"/>
    <pc:docChg chg="modSld">
      <pc:chgData name="Rosena Lucy (2210256)" userId="S::2210256@student.uwtsd.ac.uk::5bd47dfb-d838-4232-9830-9d3ad254591e" providerId="AD" clId="Web-{73A16EF0-AA4E-5AB5-2275-47BCDD151A9D}" dt="2025-05-29T07:35:22.009" v="1" actId="14100"/>
      <pc:docMkLst>
        <pc:docMk/>
      </pc:docMkLst>
      <pc:sldChg chg="modSp">
        <pc:chgData name="Rosena Lucy (2210256)" userId="S::2210256@student.uwtsd.ac.uk::5bd47dfb-d838-4232-9830-9d3ad254591e" providerId="AD" clId="Web-{73A16EF0-AA4E-5AB5-2275-47BCDD151A9D}" dt="2025-05-29T07:35:22.009" v="1" actId="14100"/>
        <pc:sldMkLst>
          <pc:docMk/>
          <pc:sldMk cId="1238994777" sldId="257"/>
        </pc:sldMkLst>
        <pc:spChg chg="mod">
          <ac:chgData name="Rosena Lucy (2210256)" userId="S::2210256@student.uwtsd.ac.uk::5bd47dfb-d838-4232-9830-9d3ad254591e" providerId="AD" clId="Web-{73A16EF0-AA4E-5AB5-2275-47BCDD151A9D}" dt="2025-05-29T07:35:22.009" v="1" actId="14100"/>
          <ac:spMkLst>
            <pc:docMk/>
            <pc:sldMk cId="1238994777" sldId="257"/>
            <ac:spMk id="28" creationId="{99B9BD95-48BD-E34E-47E3-AC866C7E6F63}"/>
          </ac:spMkLst>
        </pc:spChg>
      </pc:sldChg>
    </pc:docChg>
  </pc:docChgLst>
  <pc:docChgLst>
    <pc:chgData name="Rosena Lucy (2210256)" userId="S::2210256@student.uwtsd.ac.uk::5bd47dfb-d838-4232-9830-9d3ad254591e" providerId="AD" clId="Web-{0DE7DA1F-9FA5-46A1-9884-3D08BC6813FF}"/>
    <pc:docChg chg="modSld">
      <pc:chgData name="Rosena Lucy (2210256)" userId="S::2210256@student.uwtsd.ac.uk::5bd47dfb-d838-4232-9830-9d3ad254591e" providerId="AD" clId="Web-{0DE7DA1F-9FA5-46A1-9884-3D08BC6813FF}" dt="2025-03-17T06:28:35.971" v="11" actId="1076"/>
      <pc:docMkLst>
        <pc:docMk/>
      </pc:docMkLst>
      <pc:sldChg chg="addSp delSp modSp">
        <pc:chgData name="Rosena Lucy (2210256)" userId="S::2210256@student.uwtsd.ac.uk::5bd47dfb-d838-4232-9830-9d3ad254591e" providerId="AD" clId="Web-{0DE7DA1F-9FA5-46A1-9884-3D08BC6813FF}" dt="2025-03-17T06:28:35.971" v="11" actId="1076"/>
        <pc:sldMkLst>
          <pc:docMk/>
          <pc:sldMk cId="4124111835" sldId="261"/>
        </pc:sldMkLst>
        <pc:graphicFrameChg chg="add mod topLvl modGraphic">
          <ac:chgData name="Rosena Lucy (2210256)" userId="S::2210256@student.uwtsd.ac.uk::5bd47dfb-d838-4232-9830-9d3ad254591e" providerId="AD" clId="Web-{0DE7DA1F-9FA5-46A1-9884-3D08BC6813FF}" dt="2025-03-17T06:28:35.971" v="11" actId="1076"/>
          <ac:graphicFrameMkLst>
            <pc:docMk/>
            <pc:sldMk cId="4124111835" sldId="261"/>
            <ac:graphicFrameMk id="2" creationId="{41CC35B2-373C-7817-54A1-773113E6C7B6}"/>
          </ac:graphicFrameMkLst>
        </pc:graphicFrameChg>
        <pc:graphicFrameChg chg="del">
          <ac:chgData name="Rosena Lucy (2210256)" userId="S::2210256@student.uwtsd.ac.uk::5bd47dfb-d838-4232-9830-9d3ad254591e" providerId="AD" clId="Web-{0DE7DA1F-9FA5-46A1-9884-3D08BC6813FF}" dt="2025-03-17T06:08:46.067" v="1"/>
          <ac:graphicFrameMkLst>
            <pc:docMk/>
            <pc:sldMk cId="4124111835" sldId="261"/>
            <ac:graphicFrameMk id="3" creationId="{38BF4490-9E6C-B025-1050-A08032F66DAB}"/>
          </ac:graphicFrameMkLst>
        </pc:graphicFrameChg>
      </pc:sldChg>
    </pc:docChg>
  </pc:docChgLst>
  <pc:docChgLst>
    <pc:chgData name="Rosena Lucy (2210256)" userId="S::2210256@student.uwtsd.ac.uk::5bd47dfb-d838-4232-9830-9d3ad254591e" providerId="AD" clId="Web-{AA59DFA3-17C6-5F06-B249-89F8E71C7117}"/>
    <pc:docChg chg="modSld">
      <pc:chgData name="Rosena Lucy (2210256)" userId="S::2210256@student.uwtsd.ac.uk::5bd47dfb-d838-4232-9830-9d3ad254591e" providerId="AD" clId="Web-{AA59DFA3-17C6-5F06-B249-89F8E71C7117}" dt="2025-06-20T04:13:47.946" v="133" actId="20577"/>
      <pc:docMkLst>
        <pc:docMk/>
      </pc:docMkLst>
      <pc:sldChg chg="modSp">
        <pc:chgData name="Rosena Lucy (2210256)" userId="S::2210256@student.uwtsd.ac.uk::5bd47dfb-d838-4232-9830-9d3ad254591e" providerId="AD" clId="Web-{AA59DFA3-17C6-5F06-B249-89F8E71C7117}" dt="2025-06-20T04:11:56.879" v="126" actId="20577"/>
        <pc:sldMkLst>
          <pc:docMk/>
          <pc:sldMk cId="1238994777" sldId="257"/>
        </pc:sldMkLst>
        <pc:spChg chg="mod">
          <ac:chgData name="Rosena Lucy (2210256)" userId="S::2210256@student.uwtsd.ac.uk::5bd47dfb-d838-4232-9830-9d3ad254591e" providerId="AD" clId="Web-{AA59DFA3-17C6-5F06-B249-89F8E71C7117}" dt="2025-06-20T04:10:55.111" v="99" actId="20577"/>
          <ac:spMkLst>
            <pc:docMk/>
            <pc:sldMk cId="1238994777" sldId="257"/>
            <ac:spMk id="3" creationId="{22E910D4-6B45-D256-E6DE-9A58E43B5386}"/>
          </ac:spMkLst>
        </pc:spChg>
        <pc:spChg chg="mod">
          <ac:chgData name="Rosena Lucy (2210256)" userId="S::2210256@student.uwtsd.ac.uk::5bd47dfb-d838-4232-9830-9d3ad254591e" providerId="AD" clId="Web-{AA59DFA3-17C6-5F06-B249-89F8E71C7117}" dt="2025-06-20T04:11:56.879" v="126" actId="20577"/>
          <ac:spMkLst>
            <pc:docMk/>
            <pc:sldMk cId="1238994777" sldId="257"/>
            <ac:spMk id="24" creationId="{19D641E2-1E4D-6BCD-9783-AE2301B6B333}"/>
          </ac:spMkLst>
        </pc:spChg>
      </pc:sldChg>
      <pc:sldChg chg="modSp">
        <pc:chgData name="Rosena Lucy (2210256)" userId="S::2210256@student.uwtsd.ac.uk::5bd47dfb-d838-4232-9830-9d3ad254591e" providerId="AD" clId="Web-{AA59DFA3-17C6-5F06-B249-89F8E71C7117}" dt="2025-06-20T04:13:47.946" v="133" actId="20577"/>
        <pc:sldMkLst>
          <pc:docMk/>
          <pc:sldMk cId="718914635" sldId="260"/>
        </pc:sldMkLst>
        <pc:spChg chg="mod">
          <ac:chgData name="Rosena Lucy (2210256)" userId="S::2210256@student.uwtsd.ac.uk::5bd47dfb-d838-4232-9830-9d3ad254591e" providerId="AD" clId="Web-{AA59DFA3-17C6-5F06-B249-89F8E71C7117}" dt="2025-06-20T04:13:47.946" v="133" actId="20577"/>
          <ac:spMkLst>
            <pc:docMk/>
            <pc:sldMk cId="718914635" sldId="260"/>
            <ac:spMk id="6" creationId="{606AA10E-9180-867A-31F2-170D2265F54B}"/>
          </ac:spMkLst>
        </pc:spChg>
      </pc:sldChg>
    </pc:docChg>
  </pc:docChgLst>
  <pc:docChgLst>
    <pc:chgData name="Rosena Lucy (2210256)" userId="S::2210256@student.uwtsd.ac.uk::5bd47dfb-d838-4232-9830-9d3ad254591e" providerId="AD" clId="Web-{B581B64F-E056-E062-9111-26A9E15AB6BE}"/>
    <pc:docChg chg="addSld modSld">
      <pc:chgData name="Rosena Lucy (2210256)" userId="S::2210256@student.uwtsd.ac.uk::5bd47dfb-d838-4232-9830-9d3ad254591e" providerId="AD" clId="Web-{B581B64F-E056-E062-9111-26A9E15AB6BE}" dt="2025-03-16T14:29:52.769" v="77"/>
      <pc:docMkLst>
        <pc:docMk/>
      </pc:docMkLst>
      <pc:sldChg chg="addSp delSp modSp">
        <pc:chgData name="Rosena Lucy (2210256)" userId="S::2210256@student.uwtsd.ac.uk::5bd47dfb-d838-4232-9830-9d3ad254591e" providerId="AD" clId="Web-{B581B64F-E056-E062-9111-26A9E15AB6BE}" dt="2025-03-16T14:16:21.596" v="28" actId="20577"/>
        <pc:sldMkLst>
          <pc:docMk/>
          <pc:sldMk cId="109857222" sldId="256"/>
        </pc:sldMkLst>
        <pc:spChg chg="mod">
          <ac:chgData name="Rosena Lucy (2210256)" userId="S::2210256@student.uwtsd.ac.uk::5bd47dfb-d838-4232-9830-9d3ad254591e" providerId="AD" clId="Web-{B581B64F-E056-E062-9111-26A9E15AB6BE}" dt="2025-03-16T14:16:21.596" v="28" actId="20577"/>
          <ac:spMkLst>
            <pc:docMk/>
            <pc:sldMk cId="109857222" sldId="256"/>
            <ac:spMk id="2" creationId="{00000000-0000-0000-0000-000000000000}"/>
          </ac:spMkLst>
        </pc:spChg>
        <pc:spChg chg="del">
          <ac:chgData name="Rosena Lucy (2210256)" userId="S::2210256@student.uwtsd.ac.uk::5bd47dfb-d838-4232-9830-9d3ad254591e" providerId="AD" clId="Web-{B581B64F-E056-E062-9111-26A9E15AB6BE}" dt="2025-03-16T14:12:26.759" v="0"/>
          <ac:spMkLst>
            <pc:docMk/>
            <pc:sldMk cId="109857222" sldId="256"/>
            <ac:spMk id="3" creationId="{00000000-0000-0000-0000-000000000000}"/>
          </ac:spMkLst>
        </pc:spChg>
        <pc:picChg chg="add mod">
          <ac:chgData name="Rosena Lucy (2210256)" userId="S::2210256@student.uwtsd.ac.uk::5bd47dfb-d838-4232-9830-9d3ad254591e" providerId="AD" clId="Web-{B581B64F-E056-E062-9111-26A9E15AB6BE}" dt="2025-03-16T14:13:45.949" v="15" actId="14100"/>
          <ac:picMkLst>
            <pc:docMk/>
            <pc:sldMk cId="109857222" sldId="256"/>
            <ac:picMk id="4" creationId="{9BF8B311-880D-0405-5713-70705F986C05}"/>
          </ac:picMkLst>
        </pc:picChg>
      </pc:sldChg>
      <pc:sldChg chg="addSp delSp modSp new">
        <pc:chgData name="Rosena Lucy (2210256)" userId="S::2210256@student.uwtsd.ac.uk::5bd47dfb-d838-4232-9830-9d3ad254591e" providerId="AD" clId="Web-{B581B64F-E056-E062-9111-26A9E15AB6BE}" dt="2025-03-16T14:29:52.769" v="77"/>
        <pc:sldMkLst>
          <pc:docMk/>
          <pc:sldMk cId="1238994777" sldId="257"/>
        </pc:sldMkLst>
        <pc:spChg chg="mod">
          <ac:chgData name="Rosena Lucy (2210256)" userId="S::2210256@student.uwtsd.ac.uk::5bd47dfb-d838-4232-9830-9d3ad254591e" providerId="AD" clId="Web-{B581B64F-E056-E062-9111-26A9E15AB6BE}" dt="2025-03-16T14:20:12.119" v="40" actId="20577"/>
          <ac:spMkLst>
            <pc:docMk/>
            <pc:sldMk cId="1238994777" sldId="257"/>
            <ac:spMk id="2" creationId="{C77A5B1B-9779-C28D-CDBE-7CF2B49550AE}"/>
          </ac:spMkLst>
        </pc:spChg>
        <pc:spChg chg="mod">
          <ac:chgData name="Rosena Lucy (2210256)" userId="S::2210256@student.uwtsd.ac.uk::5bd47dfb-d838-4232-9830-9d3ad254591e" providerId="AD" clId="Web-{B581B64F-E056-E062-9111-26A9E15AB6BE}" dt="2025-03-16T14:19:38.055" v="36" actId="20577"/>
          <ac:spMkLst>
            <pc:docMk/>
            <pc:sldMk cId="1238994777" sldId="257"/>
            <ac:spMk id="3" creationId="{22E910D4-6B45-D256-E6DE-9A58E43B5386}"/>
          </ac:spMkLst>
        </pc:spChg>
        <pc:spChg chg="add mod">
          <ac:chgData name="Rosena Lucy (2210256)" userId="S::2210256@student.uwtsd.ac.uk::5bd47dfb-d838-4232-9830-9d3ad254591e" providerId="AD" clId="Web-{B581B64F-E056-E062-9111-26A9E15AB6BE}" dt="2025-03-16T14:25:37.511" v="44" actId="20577"/>
          <ac:spMkLst>
            <pc:docMk/>
            <pc:sldMk cId="1238994777" sldId="257"/>
            <ac:spMk id="6" creationId="{4764C2C2-1DE9-2341-C50B-9B1DDEC19E8B}"/>
          </ac:spMkLst>
        </pc:spChg>
        <pc:spChg chg="add">
          <ac:chgData name="Rosena Lucy (2210256)" userId="S::2210256@student.uwtsd.ac.uk::5bd47dfb-d838-4232-9830-9d3ad254591e" providerId="AD" clId="Web-{B581B64F-E056-E062-9111-26A9E15AB6BE}" dt="2025-03-16T14:26:08.669" v="46"/>
          <ac:spMkLst>
            <pc:docMk/>
            <pc:sldMk cId="1238994777" sldId="257"/>
            <ac:spMk id="7" creationId="{C2DF6D7F-1922-EE16-F330-C4AFA9B96AE7}"/>
          </ac:spMkLst>
        </pc:spChg>
        <pc:spChg chg="add del">
          <ac:chgData name="Rosena Lucy (2210256)" userId="S::2210256@student.uwtsd.ac.uk::5bd47dfb-d838-4232-9830-9d3ad254591e" providerId="AD" clId="Web-{B581B64F-E056-E062-9111-26A9E15AB6BE}" dt="2025-03-16T14:26:26.091" v="48"/>
          <ac:spMkLst>
            <pc:docMk/>
            <pc:sldMk cId="1238994777" sldId="257"/>
            <ac:spMk id="8" creationId="{E25D7D73-3C04-7C1D-8D14-B2D3AE1FC606}"/>
          </ac:spMkLst>
        </pc:spChg>
        <pc:graphicFrameChg chg="add del mod modGraphic">
          <ac:chgData name="Rosena Lucy (2210256)" userId="S::2210256@student.uwtsd.ac.uk::5bd47dfb-d838-4232-9830-9d3ad254591e" providerId="AD" clId="Web-{B581B64F-E056-E062-9111-26A9E15AB6BE}" dt="2025-03-16T14:28:03.032" v="60"/>
          <ac:graphicFrameMkLst>
            <pc:docMk/>
            <pc:sldMk cId="1238994777" sldId="257"/>
            <ac:graphicFrameMk id="9" creationId="{E3A45887-ED62-23B1-41A8-23EA54CADFEA}"/>
          </ac:graphicFrameMkLst>
        </pc:graphicFrameChg>
        <pc:graphicFrameChg chg="add mod modGraphic">
          <ac:chgData name="Rosena Lucy (2210256)" userId="S::2210256@student.uwtsd.ac.uk::5bd47dfb-d838-4232-9830-9d3ad254591e" providerId="AD" clId="Web-{B581B64F-E056-E062-9111-26A9E15AB6BE}" dt="2025-03-16T14:29:52.769" v="77"/>
          <ac:graphicFrameMkLst>
            <pc:docMk/>
            <pc:sldMk cId="1238994777" sldId="257"/>
            <ac:graphicFrameMk id="10" creationId="{8D0F4D90-8BD1-C978-8189-4798B59D1BCE}"/>
          </ac:graphicFrameMkLst>
        </pc:graphicFrameChg>
        <pc:picChg chg="add">
          <ac:chgData name="Rosena Lucy (2210256)" userId="S::2210256@student.uwtsd.ac.uk::5bd47dfb-d838-4232-9830-9d3ad254591e" providerId="AD" clId="Web-{B581B64F-E056-E062-9111-26A9E15AB6BE}" dt="2025-03-16T14:19:12.211" v="32"/>
          <ac:picMkLst>
            <pc:docMk/>
            <pc:sldMk cId="1238994777" sldId="257"/>
            <ac:picMk id="5" creationId="{5D685C4C-28EB-4779-2088-1EA45375A6B1}"/>
          </ac:picMkLst>
        </pc:picChg>
      </pc:sldChg>
      <pc:sldChg chg="add replId">
        <pc:chgData name="Rosena Lucy (2210256)" userId="S::2210256@student.uwtsd.ac.uk::5bd47dfb-d838-4232-9830-9d3ad254591e" providerId="AD" clId="Web-{B581B64F-E056-E062-9111-26A9E15AB6BE}" dt="2025-03-16T14:25:44.090" v="45"/>
        <pc:sldMkLst>
          <pc:docMk/>
          <pc:sldMk cId="2777837351" sldId="258"/>
        </pc:sldMkLst>
      </pc:sldChg>
    </pc:docChg>
  </pc:docChgLst>
  <pc:docChgLst>
    <pc:chgData name="Rosena Lucy (2210256)" userId="S::2210256@student.uwtsd.ac.uk::5bd47dfb-d838-4232-9830-9d3ad254591e" providerId="AD" clId="Web-{668A9963-CD49-2B0F-B9B7-C9F869585760}"/>
    <pc:docChg chg="addSld delSld modSld sldOrd">
      <pc:chgData name="Rosena Lucy (2210256)" userId="S::2210256@student.uwtsd.ac.uk::5bd47dfb-d838-4232-9830-9d3ad254591e" providerId="AD" clId="Web-{668A9963-CD49-2B0F-B9B7-C9F869585760}" dt="2025-03-17T11:19:06.059" v="290" actId="20577"/>
      <pc:docMkLst>
        <pc:docMk/>
      </pc:docMkLst>
      <pc:sldChg chg="addSp delSp modSp mod ord setBg">
        <pc:chgData name="Rosena Lucy (2210256)" userId="S::2210256@student.uwtsd.ac.uk::5bd47dfb-d838-4232-9830-9d3ad254591e" providerId="AD" clId="Web-{668A9963-CD49-2B0F-B9B7-C9F869585760}" dt="2025-03-17T11:19:06.059" v="290" actId="20577"/>
        <pc:sldMkLst>
          <pc:docMk/>
          <pc:sldMk cId="1238994777" sldId="257"/>
        </pc:sldMkLst>
        <pc:spChg chg="mod">
          <ac:chgData name="Rosena Lucy (2210256)" userId="S::2210256@student.uwtsd.ac.uk::5bd47dfb-d838-4232-9830-9d3ad254591e" providerId="AD" clId="Web-{668A9963-CD49-2B0F-B9B7-C9F869585760}" dt="2025-03-17T11:17:45.086" v="285" actId="20577"/>
          <ac:spMkLst>
            <pc:docMk/>
            <pc:sldMk cId="1238994777" sldId="257"/>
            <ac:spMk id="2" creationId="{C77A5B1B-9779-C28D-CDBE-7CF2B49550AE}"/>
          </ac:spMkLst>
        </pc:spChg>
        <pc:spChg chg="mod">
          <ac:chgData name="Rosena Lucy (2210256)" userId="S::2210256@student.uwtsd.ac.uk::5bd47dfb-d838-4232-9830-9d3ad254591e" providerId="AD" clId="Web-{668A9963-CD49-2B0F-B9B7-C9F869585760}" dt="2025-03-17T11:18:55.903" v="289" actId="20577"/>
          <ac:spMkLst>
            <pc:docMk/>
            <pc:sldMk cId="1238994777" sldId="257"/>
            <ac:spMk id="3" creationId="{22E910D4-6B45-D256-E6DE-9A58E43B5386}"/>
          </ac:spMkLst>
        </pc:spChg>
        <pc:spChg chg="add del">
          <ac:chgData name="Rosena Lucy (2210256)" userId="S::2210256@student.uwtsd.ac.uk::5bd47dfb-d838-4232-9830-9d3ad254591e" providerId="AD" clId="Web-{668A9963-CD49-2B0F-B9B7-C9F869585760}" dt="2025-03-17T07:13:12.085" v="1"/>
          <ac:spMkLst>
            <pc:docMk/>
            <pc:sldMk cId="1238994777" sldId="257"/>
            <ac:spMk id="4" creationId="{96D90F50-38D4-A521-9C3C-EFC5050D80CB}"/>
          </ac:spMkLst>
        </pc:spChg>
        <pc:spChg chg="add mod">
          <ac:chgData name="Rosena Lucy (2210256)" userId="S::2210256@student.uwtsd.ac.uk::5bd47dfb-d838-4232-9830-9d3ad254591e" providerId="AD" clId="Web-{668A9963-CD49-2B0F-B9B7-C9F869585760}" dt="2025-03-17T07:15:41.918" v="15" actId="20577"/>
          <ac:spMkLst>
            <pc:docMk/>
            <pc:sldMk cId="1238994777" sldId="257"/>
            <ac:spMk id="9" creationId="{F62815F8-6620-F6A9-7FB9-0A019ECE5222}"/>
          </ac:spMkLst>
        </pc:spChg>
        <pc:spChg chg="mod">
          <ac:chgData name="Rosena Lucy (2210256)" userId="S::2210256@student.uwtsd.ac.uk::5bd47dfb-d838-4232-9830-9d3ad254591e" providerId="AD" clId="Web-{668A9963-CD49-2B0F-B9B7-C9F869585760}" dt="2025-03-17T11:18:49.808" v="288" actId="20577"/>
          <ac:spMkLst>
            <pc:docMk/>
            <pc:sldMk cId="1238994777" sldId="257"/>
            <ac:spMk id="24" creationId="{19D641E2-1E4D-6BCD-9783-AE2301B6B333}"/>
          </ac:spMkLst>
        </pc:spChg>
        <pc:spChg chg="mod">
          <ac:chgData name="Rosena Lucy (2210256)" userId="S::2210256@student.uwtsd.ac.uk::5bd47dfb-d838-4232-9830-9d3ad254591e" providerId="AD" clId="Web-{668A9963-CD49-2B0F-B9B7-C9F869585760}" dt="2025-03-17T11:19:06.059" v="290" actId="20577"/>
          <ac:spMkLst>
            <pc:docMk/>
            <pc:sldMk cId="1238994777" sldId="257"/>
            <ac:spMk id="28" creationId="{99B9BD95-48BD-E34E-47E3-AC866C7E6F63}"/>
          </ac:spMkLst>
        </pc:spChg>
        <pc:picChg chg="mod">
          <ac:chgData name="Rosena Lucy (2210256)" userId="S::2210256@student.uwtsd.ac.uk::5bd47dfb-d838-4232-9830-9d3ad254591e" providerId="AD" clId="Web-{668A9963-CD49-2B0F-B9B7-C9F869585760}" dt="2025-03-17T07:36:02.863" v="64" actId="14100"/>
          <ac:picMkLst>
            <pc:docMk/>
            <pc:sldMk cId="1238994777" sldId="257"/>
            <ac:picMk id="8" creationId="{9734617E-7DD1-96C4-36A5-CCF779ACD59E}"/>
          </ac:picMkLst>
        </pc:picChg>
        <pc:inkChg chg="del">
          <ac:chgData name="Rosena Lucy (2210256)" userId="S::2210256@student.uwtsd.ac.uk::5bd47dfb-d838-4232-9830-9d3ad254591e" providerId="AD" clId="Web-{668A9963-CD49-2B0F-B9B7-C9F869585760}" dt="2025-03-17T07:33:52.234" v="42"/>
          <ac:inkMkLst>
            <pc:docMk/>
            <pc:sldMk cId="1238994777" sldId="257"/>
            <ac:inkMk id="31" creationId="{DFB18627-F156-DCE2-6C34-D3195D8AA389}"/>
          </ac:inkMkLst>
        </pc:inkChg>
        <pc:inkChg chg="del">
          <ac:chgData name="Rosena Lucy (2210256)" userId="S::2210256@student.uwtsd.ac.uk::5bd47dfb-d838-4232-9830-9d3ad254591e" providerId="AD" clId="Web-{668A9963-CD49-2B0F-B9B7-C9F869585760}" dt="2025-03-17T07:34:30.595" v="49"/>
          <ac:inkMkLst>
            <pc:docMk/>
            <pc:sldMk cId="1238994777" sldId="257"/>
            <ac:inkMk id="32" creationId="{2506D6C3-9285-81B2-A083-81A33ED39058}"/>
          </ac:inkMkLst>
        </pc:inkChg>
        <pc:inkChg chg="del">
          <ac:chgData name="Rosena Lucy (2210256)" userId="S::2210256@student.uwtsd.ac.uk::5bd47dfb-d838-4232-9830-9d3ad254591e" providerId="AD" clId="Web-{668A9963-CD49-2B0F-B9B7-C9F869585760}" dt="2025-03-17T07:33:41.999" v="39"/>
          <ac:inkMkLst>
            <pc:docMk/>
            <pc:sldMk cId="1238994777" sldId="257"/>
            <ac:inkMk id="33" creationId="{05794BAA-B93E-0499-CC48-D93F59D0023E}"/>
          </ac:inkMkLst>
        </pc:inkChg>
        <pc:inkChg chg="del">
          <ac:chgData name="Rosena Lucy (2210256)" userId="S::2210256@student.uwtsd.ac.uk::5bd47dfb-d838-4232-9830-9d3ad254591e" providerId="AD" clId="Web-{668A9963-CD49-2B0F-B9B7-C9F869585760}" dt="2025-03-17T07:34:20.798" v="47"/>
          <ac:inkMkLst>
            <pc:docMk/>
            <pc:sldMk cId="1238994777" sldId="257"/>
            <ac:inkMk id="34" creationId="{87DAFA9B-4702-F5E0-92AB-393C5BE8B262}"/>
          </ac:inkMkLst>
        </pc:inkChg>
        <pc:inkChg chg="del">
          <ac:chgData name="Rosena Lucy (2210256)" userId="S::2210256@student.uwtsd.ac.uk::5bd47dfb-d838-4232-9830-9d3ad254591e" providerId="AD" clId="Web-{668A9963-CD49-2B0F-B9B7-C9F869585760}" dt="2025-03-17T07:34:23.610" v="48"/>
          <ac:inkMkLst>
            <pc:docMk/>
            <pc:sldMk cId="1238994777" sldId="257"/>
            <ac:inkMk id="35" creationId="{0A124731-9C37-50AE-6A41-E4EC2395373A}"/>
          </ac:inkMkLst>
        </pc:inkChg>
        <pc:inkChg chg="del">
          <ac:chgData name="Rosena Lucy (2210256)" userId="S::2210256@student.uwtsd.ac.uk::5bd47dfb-d838-4232-9830-9d3ad254591e" providerId="AD" clId="Web-{668A9963-CD49-2B0F-B9B7-C9F869585760}" dt="2025-03-17T07:34:05.266" v="44"/>
          <ac:inkMkLst>
            <pc:docMk/>
            <pc:sldMk cId="1238994777" sldId="257"/>
            <ac:inkMk id="36" creationId="{39A91087-52FD-06B1-84AA-BB04D2ABE561}"/>
          </ac:inkMkLst>
        </pc:inkChg>
        <pc:inkChg chg="del">
          <ac:chgData name="Rosena Lucy (2210256)" userId="S::2210256@student.uwtsd.ac.uk::5bd47dfb-d838-4232-9830-9d3ad254591e" providerId="AD" clId="Web-{668A9963-CD49-2B0F-B9B7-C9F869585760}" dt="2025-03-17T07:34:07.766" v="45"/>
          <ac:inkMkLst>
            <pc:docMk/>
            <pc:sldMk cId="1238994777" sldId="257"/>
            <ac:inkMk id="37" creationId="{C8184AAE-6850-F1CC-65D2-86DE443C1BBE}"/>
          </ac:inkMkLst>
        </pc:inkChg>
        <pc:inkChg chg="del">
          <ac:chgData name="Rosena Lucy (2210256)" userId="S::2210256@student.uwtsd.ac.uk::5bd47dfb-d838-4232-9830-9d3ad254591e" providerId="AD" clId="Web-{668A9963-CD49-2B0F-B9B7-C9F869585760}" dt="2025-03-17T07:34:12.625" v="46"/>
          <ac:inkMkLst>
            <pc:docMk/>
            <pc:sldMk cId="1238994777" sldId="257"/>
            <ac:inkMk id="38" creationId="{E4A4D8C7-FCC4-C476-EE85-C88300C43346}"/>
          </ac:inkMkLst>
        </pc:inkChg>
        <pc:inkChg chg="del">
          <ac:chgData name="Rosena Lucy (2210256)" userId="S::2210256@student.uwtsd.ac.uk::5bd47dfb-d838-4232-9830-9d3ad254591e" providerId="AD" clId="Web-{668A9963-CD49-2B0F-B9B7-C9F869585760}" dt="2025-03-17T07:34:00.234" v="43"/>
          <ac:inkMkLst>
            <pc:docMk/>
            <pc:sldMk cId="1238994777" sldId="257"/>
            <ac:inkMk id="64" creationId="{61578C5B-F502-C4E6-C730-AE5008AAB7C6}"/>
          </ac:inkMkLst>
        </pc:inkChg>
        <pc:inkChg chg="del">
          <ac:chgData name="Rosena Lucy (2210256)" userId="S::2210256@student.uwtsd.ac.uk::5bd47dfb-d838-4232-9830-9d3ad254591e" providerId="AD" clId="Web-{668A9963-CD49-2B0F-B9B7-C9F869585760}" dt="2025-03-17T07:33:50.031" v="41"/>
          <ac:inkMkLst>
            <pc:docMk/>
            <pc:sldMk cId="1238994777" sldId="257"/>
            <ac:inkMk id="65" creationId="{FAB5AB3C-A3ED-8EB0-AF7D-3B818A194300}"/>
          </ac:inkMkLst>
        </pc:inkChg>
        <pc:inkChg chg="del">
          <ac:chgData name="Rosena Lucy (2210256)" userId="S::2210256@student.uwtsd.ac.uk::5bd47dfb-d838-4232-9830-9d3ad254591e" providerId="AD" clId="Web-{668A9963-CD49-2B0F-B9B7-C9F869585760}" dt="2025-03-17T07:33:47.421" v="40"/>
          <ac:inkMkLst>
            <pc:docMk/>
            <pc:sldMk cId="1238994777" sldId="257"/>
            <ac:inkMk id="66" creationId="{A1E4BAD2-2E56-E19A-34EA-3CE7B1CF0007}"/>
          </ac:inkMkLst>
        </pc:inkChg>
      </pc:sldChg>
      <pc:sldChg chg="modSp mod setBg">
        <pc:chgData name="Rosena Lucy (2210256)" userId="S::2210256@student.uwtsd.ac.uk::5bd47dfb-d838-4232-9830-9d3ad254591e" providerId="AD" clId="Web-{668A9963-CD49-2B0F-B9B7-C9F869585760}" dt="2025-03-17T11:17:20.975" v="284"/>
        <pc:sldMkLst>
          <pc:docMk/>
          <pc:sldMk cId="718914635" sldId="260"/>
        </pc:sldMkLst>
        <pc:spChg chg="mod">
          <ac:chgData name="Rosena Lucy (2210256)" userId="S::2210256@student.uwtsd.ac.uk::5bd47dfb-d838-4232-9830-9d3ad254591e" providerId="AD" clId="Web-{668A9963-CD49-2B0F-B9B7-C9F869585760}" dt="2025-03-17T07:50:25.510" v="109" actId="20577"/>
          <ac:spMkLst>
            <pc:docMk/>
            <pc:sldMk cId="718914635" sldId="260"/>
            <ac:spMk id="4" creationId="{5F3557D6-F975-B67C-AB6F-69FD26B153B6}"/>
          </ac:spMkLst>
        </pc:spChg>
        <pc:spChg chg="mod">
          <ac:chgData name="Rosena Lucy (2210256)" userId="S::2210256@student.uwtsd.ac.uk::5bd47dfb-d838-4232-9830-9d3ad254591e" providerId="AD" clId="Web-{668A9963-CD49-2B0F-B9B7-C9F869585760}" dt="2025-03-17T10:45:28.197" v="152" actId="20577"/>
          <ac:spMkLst>
            <pc:docMk/>
            <pc:sldMk cId="718914635" sldId="260"/>
            <ac:spMk id="6" creationId="{606AA10E-9180-867A-31F2-170D2265F54B}"/>
          </ac:spMkLst>
        </pc:spChg>
      </pc:sldChg>
      <pc:sldChg chg="addSp delSp modSp new">
        <pc:chgData name="Rosena Lucy (2210256)" userId="S::2210256@student.uwtsd.ac.uk::5bd47dfb-d838-4232-9830-9d3ad254591e" providerId="AD" clId="Web-{668A9963-CD49-2B0F-B9B7-C9F869585760}" dt="2025-03-17T11:02:56.427" v="176" actId="20577"/>
        <pc:sldMkLst>
          <pc:docMk/>
          <pc:sldMk cId="546596275" sldId="261"/>
        </pc:sldMkLst>
        <pc:spChg chg="add mod">
          <ac:chgData name="Rosena Lucy (2210256)" userId="S::2210256@student.uwtsd.ac.uk::5bd47dfb-d838-4232-9830-9d3ad254591e" providerId="AD" clId="Web-{668A9963-CD49-2B0F-B9B7-C9F869585760}" dt="2025-03-17T11:02:56.427" v="176" actId="20577"/>
          <ac:spMkLst>
            <pc:docMk/>
            <pc:sldMk cId="546596275" sldId="261"/>
            <ac:spMk id="2" creationId="{9E09940A-5483-AB50-C116-11BDD4305407}"/>
          </ac:spMkLst>
        </pc:spChg>
        <pc:spChg chg="add del mod">
          <ac:chgData name="Rosena Lucy (2210256)" userId="S::2210256@student.uwtsd.ac.uk::5bd47dfb-d838-4232-9830-9d3ad254591e" providerId="AD" clId="Web-{668A9963-CD49-2B0F-B9B7-C9F869585760}" dt="2025-03-17T07:53:55.765" v="124"/>
          <ac:spMkLst>
            <pc:docMk/>
            <pc:sldMk cId="546596275" sldId="261"/>
            <ac:spMk id="2" creationId="{A42301B6-2419-5971-F62A-EF49F4C8464B}"/>
          </ac:spMkLst>
        </pc:spChg>
      </pc:sldChg>
      <pc:sldChg chg="del">
        <pc:chgData name="Rosena Lucy (2210256)" userId="S::2210256@student.uwtsd.ac.uk::5bd47dfb-d838-4232-9830-9d3ad254591e" providerId="AD" clId="Web-{668A9963-CD49-2B0F-B9B7-C9F869585760}" dt="2025-03-17T07:15:57.794" v="16"/>
        <pc:sldMkLst>
          <pc:docMk/>
          <pc:sldMk cId="4124111835" sldId="261"/>
        </pc:sldMkLst>
      </pc:sldChg>
      <pc:sldChg chg="addSp delSp modSp new mod setBg">
        <pc:chgData name="Rosena Lucy (2210256)" userId="S::2210256@student.uwtsd.ac.uk::5bd47dfb-d838-4232-9830-9d3ad254591e" providerId="AD" clId="Web-{668A9963-CD49-2B0F-B9B7-C9F869585760}" dt="2025-03-17T11:14:31.622" v="277"/>
        <pc:sldMkLst>
          <pc:docMk/>
          <pc:sldMk cId="479468143" sldId="262"/>
        </pc:sldMkLst>
        <pc:spChg chg="add mod ord">
          <ac:chgData name="Rosena Lucy (2210256)" userId="S::2210256@student.uwtsd.ac.uk::5bd47dfb-d838-4232-9830-9d3ad254591e" providerId="AD" clId="Web-{668A9963-CD49-2B0F-B9B7-C9F869585760}" dt="2025-03-17T11:14:31.513" v="276" actId="20577"/>
          <ac:spMkLst>
            <pc:docMk/>
            <pc:sldMk cId="479468143" sldId="262"/>
            <ac:spMk id="2" creationId="{BD3559AD-2521-5DD8-C141-0619BE5E0A52}"/>
          </ac:spMkLst>
        </pc:spChg>
        <pc:spChg chg="add">
          <ac:chgData name="Rosena Lucy (2210256)" userId="S::2210256@student.uwtsd.ac.uk::5bd47dfb-d838-4232-9830-9d3ad254591e" providerId="AD" clId="Web-{668A9963-CD49-2B0F-B9B7-C9F869585760}" dt="2025-03-17T11:06:09.376" v="199"/>
          <ac:spMkLst>
            <pc:docMk/>
            <pc:sldMk cId="479468143" sldId="262"/>
            <ac:spMk id="8" creationId="{66E48AFA-8884-4F68-A44F-D2C1E8609C5A}"/>
          </ac:spMkLst>
        </pc:spChg>
        <pc:spChg chg="add">
          <ac:chgData name="Rosena Lucy (2210256)" userId="S::2210256@student.uwtsd.ac.uk::5bd47dfb-d838-4232-9830-9d3ad254591e" providerId="AD" clId="Web-{668A9963-CD49-2B0F-B9B7-C9F869585760}" dt="2025-03-17T11:06:09.376" v="199"/>
          <ac:spMkLst>
            <pc:docMk/>
            <pc:sldMk cId="479468143" sldId="262"/>
            <ac:spMk id="10" creationId="{969D19A6-08CB-498C-93EC-3FFB021FC68A}"/>
          </ac:spMkLst>
        </pc:spChg>
        <pc:graphicFrameChg chg="add del mod modGraphic">
          <ac:chgData name="Rosena Lucy (2210256)" userId="S::2210256@student.uwtsd.ac.uk::5bd47dfb-d838-4232-9830-9d3ad254591e" providerId="AD" clId="Web-{668A9963-CD49-2B0F-B9B7-C9F869585760}" dt="2025-03-17T11:10:42.203" v="251"/>
          <ac:graphicFrameMkLst>
            <pc:docMk/>
            <pc:sldMk cId="479468143" sldId="262"/>
            <ac:graphicFrameMk id="5" creationId="{9D0CAFFB-594A-A582-9046-8DFE6F7D05F5}"/>
          </ac:graphicFrameMkLst>
        </pc:graphicFrameChg>
        <pc:picChg chg="add mod">
          <ac:chgData name="Rosena Lucy (2210256)" userId="S::2210256@student.uwtsd.ac.uk::5bd47dfb-d838-4232-9830-9d3ad254591e" providerId="AD" clId="Web-{668A9963-CD49-2B0F-B9B7-C9F869585760}" dt="2025-03-17T11:06:37.002" v="208" actId="14100"/>
          <ac:picMkLst>
            <pc:docMk/>
            <pc:sldMk cId="479468143" sldId="262"/>
            <ac:picMk id="3" creationId="{3BC0CB58-5327-AF4E-B151-30A40D1B2748}"/>
          </ac:picMkLst>
        </pc:picChg>
      </pc:sldChg>
      <pc:sldChg chg="del">
        <pc:chgData name="Rosena Lucy (2210256)" userId="S::2210256@student.uwtsd.ac.uk::5bd47dfb-d838-4232-9830-9d3ad254591e" providerId="AD" clId="Web-{668A9963-CD49-2B0F-B9B7-C9F869585760}" dt="2025-03-17T07:16:00.669" v="17"/>
        <pc:sldMkLst>
          <pc:docMk/>
          <pc:sldMk cId="1395536430" sldId="262"/>
        </pc:sldMkLst>
      </pc:sldChg>
    </pc:docChg>
  </pc:docChgLst>
  <pc:docChgLst>
    <pc:chgData name="Rosena Lucy (2210256)" userId="S::2210256@student.uwtsd.ac.uk::5bd47dfb-d838-4232-9830-9d3ad254591e" providerId="AD" clId="Web-{5E8A08D0-ECB5-69AE-A790-E6EC5C1317E5}"/>
    <pc:docChg chg="modSld">
      <pc:chgData name="Rosena Lucy (2210256)" userId="S::2210256@student.uwtsd.ac.uk::5bd47dfb-d838-4232-9830-9d3ad254591e" providerId="AD" clId="Web-{5E8A08D0-ECB5-69AE-A790-E6EC5C1317E5}" dt="2025-06-20T04:55:33.953" v="123"/>
      <pc:docMkLst>
        <pc:docMk/>
      </pc:docMkLst>
      <pc:sldChg chg="addSp delSp modSp mod setBg">
        <pc:chgData name="Rosena Lucy (2210256)" userId="S::2210256@student.uwtsd.ac.uk::5bd47dfb-d838-4232-9830-9d3ad254591e" providerId="AD" clId="Web-{5E8A08D0-ECB5-69AE-A790-E6EC5C1317E5}" dt="2025-06-20T04:55:33.953" v="123"/>
        <pc:sldMkLst>
          <pc:docMk/>
          <pc:sldMk cId="718914635" sldId="260"/>
        </pc:sldMkLst>
        <pc:spChg chg="add del">
          <ac:chgData name="Rosena Lucy (2210256)" userId="S::2210256@student.uwtsd.ac.uk::5bd47dfb-d838-4232-9830-9d3ad254591e" providerId="AD" clId="Web-{5E8A08D0-ECB5-69AE-A790-E6EC5C1317E5}" dt="2025-06-20T04:55:33.953" v="123"/>
          <ac:spMkLst>
            <pc:docMk/>
            <pc:sldMk cId="718914635" sldId="260"/>
            <ac:spMk id="4" creationId="{5F3557D6-F975-B67C-AB6F-69FD26B153B6}"/>
          </ac:spMkLst>
        </pc:spChg>
        <pc:spChg chg="mod">
          <ac:chgData name="Rosena Lucy (2210256)" userId="S::2210256@student.uwtsd.ac.uk::5bd47dfb-d838-4232-9830-9d3ad254591e" providerId="AD" clId="Web-{5E8A08D0-ECB5-69AE-A790-E6EC5C1317E5}" dt="2025-06-20T04:55:33.953" v="123"/>
          <ac:spMkLst>
            <pc:docMk/>
            <pc:sldMk cId="718914635" sldId="260"/>
            <ac:spMk id="6" creationId="{606AA10E-9180-867A-31F2-170D2265F54B}"/>
          </ac:spMkLst>
        </pc:spChg>
        <pc:spChg chg="add del">
          <ac:chgData name="Rosena Lucy (2210256)" userId="S::2210256@student.uwtsd.ac.uk::5bd47dfb-d838-4232-9830-9d3ad254591e" providerId="AD" clId="Web-{5E8A08D0-ECB5-69AE-A790-E6EC5C1317E5}" dt="2025-06-20T04:55:33.953" v="123"/>
          <ac:spMkLst>
            <pc:docMk/>
            <pc:sldMk cId="718914635" sldId="260"/>
            <ac:spMk id="12" creationId="{2659FDB4-FCBE-4A89-B46D-43D4FA54464D}"/>
          </ac:spMkLst>
        </pc:spChg>
        <pc:graphicFrameChg chg="add del">
          <ac:chgData name="Rosena Lucy (2210256)" userId="S::2210256@student.uwtsd.ac.uk::5bd47dfb-d838-4232-9830-9d3ad254591e" providerId="AD" clId="Web-{5E8A08D0-ECB5-69AE-A790-E6EC5C1317E5}" dt="2025-06-20T04:55:33.953" v="123"/>
          <ac:graphicFrameMkLst>
            <pc:docMk/>
            <pc:sldMk cId="718914635" sldId="260"/>
            <ac:graphicFrameMk id="8" creationId="{F951F604-6331-75C1-FE47-9B41B40D6355}"/>
          </ac:graphicFrameMkLst>
        </pc:graphicFrameChg>
        <pc:cxnChg chg="add del">
          <ac:chgData name="Rosena Lucy (2210256)" userId="S::2210256@student.uwtsd.ac.uk::5bd47dfb-d838-4232-9830-9d3ad254591e" providerId="AD" clId="Web-{5E8A08D0-ECB5-69AE-A790-E6EC5C1317E5}" dt="2025-06-20T04:55:33.953" v="123"/>
          <ac:cxnSpMkLst>
            <pc:docMk/>
            <pc:sldMk cId="718914635" sldId="260"/>
            <ac:cxnSpMk id="14" creationId="{C8F51B3F-8331-4E4A-AE96-D47B1006EEAD}"/>
          </ac:cxnSpMkLst>
        </pc:cxnChg>
      </pc:sldChg>
      <pc:sldChg chg="modSp">
        <pc:chgData name="Rosena Lucy (2210256)" userId="S::2210256@student.uwtsd.ac.uk::5bd47dfb-d838-4232-9830-9d3ad254591e" providerId="AD" clId="Web-{5E8A08D0-ECB5-69AE-A790-E6EC5C1317E5}" dt="2025-06-20T04:51:44.532" v="119" actId="20577"/>
        <pc:sldMkLst>
          <pc:docMk/>
          <pc:sldMk cId="546596275" sldId="261"/>
        </pc:sldMkLst>
        <pc:spChg chg="mod">
          <ac:chgData name="Rosena Lucy (2210256)" userId="S::2210256@student.uwtsd.ac.uk::5bd47dfb-d838-4232-9830-9d3ad254591e" providerId="AD" clId="Web-{5E8A08D0-ECB5-69AE-A790-E6EC5C1317E5}" dt="2025-06-20T04:51:44.532" v="119" actId="20577"/>
          <ac:spMkLst>
            <pc:docMk/>
            <pc:sldMk cId="546596275" sldId="261"/>
            <ac:spMk id="2" creationId="{9E09940A-5483-AB50-C116-11BDD4305407}"/>
          </ac:spMkLst>
        </pc:spChg>
      </pc:sldChg>
      <pc:sldChg chg="addSp delSp modSp mod setBg">
        <pc:chgData name="Rosena Lucy (2210256)" userId="S::2210256@student.uwtsd.ac.uk::5bd47dfb-d838-4232-9830-9d3ad254591e" providerId="AD" clId="Web-{5E8A08D0-ECB5-69AE-A790-E6EC5C1317E5}" dt="2025-06-20T04:54:43.668" v="121"/>
        <pc:sldMkLst>
          <pc:docMk/>
          <pc:sldMk cId="479468143" sldId="262"/>
        </pc:sldMkLst>
        <pc:spChg chg="mod">
          <ac:chgData name="Rosena Lucy (2210256)" userId="S::2210256@student.uwtsd.ac.uk::5bd47dfb-d838-4232-9830-9d3ad254591e" providerId="AD" clId="Web-{5E8A08D0-ECB5-69AE-A790-E6EC5C1317E5}" dt="2025-06-20T04:54:43.668" v="121"/>
          <ac:spMkLst>
            <pc:docMk/>
            <pc:sldMk cId="479468143" sldId="262"/>
            <ac:spMk id="2" creationId="{BD3559AD-2521-5DD8-C141-0619BE5E0A52}"/>
          </ac:spMkLst>
        </pc:spChg>
        <pc:spChg chg="add del">
          <ac:chgData name="Rosena Lucy (2210256)" userId="S::2210256@student.uwtsd.ac.uk::5bd47dfb-d838-4232-9830-9d3ad254591e" providerId="AD" clId="Web-{5E8A08D0-ECB5-69AE-A790-E6EC5C1317E5}" dt="2025-06-20T04:54:43.668" v="121"/>
          <ac:spMkLst>
            <pc:docMk/>
            <pc:sldMk cId="479468143" sldId="262"/>
            <ac:spMk id="8" creationId="{66E48AFA-8884-4F68-A44F-D2C1E8609C5A}"/>
          </ac:spMkLst>
        </pc:spChg>
        <pc:spChg chg="add del">
          <ac:chgData name="Rosena Lucy (2210256)" userId="S::2210256@student.uwtsd.ac.uk::5bd47dfb-d838-4232-9830-9d3ad254591e" providerId="AD" clId="Web-{5E8A08D0-ECB5-69AE-A790-E6EC5C1317E5}" dt="2025-06-20T04:54:43.668" v="121"/>
          <ac:spMkLst>
            <pc:docMk/>
            <pc:sldMk cId="479468143" sldId="262"/>
            <ac:spMk id="10" creationId="{969D19A6-08CB-498C-93EC-3FFB021FC68A}"/>
          </ac:spMkLst>
        </pc:spChg>
        <pc:spChg chg="add del">
          <ac:chgData name="Rosena Lucy (2210256)" userId="S::2210256@student.uwtsd.ac.uk::5bd47dfb-d838-4232-9830-9d3ad254591e" providerId="AD" clId="Web-{5E8A08D0-ECB5-69AE-A790-E6EC5C1317E5}" dt="2025-06-20T04:54:43.668" v="121"/>
          <ac:spMkLst>
            <pc:docMk/>
            <pc:sldMk cId="479468143" sldId="262"/>
            <ac:spMk id="15" creationId="{2EB492CD-616E-47F8-933B-5E2D952A0593}"/>
          </ac:spMkLst>
        </pc:spChg>
        <pc:spChg chg="add del">
          <ac:chgData name="Rosena Lucy (2210256)" userId="S::2210256@student.uwtsd.ac.uk::5bd47dfb-d838-4232-9830-9d3ad254591e" providerId="AD" clId="Web-{5E8A08D0-ECB5-69AE-A790-E6EC5C1317E5}" dt="2025-06-20T04:54:43.668" v="121"/>
          <ac:spMkLst>
            <pc:docMk/>
            <pc:sldMk cId="479468143" sldId="262"/>
            <ac:spMk id="17" creationId="{59383CF9-23B5-4335-9B21-1791C4CF1C75}"/>
          </ac:spMkLst>
        </pc:spChg>
        <pc:spChg chg="add del">
          <ac:chgData name="Rosena Lucy (2210256)" userId="S::2210256@student.uwtsd.ac.uk::5bd47dfb-d838-4232-9830-9d3ad254591e" providerId="AD" clId="Web-{5E8A08D0-ECB5-69AE-A790-E6EC5C1317E5}" dt="2025-06-20T04:54:43.668" v="121"/>
          <ac:spMkLst>
            <pc:docMk/>
            <pc:sldMk cId="479468143" sldId="262"/>
            <ac:spMk id="19" creationId="{0007FE00-9498-4706-B255-6437B0252C02}"/>
          </ac:spMkLst>
        </pc:spChg>
        <pc:picChg chg="mod">
          <ac:chgData name="Rosena Lucy (2210256)" userId="S::2210256@student.uwtsd.ac.uk::5bd47dfb-d838-4232-9830-9d3ad254591e" providerId="AD" clId="Web-{5E8A08D0-ECB5-69AE-A790-E6EC5C1317E5}" dt="2025-06-20T04:54:43.668" v="121"/>
          <ac:picMkLst>
            <pc:docMk/>
            <pc:sldMk cId="479468143" sldId="262"/>
            <ac:picMk id="3" creationId="{3BC0CB58-5327-AF4E-B151-30A40D1B2748}"/>
          </ac:picMkLst>
        </pc:picChg>
      </pc:sldChg>
    </pc:docChg>
  </pc:docChgLst>
  <pc:docChgLst>
    <pc:chgData name="Rosena Lucy (2210256)" userId="S::2210256@student.uwtsd.ac.uk::5bd47dfb-d838-4232-9830-9d3ad254591e" providerId="AD" clId="Web-{F8FC2C21-2CBD-0C49-5A25-0D78D950C052}"/>
    <pc:docChg chg="modSld">
      <pc:chgData name="Rosena Lucy (2210256)" userId="S::2210256@student.uwtsd.ac.uk::5bd47dfb-d838-4232-9830-9d3ad254591e" providerId="AD" clId="Web-{F8FC2C21-2CBD-0C49-5A25-0D78D950C052}" dt="2025-03-27T16:12:54.170" v="1"/>
      <pc:docMkLst>
        <pc:docMk/>
      </pc:docMkLst>
      <pc:sldChg chg="addSp delSp">
        <pc:chgData name="Rosena Lucy (2210256)" userId="S::2210256@student.uwtsd.ac.uk::5bd47dfb-d838-4232-9830-9d3ad254591e" providerId="AD" clId="Web-{F8FC2C21-2CBD-0C49-5A25-0D78D950C052}" dt="2025-03-27T16:12:54.170" v="1"/>
        <pc:sldMkLst>
          <pc:docMk/>
          <pc:sldMk cId="479468143" sldId="262"/>
        </pc:sldMkLst>
        <pc:inkChg chg="add del">
          <ac:chgData name="Rosena Lucy (2210256)" userId="S::2210256@student.uwtsd.ac.uk::5bd47dfb-d838-4232-9830-9d3ad254591e" providerId="AD" clId="Web-{F8FC2C21-2CBD-0C49-5A25-0D78D950C052}" dt="2025-03-27T16:12:54.170" v="1"/>
          <ac:inkMkLst>
            <pc:docMk/>
            <pc:sldMk cId="479468143" sldId="262"/>
            <ac:inkMk id="4" creationId="{6C1C7BD3-D2F0-937E-BE4D-184CDCF84471}"/>
          </ac:inkMkLst>
        </pc:inkChg>
      </pc:sldChg>
    </pc:docChg>
  </pc:docChgLst>
  <pc:docChgLst>
    <pc:chgData name="Rosena Lucy (2210256)" userId="S::2210256@student.uwtsd.ac.uk::5bd47dfb-d838-4232-9830-9d3ad254591e" providerId="AD" clId="Web-{6560887C-1F20-FBF0-2E6F-46B95FB83793}"/>
    <pc:docChg chg="modSld">
      <pc:chgData name="Rosena Lucy (2210256)" userId="S::2210256@student.uwtsd.ac.uk::5bd47dfb-d838-4232-9830-9d3ad254591e" providerId="AD" clId="Web-{6560887C-1F20-FBF0-2E6F-46B95FB83793}" dt="2025-03-23T08:49:02.620" v="35" actId="20577"/>
      <pc:docMkLst>
        <pc:docMk/>
      </pc:docMkLst>
      <pc:sldChg chg="modSp">
        <pc:chgData name="Rosena Lucy (2210256)" userId="S::2210256@student.uwtsd.ac.uk::5bd47dfb-d838-4232-9830-9d3ad254591e" providerId="AD" clId="Web-{6560887C-1F20-FBF0-2E6F-46B95FB83793}" dt="2025-03-23T08:49:02.620" v="35" actId="20577"/>
        <pc:sldMkLst>
          <pc:docMk/>
          <pc:sldMk cId="1238994777" sldId="257"/>
        </pc:sldMkLst>
        <pc:spChg chg="mod">
          <ac:chgData name="Rosena Lucy (2210256)" userId="S::2210256@student.uwtsd.ac.uk::5bd47dfb-d838-4232-9830-9d3ad254591e" providerId="AD" clId="Web-{6560887C-1F20-FBF0-2E6F-46B95FB83793}" dt="2025-03-23T08:49:02.620" v="35" actId="20577"/>
          <ac:spMkLst>
            <pc:docMk/>
            <pc:sldMk cId="1238994777" sldId="257"/>
            <ac:spMk id="2" creationId="{C77A5B1B-9779-C28D-CDBE-7CF2B49550AE}"/>
          </ac:spMkLst>
        </pc:spChg>
        <pc:spChg chg="mod">
          <ac:chgData name="Rosena Lucy (2210256)" userId="S::2210256@student.uwtsd.ac.uk::5bd47dfb-d838-4232-9830-9d3ad254591e" providerId="AD" clId="Web-{6560887C-1F20-FBF0-2E6F-46B95FB83793}" dt="2025-03-23T08:45:17.927" v="27" actId="20577"/>
          <ac:spMkLst>
            <pc:docMk/>
            <pc:sldMk cId="1238994777" sldId="257"/>
            <ac:spMk id="24" creationId="{19D641E2-1E4D-6BCD-9783-AE2301B6B333}"/>
          </ac:spMkLst>
        </pc:spChg>
        <pc:spChg chg="mod">
          <ac:chgData name="Rosena Lucy (2210256)" userId="S::2210256@student.uwtsd.ac.uk::5bd47dfb-d838-4232-9830-9d3ad254591e" providerId="AD" clId="Web-{6560887C-1F20-FBF0-2E6F-46B95FB83793}" dt="2025-03-23T08:45:38.365" v="29" actId="20577"/>
          <ac:spMkLst>
            <pc:docMk/>
            <pc:sldMk cId="1238994777" sldId="257"/>
            <ac:spMk id="28" creationId="{99B9BD95-48BD-E34E-47E3-AC866C7E6F63}"/>
          </ac:spMkLst>
        </pc:spChg>
        <pc:picChg chg="mod">
          <ac:chgData name="Rosena Lucy (2210256)" userId="S::2210256@student.uwtsd.ac.uk::5bd47dfb-d838-4232-9830-9d3ad254591e" providerId="AD" clId="Web-{6560887C-1F20-FBF0-2E6F-46B95FB83793}" dt="2025-03-23T07:07:56.550" v="14" actId="1076"/>
          <ac:picMkLst>
            <pc:docMk/>
            <pc:sldMk cId="1238994777" sldId="257"/>
            <ac:picMk id="8" creationId="{9734617E-7DD1-96C4-36A5-CCF779ACD59E}"/>
          </ac:picMkLst>
        </pc:picChg>
      </pc:sldChg>
      <pc:sldChg chg="modSp">
        <pc:chgData name="Rosena Lucy (2210256)" userId="S::2210256@student.uwtsd.ac.uk::5bd47dfb-d838-4232-9830-9d3ad254591e" providerId="AD" clId="Web-{6560887C-1F20-FBF0-2E6F-46B95FB83793}" dt="2025-03-23T08:46:24.819" v="34" actId="20577"/>
        <pc:sldMkLst>
          <pc:docMk/>
          <pc:sldMk cId="718914635" sldId="260"/>
        </pc:sldMkLst>
        <pc:spChg chg="mod">
          <ac:chgData name="Rosena Lucy (2210256)" userId="S::2210256@student.uwtsd.ac.uk::5bd47dfb-d838-4232-9830-9d3ad254591e" providerId="AD" clId="Web-{6560887C-1F20-FBF0-2E6F-46B95FB83793}" dt="2025-03-23T08:46:24.819" v="34" actId="20577"/>
          <ac:spMkLst>
            <pc:docMk/>
            <pc:sldMk cId="718914635" sldId="260"/>
            <ac:spMk id="4" creationId="{5F3557D6-F975-B67C-AB6F-69FD26B153B6}"/>
          </ac:spMkLst>
        </pc:spChg>
        <pc:spChg chg="mod">
          <ac:chgData name="Rosena Lucy (2210256)" userId="S::2210256@student.uwtsd.ac.uk::5bd47dfb-d838-4232-9830-9d3ad254591e" providerId="AD" clId="Web-{6560887C-1F20-FBF0-2E6F-46B95FB83793}" dt="2025-03-23T08:46:16.991" v="33" actId="20577"/>
          <ac:spMkLst>
            <pc:docMk/>
            <pc:sldMk cId="718914635" sldId="260"/>
            <ac:spMk id="6" creationId="{606AA10E-9180-867A-31F2-170D2265F54B}"/>
          </ac:spMkLst>
        </pc:spChg>
      </pc:sldChg>
    </pc:docChg>
  </pc:docChgLst>
  <pc:docChgLst>
    <pc:chgData name="Rosena Lucy (2210256)" userId="S::2210256@student.uwtsd.ac.uk::5bd47dfb-d838-4232-9830-9d3ad254591e" providerId="AD" clId="Web-{09D4689A-12BE-E2A2-08CC-A16B758CD298}"/>
    <pc:docChg chg="modSld">
      <pc:chgData name="Rosena Lucy (2210256)" userId="S::2210256@student.uwtsd.ac.uk::5bd47dfb-d838-4232-9830-9d3ad254591e" providerId="AD" clId="Web-{09D4689A-12BE-E2A2-08CC-A16B758CD298}" dt="2025-03-17T11:23:33.684" v="0" actId="20577"/>
      <pc:docMkLst>
        <pc:docMk/>
      </pc:docMkLst>
      <pc:sldChg chg="modSp">
        <pc:chgData name="Rosena Lucy (2210256)" userId="S::2210256@student.uwtsd.ac.uk::5bd47dfb-d838-4232-9830-9d3ad254591e" providerId="AD" clId="Web-{09D4689A-12BE-E2A2-08CC-A16B758CD298}" dt="2025-03-17T11:23:33.684" v="0" actId="20577"/>
        <pc:sldMkLst>
          <pc:docMk/>
          <pc:sldMk cId="479468143" sldId="262"/>
        </pc:sldMkLst>
        <pc:spChg chg="mod">
          <ac:chgData name="Rosena Lucy (2210256)" userId="S::2210256@student.uwtsd.ac.uk::5bd47dfb-d838-4232-9830-9d3ad254591e" providerId="AD" clId="Web-{09D4689A-12BE-E2A2-08CC-A16B758CD298}" dt="2025-03-17T11:23:33.684" v="0" actId="20577"/>
          <ac:spMkLst>
            <pc:docMk/>
            <pc:sldMk cId="479468143" sldId="262"/>
            <ac:spMk id="2" creationId="{BD3559AD-2521-5DD8-C141-0619BE5E0A5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hyperlink" Target="https://doi.org/10.1542/peds.2024-066633" TargetMode="External"/><Relationship Id="rId3" Type="http://schemas.openxmlformats.org/officeDocument/2006/relationships/hyperlink" Target="https://doi.org/10.1016/S0749-3797(98)00017-8" TargetMode="External"/><Relationship Id="rId7" Type="http://schemas.openxmlformats.org/officeDocument/2006/relationships/hyperlink" Target="https://doi.org/10.1371/journal.pmen.0000165" TargetMode="External"/><Relationship Id="rId2" Type="http://schemas.openxmlformats.org/officeDocument/2006/relationships/hyperlink" Target="https://doi.org/10.1186/s12888-017-1260-z" TargetMode="External"/><Relationship Id="rId1" Type="http://schemas.openxmlformats.org/officeDocument/2006/relationships/slideLayout" Target="../slideLayouts/slideLayout7.xml"/><Relationship Id="rId6" Type="http://schemas.openxmlformats.org/officeDocument/2006/relationships/hyperlink" Target="https://www.thelancet.com/journals/lanpub/article/PIIS2468-2667(17)30118-4/fulltext" TargetMode="External"/><Relationship Id="rId5" Type="http://schemas.openxmlformats.org/officeDocument/2006/relationships/hyperlink" Target="https://methods.sagepub.com/ency/edvol/encyclopedia-of-evaluation/chpt/fourthgeneration-evaluation" TargetMode="External"/><Relationship Id="rId4" Type="http://schemas.openxmlformats.org/officeDocument/2006/relationships/hyperlink" Target="https://pure.bangor.ac.uk/ws/portalfiles/portal/23440237/RespondingToACEs_PHW2019_english.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Arc 9">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3" name="Picture 2" descr="A black background with white text&#10;&#10;AI-generated content may be incorrect.">
            <a:extLst>
              <a:ext uri="{FF2B5EF4-FFF2-40B4-BE49-F238E27FC236}">
                <a16:creationId xmlns:a16="http://schemas.microsoft.com/office/drawing/2014/main" id="{3BC0CB58-5327-AF4E-B151-30A40D1B2748}"/>
              </a:ext>
            </a:extLst>
          </p:cNvPr>
          <p:cNvPicPr>
            <a:picLocks noChangeAspect="1"/>
          </p:cNvPicPr>
          <p:nvPr/>
        </p:nvPicPr>
        <p:blipFill>
          <a:blip r:embed="rId2"/>
          <a:stretch>
            <a:fillRect/>
          </a:stretch>
        </p:blipFill>
        <p:spPr>
          <a:xfrm>
            <a:off x="1474953" y="704504"/>
            <a:ext cx="6290686" cy="1548289"/>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2" name="TextBox 1">
            <a:extLst>
              <a:ext uri="{FF2B5EF4-FFF2-40B4-BE49-F238E27FC236}">
                <a16:creationId xmlns:a16="http://schemas.microsoft.com/office/drawing/2014/main" id="{BD3559AD-2521-5DD8-C141-0619BE5E0A52}"/>
              </a:ext>
            </a:extLst>
          </p:cNvPr>
          <p:cNvSpPr txBox="1"/>
          <p:nvPr/>
        </p:nvSpPr>
        <p:spPr>
          <a:xfrm>
            <a:off x="1912103" y="2237907"/>
            <a:ext cx="10289557" cy="441665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endParaRPr lang="en-US" sz="500" b="1"/>
          </a:p>
          <a:p>
            <a:pPr>
              <a:lnSpc>
                <a:spcPct val="90000"/>
              </a:lnSpc>
              <a:spcAft>
                <a:spcPts val="600"/>
              </a:spcAft>
            </a:pPr>
            <a:r>
              <a:rPr lang="en-US" sz="2400" b="1"/>
              <a:t>             Methods and Search Strategy Academic Poster </a:t>
            </a:r>
            <a:endParaRPr lang="en-US" sz="2400"/>
          </a:p>
          <a:p>
            <a:pPr indent="-228600">
              <a:lnSpc>
                <a:spcPct val="90000"/>
              </a:lnSpc>
              <a:spcAft>
                <a:spcPts val="600"/>
              </a:spcAft>
              <a:buFont typeface="Arial" panose="020B0604020202020204" pitchFamily="34" charset="0"/>
              <a:buChar char="•"/>
            </a:pPr>
            <a:endParaRPr lang="en-US" sz="2400" b="1"/>
          </a:p>
          <a:p>
            <a:pPr marL="41910">
              <a:lnSpc>
                <a:spcPct val="90000"/>
              </a:lnSpc>
              <a:spcAft>
                <a:spcPts val="600"/>
              </a:spcAft>
            </a:pPr>
            <a:r>
              <a:rPr lang="en-US" sz="2400" b="1"/>
              <a:t>Student name</a:t>
            </a:r>
            <a:r>
              <a:rPr lang="en-US" sz="2400"/>
              <a:t>: Rosena Lucy</a:t>
            </a:r>
          </a:p>
          <a:p>
            <a:pPr marL="41910">
              <a:lnSpc>
                <a:spcPct val="90000"/>
              </a:lnSpc>
              <a:spcAft>
                <a:spcPts val="600"/>
              </a:spcAft>
            </a:pPr>
            <a:endParaRPr lang="en-US" sz="2400"/>
          </a:p>
          <a:p>
            <a:pPr marL="41910">
              <a:lnSpc>
                <a:spcPct val="90000"/>
              </a:lnSpc>
              <a:spcAft>
                <a:spcPts val="600"/>
              </a:spcAft>
            </a:pPr>
            <a:r>
              <a:rPr lang="en-US" sz="2400" b="1"/>
              <a:t>Student ID</a:t>
            </a:r>
            <a:r>
              <a:rPr lang="en-US" sz="2400"/>
              <a:t>: 2210256</a:t>
            </a:r>
          </a:p>
          <a:p>
            <a:pPr marL="41910">
              <a:lnSpc>
                <a:spcPct val="90000"/>
              </a:lnSpc>
              <a:spcAft>
                <a:spcPts val="600"/>
              </a:spcAft>
            </a:pPr>
            <a:endParaRPr lang="en-US" sz="2400"/>
          </a:p>
          <a:p>
            <a:pPr marL="41910">
              <a:lnSpc>
                <a:spcPct val="90000"/>
              </a:lnSpc>
              <a:spcAft>
                <a:spcPts val="600"/>
              </a:spcAft>
            </a:pPr>
            <a:r>
              <a:rPr lang="en-US" sz="2400" b="1"/>
              <a:t>Module name</a:t>
            </a:r>
            <a:r>
              <a:rPr lang="en-US" sz="2400"/>
              <a:t>: Independent</a:t>
            </a:r>
            <a:r>
              <a:rPr lang="en-US" sz="2400">
                <a:ea typeface="+mn-lt"/>
                <a:cs typeface="+mn-lt"/>
              </a:rPr>
              <a:t> Project</a:t>
            </a:r>
          </a:p>
          <a:p>
            <a:pPr marL="41910">
              <a:lnSpc>
                <a:spcPct val="90000"/>
              </a:lnSpc>
              <a:spcAft>
                <a:spcPts val="600"/>
              </a:spcAft>
            </a:pPr>
            <a:endParaRPr lang="en-US" sz="2400"/>
          </a:p>
          <a:p>
            <a:pPr marL="41910">
              <a:lnSpc>
                <a:spcPct val="90000"/>
              </a:lnSpc>
              <a:spcAft>
                <a:spcPts val="600"/>
              </a:spcAft>
            </a:pPr>
            <a:r>
              <a:rPr lang="en-US" sz="2400" b="1"/>
              <a:t>Module code</a:t>
            </a:r>
            <a:r>
              <a:rPr lang="en-US" sz="2400"/>
              <a:t>: </a:t>
            </a:r>
            <a:r>
              <a:rPr lang="en-US" sz="2400" b="1">
                <a:ea typeface="+mn-lt"/>
                <a:cs typeface="+mn-lt"/>
              </a:rPr>
              <a:t> </a:t>
            </a:r>
            <a:r>
              <a:rPr lang="en-US" sz="2400">
                <a:ea typeface="+mn-lt"/>
                <a:cs typeface="+mn-lt"/>
              </a:rPr>
              <a:t>BMHP6020</a:t>
            </a:r>
          </a:p>
          <a:p>
            <a:pPr>
              <a:lnSpc>
                <a:spcPct val="90000"/>
              </a:lnSpc>
              <a:spcAft>
                <a:spcPts val="600"/>
              </a:spcAft>
            </a:pPr>
            <a:endParaRPr lang="en-US" sz="500" b="1"/>
          </a:p>
          <a:p>
            <a:pPr indent="-228600">
              <a:lnSpc>
                <a:spcPct val="90000"/>
              </a:lnSpc>
              <a:spcAft>
                <a:spcPts val="600"/>
              </a:spcAft>
              <a:buFont typeface="Arial" panose="020B0604020202020204" pitchFamily="34" charset="0"/>
              <a:buChar char="•"/>
            </a:pPr>
            <a:endParaRPr lang="en-US" sz="500"/>
          </a:p>
          <a:p>
            <a:pPr indent="-228600">
              <a:lnSpc>
                <a:spcPct val="90000"/>
              </a:lnSpc>
              <a:spcAft>
                <a:spcPts val="600"/>
              </a:spcAft>
              <a:buFont typeface="Arial" panose="020B0604020202020204" pitchFamily="34" charset="0"/>
              <a:buChar char="•"/>
            </a:pPr>
            <a:endParaRPr lang="en-US" sz="500"/>
          </a:p>
        </p:txBody>
      </p:sp>
    </p:spTree>
    <p:extLst>
      <p:ext uri="{BB962C8B-B14F-4D97-AF65-F5344CB8AC3E}">
        <p14:creationId xmlns:p14="http://schemas.microsoft.com/office/powerpoint/2010/main" val="479468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A5B1B-9779-C28D-CDBE-7CF2B49550AE}"/>
              </a:ext>
            </a:extLst>
          </p:cNvPr>
          <p:cNvSpPr>
            <a:spLocks noGrp="1"/>
          </p:cNvSpPr>
          <p:nvPr>
            <p:ph type="title"/>
          </p:nvPr>
        </p:nvSpPr>
        <p:spPr/>
        <p:txBody>
          <a:bodyPr/>
          <a:lstStyle/>
          <a:p>
            <a:br>
              <a:rPr lang="en-US" sz="2000">
                <a:latin typeface="Aptos"/>
              </a:rPr>
            </a:br>
            <a:r>
              <a:rPr lang="en-US" sz="2000" b="1">
                <a:latin typeface="Aptos"/>
              </a:rPr>
              <a:t>The Impact of Adverse Childhood Experiences (ACEs) on Mental Health and Coping Strategies of Secondary School-Aged Teenagers Across the UK</a:t>
            </a:r>
            <a:endParaRPr lang="en-US" b="1"/>
          </a:p>
        </p:txBody>
      </p:sp>
      <p:sp>
        <p:nvSpPr>
          <p:cNvPr id="3" name="Content Placeholder 2">
            <a:extLst>
              <a:ext uri="{FF2B5EF4-FFF2-40B4-BE49-F238E27FC236}">
                <a16:creationId xmlns:a16="http://schemas.microsoft.com/office/drawing/2014/main" id="{22E910D4-6B45-D256-E6DE-9A58E43B5386}"/>
              </a:ext>
            </a:extLst>
          </p:cNvPr>
          <p:cNvSpPr>
            <a:spLocks noGrp="1"/>
          </p:cNvSpPr>
          <p:nvPr>
            <p:ph sz="half" idx="1"/>
          </p:nvPr>
        </p:nvSpPr>
        <p:spPr>
          <a:xfrm>
            <a:off x="8871" y="1539372"/>
            <a:ext cx="5574694" cy="5145590"/>
          </a:xfrm>
        </p:spPr>
        <p:txBody>
          <a:bodyPr vert="horz" lIns="91440" tIns="45720" rIns="91440" bIns="45720" rtlCol="0" anchor="t">
            <a:normAutofit fontScale="92500" lnSpcReduction="10000"/>
          </a:bodyPr>
          <a:lstStyle/>
          <a:p>
            <a:pPr marL="0" indent="0">
              <a:buNone/>
            </a:pPr>
            <a:endParaRPr lang="en-US" sz="2000">
              <a:solidFill>
                <a:srgbClr val="7F7F7F"/>
              </a:solidFill>
            </a:endParaRPr>
          </a:p>
          <a:p>
            <a:pPr marL="0" indent="0">
              <a:buNone/>
            </a:pPr>
            <a:endParaRPr lang="en-US"/>
          </a:p>
        </p:txBody>
      </p:sp>
      <p:pic>
        <p:nvPicPr>
          <p:cNvPr id="5" name="Picture 4" descr="A black background with white text&#10;&#10;AI-generated content may be incorrect.">
            <a:extLst>
              <a:ext uri="{FF2B5EF4-FFF2-40B4-BE49-F238E27FC236}">
                <a16:creationId xmlns:a16="http://schemas.microsoft.com/office/drawing/2014/main" id="{5D685C4C-28EB-4779-2088-1EA45375A6B1}"/>
              </a:ext>
            </a:extLst>
          </p:cNvPr>
          <p:cNvPicPr>
            <a:picLocks noChangeAspect="1"/>
          </p:cNvPicPr>
          <p:nvPr/>
        </p:nvPicPr>
        <p:blipFill>
          <a:blip r:embed="rId2"/>
          <a:stretch>
            <a:fillRect/>
          </a:stretch>
        </p:blipFill>
        <p:spPr>
          <a:xfrm>
            <a:off x="9182267" y="47267"/>
            <a:ext cx="3004120" cy="882924"/>
          </a:xfrm>
          <a:prstGeom prst="rect">
            <a:avLst/>
          </a:prstGeom>
        </p:spPr>
      </p:pic>
      <p:sp>
        <p:nvSpPr>
          <p:cNvPr id="6" name="TextBox 5">
            <a:extLst>
              <a:ext uri="{FF2B5EF4-FFF2-40B4-BE49-F238E27FC236}">
                <a16:creationId xmlns:a16="http://schemas.microsoft.com/office/drawing/2014/main" id="{4764C2C2-1DE9-2341-C50B-9B1DDEC19E8B}"/>
              </a:ext>
            </a:extLst>
          </p:cNvPr>
          <p:cNvSpPr txBox="1"/>
          <p:nvPr/>
        </p:nvSpPr>
        <p:spPr>
          <a:xfrm>
            <a:off x="880384" y="1551155"/>
            <a:ext cx="107323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b="1"/>
          </a:p>
          <a:p>
            <a:pPr algn="l"/>
            <a:endParaRPr lang="en-US"/>
          </a:p>
        </p:txBody>
      </p:sp>
      <p:sp>
        <p:nvSpPr>
          <p:cNvPr id="7" name="TextBox 6">
            <a:extLst>
              <a:ext uri="{FF2B5EF4-FFF2-40B4-BE49-F238E27FC236}">
                <a16:creationId xmlns:a16="http://schemas.microsoft.com/office/drawing/2014/main" id="{C2DF6D7F-1922-EE16-F330-C4AFA9B96AE7}"/>
              </a:ext>
            </a:extLst>
          </p:cNvPr>
          <p:cNvSpPr txBox="1"/>
          <p:nvPr/>
        </p:nvSpPr>
        <p:spPr>
          <a:xfrm>
            <a:off x="922308" y="1467308"/>
            <a:ext cx="5009810" cy="51775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4" name="Content Placeholder 23">
            <a:extLst>
              <a:ext uri="{FF2B5EF4-FFF2-40B4-BE49-F238E27FC236}">
                <a16:creationId xmlns:a16="http://schemas.microsoft.com/office/drawing/2014/main" id="{19D641E2-1E4D-6BCD-9783-AE2301B6B333}"/>
              </a:ext>
            </a:extLst>
          </p:cNvPr>
          <p:cNvSpPr>
            <a:spLocks noGrp="1"/>
          </p:cNvSpPr>
          <p:nvPr>
            <p:ph sz="half" idx="2"/>
          </p:nvPr>
        </p:nvSpPr>
        <p:spPr>
          <a:xfrm>
            <a:off x="2" y="1531711"/>
            <a:ext cx="5573484" cy="5343953"/>
          </a:xfrm>
          <a:ln>
            <a:noFill/>
          </a:ln>
        </p:spPr>
        <p:txBody>
          <a:bodyPr vert="horz" lIns="91440" tIns="45720" rIns="91440" bIns="45720" rtlCol="0" anchor="t">
            <a:normAutofit fontScale="92500" lnSpcReduction="10000"/>
          </a:bodyPr>
          <a:lstStyle/>
          <a:p>
            <a:pPr marL="0" indent="0">
              <a:buNone/>
            </a:pPr>
            <a:r>
              <a:rPr lang="en-US" sz="1600" b="1">
                <a:solidFill>
                  <a:srgbClr val="00B0F0"/>
                </a:solidFill>
                <a:highlight>
                  <a:srgbClr val="000000"/>
                </a:highlight>
              </a:rPr>
              <a:t>01 Introduction and Research Aim </a:t>
            </a:r>
          </a:p>
          <a:p>
            <a:pPr marL="0" indent="0">
              <a:buNone/>
            </a:pPr>
            <a:endParaRPr lang="en-US" sz="1600">
              <a:solidFill>
                <a:srgbClr val="002060"/>
              </a:solidFill>
            </a:endParaRPr>
          </a:p>
          <a:p>
            <a:pPr>
              <a:buFont typeface="Wingdings"/>
              <a:buChar char="v"/>
            </a:pPr>
            <a:r>
              <a:rPr lang="en-US" sz="1600">
                <a:solidFill>
                  <a:srgbClr val="002060"/>
                </a:solidFill>
                <a:ea typeface="+mn-lt"/>
                <a:cs typeface="+mn-lt"/>
              </a:rPr>
              <a:t>A Methods chapter provides a detailed explanation of the research processes undertaken. This poster outlines the methodological steps in conducting secondary research.</a:t>
            </a:r>
            <a:endParaRPr lang="en-US" sz="1600">
              <a:solidFill>
                <a:srgbClr val="002060"/>
              </a:solidFill>
            </a:endParaRPr>
          </a:p>
          <a:p>
            <a:pPr>
              <a:buFont typeface="Wingdings"/>
              <a:buChar char="v"/>
            </a:pPr>
            <a:r>
              <a:rPr lang="en-US" sz="1600" b="1">
                <a:solidFill>
                  <a:srgbClr val="002060"/>
                </a:solidFill>
                <a:ea typeface="+mn-lt"/>
                <a:cs typeface="+mn-lt"/>
              </a:rPr>
              <a:t>Research Aim:</a:t>
            </a:r>
            <a:r>
              <a:rPr lang="en-US" sz="1600">
                <a:solidFill>
                  <a:srgbClr val="002060"/>
                </a:solidFill>
                <a:ea typeface="+mn-lt"/>
                <a:cs typeface="+mn-lt"/>
              </a:rPr>
              <a:t> To explore the impact of Adverse Childhood Experiences (ACEs) on the mental health and coping strategies of UK teenagers in secondary school, focusing on prevalence, mental health outcomes, coping mechanisms, and gaps in interventions (Lam et al., 2023).</a:t>
            </a:r>
          </a:p>
          <a:p>
            <a:pPr marL="0" indent="0">
              <a:buNone/>
            </a:pPr>
            <a:r>
              <a:rPr lang="en-US" sz="1600" b="1">
                <a:solidFill>
                  <a:srgbClr val="00B0F0"/>
                </a:solidFill>
                <a:highlight>
                  <a:srgbClr val="000000"/>
                </a:highlight>
              </a:rPr>
              <a:t>03. Searching for Information</a:t>
            </a:r>
          </a:p>
          <a:p>
            <a:pPr marL="0" indent="0">
              <a:buNone/>
            </a:pPr>
            <a:r>
              <a:rPr lang="en-US" sz="1600" b="1">
                <a:solidFill>
                  <a:srgbClr val="002060"/>
                </a:solidFill>
              </a:rPr>
              <a:t>Step-by-Step Process:</a:t>
            </a:r>
            <a:endParaRPr lang="en-US" sz="1600" b="1"/>
          </a:p>
          <a:p>
            <a:pPr marL="0" indent="0">
              <a:buNone/>
            </a:pPr>
            <a:r>
              <a:rPr lang="en-US" sz="1600">
                <a:solidFill>
                  <a:srgbClr val="002060"/>
                </a:solidFill>
              </a:rPr>
              <a:t>Keywords were identified based on the study aim (e.g., ACEs, mental health, coping strategies).</a:t>
            </a:r>
            <a:endParaRPr lang="en-US" sz="1600"/>
          </a:p>
          <a:p>
            <a:pPr marL="0" indent="0">
              <a:buNone/>
            </a:pPr>
            <a:r>
              <a:rPr lang="en-US" sz="1600">
                <a:solidFill>
                  <a:srgbClr val="002060"/>
                </a:solidFill>
              </a:rPr>
              <a:t>Filters were applied to focus on peer-reviewed sources, published between 2005–2025, and from the UK.</a:t>
            </a:r>
            <a:endParaRPr lang="en-US" sz="1600"/>
          </a:p>
          <a:p>
            <a:pPr marL="0" indent="0">
              <a:buNone/>
            </a:pPr>
            <a:r>
              <a:rPr lang="en-US" sz="1600">
                <a:solidFill>
                  <a:srgbClr val="002060"/>
                </a:solidFill>
              </a:rPr>
              <a:t>Relevant articles were selected to ensure they align with inclusion criteria.</a:t>
            </a:r>
            <a:endParaRPr lang="en-US">
              <a:solidFill>
                <a:srgbClr val="000000"/>
              </a:solidFill>
            </a:endParaRPr>
          </a:p>
          <a:p>
            <a:pPr marL="0" indent="0">
              <a:buNone/>
            </a:pPr>
            <a:r>
              <a:rPr lang="en-US" sz="1600" b="1">
                <a:solidFill>
                  <a:srgbClr val="002060"/>
                </a:solidFill>
              </a:rPr>
              <a:t>Reasoning:</a:t>
            </a:r>
            <a:r>
              <a:rPr lang="en-US" sz="1600">
                <a:solidFill>
                  <a:srgbClr val="002060"/>
                </a:solidFill>
              </a:rPr>
              <a:t> Each step ensures that the most Current, Reliable, Authority, Accurate and  Purpose, (CRAAP). information was gathered</a:t>
            </a:r>
            <a:endParaRPr lang="en-US"/>
          </a:p>
          <a:p>
            <a:pPr marL="0" indent="0">
              <a:buNone/>
            </a:pPr>
            <a:endParaRPr lang="en-US" sz="1600">
              <a:solidFill>
                <a:srgbClr val="002060"/>
              </a:solidFill>
            </a:endParaRPr>
          </a:p>
          <a:p>
            <a:pPr>
              <a:buFont typeface="Wingdings"/>
              <a:buChar char="v"/>
            </a:pPr>
            <a:endParaRPr lang="en-US" sz="1600">
              <a:solidFill>
                <a:srgbClr val="002060"/>
              </a:solidFill>
            </a:endParaRPr>
          </a:p>
          <a:p>
            <a:pPr>
              <a:buFont typeface="Wingdings"/>
              <a:buChar char="v"/>
            </a:pPr>
            <a:endParaRPr lang="en-US" sz="1600">
              <a:solidFill>
                <a:srgbClr val="002060"/>
              </a:solidFill>
            </a:endParaRPr>
          </a:p>
          <a:p>
            <a:pPr marL="0" indent="0">
              <a:buNone/>
            </a:pPr>
            <a:endParaRPr lang="en-US" sz="1600">
              <a:solidFill>
                <a:srgbClr val="002060"/>
              </a:solidFill>
            </a:endParaRPr>
          </a:p>
        </p:txBody>
      </p:sp>
      <p:sp>
        <p:nvSpPr>
          <p:cNvPr id="28" name="TextBox 27">
            <a:extLst>
              <a:ext uri="{FF2B5EF4-FFF2-40B4-BE49-F238E27FC236}">
                <a16:creationId xmlns:a16="http://schemas.microsoft.com/office/drawing/2014/main" id="{99B9BD95-48BD-E34E-47E3-AC866C7E6F63}"/>
              </a:ext>
            </a:extLst>
          </p:cNvPr>
          <p:cNvSpPr txBox="1"/>
          <p:nvPr/>
        </p:nvSpPr>
        <p:spPr>
          <a:xfrm>
            <a:off x="5496368" y="1524002"/>
            <a:ext cx="665178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rgbClr val="00B0F0"/>
                </a:solidFill>
                <a:highlight>
                  <a:srgbClr val="000000"/>
                </a:highlight>
              </a:rPr>
              <a:t>02. Search Strategy</a:t>
            </a:r>
          </a:p>
          <a:p>
            <a:pPr marL="228600" indent="-228600">
              <a:buFont typeface="Wingdings"/>
              <a:buChar char="v"/>
            </a:pPr>
            <a:r>
              <a:rPr lang="en-US" sz="1600" b="1">
                <a:solidFill>
                  <a:srgbClr val="002060"/>
                </a:solidFill>
              </a:rPr>
              <a:t>Definition:</a:t>
            </a:r>
            <a:r>
              <a:rPr lang="en-US" sz="1600">
                <a:solidFill>
                  <a:srgbClr val="002060"/>
                </a:solidFill>
              </a:rPr>
              <a:t> A search strategy is a systematic process to locate relevant information and data for research purposes.</a:t>
            </a:r>
          </a:p>
          <a:p>
            <a:pPr marL="285750" indent="-285750">
              <a:buFont typeface="Wingdings"/>
              <a:buChar char="v"/>
            </a:pPr>
            <a:r>
              <a:rPr lang="en-US" sz="1600" b="1">
                <a:solidFill>
                  <a:srgbClr val="002060"/>
                </a:solidFill>
              </a:rPr>
              <a:t>Application:</a:t>
            </a:r>
            <a:r>
              <a:rPr lang="en-US" sz="1600">
                <a:solidFill>
                  <a:srgbClr val="002060"/>
                </a:solidFill>
              </a:rPr>
              <a:t> Search terms such as “Adverse Childhood Experiences,” “teenagers,” and “mental health” were used. Boolean operators and filters were applied to academic databases like Google Scholar, PubMed, and UWTSD Library.</a:t>
            </a:r>
          </a:p>
          <a:p>
            <a:r>
              <a:rPr lang="en-US" b="1">
                <a:solidFill>
                  <a:srgbClr val="00B0F0"/>
                </a:solidFill>
                <a:highlight>
                  <a:srgbClr val="000000"/>
                </a:highlight>
              </a:rPr>
              <a:t>04.  Statistics</a:t>
            </a:r>
          </a:p>
          <a:p>
            <a:endParaRPr lang="en-US" sz="1600" b="1">
              <a:solidFill>
                <a:srgbClr val="002060"/>
              </a:solidFill>
              <a:ea typeface="+mn-lt"/>
              <a:cs typeface="+mn-lt"/>
            </a:endParaRPr>
          </a:p>
          <a:p>
            <a:endParaRPr lang="en-US" sz="1600">
              <a:solidFill>
                <a:srgbClr val="000000"/>
              </a:solidFill>
              <a:ea typeface="+mn-lt"/>
              <a:cs typeface="+mn-lt"/>
            </a:endParaRPr>
          </a:p>
        </p:txBody>
      </p:sp>
      <p:graphicFrame>
        <p:nvGraphicFramePr>
          <p:cNvPr id="55" name="Table 54">
            <a:extLst>
              <a:ext uri="{FF2B5EF4-FFF2-40B4-BE49-F238E27FC236}">
                <a16:creationId xmlns:a16="http://schemas.microsoft.com/office/drawing/2014/main" id="{0D8C9FA1-5E95-23D6-DA27-DD00AC1CA52F}"/>
              </a:ext>
            </a:extLst>
          </p:cNvPr>
          <p:cNvGraphicFramePr>
            <a:graphicFrameLocks noGrp="1"/>
          </p:cNvGraphicFramePr>
          <p:nvPr/>
        </p:nvGraphicFramePr>
        <p:xfrm>
          <a:off x="5791200" y="3317557"/>
          <a:ext cx="609600" cy="222885"/>
        </p:xfrm>
        <a:graphic>
          <a:graphicData uri="http://schemas.openxmlformats.org/drawingml/2006/table">
            <a:tbl>
              <a:tblPr bandRow="1">
                <a:tableStyleId>{5C22544A-7EE6-4342-B048-85BDC9FD1C3A}</a:tableStyleId>
              </a:tblPr>
              <a:tblGrid>
                <a:gridCol w="609600">
                  <a:extLst>
                    <a:ext uri="{9D8B030D-6E8A-4147-A177-3AD203B41FA5}">
                      <a16:colId xmlns:a16="http://schemas.microsoft.com/office/drawing/2014/main" val="1928314635"/>
                    </a:ext>
                  </a:extLst>
                </a:gridCol>
              </a:tblGrid>
              <a:tr h="190500">
                <a:tc>
                  <a:txBody>
                    <a:bodyPr/>
                    <a:lstStyle/>
                    <a:p>
                      <a:pPr fontAlgn="b"/>
                      <a:endParaRPr lang="en-US" sz="1100">
                        <a:effectLst/>
                        <a:latin typeface="Aptos Narrow" panose="020B0004020202020204" pitchFamily="34" charset="0"/>
                      </a:endParaRPr>
                    </a:p>
                  </a:txBody>
                  <a:tcPr marL="9525" marR="9525" marT="9525" anchor="b">
                    <a:lnL>
                      <a:noFill/>
                    </a:lnL>
                    <a:lnR>
                      <a:noFill/>
                    </a:lnR>
                    <a:lnT>
                      <a:noFill/>
                    </a:lnT>
                    <a:lnB>
                      <a:noFill/>
                    </a:lnB>
                    <a:noFill/>
                  </a:tcPr>
                </a:tc>
                <a:extLst>
                  <a:ext uri="{0D108BD9-81ED-4DB2-BD59-A6C34878D82A}">
                    <a16:rowId xmlns:a16="http://schemas.microsoft.com/office/drawing/2014/main" val="551858414"/>
                  </a:ext>
                </a:extLst>
              </a:tr>
            </a:tbl>
          </a:graphicData>
        </a:graphic>
      </p:graphicFrame>
      <p:pic>
        <p:nvPicPr>
          <p:cNvPr id="8" name="Picture 7" descr="A pie chart with numbers and text&#10;&#10;AI-generated content may be incorrect.">
            <a:extLst>
              <a:ext uri="{FF2B5EF4-FFF2-40B4-BE49-F238E27FC236}">
                <a16:creationId xmlns:a16="http://schemas.microsoft.com/office/drawing/2014/main" id="{9734617E-7DD1-96C4-36A5-CCF779ACD59E}"/>
              </a:ext>
            </a:extLst>
          </p:cNvPr>
          <p:cNvPicPr>
            <a:picLocks noChangeAspect="1"/>
          </p:cNvPicPr>
          <p:nvPr/>
        </p:nvPicPr>
        <p:blipFill>
          <a:blip r:embed="rId3"/>
          <a:stretch>
            <a:fillRect/>
          </a:stretch>
        </p:blipFill>
        <p:spPr>
          <a:xfrm>
            <a:off x="5574162" y="3541213"/>
            <a:ext cx="6614284" cy="3088159"/>
          </a:xfrm>
          <a:prstGeom prst="rect">
            <a:avLst/>
          </a:prstGeom>
        </p:spPr>
      </p:pic>
      <p:sp>
        <p:nvSpPr>
          <p:cNvPr id="9" name="TextBox 8">
            <a:extLst>
              <a:ext uri="{FF2B5EF4-FFF2-40B4-BE49-F238E27FC236}">
                <a16:creationId xmlns:a16="http://schemas.microsoft.com/office/drawing/2014/main" id="{F62815F8-6620-F6A9-7FB9-0A019ECE5222}"/>
              </a:ext>
            </a:extLst>
          </p:cNvPr>
          <p:cNvSpPr txBox="1"/>
          <p:nvPr/>
        </p:nvSpPr>
        <p:spPr>
          <a:xfrm>
            <a:off x="9380518" y="6650431"/>
            <a:ext cx="278553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a:solidFill>
                  <a:srgbClr val="002060"/>
                </a:solidFill>
              </a:rPr>
              <a:t>Source: Public Health England (2020).</a:t>
            </a:r>
          </a:p>
        </p:txBody>
      </p:sp>
    </p:spTree>
    <p:extLst>
      <p:ext uri="{BB962C8B-B14F-4D97-AF65-F5344CB8AC3E}">
        <p14:creationId xmlns:p14="http://schemas.microsoft.com/office/powerpoint/2010/main" val="1238994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3557D6-F975-B67C-AB6F-69FD26B153B6}"/>
              </a:ext>
            </a:extLst>
          </p:cNvPr>
          <p:cNvSpPr txBox="1"/>
          <p:nvPr/>
        </p:nvSpPr>
        <p:spPr>
          <a:xfrm>
            <a:off x="239" y="2765"/>
            <a:ext cx="5926655"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solidFill>
                <a:srgbClr val="FFFFFF"/>
              </a:solidFill>
              <a:highlight>
                <a:srgbClr val="000000"/>
              </a:highlight>
            </a:endParaRPr>
          </a:p>
          <a:p>
            <a:r>
              <a:rPr lang="en-US" b="1">
                <a:solidFill>
                  <a:srgbClr val="00B0F0"/>
                </a:solidFill>
                <a:highlight>
                  <a:srgbClr val="000000"/>
                </a:highlight>
              </a:rPr>
              <a:t>05 Definition of Validation in Secondary Research:</a:t>
            </a:r>
            <a:r>
              <a:rPr lang="en-US"/>
              <a:t> Validation in secondary research refers to the process of ensuring that the sources and data used are credible, accurate, and reliable. It involves critically evaluating the quality, authenticity, and relevance of the existing literature to support the research findings (Ford et al., 2019).</a:t>
            </a:r>
          </a:p>
          <a:p>
            <a:r>
              <a:rPr lang="en-US"/>
              <a:t>Benefits include evidence-based findings, while limitations involve potential bias in original studies (Hughes et al., 2017). Secondary research analysis systematically reviews literature, identifying themes such as mental health impacts, coping mechanisms, and interventions (Bellis et al., 2017). These themes form the foundation for Chapter 4, discussing ACE prevalence and intervention effectiveness.</a:t>
            </a:r>
          </a:p>
          <a:p>
            <a:r>
              <a:rPr lang="en-US" b="1">
                <a:solidFill>
                  <a:srgbClr val="000000"/>
                </a:solidFill>
              </a:rPr>
              <a:t>Chapter 4 – Findings</a:t>
            </a:r>
            <a:r>
              <a:rPr lang="en-US">
                <a:solidFill>
                  <a:srgbClr val="000000"/>
                </a:solidFill>
              </a:rPr>
              <a:t>:</a:t>
            </a:r>
            <a:r>
              <a:rPr lang="en-US"/>
              <a:t> Themes derived from the analysis will form the basis of Chapter 4, where will critically discuss the prevalence, effects of ACEs, and the effectiveness of interventions, providing a deeper understanding of these topics (Ford et al., 2019).</a:t>
            </a:r>
          </a:p>
        </p:txBody>
      </p:sp>
      <p:sp>
        <p:nvSpPr>
          <p:cNvPr id="6" name="TextBox 5">
            <a:extLst>
              <a:ext uri="{FF2B5EF4-FFF2-40B4-BE49-F238E27FC236}">
                <a16:creationId xmlns:a16="http://schemas.microsoft.com/office/drawing/2014/main" id="{606AA10E-9180-867A-31F2-170D2265F54B}"/>
              </a:ext>
            </a:extLst>
          </p:cNvPr>
          <p:cNvSpPr txBox="1"/>
          <p:nvPr/>
        </p:nvSpPr>
        <p:spPr>
          <a:xfrm>
            <a:off x="5914451" y="12052"/>
            <a:ext cx="6256866"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00B0F0"/>
                </a:solidFill>
                <a:highlight>
                  <a:srgbClr val="000000"/>
                </a:highlight>
                <a:ea typeface="+mn-lt"/>
                <a:cs typeface="+mn-lt"/>
              </a:rPr>
              <a:t>06</a:t>
            </a:r>
            <a:r>
              <a:rPr lang="en-US">
                <a:solidFill>
                  <a:srgbClr val="00B0F0"/>
                </a:solidFill>
                <a:highlight>
                  <a:srgbClr val="000000"/>
                </a:highlight>
                <a:ea typeface="+mn-lt"/>
                <a:cs typeface="+mn-lt"/>
              </a:rPr>
              <a:t> </a:t>
            </a:r>
            <a:r>
              <a:rPr lang="en-US" b="1">
                <a:solidFill>
                  <a:srgbClr val="00B0F0"/>
                </a:solidFill>
                <a:highlight>
                  <a:srgbClr val="000000"/>
                </a:highlight>
                <a:ea typeface="+mn-lt"/>
                <a:cs typeface="+mn-lt"/>
              </a:rPr>
              <a:t>Inclusion Criteria</a:t>
            </a:r>
            <a:r>
              <a:rPr lang="en-US">
                <a:solidFill>
                  <a:srgbClr val="00B0F0"/>
                </a:solidFill>
                <a:highlight>
                  <a:srgbClr val="000000"/>
                </a:highlight>
                <a:ea typeface="+mn-lt"/>
                <a:cs typeface="+mn-lt"/>
              </a:rPr>
              <a:t> </a:t>
            </a:r>
            <a:endParaRPr lang="en-US">
              <a:solidFill>
                <a:srgbClr val="00B0F0"/>
              </a:solidFill>
              <a:highlight>
                <a:srgbClr val="000000"/>
              </a:highlight>
            </a:endParaRPr>
          </a:p>
          <a:p>
            <a:r>
              <a:rPr lang="en-US">
                <a:ea typeface="+mn-lt"/>
                <a:cs typeface="+mn-lt"/>
              </a:rPr>
              <a:t>This research explores the profound effects of Adverse Childhood Experiences (ACEs) on teenage mental health, </a:t>
            </a:r>
            <a:r>
              <a:rPr lang="en-US" err="1">
                <a:ea typeface="+mn-lt"/>
                <a:cs typeface="+mn-lt"/>
              </a:rPr>
              <a:t>emphasising</a:t>
            </a:r>
            <a:r>
              <a:rPr lang="en-US">
                <a:ea typeface="+mn-lt"/>
                <a:cs typeface="+mn-lt"/>
              </a:rPr>
              <a:t> increased risks of anxiety and depression, alongside diverse coping mechanisms. It identifies gaps in current school and community-based interventions and recommends evidence-based strategies to strengthen support systems for UK teenagers, fostering resilience ( Swedo,</a:t>
            </a:r>
            <a:r>
              <a:rPr lang="en-US">
                <a:solidFill>
                  <a:srgbClr val="000000"/>
                </a:solidFill>
                <a:ea typeface="+mn-lt"/>
                <a:cs typeface="+mn-lt"/>
              </a:rPr>
              <a:t> 2024).</a:t>
            </a:r>
          </a:p>
          <a:p>
            <a:r>
              <a:rPr lang="en-US" b="1">
                <a:solidFill>
                  <a:srgbClr val="00B0F0"/>
                </a:solidFill>
                <a:highlight>
                  <a:srgbClr val="000000"/>
                </a:highlight>
                <a:ea typeface="+mn-lt"/>
                <a:cs typeface="+mn-lt"/>
              </a:rPr>
              <a:t>07 Exclusion Criteria</a:t>
            </a:r>
            <a:r>
              <a:rPr lang="en-US">
                <a:solidFill>
                  <a:srgbClr val="A13090"/>
                </a:solidFill>
                <a:highlight>
                  <a:srgbClr val="000000"/>
                </a:highlight>
                <a:ea typeface="+mn-lt"/>
                <a:cs typeface="+mn-lt"/>
              </a:rPr>
              <a:t> </a:t>
            </a:r>
            <a:r>
              <a:rPr lang="en-US">
                <a:ea typeface="+mn-lt"/>
                <a:cs typeface="+mn-lt"/>
              </a:rPr>
              <a:t>Sources over 10 years old, studies outside the UK, and articles not fully accessible were excluded to ensure relevance and reliability (Hughes et al., 2017).</a:t>
            </a:r>
            <a:endParaRPr lang="en-US">
              <a:highlight>
                <a:srgbClr val="000000"/>
              </a:highlight>
            </a:endParaRPr>
          </a:p>
          <a:p>
            <a:r>
              <a:rPr lang="en-US" b="1">
                <a:solidFill>
                  <a:srgbClr val="00B0F0"/>
                </a:solidFill>
                <a:highlight>
                  <a:srgbClr val="000000"/>
                </a:highlight>
                <a:ea typeface="+mn-lt"/>
                <a:cs typeface="+mn-lt"/>
              </a:rPr>
              <a:t>08 Ethical Considerations</a:t>
            </a:r>
            <a:r>
              <a:rPr lang="en-US">
                <a:solidFill>
                  <a:srgbClr val="00B0F0"/>
                </a:solidFill>
                <a:highlight>
                  <a:srgbClr val="000000"/>
                </a:highlight>
                <a:ea typeface="+mn-lt"/>
                <a:cs typeface="+mn-lt"/>
              </a:rPr>
              <a:t> </a:t>
            </a:r>
            <a:r>
              <a:rPr lang="en-US">
                <a:ea typeface="+mn-lt"/>
                <a:cs typeface="+mn-lt"/>
              </a:rPr>
              <a:t>Ethics in secondary research involves responsibly using data, ensuring integrity, and respecting intellectual property. Examples include accurate citation of all sources, using publicly accessible data, avoiding plagiarism, and consulting reputable literature to </a:t>
            </a:r>
            <a:r>
              <a:rPr lang="en-US" err="1">
                <a:ea typeface="+mn-lt"/>
                <a:cs typeface="+mn-lt"/>
              </a:rPr>
              <a:t>minimise</a:t>
            </a:r>
            <a:r>
              <a:rPr lang="en-US">
                <a:ea typeface="+mn-lt"/>
                <a:cs typeface="+mn-lt"/>
              </a:rPr>
              <a:t> bias, maintaining transparency and academic integrity throughout the research process (Hughes et al., 2017).</a:t>
            </a:r>
            <a:endParaRPr lang="en-US"/>
          </a:p>
        </p:txBody>
      </p:sp>
    </p:spTree>
    <p:extLst>
      <p:ext uri="{BB962C8B-B14F-4D97-AF65-F5344CB8AC3E}">
        <p14:creationId xmlns:p14="http://schemas.microsoft.com/office/powerpoint/2010/main" val="718914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09940A-5483-AB50-C116-11BDD4305407}"/>
              </a:ext>
            </a:extLst>
          </p:cNvPr>
          <p:cNvSpPr txBox="1"/>
          <p:nvPr/>
        </p:nvSpPr>
        <p:spPr>
          <a:xfrm>
            <a:off x="155" y="15947"/>
            <a:ext cx="12191537" cy="67971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200">
                <a:solidFill>
                  <a:srgbClr val="222222"/>
                </a:solidFill>
                <a:highlight>
                  <a:srgbClr val="FFFFFF"/>
                </a:highlight>
                <a:ea typeface="+mn-lt"/>
                <a:cs typeface="+mn-lt"/>
              </a:rPr>
              <a:t>Bellis, M.A., Hardcastle, K., Ford, K., Hughes, K., Ashton, K., Quigg, Z. and Butler, N (2017) 'Does continuous trusted adult support in childhood impart life-course resilience against adverse childhood experiences?' </a:t>
            </a:r>
            <a:r>
              <a:rPr lang="en-US" sz="1200" i="1">
                <a:solidFill>
                  <a:srgbClr val="222222"/>
                </a:solidFill>
                <a:highlight>
                  <a:srgbClr val="FFFFFF"/>
                </a:highlight>
                <a:ea typeface="+mn-lt"/>
                <a:cs typeface="+mn-lt"/>
              </a:rPr>
              <a:t>BMC Psychiatry</a:t>
            </a:r>
            <a:r>
              <a:rPr lang="en-US" sz="1200">
                <a:solidFill>
                  <a:srgbClr val="222222"/>
                </a:solidFill>
                <a:highlight>
                  <a:srgbClr val="FFFFFF"/>
                </a:highlight>
                <a:ea typeface="+mn-lt"/>
                <a:cs typeface="+mn-lt"/>
              </a:rPr>
              <a:t>, 17(1), p.110. </a:t>
            </a:r>
            <a:r>
              <a:rPr lang="en-US" sz="1200">
                <a:solidFill>
                  <a:srgbClr val="222222"/>
                </a:solidFill>
                <a:highlight>
                  <a:srgbClr val="FFFFFF"/>
                </a:highlight>
                <a:ea typeface="+mn-lt"/>
                <a:cs typeface="+mn-lt"/>
                <a:hlinkClick r:id="rId2"/>
              </a:rPr>
              <a:t>https://doi.org/10.1186/s12888-017-1260-z</a:t>
            </a:r>
            <a:r>
              <a:rPr lang="en-US" sz="1200">
                <a:solidFill>
                  <a:srgbClr val="222222"/>
                </a:solidFill>
                <a:highlight>
                  <a:srgbClr val="FFFFFF"/>
                </a:highlight>
                <a:ea typeface="+mn-lt"/>
                <a:cs typeface="+mn-lt"/>
              </a:rPr>
              <a:t>. </a:t>
            </a:r>
            <a:r>
              <a:rPr lang="en-US" sz="1200">
                <a:solidFill>
                  <a:srgbClr val="222222"/>
                </a:solidFill>
                <a:highlight>
                  <a:srgbClr val="FFFFFF"/>
                </a:highlight>
                <a:latin typeface="Aptos"/>
                <a:cs typeface="Arial"/>
              </a:rPr>
              <a:t> </a:t>
            </a:r>
            <a:endParaRPr lang="en-US" sz="1200">
              <a:latin typeface="Aptos"/>
            </a:endParaRPr>
          </a:p>
          <a:p>
            <a:pPr>
              <a:lnSpc>
                <a:spcPct val="150000"/>
              </a:lnSpc>
            </a:pPr>
            <a:endParaRPr lang="en-US" sz="1200">
              <a:solidFill>
                <a:srgbClr val="222222"/>
              </a:solidFill>
              <a:highlight>
                <a:srgbClr val="FFFFFF"/>
              </a:highlight>
              <a:ea typeface="+mn-lt"/>
              <a:cs typeface="Arial"/>
            </a:endParaRPr>
          </a:p>
          <a:p>
            <a:pPr>
              <a:lnSpc>
                <a:spcPct val="150000"/>
              </a:lnSpc>
            </a:pPr>
            <a:r>
              <a:rPr lang="en-US" sz="1200" err="1">
                <a:solidFill>
                  <a:srgbClr val="222222"/>
                </a:solidFill>
                <a:highlight>
                  <a:srgbClr val="FFFFFF"/>
                </a:highlight>
                <a:ea typeface="+mn-lt"/>
                <a:cs typeface="+mn-lt"/>
              </a:rPr>
              <a:t>Felitti</a:t>
            </a:r>
            <a:r>
              <a:rPr lang="en-US" sz="1200">
                <a:solidFill>
                  <a:srgbClr val="222222"/>
                </a:solidFill>
                <a:highlight>
                  <a:srgbClr val="FFFFFF"/>
                </a:highlight>
                <a:ea typeface="+mn-lt"/>
                <a:cs typeface="+mn-lt"/>
              </a:rPr>
              <a:t>, V.J., Anda, R.F., Nordenberg, D., Williamson, D.F., Spitz, A.M., Edwards, V. and Marks, J.S (1998) ‘Relationship of childhood abuse and household dysfunction to many of the leading causes of death in adults: The Adverse Childhood Experiences (ACE) Study.’ </a:t>
            </a:r>
            <a:r>
              <a:rPr lang="en-US" sz="1200" i="1">
                <a:solidFill>
                  <a:srgbClr val="222222"/>
                </a:solidFill>
                <a:highlight>
                  <a:srgbClr val="FFFFFF"/>
                </a:highlight>
                <a:ea typeface="+mn-lt"/>
                <a:cs typeface="+mn-lt"/>
              </a:rPr>
              <a:t>American journal of preventive medicine</a:t>
            </a:r>
            <a:r>
              <a:rPr lang="en-US" sz="1200">
                <a:solidFill>
                  <a:srgbClr val="222222"/>
                </a:solidFill>
                <a:highlight>
                  <a:srgbClr val="FFFFFF"/>
                </a:highlight>
                <a:ea typeface="+mn-lt"/>
                <a:cs typeface="+mn-lt"/>
              </a:rPr>
              <a:t>, </a:t>
            </a:r>
            <a:r>
              <a:rPr lang="en-US" sz="1200" i="1">
                <a:solidFill>
                  <a:srgbClr val="222222"/>
                </a:solidFill>
                <a:highlight>
                  <a:srgbClr val="FFFFFF"/>
                </a:highlight>
                <a:ea typeface="+mn-lt"/>
                <a:cs typeface="+mn-lt"/>
              </a:rPr>
              <a:t>14</a:t>
            </a:r>
            <a:r>
              <a:rPr lang="en-US" sz="1200">
                <a:solidFill>
                  <a:srgbClr val="222222"/>
                </a:solidFill>
                <a:highlight>
                  <a:srgbClr val="FFFFFF"/>
                </a:highlight>
                <a:ea typeface="+mn-lt"/>
                <a:cs typeface="+mn-lt"/>
              </a:rPr>
              <a:t>(4), pp.245-258. Available at: </a:t>
            </a:r>
            <a:r>
              <a:rPr lang="en-US" sz="1200">
                <a:solidFill>
                  <a:srgbClr val="222222"/>
                </a:solidFill>
                <a:highlight>
                  <a:srgbClr val="FFFFFF"/>
                </a:highlight>
                <a:ea typeface="+mn-lt"/>
                <a:cs typeface="+mn-lt"/>
                <a:hlinkClick r:id="rId3"/>
              </a:rPr>
              <a:t>https://doi.org/10.1016/S0749-3797(98)00017-8</a:t>
            </a:r>
            <a:r>
              <a:rPr lang="en-US" sz="1200">
                <a:solidFill>
                  <a:srgbClr val="222222"/>
                </a:solidFill>
                <a:highlight>
                  <a:srgbClr val="FFFFFF"/>
                </a:highlight>
                <a:ea typeface="+mn-lt"/>
                <a:cs typeface="+mn-lt"/>
              </a:rPr>
              <a:t>.</a:t>
            </a:r>
            <a:r>
              <a:rPr lang="en-US" sz="1200">
                <a:solidFill>
                  <a:srgbClr val="222222"/>
                </a:solidFill>
                <a:highlight>
                  <a:srgbClr val="FFFFFF"/>
                </a:highlight>
                <a:latin typeface="Aptos"/>
                <a:cs typeface="Arial"/>
              </a:rPr>
              <a:t> </a:t>
            </a:r>
            <a:endParaRPr lang="en-US" sz="1200">
              <a:latin typeface="Aptos"/>
            </a:endParaRPr>
          </a:p>
          <a:p>
            <a:pPr>
              <a:lnSpc>
                <a:spcPct val="150000"/>
              </a:lnSpc>
            </a:pPr>
            <a:endParaRPr lang="en-US" sz="1200">
              <a:solidFill>
                <a:srgbClr val="222222"/>
              </a:solidFill>
              <a:highlight>
                <a:srgbClr val="FFFFFF"/>
              </a:highlight>
              <a:ea typeface="+mn-lt"/>
              <a:cs typeface="Arial"/>
            </a:endParaRPr>
          </a:p>
          <a:p>
            <a:pPr>
              <a:lnSpc>
                <a:spcPct val="150000"/>
              </a:lnSpc>
            </a:pPr>
            <a:r>
              <a:rPr lang="en-US" sz="1200">
                <a:solidFill>
                  <a:srgbClr val="222222"/>
                </a:solidFill>
                <a:highlight>
                  <a:srgbClr val="FFFFFF"/>
                </a:highlight>
                <a:ea typeface="+mn-lt"/>
                <a:cs typeface="+mn-lt"/>
              </a:rPr>
              <a:t>Ford, K., Di Lemma, L. C. G., Davies, A. R., Hughes, K., Homolova, L., Gray, B., &amp; Richardson, G. (2019) </a:t>
            </a:r>
            <a:r>
              <a:rPr lang="en-US" sz="1200" i="1">
                <a:solidFill>
                  <a:srgbClr val="222222"/>
                </a:solidFill>
                <a:highlight>
                  <a:srgbClr val="FFFFFF"/>
                </a:highlight>
                <a:ea typeface="+mn-lt"/>
                <a:cs typeface="+mn-lt"/>
              </a:rPr>
              <a:t> ‘</a:t>
            </a:r>
            <a:r>
              <a:rPr lang="en-US" sz="1200">
                <a:solidFill>
                  <a:srgbClr val="222222"/>
                </a:solidFill>
                <a:highlight>
                  <a:srgbClr val="FFFFFF"/>
                </a:highlight>
                <a:ea typeface="+mn-lt"/>
                <a:cs typeface="+mn-lt"/>
              </a:rPr>
              <a:t>Responding to Adverse Childhood Experiences: An evidence review of interventions to prevent and address adversity across the life course'.</a:t>
            </a:r>
            <a:r>
              <a:rPr lang="en-US" sz="1200" i="1">
                <a:solidFill>
                  <a:srgbClr val="222222"/>
                </a:solidFill>
                <a:highlight>
                  <a:srgbClr val="FFFFFF"/>
                </a:highlight>
                <a:ea typeface="+mn-lt"/>
                <a:cs typeface="+mn-lt"/>
              </a:rPr>
              <a:t> Public Health Wales NHS Trust</a:t>
            </a:r>
            <a:r>
              <a:rPr lang="en-US" sz="1200">
                <a:solidFill>
                  <a:srgbClr val="222222"/>
                </a:solidFill>
                <a:highlight>
                  <a:srgbClr val="FFFFFF"/>
                </a:highlight>
                <a:ea typeface="+mn-lt"/>
                <a:cs typeface="+mn-lt"/>
              </a:rPr>
              <a:t>. Available from Bangor University. Available at: </a:t>
            </a:r>
            <a:r>
              <a:rPr lang="en-US" sz="1200">
                <a:solidFill>
                  <a:srgbClr val="222222"/>
                </a:solidFill>
                <a:highlight>
                  <a:srgbClr val="FFFFFF"/>
                </a:highlight>
                <a:ea typeface="+mn-lt"/>
                <a:cs typeface="+mn-lt"/>
                <a:hlinkClick r:id="rId4"/>
              </a:rPr>
              <a:t>https://pure.bangor.ac.uk/ws/portalfiles/portal/23440237/RespondingToACEs_PHW2019_english.pdf</a:t>
            </a:r>
            <a:r>
              <a:rPr lang="en-US" sz="1200">
                <a:solidFill>
                  <a:srgbClr val="222222"/>
                </a:solidFill>
                <a:highlight>
                  <a:srgbClr val="FFFFFF"/>
                </a:highlight>
                <a:ea typeface="+mn-lt"/>
                <a:cs typeface="+mn-lt"/>
              </a:rPr>
              <a:t>. (Accessed: 17 June 2025)</a:t>
            </a:r>
            <a:r>
              <a:rPr lang="en-US" sz="1200">
                <a:solidFill>
                  <a:srgbClr val="222222"/>
                </a:solidFill>
                <a:highlight>
                  <a:srgbClr val="FFFFFF"/>
                </a:highlight>
                <a:latin typeface="Aptos"/>
                <a:cs typeface="Arial"/>
              </a:rPr>
              <a:t> </a:t>
            </a:r>
            <a:endParaRPr lang="en-US" sz="1200">
              <a:latin typeface="Aptos"/>
            </a:endParaRPr>
          </a:p>
          <a:p>
            <a:pPr>
              <a:lnSpc>
                <a:spcPct val="150000"/>
              </a:lnSpc>
            </a:pPr>
            <a:endParaRPr lang="en-US" sz="1200">
              <a:solidFill>
                <a:srgbClr val="222222"/>
              </a:solidFill>
              <a:highlight>
                <a:srgbClr val="FFFFFF"/>
              </a:highlight>
              <a:ea typeface="+mn-lt"/>
              <a:cs typeface="Arial"/>
            </a:endParaRPr>
          </a:p>
          <a:p>
            <a:pPr>
              <a:lnSpc>
                <a:spcPct val="150000"/>
              </a:lnSpc>
            </a:pPr>
            <a:r>
              <a:rPr lang="en-US" sz="1200">
                <a:solidFill>
                  <a:srgbClr val="222222"/>
                </a:solidFill>
                <a:highlight>
                  <a:srgbClr val="FFFFFF"/>
                </a:highlight>
                <a:ea typeface="+mn-lt"/>
                <a:cs typeface="+mn-lt"/>
              </a:rPr>
              <a:t>Fourth-generation evaluation (2005)  ‘In Mathison S,’  </a:t>
            </a:r>
            <a:r>
              <a:rPr lang="en-US" sz="1200" i="1">
                <a:solidFill>
                  <a:srgbClr val="222222"/>
                </a:solidFill>
                <a:highlight>
                  <a:srgbClr val="FFFFFF"/>
                </a:highlight>
                <a:ea typeface="+mn-lt"/>
                <a:cs typeface="+mn-lt"/>
              </a:rPr>
              <a:t>Encyclopedia of Evaluation</a:t>
            </a:r>
            <a:r>
              <a:rPr lang="en-US" sz="1200">
                <a:solidFill>
                  <a:srgbClr val="222222"/>
                </a:solidFill>
                <a:highlight>
                  <a:srgbClr val="FFFFFF"/>
                </a:highlight>
                <a:ea typeface="+mn-lt"/>
                <a:cs typeface="+mn-lt"/>
              </a:rPr>
              <a:t>. Vol. 0. </a:t>
            </a:r>
            <a:r>
              <a:rPr lang="en-US" sz="1200" i="1">
                <a:solidFill>
                  <a:srgbClr val="222222"/>
                </a:solidFill>
                <a:highlight>
                  <a:srgbClr val="FFFFFF"/>
                </a:highlight>
                <a:ea typeface="+mn-lt"/>
                <a:cs typeface="+mn-lt"/>
              </a:rPr>
              <a:t>Thousand Oaks, CA: Sage Publications</a:t>
            </a:r>
            <a:r>
              <a:rPr lang="en-US" sz="1200">
                <a:solidFill>
                  <a:srgbClr val="222222"/>
                </a:solidFill>
                <a:highlight>
                  <a:srgbClr val="FFFFFF"/>
                </a:highlight>
                <a:ea typeface="+mn-lt"/>
                <a:cs typeface="+mn-lt"/>
              </a:rPr>
              <a:t>, Inc.; 2005: 162-164. Available at: </a:t>
            </a:r>
            <a:r>
              <a:rPr lang="en-US" sz="1200">
                <a:solidFill>
                  <a:srgbClr val="222222"/>
                </a:solidFill>
                <a:highlight>
                  <a:srgbClr val="FFFFFF"/>
                </a:highlight>
                <a:ea typeface="+mn-lt"/>
                <a:cs typeface="+mn-lt"/>
                <a:hlinkClick r:id="rId5"/>
              </a:rPr>
              <a:t>https://methods.sagepub.com/ency/edvol/encyclopedia-of-evaluation/chpt/fourthgeneration-evaluation</a:t>
            </a:r>
            <a:r>
              <a:rPr lang="en-US" sz="1200">
                <a:solidFill>
                  <a:srgbClr val="222222"/>
                </a:solidFill>
                <a:highlight>
                  <a:srgbClr val="FFFFFF"/>
                </a:highlight>
                <a:ea typeface="+mn-lt"/>
                <a:cs typeface="+mn-lt"/>
              </a:rPr>
              <a:t>. (Accessed: 17 March 2025).</a:t>
            </a:r>
            <a:r>
              <a:rPr lang="en-US" sz="1200">
                <a:solidFill>
                  <a:srgbClr val="222222"/>
                </a:solidFill>
                <a:highlight>
                  <a:srgbClr val="FFFFFF"/>
                </a:highlight>
                <a:latin typeface="Aptos"/>
                <a:cs typeface="Arial"/>
              </a:rPr>
              <a:t> </a:t>
            </a:r>
            <a:endParaRPr lang="en-US" sz="1200">
              <a:latin typeface="Aptos"/>
            </a:endParaRPr>
          </a:p>
          <a:p>
            <a:pPr>
              <a:lnSpc>
                <a:spcPct val="150000"/>
              </a:lnSpc>
            </a:pPr>
            <a:endParaRPr lang="en-US" sz="1200">
              <a:solidFill>
                <a:srgbClr val="222222"/>
              </a:solidFill>
              <a:highlight>
                <a:srgbClr val="FFFFFF"/>
              </a:highlight>
              <a:ea typeface="+mn-lt"/>
              <a:cs typeface="Arial"/>
            </a:endParaRPr>
          </a:p>
          <a:p>
            <a:pPr>
              <a:lnSpc>
                <a:spcPct val="150000"/>
              </a:lnSpc>
            </a:pPr>
            <a:r>
              <a:rPr lang="en-US" sz="1200">
                <a:solidFill>
                  <a:srgbClr val="222222"/>
                </a:solidFill>
                <a:highlight>
                  <a:srgbClr val="FFFFFF"/>
                </a:highlight>
                <a:ea typeface="+mn-lt"/>
                <a:cs typeface="+mn-lt"/>
              </a:rPr>
              <a:t>Hughes, K., Bellis, M.A., Hardcastle, K.A., Sethi, D., Butchart, A., </a:t>
            </a:r>
            <a:r>
              <a:rPr lang="en-US" sz="1200" err="1">
                <a:solidFill>
                  <a:srgbClr val="222222"/>
                </a:solidFill>
                <a:highlight>
                  <a:srgbClr val="FFFFFF"/>
                </a:highlight>
                <a:ea typeface="+mn-lt"/>
                <a:cs typeface="+mn-lt"/>
              </a:rPr>
              <a:t>Mikton</a:t>
            </a:r>
            <a:r>
              <a:rPr lang="en-US" sz="1200">
                <a:solidFill>
                  <a:srgbClr val="222222"/>
                </a:solidFill>
                <a:highlight>
                  <a:srgbClr val="FFFFFF"/>
                </a:highlight>
                <a:ea typeface="+mn-lt"/>
                <a:cs typeface="+mn-lt"/>
              </a:rPr>
              <a:t>, C., Jones, L. and Dunne, M.P (2017)  ‘The effect of multiple adverse childhood experiences on health: a systematic review and meta-analysis’. </a:t>
            </a:r>
            <a:r>
              <a:rPr lang="en-US" sz="1200" i="1">
                <a:solidFill>
                  <a:srgbClr val="222222"/>
                </a:solidFill>
                <a:highlight>
                  <a:srgbClr val="FFFFFF"/>
                </a:highlight>
                <a:ea typeface="+mn-lt"/>
                <a:cs typeface="+mn-lt"/>
              </a:rPr>
              <a:t>The Lancet public health</a:t>
            </a:r>
            <a:r>
              <a:rPr lang="en-US" sz="1200">
                <a:solidFill>
                  <a:srgbClr val="222222"/>
                </a:solidFill>
                <a:highlight>
                  <a:srgbClr val="FFFFFF"/>
                </a:highlight>
                <a:ea typeface="+mn-lt"/>
                <a:cs typeface="+mn-lt"/>
              </a:rPr>
              <a:t>, </a:t>
            </a:r>
            <a:r>
              <a:rPr lang="en-US" sz="1200" i="1">
                <a:solidFill>
                  <a:srgbClr val="222222"/>
                </a:solidFill>
                <a:highlight>
                  <a:srgbClr val="FFFFFF"/>
                </a:highlight>
                <a:ea typeface="+mn-lt"/>
                <a:cs typeface="+mn-lt"/>
              </a:rPr>
              <a:t>2</a:t>
            </a:r>
            <a:r>
              <a:rPr lang="en-US" sz="1200">
                <a:solidFill>
                  <a:srgbClr val="222222"/>
                </a:solidFill>
                <a:highlight>
                  <a:srgbClr val="FFFFFF"/>
                </a:highlight>
                <a:ea typeface="+mn-lt"/>
                <a:cs typeface="+mn-lt"/>
              </a:rPr>
              <a:t>(8), pp.e356-e366. Available at: </a:t>
            </a:r>
            <a:r>
              <a:rPr lang="en-US" sz="1200">
                <a:solidFill>
                  <a:srgbClr val="222222"/>
                </a:solidFill>
                <a:highlight>
                  <a:srgbClr val="FFFFFF"/>
                </a:highlight>
                <a:ea typeface="+mn-lt"/>
                <a:cs typeface="+mn-lt"/>
                <a:hlinkClick r:id="rId6"/>
              </a:rPr>
              <a:t>https://www.thelancet.com/journals/lanpub/article/PIIS2468-2667(17)30118-4/fulltext</a:t>
            </a:r>
            <a:r>
              <a:rPr lang="en-US" sz="1200">
                <a:solidFill>
                  <a:srgbClr val="222222"/>
                </a:solidFill>
                <a:highlight>
                  <a:srgbClr val="FFFFFF"/>
                </a:highlight>
                <a:ea typeface="+mn-lt"/>
                <a:cs typeface="+mn-lt"/>
              </a:rPr>
              <a:t>. (Accessed: 16 March 2025).</a:t>
            </a:r>
            <a:r>
              <a:rPr lang="en-US" sz="1200">
                <a:solidFill>
                  <a:srgbClr val="222222"/>
                </a:solidFill>
                <a:highlight>
                  <a:srgbClr val="FFFFFF"/>
                </a:highlight>
                <a:latin typeface="Aptos"/>
                <a:cs typeface="Arial"/>
              </a:rPr>
              <a:t> </a:t>
            </a:r>
            <a:endParaRPr lang="en-US" sz="1200">
              <a:latin typeface="Aptos"/>
            </a:endParaRPr>
          </a:p>
          <a:p>
            <a:pPr>
              <a:lnSpc>
                <a:spcPct val="150000"/>
              </a:lnSpc>
            </a:pPr>
            <a:endParaRPr lang="en-US" sz="1200">
              <a:solidFill>
                <a:srgbClr val="222222"/>
              </a:solidFill>
              <a:highlight>
                <a:srgbClr val="FFFFFF"/>
              </a:highlight>
              <a:ea typeface="+mn-lt"/>
              <a:cs typeface="Arial"/>
            </a:endParaRPr>
          </a:p>
          <a:p>
            <a:pPr>
              <a:lnSpc>
                <a:spcPct val="150000"/>
              </a:lnSpc>
            </a:pPr>
            <a:r>
              <a:rPr lang="en-US" sz="1200" b="1">
                <a:solidFill>
                  <a:srgbClr val="222222"/>
                </a:solidFill>
                <a:highlight>
                  <a:srgbClr val="FFFFFF"/>
                </a:highlight>
                <a:ea typeface="+mn-lt"/>
                <a:cs typeface="+mn-lt"/>
              </a:rPr>
              <a:t> </a:t>
            </a:r>
            <a:r>
              <a:rPr lang="en-US" sz="1200">
                <a:solidFill>
                  <a:srgbClr val="222222"/>
                </a:solidFill>
                <a:highlight>
                  <a:srgbClr val="FFFFFF"/>
                </a:highlight>
                <a:ea typeface="+mn-lt"/>
                <a:cs typeface="+mn-lt"/>
              </a:rPr>
              <a:t>Lam N, Fairweather S, Lewer D, Prescott M, </a:t>
            </a:r>
            <a:r>
              <a:rPr lang="en-US" sz="1200" err="1">
                <a:solidFill>
                  <a:srgbClr val="222222"/>
                </a:solidFill>
                <a:highlight>
                  <a:srgbClr val="FFFFFF"/>
                </a:highlight>
                <a:ea typeface="+mn-lt"/>
                <a:cs typeface="+mn-lt"/>
              </a:rPr>
              <a:t>Undugoda</a:t>
            </a:r>
            <a:r>
              <a:rPr lang="en-US" sz="1200">
                <a:solidFill>
                  <a:srgbClr val="222222"/>
                </a:solidFill>
                <a:highlight>
                  <a:srgbClr val="FFFFFF"/>
                </a:highlight>
                <a:ea typeface="+mn-lt"/>
                <a:cs typeface="+mn-lt"/>
              </a:rPr>
              <a:t> P, Dickerson J, et al  (2024)  ‘The association between adverse childhood experiences and mental health, </a:t>
            </a:r>
            <a:r>
              <a:rPr lang="en-US" sz="1200" err="1">
                <a:solidFill>
                  <a:srgbClr val="222222"/>
                </a:solidFill>
                <a:highlight>
                  <a:srgbClr val="FFFFFF"/>
                </a:highlight>
                <a:ea typeface="+mn-lt"/>
                <a:cs typeface="+mn-lt"/>
              </a:rPr>
              <a:t>behaviour</a:t>
            </a:r>
            <a:r>
              <a:rPr lang="en-US" sz="1200">
                <a:solidFill>
                  <a:srgbClr val="222222"/>
                </a:solidFill>
                <a:highlight>
                  <a:srgbClr val="FFFFFF"/>
                </a:highlight>
                <a:ea typeface="+mn-lt"/>
                <a:cs typeface="+mn-lt"/>
              </a:rPr>
              <a:t>, and educational performance in adolescence: A systematic scoping review.’ </a:t>
            </a:r>
            <a:r>
              <a:rPr lang="en-US" sz="1200" i="1">
                <a:solidFill>
                  <a:srgbClr val="222222"/>
                </a:solidFill>
                <a:highlight>
                  <a:srgbClr val="FFFFFF"/>
                </a:highlight>
                <a:ea typeface="+mn-lt"/>
                <a:cs typeface="+mn-lt"/>
              </a:rPr>
              <a:t>PLOS Ment Health </a:t>
            </a:r>
            <a:r>
              <a:rPr lang="en-US" sz="1200">
                <a:solidFill>
                  <a:srgbClr val="222222"/>
                </a:solidFill>
                <a:highlight>
                  <a:srgbClr val="FFFFFF"/>
                </a:highlight>
                <a:ea typeface="+mn-lt"/>
                <a:cs typeface="+mn-lt"/>
              </a:rPr>
              <a:t>1(5): e0000165. Available at: </a:t>
            </a:r>
            <a:r>
              <a:rPr lang="en-US" sz="1200">
                <a:solidFill>
                  <a:srgbClr val="222222"/>
                </a:solidFill>
                <a:highlight>
                  <a:srgbClr val="FFFFFF"/>
                </a:highlight>
                <a:ea typeface="+mn-lt"/>
                <a:cs typeface="+mn-lt"/>
                <a:hlinkClick r:id="rId7"/>
              </a:rPr>
              <a:t>https://doi.org/10.1371/journal.pmen.0000165</a:t>
            </a:r>
            <a:r>
              <a:rPr lang="en-US" sz="1200">
                <a:solidFill>
                  <a:srgbClr val="222222"/>
                </a:solidFill>
                <a:highlight>
                  <a:srgbClr val="FFFFFF"/>
                </a:highlight>
                <a:ea typeface="+mn-lt"/>
                <a:cs typeface="+mn-lt"/>
              </a:rPr>
              <a:t>.</a:t>
            </a:r>
            <a:r>
              <a:rPr lang="en-US" sz="1200">
                <a:solidFill>
                  <a:srgbClr val="222222"/>
                </a:solidFill>
                <a:highlight>
                  <a:srgbClr val="FFFFFF"/>
                </a:highlight>
                <a:latin typeface="Aptos"/>
                <a:cs typeface="Arial"/>
              </a:rPr>
              <a:t> </a:t>
            </a:r>
            <a:endParaRPr lang="en-US" sz="1200">
              <a:latin typeface="Aptos"/>
            </a:endParaRPr>
          </a:p>
          <a:p>
            <a:pPr>
              <a:lnSpc>
                <a:spcPct val="150000"/>
              </a:lnSpc>
            </a:pPr>
            <a:endParaRPr lang="en-US" sz="1200">
              <a:solidFill>
                <a:srgbClr val="222222"/>
              </a:solidFill>
              <a:highlight>
                <a:srgbClr val="FFFFFF"/>
              </a:highlight>
              <a:ea typeface="+mn-lt"/>
              <a:cs typeface="Arial"/>
            </a:endParaRPr>
          </a:p>
          <a:p>
            <a:pPr>
              <a:lnSpc>
                <a:spcPct val="150000"/>
              </a:lnSpc>
            </a:pPr>
            <a:r>
              <a:rPr lang="en-US" sz="1200">
                <a:solidFill>
                  <a:srgbClr val="222222"/>
                </a:solidFill>
                <a:highlight>
                  <a:srgbClr val="FFFFFF"/>
                </a:highlight>
                <a:ea typeface="+mn-lt"/>
                <a:cs typeface="+mn-lt"/>
              </a:rPr>
              <a:t>Swedo, E.A., Holditch </a:t>
            </a:r>
            <a:r>
              <a:rPr lang="en-US" sz="1200" err="1">
                <a:solidFill>
                  <a:srgbClr val="222222"/>
                </a:solidFill>
                <a:highlight>
                  <a:srgbClr val="FFFFFF"/>
                </a:highlight>
                <a:ea typeface="+mn-lt"/>
                <a:cs typeface="+mn-lt"/>
              </a:rPr>
              <a:t>Niolon</a:t>
            </a:r>
            <a:r>
              <a:rPr lang="en-US" sz="1200">
                <a:solidFill>
                  <a:srgbClr val="222222"/>
                </a:solidFill>
                <a:highlight>
                  <a:srgbClr val="FFFFFF"/>
                </a:highlight>
                <a:ea typeface="+mn-lt"/>
                <a:cs typeface="+mn-lt"/>
              </a:rPr>
              <a:t>, P., Anderson, K.N., Li, J., Brener, N., Mpofu, J., Aslam, M.V. and Underwood, J.M (2024) ‘Prevalence of Adverse Childhood Experiences Among Adolescents’, </a:t>
            </a:r>
            <a:r>
              <a:rPr lang="en-US" sz="1200" i="1">
                <a:solidFill>
                  <a:srgbClr val="222222"/>
                </a:solidFill>
                <a:highlight>
                  <a:srgbClr val="FFFFFF"/>
                </a:highlight>
                <a:ea typeface="+mn-lt"/>
                <a:cs typeface="+mn-lt"/>
              </a:rPr>
              <a:t>Pediatrics</a:t>
            </a:r>
            <a:r>
              <a:rPr lang="en-US" sz="1200">
                <a:solidFill>
                  <a:srgbClr val="222222"/>
                </a:solidFill>
                <a:highlight>
                  <a:srgbClr val="FFFFFF"/>
                </a:highlight>
                <a:ea typeface="+mn-lt"/>
                <a:cs typeface="+mn-lt"/>
              </a:rPr>
              <a:t>, 154(5), Available at: DOI: </a:t>
            </a:r>
            <a:r>
              <a:rPr lang="en-US" sz="1200">
                <a:solidFill>
                  <a:srgbClr val="222222"/>
                </a:solidFill>
                <a:highlight>
                  <a:srgbClr val="FFFFFF"/>
                </a:highlight>
                <a:ea typeface="+mn-lt"/>
                <a:cs typeface="+mn-lt"/>
                <a:hlinkClick r:id="rId8"/>
              </a:rPr>
              <a:t>10.1542/peds.2024-066633</a:t>
            </a:r>
            <a:r>
              <a:rPr lang="en-US" sz="1200">
                <a:solidFill>
                  <a:srgbClr val="222222"/>
                </a:solidFill>
                <a:highlight>
                  <a:srgbClr val="FFFFFF"/>
                </a:highlight>
                <a:ea typeface="+mn-lt"/>
                <a:cs typeface="+mn-lt"/>
              </a:rPr>
              <a:t>.</a:t>
            </a:r>
            <a:r>
              <a:rPr lang="en-US" sz="1200">
                <a:solidFill>
                  <a:srgbClr val="222222"/>
                </a:solidFill>
                <a:highlight>
                  <a:srgbClr val="FFFFFF"/>
                </a:highlight>
                <a:latin typeface="Aptos"/>
                <a:cs typeface="Arial"/>
              </a:rPr>
              <a:t> </a:t>
            </a:r>
            <a:endParaRPr lang="en-US" sz="1200">
              <a:latin typeface="Aptos"/>
            </a:endParaRPr>
          </a:p>
          <a:p>
            <a:pPr>
              <a:lnSpc>
                <a:spcPct val="150000"/>
              </a:lnSpc>
            </a:pPr>
            <a:endParaRPr lang="en-US" sz="1600">
              <a:solidFill>
                <a:srgbClr val="222222"/>
              </a:solidFill>
              <a:highlight>
                <a:srgbClr val="FFFFFF"/>
              </a:highlight>
              <a:latin typeface="Aptos"/>
              <a:cs typeface="Arial"/>
            </a:endParaRPr>
          </a:p>
        </p:txBody>
      </p:sp>
    </p:spTree>
    <p:extLst>
      <p:ext uri="{BB962C8B-B14F-4D97-AF65-F5344CB8AC3E}">
        <p14:creationId xmlns:p14="http://schemas.microsoft.com/office/powerpoint/2010/main" val="5465962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 The Impact of Adverse Childhood Experiences (ACEs) on Mental Health and Coping Strategies of Secondary School-Aged Teenagers Across the UK</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2025-03-16T14:12:16Z</dcterms:created>
  <dcterms:modified xsi:type="dcterms:W3CDTF">2025-06-20T04:56:13Z</dcterms:modified>
</cp:coreProperties>
</file>