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1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Shnnib (2332494)" userId="8b773342-ccc2-47f4-90db-8a64f868f9d9" providerId="ADAL" clId="{61058F61-D3BA-4E4E-9F75-A651FCE9577B}"/>
    <pc:docChg chg="undo custSel addSld delSld modSld addMainMaster delMainMaster">
      <pc:chgData name="Salma Shnnib (2332494)" userId="8b773342-ccc2-47f4-90db-8a64f868f9d9" providerId="ADAL" clId="{61058F61-D3BA-4E4E-9F75-A651FCE9577B}" dt="2025-11-19T11:26:10.145" v="496"/>
      <pc:docMkLst>
        <pc:docMk/>
      </pc:docMkLst>
      <pc:sldChg chg="addSp delSp modSp mod setBg modClrScheme addAnim modAnim setClrOvrMap delDesignElem chgLayout modNotesTx">
        <pc:chgData name="Salma Shnnib (2332494)" userId="8b773342-ccc2-47f4-90db-8a64f868f9d9" providerId="ADAL" clId="{61058F61-D3BA-4E4E-9F75-A651FCE9577B}" dt="2025-11-19T11:26:10.145" v="496"/>
        <pc:sldMkLst>
          <pc:docMk/>
          <pc:sldMk cId="426617070" sldId="256"/>
        </pc:sldMkLst>
        <pc:spChg chg="mod ord">
          <ac:chgData name="Salma Shnnib (2332494)" userId="8b773342-ccc2-47f4-90db-8a64f868f9d9" providerId="ADAL" clId="{61058F61-D3BA-4E4E-9F75-A651FCE9577B}" dt="2025-11-19T11:23:49.270" v="490"/>
          <ac:spMkLst>
            <pc:docMk/>
            <pc:sldMk cId="426617070" sldId="256"/>
            <ac:spMk id="2" creationId="{E8DDA4E2-27A4-6B24-7E73-2F6860591D47}"/>
          </ac:spMkLst>
        </pc:spChg>
        <pc:spChg chg="mod ord">
          <ac:chgData name="Salma Shnnib (2332494)" userId="8b773342-ccc2-47f4-90db-8a64f868f9d9" providerId="ADAL" clId="{61058F61-D3BA-4E4E-9F75-A651FCE9577B}" dt="2025-11-19T11:26:10.145" v="496"/>
          <ac:spMkLst>
            <pc:docMk/>
            <pc:sldMk cId="426617070" sldId="256"/>
            <ac:spMk id="3" creationId="{65B6F1BF-20D2-F07D-90EA-899174D77B2E}"/>
          </ac:spMkLst>
        </pc:spChg>
        <pc:spChg chg="add del">
          <ac:chgData name="Salma Shnnib (2332494)" userId="8b773342-ccc2-47f4-90db-8a64f868f9d9" providerId="ADAL" clId="{61058F61-D3BA-4E4E-9F75-A651FCE9577B}" dt="2025-11-19T09:55:18.246" v="155"/>
          <ac:spMkLst>
            <pc:docMk/>
            <pc:sldMk cId="426617070" sldId="256"/>
            <ac:spMk id="60" creationId="{E91DC736-0EF8-4F87-9146-EBF1D2EE4D3D}"/>
          </ac:spMkLst>
        </pc:spChg>
        <pc:spChg chg="add del">
          <ac:chgData name="Salma Shnnib (2332494)" userId="8b773342-ccc2-47f4-90db-8a64f868f9d9" providerId="ADAL" clId="{61058F61-D3BA-4E4E-9F75-A651FCE9577B}" dt="2025-11-19T09:55:18.246" v="155"/>
          <ac:spMkLst>
            <pc:docMk/>
            <pc:sldMk cId="426617070" sldId="256"/>
            <ac:spMk id="62" creationId="{097CD68E-23E3-4007-8847-CD0944C4F7BE}"/>
          </ac:spMkLst>
        </pc:spChg>
        <pc:spChg chg="add del">
          <ac:chgData name="Salma Shnnib (2332494)" userId="8b773342-ccc2-47f4-90db-8a64f868f9d9" providerId="ADAL" clId="{61058F61-D3BA-4E4E-9F75-A651FCE9577B}" dt="2025-11-19T09:55:18.246" v="155"/>
          <ac:spMkLst>
            <pc:docMk/>
            <pc:sldMk cId="426617070" sldId="256"/>
            <ac:spMk id="64" creationId="{AF2F604E-43BE-4DC3-B983-E071523364F8}"/>
          </ac:spMkLst>
        </pc:spChg>
        <pc:spChg chg="add del">
          <ac:chgData name="Salma Shnnib (2332494)" userId="8b773342-ccc2-47f4-90db-8a64f868f9d9" providerId="ADAL" clId="{61058F61-D3BA-4E4E-9F75-A651FCE9577B}" dt="2025-11-19T09:55:18.246" v="155"/>
          <ac:spMkLst>
            <pc:docMk/>
            <pc:sldMk cId="426617070" sldId="256"/>
            <ac:spMk id="66" creationId="{08C9B587-E65E-4B52-B37C-ABEBB6E87928}"/>
          </ac:spMkLst>
        </pc:spChg>
        <pc:picChg chg="mod">
          <ac:chgData name="Salma Shnnib (2332494)" userId="8b773342-ccc2-47f4-90db-8a64f868f9d9" providerId="ADAL" clId="{61058F61-D3BA-4E4E-9F75-A651FCE9577B}" dt="2025-11-19T09:48:35.235" v="93" actId="26606"/>
          <ac:picMkLst>
            <pc:docMk/>
            <pc:sldMk cId="426617070" sldId="256"/>
            <ac:picMk id="4" creationId="{F6FB64D2-2BB9-EDEC-7F28-3175C475A576}"/>
          </ac:picMkLst>
        </pc:picChg>
      </pc:sldChg>
      <pc:sldChg chg="addSp delSp modSp new mod setBg modClrScheme setClrOvrMap delDesignElem chgLayout modNotesTx">
        <pc:chgData name="Salma Shnnib (2332494)" userId="8b773342-ccc2-47f4-90db-8a64f868f9d9" providerId="ADAL" clId="{61058F61-D3BA-4E4E-9F75-A651FCE9577B}" dt="2025-11-19T10:10:05.298" v="354" actId="26606"/>
        <pc:sldMkLst>
          <pc:docMk/>
          <pc:sldMk cId="3186489646" sldId="257"/>
        </pc:sldMkLst>
        <pc:spChg chg="mod ord">
          <ac:chgData name="Salma Shnnib (2332494)" userId="8b773342-ccc2-47f4-90db-8a64f868f9d9" providerId="ADAL" clId="{61058F61-D3BA-4E4E-9F75-A651FCE9577B}" dt="2025-11-19T10:10:05.298" v="354" actId="26606"/>
          <ac:spMkLst>
            <pc:docMk/>
            <pc:sldMk cId="3186489646" sldId="257"/>
            <ac:spMk id="2" creationId="{E4FBE851-0C27-68D6-3632-7F1D27756F18}"/>
          </ac:spMkLst>
        </pc:spChg>
        <pc:spChg chg="mod ord">
          <ac:chgData name="Salma Shnnib (2332494)" userId="8b773342-ccc2-47f4-90db-8a64f868f9d9" providerId="ADAL" clId="{61058F61-D3BA-4E4E-9F75-A651FCE9577B}" dt="2025-11-19T10:10:05.298" v="354" actId="26606"/>
          <ac:spMkLst>
            <pc:docMk/>
            <pc:sldMk cId="3186489646" sldId="257"/>
            <ac:spMk id="3" creationId="{27ED92E7-F16D-6BC6-5B63-810459A31C93}"/>
          </ac:spMkLst>
        </pc:spChg>
        <pc:spChg chg="add">
          <ac:chgData name="Salma Shnnib (2332494)" userId="8b773342-ccc2-47f4-90db-8a64f868f9d9" providerId="ADAL" clId="{61058F61-D3BA-4E4E-9F75-A651FCE9577B}" dt="2025-11-19T10:10:05.298" v="354" actId="26606"/>
          <ac:spMkLst>
            <pc:docMk/>
            <pc:sldMk cId="3186489646" sldId="257"/>
            <ac:spMk id="27" creationId="{04727B71-B4B6-4823-80A1-68C40B475118}"/>
          </ac:spMkLst>
        </pc:spChg>
        <pc:spChg chg="add">
          <ac:chgData name="Salma Shnnib (2332494)" userId="8b773342-ccc2-47f4-90db-8a64f868f9d9" providerId="ADAL" clId="{61058F61-D3BA-4E4E-9F75-A651FCE9577B}" dt="2025-11-19T10:10:05.298" v="354" actId="26606"/>
          <ac:spMkLst>
            <pc:docMk/>
            <pc:sldMk cId="3186489646" sldId="257"/>
            <ac:spMk id="43" creationId="{6B3C4597-DD46-4BFC-B999-C52879B95B16}"/>
          </ac:spMkLst>
        </pc:spChg>
        <pc:spChg chg="add">
          <ac:chgData name="Salma Shnnib (2332494)" userId="8b773342-ccc2-47f4-90db-8a64f868f9d9" providerId="ADAL" clId="{61058F61-D3BA-4E4E-9F75-A651FCE9577B}" dt="2025-11-19T10:10:05.298" v="354" actId="26606"/>
          <ac:spMkLst>
            <pc:docMk/>
            <pc:sldMk cId="3186489646" sldId="257"/>
            <ac:spMk id="44" creationId="{632B59AC-0160-4F1D-934F-B7D8B6AE44A1}"/>
          </ac:spMkLst>
        </pc:spChg>
        <pc:picChg chg="add mod">
          <ac:chgData name="Salma Shnnib (2332494)" userId="8b773342-ccc2-47f4-90db-8a64f868f9d9" providerId="ADAL" clId="{61058F61-D3BA-4E4E-9F75-A651FCE9577B}" dt="2025-11-19T10:10:02.491" v="353" actId="14100"/>
          <ac:picMkLst>
            <pc:docMk/>
            <pc:sldMk cId="3186489646" sldId="257"/>
            <ac:picMk id="6" creationId="{8B20BE60-A808-49B5-A180-B7DAC67308F5}"/>
          </ac:picMkLst>
        </pc:picChg>
      </pc:sldChg>
      <pc:sldChg chg="addSp delSp modSp new mod setBg modClrScheme delDesignElem chgLayout">
        <pc:chgData name="Salma Shnnib (2332494)" userId="8b773342-ccc2-47f4-90db-8a64f868f9d9" providerId="ADAL" clId="{61058F61-D3BA-4E4E-9F75-A651FCE9577B}" dt="2025-11-19T11:21:03.051" v="477" actId="26606"/>
        <pc:sldMkLst>
          <pc:docMk/>
          <pc:sldMk cId="2900767627" sldId="258"/>
        </pc:sldMkLst>
        <pc:spChg chg="mod ord">
          <ac:chgData name="Salma Shnnib (2332494)" userId="8b773342-ccc2-47f4-90db-8a64f868f9d9" providerId="ADAL" clId="{61058F61-D3BA-4E4E-9F75-A651FCE9577B}" dt="2025-11-19T11:21:03.051" v="477" actId="26606"/>
          <ac:spMkLst>
            <pc:docMk/>
            <pc:sldMk cId="2900767627" sldId="258"/>
            <ac:spMk id="2" creationId="{EE815DA2-68B7-F035-CDF5-43EA3354CA84}"/>
          </ac:spMkLst>
        </pc:spChg>
        <pc:spChg chg="mod ord">
          <ac:chgData name="Salma Shnnib (2332494)" userId="8b773342-ccc2-47f4-90db-8a64f868f9d9" providerId="ADAL" clId="{61058F61-D3BA-4E4E-9F75-A651FCE9577B}" dt="2025-11-19T11:21:03.051" v="477" actId="26606"/>
          <ac:spMkLst>
            <pc:docMk/>
            <pc:sldMk cId="2900767627" sldId="258"/>
            <ac:spMk id="3" creationId="{C9B6E951-CA78-FB90-C732-BB6588C1AC10}"/>
          </ac:spMkLst>
        </pc:spChg>
        <pc:spChg chg="add">
          <ac:chgData name="Salma Shnnib (2332494)" userId="8b773342-ccc2-47f4-90db-8a64f868f9d9" providerId="ADAL" clId="{61058F61-D3BA-4E4E-9F75-A651FCE9577B}" dt="2025-11-19T11:21:03.051" v="477" actId="26606"/>
          <ac:spMkLst>
            <pc:docMk/>
            <pc:sldMk cId="2900767627" sldId="258"/>
            <ac:spMk id="23" creationId="{2D6FBB9D-1CAA-4D05-AB33-BABDFE17B843}"/>
          </ac:spMkLst>
        </pc:spChg>
        <pc:spChg chg="add">
          <ac:chgData name="Salma Shnnib (2332494)" userId="8b773342-ccc2-47f4-90db-8a64f868f9d9" providerId="ADAL" clId="{61058F61-D3BA-4E4E-9F75-A651FCE9577B}" dt="2025-11-19T11:21:03.051" v="477" actId="26606"/>
          <ac:spMkLst>
            <pc:docMk/>
            <pc:sldMk cId="2900767627" sldId="258"/>
            <ac:spMk id="25" creationId="{04727B71-B4B6-4823-80A1-68C40B475118}"/>
          </ac:spMkLst>
        </pc:spChg>
        <pc:spChg chg="add">
          <ac:chgData name="Salma Shnnib (2332494)" userId="8b773342-ccc2-47f4-90db-8a64f868f9d9" providerId="ADAL" clId="{61058F61-D3BA-4E4E-9F75-A651FCE9577B}" dt="2025-11-19T11:21:03.051" v="477" actId="26606"/>
          <ac:spMkLst>
            <pc:docMk/>
            <pc:sldMk cId="2900767627" sldId="258"/>
            <ac:spMk id="26" creationId="{79A6DB05-9FB5-4B07-8675-74C23D4FD89D}"/>
          </ac:spMkLst>
        </pc:spChg>
        <pc:spChg chg="add">
          <ac:chgData name="Salma Shnnib (2332494)" userId="8b773342-ccc2-47f4-90db-8a64f868f9d9" providerId="ADAL" clId="{61058F61-D3BA-4E4E-9F75-A651FCE9577B}" dt="2025-11-19T11:21:03.051" v="477" actId="26606"/>
          <ac:spMkLst>
            <pc:docMk/>
            <pc:sldMk cId="2900767627" sldId="258"/>
            <ac:spMk id="27" creationId="{2C9A9DA9-7DC8-488B-A882-123947B0F3D9}"/>
          </ac:spMkLst>
        </pc:spChg>
        <pc:spChg chg="add">
          <ac:chgData name="Salma Shnnib (2332494)" userId="8b773342-ccc2-47f4-90db-8a64f868f9d9" providerId="ADAL" clId="{61058F61-D3BA-4E4E-9F75-A651FCE9577B}" dt="2025-11-19T11:21:03.051" v="477" actId="26606"/>
          <ac:spMkLst>
            <pc:docMk/>
            <pc:sldMk cId="2900767627" sldId="258"/>
            <ac:spMk id="28" creationId="{57F6BDD4-E066-4008-8011-6CC31AEB4556}"/>
          </ac:spMkLst>
        </pc:spChg>
        <pc:spChg chg="add">
          <ac:chgData name="Salma Shnnib (2332494)" userId="8b773342-ccc2-47f4-90db-8a64f868f9d9" providerId="ADAL" clId="{61058F61-D3BA-4E4E-9F75-A651FCE9577B}" dt="2025-11-19T11:21:03.051" v="477" actId="26606"/>
          <ac:spMkLst>
            <pc:docMk/>
            <pc:sldMk cId="2900767627" sldId="258"/>
            <ac:spMk id="29" creationId="{2711A8FB-68FC-45FC-B01E-38F809E2D439}"/>
          </ac:spMkLst>
        </pc:spChg>
        <pc:spChg chg="add">
          <ac:chgData name="Salma Shnnib (2332494)" userId="8b773342-ccc2-47f4-90db-8a64f868f9d9" providerId="ADAL" clId="{61058F61-D3BA-4E4E-9F75-A651FCE9577B}" dt="2025-11-19T11:21:03.051" v="477" actId="26606"/>
          <ac:spMkLst>
            <pc:docMk/>
            <pc:sldMk cId="2900767627" sldId="258"/>
            <ac:spMk id="30" creationId="{2A865FE3-5FC9-4049-87CF-30019C46C0F5}"/>
          </ac:spMkLst>
        </pc:spChg>
        <pc:picChg chg="add mod">
          <ac:chgData name="Salma Shnnib (2332494)" userId="8b773342-ccc2-47f4-90db-8a64f868f9d9" providerId="ADAL" clId="{61058F61-D3BA-4E4E-9F75-A651FCE9577B}" dt="2025-11-19T10:12:03.782" v="365" actId="26606"/>
          <ac:picMkLst>
            <pc:docMk/>
            <pc:sldMk cId="2900767627" sldId="258"/>
            <ac:picMk id="7" creationId="{3A342205-A933-23F4-FC34-94ACE976C44B}"/>
          </ac:picMkLst>
        </pc:picChg>
      </pc:sldChg>
      <pc:sldChg chg="addSp delSp modSp new mod setBg modClrScheme chgLayout">
        <pc:chgData name="Salma Shnnib (2332494)" userId="8b773342-ccc2-47f4-90db-8a64f868f9d9" providerId="ADAL" clId="{61058F61-D3BA-4E4E-9F75-A651FCE9577B}" dt="2025-11-19T11:21:17.315" v="478" actId="26606"/>
        <pc:sldMkLst>
          <pc:docMk/>
          <pc:sldMk cId="423988945" sldId="259"/>
        </pc:sldMkLst>
        <pc:spChg chg="mod ord">
          <ac:chgData name="Salma Shnnib (2332494)" userId="8b773342-ccc2-47f4-90db-8a64f868f9d9" providerId="ADAL" clId="{61058F61-D3BA-4E4E-9F75-A651FCE9577B}" dt="2025-11-19T11:21:17.315" v="478" actId="26606"/>
          <ac:spMkLst>
            <pc:docMk/>
            <pc:sldMk cId="423988945" sldId="259"/>
            <ac:spMk id="2" creationId="{195B6260-07A4-28E9-EEFA-3FE57DB74704}"/>
          </ac:spMkLst>
        </pc:spChg>
        <pc:spChg chg="mod ord">
          <ac:chgData name="Salma Shnnib (2332494)" userId="8b773342-ccc2-47f4-90db-8a64f868f9d9" providerId="ADAL" clId="{61058F61-D3BA-4E4E-9F75-A651FCE9577B}" dt="2025-11-19T10:07:46.310" v="347" actId="26606"/>
          <ac:spMkLst>
            <pc:docMk/>
            <pc:sldMk cId="423988945" sldId="259"/>
            <ac:spMk id="3" creationId="{3B57EEF0-3842-0057-133B-B832193041D5}"/>
          </ac:spMkLst>
        </pc:spChg>
        <pc:spChg chg="add">
          <ac:chgData name="Salma Shnnib (2332494)" userId="8b773342-ccc2-47f4-90db-8a64f868f9d9" providerId="ADAL" clId="{61058F61-D3BA-4E4E-9F75-A651FCE9577B}" dt="2025-11-19T11:21:17.315" v="478" actId="26606"/>
          <ac:spMkLst>
            <pc:docMk/>
            <pc:sldMk cId="423988945" sldId="259"/>
            <ac:spMk id="68" creationId="{2D6FBB9D-1CAA-4D05-AB33-BABDFE17B843}"/>
          </ac:spMkLst>
        </pc:spChg>
        <pc:spChg chg="add">
          <ac:chgData name="Salma Shnnib (2332494)" userId="8b773342-ccc2-47f4-90db-8a64f868f9d9" providerId="ADAL" clId="{61058F61-D3BA-4E4E-9F75-A651FCE9577B}" dt="2025-11-19T11:21:17.315" v="478" actId="26606"/>
          <ac:spMkLst>
            <pc:docMk/>
            <pc:sldMk cId="423988945" sldId="259"/>
            <ac:spMk id="70" creationId="{04727B71-B4B6-4823-80A1-68C40B475118}"/>
          </ac:spMkLst>
        </pc:spChg>
        <pc:spChg chg="add">
          <ac:chgData name="Salma Shnnib (2332494)" userId="8b773342-ccc2-47f4-90db-8a64f868f9d9" providerId="ADAL" clId="{61058F61-D3BA-4E4E-9F75-A651FCE9577B}" dt="2025-11-19T11:21:17.315" v="478" actId="26606"/>
          <ac:spMkLst>
            <pc:docMk/>
            <pc:sldMk cId="423988945" sldId="259"/>
            <ac:spMk id="72" creationId="{79A6DB05-9FB5-4B07-8675-74C23D4FD89D}"/>
          </ac:spMkLst>
        </pc:spChg>
        <pc:spChg chg="add">
          <ac:chgData name="Salma Shnnib (2332494)" userId="8b773342-ccc2-47f4-90db-8a64f868f9d9" providerId="ADAL" clId="{61058F61-D3BA-4E4E-9F75-A651FCE9577B}" dt="2025-11-19T11:21:17.315" v="478" actId="26606"/>
          <ac:spMkLst>
            <pc:docMk/>
            <pc:sldMk cId="423988945" sldId="259"/>
            <ac:spMk id="74" creationId="{2C9A9DA9-7DC8-488B-A882-123947B0F3D9}"/>
          </ac:spMkLst>
        </pc:spChg>
        <pc:spChg chg="add">
          <ac:chgData name="Salma Shnnib (2332494)" userId="8b773342-ccc2-47f4-90db-8a64f868f9d9" providerId="ADAL" clId="{61058F61-D3BA-4E4E-9F75-A651FCE9577B}" dt="2025-11-19T11:21:17.315" v="478" actId="26606"/>
          <ac:spMkLst>
            <pc:docMk/>
            <pc:sldMk cId="423988945" sldId="259"/>
            <ac:spMk id="80" creationId="{2A865FE3-5FC9-4049-87CF-30019C46C0F5}"/>
          </ac:spMkLst>
        </pc:spChg>
        <pc:picChg chg="add mod">
          <ac:chgData name="Salma Shnnib (2332494)" userId="8b773342-ccc2-47f4-90db-8a64f868f9d9" providerId="ADAL" clId="{61058F61-D3BA-4E4E-9F75-A651FCE9577B}" dt="2025-11-19T10:07:46.310" v="347" actId="26606"/>
          <ac:picMkLst>
            <pc:docMk/>
            <pc:sldMk cId="423988945" sldId="259"/>
            <ac:picMk id="5" creationId="{60CD98DF-8AEE-2523-1742-908D4295CE4F}"/>
          </ac:picMkLst>
        </pc:picChg>
      </pc:sldChg>
      <pc:sldChg chg="addSp delSp modSp new mod setBg">
        <pc:chgData name="Salma Shnnib (2332494)" userId="8b773342-ccc2-47f4-90db-8a64f868f9d9" providerId="ADAL" clId="{61058F61-D3BA-4E4E-9F75-A651FCE9577B}" dt="2025-11-19T10:48:14.466" v="457" actId="5793"/>
        <pc:sldMkLst>
          <pc:docMk/>
          <pc:sldMk cId="3631821059" sldId="260"/>
        </pc:sldMkLst>
        <pc:spChg chg="mod">
          <ac:chgData name="Salma Shnnib (2332494)" userId="8b773342-ccc2-47f4-90db-8a64f868f9d9" providerId="ADAL" clId="{61058F61-D3BA-4E4E-9F75-A651FCE9577B}" dt="2025-11-19T10:39:53.081" v="407" actId="26606"/>
          <ac:spMkLst>
            <pc:docMk/>
            <pc:sldMk cId="3631821059" sldId="260"/>
            <ac:spMk id="2" creationId="{AA5E568B-08CA-29D9-9DF4-C258818631A7}"/>
          </ac:spMkLst>
        </pc:spChg>
        <pc:spChg chg="mod">
          <ac:chgData name="Salma Shnnib (2332494)" userId="8b773342-ccc2-47f4-90db-8a64f868f9d9" providerId="ADAL" clId="{61058F61-D3BA-4E4E-9F75-A651FCE9577B}" dt="2025-11-19T10:48:14.466" v="457" actId="5793"/>
          <ac:spMkLst>
            <pc:docMk/>
            <pc:sldMk cId="3631821059" sldId="260"/>
            <ac:spMk id="4" creationId="{73A465B1-3440-15E0-226B-FFB1DD330152}"/>
          </ac:spMkLst>
        </pc:spChg>
        <pc:spChg chg="add">
          <ac:chgData name="Salma Shnnib (2332494)" userId="8b773342-ccc2-47f4-90db-8a64f868f9d9" providerId="ADAL" clId="{61058F61-D3BA-4E4E-9F75-A651FCE9577B}" dt="2025-11-19T10:39:53.081" v="407" actId="26606"/>
          <ac:spMkLst>
            <pc:docMk/>
            <pc:sldMk cId="3631821059" sldId="260"/>
            <ac:spMk id="10" creationId="{2D6FBB9D-1CAA-4D05-AB33-BABDFE17B843}"/>
          </ac:spMkLst>
        </pc:spChg>
        <pc:spChg chg="add">
          <ac:chgData name="Salma Shnnib (2332494)" userId="8b773342-ccc2-47f4-90db-8a64f868f9d9" providerId="ADAL" clId="{61058F61-D3BA-4E4E-9F75-A651FCE9577B}" dt="2025-11-19T10:39:53.081" v="407" actId="26606"/>
          <ac:spMkLst>
            <pc:docMk/>
            <pc:sldMk cId="3631821059" sldId="260"/>
            <ac:spMk id="12" creationId="{04727B71-B4B6-4823-80A1-68C40B475118}"/>
          </ac:spMkLst>
        </pc:spChg>
        <pc:spChg chg="add">
          <ac:chgData name="Salma Shnnib (2332494)" userId="8b773342-ccc2-47f4-90db-8a64f868f9d9" providerId="ADAL" clId="{61058F61-D3BA-4E4E-9F75-A651FCE9577B}" dt="2025-11-19T10:39:53.081" v="407" actId="26606"/>
          <ac:spMkLst>
            <pc:docMk/>
            <pc:sldMk cId="3631821059" sldId="260"/>
            <ac:spMk id="14" creationId="{79A6DB05-9FB5-4B07-8675-74C23D4FD89D}"/>
          </ac:spMkLst>
        </pc:spChg>
        <pc:spChg chg="add">
          <ac:chgData name="Salma Shnnib (2332494)" userId="8b773342-ccc2-47f4-90db-8a64f868f9d9" providerId="ADAL" clId="{61058F61-D3BA-4E4E-9F75-A651FCE9577B}" dt="2025-11-19T10:39:53.081" v="407" actId="26606"/>
          <ac:spMkLst>
            <pc:docMk/>
            <pc:sldMk cId="3631821059" sldId="260"/>
            <ac:spMk id="16" creationId="{2C9A9DA9-7DC8-488B-A882-123947B0F3D9}"/>
          </ac:spMkLst>
        </pc:spChg>
        <pc:spChg chg="add">
          <ac:chgData name="Salma Shnnib (2332494)" userId="8b773342-ccc2-47f4-90db-8a64f868f9d9" providerId="ADAL" clId="{61058F61-D3BA-4E4E-9F75-A651FCE9577B}" dt="2025-11-19T10:39:53.081" v="407" actId="26606"/>
          <ac:spMkLst>
            <pc:docMk/>
            <pc:sldMk cId="3631821059" sldId="260"/>
            <ac:spMk id="18" creationId="{57F6BDD4-E066-4008-8011-6CC31AEB4556}"/>
          </ac:spMkLst>
        </pc:spChg>
        <pc:spChg chg="add">
          <ac:chgData name="Salma Shnnib (2332494)" userId="8b773342-ccc2-47f4-90db-8a64f868f9d9" providerId="ADAL" clId="{61058F61-D3BA-4E4E-9F75-A651FCE9577B}" dt="2025-11-19T10:39:53.081" v="407" actId="26606"/>
          <ac:spMkLst>
            <pc:docMk/>
            <pc:sldMk cId="3631821059" sldId="260"/>
            <ac:spMk id="20" creationId="{2711A8FB-68FC-45FC-B01E-38F809E2D439}"/>
          </ac:spMkLst>
        </pc:spChg>
        <pc:spChg chg="add">
          <ac:chgData name="Salma Shnnib (2332494)" userId="8b773342-ccc2-47f4-90db-8a64f868f9d9" providerId="ADAL" clId="{61058F61-D3BA-4E4E-9F75-A651FCE9577B}" dt="2025-11-19T10:39:53.081" v="407" actId="26606"/>
          <ac:spMkLst>
            <pc:docMk/>
            <pc:sldMk cId="3631821059" sldId="260"/>
            <ac:spMk id="22" creationId="{2A865FE3-5FC9-4049-87CF-30019C46C0F5}"/>
          </ac:spMkLst>
        </pc:spChg>
        <pc:picChg chg="add mod">
          <ac:chgData name="Salma Shnnib (2332494)" userId="8b773342-ccc2-47f4-90db-8a64f868f9d9" providerId="ADAL" clId="{61058F61-D3BA-4E4E-9F75-A651FCE9577B}" dt="2025-11-19T10:39:51.065" v="406" actId="14100"/>
          <ac:picMkLst>
            <pc:docMk/>
            <pc:sldMk cId="3631821059" sldId="260"/>
            <ac:picMk id="5" creationId="{3501F859-08D0-17A4-EA7B-B80A88A1353E}"/>
          </ac:picMkLst>
        </pc:picChg>
      </pc:sldChg>
      <pc:sldChg chg="addSp delSp modSp new mod setBg modClrScheme delDesignElem chgLayout">
        <pc:chgData name="Salma Shnnib (2332494)" userId="8b773342-ccc2-47f4-90db-8a64f868f9d9" providerId="ADAL" clId="{61058F61-D3BA-4E4E-9F75-A651FCE9577B}" dt="2025-11-19T11:22:39.833" v="488" actId="26606"/>
        <pc:sldMkLst>
          <pc:docMk/>
          <pc:sldMk cId="961926291" sldId="261"/>
        </pc:sldMkLst>
        <pc:spChg chg="add mod ord">
          <ac:chgData name="Salma Shnnib (2332494)" userId="8b773342-ccc2-47f4-90db-8a64f868f9d9" providerId="ADAL" clId="{61058F61-D3BA-4E4E-9F75-A651FCE9577B}" dt="2025-11-19T11:22:39.833" v="488" actId="26606"/>
          <ac:spMkLst>
            <pc:docMk/>
            <pc:sldMk cId="961926291" sldId="261"/>
            <ac:spMk id="8" creationId="{3E59776E-5CB7-3450-CEC8-CAE41521A0D2}"/>
          </ac:spMkLst>
        </pc:spChg>
        <pc:spChg chg="add mod ord">
          <ac:chgData name="Salma Shnnib (2332494)" userId="8b773342-ccc2-47f4-90db-8a64f868f9d9" providerId="ADAL" clId="{61058F61-D3BA-4E4E-9F75-A651FCE9577B}" dt="2025-11-19T11:22:39.833" v="488" actId="26606"/>
          <ac:spMkLst>
            <pc:docMk/>
            <pc:sldMk cId="961926291" sldId="261"/>
            <ac:spMk id="9" creationId="{1D21B5CE-D3D8-D010-FACE-C79DB188F0E0}"/>
          </ac:spMkLst>
        </pc:spChg>
        <pc:spChg chg="add">
          <ac:chgData name="Salma Shnnib (2332494)" userId="8b773342-ccc2-47f4-90db-8a64f868f9d9" providerId="ADAL" clId="{61058F61-D3BA-4E4E-9F75-A651FCE9577B}" dt="2025-11-19T11:22:39.833" v="488" actId="26606"/>
          <ac:spMkLst>
            <pc:docMk/>
            <pc:sldMk cId="961926291" sldId="261"/>
            <ac:spMk id="11" creationId="{2D6FBB9D-1CAA-4D05-AB33-BABDFE17B843}"/>
          </ac:spMkLst>
        </pc:spChg>
        <pc:spChg chg="add">
          <ac:chgData name="Salma Shnnib (2332494)" userId="8b773342-ccc2-47f4-90db-8a64f868f9d9" providerId="ADAL" clId="{61058F61-D3BA-4E4E-9F75-A651FCE9577B}" dt="2025-11-19T11:22:39.833" v="488" actId="26606"/>
          <ac:spMkLst>
            <pc:docMk/>
            <pc:sldMk cId="961926291" sldId="261"/>
            <ac:spMk id="12" creationId="{04727B71-B4B6-4823-80A1-68C40B475118}"/>
          </ac:spMkLst>
        </pc:spChg>
        <pc:spChg chg="add">
          <ac:chgData name="Salma Shnnib (2332494)" userId="8b773342-ccc2-47f4-90db-8a64f868f9d9" providerId="ADAL" clId="{61058F61-D3BA-4E4E-9F75-A651FCE9577B}" dt="2025-11-19T11:22:39.833" v="488" actId="26606"/>
          <ac:spMkLst>
            <pc:docMk/>
            <pc:sldMk cId="961926291" sldId="261"/>
            <ac:spMk id="13" creationId="{79A6DB05-9FB5-4B07-8675-74C23D4FD89D}"/>
          </ac:spMkLst>
        </pc:spChg>
        <pc:spChg chg="add">
          <ac:chgData name="Salma Shnnib (2332494)" userId="8b773342-ccc2-47f4-90db-8a64f868f9d9" providerId="ADAL" clId="{61058F61-D3BA-4E4E-9F75-A651FCE9577B}" dt="2025-11-19T11:22:39.833" v="488" actId="26606"/>
          <ac:spMkLst>
            <pc:docMk/>
            <pc:sldMk cId="961926291" sldId="261"/>
            <ac:spMk id="15" creationId="{1C799903-48D5-4A31-A1A2-541072D9771E}"/>
          </ac:spMkLst>
        </pc:spChg>
        <pc:spChg chg="add">
          <ac:chgData name="Salma Shnnib (2332494)" userId="8b773342-ccc2-47f4-90db-8a64f868f9d9" providerId="ADAL" clId="{61058F61-D3BA-4E4E-9F75-A651FCE9577B}" dt="2025-11-19T11:22:39.833" v="488" actId="26606"/>
          <ac:spMkLst>
            <pc:docMk/>
            <pc:sldMk cId="961926291" sldId="261"/>
            <ac:spMk id="22" creationId="{8EFFF109-FC58-4FD3-BE05-9775A1310F55}"/>
          </ac:spMkLst>
        </pc:spChg>
        <pc:spChg chg="add">
          <ac:chgData name="Salma Shnnib (2332494)" userId="8b773342-ccc2-47f4-90db-8a64f868f9d9" providerId="ADAL" clId="{61058F61-D3BA-4E4E-9F75-A651FCE9577B}" dt="2025-11-19T11:22:39.833" v="488" actId="26606"/>
          <ac:spMkLst>
            <pc:docMk/>
            <pc:sldMk cId="961926291" sldId="261"/>
            <ac:spMk id="24" creationId="{E1B96AD6-92A9-4273-A62B-96A1C3E0BA95}"/>
          </ac:spMkLst>
        </pc:spChg>
        <pc:spChg chg="add">
          <ac:chgData name="Salma Shnnib (2332494)" userId="8b773342-ccc2-47f4-90db-8a64f868f9d9" providerId="ADAL" clId="{61058F61-D3BA-4E4E-9F75-A651FCE9577B}" dt="2025-11-19T11:22:39.833" v="488" actId="26606"/>
          <ac:spMkLst>
            <pc:docMk/>
            <pc:sldMk cId="961926291" sldId="261"/>
            <ac:spMk id="26" creationId="{463EEC44-1BA3-44ED-81FC-A644B04B2A44}"/>
          </ac:spMkLst>
        </pc:spChg>
      </pc:sldChg>
      <pc:sldMasterChg chg="add del addSldLayout delSldLayout">
        <pc:chgData name="Salma Shnnib (2332494)" userId="8b773342-ccc2-47f4-90db-8a64f868f9d9" providerId="ADAL" clId="{61058F61-D3BA-4E4E-9F75-A651FCE9577B}" dt="2025-11-19T09:48:35.235" v="93" actId="26606"/>
        <pc:sldMasterMkLst>
          <pc:docMk/>
          <pc:sldMasterMk cId="3179707253" sldId="2147483791"/>
        </pc:sldMasterMkLst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3628890741" sldId="2147483780"/>
          </pc:sldLayoutMkLst>
        </pc:sldLayoutChg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1773176155" sldId="2147483781"/>
          </pc:sldLayoutMkLst>
        </pc:sldLayoutChg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2995183810" sldId="2147483782"/>
          </pc:sldLayoutMkLst>
        </pc:sldLayoutChg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2939963134" sldId="2147483783"/>
          </pc:sldLayoutMkLst>
        </pc:sldLayoutChg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2655272230" sldId="2147483784"/>
          </pc:sldLayoutMkLst>
        </pc:sldLayoutChg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1700719396" sldId="2147483785"/>
          </pc:sldLayoutMkLst>
        </pc:sldLayoutChg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2916716306" sldId="2147483786"/>
          </pc:sldLayoutMkLst>
        </pc:sldLayoutChg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2852573650" sldId="2147483787"/>
          </pc:sldLayoutMkLst>
        </pc:sldLayoutChg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2605797661" sldId="2147483788"/>
          </pc:sldLayoutMkLst>
        </pc:sldLayoutChg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160618630" sldId="2147483789"/>
          </pc:sldLayoutMkLst>
        </pc:sldLayoutChg>
        <pc:sldLayoutChg chg="add del">
          <pc:chgData name="Salma Shnnib (2332494)" userId="8b773342-ccc2-47f4-90db-8a64f868f9d9" providerId="ADAL" clId="{61058F61-D3BA-4E4E-9F75-A651FCE9577B}" dt="2025-11-19T09:48:35.235" v="93" actId="26606"/>
          <pc:sldLayoutMkLst>
            <pc:docMk/>
            <pc:sldMasterMk cId="3179707253" sldId="2147483791"/>
            <pc:sldLayoutMk cId="2227464367" sldId="2147483790"/>
          </pc:sldLayoutMkLst>
        </pc:sldLayoutChg>
      </pc:sldMasterChg>
    </pc:docChg>
  </pc:docChgLst>
  <pc:docChgLst>
    <pc:chgData name="Salma Shnnib (2332494)" userId="8b773342-ccc2-47f4-90db-8a64f868f9d9" providerId="ADAL" clId="{88F434C2-9EFE-434B-92A0-A4753F789A4B}"/>
    <pc:docChg chg="modSld">
      <pc:chgData name="Salma Shnnib (2332494)" userId="8b773342-ccc2-47f4-90db-8a64f868f9d9" providerId="ADAL" clId="{88F434C2-9EFE-434B-92A0-A4753F789A4B}" dt="2025-11-24T21:38:26.637" v="14" actId="5793"/>
      <pc:docMkLst>
        <pc:docMk/>
      </pc:docMkLst>
      <pc:sldChg chg="modSp mod">
        <pc:chgData name="Salma Shnnib (2332494)" userId="8b773342-ccc2-47f4-90db-8a64f868f9d9" providerId="ADAL" clId="{88F434C2-9EFE-434B-92A0-A4753F789A4B}" dt="2025-11-24T21:38:03.581" v="9" actId="5793"/>
        <pc:sldMkLst>
          <pc:docMk/>
          <pc:sldMk cId="3186489646" sldId="257"/>
        </pc:sldMkLst>
        <pc:spChg chg="mod">
          <ac:chgData name="Salma Shnnib (2332494)" userId="8b773342-ccc2-47f4-90db-8a64f868f9d9" providerId="ADAL" clId="{88F434C2-9EFE-434B-92A0-A4753F789A4B}" dt="2025-11-24T21:38:03.581" v="9" actId="5793"/>
          <ac:spMkLst>
            <pc:docMk/>
            <pc:sldMk cId="3186489646" sldId="257"/>
            <ac:spMk id="3" creationId="{27ED92E7-F16D-6BC6-5B63-810459A31C93}"/>
          </ac:spMkLst>
        </pc:spChg>
      </pc:sldChg>
      <pc:sldChg chg="modSp mod">
        <pc:chgData name="Salma Shnnib (2332494)" userId="8b773342-ccc2-47f4-90db-8a64f868f9d9" providerId="ADAL" clId="{88F434C2-9EFE-434B-92A0-A4753F789A4B}" dt="2025-11-24T21:37:48.533" v="5" actId="5793"/>
        <pc:sldMkLst>
          <pc:docMk/>
          <pc:sldMk cId="2900767627" sldId="258"/>
        </pc:sldMkLst>
        <pc:spChg chg="mod">
          <ac:chgData name="Salma Shnnib (2332494)" userId="8b773342-ccc2-47f4-90db-8a64f868f9d9" providerId="ADAL" clId="{88F434C2-9EFE-434B-92A0-A4753F789A4B}" dt="2025-11-24T21:37:48.533" v="5" actId="5793"/>
          <ac:spMkLst>
            <pc:docMk/>
            <pc:sldMk cId="2900767627" sldId="258"/>
            <ac:spMk id="3" creationId="{C9B6E951-CA78-FB90-C732-BB6588C1AC10}"/>
          </ac:spMkLst>
        </pc:spChg>
      </pc:sldChg>
      <pc:sldChg chg="modSp mod">
        <pc:chgData name="Salma Shnnib (2332494)" userId="8b773342-ccc2-47f4-90db-8a64f868f9d9" providerId="ADAL" clId="{88F434C2-9EFE-434B-92A0-A4753F789A4B}" dt="2025-11-24T21:38:26.637" v="14" actId="5793"/>
        <pc:sldMkLst>
          <pc:docMk/>
          <pc:sldMk cId="423988945" sldId="259"/>
        </pc:sldMkLst>
        <pc:spChg chg="mod">
          <ac:chgData name="Salma Shnnib (2332494)" userId="8b773342-ccc2-47f4-90db-8a64f868f9d9" providerId="ADAL" clId="{88F434C2-9EFE-434B-92A0-A4753F789A4B}" dt="2025-11-24T21:38:26.637" v="14" actId="5793"/>
          <ac:spMkLst>
            <pc:docMk/>
            <pc:sldMk cId="423988945" sldId="259"/>
            <ac:spMk id="3" creationId="{3B57EEF0-3842-0057-133B-B832193041D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CBED8A-C216-4E0E-9A46-393F7AA892E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D90283-98C4-4313-A611-355BAACCD4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60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D90283-98C4-4313-A611-355BAACCD4C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9136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D90283-98C4-4313-A611-355BAACCD4C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1119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6716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573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797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18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464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272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890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176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3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963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719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707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84" r:id="rId6"/>
    <p:sldLayoutId id="2147483780" r:id="rId7"/>
    <p:sldLayoutId id="2147483781" r:id="rId8"/>
    <p:sldLayoutId id="2147483782" r:id="rId9"/>
    <p:sldLayoutId id="2147483783" r:id="rId10"/>
    <p:sldLayoutId id="21474837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F6FB64D2-2BB9-EDEC-7F28-3175C475A5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12" r="481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DA4E2-27A4-6B24-7E73-2F6860591D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400" dirty="0"/>
              <a:t>Celebrity Endorsements in Business Marketing 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B6F1BF-20D2-F07D-90EA-899174D77B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 fontScale="70000" lnSpcReduction="20000"/>
          </a:bodyPr>
          <a:lstStyle/>
          <a:p>
            <a:r>
              <a:rPr lang="en-GB" sz="2000" dirty="0"/>
              <a:t>By Salma Shnnib</a:t>
            </a:r>
          </a:p>
          <a:p>
            <a:r>
              <a:rPr lang="en-GB" sz="2000" dirty="0"/>
              <a:t>Module Code: (BMBM4008) </a:t>
            </a:r>
          </a:p>
          <a:p>
            <a:r>
              <a:rPr lang="en-GB" sz="2000" dirty="0"/>
              <a:t>Submission deadline : Monday 24th of November 23.59 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6170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57F72BCA-EE24-40BE-9ECA-E10C9BA55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BE851-0C27-68D6-3632-7F1D27756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5703" y="566928"/>
            <a:ext cx="4578337" cy="116128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INTRODUCTION TO CELEBRITY ENDORSEMENTS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8B20BE60-A808-49B5-A180-B7DAC67308F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286" r="7452" b="-3"/>
          <a:stretch>
            <a:fillRect/>
          </a:stretch>
        </p:blipFill>
        <p:spPr>
          <a:xfrm>
            <a:off x="838199" y="566928"/>
            <a:ext cx="5157216" cy="52852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D92E7-F16D-6BC6-5B63-810459A31C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5704" y="2057400"/>
            <a:ext cx="4572000" cy="377647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 dirty="0"/>
              <a:t>•Celebrity endorsement means when a famous person promotes a product or brand to attract more customers (Jain, Jain and Jain, 2024).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•It matters because people trust celebrities and often want to buy the same products they use (Awah, </a:t>
            </a:r>
            <a:r>
              <a:rPr lang="en-US" sz="1500" dirty="0" err="1"/>
              <a:t>Mfon</a:t>
            </a:r>
            <a:r>
              <a:rPr lang="en-US" sz="1500" dirty="0"/>
              <a:t> and </a:t>
            </a:r>
            <a:r>
              <a:rPr lang="en-US" sz="1500" dirty="0" err="1"/>
              <a:t>Ibok</a:t>
            </a:r>
            <a:r>
              <a:rPr lang="en-US" sz="1500" dirty="0"/>
              <a:t>, 2024).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•In modern business, this method helps brands stand out in competitive markets (</a:t>
            </a:r>
            <a:r>
              <a:rPr lang="en-US" sz="1500" dirty="0" err="1"/>
              <a:t>Hariningsih</a:t>
            </a:r>
            <a:r>
              <a:rPr lang="en-US" sz="1500" dirty="0"/>
              <a:t> et al., 2025).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•Social media has made celebrity endorsements even more powerful, reaching millions of followers online (Idris and Ladan, 2025).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B3C4597-DD46-4BFC-B999-C52879B95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632B59AC-0160-4F1D-934F-B7D8B6AE44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034272" y="3817404"/>
            <a:ext cx="54864" cy="457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6489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15DA2-68B7-F035-CDF5-43EA3354C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/>
              <a:t>Key Findings From Research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6E951-CA78-FB90-C732-BB6588C1AC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2252870"/>
            <a:ext cx="5993892" cy="356025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 dirty="0"/>
              <a:t>•A strong match between the celebrity and the brand makes the marketing more successful (Jain, Jain and Jain, 2024).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•Celebrity endorsements improve brand image and increase customer trust and loyalty (</a:t>
            </a:r>
            <a:r>
              <a:rPr lang="en-US" sz="1500" dirty="0" err="1"/>
              <a:t>Ekasari</a:t>
            </a:r>
            <a:r>
              <a:rPr lang="en-US" sz="1500" dirty="0"/>
              <a:t>, </a:t>
            </a:r>
            <a:r>
              <a:rPr lang="en-US" sz="1500" dirty="0" err="1"/>
              <a:t>Diposumarto</a:t>
            </a:r>
            <a:r>
              <a:rPr lang="en-US" sz="1500" dirty="0"/>
              <a:t> and </a:t>
            </a:r>
            <a:r>
              <a:rPr lang="en-US" sz="1500" dirty="0" err="1"/>
              <a:t>Muharam</a:t>
            </a:r>
            <a:r>
              <a:rPr lang="en-US" sz="1500" dirty="0"/>
              <a:t>, 2024).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•Research shows that Generation Y is strongly influenced by celebrity advertisements when buying products (Awah, </a:t>
            </a:r>
            <a:r>
              <a:rPr lang="en-US" sz="1500" dirty="0" err="1"/>
              <a:t>Mfon</a:t>
            </a:r>
            <a:r>
              <a:rPr lang="en-US" sz="1500" dirty="0"/>
              <a:t> and </a:t>
            </a:r>
            <a:r>
              <a:rPr lang="en-US" sz="1500" dirty="0" err="1"/>
              <a:t>Ibok</a:t>
            </a:r>
            <a:r>
              <a:rPr lang="en-US" sz="1500" dirty="0"/>
              <a:t>, 2024).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•Online promotion and word of mouth play a big role in spreading these messages to wider audiences (</a:t>
            </a:r>
            <a:r>
              <a:rPr lang="en-US" sz="1500" dirty="0" err="1"/>
              <a:t>Ekasari</a:t>
            </a:r>
            <a:r>
              <a:rPr lang="en-US" sz="1500" dirty="0"/>
              <a:t>, </a:t>
            </a:r>
            <a:r>
              <a:rPr lang="en-US" sz="1500" dirty="0" err="1"/>
              <a:t>Diposumarto</a:t>
            </a:r>
            <a:r>
              <a:rPr lang="en-US" sz="1500" dirty="0"/>
              <a:t> and </a:t>
            </a:r>
            <a:r>
              <a:rPr lang="en-US" sz="1500" dirty="0" err="1"/>
              <a:t>Muharam</a:t>
            </a:r>
            <a:r>
              <a:rPr lang="en-US" sz="1500" dirty="0"/>
              <a:t>, 2024).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342205-A933-23F4-FC34-94ACE976C4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9814" y="1427199"/>
            <a:ext cx="4097657" cy="3903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767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B6260-07A4-28E9-EEFA-3FE57DB74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/>
              <a:t>Real-World Example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7EEF0-3842-0057-133B-B832193041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2252870"/>
            <a:ext cx="5993892" cy="356025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 dirty="0"/>
              <a:t>•McDonald’s used BTS, a popular K-pop group, to promote the “BTS Meal,” which became a global success (</a:t>
            </a:r>
            <a:r>
              <a:rPr lang="en-US" sz="1500" dirty="0" err="1"/>
              <a:t>Hariningsih</a:t>
            </a:r>
            <a:r>
              <a:rPr lang="en-US" sz="1500" dirty="0"/>
              <a:t> et al., 2025).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•The collaboration increased McDonald’s sales and attracted younger customers worldwide (Jain, Jain and Jain, 2024).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•Social media fans shared photos and videos of the meal, creating huge online attention (Idris and Ladan, 2025).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•This example shows how celebrity endorsements can connect emotional appeal and business goals effectively (Clifford and Kavitha, 2024).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0CD98DF-8AEE-2523-1742-908D4295CE4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8405" b="8405"/>
          <a:stretch>
            <a:fillRect/>
          </a:stretch>
        </p:blipFill>
        <p:spPr>
          <a:xfrm>
            <a:off x="7679814" y="1964039"/>
            <a:ext cx="4097657" cy="2829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88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E568B-08CA-29D9-9DF4-C25881863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/>
              <a:t>Evaluation And Conclusion</a:t>
            </a:r>
            <a:br>
              <a:rPr lang="en-US" sz="3200"/>
            </a:br>
            <a:endParaRPr lang="en-US" sz="32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A465B1-3440-15E0-226B-FFB1DD3301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2252870"/>
            <a:ext cx="5993892" cy="35602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•Celebrity endorsements are effective for improving brand recognition and sales (</a:t>
            </a:r>
            <a:r>
              <a:rPr lang="en-US" dirty="0" err="1"/>
              <a:t>Yuspitaand</a:t>
            </a:r>
            <a:r>
              <a:rPr lang="en-US" dirty="0"/>
              <a:t> </a:t>
            </a:r>
            <a:r>
              <a:rPr lang="en-US" dirty="0" err="1"/>
              <a:t>Anggarini</a:t>
            </a:r>
            <a:r>
              <a:rPr lang="en-US" dirty="0"/>
              <a:t>, 2024).</a:t>
            </a:r>
          </a:p>
          <a:p>
            <a:r>
              <a:rPr lang="en-US" dirty="0"/>
              <a:t>•However, they can be risky if the celebrity faces scandals or loses popularity (</a:t>
            </a:r>
            <a:r>
              <a:rPr lang="en-US" dirty="0" err="1"/>
              <a:t>Hariningsih</a:t>
            </a:r>
            <a:r>
              <a:rPr lang="en-US" dirty="0"/>
              <a:t> et al., 2025).</a:t>
            </a:r>
          </a:p>
          <a:p>
            <a:r>
              <a:rPr lang="en-US" dirty="0"/>
              <a:t>•Businesses should carefully select celebrities whose image fits their brand values (Jain, Jain and Jain, 2024).</a:t>
            </a:r>
          </a:p>
          <a:p>
            <a:r>
              <a:rPr lang="en-US" dirty="0"/>
              <a:t>•When used wisely, celebrity endorsements can be a powerful and profitable marketing strategy (Awah, </a:t>
            </a:r>
            <a:r>
              <a:rPr lang="en-US" dirty="0" err="1"/>
              <a:t>Mfon</a:t>
            </a:r>
            <a:r>
              <a:rPr lang="en-US" dirty="0"/>
              <a:t> and </a:t>
            </a:r>
            <a:r>
              <a:rPr lang="en-US" dirty="0" err="1"/>
              <a:t>Ibok</a:t>
            </a:r>
            <a:r>
              <a:rPr lang="en-US" dirty="0"/>
              <a:t>, 2024).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01F859-08D0-17A4-EA7B-B80A88A135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9814" y="1509152"/>
            <a:ext cx="4097657" cy="373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821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E59776E-5CB7-3450-CEC8-CAE41521A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References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21B5CE-D3D8-D010-FACE-C79DB188F0E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434149" y="932688"/>
            <a:ext cx="5916603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000" dirty="0"/>
              <a:t>Awah, A.E., </a:t>
            </a:r>
            <a:r>
              <a:rPr lang="en-US" sz="1000" dirty="0" err="1"/>
              <a:t>Mfon</a:t>
            </a:r>
            <a:r>
              <a:rPr lang="en-US" sz="1000" dirty="0"/>
              <a:t>, A. and </a:t>
            </a:r>
            <a:r>
              <a:rPr lang="en-US" sz="1000" dirty="0" err="1"/>
              <a:t>Ibok</a:t>
            </a:r>
            <a:r>
              <a:rPr lang="en-US" sz="1000" dirty="0"/>
              <a:t>, I. (2024) ‘Celebrity endorsement and consumer buying </a:t>
            </a:r>
            <a:r>
              <a:rPr lang="en-US" sz="1000" dirty="0" err="1"/>
              <a:t>behaviour</a:t>
            </a:r>
            <a:r>
              <a:rPr lang="en-US" sz="1000" dirty="0"/>
              <a:t> of generation Y: a study of select betting business in </a:t>
            </a:r>
            <a:r>
              <a:rPr lang="en-US" sz="1000" dirty="0" err="1"/>
              <a:t>Uyo</a:t>
            </a:r>
            <a:r>
              <a:rPr lang="en-US" sz="1000" dirty="0"/>
              <a:t> metropolis, Akwa Ibom State’, Advance Journal of Economics and Marketing Research, 9(1), pp.1–14.</a:t>
            </a:r>
          </a:p>
          <a:p>
            <a:pPr lvl="0">
              <a:lnSpc>
                <a:spcPct val="100000"/>
              </a:lnSpc>
            </a:pPr>
            <a:endParaRPr lang="en-US" sz="1000" dirty="0"/>
          </a:p>
          <a:p>
            <a:pPr lvl="0">
              <a:lnSpc>
                <a:spcPct val="100000"/>
              </a:lnSpc>
            </a:pPr>
            <a:r>
              <a:rPr lang="en-US" sz="1000" dirty="0"/>
              <a:t>Clifford, M.J. and Kavitha, R. (2024) ‘A study on influence of celebrity endorsement on online consumer buying </a:t>
            </a:r>
            <a:r>
              <a:rPr lang="en-US" sz="1000" dirty="0" err="1"/>
              <a:t>behaviour</a:t>
            </a:r>
            <a:r>
              <a:rPr lang="en-US" sz="1000" dirty="0"/>
              <a:t> with special reference to food products’, in </a:t>
            </a:r>
            <a:r>
              <a:rPr lang="en-US" sz="1000" i="1" dirty="0"/>
              <a:t>Achieving Sustainable Business through AI, Technology Education and Computer Science</a:t>
            </a:r>
            <a:r>
              <a:rPr lang="en-US" sz="1000" dirty="0"/>
              <a:t>, Cham: Springer Nature Switzerland, pp.519–529.</a:t>
            </a:r>
          </a:p>
          <a:p>
            <a:pPr lvl="0">
              <a:lnSpc>
                <a:spcPct val="100000"/>
              </a:lnSpc>
            </a:pPr>
            <a:r>
              <a:rPr lang="en-US" sz="1000" dirty="0" err="1"/>
              <a:t>Ekasari</a:t>
            </a:r>
            <a:r>
              <a:rPr lang="en-US" sz="1000" dirty="0"/>
              <a:t>, S., </a:t>
            </a:r>
            <a:r>
              <a:rPr lang="en-US" sz="1000" dirty="0" err="1"/>
              <a:t>Diposumarto</a:t>
            </a:r>
            <a:r>
              <a:rPr lang="en-US" sz="1000" dirty="0"/>
              <a:t>, N.S. and </a:t>
            </a:r>
            <a:r>
              <a:rPr lang="en-US" sz="1000" dirty="0" err="1"/>
              <a:t>Muharam</a:t>
            </a:r>
            <a:r>
              <a:rPr lang="en-US" sz="1000" dirty="0"/>
              <a:t>, H. (2024) ‘The influence of price perception, brand image, and celebrity endorsement on purchase intention: The mediating role of online promotion and e-WOM’, </a:t>
            </a:r>
            <a:r>
              <a:rPr lang="en-US" sz="1000" i="1" dirty="0"/>
              <a:t>The Journal of Academic Science</a:t>
            </a:r>
            <a:r>
              <a:rPr lang="en-US" sz="1000" dirty="0"/>
              <a:t>, 1(6), pp.648–655.</a:t>
            </a:r>
          </a:p>
          <a:p>
            <a:pPr lvl="0">
              <a:lnSpc>
                <a:spcPct val="100000"/>
              </a:lnSpc>
            </a:pPr>
            <a:r>
              <a:rPr lang="en-US" sz="1000" dirty="0" err="1"/>
              <a:t>Hariningsih</a:t>
            </a:r>
            <a:r>
              <a:rPr lang="en-US" sz="1000" dirty="0"/>
              <a:t>, E., Haryanto, B., Wahyudi, L. and </a:t>
            </a:r>
            <a:r>
              <a:rPr lang="en-US" sz="1000" dirty="0" err="1"/>
              <a:t>Sugiarto</a:t>
            </a:r>
            <a:r>
              <a:rPr lang="en-US" sz="1000" dirty="0"/>
              <a:t>, C. (2025) ‘Ten years of evolving traditional versus non-traditional celebrity endorser study: review and synthesis’, </a:t>
            </a:r>
            <a:r>
              <a:rPr lang="en-US" sz="1000" i="1" dirty="0"/>
              <a:t>Management Review Quarterly</a:t>
            </a:r>
            <a:r>
              <a:rPr lang="en-US" sz="1000" dirty="0"/>
              <a:t>, 75(3), pp.1937–1997.</a:t>
            </a:r>
          </a:p>
          <a:p>
            <a:pPr lvl="0">
              <a:lnSpc>
                <a:spcPct val="100000"/>
              </a:lnSpc>
            </a:pPr>
            <a:r>
              <a:rPr lang="en-US" sz="1000" dirty="0"/>
              <a:t>Idris, A. and Ladan, Z.A. (2025) ‘Investigating social media content and consumer purchase decisions with celebrity endorsement as a moderator’, </a:t>
            </a:r>
            <a:r>
              <a:rPr lang="en-US" sz="1000" i="1" dirty="0"/>
              <a:t>ISA Journal of Business, Economics and Management</a:t>
            </a:r>
            <a:r>
              <a:rPr lang="en-US" sz="1000" dirty="0"/>
              <a:t>, 2(3), pp.138–148.</a:t>
            </a:r>
          </a:p>
          <a:p>
            <a:pPr lvl="0">
              <a:lnSpc>
                <a:spcPct val="100000"/>
              </a:lnSpc>
            </a:pPr>
            <a:r>
              <a:rPr lang="en-US" sz="1000" dirty="0"/>
              <a:t>Jain, P., Jain, P. and Jain, A. (2024) ‘A study on how celebrity endorsements affect business performance through evaluation of consumer preferences’, </a:t>
            </a:r>
            <a:r>
              <a:rPr lang="en-US" sz="1000" i="1" dirty="0"/>
              <a:t>Global Business Review</a:t>
            </a:r>
            <a:r>
              <a:rPr lang="en-US" sz="1000" dirty="0"/>
              <a:t>, p.09721509241257624.</a:t>
            </a:r>
          </a:p>
          <a:p>
            <a:pPr>
              <a:lnSpc>
                <a:spcPct val="100000"/>
              </a:lnSpc>
            </a:pPr>
            <a:r>
              <a:rPr lang="en-US" sz="1000" dirty="0" err="1"/>
              <a:t>Yuspita</a:t>
            </a:r>
            <a:r>
              <a:rPr lang="en-US" sz="1000" dirty="0"/>
              <a:t>, J. and </a:t>
            </a:r>
            <a:r>
              <a:rPr lang="en-US" sz="1000" dirty="0" err="1"/>
              <a:t>Anggarini</a:t>
            </a:r>
            <a:r>
              <a:rPr lang="en-US" sz="1000" dirty="0"/>
              <a:t>, D.R. (2024) ‘The influence of Instagram ads and celebrity endorsement on purchase decisions in florist businesses in Bandar Lampung’, </a:t>
            </a:r>
            <a:r>
              <a:rPr lang="en-US" sz="1000" i="1" dirty="0" err="1"/>
              <a:t>Jurnal</a:t>
            </a:r>
            <a:r>
              <a:rPr lang="en-US" sz="1000" i="1" dirty="0"/>
              <a:t> Ekonomi</a:t>
            </a:r>
            <a:r>
              <a:rPr lang="en-US" sz="1000" dirty="0"/>
              <a:t>, 13(04.pp.243-251.</a:t>
            </a:r>
          </a:p>
        </p:txBody>
      </p:sp>
    </p:spTree>
    <p:extLst>
      <p:ext uri="{BB962C8B-B14F-4D97-AF65-F5344CB8AC3E}">
        <p14:creationId xmlns:p14="http://schemas.microsoft.com/office/powerpoint/2010/main" val="96192629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66</TotalTime>
  <Words>753</Words>
  <Application>Microsoft Office PowerPoint</Application>
  <PresentationFormat>Widescreen</PresentationFormat>
  <Paragraphs>36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Avenir Next LT Pro</vt:lpstr>
      <vt:lpstr>Calibri</vt:lpstr>
      <vt:lpstr>AccentBoxVTI</vt:lpstr>
      <vt:lpstr>Celebrity Endorsements in Business Marketing  </vt:lpstr>
      <vt:lpstr>INTRODUCTION TO CELEBRITY ENDORSEMENTS </vt:lpstr>
      <vt:lpstr>Key Findings From Research </vt:lpstr>
      <vt:lpstr>Real-World Example</vt:lpstr>
      <vt:lpstr>Evaluation And 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Salma Shnnib (2332494)</dc:creator>
  <cp:lastModifiedBy>Salma Shnnib (2332494)</cp:lastModifiedBy>
  <cp:revision>1</cp:revision>
  <dcterms:created xsi:type="dcterms:W3CDTF">2025-11-19T09:28:06Z</dcterms:created>
  <dcterms:modified xsi:type="dcterms:W3CDTF">2025-11-24T21:38:33Z</dcterms:modified>
</cp:coreProperties>
</file>