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20.png"/><Relationship Id="rId7" Type="http://schemas.openxmlformats.org/officeDocument/2006/relationships/image" Target="../media/image23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15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20.png"/><Relationship Id="rId7" Type="http://schemas.openxmlformats.org/officeDocument/2006/relationships/image" Target="../media/image23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15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7F5185-845A-438D-86DD-6FBC2B5210D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699AED1-872D-404B-8330-6C636642315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The product concept is based on the premise that consumers will purchase products that have the best price, performance, and feature innovation.</a:t>
          </a:r>
        </a:p>
      </dgm:t>
    </dgm:pt>
    <dgm:pt modelId="{34043B93-E91A-44DB-B08A-25E28D7EE160}" type="parTrans" cxnId="{680B0028-8768-4965-A411-A81B0429CB60}">
      <dgm:prSet/>
      <dgm:spPr/>
      <dgm:t>
        <a:bodyPr/>
        <a:lstStyle/>
        <a:p>
          <a:endParaRPr lang="en-US"/>
        </a:p>
      </dgm:t>
    </dgm:pt>
    <dgm:pt modelId="{393FF891-CDF1-4DD2-BA4F-C5E04C362AC0}" type="sibTrans" cxnId="{680B0028-8768-4965-A411-A81B0429CB60}">
      <dgm:prSet/>
      <dgm:spPr/>
      <dgm:t>
        <a:bodyPr/>
        <a:lstStyle/>
        <a:p>
          <a:endParaRPr lang="en-US"/>
        </a:p>
      </dgm:t>
    </dgm:pt>
    <dgm:pt modelId="{0AC8A124-3B7B-45FB-A14A-76566AFA12B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The belief is that superior products sell themselves, as customers become aware of and value excellence.</a:t>
          </a:r>
        </a:p>
      </dgm:t>
    </dgm:pt>
    <dgm:pt modelId="{32860CD8-1D47-4E98-9CBA-E2285E4167B1}" type="parTrans" cxnId="{4582EE1C-9104-4D08-96C8-5DD939628BE4}">
      <dgm:prSet/>
      <dgm:spPr/>
      <dgm:t>
        <a:bodyPr/>
        <a:lstStyle/>
        <a:p>
          <a:endParaRPr lang="en-US"/>
        </a:p>
      </dgm:t>
    </dgm:pt>
    <dgm:pt modelId="{341E79C1-58B6-48D8-9A33-76205FD581DF}" type="sibTrans" cxnId="{4582EE1C-9104-4D08-96C8-5DD939628BE4}">
      <dgm:prSet/>
      <dgm:spPr/>
      <dgm:t>
        <a:bodyPr/>
        <a:lstStyle/>
        <a:p>
          <a:endParaRPr lang="en-US"/>
        </a:p>
      </dgm:t>
    </dgm:pt>
    <dgm:pt modelId="{12471EC0-F83D-4B82-8CFE-153C449A2DB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Businesses that adopt this concept believe that research, design, and product improvements are more important than heavy promotion or advertising.</a:t>
          </a:r>
        </a:p>
      </dgm:t>
    </dgm:pt>
    <dgm:pt modelId="{ECF8B0E6-BF48-469A-ADC0-E43F4C262691}" type="parTrans" cxnId="{479AC63D-003B-4D29-A94A-B224F4EF70A3}">
      <dgm:prSet/>
      <dgm:spPr/>
      <dgm:t>
        <a:bodyPr/>
        <a:lstStyle/>
        <a:p>
          <a:endParaRPr lang="en-US"/>
        </a:p>
      </dgm:t>
    </dgm:pt>
    <dgm:pt modelId="{728F0003-A330-48B9-8B27-94F0F895981C}" type="sibTrans" cxnId="{479AC63D-003B-4D29-A94A-B224F4EF70A3}">
      <dgm:prSet/>
      <dgm:spPr/>
      <dgm:t>
        <a:bodyPr/>
        <a:lstStyle/>
        <a:p>
          <a:endParaRPr lang="en-US"/>
        </a:p>
      </dgm:t>
    </dgm:pt>
    <dgm:pt modelId="{2A37AA78-2211-4A6F-BEB9-35537532C14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Ultimately, the goal is to create innovative, high-quality products that meet or exceed customer expectations.</a:t>
          </a:r>
        </a:p>
      </dgm:t>
    </dgm:pt>
    <dgm:pt modelId="{CE0A8E5E-91C1-4451-B14D-E858C15626C0}" type="parTrans" cxnId="{E81F96A6-1141-4AF1-9E4D-956AE65895E5}">
      <dgm:prSet/>
      <dgm:spPr/>
      <dgm:t>
        <a:bodyPr/>
        <a:lstStyle/>
        <a:p>
          <a:endParaRPr lang="en-US"/>
        </a:p>
      </dgm:t>
    </dgm:pt>
    <dgm:pt modelId="{74B7CF38-687B-4AB8-9C91-5EF823E0A16E}" type="sibTrans" cxnId="{E81F96A6-1141-4AF1-9E4D-956AE65895E5}">
      <dgm:prSet/>
      <dgm:spPr/>
      <dgm:t>
        <a:bodyPr/>
        <a:lstStyle/>
        <a:p>
          <a:endParaRPr lang="en-US"/>
        </a:p>
      </dgm:t>
    </dgm:pt>
    <dgm:pt modelId="{8CA8E188-E8D0-4C21-8600-2200FAE2345C}" type="pres">
      <dgm:prSet presAssocID="{037F5185-845A-438D-86DD-6FBC2B5210D7}" presName="root" presStyleCnt="0">
        <dgm:presLayoutVars>
          <dgm:dir/>
          <dgm:resizeHandles val="exact"/>
        </dgm:presLayoutVars>
      </dgm:prSet>
      <dgm:spPr/>
    </dgm:pt>
    <dgm:pt modelId="{06D97B6B-B092-4FFD-B7BB-630544018D09}" type="pres">
      <dgm:prSet presAssocID="{5699AED1-872D-404B-8330-6C636642315A}" presName="compNode" presStyleCnt="0"/>
      <dgm:spPr/>
    </dgm:pt>
    <dgm:pt modelId="{8EF7CDD6-C1A7-4924-B671-58CA2CE1C351}" type="pres">
      <dgm:prSet presAssocID="{5699AED1-872D-404B-8330-6C636642315A}" presName="bgRect" presStyleLbl="bgShp" presStyleIdx="0" presStyleCnt="4"/>
      <dgm:spPr/>
    </dgm:pt>
    <dgm:pt modelId="{90737E44-41D5-4309-A0DA-753905545979}" type="pres">
      <dgm:prSet presAssocID="{5699AED1-872D-404B-8330-6C636642315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pes"/>
        </a:ext>
      </dgm:extLst>
    </dgm:pt>
    <dgm:pt modelId="{F23286E4-D1F4-4068-8CCB-8966A8AD8F6E}" type="pres">
      <dgm:prSet presAssocID="{5699AED1-872D-404B-8330-6C636642315A}" presName="spaceRect" presStyleCnt="0"/>
      <dgm:spPr/>
    </dgm:pt>
    <dgm:pt modelId="{23E41CE3-DC72-4802-9E45-11D25E8C4306}" type="pres">
      <dgm:prSet presAssocID="{5699AED1-872D-404B-8330-6C636642315A}" presName="parTx" presStyleLbl="revTx" presStyleIdx="0" presStyleCnt="4">
        <dgm:presLayoutVars>
          <dgm:chMax val="0"/>
          <dgm:chPref val="0"/>
        </dgm:presLayoutVars>
      </dgm:prSet>
      <dgm:spPr/>
    </dgm:pt>
    <dgm:pt modelId="{FA3A61EC-3FED-4C6B-B6FF-D0EE0FF48EAA}" type="pres">
      <dgm:prSet presAssocID="{393FF891-CDF1-4DD2-BA4F-C5E04C362AC0}" presName="sibTrans" presStyleCnt="0"/>
      <dgm:spPr/>
    </dgm:pt>
    <dgm:pt modelId="{88340923-55D7-453E-9D10-47B2FAC56070}" type="pres">
      <dgm:prSet presAssocID="{0AC8A124-3B7B-45FB-A14A-76566AFA12B6}" presName="compNode" presStyleCnt="0"/>
      <dgm:spPr/>
    </dgm:pt>
    <dgm:pt modelId="{9B6638E7-1023-46BC-9B42-B24A60E62D54}" type="pres">
      <dgm:prSet presAssocID="{0AC8A124-3B7B-45FB-A14A-76566AFA12B6}" presName="bgRect" presStyleLbl="bgShp" presStyleIdx="1" presStyleCnt="4"/>
      <dgm:spPr/>
    </dgm:pt>
    <dgm:pt modelId="{D3B18D17-214E-4E24-96B8-218F06944B54}" type="pres">
      <dgm:prSet presAssocID="{0AC8A124-3B7B-45FB-A14A-76566AFA12B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7AF985ED-6A26-4D95-8E63-ABD14874F5CB}" type="pres">
      <dgm:prSet presAssocID="{0AC8A124-3B7B-45FB-A14A-76566AFA12B6}" presName="spaceRect" presStyleCnt="0"/>
      <dgm:spPr/>
    </dgm:pt>
    <dgm:pt modelId="{C1B37855-DC03-4780-944F-4B1C9CED6E35}" type="pres">
      <dgm:prSet presAssocID="{0AC8A124-3B7B-45FB-A14A-76566AFA12B6}" presName="parTx" presStyleLbl="revTx" presStyleIdx="1" presStyleCnt="4">
        <dgm:presLayoutVars>
          <dgm:chMax val="0"/>
          <dgm:chPref val="0"/>
        </dgm:presLayoutVars>
      </dgm:prSet>
      <dgm:spPr/>
    </dgm:pt>
    <dgm:pt modelId="{AD019412-A2BB-474D-BBB8-6D228E525F46}" type="pres">
      <dgm:prSet presAssocID="{341E79C1-58B6-48D8-9A33-76205FD581DF}" presName="sibTrans" presStyleCnt="0"/>
      <dgm:spPr/>
    </dgm:pt>
    <dgm:pt modelId="{B406C540-B3EA-4A53-9588-02936C6ABA86}" type="pres">
      <dgm:prSet presAssocID="{12471EC0-F83D-4B82-8CFE-153C449A2DBA}" presName="compNode" presStyleCnt="0"/>
      <dgm:spPr/>
    </dgm:pt>
    <dgm:pt modelId="{26493B59-972B-445C-8722-33B369E01A82}" type="pres">
      <dgm:prSet presAssocID="{12471EC0-F83D-4B82-8CFE-153C449A2DBA}" presName="bgRect" presStyleLbl="bgShp" presStyleIdx="2" presStyleCnt="4"/>
      <dgm:spPr/>
    </dgm:pt>
    <dgm:pt modelId="{BF2729C3-CF92-480A-B298-8FE038086279}" type="pres">
      <dgm:prSet presAssocID="{12471EC0-F83D-4B82-8CFE-153C449A2DB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2CA83846-3503-4BB1-97DE-74E8B03E7584}" type="pres">
      <dgm:prSet presAssocID="{12471EC0-F83D-4B82-8CFE-153C449A2DBA}" presName="spaceRect" presStyleCnt="0"/>
      <dgm:spPr/>
    </dgm:pt>
    <dgm:pt modelId="{A2C346BC-B263-4136-8971-5166110A3C83}" type="pres">
      <dgm:prSet presAssocID="{12471EC0-F83D-4B82-8CFE-153C449A2DBA}" presName="parTx" presStyleLbl="revTx" presStyleIdx="2" presStyleCnt="4">
        <dgm:presLayoutVars>
          <dgm:chMax val="0"/>
          <dgm:chPref val="0"/>
        </dgm:presLayoutVars>
      </dgm:prSet>
      <dgm:spPr/>
    </dgm:pt>
    <dgm:pt modelId="{A202944A-CE73-4663-8EAF-DE185D5AEB64}" type="pres">
      <dgm:prSet presAssocID="{728F0003-A330-48B9-8B27-94F0F895981C}" presName="sibTrans" presStyleCnt="0"/>
      <dgm:spPr/>
    </dgm:pt>
    <dgm:pt modelId="{4971B2BE-38EB-446F-AB04-3556BF50D41A}" type="pres">
      <dgm:prSet presAssocID="{2A37AA78-2211-4A6F-BEB9-35537532C140}" presName="compNode" presStyleCnt="0"/>
      <dgm:spPr/>
    </dgm:pt>
    <dgm:pt modelId="{99174596-A3CB-4E99-90F1-9FE203656DC9}" type="pres">
      <dgm:prSet presAssocID="{2A37AA78-2211-4A6F-BEB9-35537532C140}" presName="bgRect" presStyleLbl="bgShp" presStyleIdx="3" presStyleCnt="4"/>
      <dgm:spPr/>
    </dgm:pt>
    <dgm:pt modelId="{495C3863-E8C9-400C-9515-3211EF3FF3EB}" type="pres">
      <dgm:prSet presAssocID="{2A37AA78-2211-4A6F-BEB9-35537532C14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BCEF6F37-4334-41F1-B06B-9E2721EDD3E1}" type="pres">
      <dgm:prSet presAssocID="{2A37AA78-2211-4A6F-BEB9-35537532C140}" presName="spaceRect" presStyleCnt="0"/>
      <dgm:spPr/>
    </dgm:pt>
    <dgm:pt modelId="{3D54945F-3A7F-4694-82C9-AAF63C039E98}" type="pres">
      <dgm:prSet presAssocID="{2A37AA78-2211-4A6F-BEB9-35537532C14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582EE1C-9104-4D08-96C8-5DD939628BE4}" srcId="{037F5185-845A-438D-86DD-6FBC2B5210D7}" destId="{0AC8A124-3B7B-45FB-A14A-76566AFA12B6}" srcOrd="1" destOrd="0" parTransId="{32860CD8-1D47-4E98-9CBA-E2285E4167B1}" sibTransId="{341E79C1-58B6-48D8-9A33-76205FD581DF}"/>
    <dgm:cxn modelId="{2CE0E61D-C7BB-4980-A112-6290A5F19220}" type="presOf" srcId="{5699AED1-872D-404B-8330-6C636642315A}" destId="{23E41CE3-DC72-4802-9E45-11D25E8C4306}" srcOrd="0" destOrd="0" presId="urn:microsoft.com/office/officeart/2018/2/layout/IconVerticalSolidList"/>
    <dgm:cxn modelId="{680B0028-8768-4965-A411-A81B0429CB60}" srcId="{037F5185-845A-438D-86DD-6FBC2B5210D7}" destId="{5699AED1-872D-404B-8330-6C636642315A}" srcOrd="0" destOrd="0" parTransId="{34043B93-E91A-44DB-B08A-25E28D7EE160}" sibTransId="{393FF891-CDF1-4DD2-BA4F-C5E04C362AC0}"/>
    <dgm:cxn modelId="{479AC63D-003B-4D29-A94A-B224F4EF70A3}" srcId="{037F5185-845A-438D-86DD-6FBC2B5210D7}" destId="{12471EC0-F83D-4B82-8CFE-153C449A2DBA}" srcOrd="2" destOrd="0" parTransId="{ECF8B0E6-BF48-469A-ADC0-E43F4C262691}" sibTransId="{728F0003-A330-48B9-8B27-94F0F895981C}"/>
    <dgm:cxn modelId="{414DD794-80A2-4231-A018-6DA903833840}" type="presOf" srcId="{2A37AA78-2211-4A6F-BEB9-35537532C140}" destId="{3D54945F-3A7F-4694-82C9-AAF63C039E98}" srcOrd="0" destOrd="0" presId="urn:microsoft.com/office/officeart/2018/2/layout/IconVerticalSolidList"/>
    <dgm:cxn modelId="{E81F96A6-1141-4AF1-9E4D-956AE65895E5}" srcId="{037F5185-845A-438D-86DD-6FBC2B5210D7}" destId="{2A37AA78-2211-4A6F-BEB9-35537532C140}" srcOrd="3" destOrd="0" parTransId="{CE0A8E5E-91C1-4451-B14D-E858C15626C0}" sibTransId="{74B7CF38-687B-4AB8-9C91-5EF823E0A16E}"/>
    <dgm:cxn modelId="{00AA9AAC-EAE5-4524-B9C2-1BDA903B7100}" type="presOf" srcId="{12471EC0-F83D-4B82-8CFE-153C449A2DBA}" destId="{A2C346BC-B263-4136-8971-5166110A3C83}" srcOrd="0" destOrd="0" presId="urn:microsoft.com/office/officeart/2018/2/layout/IconVerticalSolidList"/>
    <dgm:cxn modelId="{12124ED2-4BDB-42F8-9BA7-C294AA6DBBFF}" type="presOf" srcId="{037F5185-845A-438D-86DD-6FBC2B5210D7}" destId="{8CA8E188-E8D0-4C21-8600-2200FAE2345C}" srcOrd="0" destOrd="0" presId="urn:microsoft.com/office/officeart/2018/2/layout/IconVerticalSolidList"/>
    <dgm:cxn modelId="{6D0014E7-F865-4394-AD4D-5CA560D6CCA9}" type="presOf" srcId="{0AC8A124-3B7B-45FB-A14A-76566AFA12B6}" destId="{C1B37855-DC03-4780-944F-4B1C9CED6E35}" srcOrd="0" destOrd="0" presId="urn:microsoft.com/office/officeart/2018/2/layout/IconVerticalSolidList"/>
    <dgm:cxn modelId="{EB3C2FCA-FBB9-41E4-9A43-20829EF4A0E5}" type="presParOf" srcId="{8CA8E188-E8D0-4C21-8600-2200FAE2345C}" destId="{06D97B6B-B092-4FFD-B7BB-630544018D09}" srcOrd="0" destOrd="0" presId="urn:microsoft.com/office/officeart/2018/2/layout/IconVerticalSolidList"/>
    <dgm:cxn modelId="{DC274D3D-1A7E-49AE-89FA-0572805C47EC}" type="presParOf" srcId="{06D97B6B-B092-4FFD-B7BB-630544018D09}" destId="{8EF7CDD6-C1A7-4924-B671-58CA2CE1C351}" srcOrd="0" destOrd="0" presId="urn:microsoft.com/office/officeart/2018/2/layout/IconVerticalSolidList"/>
    <dgm:cxn modelId="{05C0EE92-8091-404D-BD78-8A5C8CED61EF}" type="presParOf" srcId="{06D97B6B-B092-4FFD-B7BB-630544018D09}" destId="{90737E44-41D5-4309-A0DA-753905545979}" srcOrd="1" destOrd="0" presId="urn:microsoft.com/office/officeart/2018/2/layout/IconVerticalSolidList"/>
    <dgm:cxn modelId="{7907300E-A492-4753-A440-9AA0B60661CB}" type="presParOf" srcId="{06D97B6B-B092-4FFD-B7BB-630544018D09}" destId="{F23286E4-D1F4-4068-8CCB-8966A8AD8F6E}" srcOrd="2" destOrd="0" presId="urn:microsoft.com/office/officeart/2018/2/layout/IconVerticalSolidList"/>
    <dgm:cxn modelId="{4E3E636F-DB23-4251-A33E-0C58EB0E0628}" type="presParOf" srcId="{06D97B6B-B092-4FFD-B7BB-630544018D09}" destId="{23E41CE3-DC72-4802-9E45-11D25E8C4306}" srcOrd="3" destOrd="0" presId="urn:microsoft.com/office/officeart/2018/2/layout/IconVerticalSolidList"/>
    <dgm:cxn modelId="{8AFE3F06-39E6-499E-9AE8-53CDCE2737DF}" type="presParOf" srcId="{8CA8E188-E8D0-4C21-8600-2200FAE2345C}" destId="{FA3A61EC-3FED-4C6B-B6FF-D0EE0FF48EAA}" srcOrd="1" destOrd="0" presId="urn:microsoft.com/office/officeart/2018/2/layout/IconVerticalSolidList"/>
    <dgm:cxn modelId="{F167FAB5-44BD-4644-8553-C7AA2AB30EE3}" type="presParOf" srcId="{8CA8E188-E8D0-4C21-8600-2200FAE2345C}" destId="{88340923-55D7-453E-9D10-47B2FAC56070}" srcOrd="2" destOrd="0" presId="urn:microsoft.com/office/officeart/2018/2/layout/IconVerticalSolidList"/>
    <dgm:cxn modelId="{0FA15781-C591-4007-9A8C-C948FF47DAAD}" type="presParOf" srcId="{88340923-55D7-453E-9D10-47B2FAC56070}" destId="{9B6638E7-1023-46BC-9B42-B24A60E62D54}" srcOrd="0" destOrd="0" presId="urn:microsoft.com/office/officeart/2018/2/layout/IconVerticalSolidList"/>
    <dgm:cxn modelId="{BC165971-7685-400B-B0C8-9BB11D1ED70A}" type="presParOf" srcId="{88340923-55D7-453E-9D10-47B2FAC56070}" destId="{D3B18D17-214E-4E24-96B8-218F06944B54}" srcOrd="1" destOrd="0" presId="urn:microsoft.com/office/officeart/2018/2/layout/IconVerticalSolidList"/>
    <dgm:cxn modelId="{1D80747F-72EB-49C9-87B7-692412F63E21}" type="presParOf" srcId="{88340923-55D7-453E-9D10-47B2FAC56070}" destId="{7AF985ED-6A26-4D95-8E63-ABD14874F5CB}" srcOrd="2" destOrd="0" presId="urn:microsoft.com/office/officeart/2018/2/layout/IconVerticalSolidList"/>
    <dgm:cxn modelId="{4A8A86DD-0893-44A6-97D8-CD780AF61134}" type="presParOf" srcId="{88340923-55D7-453E-9D10-47B2FAC56070}" destId="{C1B37855-DC03-4780-944F-4B1C9CED6E35}" srcOrd="3" destOrd="0" presId="urn:microsoft.com/office/officeart/2018/2/layout/IconVerticalSolidList"/>
    <dgm:cxn modelId="{784CCCC3-8674-4466-96A7-3166D47B8138}" type="presParOf" srcId="{8CA8E188-E8D0-4C21-8600-2200FAE2345C}" destId="{AD019412-A2BB-474D-BBB8-6D228E525F46}" srcOrd="3" destOrd="0" presId="urn:microsoft.com/office/officeart/2018/2/layout/IconVerticalSolidList"/>
    <dgm:cxn modelId="{F3C03978-D1B8-4F65-8929-821EDF7E03DE}" type="presParOf" srcId="{8CA8E188-E8D0-4C21-8600-2200FAE2345C}" destId="{B406C540-B3EA-4A53-9588-02936C6ABA86}" srcOrd="4" destOrd="0" presId="urn:microsoft.com/office/officeart/2018/2/layout/IconVerticalSolidList"/>
    <dgm:cxn modelId="{5B853832-5F56-4F69-958B-A3A4C9C859BC}" type="presParOf" srcId="{B406C540-B3EA-4A53-9588-02936C6ABA86}" destId="{26493B59-972B-445C-8722-33B369E01A82}" srcOrd="0" destOrd="0" presId="urn:microsoft.com/office/officeart/2018/2/layout/IconVerticalSolidList"/>
    <dgm:cxn modelId="{5889761B-A5EF-48CB-BA38-0A8FD980A280}" type="presParOf" srcId="{B406C540-B3EA-4A53-9588-02936C6ABA86}" destId="{BF2729C3-CF92-480A-B298-8FE038086279}" srcOrd="1" destOrd="0" presId="urn:microsoft.com/office/officeart/2018/2/layout/IconVerticalSolidList"/>
    <dgm:cxn modelId="{374A28DA-25A8-4FD5-B9EE-7B8CBCF6A7E9}" type="presParOf" srcId="{B406C540-B3EA-4A53-9588-02936C6ABA86}" destId="{2CA83846-3503-4BB1-97DE-74E8B03E7584}" srcOrd="2" destOrd="0" presId="urn:microsoft.com/office/officeart/2018/2/layout/IconVerticalSolidList"/>
    <dgm:cxn modelId="{4B8531C8-5E0D-4D80-8635-F024410B164F}" type="presParOf" srcId="{B406C540-B3EA-4A53-9588-02936C6ABA86}" destId="{A2C346BC-B263-4136-8971-5166110A3C83}" srcOrd="3" destOrd="0" presId="urn:microsoft.com/office/officeart/2018/2/layout/IconVerticalSolidList"/>
    <dgm:cxn modelId="{E0F5DC70-A324-42E8-A1AB-52B49FB21D05}" type="presParOf" srcId="{8CA8E188-E8D0-4C21-8600-2200FAE2345C}" destId="{A202944A-CE73-4663-8EAF-DE185D5AEB64}" srcOrd="5" destOrd="0" presId="urn:microsoft.com/office/officeart/2018/2/layout/IconVerticalSolidList"/>
    <dgm:cxn modelId="{F9CA5FEA-74D5-4388-A779-AC33FE2C70A5}" type="presParOf" srcId="{8CA8E188-E8D0-4C21-8600-2200FAE2345C}" destId="{4971B2BE-38EB-446F-AB04-3556BF50D41A}" srcOrd="6" destOrd="0" presId="urn:microsoft.com/office/officeart/2018/2/layout/IconVerticalSolidList"/>
    <dgm:cxn modelId="{C955E61E-87EA-45CA-A7C9-CEDF972A450C}" type="presParOf" srcId="{4971B2BE-38EB-446F-AB04-3556BF50D41A}" destId="{99174596-A3CB-4E99-90F1-9FE203656DC9}" srcOrd="0" destOrd="0" presId="urn:microsoft.com/office/officeart/2018/2/layout/IconVerticalSolidList"/>
    <dgm:cxn modelId="{D5A28996-3E5A-420B-AA03-597D1544C7AF}" type="presParOf" srcId="{4971B2BE-38EB-446F-AB04-3556BF50D41A}" destId="{495C3863-E8C9-400C-9515-3211EF3FF3EB}" srcOrd="1" destOrd="0" presId="urn:microsoft.com/office/officeart/2018/2/layout/IconVerticalSolidList"/>
    <dgm:cxn modelId="{53726144-4644-4E3A-B836-226AE373B2D2}" type="presParOf" srcId="{4971B2BE-38EB-446F-AB04-3556BF50D41A}" destId="{BCEF6F37-4334-41F1-B06B-9E2721EDD3E1}" srcOrd="2" destOrd="0" presId="urn:microsoft.com/office/officeart/2018/2/layout/IconVerticalSolidList"/>
    <dgm:cxn modelId="{B684C5C9-EC52-4FE7-9943-273B3C1C6559}" type="presParOf" srcId="{4971B2BE-38EB-446F-AB04-3556BF50D41A}" destId="{3D54945F-3A7F-4694-82C9-AAF63C039E9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F242E4-0A59-4DE3-924F-C97164A56FA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C1E7610-42AB-4E35-93AA-C2281D17252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Companies like Apple, Dyson, and Tesla reflect the product concept, concentrating on design, innovation, and performance improvement.</a:t>
          </a:r>
        </a:p>
      </dgm:t>
    </dgm:pt>
    <dgm:pt modelId="{2969D1C8-C76D-467A-AAA0-09F621A6E290}" type="parTrans" cxnId="{8083EBF1-760B-46C8-8CC0-54967AB4FBE4}">
      <dgm:prSet/>
      <dgm:spPr/>
      <dgm:t>
        <a:bodyPr/>
        <a:lstStyle/>
        <a:p>
          <a:endParaRPr lang="en-US"/>
        </a:p>
      </dgm:t>
    </dgm:pt>
    <dgm:pt modelId="{D2911F9A-1C1B-4BC3-AF0F-609A5EA3ACFC}" type="sibTrans" cxnId="{8083EBF1-760B-46C8-8CC0-54967AB4FBE4}">
      <dgm:prSet/>
      <dgm:spPr/>
      <dgm:t>
        <a:bodyPr/>
        <a:lstStyle/>
        <a:p>
          <a:endParaRPr lang="en-US"/>
        </a:p>
      </dgm:t>
    </dgm:pt>
    <dgm:pt modelId="{BE75A083-7993-469B-88DE-A294BA39B02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Success through continuous improvement and differentiation in crowded markets.</a:t>
          </a:r>
        </a:p>
      </dgm:t>
    </dgm:pt>
    <dgm:pt modelId="{F90D952B-6123-4BEC-BE1A-244680968B88}" type="parTrans" cxnId="{48E0F558-9BBB-4584-80BE-181B476260BF}">
      <dgm:prSet/>
      <dgm:spPr/>
      <dgm:t>
        <a:bodyPr/>
        <a:lstStyle/>
        <a:p>
          <a:endParaRPr lang="en-US"/>
        </a:p>
      </dgm:t>
    </dgm:pt>
    <dgm:pt modelId="{D56D65C4-B1F7-4D1F-AB53-96D65D864934}" type="sibTrans" cxnId="{48E0F558-9BBB-4584-80BE-181B476260BF}">
      <dgm:prSet/>
      <dgm:spPr/>
      <dgm:t>
        <a:bodyPr/>
        <a:lstStyle/>
        <a:p>
          <a:endParaRPr lang="en-US"/>
        </a:p>
      </dgm:t>
    </dgm:pt>
    <dgm:pt modelId="{BB50FD87-A399-4653-A14C-F5E8EF9DE17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Product-focused organisations are willing to invest heavily in their R&amp;D and quality assurance and management to stay in front of the competition.</a:t>
          </a:r>
        </a:p>
      </dgm:t>
    </dgm:pt>
    <dgm:pt modelId="{F901844B-2BD8-43DD-BEED-16A06869FB09}" type="parTrans" cxnId="{1E76A1BD-D123-4462-A1CE-2B0494A69799}">
      <dgm:prSet/>
      <dgm:spPr/>
      <dgm:t>
        <a:bodyPr/>
        <a:lstStyle/>
        <a:p>
          <a:endParaRPr lang="en-US"/>
        </a:p>
      </dgm:t>
    </dgm:pt>
    <dgm:pt modelId="{D70EDDC9-AB19-46B6-B0E3-838C3F5D0CEF}" type="sibTrans" cxnId="{1E76A1BD-D123-4462-A1CE-2B0494A69799}">
      <dgm:prSet/>
      <dgm:spPr/>
      <dgm:t>
        <a:bodyPr/>
        <a:lstStyle/>
        <a:p>
          <a:endParaRPr lang="en-US"/>
        </a:p>
      </dgm:t>
    </dgm:pt>
    <dgm:pt modelId="{5C7996C8-0A4E-4D7F-BEDF-95703B369A4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The advantage of this model is in its potential for creating loyal customers who value quality and innovation as important product attributes.</a:t>
          </a:r>
        </a:p>
      </dgm:t>
    </dgm:pt>
    <dgm:pt modelId="{089B0FAF-44B7-4CB8-813D-5525CA8D4E7C}" type="parTrans" cxnId="{E8BFFC77-19C1-4608-8843-C430109C8588}">
      <dgm:prSet/>
      <dgm:spPr/>
      <dgm:t>
        <a:bodyPr/>
        <a:lstStyle/>
        <a:p>
          <a:endParaRPr lang="en-US"/>
        </a:p>
      </dgm:t>
    </dgm:pt>
    <dgm:pt modelId="{20BA6D48-ADE5-438A-AE99-1CD2C3F88BF6}" type="sibTrans" cxnId="{E8BFFC77-19C1-4608-8843-C430109C8588}">
      <dgm:prSet/>
      <dgm:spPr/>
      <dgm:t>
        <a:bodyPr/>
        <a:lstStyle/>
        <a:p>
          <a:endParaRPr lang="en-US"/>
        </a:p>
      </dgm:t>
    </dgm:pt>
    <dgm:pt modelId="{756739FB-13D5-4C4F-8C3D-8DF1142DB76C}" type="pres">
      <dgm:prSet presAssocID="{74F242E4-0A59-4DE3-924F-C97164A56FAF}" presName="root" presStyleCnt="0">
        <dgm:presLayoutVars>
          <dgm:dir/>
          <dgm:resizeHandles val="exact"/>
        </dgm:presLayoutVars>
      </dgm:prSet>
      <dgm:spPr/>
    </dgm:pt>
    <dgm:pt modelId="{2495B47F-D3F9-43F8-821F-D92834E36D21}" type="pres">
      <dgm:prSet presAssocID="{CC1E7610-42AB-4E35-93AA-C2281D172525}" presName="compNode" presStyleCnt="0"/>
      <dgm:spPr/>
    </dgm:pt>
    <dgm:pt modelId="{E43137BF-BB5D-4B86-932F-60E58D25B9E9}" type="pres">
      <dgm:prSet presAssocID="{CC1E7610-42AB-4E35-93AA-C2281D172525}" presName="bgRect" presStyleLbl="bgShp" presStyleIdx="0" presStyleCnt="4"/>
      <dgm:spPr/>
    </dgm:pt>
    <dgm:pt modelId="{711CB372-6EE7-4A79-AB49-E4B2A546BFDB}" type="pres">
      <dgm:prSet presAssocID="{CC1E7610-42AB-4E35-93AA-C2281D17252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83AC1DAD-ACC2-4F12-8125-438AA9E703EE}" type="pres">
      <dgm:prSet presAssocID="{CC1E7610-42AB-4E35-93AA-C2281D172525}" presName="spaceRect" presStyleCnt="0"/>
      <dgm:spPr/>
    </dgm:pt>
    <dgm:pt modelId="{91101F60-6E51-4A9D-8B27-4E3821D76680}" type="pres">
      <dgm:prSet presAssocID="{CC1E7610-42AB-4E35-93AA-C2281D172525}" presName="parTx" presStyleLbl="revTx" presStyleIdx="0" presStyleCnt="4">
        <dgm:presLayoutVars>
          <dgm:chMax val="0"/>
          <dgm:chPref val="0"/>
        </dgm:presLayoutVars>
      </dgm:prSet>
      <dgm:spPr/>
    </dgm:pt>
    <dgm:pt modelId="{ACB77BC7-A917-4C7E-9D30-2024CDFC7271}" type="pres">
      <dgm:prSet presAssocID="{D2911F9A-1C1B-4BC3-AF0F-609A5EA3ACFC}" presName="sibTrans" presStyleCnt="0"/>
      <dgm:spPr/>
    </dgm:pt>
    <dgm:pt modelId="{84E3EE2B-821B-4AD5-9EC6-459A7F0DE2FE}" type="pres">
      <dgm:prSet presAssocID="{BE75A083-7993-469B-88DE-A294BA39B021}" presName="compNode" presStyleCnt="0"/>
      <dgm:spPr/>
    </dgm:pt>
    <dgm:pt modelId="{393FBFA7-F0FB-48BA-ACCE-4464F82076BE}" type="pres">
      <dgm:prSet presAssocID="{BE75A083-7993-469B-88DE-A294BA39B021}" presName="bgRect" presStyleLbl="bgShp" presStyleIdx="1" presStyleCnt="4"/>
      <dgm:spPr/>
    </dgm:pt>
    <dgm:pt modelId="{FF61F536-0AA5-4959-8B73-A9B210667701}" type="pres">
      <dgm:prSet presAssocID="{BE75A083-7993-469B-88DE-A294BA39B02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DD2153D0-7E8B-4C69-ABEF-D73678E17E40}" type="pres">
      <dgm:prSet presAssocID="{BE75A083-7993-469B-88DE-A294BA39B021}" presName="spaceRect" presStyleCnt="0"/>
      <dgm:spPr/>
    </dgm:pt>
    <dgm:pt modelId="{33B4C48A-3A5B-4DB6-A0B3-4A40FEC7CC65}" type="pres">
      <dgm:prSet presAssocID="{BE75A083-7993-469B-88DE-A294BA39B021}" presName="parTx" presStyleLbl="revTx" presStyleIdx="1" presStyleCnt="4">
        <dgm:presLayoutVars>
          <dgm:chMax val="0"/>
          <dgm:chPref val="0"/>
        </dgm:presLayoutVars>
      </dgm:prSet>
      <dgm:spPr/>
    </dgm:pt>
    <dgm:pt modelId="{3D57E932-C451-443F-AC3D-56BC8801C204}" type="pres">
      <dgm:prSet presAssocID="{D56D65C4-B1F7-4D1F-AB53-96D65D864934}" presName="sibTrans" presStyleCnt="0"/>
      <dgm:spPr/>
    </dgm:pt>
    <dgm:pt modelId="{C5C3DD53-E261-4692-85D9-3597D9F3B563}" type="pres">
      <dgm:prSet presAssocID="{BB50FD87-A399-4653-A14C-F5E8EF9DE17C}" presName="compNode" presStyleCnt="0"/>
      <dgm:spPr/>
    </dgm:pt>
    <dgm:pt modelId="{6B954057-03D4-4983-B8F4-923A93ED9B43}" type="pres">
      <dgm:prSet presAssocID="{BB50FD87-A399-4653-A14C-F5E8EF9DE17C}" presName="bgRect" presStyleLbl="bgShp" presStyleIdx="2" presStyleCnt="4"/>
      <dgm:spPr/>
    </dgm:pt>
    <dgm:pt modelId="{0DAC06DE-2FB1-46B5-AFD6-BD2C32C9B668}" type="pres">
      <dgm:prSet presAssocID="{BB50FD87-A399-4653-A14C-F5E8EF9DE17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CE68EA3-EA48-4FE3-A7E4-C6B544A820B7}" type="pres">
      <dgm:prSet presAssocID="{BB50FD87-A399-4653-A14C-F5E8EF9DE17C}" presName="spaceRect" presStyleCnt="0"/>
      <dgm:spPr/>
    </dgm:pt>
    <dgm:pt modelId="{56EB6231-13FA-4320-8984-E4370C5FCF87}" type="pres">
      <dgm:prSet presAssocID="{BB50FD87-A399-4653-A14C-F5E8EF9DE17C}" presName="parTx" presStyleLbl="revTx" presStyleIdx="2" presStyleCnt="4">
        <dgm:presLayoutVars>
          <dgm:chMax val="0"/>
          <dgm:chPref val="0"/>
        </dgm:presLayoutVars>
      </dgm:prSet>
      <dgm:spPr/>
    </dgm:pt>
    <dgm:pt modelId="{17514C0D-D1DE-4B22-829E-54C68A1E613F}" type="pres">
      <dgm:prSet presAssocID="{D70EDDC9-AB19-46B6-B0E3-838C3F5D0CEF}" presName="sibTrans" presStyleCnt="0"/>
      <dgm:spPr/>
    </dgm:pt>
    <dgm:pt modelId="{70E04423-865E-4AF2-93BE-0AD97B7095BB}" type="pres">
      <dgm:prSet presAssocID="{5C7996C8-0A4E-4D7F-BEDF-95703B369A4F}" presName="compNode" presStyleCnt="0"/>
      <dgm:spPr/>
    </dgm:pt>
    <dgm:pt modelId="{6CC4B419-FEA9-46C5-9E94-32334931114A}" type="pres">
      <dgm:prSet presAssocID="{5C7996C8-0A4E-4D7F-BEDF-95703B369A4F}" presName="bgRect" presStyleLbl="bgShp" presStyleIdx="3" presStyleCnt="4"/>
      <dgm:spPr/>
    </dgm:pt>
    <dgm:pt modelId="{7A21FA4F-7F3E-474F-88EC-7B26B651CFB2}" type="pres">
      <dgm:prSet presAssocID="{5C7996C8-0A4E-4D7F-BEDF-95703B369A4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EFBB1802-0FDF-4954-B014-D44FA0289E47}" type="pres">
      <dgm:prSet presAssocID="{5C7996C8-0A4E-4D7F-BEDF-95703B369A4F}" presName="spaceRect" presStyleCnt="0"/>
      <dgm:spPr/>
    </dgm:pt>
    <dgm:pt modelId="{2A82CCF0-C0B6-493B-803A-839988ED5FC4}" type="pres">
      <dgm:prSet presAssocID="{5C7996C8-0A4E-4D7F-BEDF-95703B369A4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BCE3101-4078-4FEE-BA1B-B58038469CB2}" type="presOf" srcId="{CC1E7610-42AB-4E35-93AA-C2281D172525}" destId="{91101F60-6E51-4A9D-8B27-4E3821D76680}" srcOrd="0" destOrd="0" presId="urn:microsoft.com/office/officeart/2018/2/layout/IconVerticalSolidList"/>
    <dgm:cxn modelId="{5146B324-8D51-4739-9763-562523B93F70}" type="presOf" srcId="{BB50FD87-A399-4653-A14C-F5E8EF9DE17C}" destId="{56EB6231-13FA-4320-8984-E4370C5FCF87}" srcOrd="0" destOrd="0" presId="urn:microsoft.com/office/officeart/2018/2/layout/IconVerticalSolidList"/>
    <dgm:cxn modelId="{E8BFFC77-19C1-4608-8843-C430109C8588}" srcId="{74F242E4-0A59-4DE3-924F-C97164A56FAF}" destId="{5C7996C8-0A4E-4D7F-BEDF-95703B369A4F}" srcOrd="3" destOrd="0" parTransId="{089B0FAF-44B7-4CB8-813D-5525CA8D4E7C}" sibTransId="{20BA6D48-ADE5-438A-AE99-1CD2C3F88BF6}"/>
    <dgm:cxn modelId="{48E0F558-9BBB-4584-80BE-181B476260BF}" srcId="{74F242E4-0A59-4DE3-924F-C97164A56FAF}" destId="{BE75A083-7993-469B-88DE-A294BA39B021}" srcOrd="1" destOrd="0" parTransId="{F90D952B-6123-4BEC-BE1A-244680968B88}" sibTransId="{D56D65C4-B1F7-4D1F-AB53-96D65D864934}"/>
    <dgm:cxn modelId="{CB9F7F80-122C-4742-A7CF-7B4C2B2E8A4D}" type="presOf" srcId="{74F242E4-0A59-4DE3-924F-C97164A56FAF}" destId="{756739FB-13D5-4C4F-8C3D-8DF1142DB76C}" srcOrd="0" destOrd="0" presId="urn:microsoft.com/office/officeart/2018/2/layout/IconVerticalSolidList"/>
    <dgm:cxn modelId="{CA35769F-6152-409D-B86D-7D20627D4745}" type="presOf" srcId="{5C7996C8-0A4E-4D7F-BEDF-95703B369A4F}" destId="{2A82CCF0-C0B6-493B-803A-839988ED5FC4}" srcOrd="0" destOrd="0" presId="urn:microsoft.com/office/officeart/2018/2/layout/IconVerticalSolidList"/>
    <dgm:cxn modelId="{1E76A1BD-D123-4462-A1CE-2B0494A69799}" srcId="{74F242E4-0A59-4DE3-924F-C97164A56FAF}" destId="{BB50FD87-A399-4653-A14C-F5E8EF9DE17C}" srcOrd="2" destOrd="0" parTransId="{F901844B-2BD8-43DD-BEED-16A06869FB09}" sibTransId="{D70EDDC9-AB19-46B6-B0E3-838C3F5D0CEF}"/>
    <dgm:cxn modelId="{7E12DADB-D778-4724-A44F-1A19090DDF79}" type="presOf" srcId="{BE75A083-7993-469B-88DE-A294BA39B021}" destId="{33B4C48A-3A5B-4DB6-A0B3-4A40FEC7CC65}" srcOrd="0" destOrd="0" presId="urn:microsoft.com/office/officeart/2018/2/layout/IconVerticalSolidList"/>
    <dgm:cxn modelId="{8083EBF1-760B-46C8-8CC0-54967AB4FBE4}" srcId="{74F242E4-0A59-4DE3-924F-C97164A56FAF}" destId="{CC1E7610-42AB-4E35-93AA-C2281D172525}" srcOrd="0" destOrd="0" parTransId="{2969D1C8-C76D-467A-AAA0-09F621A6E290}" sibTransId="{D2911F9A-1C1B-4BC3-AF0F-609A5EA3ACFC}"/>
    <dgm:cxn modelId="{4EEA0CC3-5960-489E-A83C-FD1077193338}" type="presParOf" srcId="{756739FB-13D5-4C4F-8C3D-8DF1142DB76C}" destId="{2495B47F-D3F9-43F8-821F-D92834E36D21}" srcOrd="0" destOrd="0" presId="urn:microsoft.com/office/officeart/2018/2/layout/IconVerticalSolidList"/>
    <dgm:cxn modelId="{D3BF6071-CDB3-4165-B3C4-E7456760BC3B}" type="presParOf" srcId="{2495B47F-D3F9-43F8-821F-D92834E36D21}" destId="{E43137BF-BB5D-4B86-932F-60E58D25B9E9}" srcOrd="0" destOrd="0" presId="urn:microsoft.com/office/officeart/2018/2/layout/IconVerticalSolidList"/>
    <dgm:cxn modelId="{16346F63-6E31-478D-9F95-DF8D3D15229F}" type="presParOf" srcId="{2495B47F-D3F9-43F8-821F-D92834E36D21}" destId="{711CB372-6EE7-4A79-AB49-E4B2A546BFDB}" srcOrd="1" destOrd="0" presId="urn:microsoft.com/office/officeart/2018/2/layout/IconVerticalSolidList"/>
    <dgm:cxn modelId="{ECAA4A41-6E37-4FB6-A40D-8E81900B288A}" type="presParOf" srcId="{2495B47F-D3F9-43F8-821F-D92834E36D21}" destId="{83AC1DAD-ACC2-4F12-8125-438AA9E703EE}" srcOrd="2" destOrd="0" presId="urn:microsoft.com/office/officeart/2018/2/layout/IconVerticalSolidList"/>
    <dgm:cxn modelId="{365D1EC6-FC57-4D81-8BA7-2C5A82069DF0}" type="presParOf" srcId="{2495B47F-D3F9-43F8-821F-D92834E36D21}" destId="{91101F60-6E51-4A9D-8B27-4E3821D76680}" srcOrd="3" destOrd="0" presId="urn:microsoft.com/office/officeart/2018/2/layout/IconVerticalSolidList"/>
    <dgm:cxn modelId="{8213A640-3126-4FAD-92FE-A2633F07BFFA}" type="presParOf" srcId="{756739FB-13D5-4C4F-8C3D-8DF1142DB76C}" destId="{ACB77BC7-A917-4C7E-9D30-2024CDFC7271}" srcOrd="1" destOrd="0" presId="urn:microsoft.com/office/officeart/2018/2/layout/IconVerticalSolidList"/>
    <dgm:cxn modelId="{8ADE17FF-BF1F-40CD-9510-A93DC8092CD4}" type="presParOf" srcId="{756739FB-13D5-4C4F-8C3D-8DF1142DB76C}" destId="{84E3EE2B-821B-4AD5-9EC6-459A7F0DE2FE}" srcOrd="2" destOrd="0" presId="urn:microsoft.com/office/officeart/2018/2/layout/IconVerticalSolidList"/>
    <dgm:cxn modelId="{B36B503C-4E6F-4278-86F8-BED8EEFF615F}" type="presParOf" srcId="{84E3EE2B-821B-4AD5-9EC6-459A7F0DE2FE}" destId="{393FBFA7-F0FB-48BA-ACCE-4464F82076BE}" srcOrd="0" destOrd="0" presId="urn:microsoft.com/office/officeart/2018/2/layout/IconVerticalSolidList"/>
    <dgm:cxn modelId="{6A03F412-54EE-4C85-B465-A85834B411D3}" type="presParOf" srcId="{84E3EE2B-821B-4AD5-9EC6-459A7F0DE2FE}" destId="{FF61F536-0AA5-4959-8B73-A9B210667701}" srcOrd="1" destOrd="0" presId="urn:microsoft.com/office/officeart/2018/2/layout/IconVerticalSolidList"/>
    <dgm:cxn modelId="{DA2468CB-4242-4319-A350-8964E8F06212}" type="presParOf" srcId="{84E3EE2B-821B-4AD5-9EC6-459A7F0DE2FE}" destId="{DD2153D0-7E8B-4C69-ABEF-D73678E17E40}" srcOrd="2" destOrd="0" presId="urn:microsoft.com/office/officeart/2018/2/layout/IconVerticalSolidList"/>
    <dgm:cxn modelId="{969943FC-5D50-457A-8D6C-BAEC64D59CA9}" type="presParOf" srcId="{84E3EE2B-821B-4AD5-9EC6-459A7F0DE2FE}" destId="{33B4C48A-3A5B-4DB6-A0B3-4A40FEC7CC65}" srcOrd="3" destOrd="0" presId="urn:microsoft.com/office/officeart/2018/2/layout/IconVerticalSolidList"/>
    <dgm:cxn modelId="{2F4C5C5F-F77C-41B1-99AF-FF95453F6C5F}" type="presParOf" srcId="{756739FB-13D5-4C4F-8C3D-8DF1142DB76C}" destId="{3D57E932-C451-443F-AC3D-56BC8801C204}" srcOrd="3" destOrd="0" presId="urn:microsoft.com/office/officeart/2018/2/layout/IconVerticalSolidList"/>
    <dgm:cxn modelId="{5F844505-27B1-4A66-8279-AE3861FAE788}" type="presParOf" srcId="{756739FB-13D5-4C4F-8C3D-8DF1142DB76C}" destId="{C5C3DD53-E261-4692-85D9-3597D9F3B563}" srcOrd="4" destOrd="0" presId="urn:microsoft.com/office/officeart/2018/2/layout/IconVerticalSolidList"/>
    <dgm:cxn modelId="{4760A52B-0092-4E7B-ADBA-072224BC1807}" type="presParOf" srcId="{C5C3DD53-E261-4692-85D9-3597D9F3B563}" destId="{6B954057-03D4-4983-B8F4-923A93ED9B43}" srcOrd="0" destOrd="0" presId="urn:microsoft.com/office/officeart/2018/2/layout/IconVerticalSolidList"/>
    <dgm:cxn modelId="{0827F0B0-C858-4EB3-8EA0-3A4F52AA0B79}" type="presParOf" srcId="{C5C3DD53-E261-4692-85D9-3597D9F3B563}" destId="{0DAC06DE-2FB1-46B5-AFD6-BD2C32C9B668}" srcOrd="1" destOrd="0" presId="urn:microsoft.com/office/officeart/2018/2/layout/IconVerticalSolidList"/>
    <dgm:cxn modelId="{5EDAB2E6-3ED6-469F-8AB7-F9D7F4B5DC38}" type="presParOf" srcId="{C5C3DD53-E261-4692-85D9-3597D9F3B563}" destId="{8CE68EA3-EA48-4FE3-A7E4-C6B544A820B7}" srcOrd="2" destOrd="0" presId="urn:microsoft.com/office/officeart/2018/2/layout/IconVerticalSolidList"/>
    <dgm:cxn modelId="{E6B2FB32-1B9C-460C-9CF4-AE80A49F6926}" type="presParOf" srcId="{C5C3DD53-E261-4692-85D9-3597D9F3B563}" destId="{56EB6231-13FA-4320-8984-E4370C5FCF87}" srcOrd="3" destOrd="0" presId="urn:microsoft.com/office/officeart/2018/2/layout/IconVerticalSolidList"/>
    <dgm:cxn modelId="{079217AB-12F3-47D8-9E9D-0527158E5DCF}" type="presParOf" srcId="{756739FB-13D5-4C4F-8C3D-8DF1142DB76C}" destId="{17514C0D-D1DE-4B22-829E-54C68A1E613F}" srcOrd="5" destOrd="0" presId="urn:microsoft.com/office/officeart/2018/2/layout/IconVerticalSolidList"/>
    <dgm:cxn modelId="{F5399B91-65BD-41D3-A313-81C4F4C35646}" type="presParOf" srcId="{756739FB-13D5-4C4F-8C3D-8DF1142DB76C}" destId="{70E04423-865E-4AF2-93BE-0AD97B7095BB}" srcOrd="6" destOrd="0" presId="urn:microsoft.com/office/officeart/2018/2/layout/IconVerticalSolidList"/>
    <dgm:cxn modelId="{FECC36F1-681B-4CBB-84A2-A4AAFA4CBE1C}" type="presParOf" srcId="{70E04423-865E-4AF2-93BE-0AD97B7095BB}" destId="{6CC4B419-FEA9-46C5-9E94-32334931114A}" srcOrd="0" destOrd="0" presId="urn:microsoft.com/office/officeart/2018/2/layout/IconVerticalSolidList"/>
    <dgm:cxn modelId="{A5D10ACF-CFE9-443E-A795-1DD32EAF83CE}" type="presParOf" srcId="{70E04423-865E-4AF2-93BE-0AD97B7095BB}" destId="{7A21FA4F-7F3E-474F-88EC-7B26B651CFB2}" srcOrd="1" destOrd="0" presId="urn:microsoft.com/office/officeart/2018/2/layout/IconVerticalSolidList"/>
    <dgm:cxn modelId="{288E5EBF-26B8-4005-8621-A0E03BAC2597}" type="presParOf" srcId="{70E04423-865E-4AF2-93BE-0AD97B7095BB}" destId="{EFBB1802-0FDF-4954-B014-D44FA0289E47}" srcOrd="2" destOrd="0" presId="urn:microsoft.com/office/officeart/2018/2/layout/IconVerticalSolidList"/>
    <dgm:cxn modelId="{45D9A368-CE38-4272-A1A7-D4DCF7C9E7DE}" type="presParOf" srcId="{70E04423-865E-4AF2-93BE-0AD97B7095BB}" destId="{2A82CCF0-C0B6-493B-803A-839988ED5FC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739640-AA04-453D-B687-0129610930E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3BBDDB9-0652-4F89-A2C9-BA7FEEE77E2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Innovative and quickly changing technology and global competition will result in consumer rewards for innovation and product quality in 2025.</a:t>
          </a:r>
        </a:p>
      </dgm:t>
    </dgm:pt>
    <dgm:pt modelId="{F0539E72-8E5E-4878-82F4-D1114A11AEAB}" type="parTrans" cxnId="{B6304E35-8F18-4514-AB3D-F44319825B29}">
      <dgm:prSet/>
      <dgm:spPr/>
      <dgm:t>
        <a:bodyPr/>
        <a:lstStyle/>
        <a:p>
          <a:endParaRPr lang="en-US"/>
        </a:p>
      </dgm:t>
    </dgm:pt>
    <dgm:pt modelId="{4FAE112A-93B8-4604-A2C1-C749686F6C1C}" type="sibTrans" cxnId="{B6304E35-8F18-4514-AB3D-F44319825B29}">
      <dgm:prSet/>
      <dgm:spPr/>
      <dgm:t>
        <a:bodyPr/>
        <a:lstStyle/>
        <a:p>
          <a:endParaRPr lang="en-US"/>
        </a:p>
      </dgm:t>
    </dgm:pt>
    <dgm:pt modelId="{BCDF6A76-128E-4126-B037-AE8425DCB73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Consumer expectations will demand intelligent, sustainable, and high-quality products that represent genuine brand value.</a:t>
          </a:r>
        </a:p>
      </dgm:t>
    </dgm:pt>
    <dgm:pt modelId="{D1655441-00D4-43C5-BF4F-13DA29EB0630}" type="parTrans" cxnId="{2882DD22-22AD-4934-9A8F-90FC28A31388}">
      <dgm:prSet/>
      <dgm:spPr/>
      <dgm:t>
        <a:bodyPr/>
        <a:lstStyle/>
        <a:p>
          <a:endParaRPr lang="en-US"/>
        </a:p>
      </dgm:t>
    </dgm:pt>
    <dgm:pt modelId="{E9F9C87B-DFEA-4C11-83AD-470E5BEC5602}" type="sibTrans" cxnId="{2882DD22-22AD-4934-9A8F-90FC28A31388}">
      <dgm:prSet/>
      <dgm:spPr/>
      <dgm:t>
        <a:bodyPr/>
        <a:lstStyle/>
        <a:p>
          <a:endParaRPr lang="en-US"/>
        </a:p>
      </dgm:t>
    </dgm:pt>
    <dgm:pt modelId="{7BFDC6E5-983D-4C2E-8CE2-82A9369C4B2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Business success will rely on folding into products the modern lifestyle attribute selections of technology, sustainability, and high performance.</a:t>
          </a:r>
        </a:p>
      </dgm:t>
    </dgm:pt>
    <dgm:pt modelId="{1039CCD4-8C8A-4705-8C3F-FB12DD388DD3}" type="parTrans" cxnId="{3368FFFA-BB72-4D77-AE41-B5924B7C7B63}">
      <dgm:prSet/>
      <dgm:spPr/>
      <dgm:t>
        <a:bodyPr/>
        <a:lstStyle/>
        <a:p>
          <a:endParaRPr lang="en-US"/>
        </a:p>
      </dgm:t>
    </dgm:pt>
    <dgm:pt modelId="{FB6BACE5-2920-406C-8972-F99EDED835D1}" type="sibTrans" cxnId="{3368FFFA-BB72-4D77-AE41-B5924B7C7B63}">
      <dgm:prSet/>
      <dgm:spPr/>
      <dgm:t>
        <a:bodyPr/>
        <a:lstStyle/>
        <a:p>
          <a:endParaRPr lang="en-US"/>
        </a:p>
      </dgm:t>
    </dgm:pt>
    <dgm:pt modelId="{95079FF0-28B4-43D5-AEDD-2374C7BC085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The Product Concept in 2025 will help the business create new products that foster innovation, establish consumer trust, and assure a competitive position over time.</a:t>
          </a:r>
        </a:p>
      </dgm:t>
    </dgm:pt>
    <dgm:pt modelId="{7305A0DD-64DA-412A-8BD4-65B17FF65DCC}" type="parTrans" cxnId="{ED7ED0C1-0C1E-48B6-9FF1-0C37AFFE310B}">
      <dgm:prSet/>
      <dgm:spPr/>
      <dgm:t>
        <a:bodyPr/>
        <a:lstStyle/>
        <a:p>
          <a:endParaRPr lang="en-US"/>
        </a:p>
      </dgm:t>
    </dgm:pt>
    <dgm:pt modelId="{9E7795FB-CBD4-4E26-82C4-F2B3DCDCCC66}" type="sibTrans" cxnId="{ED7ED0C1-0C1E-48B6-9FF1-0C37AFFE310B}">
      <dgm:prSet/>
      <dgm:spPr/>
      <dgm:t>
        <a:bodyPr/>
        <a:lstStyle/>
        <a:p>
          <a:endParaRPr lang="en-US"/>
        </a:p>
      </dgm:t>
    </dgm:pt>
    <dgm:pt modelId="{E6B00927-E1FE-403E-8A1B-B9EAD73DA2F0}" type="pres">
      <dgm:prSet presAssocID="{26739640-AA04-453D-B687-0129610930E8}" presName="root" presStyleCnt="0">
        <dgm:presLayoutVars>
          <dgm:dir/>
          <dgm:resizeHandles val="exact"/>
        </dgm:presLayoutVars>
      </dgm:prSet>
      <dgm:spPr/>
    </dgm:pt>
    <dgm:pt modelId="{ACC35964-6CC9-47AA-9ACA-F45421D7DB81}" type="pres">
      <dgm:prSet presAssocID="{C3BBDDB9-0652-4F89-A2C9-BA7FEEE77E24}" presName="compNode" presStyleCnt="0"/>
      <dgm:spPr/>
    </dgm:pt>
    <dgm:pt modelId="{E75E5E83-5809-4881-BEC9-4F75EE5EA334}" type="pres">
      <dgm:prSet presAssocID="{C3BBDDB9-0652-4F89-A2C9-BA7FEEE77E24}" presName="bgRect" presStyleLbl="bgShp" presStyleIdx="0" presStyleCnt="4"/>
      <dgm:spPr/>
    </dgm:pt>
    <dgm:pt modelId="{46A07899-FE09-4C27-8EF9-64E5D682EA1D}" type="pres">
      <dgm:prSet presAssocID="{C3BBDDB9-0652-4F89-A2C9-BA7FEEE77E2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78825BAD-FB39-4AB3-B45E-5324B26944B2}" type="pres">
      <dgm:prSet presAssocID="{C3BBDDB9-0652-4F89-A2C9-BA7FEEE77E24}" presName="spaceRect" presStyleCnt="0"/>
      <dgm:spPr/>
    </dgm:pt>
    <dgm:pt modelId="{0FA3C073-31C3-4D03-9D71-E513EF626227}" type="pres">
      <dgm:prSet presAssocID="{C3BBDDB9-0652-4F89-A2C9-BA7FEEE77E24}" presName="parTx" presStyleLbl="revTx" presStyleIdx="0" presStyleCnt="4">
        <dgm:presLayoutVars>
          <dgm:chMax val="0"/>
          <dgm:chPref val="0"/>
        </dgm:presLayoutVars>
      </dgm:prSet>
      <dgm:spPr/>
    </dgm:pt>
    <dgm:pt modelId="{761C6EF5-9F8F-4EEC-85ED-10D8F2C8FD9B}" type="pres">
      <dgm:prSet presAssocID="{4FAE112A-93B8-4604-A2C1-C749686F6C1C}" presName="sibTrans" presStyleCnt="0"/>
      <dgm:spPr/>
    </dgm:pt>
    <dgm:pt modelId="{098A5C50-6C50-4133-B641-51EDAEA9E87A}" type="pres">
      <dgm:prSet presAssocID="{BCDF6A76-128E-4126-B037-AE8425DCB739}" presName="compNode" presStyleCnt="0"/>
      <dgm:spPr/>
    </dgm:pt>
    <dgm:pt modelId="{E88D6E77-BBB5-4569-887A-51D9B544F494}" type="pres">
      <dgm:prSet presAssocID="{BCDF6A76-128E-4126-B037-AE8425DCB739}" presName="bgRect" presStyleLbl="bgShp" presStyleIdx="1" presStyleCnt="4"/>
      <dgm:spPr/>
    </dgm:pt>
    <dgm:pt modelId="{2A4CDF80-728C-47E0-8A00-920249382B15}" type="pres">
      <dgm:prSet presAssocID="{BCDF6A76-128E-4126-B037-AE8425DCB73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166292A3-DB53-4D66-89F9-D5A53711E740}" type="pres">
      <dgm:prSet presAssocID="{BCDF6A76-128E-4126-B037-AE8425DCB739}" presName="spaceRect" presStyleCnt="0"/>
      <dgm:spPr/>
    </dgm:pt>
    <dgm:pt modelId="{2B54E943-817A-4588-80E0-41E9D175B88D}" type="pres">
      <dgm:prSet presAssocID="{BCDF6A76-128E-4126-B037-AE8425DCB739}" presName="parTx" presStyleLbl="revTx" presStyleIdx="1" presStyleCnt="4">
        <dgm:presLayoutVars>
          <dgm:chMax val="0"/>
          <dgm:chPref val="0"/>
        </dgm:presLayoutVars>
      </dgm:prSet>
      <dgm:spPr/>
    </dgm:pt>
    <dgm:pt modelId="{3D2C98C0-AFB3-4DC1-978D-C5882F82222D}" type="pres">
      <dgm:prSet presAssocID="{E9F9C87B-DFEA-4C11-83AD-470E5BEC5602}" presName="sibTrans" presStyleCnt="0"/>
      <dgm:spPr/>
    </dgm:pt>
    <dgm:pt modelId="{1A27CC8C-3026-48E7-B903-0421F15E7B95}" type="pres">
      <dgm:prSet presAssocID="{7BFDC6E5-983D-4C2E-8CE2-82A9369C4B22}" presName="compNode" presStyleCnt="0"/>
      <dgm:spPr/>
    </dgm:pt>
    <dgm:pt modelId="{813680B5-FF63-424C-B7BA-B828C7313F42}" type="pres">
      <dgm:prSet presAssocID="{7BFDC6E5-983D-4C2E-8CE2-82A9369C4B22}" presName="bgRect" presStyleLbl="bgShp" presStyleIdx="2" presStyleCnt="4"/>
      <dgm:spPr/>
    </dgm:pt>
    <dgm:pt modelId="{9FE910AC-BCBC-4EA6-A2F1-2E0D3ACA672A}" type="pres">
      <dgm:prSet presAssocID="{7BFDC6E5-983D-4C2E-8CE2-82A9369C4B2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326EB248-289D-4753-8EB6-C151A7BF731E}" type="pres">
      <dgm:prSet presAssocID="{7BFDC6E5-983D-4C2E-8CE2-82A9369C4B22}" presName="spaceRect" presStyleCnt="0"/>
      <dgm:spPr/>
    </dgm:pt>
    <dgm:pt modelId="{3A5B5D66-A4A9-47FD-B991-6772C1596409}" type="pres">
      <dgm:prSet presAssocID="{7BFDC6E5-983D-4C2E-8CE2-82A9369C4B22}" presName="parTx" presStyleLbl="revTx" presStyleIdx="2" presStyleCnt="4">
        <dgm:presLayoutVars>
          <dgm:chMax val="0"/>
          <dgm:chPref val="0"/>
        </dgm:presLayoutVars>
      </dgm:prSet>
      <dgm:spPr/>
    </dgm:pt>
    <dgm:pt modelId="{205DDD3C-81DD-40F6-B4E1-4557C018DD84}" type="pres">
      <dgm:prSet presAssocID="{FB6BACE5-2920-406C-8972-F99EDED835D1}" presName="sibTrans" presStyleCnt="0"/>
      <dgm:spPr/>
    </dgm:pt>
    <dgm:pt modelId="{E0414696-6993-4C99-A0BE-C1299DED8E22}" type="pres">
      <dgm:prSet presAssocID="{95079FF0-28B4-43D5-AEDD-2374C7BC085F}" presName="compNode" presStyleCnt="0"/>
      <dgm:spPr/>
    </dgm:pt>
    <dgm:pt modelId="{D32543EE-04C3-4DC3-9FF5-5CF5B5C35BEC}" type="pres">
      <dgm:prSet presAssocID="{95079FF0-28B4-43D5-AEDD-2374C7BC085F}" presName="bgRect" presStyleLbl="bgShp" presStyleIdx="3" presStyleCnt="4"/>
      <dgm:spPr/>
    </dgm:pt>
    <dgm:pt modelId="{083478FC-A502-4E18-8EA9-C1170C50D050}" type="pres">
      <dgm:prSet presAssocID="{95079FF0-28B4-43D5-AEDD-2374C7BC085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25F69F4-97AA-41D7-9AA1-94E49047B057}" type="pres">
      <dgm:prSet presAssocID="{95079FF0-28B4-43D5-AEDD-2374C7BC085F}" presName="spaceRect" presStyleCnt="0"/>
      <dgm:spPr/>
    </dgm:pt>
    <dgm:pt modelId="{9357CAB2-1CFA-48B5-A117-443516EF4928}" type="pres">
      <dgm:prSet presAssocID="{95079FF0-28B4-43D5-AEDD-2374C7BC085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51ED409-49B0-4F8C-B061-EC355E379BE0}" type="presOf" srcId="{26739640-AA04-453D-B687-0129610930E8}" destId="{E6B00927-E1FE-403E-8A1B-B9EAD73DA2F0}" srcOrd="0" destOrd="0" presId="urn:microsoft.com/office/officeart/2018/2/layout/IconVerticalSolidList"/>
    <dgm:cxn modelId="{2078B318-17DB-475A-9AEB-160964C16838}" type="presOf" srcId="{BCDF6A76-128E-4126-B037-AE8425DCB739}" destId="{2B54E943-817A-4588-80E0-41E9D175B88D}" srcOrd="0" destOrd="0" presId="urn:microsoft.com/office/officeart/2018/2/layout/IconVerticalSolidList"/>
    <dgm:cxn modelId="{2882DD22-22AD-4934-9A8F-90FC28A31388}" srcId="{26739640-AA04-453D-B687-0129610930E8}" destId="{BCDF6A76-128E-4126-B037-AE8425DCB739}" srcOrd="1" destOrd="0" parTransId="{D1655441-00D4-43C5-BF4F-13DA29EB0630}" sibTransId="{E9F9C87B-DFEA-4C11-83AD-470E5BEC5602}"/>
    <dgm:cxn modelId="{B6304E35-8F18-4514-AB3D-F44319825B29}" srcId="{26739640-AA04-453D-B687-0129610930E8}" destId="{C3BBDDB9-0652-4F89-A2C9-BA7FEEE77E24}" srcOrd="0" destOrd="0" parTransId="{F0539E72-8E5E-4878-82F4-D1114A11AEAB}" sibTransId="{4FAE112A-93B8-4604-A2C1-C749686F6C1C}"/>
    <dgm:cxn modelId="{13AC7DB6-E560-49CA-9CFB-F77B8BE7DD49}" type="presOf" srcId="{95079FF0-28B4-43D5-AEDD-2374C7BC085F}" destId="{9357CAB2-1CFA-48B5-A117-443516EF4928}" srcOrd="0" destOrd="0" presId="urn:microsoft.com/office/officeart/2018/2/layout/IconVerticalSolidList"/>
    <dgm:cxn modelId="{ED7ED0C1-0C1E-48B6-9FF1-0C37AFFE310B}" srcId="{26739640-AA04-453D-B687-0129610930E8}" destId="{95079FF0-28B4-43D5-AEDD-2374C7BC085F}" srcOrd="3" destOrd="0" parTransId="{7305A0DD-64DA-412A-8BD4-65B17FF65DCC}" sibTransId="{9E7795FB-CBD4-4E26-82C4-F2B3DCDCCC66}"/>
    <dgm:cxn modelId="{EB3F49C5-4620-4B26-8B04-40127C908D00}" type="presOf" srcId="{7BFDC6E5-983D-4C2E-8CE2-82A9369C4B22}" destId="{3A5B5D66-A4A9-47FD-B991-6772C1596409}" srcOrd="0" destOrd="0" presId="urn:microsoft.com/office/officeart/2018/2/layout/IconVerticalSolidList"/>
    <dgm:cxn modelId="{FF0A3BCF-43C1-457C-B2DC-D0D414A02D3C}" type="presOf" srcId="{C3BBDDB9-0652-4F89-A2C9-BA7FEEE77E24}" destId="{0FA3C073-31C3-4D03-9D71-E513EF626227}" srcOrd="0" destOrd="0" presId="urn:microsoft.com/office/officeart/2018/2/layout/IconVerticalSolidList"/>
    <dgm:cxn modelId="{3368FFFA-BB72-4D77-AE41-B5924B7C7B63}" srcId="{26739640-AA04-453D-B687-0129610930E8}" destId="{7BFDC6E5-983D-4C2E-8CE2-82A9369C4B22}" srcOrd="2" destOrd="0" parTransId="{1039CCD4-8C8A-4705-8C3F-FB12DD388DD3}" sibTransId="{FB6BACE5-2920-406C-8972-F99EDED835D1}"/>
    <dgm:cxn modelId="{E056B28B-4407-4EA7-A550-50CE7F738B17}" type="presParOf" srcId="{E6B00927-E1FE-403E-8A1B-B9EAD73DA2F0}" destId="{ACC35964-6CC9-47AA-9ACA-F45421D7DB81}" srcOrd="0" destOrd="0" presId="urn:microsoft.com/office/officeart/2018/2/layout/IconVerticalSolidList"/>
    <dgm:cxn modelId="{445F9832-C654-49FD-9AE0-CD3551832040}" type="presParOf" srcId="{ACC35964-6CC9-47AA-9ACA-F45421D7DB81}" destId="{E75E5E83-5809-4881-BEC9-4F75EE5EA334}" srcOrd="0" destOrd="0" presId="urn:microsoft.com/office/officeart/2018/2/layout/IconVerticalSolidList"/>
    <dgm:cxn modelId="{B44D7348-FB6C-46F4-838E-215398A00CC9}" type="presParOf" srcId="{ACC35964-6CC9-47AA-9ACA-F45421D7DB81}" destId="{46A07899-FE09-4C27-8EF9-64E5D682EA1D}" srcOrd="1" destOrd="0" presId="urn:microsoft.com/office/officeart/2018/2/layout/IconVerticalSolidList"/>
    <dgm:cxn modelId="{4601F7F2-524F-4251-971F-3CCE628158A8}" type="presParOf" srcId="{ACC35964-6CC9-47AA-9ACA-F45421D7DB81}" destId="{78825BAD-FB39-4AB3-B45E-5324B26944B2}" srcOrd="2" destOrd="0" presId="urn:microsoft.com/office/officeart/2018/2/layout/IconVerticalSolidList"/>
    <dgm:cxn modelId="{A2B487E1-BFCB-4DCC-9D74-08251913403B}" type="presParOf" srcId="{ACC35964-6CC9-47AA-9ACA-F45421D7DB81}" destId="{0FA3C073-31C3-4D03-9D71-E513EF626227}" srcOrd="3" destOrd="0" presId="urn:microsoft.com/office/officeart/2018/2/layout/IconVerticalSolidList"/>
    <dgm:cxn modelId="{405B77FA-0322-472D-9D59-AB61D837B3A9}" type="presParOf" srcId="{E6B00927-E1FE-403E-8A1B-B9EAD73DA2F0}" destId="{761C6EF5-9F8F-4EEC-85ED-10D8F2C8FD9B}" srcOrd="1" destOrd="0" presId="urn:microsoft.com/office/officeart/2018/2/layout/IconVerticalSolidList"/>
    <dgm:cxn modelId="{8A639B67-EEB5-4D46-A428-1EFB48087900}" type="presParOf" srcId="{E6B00927-E1FE-403E-8A1B-B9EAD73DA2F0}" destId="{098A5C50-6C50-4133-B641-51EDAEA9E87A}" srcOrd="2" destOrd="0" presId="urn:microsoft.com/office/officeart/2018/2/layout/IconVerticalSolidList"/>
    <dgm:cxn modelId="{25204195-1FE0-4CC0-B871-622569F0220D}" type="presParOf" srcId="{098A5C50-6C50-4133-B641-51EDAEA9E87A}" destId="{E88D6E77-BBB5-4569-887A-51D9B544F494}" srcOrd="0" destOrd="0" presId="urn:microsoft.com/office/officeart/2018/2/layout/IconVerticalSolidList"/>
    <dgm:cxn modelId="{DB429173-30B4-4137-A025-483D325A62C6}" type="presParOf" srcId="{098A5C50-6C50-4133-B641-51EDAEA9E87A}" destId="{2A4CDF80-728C-47E0-8A00-920249382B15}" srcOrd="1" destOrd="0" presId="urn:microsoft.com/office/officeart/2018/2/layout/IconVerticalSolidList"/>
    <dgm:cxn modelId="{C14A1A9A-C64A-49CA-A6F8-02AA4051F690}" type="presParOf" srcId="{098A5C50-6C50-4133-B641-51EDAEA9E87A}" destId="{166292A3-DB53-4D66-89F9-D5A53711E740}" srcOrd="2" destOrd="0" presId="urn:microsoft.com/office/officeart/2018/2/layout/IconVerticalSolidList"/>
    <dgm:cxn modelId="{05AEA943-6BE0-4274-82DD-D219A8D883C7}" type="presParOf" srcId="{098A5C50-6C50-4133-B641-51EDAEA9E87A}" destId="{2B54E943-817A-4588-80E0-41E9D175B88D}" srcOrd="3" destOrd="0" presId="urn:microsoft.com/office/officeart/2018/2/layout/IconVerticalSolidList"/>
    <dgm:cxn modelId="{748EB7E1-D6BA-4515-9840-7991826E1A62}" type="presParOf" srcId="{E6B00927-E1FE-403E-8A1B-B9EAD73DA2F0}" destId="{3D2C98C0-AFB3-4DC1-978D-C5882F82222D}" srcOrd="3" destOrd="0" presId="urn:microsoft.com/office/officeart/2018/2/layout/IconVerticalSolidList"/>
    <dgm:cxn modelId="{0181E0AB-449E-46F6-88F6-3B01B10B6790}" type="presParOf" srcId="{E6B00927-E1FE-403E-8A1B-B9EAD73DA2F0}" destId="{1A27CC8C-3026-48E7-B903-0421F15E7B95}" srcOrd="4" destOrd="0" presId="urn:microsoft.com/office/officeart/2018/2/layout/IconVerticalSolidList"/>
    <dgm:cxn modelId="{A3D325EA-0D79-4D09-B433-5A6E374FE9B5}" type="presParOf" srcId="{1A27CC8C-3026-48E7-B903-0421F15E7B95}" destId="{813680B5-FF63-424C-B7BA-B828C7313F42}" srcOrd="0" destOrd="0" presId="urn:microsoft.com/office/officeart/2018/2/layout/IconVerticalSolidList"/>
    <dgm:cxn modelId="{FAE87814-F1EB-4E87-A892-DC0F0C2E9265}" type="presParOf" srcId="{1A27CC8C-3026-48E7-B903-0421F15E7B95}" destId="{9FE910AC-BCBC-4EA6-A2F1-2E0D3ACA672A}" srcOrd="1" destOrd="0" presId="urn:microsoft.com/office/officeart/2018/2/layout/IconVerticalSolidList"/>
    <dgm:cxn modelId="{6AB8B2A2-D1F7-41A3-B91B-565572D4E550}" type="presParOf" srcId="{1A27CC8C-3026-48E7-B903-0421F15E7B95}" destId="{326EB248-289D-4753-8EB6-C151A7BF731E}" srcOrd="2" destOrd="0" presId="urn:microsoft.com/office/officeart/2018/2/layout/IconVerticalSolidList"/>
    <dgm:cxn modelId="{0A9FAA74-9BB1-4756-8F80-39D7A85F20A9}" type="presParOf" srcId="{1A27CC8C-3026-48E7-B903-0421F15E7B95}" destId="{3A5B5D66-A4A9-47FD-B991-6772C1596409}" srcOrd="3" destOrd="0" presId="urn:microsoft.com/office/officeart/2018/2/layout/IconVerticalSolidList"/>
    <dgm:cxn modelId="{EDB49F71-A9B9-454D-A8DF-56F2F7EC7256}" type="presParOf" srcId="{E6B00927-E1FE-403E-8A1B-B9EAD73DA2F0}" destId="{205DDD3C-81DD-40F6-B4E1-4557C018DD84}" srcOrd="5" destOrd="0" presId="urn:microsoft.com/office/officeart/2018/2/layout/IconVerticalSolidList"/>
    <dgm:cxn modelId="{37B933BA-2717-4CAD-9FB5-62A539561AC2}" type="presParOf" srcId="{E6B00927-E1FE-403E-8A1B-B9EAD73DA2F0}" destId="{E0414696-6993-4C99-A0BE-C1299DED8E22}" srcOrd="6" destOrd="0" presId="urn:microsoft.com/office/officeart/2018/2/layout/IconVerticalSolidList"/>
    <dgm:cxn modelId="{AE8418FB-C4BD-4045-9E02-4EF147C63DBD}" type="presParOf" srcId="{E0414696-6993-4C99-A0BE-C1299DED8E22}" destId="{D32543EE-04C3-4DC3-9FF5-5CF5B5C35BEC}" srcOrd="0" destOrd="0" presId="urn:microsoft.com/office/officeart/2018/2/layout/IconVerticalSolidList"/>
    <dgm:cxn modelId="{F4214C64-0170-43C3-AC18-E614558CABBB}" type="presParOf" srcId="{E0414696-6993-4C99-A0BE-C1299DED8E22}" destId="{083478FC-A502-4E18-8EA9-C1170C50D050}" srcOrd="1" destOrd="0" presId="urn:microsoft.com/office/officeart/2018/2/layout/IconVerticalSolidList"/>
    <dgm:cxn modelId="{ACF32355-AD73-48E0-B56B-013AF7EC72B9}" type="presParOf" srcId="{E0414696-6993-4C99-A0BE-C1299DED8E22}" destId="{B25F69F4-97AA-41D7-9AA1-94E49047B057}" srcOrd="2" destOrd="0" presId="urn:microsoft.com/office/officeart/2018/2/layout/IconVerticalSolidList"/>
    <dgm:cxn modelId="{504B9190-AD94-4170-AB67-ADCE006D38D7}" type="presParOf" srcId="{E0414696-6993-4C99-A0BE-C1299DED8E22}" destId="{9357CAB2-1CFA-48B5-A117-443516EF492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F7CDD6-C1A7-4924-B671-58CA2CE1C351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737E44-41D5-4309-A0DA-753905545979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E41CE3-DC72-4802-9E45-11D25E8C4306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The product concept is based on the premise that consumers will purchase products that have the best price, performance, and feature innovation.</a:t>
          </a:r>
        </a:p>
      </dsp:txBody>
      <dsp:txXfrm>
        <a:off x="1057183" y="1805"/>
        <a:ext cx="9458416" cy="915310"/>
      </dsp:txXfrm>
    </dsp:sp>
    <dsp:sp modelId="{9B6638E7-1023-46BC-9B42-B24A60E62D54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B18D17-214E-4E24-96B8-218F06944B54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B37855-DC03-4780-944F-4B1C9CED6E35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The belief is that superior products sell themselves, as customers become aware of and value excellence.</a:t>
          </a:r>
        </a:p>
      </dsp:txBody>
      <dsp:txXfrm>
        <a:off x="1057183" y="1145944"/>
        <a:ext cx="9458416" cy="915310"/>
      </dsp:txXfrm>
    </dsp:sp>
    <dsp:sp modelId="{26493B59-972B-445C-8722-33B369E01A82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2729C3-CF92-480A-B298-8FE038086279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C346BC-B263-4136-8971-5166110A3C83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Businesses that adopt this concept believe that research, design, and product improvements are more important than heavy promotion or advertising.</a:t>
          </a:r>
        </a:p>
      </dsp:txBody>
      <dsp:txXfrm>
        <a:off x="1057183" y="2290082"/>
        <a:ext cx="9458416" cy="915310"/>
      </dsp:txXfrm>
    </dsp:sp>
    <dsp:sp modelId="{99174596-A3CB-4E99-90F1-9FE203656DC9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5C3863-E8C9-400C-9515-3211EF3FF3EB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54945F-3A7F-4694-82C9-AAF63C039E98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Ultimately, the goal is to create innovative, high-quality products that meet or exceed customer expectations.</a:t>
          </a:r>
        </a:p>
      </dsp:txBody>
      <dsp:txXfrm>
        <a:off x="1057183" y="3434221"/>
        <a:ext cx="9458416" cy="9153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3137BF-BB5D-4B86-932F-60E58D25B9E9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1CB372-6EE7-4A79-AB49-E4B2A546BFDB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101F60-6E51-4A9D-8B27-4E3821D76680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Companies like Apple, Dyson, and Tesla reflect the product concept, concentrating on design, innovation, and performance improvement.</a:t>
          </a:r>
        </a:p>
      </dsp:txBody>
      <dsp:txXfrm>
        <a:off x="1057183" y="1805"/>
        <a:ext cx="9458416" cy="915310"/>
      </dsp:txXfrm>
    </dsp:sp>
    <dsp:sp modelId="{393FBFA7-F0FB-48BA-ACCE-4464F82076BE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61F536-0AA5-4959-8B73-A9B210667701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B4C48A-3A5B-4DB6-A0B3-4A40FEC7CC65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Success through continuous improvement and differentiation in crowded markets.</a:t>
          </a:r>
        </a:p>
      </dsp:txBody>
      <dsp:txXfrm>
        <a:off x="1057183" y="1145944"/>
        <a:ext cx="9458416" cy="915310"/>
      </dsp:txXfrm>
    </dsp:sp>
    <dsp:sp modelId="{6B954057-03D4-4983-B8F4-923A93ED9B43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AC06DE-2FB1-46B5-AFD6-BD2C32C9B668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EB6231-13FA-4320-8984-E4370C5FCF87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Product-focused organisations are willing to invest heavily in their R&amp;D and quality assurance and management to stay in front of the competition.</a:t>
          </a:r>
        </a:p>
      </dsp:txBody>
      <dsp:txXfrm>
        <a:off x="1057183" y="2290082"/>
        <a:ext cx="9458416" cy="915310"/>
      </dsp:txXfrm>
    </dsp:sp>
    <dsp:sp modelId="{6CC4B419-FEA9-46C5-9E94-32334931114A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21FA4F-7F3E-474F-88EC-7B26B651CFB2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82CCF0-C0B6-493B-803A-839988ED5FC4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The advantage of this model is in its potential for creating loyal customers who value quality and innovation as important product attributes.</a:t>
          </a:r>
        </a:p>
      </dsp:txBody>
      <dsp:txXfrm>
        <a:off x="1057183" y="3434221"/>
        <a:ext cx="9458416" cy="9153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5E5E83-5809-4881-BEC9-4F75EE5EA334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A07899-FE09-4C27-8EF9-64E5D682EA1D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A3C073-31C3-4D03-9D71-E513EF626227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Innovative and quickly changing technology and global competition will result in consumer rewards for innovation and product quality in 2025.</a:t>
          </a:r>
        </a:p>
      </dsp:txBody>
      <dsp:txXfrm>
        <a:off x="1057183" y="1805"/>
        <a:ext cx="9458416" cy="915310"/>
      </dsp:txXfrm>
    </dsp:sp>
    <dsp:sp modelId="{E88D6E77-BBB5-4569-887A-51D9B544F494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4CDF80-728C-47E0-8A00-920249382B15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54E943-817A-4588-80E0-41E9D175B88D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Consumer expectations will demand intelligent, sustainable, and high-quality products that represent genuine brand value.</a:t>
          </a:r>
        </a:p>
      </dsp:txBody>
      <dsp:txXfrm>
        <a:off x="1057183" y="1145944"/>
        <a:ext cx="9458416" cy="915310"/>
      </dsp:txXfrm>
    </dsp:sp>
    <dsp:sp modelId="{813680B5-FF63-424C-B7BA-B828C7313F42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E910AC-BCBC-4EA6-A2F1-2E0D3ACA672A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5B5D66-A4A9-47FD-B991-6772C1596409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Business success will rely on folding into products the modern lifestyle attribute selections of technology, sustainability, and high performance.</a:t>
          </a:r>
        </a:p>
      </dsp:txBody>
      <dsp:txXfrm>
        <a:off x="1057183" y="2290082"/>
        <a:ext cx="9458416" cy="915310"/>
      </dsp:txXfrm>
    </dsp:sp>
    <dsp:sp modelId="{D32543EE-04C3-4DC3-9FF5-5CF5B5C35BEC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3478FC-A502-4E18-8EA9-C1170C50D050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57CAB2-1CFA-48B5-A117-443516EF4928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The Product Concept in 2025 will help the business create new products that foster innovation, establish consumer trust, and assure a competitive position over time.</a:t>
          </a:r>
        </a:p>
      </dsp:txBody>
      <dsp:txXfrm>
        <a:off x="1057183" y="3434221"/>
        <a:ext cx="9458416" cy="915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0969C-D0EE-A761-E285-B0189299AD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B58A78-F5F0-B07C-A78F-4646CC3A33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F0DC1-18E1-692E-5637-2C2E8D7A3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3143E-25BD-422D-9F40-F73A8BC24A0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16EF89-5C94-AAF7-F8C0-E8B9B511F9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093136-666C-E287-A95F-C78CB7C3F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02164-6A37-4F7D-AE03-BE273036E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5579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AF283-1F2E-ADE0-7DED-42D20D8CB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A38DE-3051-C77E-6FF4-1C552D2371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81887-91A0-A4E8-A7B2-9404919FA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3143E-25BD-422D-9F40-F73A8BC24A0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CFC1BE-73C4-2637-39D2-3ACA8AE24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B93E67-7E5A-5F03-9DBF-E9FB9DF41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02164-6A37-4F7D-AE03-BE273036E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318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9E612-3C15-8A00-D5DA-1B5C23693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566BB1-A2C0-9322-CED8-B14AA33700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3EAFD7-039E-AF40-BAA8-3245A1E08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3143E-25BD-422D-9F40-F73A8BC24A0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2C624-5B3B-4B83-2B80-6092F10E5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AAEF89-91AA-E4F0-E4C1-62266C236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02164-6A37-4F7D-AE03-BE273036E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1482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B35E1-4681-067C-2C2D-0134A472F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39EE0-30DA-40CF-9CEC-2AA1F6148E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C44CC7-B772-7302-2A05-0EB7C56E94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3960E7-5398-9166-9840-62D96E2B7B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3143E-25BD-422D-9F40-F73A8BC24A0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8E4C23-A8BE-E795-BA66-DC8052B06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8EBD11-E990-8C15-2D14-5FE211BFAA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02164-6A37-4F7D-AE03-BE273036E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482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3198C-18EA-8305-FCB4-16092B0C3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F93AC2-B73C-2794-47AD-DEDCCF2D9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68D1FE-E1BF-E7A2-D362-915EC2D8D6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F40608-64F7-8A79-47A1-F995577957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D2BAD2-24AD-4E1A-B0C4-3A60BA23FA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B3CEF8-3092-FA5A-AEAF-D46333B3B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3143E-25BD-422D-9F40-F73A8BC24A0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AED353-8B5C-57D5-791C-5DB48085A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3C3D9C-5F0E-B93C-18A5-EDC5392467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02164-6A37-4F7D-AE03-BE273036E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273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C854D-592C-6BBF-695F-CA513F274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BFDCD2E-7800-2E7F-355C-6DA5C7F87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3143E-25BD-422D-9F40-F73A8BC24A0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C45018-853A-3556-C0D5-02E1B5058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80EB43-1E31-377F-539E-118DC7EAF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02164-6A37-4F7D-AE03-BE273036E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228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9293BB-9FF0-B472-60E2-02FFFDCDC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3143E-25BD-422D-9F40-F73A8BC24A0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AA23E6-29BC-269A-D298-84A4465F95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9DEE4B-ED55-72C3-007A-1453E6C6C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02164-6A37-4F7D-AE03-BE273036E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768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10F97-93A9-5360-C670-18EC1C318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03FF7-F316-49EB-BC5C-55FDD1B03A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4149E9-27D4-5E91-5F14-CE98A5BC3D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69D8BB-60C8-A7F2-2A1D-CE2ED37D0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3143E-25BD-422D-9F40-F73A8BC24A0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9C9A37-6FB5-076A-A4CB-AF47957E7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C4200C-73FC-66FE-713D-79A37F289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02164-6A37-4F7D-AE03-BE273036E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0132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D40B2-2E66-40BC-4F3F-9E662D57D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AFD7B4-5926-18CF-4A47-DCF6B43642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F86D03-A059-9A1D-2AFD-E1AE991754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A46C07-6DE6-FAC0-69AD-41E5D64AA3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3143E-25BD-422D-9F40-F73A8BC24A0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636F5-E493-5050-29CC-B16059693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8F2832-6A87-9D7D-C3EC-3E47A6D72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02164-6A37-4F7D-AE03-BE273036E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6467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0073A-593E-8A66-D6A9-B7A0AC251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4AACF0-7437-F1C5-9EA8-528107D40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84C6C-9A97-2F29-B39E-F3628F101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3143E-25BD-422D-9F40-F73A8BC24A0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D81FD-28FB-E9E7-D093-1A4CFBF80D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94C9B7-9E8D-A6C5-BECE-5AEE80B1F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02164-6A37-4F7D-AE03-BE273036E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075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3473CE-5A80-C44A-CFD8-1407397862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2CCFFE-3686-BD01-D873-F7297FFB26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7F3B0-12F8-9F4C-BFA3-0176822E0F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3143E-25BD-422D-9F40-F73A8BC24A0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21AFF1-3325-A687-A4A5-AA22153BD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EA37A6-A433-550A-DAF3-FC0C71B03F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02164-6A37-4F7D-AE03-BE273036E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484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6A2C1A-5E13-10A1-9CF0-EB01EB2FF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7810B0-FF2F-A35C-B3F3-971E98295A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7FA92-639C-B6C9-FC25-6F3706C29C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D3143E-25BD-422D-9F40-F73A8BC24A0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BDD590-6498-EEE1-98E4-26AF99EB4D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791051-AE07-0962-E252-FA265A0BA8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B802164-6A37-4F7D-AE03-BE273036E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76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dovetail.com/product-development/what-is-a-product-concept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838F48-917A-6FC1-6AD5-1D6846D256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chemeClr val="tx2">
                    <a:lumMod val="50000"/>
                    <a:lumOff val="50000"/>
                  </a:schemeClr>
                </a:solidFill>
                <a:latin typeface="Arial Black" panose="020B0A04020102020204" pitchFamily="34" charset="0"/>
              </a:rPr>
              <a:t>The Product Concept: most effective model for business in 2025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3A4B60-4D93-4ED6-7D52-71E2D6C912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514052"/>
            <a:ext cx="9144000" cy="651910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Adriana Renata Chiritoiu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A3644928-5C0E-67FF-24CA-5DCE89EE15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14167" y="4111458"/>
            <a:ext cx="1150296" cy="8932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4D4356C-5C0A-43B5-56D6-927F1EE22D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537" y="4094465"/>
            <a:ext cx="1158964" cy="897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5517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4F142-18D4-D399-8E4E-991F79AE4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tx2">
                    <a:lumMod val="50000"/>
                    <a:lumOff val="50000"/>
                  </a:schemeClr>
                </a:solidFill>
                <a:latin typeface="Arial Black" panose="020B0A04020102020204" pitchFamily="34" charset="0"/>
              </a:rPr>
              <a:t>Introduction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4CF134-ED90-02AB-3CA7-7154179EFB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182366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C1F5150F-F7D6-99F8-9649-4059CADEC53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33037" y="230188"/>
            <a:ext cx="873362" cy="675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4821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26EEB-5585-2DFB-D1EB-BB4AC6B4D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0283" y="741391"/>
            <a:ext cx="3397017" cy="1018041"/>
          </a:xfrm>
        </p:spPr>
        <p:txBody>
          <a:bodyPr anchor="b">
            <a:normAutofit/>
          </a:bodyPr>
          <a:lstStyle/>
          <a:p>
            <a:r>
              <a:rPr lang="en-GB" sz="3600" dirty="0">
                <a:solidFill>
                  <a:schemeClr val="tx2">
                    <a:lumMod val="50000"/>
                    <a:lumOff val="50000"/>
                  </a:schemeClr>
                </a:solidFill>
                <a:latin typeface="Arial Black" panose="020B0A04020102020204" pitchFamily="34" charset="0"/>
              </a:rPr>
              <a:t>Key features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11D7F5-8E6D-58F4-8541-E20FCC517B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271" r="15346" b="-1"/>
          <a:stretch>
            <a:fillRect/>
          </a:stretch>
        </p:blipFill>
        <p:spPr>
          <a:xfrm>
            <a:off x="266726" y="139110"/>
            <a:ext cx="7344866" cy="5781399"/>
          </a:xfrm>
          <a:prstGeom prst="rect">
            <a:avLst/>
          </a:prstGeom>
          <a:effectLst>
            <a:softEdge rad="635000"/>
          </a:effectLst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BE589684-54CA-64D8-C963-5F19FF75B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4697" y="5858828"/>
            <a:ext cx="6406903" cy="123363"/>
            <a:chOff x="7015162" y="5858828"/>
            <a:chExt cx="4300544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9B56B8E8-B789-DA4D-E4BE-03FA3165B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255D907-377D-0DF9-B4A4-4B44C46FB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270F4-FBAE-3F35-8F12-E6AEAC4E52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1592" y="2131498"/>
            <a:ext cx="4351282" cy="3849810"/>
          </a:xfrm>
        </p:spPr>
        <p:txBody>
          <a:bodyPr anchor="t">
            <a:normAutofit lnSpcReduction="10000"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High quality is core to performance improvement: The company has improved its product continuously over time to maintain competitive advantage.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Innovation: Significant investments in R&amp;D have resulted in practical, innovative, and improved designs.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Built on great products: Superior function, reliability, and craftsmanship appeals to consumers.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Brand equity established on product strength: Long-term business success will depend on delivering the best product experience consistently.</a:t>
            </a:r>
          </a:p>
          <a:p>
            <a:endParaRPr lang="en-GB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3F5FA6-D6C9-BCA1-0D90-50F1C2E125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33955" y="188984"/>
            <a:ext cx="946689" cy="732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4927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581F2-3762-1E24-94BC-61821B40C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tx2">
                    <a:lumMod val="50000"/>
                    <a:lumOff val="50000"/>
                  </a:schemeClr>
                </a:solidFill>
                <a:latin typeface="Arial Black" panose="020B0A04020102020204" pitchFamily="34" charset="0"/>
              </a:rPr>
              <a:t>Examples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3F5381-0F26-34B0-5C75-DE106DF9FE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791691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8E4A3307-6A48-9294-5199-0F94EE640B9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12319" y="230188"/>
            <a:ext cx="938542" cy="726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310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DA40B-9C14-7A58-A84A-E0761FEC4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tx2">
                    <a:lumMod val="50000"/>
                    <a:lumOff val="50000"/>
                  </a:schemeClr>
                </a:solidFill>
                <a:latin typeface="Arial Black" panose="020B0A04020102020204" pitchFamily="34" charset="0"/>
              </a:rPr>
              <a:t>Conclusion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C84A87-6B93-79C1-3474-CC86BD2234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065929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C23299E2-51D6-02C8-EECE-F03A4F5023D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988892" y="230188"/>
            <a:ext cx="865215" cy="669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0220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EF6F38-00D9-4B3B-42B4-F24954A36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618" y="1239927"/>
            <a:ext cx="4008586" cy="4680583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chemeClr val="tx2">
                    <a:lumMod val="50000"/>
                    <a:lumOff val="50000"/>
                  </a:schemeClr>
                </a:solidFill>
                <a:latin typeface="Arial Black" panose="020B0A04020102020204" pitchFamily="34" charset="0"/>
              </a:rPr>
              <a:t>References</a:t>
            </a:r>
            <a:r>
              <a:rPr lang="en-GB" sz="3600" dirty="0">
                <a:latin typeface="Arial Black" panose="020B0A040201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60DCA-F546-0793-E7FC-68E53CF994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4077" y="473829"/>
            <a:ext cx="7368395" cy="5910342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endParaRPr lang="en-GB" sz="2000" dirty="0">
              <a:hlinkClick r:id="rId2"/>
            </a:endParaRPr>
          </a:p>
          <a:p>
            <a:endParaRPr lang="en-GB" sz="2000" dirty="0">
              <a:hlinkClick r:id="rId2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https://dovetail.com/product-development/what-is-a-product-concept/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Basha, M. (2023). Impact of artificial intelligence on marketing.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East Asian Journal of Multidisciplinary Research, 2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(3), 993-1004.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Darmawan, D., &amp; Grenier, E. (2021). Competitive advantage and service marketing mix.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Journal of Social Science Studies (JOS3), 1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(2), 75-80.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Farida, I., &amp; Setiawan, D. (2022). Business strategies and competitive advantage: the role of performance and innovation.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Journal of open innovation: Technology, market, and complexity, 8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(3), 163.</a:t>
            </a:r>
          </a:p>
          <a:p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Isololipu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K., &amp; </a:t>
            </a: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Hardianto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A. W. (2022). Analysis of Product Strategy to The Business Growth of Small Medium Enterprises. </a:t>
            </a:r>
            <a:r>
              <a:rPr lang="en-US" sz="1900" i="1" dirty="0" err="1">
                <a:latin typeface="Arial" panose="020B0604020202020204" pitchFamily="34" charset="0"/>
                <a:cs typeface="Arial" panose="020B0604020202020204" pitchFamily="34" charset="0"/>
              </a:rPr>
              <a:t>Jurnal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900" i="1" dirty="0" err="1">
                <a:latin typeface="Arial" panose="020B0604020202020204" pitchFamily="34" charset="0"/>
                <a:cs typeface="Arial" panose="020B0604020202020204" pitchFamily="34" charset="0"/>
              </a:rPr>
              <a:t>Administrasi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900" i="1" dirty="0" err="1">
                <a:latin typeface="Arial" panose="020B0604020202020204" pitchFamily="34" charset="0"/>
                <a:cs typeface="Arial" panose="020B0604020202020204" pitchFamily="34" charset="0"/>
              </a:rPr>
              <a:t>Bisnis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, 11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(1), 13-20.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Kumar, P. (2023).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Principles of Marketing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. Sultan Chand &amp; Sons.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Kotler, P.,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Pfoertsch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W., &amp; Sponholz, U. (2021).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H2H Marketing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Cham: Springer International Publishing.</a:t>
            </a:r>
          </a:p>
          <a:p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Septiano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R., &amp; Sari, L. (2021). Determination of consumer value and purchase decisions: analysis of product quality, location, and promotion.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Dinasti International Journal of Digital Business Management, 2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(3), 482-498.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4A83E7-6C64-FCE3-2DA8-A93C1A9D56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33569" y="296289"/>
            <a:ext cx="865215" cy="669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6189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CD849918-FA9C-EDC7-11FC-7476A7AA2D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18369" y="918546"/>
            <a:ext cx="9931904" cy="4979334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EC61C7B-0DDA-3701-AF94-78D5110D9A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91334" y="744132"/>
            <a:ext cx="920660" cy="712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4817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692</TotalTime>
  <Words>575</Words>
  <Application>Microsoft Office PowerPoint</Application>
  <PresentationFormat>Widescreen</PresentationFormat>
  <Paragraphs>33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Arial Black</vt:lpstr>
      <vt:lpstr>Office Theme</vt:lpstr>
      <vt:lpstr>The Product Concept: most effective model for business in 2025</vt:lpstr>
      <vt:lpstr>Introduction </vt:lpstr>
      <vt:lpstr>Key features </vt:lpstr>
      <vt:lpstr>Examples </vt:lpstr>
      <vt:lpstr>Conclusion 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3</cp:revision>
  <dcterms:created xsi:type="dcterms:W3CDTF">2025-10-21T22:49:53Z</dcterms:created>
  <dcterms:modified xsi:type="dcterms:W3CDTF">2025-10-22T10:22:00Z</dcterms:modified>
</cp:coreProperties>
</file>