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11F1B3-8345-8D98-EB54-A35874B3D4C8}" v="273" dt="2025-10-07T22:59:28.6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gid Glal" userId="b700f9d74181b452" providerId="Windows Live" clId="Web-{8611F1B3-8345-8D98-EB54-A35874B3D4C8}"/>
    <pc:docChg chg="addSld modSld">
      <pc:chgData name="Mgid Glal" userId="b700f9d74181b452" providerId="Windows Live" clId="Web-{8611F1B3-8345-8D98-EB54-A35874B3D4C8}" dt="2025-10-07T22:59:28.689" v="275"/>
      <pc:docMkLst>
        <pc:docMk/>
      </pc:docMkLst>
      <pc:sldChg chg="delSp modSp">
        <pc:chgData name="Mgid Glal" userId="b700f9d74181b452" providerId="Windows Live" clId="Web-{8611F1B3-8345-8D98-EB54-A35874B3D4C8}" dt="2025-10-07T21:22:01.429" v="18" actId="20577"/>
        <pc:sldMkLst>
          <pc:docMk/>
          <pc:sldMk cId="109857222" sldId="256"/>
        </pc:sldMkLst>
        <pc:spChg chg="mod">
          <ac:chgData name="Mgid Glal" userId="b700f9d74181b452" providerId="Windows Live" clId="Web-{8611F1B3-8345-8D98-EB54-A35874B3D4C8}" dt="2025-10-07T21:22:01.429" v="18" actId="20577"/>
          <ac:spMkLst>
            <pc:docMk/>
            <pc:sldMk cId="109857222" sldId="256"/>
            <ac:spMk id="2" creationId="{00000000-0000-0000-0000-000000000000}"/>
          </ac:spMkLst>
        </pc:spChg>
        <pc:spChg chg="del">
          <ac:chgData name="Mgid Glal" userId="b700f9d74181b452" providerId="Windows Live" clId="Web-{8611F1B3-8345-8D98-EB54-A35874B3D4C8}" dt="2025-10-07T21:19:41.694" v="2"/>
          <ac:spMkLst>
            <pc:docMk/>
            <pc:sldMk cId="109857222" sldId="256"/>
            <ac:spMk id="3" creationId="{00000000-0000-0000-0000-000000000000}"/>
          </ac:spMkLst>
        </pc:spChg>
      </pc:sldChg>
      <pc:sldChg chg="addSp delSp modSp new mod setBg addAnim">
        <pc:chgData name="Mgid Glal" userId="b700f9d74181b452" providerId="Windows Live" clId="Web-{8611F1B3-8345-8D98-EB54-A35874B3D4C8}" dt="2025-10-07T22:50:10.134" v="260"/>
        <pc:sldMkLst>
          <pc:docMk/>
          <pc:sldMk cId="2855824201" sldId="257"/>
        </pc:sldMkLst>
        <pc:spChg chg="del">
          <ac:chgData name="Mgid Glal" userId="b700f9d74181b452" providerId="Windows Live" clId="Web-{8611F1B3-8345-8D98-EB54-A35874B3D4C8}" dt="2025-10-07T21:24:25.072" v="31"/>
          <ac:spMkLst>
            <pc:docMk/>
            <pc:sldMk cId="2855824201" sldId="257"/>
            <ac:spMk id="2" creationId="{7ECB14FE-6B06-95EC-597E-92FA3F58CC1C}"/>
          </ac:spMkLst>
        </pc:spChg>
        <pc:spChg chg="mod">
          <ac:chgData name="Mgid Glal" userId="b700f9d74181b452" providerId="Windows Live" clId="Web-{8611F1B3-8345-8D98-EB54-A35874B3D4C8}" dt="2025-10-07T22:47:24.752" v="251"/>
          <ac:spMkLst>
            <pc:docMk/>
            <pc:sldMk cId="2855824201" sldId="257"/>
            <ac:spMk id="3" creationId="{3DFA1A80-CE58-4C5D-CF07-E1B77E8E2060}"/>
          </ac:spMkLst>
        </pc:spChg>
        <pc:spChg chg="add">
          <ac:chgData name="Mgid Glal" userId="b700f9d74181b452" providerId="Windows Live" clId="Web-{8611F1B3-8345-8D98-EB54-A35874B3D4C8}" dt="2025-10-07T22:47:24.752" v="251"/>
          <ac:spMkLst>
            <pc:docMk/>
            <pc:sldMk cId="2855824201" sldId="257"/>
            <ac:spMk id="9" creationId="{3ECBE1F1-D69B-4AFA-ABD5-8E41720EF6DE}"/>
          </ac:spMkLst>
        </pc:spChg>
        <pc:spChg chg="add">
          <ac:chgData name="Mgid Glal" userId="b700f9d74181b452" providerId="Windows Live" clId="Web-{8611F1B3-8345-8D98-EB54-A35874B3D4C8}" dt="2025-10-07T22:47:24.752" v="251"/>
          <ac:spMkLst>
            <pc:docMk/>
            <pc:sldMk cId="2855824201" sldId="257"/>
            <ac:spMk id="11" creationId="{603A6265-E10C-4B85-9C20-E75FCAF9CC63}"/>
          </ac:spMkLst>
        </pc:spChg>
        <pc:picChg chg="add">
          <ac:chgData name="Mgid Glal" userId="b700f9d74181b452" providerId="Windows Live" clId="Web-{8611F1B3-8345-8D98-EB54-A35874B3D4C8}" dt="2025-10-07T22:47:24.752" v="251"/>
          <ac:picMkLst>
            <pc:docMk/>
            <pc:sldMk cId="2855824201" sldId="257"/>
            <ac:picMk id="5" creationId="{3CDF78D9-C23A-C500-0344-923A9543C9D1}"/>
          </ac:picMkLst>
        </pc:picChg>
      </pc:sldChg>
      <pc:sldChg chg="addSp delSp modSp new mod setBg addAnim">
        <pc:chgData name="Mgid Glal" userId="b700f9d74181b452" providerId="Windows Live" clId="Web-{8611F1B3-8345-8D98-EB54-A35874B3D4C8}" dt="2025-10-07T22:51:53.763" v="265"/>
        <pc:sldMkLst>
          <pc:docMk/>
          <pc:sldMk cId="3171013605" sldId="258"/>
        </pc:sldMkLst>
        <pc:spChg chg="del">
          <ac:chgData name="Mgid Glal" userId="b700f9d74181b452" providerId="Windows Live" clId="Web-{8611F1B3-8345-8D98-EB54-A35874B3D4C8}" dt="2025-10-07T22:17:33.129" v="35"/>
          <ac:spMkLst>
            <pc:docMk/>
            <pc:sldMk cId="3171013605" sldId="258"/>
            <ac:spMk id="2" creationId="{6A988A5F-FD5C-1083-C454-70679A6191EB}"/>
          </ac:spMkLst>
        </pc:spChg>
        <pc:spChg chg="mod">
          <ac:chgData name="Mgid Glal" userId="b700f9d74181b452" providerId="Windows Live" clId="Web-{8611F1B3-8345-8D98-EB54-A35874B3D4C8}" dt="2025-10-07T22:47:37.065" v="252"/>
          <ac:spMkLst>
            <pc:docMk/>
            <pc:sldMk cId="3171013605" sldId="258"/>
            <ac:spMk id="3" creationId="{95660766-6991-4716-7B73-6449DB9135CC}"/>
          </ac:spMkLst>
        </pc:spChg>
        <pc:spChg chg="add">
          <ac:chgData name="Mgid Glal" userId="b700f9d74181b452" providerId="Windows Live" clId="Web-{8611F1B3-8345-8D98-EB54-A35874B3D4C8}" dt="2025-10-07T22:47:37.065" v="252"/>
          <ac:spMkLst>
            <pc:docMk/>
            <pc:sldMk cId="3171013605" sldId="258"/>
            <ac:spMk id="8" creationId="{081EA652-8C6A-4E69-BEB9-170809474553}"/>
          </ac:spMkLst>
        </pc:spChg>
        <pc:spChg chg="add">
          <ac:chgData name="Mgid Glal" userId="b700f9d74181b452" providerId="Windows Live" clId="Web-{8611F1B3-8345-8D98-EB54-A35874B3D4C8}" dt="2025-10-07T22:47:37.065" v="252"/>
          <ac:spMkLst>
            <pc:docMk/>
            <pc:sldMk cId="3171013605" sldId="258"/>
            <ac:spMk id="10" creationId="{5298780A-33B9-4EA2-8F67-DE68AD62841B}"/>
          </ac:spMkLst>
        </pc:spChg>
        <pc:spChg chg="add">
          <ac:chgData name="Mgid Glal" userId="b700f9d74181b452" providerId="Windows Live" clId="Web-{8611F1B3-8345-8D98-EB54-A35874B3D4C8}" dt="2025-10-07T22:47:37.065" v="252"/>
          <ac:spMkLst>
            <pc:docMk/>
            <pc:sldMk cId="3171013605" sldId="258"/>
            <ac:spMk id="12" creationId="{7F488E8B-4E1E-4402-8935-D4E6C02615C7}"/>
          </ac:spMkLst>
        </pc:spChg>
      </pc:sldChg>
      <pc:sldChg chg="addSp delSp modSp new mod setBg addAnim delAnim modAnim">
        <pc:chgData name="Mgid Glal" userId="b700f9d74181b452" providerId="Windows Live" clId="Web-{8611F1B3-8345-8D98-EB54-A35874B3D4C8}" dt="2025-10-07T22:56:42.567" v="267"/>
        <pc:sldMkLst>
          <pc:docMk/>
          <pc:sldMk cId="198998709" sldId="259"/>
        </pc:sldMkLst>
        <pc:spChg chg="del">
          <ac:chgData name="Mgid Glal" userId="b700f9d74181b452" providerId="Windows Live" clId="Web-{8611F1B3-8345-8D98-EB54-A35874B3D4C8}" dt="2025-10-07T22:20:29.696" v="74"/>
          <ac:spMkLst>
            <pc:docMk/>
            <pc:sldMk cId="198998709" sldId="259"/>
            <ac:spMk id="2" creationId="{0EB277F3-758E-8F9A-11E0-3AD9D6F7ECB5}"/>
          </ac:spMkLst>
        </pc:spChg>
        <pc:spChg chg="del mod">
          <ac:chgData name="Mgid Glal" userId="b700f9d74181b452" providerId="Windows Live" clId="Web-{8611F1B3-8345-8D98-EB54-A35874B3D4C8}" dt="2025-10-07T22:48:15.973" v="253"/>
          <ac:spMkLst>
            <pc:docMk/>
            <pc:sldMk cId="198998709" sldId="259"/>
            <ac:spMk id="3" creationId="{762F5319-EFEB-C168-26C0-3658C53E1917}"/>
          </ac:spMkLst>
        </pc:spChg>
        <pc:spChg chg="add">
          <ac:chgData name="Mgid Glal" userId="b700f9d74181b452" providerId="Windows Live" clId="Web-{8611F1B3-8345-8D98-EB54-A35874B3D4C8}" dt="2025-10-07T22:48:15.973" v="253"/>
          <ac:spMkLst>
            <pc:docMk/>
            <pc:sldMk cId="198998709" sldId="259"/>
            <ac:spMk id="9" creationId="{BACC6370-2D7E-4714-9D71-7542949D7D5D}"/>
          </ac:spMkLst>
        </pc:spChg>
        <pc:spChg chg="add">
          <ac:chgData name="Mgid Glal" userId="b700f9d74181b452" providerId="Windows Live" clId="Web-{8611F1B3-8345-8D98-EB54-A35874B3D4C8}" dt="2025-10-07T22:48:15.973" v="253"/>
          <ac:spMkLst>
            <pc:docMk/>
            <pc:sldMk cId="198998709" sldId="259"/>
            <ac:spMk id="11" creationId="{256B2C21-A230-48C0-8DF1-C46611373C44}"/>
          </ac:spMkLst>
        </pc:spChg>
        <pc:spChg chg="add">
          <ac:chgData name="Mgid Glal" userId="b700f9d74181b452" providerId="Windows Live" clId="Web-{8611F1B3-8345-8D98-EB54-A35874B3D4C8}" dt="2025-10-07T22:48:15.973" v="253"/>
          <ac:spMkLst>
            <pc:docMk/>
            <pc:sldMk cId="198998709" sldId="259"/>
            <ac:spMk id="13" creationId="{3847E18C-932D-4C95-AABA-FEC7C9499AD7}"/>
          </ac:spMkLst>
        </pc:spChg>
        <pc:spChg chg="add">
          <ac:chgData name="Mgid Glal" userId="b700f9d74181b452" providerId="Windows Live" clId="Web-{8611F1B3-8345-8D98-EB54-A35874B3D4C8}" dt="2025-10-07T22:48:15.973" v="253"/>
          <ac:spMkLst>
            <pc:docMk/>
            <pc:sldMk cId="198998709" sldId="259"/>
            <ac:spMk id="15" creationId="{3150CB11-0C61-439E-910F-5787759E72A0}"/>
          </ac:spMkLst>
        </pc:spChg>
        <pc:spChg chg="add">
          <ac:chgData name="Mgid Glal" userId="b700f9d74181b452" providerId="Windows Live" clId="Web-{8611F1B3-8345-8D98-EB54-A35874B3D4C8}" dt="2025-10-07T22:48:15.973" v="253"/>
          <ac:spMkLst>
            <pc:docMk/>
            <pc:sldMk cId="198998709" sldId="259"/>
            <ac:spMk id="17" creationId="{43F8A58B-5155-44CE-A5FF-7647B47D0A7A}"/>
          </ac:spMkLst>
        </pc:spChg>
        <pc:spChg chg="add">
          <ac:chgData name="Mgid Glal" userId="b700f9d74181b452" providerId="Windows Live" clId="Web-{8611F1B3-8345-8D98-EB54-A35874B3D4C8}" dt="2025-10-07T22:48:15.973" v="253"/>
          <ac:spMkLst>
            <pc:docMk/>
            <pc:sldMk cId="198998709" sldId="259"/>
            <ac:spMk id="19" creationId="{443F2ACA-E6D6-4028-82DD-F03C262D5DE6}"/>
          </ac:spMkLst>
        </pc:spChg>
        <pc:graphicFrameChg chg="add">
          <ac:chgData name="Mgid Glal" userId="b700f9d74181b452" providerId="Windows Live" clId="Web-{8611F1B3-8345-8D98-EB54-A35874B3D4C8}" dt="2025-10-07T22:48:15.973" v="253"/>
          <ac:graphicFrameMkLst>
            <pc:docMk/>
            <pc:sldMk cId="198998709" sldId="259"/>
            <ac:graphicFrameMk id="5" creationId="{9B6EFA13-03A7-5CB3-87D9-272AFC49D989}"/>
          </ac:graphicFrameMkLst>
        </pc:graphicFrameChg>
      </pc:sldChg>
      <pc:sldChg chg="addSp delSp modSp new mod setBg addAnim modAnim">
        <pc:chgData name="Mgid Glal" userId="b700f9d74181b452" providerId="Windows Live" clId="Web-{8611F1B3-8345-8D98-EB54-A35874B3D4C8}" dt="2025-10-07T22:57:42.865" v="270"/>
        <pc:sldMkLst>
          <pc:docMk/>
          <pc:sldMk cId="1958907662" sldId="260"/>
        </pc:sldMkLst>
        <pc:spChg chg="del">
          <ac:chgData name="Mgid Glal" userId="b700f9d74181b452" providerId="Windows Live" clId="Web-{8611F1B3-8345-8D98-EB54-A35874B3D4C8}" dt="2025-10-07T22:22:13.292" v="93"/>
          <ac:spMkLst>
            <pc:docMk/>
            <pc:sldMk cId="1958907662" sldId="260"/>
            <ac:spMk id="2" creationId="{55AF1FF3-4E9B-C954-F50F-241945150887}"/>
          </ac:spMkLst>
        </pc:spChg>
        <pc:spChg chg="del mod">
          <ac:chgData name="Mgid Glal" userId="b700f9d74181b452" providerId="Windows Live" clId="Web-{8611F1B3-8345-8D98-EB54-A35874B3D4C8}" dt="2025-10-07T22:48:27.083" v="254"/>
          <ac:spMkLst>
            <pc:docMk/>
            <pc:sldMk cId="1958907662" sldId="260"/>
            <ac:spMk id="3" creationId="{3AFE2892-F918-BB1F-7EA1-8EF714E973D6}"/>
          </ac:spMkLst>
        </pc:spChg>
        <pc:spChg chg="add">
          <ac:chgData name="Mgid Glal" userId="b700f9d74181b452" providerId="Windows Live" clId="Web-{8611F1B3-8345-8D98-EB54-A35874B3D4C8}" dt="2025-10-07T22:48:27.083" v="254"/>
          <ac:spMkLst>
            <pc:docMk/>
            <pc:sldMk cId="1958907662" sldId="260"/>
            <ac:spMk id="9" creationId="{BACC6370-2D7E-4714-9D71-7542949D7D5D}"/>
          </ac:spMkLst>
        </pc:spChg>
        <pc:spChg chg="add">
          <ac:chgData name="Mgid Glal" userId="b700f9d74181b452" providerId="Windows Live" clId="Web-{8611F1B3-8345-8D98-EB54-A35874B3D4C8}" dt="2025-10-07T22:48:27.083" v="254"/>
          <ac:spMkLst>
            <pc:docMk/>
            <pc:sldMk cId="1958907662" sldId="260"/>
            <ac:spMk id="11" creationId="{256B2C21-A230-48C0-8DF1-C46611373C44}"/>
          </ac:spMkLst>
        </pc:spChg>
        <pc:spChg chg="add">
          <ac:chgData name="Mgid Glal" userId="b700f9d74181b452" providerId="Windows Live" clId="Web-{8611F1B3-8345-8D98-EB54-A35874B3D4C8}" dt="2025-10-07T22:48:27.083" v="254"/>
          <ac:spMkLst>
            <pc:docMk/>
            <pc:sldMk cId="1958907662" sldId="260"/>
            <ac:spMk id="13" creationId="{3847E18C-932D-4C95-AABA-FEC7C9499AD7}"/>
          </ac:spMkLst>
        </pc:spChg>
        <pc:spChg chg="add">
          <ac:chgData name="Mgid Glal" userId="b700f9d74181b452" providerId="Windows Live" clId="Web-{8611F1B3-8345-8D98-EB54-A35874B3D4C8}" dt="2025-10-07T22:48:27.083" v="254"/>
          <ac:spMkLst>
            <pc:docMk/>
            <pc:sldMk cId="1958907662" sldId="260"/>
            <ac:spMk id="15" creationId="{3150CB11-0C61-439E-910F-5787759E72A0}"/>
          </ac:spMkLst>
        </pc:spChg>
        <pc:spChg chg="add">
          <ac:chgData name="Mgid Glal" userId="b700f9d74181b452" providerId="Windows Live" clId="Web-{8611F1B3-8345-8D98-EB54-A35874B3D4C8}" dt="2025-10-07T22:48:27.083" v="254"/>
          <ac:spMkLst>
            <pc:docMk/>
            <pc:sldMk cId="1958907662" sldId="260"/>
            <ac:spMk id="17" creationId="{43F8A58B-5155-44CE-A5FF-7647B47D0A7A}"/>
          </ac:spMkLst>
        </pc:spChg>
        <pc:spChg chg="add">
          <ac:chgData name="Mgid Glal" userId="b700f9d74181b452" providerId="Windows Live" clId="Web-{8611F1B3-8345-8D98-EB54-A35874B3D4C8}" dt="2025-10-07T22:48:27.083" v="254"/>
          <ac:spMkLst>
            <pc:docMk/>
            <pc:sldMk cId="1958907662" sldId="260"/>
            <ac:spMk id="19" creationId="{443F2ACA-E6D6-4028-82DD-F03C262D5DE6}"/>
          </ac:spMkLst>
        </pc:spChg>
        <pc:graphicFrameChg chg="add">
          <ac:chgData name="Mgid Glal" userId="b700f9d74181b452" providerId="Windows Live" clId="Web-{8611F1B3-8345-8D98-EB54-A35874B3D4C8}" dt="2025-10-07T22:48:27.083" v="254"/>
          <ac:graphicFrameMkLst>
            <pc:docMk/>
            <pc:sldMk cId="1958907662" sldId="260"/>
            <ac:graphicFrameMk id="5" creationId="{1A3B73F5-EDC8-B035-0AAD-0BE2E78BFC92}"/>
          </ac:graphicFrameMkLst>
        </pc:graphicFrameChg>
      </pc:sldChg>
      <pc:sldChg chg="addSp delSp modSp new mod setBg addAnim">
        <pc:chgData name="Mgid Glal" userId="b700f9d74181b452" providerId="Windows Live" clId="Web-{8611F1B3-8345-8D98-EB54-A35874B3D4C8}" dt="2025-10-07T22:58:00.397" v="271"/>
        <pc:sldMkLst>
          <pc:docMk/>
          <pc:sldMk cId="3504449837" sldId="261"/>
        </pc:sldMkLst>
        <pc:spChg chg="del">
          <ac:chgData name="Mgid Glal" userId="b700f9d74181b452" providerId="Windows Live" clId="Web-{8611F1B3-8345-8D98-EB54-A35874B3D4C8}" dt="2025-10-07T22:23:50.466" v="105"/>
          <ac:spMkLst>
            <pc:docMk/>
            <pc:sldMk cId="3504449837" sldId="261"/>
            <ac:spMk id="2" creationId="{AF61227F-00AF-FF52-2AB1-2812BBAA89CB}"/>
          </ac:spMkLst>
        </pc:spChg>
        <pc:spChg chg="del mod">
          <ac:chgData name="Mgid Glal" userId="b700f9d74181b452" providerId="Windows Live" clId="Web-{8611F1B3-8345-8D98-EB54-A35874B3D4C8}" dt="2025-10-07T22:48:56.397" v="255"/>
          <ac:spMkLst>
            <pc:docMk/>
            <pc:sldMk cId="3504449837" sldId="261"/>
            <ac:spMk id="3" creationId="{9386DC87-DEE5-5BAA-1DA7-EEBF5EA22FAD}"/>
          </ac:spMkLst>
        </pc:spChg>
        <pc:spChg chg="add">
          <ac:chgData name="Mgid Glal" userId="b700f9d74181b452" providerId="Windows Live" clId="Web-{8611F1B3-8345-8D98-EB54-A35874B3D4C8}" dt="2025-10-07T22:48:56.397" v="255"/>
          <ac:spMkLst>
            <pc:docMk/>
            <pc:sldMk cId="3504449837" sldId="261"/>
            <ac:spMk id="9" creationId="{BACC6370-2D7E-4714-9D71-7542949D7D5D}"/>
          </ac:spMkLst>
        </pc:spChg>
        <pc:spChg chg="add">
          <ac:chgData name="Mgid Glal" userId="b700f9d74181b452" providerId="Windows Live" clId="Web-{8611F1B3-8345-8D98-EB54-A35874B3D4C8}" dt="2025-10-07T22:48:56.397" v="255"/>
          <ac:spMkLst>
            <pc:docMk/>
            <pc:sldMk cId="3504449837" sldId="261"/>
            <ac:spMk id="11" creationId="{256B2C21-A230-48C0-8DF1-C46611373C44}"/>
          </ac:spMkLst>
        </pc:spChg>
        <pc:spChg chg="add">
          <ac:chgData name="Mgid Glal" userId="b700f9d74181b452" providerId="Windows Live" clId="Web-{8611F1B3-8345-8D98-EB54-A35874B3D4C8}" dt="2025-10-07T22:48:56.397" v="255"/>
          <ac:spMkLst>
            <pc:docMk/>
            <pc:sldMk cId="3504449837" sldId="261"/>
            <ac:spMk id="13" creationId="{3847E18C-932D-4C95-AABA-FEC7C9499AD7}"/>
          </ac:spMkLst>
        </pc:spChg>
        <pc:spChg chg="add">
          <ac:chgData name="Mgid Glal" userId="b700f9d74181b452" providerId="Windows Live" clId="Web-{8611F1B3-8345-8D98-EB54-A35874B3D4C8}" dt="2025-10-07T22:48:56.397" v="255"/>
          <ac:spMkLst>
            <pc:docMk/>
            <pc:sldMk cId="3504449837" sldId="261"/>
            <ac:spMk id="15" creationId="{3150CB11-0C61-439E-910F-5787759E72A0}"/>
          </ac:spMkLst>
        </pc:spChg>
        <pc:spChg chg="add">
          <ac:chgData name="Mgid Glal" userId="b700f9d74181b452" providerId="Windows Live" clId="Web-{8611F1B3-8345-8D98-EB54-A35874B3D4C8}" dt="2025-10-07T22:48:56.397" v="255"/>
          <ac:spMkLst>
            <pc:docMk/>
            <pc:sldMk cId="3504449837" sldId="261"/>
            <ac:spMk id="17" creationId="{43F8A58B-5155-44CE-A5FF-7647B47D0A7A}"/>
          </ac:spMkLst>
        </pc:spChg>
        <pc:spChg chg="add">
          <ac:chgData name="Mgid Glal" userId="b700f9d74181b452" providerId="Windows Live" clId="Web-{8611F1B3-8345-8D98-EB54-A35874B3D4C8}" dt="2025-10-07T22:48:56.397" v="255"/>
          <ac:spMkLst>
            <pc:docMk/>
            <pc:sldMk cId="3504449837" sldId="261"/>
            <ac:spMk id="19" creationId="{443F2ACA-E6D6-4028-82DD-F03C262D5DE6}"/>
          </ac:spMkLst>
        </pc:spChg>
        <pc:graphicFrameChg chg="add">
          <ac:chgData name="Mgid Glal" userId="b700f9d74181b452" providerId="Windows Live" clId="Web-{8611F1B3-8345-8D98-EB54-A35874B3D4C8}" dt="2025-10-07T22:48:56.397" v="255"/>
          <ac:graphicFrameMkLst>
            <pc:docMk/>
            <pc:sldMk cId="3504449837" sldId="261"/>
            <ac:graphicFrameMk id="5" creationId="{0B2747F9-1EF5-4A3A-E58D-39436289DDEE}"/>
          </ac:graphicFrameMkLst>
        </pc:graphicFrameChg>
      </pc:sldChg>
      <pc:sldChg chg="addSp delSp modSp new mod setBg addAnim setClrOvrMap">
        <pc:chgData name="Mgid Glal" userId="b700f9d74181b452" providerId="Windows Live" clId="Web-{8611F1B3-8345-8D98-EB54-A35874B3D4C8}" dt="2025-10-07T22:58:24.930" v="272"/>
        <pc:sldMkLst>
          <pc:docMk/>
          <pc:sldMk cId="769339412" sldId="262"/>
        </pc:sldMkLst>
        <pc:spChg chg="del">
          <ac:chgData name="Mgid Glal" userId="b700f9d74181b452" providerId="Windows Live" clId="Web-{8611F1B3-8345-8D98-EB54-A35874B3D4C8}" dt="2025-10-07T22:24:55.489" v="120"/>
          <ac:spMkLst>
            <pc:docMk/>
            <pc:sldMk cId="769339412" sldId="262"/>
            <ac:spMk id="2" creationId="{C802C7EB-7315-E178-C065-4C418CCDEF3A}"/>
          </ac:spMkLst>
        </pc:spChg>
        <pc:spChg chg="del mod">
          <ac:chgData name="Mgid Glal" userId="b700f9d74181b452" providerId="Windows Live" clId="Web-{8611F1B3-8345-8D98-EB54-A35874B3D4C8}" dt="2025-10-07T22:49:21.617" v="256"/>
          <ac:spMkLst>
            <pc:docMk/>
            <pc:sldMk cId="769339412" sldId="262"/>
            <ac:spMk id="3" creationId="{BCC28B34-B1C8-2577-3BEB-940F590B6537}"/>
          </ac:spMkLst>
        </pc:spChg>
        <pc:graphicFrameChg chg="add">
          <ac:chgData name="Mgid Glal" userId="b700f9d74181b452" providerId="Windows Live" clId="Web-{8611F1B3-8345-8D98-EB54-A35874B3D4C8}" dt="2025-10-07T22:49:21.617" v="256"/>
          <ac:graphicFrameMkLst>
            <pc:docMk/>
            <pc:sldMk cId="769339412" sldId="262"/>
            <ac:graphicFrameMk id="5" creationId="{80D0D43A-83D0-BF1C-8B23-BB8F81239431}"/>
          </ac:graphicFrameMkLst>
        </pc:graphicFrameChg>
        <pc:picChg chg="add">
          <ac:chgData name="Mgid Glal" userId="b700f9d74181b452" providerId="Windows Live" clId="Web-{8611F1B3-8345-8D98-EB54-A35874B3D4C8}" dt="2025-10-07T22:49:21.617" v="256"/>
          <ac:picMkLst>
            <pc:docMk/>
            <pc:sldMk cId="769339412" sldId="262"/>
            <ac:picMk id="6" creationId="{86E1FD36-E6E8-9F78-D31E-D24B2158BE64}"/>
          </ac:picMkLst>
        </pc:picChg>
      </pc:sldChg>
      <pc:sldChg chg="addSp delSp modSp new mod setBg addAnim">
        <pc:chgData name="Mgid Glal" userId="b700f9d74181b452" providerId="Windows Live" clId="Web-{8611F1B3-8345-8D98-EB54-A35874B3D4C8}" dt="2025-10-07T22:59:07.749" v="274"/>
        <pc:sldMkLst>
          <pc:docMk/>
          <pc:sldMk cId="4073573928" sldId="263"/>
        </pc:sldMkLst>
        <pc:spChg chg="del">
          <ac:chgData name="Mgid Glal" userId="b700f9d74181b452" providerId="Windows Live" clId="Web-{8611F1B3-8345-8D98-EB54-A35874B3D4C8}" dt="2025-10-07T22:26:24.250" v="133"/>
          <ac:spMkLst>
            <pc:docMk/>
            <pc:sldMk cId="4073573928" sldId="263"/>
            <ac:spMk id="2" creationId="{DA6C14CB-FA6A-A95B-7BDD-19F8B68AC9FB}"/>
          </ac:spMkLst>
        </pc:spChg>
        <pc:spChg chg="mod">
          <ac:chgData name="Mgid Glal" userId="b700f9d74181b452" providerId="Windows Live" clId="Web-{8611F1B3-8345-8D98-EB54-A35874B3D4C8}" dt="2025-10-07T22:49:34.586" v="257"/>
          <ac:spMkLst>
            <pc:docMk/>
            <pc:sldMk cId="4073573928" sldId="263"/>
            <ac:spMk id="3" creationId="{686D948A-0604-AF58-5412-07BC748C7906}"/>
          </ac:spMkLst>
        </pc:spChg>
        <pc:spChg chg="add">
          <ac:chgData name="Mgid Glal" userId="b700f9d74181b452" providerId="Windows Live" clId="Web-{8611F1B3-8345-8D98-EB54-A35874B3D4C8}" dt="2025-10-07T22:49:34.586" v="257"/>
          <ac:spMkLst>
            <pc:docMk/>
            <pc:sldMk cId="4073573928" sldId="263"/>
            <ac:spMk id="9" creationId="{B210AC1D-4063-4C6E-9528-FA9C4C0C18E6}"/>
          </ac:spMkLst>
        </pc:spChg>
        <pc:spChg chg="add">
          <ac:chgData name="Mgid Glal" userId="b700f9d74181b452" providerId="Windows Live" clId="Web-{8611F1B3-8345-8D98-EB54-A35874B3D4C8}" dt="2025-10-07T22:49:34.586" v="257"/>
          <ac:spMkLst>
            <pc:docMk/>
            <pc:sldMk cId="4073573928" sldId="263"/>
            <ac:spMk id="11" creationId="{02F8C595-E68C-4306-AED8-DC7826A0A506}"/>
          </ac:spMkLst>
        </pc:spChg>
        <pc:picChg chg="add">
          <ac:chgData name="Mgid Glal" userId="b700f9d74181b452" providerId="Windows Live" clId="Web-{8611F1B3-8345-8D98-EB54-A35874B3D4C8}" dt="2025-10-07T22:49:34.586" v="257"/>
          <ac:picMkLst>
            <pc:docMk/>
            <pc:sldMk cId="4073573928" sldId="263"/>
            <ac:picMk id="5" creationId="{C3EA663A-E1C3-5110-08C4-9D2E84758933}"/>
          </ac:picMkLst>
        </pc:picChg>
      </pc:sldChg>
      <pc:sldChg chg="addSp delSp modSp new mod setBg addAnim">
        <pc:chgData name="Mgid Glal" userId="b700f9d74181b452" providerId="Windows Live" clId="Web-{8611F1B3-8345-8D98-EB54-A35874B3D4C8}" dt="2025-10-07T22:59:28.689" v="275"/>
        <pc:sldMkLst>
          <pc:docMk/>
          <pc:sldMk cId="3272224196" sldId="264"/>
        </pc:sldMkLst>
        <pc:spChg chg="del">
          <ac:chgData name="Mgid Glal" userId="b700f9d74181b452" providerId="Windows Live" clId="Web-{8611F1B3-8345-8D98-EB54-A35874B3D4C8}" dt="2025-10-07T22:27:36.054" v="147"/>
          <ac:spMkLst>
            <pc:docMk/>
            <pc:sldMk cId="3272224196" sldId="264"/>
            <ac:spMk id="2" creationId="{6DA384A5-C2DD-41BE-21BF-0FD2B44923E1}"/>
          </ac:spMkLst>
        </pc:spChg>
        <pc:spChg chg="del mod">
          <ac:chgData name="Mgid Glal" userId="b700f9d74181b452" providerId="Windows Live" clId="Web-{8611F1B3-8345-8D98-EB54-A35874B3D4C8}" dt="2025-10-07T22:49:44.852" v="258"/>
          <ac:spMkLst>
            <pc:docMk/>
            <pc:sldMk cId="3272224196" sldId="264"/>
            <ac:spMk id="3" creationId="{3D289E79-9EF9-41FD-8A63-D62C507E33A7}"/>
          </ac:spMkLst>
        </pc:spChg>
        <pc:spChg chg="add">
          <ac:chgData name="Mgid Glal" userId="b700f9d74181b452" providerId="Windows Live" clId="Web-{8611F1B3-8345-8D98-EB54-A35874B3D4C8}" dt="2025-10-07T22:49:44.852" v="258"/>
          <ac:spMkLst>
            <pc:docMk/>
            <pc:sldMk cId="3272224196" sldId="264"/>
            <ac:spMk id="9" creationId="{BACC6370-2D7E-4714-9D71-7542949D7D5D}"/>
          </ac:spMkLst>
        </pc:spChg>
        <pc:spChg chg="add">
          <ac:chgData name="Mgid Glal" userId="b700f9d74181b452" providerId="Windows Live" clId="Web-{8611F1B3-8345-8D98-EB54-A35874B3D4C8}" dt="2025-10-07T22:49:44.852" v="258"/>
          <ac:spMkLst>
            <pc:docMk/>
            <pc:sldMk cId="3272224196" sldId="264"/>
            <ac:spMk id="11" creationId="{256B2C21-A230-48C0-8DF1-C46611373C44}"/>
          </ac:spMkLst>
        </pc:spChg>
        <pc:spChg chg="add">
          <ac:chgData name="Mgid Glal" userId="b700f9d74181b452" providerId="Windows Live" clId="Web-{8611F1B3-8345-8D98-EB54-A35874B3D4C8}" dt="2025-10-07T22:49:44.852" v="258"/>
          <ac:spMkLst>
            <pc:docMk/>
            <pc:sldMk cId="3272224196" sldId="264"/>
            <ac:spMk id="13" creationId="{3847E18C-932D-4C95-AABA-FEC7C9499AD7}"/>
          </ac:spMkLst>
        </pc:spChg>
        <pc:spChg chg="add">
          <ac:chgData name="Mgid Glal" userId="b700f9d74181b452" providerId="Windows Live" clId="Web-{8611F1B3-8345-8D98-EB54-A35874B3D4C8}" dt="2025-10-07T22:49:44.852" v="258"/>
          <ac:spMkLst>
            <pc:docMk/>
            <pc:sldMk cId="3272224196" sldId="264"/>
            <ac:spMk id="15" creationId="{3150CB11-0C61-439E-910F-5787759E72A0}"/>
          </ac:spMkLst>
        </pc:spChg>
        <pc:spChg chg="add">
          <ac:chgData name="Mgid Glal" userId="b700f9d74181b452" providerId="Windows Live" clId="Web-{8611F1B3-8345-8D98-EB54-A35874B3D4C8}" dt="2025-10-07T22:49:44.852" v="258"/>
          <ac:spMkLst>
            <pc:docMk/>
            <pc:sldMk cId="3272224196" sldId="264"/>
            <ac:spMk id="17" creationId="{43F8A58B-5155-44CE-A5FF-7647B47D0A7A}"/>
          </ac:spMkLst>
        </pc:spChg>
        <pc:spChg chg="add">
          <ac:chgData name="Mgid Glal" userId="b700f9d74181b452" providerId="Windows Live" clId="Web-{8611F1B3-8345-8D98-EB54-A35874B3D4C8}" dt="2025-10-07T22:49:44.852" v="258"/>
          <ac:spMkLst>
            <pc:docMk/>
            <pc:sldMk cId="3272224196" sldId="264"/>
            <ac:spMk id="19" creationId="{443F2ACA-E6D6-4028-82DD-F03C262D5DE6}"/>
          </ac:spMkLst>
        </pc:spChg>
        <pc:graphicFrameChg chg="add">
          <ac:chgData name="Mgid Glal" userId="b700f9d74181b452" providerId="Windows Live" clId="Web-{8611F1B3-8345-8D98-EB54-A35874B3D4C8}" dt="2025-10-07T22:49:44.852" v="258"/>
          <ac:graphicFrameMkLst>
            <pc:docMk/>
            <pc:sldMk cId="3272224196" sldId="264"/>
            <ac:graphicFrameMk id="5" creationId="{3446C98B-B2F1-9674-115B-5C84B3D34271}"/>
          </ac:graphicFrameMkLst>
        </pc:graphicFrameChg>
      </pc:sldChg>
      <pc:sldChg chg="delSp modSp new">
        <pc:chgData name="Mgid Glal" userId="b700f9d74181b452" providerId="Windows Live" clId="Web-{8611F1B3-8345-8D98-EB54-A35874B3D4C8}" dt="2025-10-07T22:46:50.968" v="250" actId="14100"/>
        <pc:sldMkLst>
          <pc:docMk/>
          <pc:sldMk cId="3652057207" sldId="265"/>
        </pc:sldMkLst>
        <pc:spChg chg="del">
          <ac:chgData name="Mgid Glal" userId="b700f9d74181b452" providerId="Windows Live" clId="Web-{8611F1B3-8345-8D98-EB54-A35874B3D4C8}" dt="2025-10-07T22:29:32.953" v="167"/>
          <ac:spMkLst>
            <pc:docMk/>
            <pc:sldMk cId="3652057207" sldId="265"/>
            <ac:spMk id="2" creationId="{E22F0CD4-CA8B-B893-33A4-BD8923A44965}"/>
          </ac:spMkLst>
        </pc:spChg>
        <pc:spChg chg="mod">
          <ac:chgData name="Mgid Glal" userId="b700f9d74181b452" providerId="Windows Live" clId="Web-{8611F1B3-8345-8D98-EB54-A35874B3D4C8}" dt="2025-10-07T22:46:50.968" v="250" actId="14100"/>
          <ac:spMkLst>
            <pc:docMk/>
            <pc:sldMk cId="3652057207" sldId="265"/>
            <ac:spMk id="3" creationId="{DCF7D15F-AD94-C479-4BE7-D501C247381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80B530-3B69-4EEE-9A92-6A2156BD06C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BF3E546-2376-4BF7-9C35-1830A1036DAE}">
      <dgm:prSet/>
      <dgm:spPr/>
      <dgm:t>
        <a:bodyPr/>
        <a:lstStyle/>
        <a:p>
          <a:r>
            <a:rPr lang="en-US" b="1" u="sng"/>
            <a:t>Weaknesses </a:t>
          </a:r>
          <a:endParaRPr lang="en-US"/>
        </a:p>
      </dgm:t>
    </dgm:pt>
    <dgm:pt modelId="{F975C785-227D-4676-B22F-3B2E47E771F3}" type="parTrans" cxnId="{A34E3A2B-CDC7-4BF6-829C-F58FEBC00E48}">
      <dgm:prSet/>
      <dgm:spPr/>
      <dgm:t>
        <a:bodyPr/>
        <a:lstStyle/>
        <a:p>
          <a:endParaRPr lang="en-US"/>
        </a:p>
      </dgm:t>
    </dgm:pt>
    <dgm:pt modelId="{AA9DFCA5-F86E-4244-A207-C945B5B497B2}" type="sibTrans" cxnId="{A34E3A2B-CDC7-4BF6-829C-F58FEBC00E48}">
      <dgm:prSet/>
      <dgm:spPr/>
      <dgm:t>
        <a:bodyPr/>
        <a:lstStyle/>
        <a:p>
          <a:endParaRPr lang="en-US"/>
        </a:p>
      </dgm:t>
    </dgm:pt>
    <dgm:pt modelId="{86E5EBD9-A427-456E-98A3-82A4360EEE16}">
      <dgm:prSet/>
      <dgm:spPr/>
      <dgm:t>
        <a:bodyPr/>
        <a:lstStyle/>
        <a:p>
          <a:r>
            <a:rPr lang="en-US"/>
            <a:t>Areas for Development</a:t>
          </a:r>
        </a:p>
      </dgm:t>
    </dgm:pt>
    <dgm:pt modelId="{B00EE616-0BFB-4F86-A564-5FE6B7A4FC60}" type="parTrans" cxnId="{6C088117-E6E3-47E0-BE98-61A29CAC9E85}">
      <dgm:prSet/>
      <dgm:spPr/>
      <dgm:t>
        <a:bodyPr/>
        <a:lstStyle/>
        <a:p>
          <a:endParaRPr lang="en-US"/>
        </a:p>
      </dgm:t>
    </dgm:pt>
    <dgm:pt modelId="{CAF71D1B-D20B-4B53-BE99-9B18E3D58EC6}" type="sibTrans" cxnId="{6C088117-E6E3-47E0-BE98-61A29CAC9E85}">
      <dgm:prSet/>
      <dgm:spPr/>
      <dgm:t>
        <a:bodyPr/>
        <a:lstStyle/>
        <a:p>
          <a:endParaRPr lang="en-US"/>
        </a:p>
      </dgm:t>
    </dgm:pt>
    <dgm:pt modelId="{2EE1244D-B8AD-4595-92BC-4F0CB4B3B800}">
      <dgm:prSet/>
      <dgm:spPr/>
      <dgm:t>
        <a:bodyPr/>
        <a:lstStyle/>
        <a:p>
          <a:r>
            <a:rPr lang="en-US"/>
            <a:t>I'm working on my limited clinical knowledge beyond HCA duties to deepen my understanding. I also need to improve time management under pressure, especially when multiple urgent demands arise simultaneously, to ensure all tasks are addressed efficiently.</a:t>
          </a:r>
        </a:p>
      </dgm:t>
    </dgm:pt>
    <dgm:pt modelId="{DC55415D-3046-4EB6-AB1D-7CB377DF2CDC}" type="parTrans" cxnId="{E35C38AA-2533-492B-BE58-8CAF60BD8AF4}">
      <dgm:prSet/>
      <dgm:spPr/>
      <dgm:t>
        <a:bodyPr/>
        <a:lstStyle/>
        <a:p>
          <a:endParaRPr lang="en-US"/>
        </a:p>
      </dgm:t>
    </dgm:pt>
    <dgm:pt modelId="{A68720E9-D872-4D7E-8224-7939BC15C0F6}" type="sibTrans" cxnId="{E35C38AA-2533-492B-BE58-8CAF60BD8AF4}">
      <dgm:prSet/>
      <dgm:spPr/>
      <dgm:t>
        <a:bodyPr/>
        <a:lstStyle/>
        <a:p>
          <a:endParaRPr lang="en-US"/>
        </a:p>
      </dgm:t>
    </dgm:pt>
    <dgm:pt modelId="{B530613D-25EA-425C-AE21-C05AACEA2540}" type="pres">
      <dgm:prSet presAssocID="{0380B530-3B69-4EEE-9A92-6A2156BD06C3}" presName="linear" presStyleCnt="0">
        <dgm:presLayoutVars>
          <dgm:animLvl val="lvl"/>
          <dgm:resizeHandles val="exact"/>
        </dgm:presLayoutVars>
      </dgm:prSet>
      <dgm:spPr/>
    </dgm:pt>
    <dgm:pt modelId="{603200DA-E51E-49D2-84F1-FACEC4CB4F6B}" type="pres">
      <dgm:prSet presAssocID="{6BF3E546-2376-4BF7-9C35-1830A1036DAE}" presName="parentText" presStyleLbl="node1" presStyleIdx="0" presStyleCnt="3">
        <dgm:presLayoutVars>
          <dgm:chMax val="0"/>
          <dgm:bulletEnabled val="1"/>
        </dgm:presLayoutVars>
      </dgm:prSet>
      <dgm:spPr/>
    </dgm:pt>
    <dgm:pt modelId="{59C3F689-B7DB-490A-B549-F26DD1E1F0F4}" type="pres">
      <dgm:prSet presAssocID="{AA9DFCA5-F86E-4244-A207-C945B5B497B2}" presName="spacer" presStyleCnt="0"/>
      <dgm:spPr/>
    </dgm:pt>
    <dgm:pt modelId="{BEB3B5E4-63CD-4A5C-BD32-51425AC68559}" type="pres">
      <dgm:prSet presAssocID="{86E5EBD9-A427-456E-98A3-82A4360EEE16}" presName="parentText" presStyleLbl="node1" presStyleIdx="1" presStyleCnt="3">
        <dgm:presLayoutVars>
          <dgm:chMax val="0"/>
          <dgm:bulletEnabled val="1"/>
        </dgm:presLayoutVars>
      </dgm:prSet>
      <dgm:spPr/>
    </dgm:pt>
    <dgm:pt modelId="{246685F6-0D23-47CB-B374-35FFB4D26DAD}" type="pres">
      <dgm:prSet presAssocID="{CAF71D1B-D20B-4B53-BE99-9B18E3D58EC6}" presName="spacer" presStyleCnt="0"/>
      <dgm:spPr/>
    </dgm:pt>
    <dgm:pt modelId="{8F54E9E6-D424-41C2-A1CF-1F58CC9FEBDB}" type="pres">
      <dgm:prSet presAssocID="{2EE1244D-B8AD-4595-92BC-4F0CB4B3B800}" presName="parentText" presStyleLbl="node1" presStyleIdx="2" presStyleCnt="3">
        <dgm:presLayoutVars>
          <dgm:chMax val="0"/>
          <dgm:bulletEnabled val="1"/>
        </dgm:presLayoutVars>
      </dgm:prSet>
      <dgm:spPr/>
    </dgm:pt>
  </dgm:ptLst>
  <dgm:cxnLst>
    <dgm:cxn modelId="{6C088117-E6E3-47E0-BE98-61A29CAC9E85}" srcId="{0380B530-3B69-4EEE-9A92-6A2156BD06C3}" destId="{86E5EBD9-A427-456E-98A3-82A4360EEE16}" srcOrd="1" destOrd="0" parTransId="{B00EE616-0BFB-4F86-A564-5FE6B7A4FC60}" sibTransId="{CAF71D1B-D20B-4B53-BE99-9B18E3D58EC6}"/>
    <dgm:cxn modelId="{B3F59028-2204-4C79-A5B3-D80E5757362B}" type="presOf" srcId="{86E5EBD9-A427-456E-98A3-82A4360EEE16}" destId="{BEB3B5E4-63CD-4A5C-BD32-51425AC68559}" srcOrd="0" destOrd="0" presId="urn:microsoft.com/office/officeart/2005/8/layout/vList2"/>
    <dgm:cxn modelId="{A34E3A2B-CDC7-4BF6-829C-F58FEBC00E48}" srcId="{0380B530-3B69-4EEE-9A92-6A2156BD06C3}" destId="{6BF3E546-2376-4BF7-9C35-1830A1036DAE}" srcOrd="0" destOrd="0" parTransId="{F975C785-227D-4676-B22F-3B2E47E771F3}" sibTransId="{AA9DFCA5-F86E-4244-A207-C945B5B497B2}"/>
    <dgm:cxn modelId="{7FDC3034-7045-45D3-A6EB-1474D00809EF}" type="presOf" srcId="{6BF3E546-2376-4BF7-9C35-1830A1036DAE}" destId="{603200DA-E51E-49D2-84F1-FACEC4CB4F6B}" srcOrd="0" destOrd="0" presId="urn:microsoft.com/office/officeart/2005/8/layout/vList2"/>
    <dgm:cxn modelId="{E35C38AA-2533-492B-BE58-8CAF60BD8AF4}" srcId="{0380B530-3B69-4EEE-9A92-6A2156BD06C3}" destId="{2EE1244D-B8AD-4595-92BC-4F0CB4B3B800}" srcOrd="2" destOrd="0" parTransId="{DC55415D-3046-4EB6-AB1D-7CB377DF2CDC}" sibTransId="{A68720E9-D872-4D7E-8224-7939BC15C0F6}"/>
    <dgm:cxn modelId="{956256D9-FBE9-4211-A6C0-A113138C0D2F}" type="presOf" srcId="{2EE1244D-B8AD-4595-92BC-4F0CB4B3B800}" destId="{8F54E9E6-D424-41C2-A1CF-1F58CC9FEBDB}" srcOrd="0" destOrd="0" presId="urn:microsoft.com/office/officeart/2005/8/layout/vList2"/>
    <dgm:cxn modelId="{F402EEDF-A895-4804-8CDF-85ED07E8B938}" type="presOf" srcId="{0380B530-3B69-4EEE-9A92-6A2156BD06C3}" destId="{B530613D-25EA-425C-AE21-C05AACEA2540}" srcOrd="0" destOrd="0" presId="urn:microsoft.com/office/officeart/2005/8/layout/vList2"/>
    <dgm:cxn modelId="{12FDEC12-9C94-4E11-B5E9-C37A82667DD9}" type="presParOf" srcId="{B530613D-25EA-425C-AE21-C05AACEA2540}" destId="{603200DA-E51E-49D2-84F1-FACEC4CB4F6B}" srcOrd="0" destOrd="0" presId="urn:microsoft.com/office/officeart/2005/8/layout/vList2"/>
    <dgm:cxn modelId="{4525E9AF-DD35-47CB-9CE0-3613E125A353}" type="presParOf" srcId="{B530613D-25EA-425C-AE21-C05AACEA2540}" destId="{59C3F689-B7DB-490A-B549-F26DD1E1F0F4}" srcOrd="1" destOrd="0" presId="urn:microsoft.com/office/officeart/2005/8/layout/vList2"/>
    <dgm:cxn modelId="{5BC3453D-7DF0-4D02-91DF-9E7AC37C7FAA}" type="presParOf" srcId="{B530613D-25EA-425C-AE21-C05AACEA2540}" destId="{BEB3B5E4-63CD-4A5C-BD32-51425AC68559}" srcOrd="2" destOrd="0" presId="urn:microsoft.com/office/officeart/2005/8/layout/vList2"/>
    <dgm:cxn modelId="{7E2FB1F1-A399-40EF-BCF3-6E8A5AEDB5D8}" type="presParOf" srcId="{B530613D-25EA-425C-AE21-C05AACEA2540}" destId="{246685F6-0D23-47CB-B374-35FFB4D26DAD}" srcOrd="3" destOrd="0" presId="urn:microsoft.com/office/officeart/2005/8/layout/vList2"/>
    <dgm:cxn modelId="{7C98A4CB-2A52-48F7-8E76-575469A39D78}" type="presParOf" srcId="{B530613D-25EA-425C-AE21-C05AACEA2540}" destId="{8F54E9E6-D424-41C2-A1CF-1F58CC9FEBD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E70CAD-E52E-4449-A163-AA9F107B1B2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94C0328-8F9B-4EED-B0EA-63385105C3C1}">
      <dgm:prSet/>
      <dgm:spPr/>
      <dgm:t>
        <a:bodyPr/>
        <a:lstStyle/>
        <a:p>
          <a:r>
            <a:rPr lang="en-US" b="1" u="sng"/>
            <a:t>Opportunities</a:t>
          </a:r>
          <a:endParaRPr lang="en-US"/>
        </a:p>
      </dgm:t>
    </dgm:pt>
    <dgm:pt modelId="{B201002B-1FCD-495C-894A-28C8B46C8400}" type="parTrans" cxnId="{746A2F68-E1FB-4728-A111-4B41FFE6E88B}">
      <dgm:prSet/>
      <dgm:spPr/>
      <dgm:t>
        <a:bodyPr/>
        <a:lstStyle/>
        <a:p>
          <a:endParaRPr lang="en-US"/>
        </a:p>
      </dgm:t>
    </dgm:pt>
    <dgm:pt modelId="{F3EE61D6-8AF0-4D60-9C3C-BAEFE1F1D79A}" type="sibTrans" cxnId="{746A2F68-E1FB-4728-A111-4B41FFE6E88B}">
      <dgm:prSet/>
      <dgm:spPr/>
      <dgm:t>
        <a:bodyPr/>
        <a:lstStyle/>
        <a:p>
          <a:endParaRPr lang="en-US"/>
        </a:p>
      </dgm:t>
    </dgm:pt>
    <dgm:pt modelId="{2FDD2F4C-A086-477E-95DC-10D142E82156}">
      <dgm:prSet/>
      <dgm:spPr/>
      <dgm:t>
        <a:bodyPr/>
        <a:lstStyle/>
        <a:p>
          <a:r>
            <a:rPr lang="en-US"/>
            <a:t>Seizing Opportunities</a:t>
          </a:r>
        </a:p>
      </dgm:t>
    </dgm:pt>
    <dgm:pt modelId="{9040C1E0-7013-40C2-9A8E-E9398617D1D0}" type="parTrans" cxnId="{F3F95E4D-2062-43D6-82E2-A1ACB7240B00}">
      <dgm:prSet/>
      <dgm:spPr/>
      <dgm:t>
        <a:bodyPr/>
        <a:lstStyle/>
        <a:p>
          <a:endParaRPr lang="en-US"/>
        </a:p>
      </dgm:t>
    </dgm:pt>
    <dgm:pt modelId="{8ED2D251-84CA-4EE9-9157-9139011EF1C4}" type="sibTrans" cxnId="{F3F95E4D-2062-43D6-82E2-A1ACB7240B00}">
      <dgm:prSet/>
      <dgm:spPr/>
      <dgm:t>
        <a:bodyPr/>
        <a:lstStyle/>
        <a:p>
          <a:endParaRPr lang="en-US"/>
        </a:p>
      </dgm:t>
    </dgm:pt>
    <dgm:pt modelId="{4262180A-D922-4971-9D01-AA872D3C8475}">
      <dgm:prSet/>
      <dgm:spPr/>
      <dgm:t>
        <a:bodyPr/>
        <a:lstStyle/>
        <a:p>
          <a:r>
            <a:rPr lang="en-US"/>
            <a:t>Significant opportunities exist through apprenticeships and training; Health Education England (2022) highlights these as vital for the future workforce. I can also benefit from mentorship and shadowing to gain insights, and pursue further education to build my academic foundation for advanced roles</a:t>
          </a:r>
        </a:p>
      </dgm:t>
    </dgm:pt>
    <dgm:pt modelId="{ECA8527F-6751-4DD4-A484-2CC8891B66F6}" type="parTrans" cxnId="{AAD0DB94-6CD7-4EEB-8960-CF0D336DAA5F}">
      <dgm:prSet/>
      <dgm:spPr/>
      <dgm:t>
        <a:bodyPr/>
        <a:lstStyle/>
        <a:p>
          <a:endParaRPr lang="en-US"/>
        </a:p>
      </dgm:t>
    </dgm:pt>
    <dgm:pt modelId="{3A0B1F76-4657-4575-8516-EED4988F2ECC}" type="sibTrans" cxnId="{AAD0DB94-6CD7-4EEB-8960-CF0D336DAA5F}">
      <dgm:prSet/>
      <dgm:spPr/>
      <dgm:t>
        <a:bodyPr/>
        <a:lstStyle/>
        <a:p>
          <a:endParaRPr lang="en-US"/>
        </a:p>
      </dgm:t>
    </dgm:pt>
    <dgm:pt modelId="{0E10E7FB-1900-4F2D-BD2B-EDE9F1AC10B9}" type="pres">
      <dgm:prSet presAssocID="{8DE70CAD-E52E-4449-A163-AA9F107B1B2B}" presName="linear" presStyleCnt="0">
        <dgm:presLayoutVars>
          <dgm:animLvl val="lvl"/>
          <dgm:resizeHandles val="exact"/>
        </dgm:presLayoutVars>
      </dgm:prSet>
      <dgm:spPr/>
    </dgm:pt>
    <dgm:pt modelId="{EA6A8A6C-B2BF-4977-9845-EBC3F1515021}" type="pres">
      <dgm:prSet presAssocID="{394C0328-8F9B-4EED-B0EA-63385105C3C1}" presName="parentText" presStyleLbl="node1" presStyleIdx="0" presStyleCnt="3">
        <dgm:presLayoutVars>
          <dgm:chMax val="0"/>
          <dgm:bulletEnabled val="1"/>
        </dgm:presLayoutVars>
      </dgm:prSet>
      <dgm:spPr/>
    </dgm:pt>
    <dgm:pt modelId="{E261DC6A-491A-49B0-ADD5-D9960DD04B9D}" type="pres">
      <dgm:prSet presAssocID="{F3EE61D6-8AF0-4D60-9C3C-BAEFE1F1D79A}" presName="spacer" presStyleCnt="0"/>
      <dgm:spPr/>
    </dgm:pt>
    <dgm:pt modelId="{E0BA6EAB-EE6D-4E58-8BC6-379BDCCC9893}" type="pres">
      <dgm:prSet presAssocID="{2FDD2F4C-A086-477E-95DC-10D142E82156}" presName="parentText" presStyleLbl="node1" presStyleIdx="1" presStyleCnt="3">
        <dgm:presLayoutVars>
          <dgm:chMax val="0"/>
          <dgm:bulletEnabled val="1"/>
        </dgm:presLayoutVars>
      </dgm:prSet>
      <dgm:spPr/>
    </dgm:pt>
    <dgm:pt modelId="{0A47D619-DE0C-4EE4-8EFD-AB3B8817AF7B}" type="pres">
      <dgm:prSet presAssocID="{8ED2D251-84CA-4EE9-9157-9139011EF1C4}" presName="spacer" presStyleCnt="0"/>
      <dgm:spPr/>
    </dgm:pt>
    <dgm:pt modelId="{55BCE689-C5B8-417C-99DF-A0F6D6556705}" type="pres">
      <dgm:prSet presAssocID="{4262180A-D922-4971-9D01-AA872D3C8475}" presName="parentText" presStyleLbl="node1" presStyleIdx="2" presStyleCnt="3">
        <dgm:presLayoutVars>
          <dgm:chMax val="0"/>
          <dgm:bulletEnabled val="1"/>
        </dgm:presLayoutVars>
      </dgm:prSet>
      <dgm:spPr/>
    </dgm:pt>
  </dgm:ptLst>
  <dgm:cxnLst>
    <dgm:cxn modelId="{8075F21B-D216-4A39-85B5-B55AB83D5630}" type="presOf" srcId="{394C0328-8F9B-4EED-B0EA-63385105C3C1}" destId="{EA6A8A6C-B2BF-4977-9845-EBC3F1515021}" srcOrd="0" destOrd="0" presId="urn:microsoft.com/office/officeart/2005/8/layout/vList2"/>
    <dgm:cxn modelId="{98D10F63-70FD-43C1-9696-17BD81055288}" type="presOf" srcId="{8DE70CAD-E52E-4449-A163-AA9F107B1B2B}" destId="{0E10E7FB-1900-4F2D-BD2B-EDE9F1AC10B9}" srcOrd="0" destOrd="0" presId="urn:microsoft.com/office/officeart/2005/8/layout/vList2"/>
    <dgm:cxn modelId="{9F037944-F27F-4451-9291-7A9B035EFC9B}" type="presOf" srcId="{4262180A-D922-4971-9D01-AA872D3C8475}" destId="{55BCE689-C5B8-417C-99DF-A0F6D6556705}" srcOrd="0" destOrd="0" presId="urn:microsoft.com/office/officeart/2005/8/layout/vList2"/>
    <dgm:cxn modelId="{746A2F68-E1FB-4728-A111-4B41FFE6E88B}" srcId="{8DE70CAD-E52E-4449-A163-AA9F107B1B2B}" destId="{394C0328-8F9B-4EED-B0EA-63385105C3C1}" srcOrd="0" destOrd="0" parTransId="{B201002B-1FCD-495C-894A-28C8B46C8400}" sibTransId="{F3EE61D6-8AF0-4D60-9C3C-BAEFE1F1D79A}"/>
    <dgm:cxn modelId="{F3F95E4D-2062-43D6-82E2-A1ACB7240B00}" srcId="{8DE70CAD-E52E-4449-A163-AA9F107B1B2B}" destId="{2FDD2F4C-A086-477E-95DC-10D142E82156}" srcOrd="1" destOrd="0" parTransId="{9040C1E0-7013-40C2-9A8E-E9398617D1D0}" sibTransId="{8ED2D251-84CA-4EE9-9157-9139011EF1C4}"/>
    <dgm:cxn modelId="{AAD0DB94-6CD7-4EEB-8960-CF0D336DAA5F}" srcId="{8DE70CAD-E52E-4449-A163-AA9F107B1B2B}" destId="{4262180A-D922-4971-9D01-AA872D3C8475}" srcOrd="2" destOrd="0" parTransId="{ECA8527F-6751-4DD4-A484-2CC8891B66F6}" sibTransId="{3A0B1F76-4657-4575-8516-EED4988F2ECC}"/>
    <dgm:cxn modelId="{64E1D2CF-67DD-4586-8B68-693F355A1872}" type="presOf" srcId="{2FDD2F4C-A086-477E-95DC-10D142E82156}" destId="{E0BA6EAB-EE6D-4E58-8BC6-379BDCCC9893}" srcOrd="0" destOrd="0" presId="urn:microsoft.com/office/officeart/2005/8/layout/vList2"/>
    <dgm:cxn modelId="{A86D5AE2-0094-4598-BD5D-47C94C788218}" type="presParOf" srcId="{0E10E7FB-1900-4F2D-BD2B-EDE9F1AC10B9}" destId="{EA6A8A6C-B2BF-4977-9845-EBC3F1515021}" srcOrd="0" destOrd="0" presId="urn:microsoft.com/office/officeart/2005/8/layout/vList2"/>
    <dgm:cxn modelId="{A561223D-0548-4F03-A4F8-825096B948FE}" type="presParOf" srcId="{0E10E7FB-1900-4F2D-BD2B-EDE9F1AC10B9}" destId="{E261DC6A-491A-49B0-ADD5-D9960DD04B9D}" srcOrd="1" destOrd="0" presId="urn:microsoft.com/office/officeart/2005/8/layout/vList2"/>
    <dgm:cxn modelId="{9B18C930-B7EC-4A23-A208-04391749202D}" type="presParOf" srcId="{0E10E7FB-1900-4F2D-BD2B-EDE9F1AC10B9}" destId="{E0BA6EAB-EE6D-4E58-8BC6-379BDCCC9893}" srcOrd="2" destOrd="0" presId="urn:microsoft.com/office/officeart/2005/8/layout/vList2"/>
    <dgm:cxn modelId="{6D9C30B1-0DD1-4521-9B97-E3860F94EEA1}" type="presParOf" srcId="{0E10E7FB-1900-4F2D-BD2B-EDE9F1AC10B9}" destId="{0A47D619-DE0C-4EE4-8EFD-AB3B8817AF7B}" srcOrd="3" destOrd="0" presId="urn:microsoft.com/office/officeart/2005/8/layout/vList2"/>
    <dgm:cxn modelId="{22E28DBA-0D05-4F5A-9727-C2D7F66100A2}" type="presParOf" srcId="{0E10E7FB-1900-4F2D-BD2B-EDE9F1AC10B9}" destId="{55BCE689-C5B8-417C-99DF-A0F6D655670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4A6BA4-D413-47B2-9038-6047025A3E2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B4C69E8-DD6C-4DD0-B74A-258D13585BA5}">
      <dgm:prSet/>
      <dgm:spPr/>
      <dgm:t>
        <a:bodyPr/>
        <a:lstStyle/>
        <a:p>
          <a:r>
            <a:rPr lang="en-US" b="1" u="sng"/>
            <a:t>Threats </a:t>
          </a:r>
          <a:endParaRPr lang="en-US"/>
        </a:p>
      </dgm:t>
    </dgm:pt>
    <dgm:pt modelId="{958BF4F3-F021-4ABA-BD90-85DC347BA573}" type="parTrans" cxnId="{ECE07C58-1C41-45BF-A14A-A7161705A5F9}">
      <dgm:prSet/>
      <dgm:spPr/>
      <dgm:t>
        <a:bodyPr/>
        <a:lstStyle/>
        <a:p>
          <a:endParaRPr lang="en-US"/>
        </a:p>
      </dgm:t>
    </dgm:pt>
    <dgm:pt modelId="{99DDFB3D-C8D7-4F96-8F25-A6444E577380}" type="sibTrans" cxnId="{ECE07C58-1C41-45BF-A14A-A7161705A5F9}">
      <dgm:prSet/>
      <dgm:spPr/>
      <dgm:t>
        <a:bodyPr/>
        <a:lstStyle/>
        <a:p>
          <a:endParaRPr lang="en-US"/>
        </a:p>
      </dgm:t>
    </dgm:pt>
    <dgm:pt modelId="{9A531BFB-6E95-440A-97A9-9BF695C9F525}">
      <dgm:prSet/>
      <dgm:spPr/>
      <dgm:t>
        <a:bodyPr/>
        <a:lstStyle/>
        <a:p>
          <a:r>
            <a:rPr lang="en-US"/>
            <a:t>Potential Challenges</a:t>
          </a:r>
        </a:p>
      </dgm:t>
    </dgm:pt>
    <dgm:pt modelId="{A9B3B54D-F1D8-44A2-9229-5957DD424728}" type="parTrans" cxnId="{D3C16A22-82AE-4039-995E-A6DB617C2C52}">
      <dgm:prSet/>
      <dgm:spPr/>
      <dgm:t>
        <a:bodyPr/>
        <a:lstStyle/>
        <a:p>
          <a:endParaRPr lang="en-US"/>
        </a:p>
      </dgm:t>
    </dgm:pt>
    <dgm:pt modelId="{BE4E367C-48AD-4E4F-82F1-255C4AF25BD9}" type="sibTrans" cxnId="{D3C16A22-82AE-4039-995E-A6DB617C2C52}">
      <dgm:prSet/>
      <dgm:spPr/>
      <dgm:t>
        <a:bodyPr/>
        <a:lstStyle/>
        <a:p>
          <a:endParaRPr lang="en-US"/>
        </a:p>
      </dgm:t>
    </dgm:pt>
    <dgm:pt modelId="{277A8CFE-B5A1-42F8-9971-C23A9D9A902E}">
      <dgm:prSet/>
      <dgm:spPr/>
      <dgm:t>
        <a:bodyPr/>
        <a:lstStyle/>
        <a:p>
          <a:r>
            <a:rPr lang="en-US"/>
            <a:t>I acknowledge the workload and staffing pressures within the NHS, which can impact development time. Additionally, the competition for training roles and advanced positions is high, requiring a strong application.</a:t>
          </a:r>
        </a:p>
      </dgm:t>
    </dgm:pt>
    <dgm:pt modelId="{B6BF265A-7DC2-45FC-A17F-48EF0B67F29D}" type="parTrans" cxnId="{8F909481-E1E4-4A26-BAFD-CA82702F34A4}">
      <dgm:prSet/>
      <dgm:spPr/>
      <dgm:t>
        <a:bodyPr/>
        <a:lstStyle/>
        <a:p>
          <a:endParaRPr lang="en-US"/>
        </a:p>
      </dgm:t>
    </dgm:pt>
    <dgm:pt modelId="{544A6FD6-4A3B-4A5B-8547-C0C06276397A}" type="sibTrans" cxnId="{8F909481-E1E4-4A26-BAFD-CA82702F34A4}">
      <dgm:prSet/>
      <dgm:spPr/>
      <dgm:t>
        <a:bodyPr/>
        <a:lstStyle/>
        <a:p>
          <a:endParaRPr lang="en-US"/>
        </a:p>
      </dgm:t>
    </dgm:pt>
    <dgm:pt modelId="{7821D94C-B20D-40FE-9065-2932273EBDD2}" type="pres">
      <dgm:prSet presAssocID="{F64A6BA4-D413-47B2-9038-6047025A3E20}" presName="linear" presStyleCnt="0">
        <dgm:presLayoutVars>
          <dgm:animLvl val="lvl"/>
          <dgm:resizeHandles val="exact"/>
        </dgm:presLayoutVars>
      </dgm:prSet>
      <dgm:spPr/>
    </dgm:pt>
    <dgm:pt modelId="{05892A17-6D6C-4265-8641-280D658E7557}" type="pres">
      <dgm:prSet presAssocID="{4B4C69E8-DD6C-4DD0-B74A-258D13585BA5}" presName="parentText" presStyleLbl="node1" presStyleIdx="0" presStyleCnt="3">
        <dgm:presLayoutVars>
          <dgm:chMax val="0"/>
          <dgm:bulletEnabled val="1"/>
        </dgm:presLayoutVars>
      </dgm:prSet>
      <dgm:spPr/>
    </dgm:pt>
    <dgm:pt modelId="{C857D13D-5D8A-464B-951A-DF5EAD5AC8C2}" type="pres">
      <dgm:prSet presAssocID="{99DDFB3D-C8D7-4F96-8F25-A6444E577380}" presName="spacer" presStyleCnt="0"/>
      <dgm:spPr/>
    </dgm:pt>
    <dgm:pt modelId="{9DABAD09-12FD-4912-818A-0EBDBA45DFF7}" type="pres">
      <dgm:prSet presAssocID="{9A531BFB-6E95-440A-97A9-9BF695C9F525}" presName="parentText" presStyleLbl="node1" presStyleIdx="1" presStyleCnt="3">
        <dgm:presLayoutVars>
          <dgm:chMax val="0"/>
          <dgm:bulletEnabled val="1"/>
        </dgm:presLayoutVars>
      </dgm:prSet>
      <dgm:spPr/>
    </dgm:pt>
    <dgm:pt modelId="{C68A1E76-EA72-4233-AF3F-1EE4573A827C}" type="pres">
      <dgm:prSet presAssocID="{BE4E367C-48AD-4E4F-82F1-255C4AF25BD9}" presName="spacer" presStyleCnt="0"/>
      <dgm:spPr/>
    </dgm:pt>
    <dgm:pt modelId="{ED2EAF99-E29E-4B07-BB65-64BA564B5BE3}" type="pres">
      <dgm:prSet presAssocID="{277A8CFE-B5A1-42F8-9971-C23A9D9A902E}" presName="parentText" presStyleLbl="node1" presStyleIdx="2" presStyleCnt="3">
        <dgm:presLayoutVars>
          <dgm:chMax val="0"/>
          <dgm:bulletEnabled val="1"/>
        </dgm:presLayoutVars>
      </dgm:prSet>
      <dgm:spPr/>
    </dgm:pt>
  </dgm:ptLst>
  <dgm:cxnLst>
    <dgm:cxn modelId="{5033C405-5640-41E3-8C51-B05C259290CC}" type="presOf" srcId="{277A8CFE-B5A1-42F8-9971-C23A9D9A902E}" destId="{ED2EAF99-E29E-4B07-BB65-64BA564B5BE3}" srcOrd="0" destOrd="0" presId="urn:microsoft.com/office/officeart/2005/8/layout/vList2"/>
    <dgm:cxn modelId="{50E5581C-8D8A-4D29-9259-6E43ECC51D64}" type="presOf" srcId="{F64A6BA4-D413-47B2-9038-6047025A3E20}" destId="{7821D94C-B20D-40FE-9065-2932273EBDD2}" srcOrd="0" destOrd="0" presId="urn:microsoft.com/office/officeart/2005/8/layout/vList2"/>
    <dgm:cxn modelId="{D3C16A22-82AE-4039-995E-A6DB617C2C52}" srcId="{F64A6BA4-D413-47B2-9038-6047025A3E20}" destId="{9A531BFB-6E95-440A-97A9-9BF695C9F525}" srcOrd="1" destOrd="0" parTransId="{A9B3B54D-F1D8-44A2-9229-5957DD424728}" sibTransId="{BE4E367C-48AD-4E4F-82F1-255C4AF25BD9}"/>
    <dgm:cxn modelId="{4146F06F-509D-485A-8348-4D636121AA4C}" type="presOf" srcId="{9A531BFB-6E95-440A-97A9-9BF695C9F525}" destId="{9DABAD09-12FD-4912-818A-0EBDBA45DFF7}" srcOrd="0" destOrd="0" presId="urn:microsoft.com/office/officeart/2005/8/layout/vList2"/>
    <dgm:cxn modelId="{ECE07C58-1C41-45BF-A14A-A7161705A5F9}" srcId="{F64A6BA4-D413-47B2-9038-6047025A3E20}" destId="{4B4C69E8-DD6C-4DD0-B74A-258D13585BA5}" srcOrd="0" destOrd="0" parTransId="{958BF4F3-F021-4ABA-BD90-85DC347BA573}" sibTransId="{99DDFB3D-C8D7-4F96-8F25-A6444E577380}"/>
    <dgm:cxn modelId="{8F909481-E1E4-4A26-BAFD-CA82702F34A4}" srcId="{F64A6BA4-D413-47B2-9038-6047025A3E20}" destId="{277A8CFE-B5A1-42F8-9971-C23A9D9A902E}" srcOrd="2" destOrd="0" parTransId="{B6BF265A-7DC2-45FC-A17F-48EF0B67F29D}" sibTransId="{544A6FD6-4A3B-4A5B-8547-C0C06276397A}"/>
    <dgm:cxn modelId="{1A58DEBA-AA43-46D7-B5FC-652AD90A2D69}" type="presOf" srcId="{4B4C69E8-DD6C-4DD0-B74A-258D13585BA5}" destId="{05892A17-6D6C-4265-8641-280D658E7557}" srcOrd="0" destOrd="0" presId="urn:microsoft.com/office/officeart/2005/8/layout/vList2"/>
    <dgm:cxn modelId="{4CF3E9F4-DAB4-4E09-B255-2E3FE946B724}" type="presParOf" srcId="{7821D94C-B20D-40FE-9065-2932273EBDD2}" destId="{05892A17-6D6C-4265-8641-280D658E7557}" srcOrd="0" destOrd="0" presId="urn:microsoft.com/office/officeart/2005/8/layout/vList2"/>
    <dgm:cxn modelId="{BD658ED2-92B3-4050-90A8-ADBB372AAFF9}" type="presParOf" srcId="{7821D94C-B20D-40FE-9065-2932273EBDD2}" destId="{C857D13D-5D8A-464B-951A-DF5EAD5AC8C2}" srcOrd="1" destOrd="0" presId="urn:microsoft.com/office/officeart/2005/8/layout/vList2"/>
    <dgm:cxn modelId="{B3834E86-F324-4AD8-8AC7-65620F692006}" type="presParOf" srcId="{7821D94C-B20D-40FE-9065-2932273EBDD2}" destId="{9DABAD09-12FD-4912-818A-0EBDBA45DFF7}" srcOrd="2" destOrd="0" presId="urn:microsoft.com/office/officeart/2005/8/layout/vList2"/>
    <dgm:cxn modelId="{FD1AF1F5-CDD1-431C-99C2-F93E8D3E828F}" type="presParOf" srcId="{7821D94C-B20D-40FE-9065-2932273EBDD2}" destId="{C68A1E76-EA72-4233-AF3F-1EE4573A827C}" srcOrd="3" destOrd="0" presId="urn:microsoft.com/office/officeart/2005/8/layout/vList2"/>
    <dgm:cxn modelId="{63AF0086-0F0A-4A96-A7A5-BD6FBB06DC63}" type="presParOf" srcId="{7821D94C-B20D-40FE-9065-2932273EBDD2}" destId="{ED2EAF99-E29E-4B07-BB65-64BA564B5BE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362448-01A3-4602-BF9C-6E58179275AF}" type="doc">
      <dgm:prSet loTypeId="urn:microsoft.com/office/officeart/2005/8/layout/process5" loCatId="process" qsTypeId="urn:microsoft.com/office/officeart/2005/8/quickstyle/simple5" qsCatId="simple" csTypeId="urn:microsoft.com/office/officeart/2005/8/colors/colorful5" csCatId="colorful"/>
      <dgm:spPr/>
      <dgm:t>
        <a:bodyPr/>
        <a:lstStyle/>
        <a:p>
          <a:endParaRPr lang="en-US"/>
        </a:p>
      </dgm:t>
    </dgm:pt>
    <dgm:pt modelId="{7F6C8D3A-C6AB-46CA-98B0-D0B725F2F9FE}">
      <dgm:prSet/>
      <dgm:spPr/>
      <dgm:t>
        <a:bodyPr/>
        <a:lstStyle/>
        <a:p>
          <a:r>
            <a:rPr lang="en-US" b="1" u="sng"/>
            <a:t>Strengths to Overcome Weaknesses &amp; Threats </a:t>
          </a:r>
          <a:endParaRPr lang="en-US"/>
        </a:p>
      </dgm:t>
    </dgm:pt>
    <dgm:pt modelId="{4A590BF2-CD1A-464A-9226-06CABEAFF08E}" type="parTrans" cxnId="{3246A56E-9A1E-4702-912B-D9A3DB01B822}">
      <dgm:prSet/>
      <dgm:spPr/>
      <dgm:t>
        <a:bodyPr/>
        <a:lstStyle/>
        <a:p>
          <a:endParaRPr lang="en-US"/>
        </a:p>
      </dgm:t>
    </dgm:pt>
    <dgm:pt modelId="{D51F4EB1-91F0-4A6F-B830-04EEF2F7A77D}" type="sibTrans" cxnId="{3246A56E-9A1E-4702-912B-D9A3DB01B822}">
      <dgm:prSet/>
      <dgm:spPr/>
      <dgm:t>
        <a:bodyPr/>
        <a:lstStyle/>
        <a:p>
          <a:endParaRPr lang="en-US"/>
        </a:p>
      </dgm:t>
    </dgm:pt>
    <dgm:pt modelId="{36135959-71E7-4C04-AF7C-EFB31347DC6D}">
      <dgm:prSet/>
      <dgm:spPr/>
      <dgm:t>
        <a:bodyPr/>
        <a:lstStyle/>
        <a:p>
          <a:r>
            <a:rPr lang="en-US"/>
            <a:t>Strategic Application of Strengths</a:t>
          </a:r>
        </a:p>
      </dgm:t>
    </dgm:pt>
    <dgm:pt modelId="{8CE1E6A8-5B43-47BB-B0D0-689EC36A0616}" type="parTrans" cxnId="{C3970CBA-B79F-4233-8B9A-CE15E11DBA63}">
      <dgm:prSet/>
      <dgm:spPr/>
      <dgm:t>
        <a:bodyPr/>
        <a:lstStyle/>
        <a:p>
          <a:endParaRPr lang="en-US"/>
        </a:p>
      </dgm:t>
    </dgm:pt>
    <dgm:pt modelId="{4965583B-6CFB-48F0-B6AF-AAEACF91D53B}" type="sibTrans" cxnId="{C3970CBA-B79F-4233-8B9A-CE15E11DBA63}">
      <dgm:prSet/>
      <dgm:spPr/>
      <dgm:t>
        <a:bodyPr/>
        <a:lstStyle/>
        <a:p>
          <a:endParaRPr lang="en-US"/>
        </a:p>
      </dgm:t>
    </dgm:pt>
    <dgm:pt modelId="{972890DB-BFB4-41AC-8FD2-0CB65047E73E}">
      <dgm:prSet/>
      <dgm:spPr/>
      <dgm:t>
        <a:bodyPr/>
        <a:lstStyle/>
        <a:p>
          <a:r>
            <a:rPr lang="en-US"/>
            <a:t>I'll use my empathy to ask clarifying questions, building my clinical knowledge. My teamwork will be key to managing time pressure by collaborating and learning efficient strategies from experienced colleagues. I'll leverage my practical skills and team support to create a strong case against the competition for training roles.</a:t>
          </a:r>
        </a:p>
      </dgm:t>
    </dgm:pt>
    <dgm:pt modelId="{8F63A630-002E-4CD7-A82F-89CA435EDA22}" type="parTrans" cxnId="{B5EB1C56-99B8-4065-84C8-31D4C9400DC9}">
      <dgm:prSet/>
      <dgm:spPr/>
      <dgm:t>
        <a:bodyPr/>
        <a:lstStyle/>
        <a:p>
          <a:endParaRPr lang="en-US"/>
        </a:p>
      </dgm:t>
    </dgm:pt>
    <dgm:pt modelId="{5B537CE6-19BE-4D6B-9D80-DE7B4ADADDB3}" type="sibTrans" cxnId="{B5EB1C56-99B8-4065-84C8-31D4C9400DC9}">
      <dgm:prSet/>
      <dgm:spPr/>
      <dgm:t>
        <a:bodyPr/>
        <a:lstStyle/>
        <a:p>
          <a:endParaRPr lang="en-US"/>
        </a:p>
      </dgm:t>
    </dgm:pt>
    <dgm:pt modelId="{DC4E043D-C536-4F07-A264-C4BAC608A8EC}" type="pres">
      <dgm:prSet presAssocID="{EE362448-01A3-4602-BF9C-6E58179275AF}" presName="diagram" presStyleCnt="0">
        <dgm:presLayoutVars>
          <dgm:dir/>
          <dgm:resizeHandles val="exact"/>
        </dgm:presLayoutVars>
      </dgm:prSet>
      <dgm:spPr/>
    </dgm:pt>
    <dgm:pt modelId="{B948C34A-5C2B-4363-978B-D0E2825A8944}" type="pres">
      <dgm:prSet presAssocID="{7F6C8D3A-C6AB-46CA-98B0-D0B725F2F9FE}" presName="node" presStyleLbl="node1" presStyleIdx="0" presStyleCnt="3">
        <dgm:presLayoutVars>
          <dgm:bulletEnabled val="1"/>
        </dgm:presLayoutVars>
      </dgm:prSet>
      <dgm:spPr/>
    </dgm:pt>
    <dgm:pt modelId="{5C80F6E8-D03E-4E6E-9064-66D7E9BB519B}" type="pres">
      <dgm:prSet presAssocID="{D51F4EB1-91F0-4A6F-B830-04EEF2F7A77D}" presName="sibTrans" presStyleLbl="sibTrans2D1" presStyleIdx="0" presStyleCnt="2"/>
      <dgm:spPr/>
    </dgm:pt>
    <dgm:pt modelId="{2C134E98-F1E6-4691-8554-201525F4D206}" type="pres">
      <dgm:prSet presAssocID="{D51F4EB1-91F0-4A6F-B830-04EEF2F7A77D}" presName="connectorText" presStyleLbl="sibTrans2D1" presStyleIdx="0" presStyleCnt="2"/>
      <dgm:spPr/>
    </dgm:pt>
    <dgm:pt modelId="{7BD48918-14D3-4504-8280-82F3A5F46C28}" type="pres">
      <dgm:prSet presAssocID="{36135959-71E7-4C04-AF7C-EFB31347DC6D}" presName="node" presStyleLbl="node1" presStyleIdx="1" presStyleCnt="3">
        <dgm:presLayoutVars>
          <dgm:bulletEnabled val="1"/>
        </dgm:presLayoutVars>
      </dgm:prSet>
      <dgm:spPr/>
    </dgm:pt>
    <dgm:pt modelId="{CFACA447-0D75-4C15-9D72-5EB032FEABCD}" type="pres">
      <dgm:prSet presAssocID="{4965583B-6CFB-48F0-B6AF-AAEACF91D53B}" presName="sibTrans" presStyleLbl="sibTrans2D1" presStyleIdx="1" presStyleCnt="2"/>
      <dgm:spPr/>
    </dgm:pt>
    <dgm:pt modelId="{32E0C600-CEC3-4C35-B89D-1B85F311DD99}" type="pres">
      <dgm:prSet presAssocID="{4965583B-6CFB-48F0-B6AF-AAEACF91D53B}" presName="connectorText" presStyleLbl="sibTrans2D1" presStyleIdx="1" presStyleCnt="2"/>
      <dgm:spPr/>
    </dgm:pt>
    <dgm:pt modelId="{8A5B2F23-9C7E-4416-BC94-DA899013982B}" type="pres">
      <dgm:prSet presAssocID="{972890DB-BFB4-41AC-8FD2-0CB65047E73E}" presName="node" presStyleLbl="node1" presStyleIdx="2" presStyleCnt="3">
        <dgm:presLayoutVars>
          <dgm:bulletEnabled val="1"/>
        </dgm:presLayoutVars>
      </dgm:prSet>
      <dgm:spPr/>
    </dgm:pt>
  </dgm:ptLst>
  <dgm:cxnLst>
    <dgm:cxn modelId="{64406268-2833-430A-9FF2-BBBFC540F5E7}" type="presOf" srcId="{36135959-71E7-4C04-AF7C-EFB31347DC6D}" destId="{7BD48918-14D3-4504-8280-82F3A5F46C28}" srcOrd="0" destOrd="0" presId="urn:microsoft.com/office/officeart/2005/8/layout/process5"/>
    <dgm:cxn modelId="{3246A56E-9A1E-4702-912B-D9A3DB01B822}" srcId="{EE362448-01A3-4602-BF9C-6E58179275AF}" destId="{7F6C8D3A-C6AB-46CA-98B0-D0B725F2F9FE}" srcOrd="0" destOrd="0" parTransId="{4A590BF2-CD1A-464A-9226-06CABEAFF08E}" sibTransId="{D51F4EB1-91F0-4A6F-B830-04EEF2F7A77D}"/>
    <dgm:cxn modelId="{B5EB1C56-99B8-4065-84C8-31D4C9400DC9}" srcId="{EE362448-01A3-4602-BF9C-6E58179275AF}" destId="{972890DB-BFB4-41AC-8FD2-0CB65047E73E}" srcOrd="2" destOrd="0" parTransId="{8F63A630-002E-4CD7-A82F-89CA435EDA22}" sibTransId="{5B537CE6-19BE-4D6B-9D80-DE7B4ADADDB3}"/>
    <dgm:cxn modelId="{33CE5577-FE7B-4ABB-9C30-485BA510D316}" type="presOf" srcId="{D51F4EB1-91F0-4A6F-B830-04EEF2F7A77D}" destId="{2C134E98-F1E6-4691-8554-201525F4D206}" srcOrd="1" destOrd="0" presId="urn:microsoft.com/office/officeart/2005/8/layout/process5"/>
    <dgm:cxn modelId="{EC0CD77D-C5C7-4129-8B6D-2E3CCA983C6E}" type="presOf" srcId="{D51F4EB1-91F0-4A6F-B830-04EEF2F7A77D}" destId="{5C80F6E8-D03E-4E6E-9064-66D7E9BB519B}" srcOrd="0" destOrd="0" presId="urn:microsoft.com/office/officeart/2005/8/layout/process5"/>
    <dgm:cxn modelId="{9161E3AC-5CA8-496C-9C83-F31BD308B16B}" type="presOf" srcId="{EE362448-01A3-4602-BF9C-6E58179275AF}" destId="{DC4E043D-C536-4F07-A264-C4BAC608A8EC}" srcOrd="0" destOrd="0" presId="urn:microsoft.com/office/officeart/2005/8/layout/process5"/>
    <dgm:cxn modelId="{C3970CBA-B79F-4233-8B9A-CE15E11DBA63}" srcId="{EE362448-01A3-4602-BF9C-6E58179275AF}" destId="{36135959-71E7-4C04-AF7C-EFB31347DC6D}" srcOrd="1" destOrd="0" parTransId="{8CE1E6A8-5B43-47BB-B0D0-689EC36A0616}" sibTransId="{4965583B-6CFB-48F0-B6AF-AAEACF91D53B}"/>
    <dgm:cxn modelId="{8F2B2ACD-8BDE-43BF-9A9C-0A2CEE570EA0}" type="presOf" srcId="{4965583B-6CFB-48F0-B6AF-AAEACF91D53B}" destId="{32E0C600-CEC3-4C35-B89D-1B85F311DD99}" srcOrd="1" destOrd="0" presId="urn:microsoft.com/office/officeart/2005/8/layout/process5"/>
    <dgm:cxn modelId="{8C74F5D5-CE4F-4F24-9C6F-9D276E34DF82}" type="presOf" srcId="{7F6C8D3A-C6AB-46CA-98B0-D0B725F2F9FE}" destId="{B948C34A-5C2B-4363-978B-D0E2825A8944}" srcOrd="0" destOrd="0" presId="urn:microsoft.com/office/officeart/2005/8/layout/process5"/>
    <dgm:cxn modelId="{9BF7D8DC-85F8-43D8-8244-355A9AC57DD7}" type="presOf" srcId="{972890DB-BFB4-41AC-8FD2-0CB65047E73E}" destId="{8A5B2F23-9C7E-4416-BC94-DA899013982B}" srcOrd="0" destOrd="0" presId="urn:microsoft.com/office/officeart/2005/8/layout/process5"/>
    <dgm:cxn modelId="{16E3BCF6-C7B3-4E0D-AB43-A5FD027F8268}" type="presOf" srcId="{4965583B-6CFB-48F0-B6AF-AAEACF91D53B}" destId="{CFACA447-0D75-4C15-9D72-5EB032FEABCD}" srcOrd="0" destOrd="0" presId="urn:microsoft.com/office/officeart/2005/8/layout/process5"/>
    <dgm:cxn modelId="{179A9863-E895-4E1D-A963-0ACD74CCCB3B}" type="presParOf" srcId="{DC4E043D-C536-4F07-A264-C4BAC608A8EC}" destId="{B948C34A-5C2B-4363-978B-D0E2825A8944}" srcOrd="0" destOrd="0" presId="urn:microsoft.com/office/officeart/2005/8/layout/process5"/>
    <dgm:cxn modelId="{680B7867-C0DD-4F20-9590-6A059DA8A31A}" type="presParOf" srcId="{DC4E043D-C536-4F07-A264-C4BAC608A8EC}" destId="{5C80F6E8-D03E-4E6E-9064-66D7E9BB519B}" srcOrd="1" destOrd="0" presId="urn:microsoft.com/office/officeart/2005/8/layout/process5"/>
    <dgm:cxn modelId="{129DEE53-387C-44A7-9976-FF8E0B15EB99}" type="presParOf" srcId="{5C80F6E8-D03E-4E6E-9064-66D7E9BB519B}" destId="{2C134E98-F1E6-4691-8554-201525F4D206}" srcOrd="0" destOrd="0" presId="urn:microsoft.com/office/officeart/2005/8/layout/process5"/>
    <dgm:cxn modelId="{72061D89-7CD3-4FEE-AF72-46EEF77D8151}" type="presParOf" srcId="{DC4E043D-C536-4F07-A264-C4BAC608A8EC}" destId="{7BD48918-14D3-4504-8280-82F3A5F46C28}" srcOrd="2" destOrd="0" presId="urn:microsoft.com/office/officeart/2005/8/layout/process5"/>
    <dgm:cxn modelId="{B52A71ED-497D-4555-95AB-CF834565A08F}" type="presParOf" srcId="{DC4E043D-C536-4F07-A264-C4BAC608A8EC}" destId="{CFACA447-0D75-4C15-9D72-5EB032FEABCD}" srcOrd="3" destOrd="0" presId="urn:microsoft.com/office/officeart/2005/8/layout/process5"/>
    <dgm:cxn modelId="{4A4D3336-443F-4946-8086-218B818F5B23}" type="presParOf" srcId="{CFACA447-0D75-4C15-9D72-5EB032FEABCD}" destId="{32E0C600-CEC3-4C35-B89D-1B85F311DD99}" srcOrd="0" destOrd="0" presId="urn:microsoft.com/office/officeart/2005/8/layout/process5"/>
    <dgm:cxn modelId="{CAF49724-03BC-4417-9CFE-B07AE23206D5}" type="presParOf" srcId="{DC4E043D-C536-4F07-A264-C4BAC608A8EC}" destId="{8A5B2F23-9C7E-4416-BC94-DA899013982B}"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FA8756-7298-403E-B76C-59B51E960D3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0699BBB-DD4F-4F15-B35A-D6F19F3F9623}">
      <dgm:prSet/>
      <dgm:spPr/>
      <dgm:t>
        <a:bodyPr/>
        <a:lstStyle/>
        <a:p>
          <a:r>
            <a:rPr lang="en-US" b="1" u="sng"/>
            <a:t>Conclusion </a:t>
          </a:r>
          <a:endParaRPr lang="en-US"/>
        </a:p>
      </dgm:t>
    </dgm:pt>
    <dgm:pt modelId="{485B4429-D267-4BCA-BF78-3337E85149E1}" type="parTrans" cxnId="{B7477AC0-5A2D-4B82-8D86-6707BD408D31}">
      <dgm:prSet/>
      <dgm:spPr/>
      <dgm:t>
        <a:bodyPr/>
        <a:lstStyle/>
        <a:p>
          <a:endParaRPr lang="en-US"/>
        </a:p>
      </dgm:t>
    </dgm:pt>
    <dgm:pt modelId="{38B9DDE7-3EDE-46A1-990F-D5094798EEE7}" type="sibTrans" cxnId="{B7477AC0-5A2D-4B82-8D86-6707BD408D31}">
      <dgm:prSet/>
      <dgm:spPr/>
      <dgm:t>
        <a:bodyPr/>
        <a:lstStyle/>
        <a:p>
          <a:endParaRPr lang="en-US"/>
        </a:p>
      </dgm:t>
    </dgm:pt>
    <dgm:pt modelId="{B78F3224-E7FD-4ABD-B48D-DD57ABA64665}">
      <dgm:prSet/>
      <dgm:spPr/>
      <dgm:t>
        <a:bodyPr/>
        <a:lstStyle/>
        <a:p>
          <a:r>
            <a:rPr lang="en-US"/>
            <a:t>Commitment to Growth</a:t>
          </a:r>
        </a:p>
      </dgm:t>
    </dgm:pt>
    <dgm:pt modelId="{BB9FEBD8-E90C-4B2F-B235-402FF5A51865}" type="parTrans" cxnId="{2FB9D189-C7D1-4DDE-B9C9-5D4EA6D50D08}">
      <dgm:prSet/>
      <dgm:spPr/>
      <dgm:t>
        <a:bodyPr/>
        <a:lstStyle/>
        <a:p>
          <a:endParaRPr lang="en-US"/>
        </a:p>
      </dgm:t>
    </dgm:pt>
    <dgm:pt modelId="{9D595B5E-BB21-429B-B16A-7998C65FB5EA}" type="sibTrans" cxnId="{2FB9D189-C7D1-4DDE-B9C9-5D4EA6D50D08}">
      <dgm:prSet/>
      <dgm:spPr/>
      <dgm:t>
        <a:bodyPr/>
        <a:lstStyle/>
        <a:p>
          <a:endParaRPr lang="en-US"/>
        </a:p>
      </dgm:t>
    </dgm:pt>
    <dgm:pt modelId="{CE44E9BC-57F5-4624-8BB9-D6B3EF2A7526}">
      <dgm:prSet/>
      <dgm:spPr/>
      <dgm:t>
        <a:bodyPr/>
        <a:lstStyle/>
        <a:p>
          <a:r>
            <a:rPr lang="en-US"/>
            <a:t>In summary, I'm focused on developing my clinical knowledge and time management. By strategically applying my strengths, I'm confident I can seize opportunities and navigate challenges to achieve my professional development goals.</a:t>
          </a:r>
        </a:p>
      </dgm:t>
    </dgm:pt>
    <dgm:pt modelId="{AE189F7D-4B35-44E5-B46F-5A11A00E2AE4}" type="parTrans" cxnId="{ACF23684-DB5C-42CE-A97E-5471CA7F9901}">
      <dgm:prSet/>
      <dgm:spPr/>
      <dgm:t>
        <a:bodyPr/>
        <a:lstStyle/>
        <a:p>
          <a:endParaRPr lang="en-US"/>
        </a:p>
      </dgm:t>
    </dgm:pt>
    <dgm:pt modelId="{9B15CBF0-51A1-4BDF-BF30-EC4BC38D222B}" type="sibTrans" cxnId="{ACF23684-DB5C-42CE-A97E-5471CA7F9901}">
      <dgm:prSet/>
      <dgm:spPr/>
      <dgm:t>
        <a:bodyPr/>
        <a:lstStyle/>
        <a:p>
          <a:endParaRPr lang="en-US"/>
        </a:p>
      </dgm:t>
    </dgm:pt>
    <dgm:pt modelId="{95BF083A-9BE6-45C0-861C-F91607F65329}" type="pres">
      <dgm:prSet presAssocID="{FAFA8756-7298-403E-B76C-59B51E960D38}" presName="linear" presStyleCnt="0">
        <dgm:presLayoutVars>
          <dgm:animLvl val="lvl"/>
          <dgm:resizeHandles val="exact"/>
        </dgm:presLayoutVars>
      </dgm:prSet>
      <dgm:spPr/>
    </dgm:pt>
    <dgm:pt modelId="{78B59AE6-31C4-4325-B586-4591E9303FC4}" type="pres">
      <dgm:prSet presAssocID="{D0699BBB-DD4F-4F15-B35A-D6F19F3F9623}" presName="parentText" presStyleLbl="node1" presStyleIdx="0" presStyleCnt="3">
        <dgm:presLayoutVars>
          <dgm:chMax val="0"/>
          <dgm:bulletEnabled val="1"/>
        </dgm:presLayoutVars>
      </dgm:prSet>
      <dgm:spPr/>
    </dgm:pt>
    <dgm:pt modelId="{07BD0CC7-04CE-441D-8C50-AA8AE16636B3}" type="pres">
      <dgm:prSet presAssocID="{38B9DDE7-3EDE-46A1-990F-D5094798EEE7}" presName="spacer" presStyleCnt="0"/>
      <dgm:spPr/>
    </dgm:pt>
    <dgm:pt modelId="{68F4BBA6-0537-4AD8-8141-6AE56D9299F2}" type="pres">
      <dgm:prSet presAssocID="{B78F3224-E7FD-4ABD-B48D-DD57ABA64665}" presName="parentText" presStyleLbl="node1" presStyleIdx="1" presStyleCnt="3">
        <dgm:presLayoutVars>
          <dgm:chMax val="0"/>
          <dgm:bulletEnabled val="1"/>
        </dgm:presLayoutVars>
      </dgm:prSet>
      <dgm:spPr/>
    </dgm:pt>
    <dgm:pt modelId="{161A7359-6F51-4592-8878-A894C47D1A76}" type="pres">
      <dgm:prSet presAssocID="{9D595B5E-BB21-429B-B16A-7998C65FB5EA}" presName="spacer" presStyleCnt="0"/>
      <dgm:spPr/>
    </dgm:pt>
    <dgm:pt modelId="{47491C2C-053E-4968-A05A-8018AF466427}" type="pres">
      <dgm:prSet presAssocID="{CE44E9BC-57F5-4624-8BB9-D6B3EF2A7526}" presName="parentText" presStyleLbl="node1" presStyleIdx="2" presStyleCnt="3">
        <dgm:presLayoutVars>
          <dgm:chMax val="0"/>
          <dgm:bulletEnabled val="1"/>
        </dgm:presLayoutVars>
      </dgm:prSet>
      <dgm:spPr/>
    </dgm:pt>
  </dgm:ptLst>
  <dgm:cxnLst>
    <dgm:cxn modelId="{D5D6974D-CC19-41C4-AC2E-1743F9B10A38}" type="presOf" srcId="{CE44E9BC-57F5-4624-8BB9-D6B3EF2A7526}" destId="{47491C2C-053E-4968-A05A-8018AF466427}" srcOrd="0" destOrd="0" presId="urn:microsoft.com/office/officeart/2005/8/layout/vList2"/>
    <dgm:cxn modelId="{93BDC255-86B7-4657-81BC-1DB83D063CFA}" type="presOf" srcId="{D0699BBB-DD4F-4F15-B35A-D6F19F3F9623}" destId="{78B59AE6-31C4-4325-B586-4591E9303FC4}" srcOrd="0" destOrd="0" presId="urn:microsoft.com/office/officeart/2005/8/layout/vList2"/>
    <dgm:cxn modelId="{ACF23684-DB5C-42CE-A97E-5471CA7F9901}" srcId="{FAFA8756-7298-403E-B76C-59B51E960D38}" destId="{CE44E9BC-57F5-4624-8BB9-D6B3EF2A7526}" srcOrd="2" destOrd="0" parTransId="{AE189F7D-4B35-44E5-B46F-5A11A00E2AE4}" sibTransId="{9B15CBF0-51A1-4BDF-BF30-EC4BC38D222B}"/>
    <dgm:cxn modelId="{2FB9D189-C7D1-4DDE-B9C9-5D4EA6D50D08}" srcId="{FAFA8756-7298-403E-B76C-59B51E960D38}" destId="{B78F3224-E7FD-4ABD-B48D-DD57ABA64665}" srcOrd="1" destOrd="0" parTransId="{BB9FEBD8-E90C-4B2F-B235-402FF5A51865}" sibTransId="{9D595B5E-BB21-429B-B16A-7998C65FB5EA}"/>
    <dgm:cxn modelId="{37DCD18C-2235-42BA-AF96-D594EA12BAF2}" type="presOf" srcId="{FAFA8756-7298-403E-B76C-59B51E960D38}" destId="{95BF083A-9BE6-45C0-861C-F91607F65329}" srcOrd="0" destOrd="0" presId="urn:microsoft.com/office/officeart/2005/8/layout/vList2"/>
    <dgm:cxn modelId="{C3C3EEB5-5A94-43D4-92FE-EF30A333C869}" type="presOf" srcId="{B78F3224-E7FD-4ABD-B48D-DD57ABA64665}" destId="{68F4BBA6-0537-4AD8-8141-6AE56D9299F2}" srcOrd="0" destOrd="0" presId="urn:microsoft.com/office/officeart/2005/8/layout/vList2"/>
    <dgm:cxn modelId="{B7477AC0-5A2D-4B82-8D86-6707BD408D31}" srcId="{FAFA8756-7298-403E-B76C-59B51E960D38}" destId="{D0699BBB-DD4F-4F15-B35A-D6F19F3F9623}" srcOrd="0" destOrd="0" parTransId="{485B4429-D267-4BCA-BF78-3337E85149E1}" sibTransId="{38B9DDE7-3EDE-46A1-990F-D5094798EEE7}"/>
    <dgm:cxn modelId="{F681E370-4380-4478-82AB-E2DB022DD5D6}" type="presParOf" srcId="{95BF083A-9BE6-45C0-861C-F91607F65329}" destId="{78B59AE6-31C4-4325-B586-4591E9303FC4}" srcOrd="0" destOrd="0" presId="urn:microsoft.com/office/officeart/2005/8/layout/vList2"/>
    <dgm:cxn modelId="{18F85663-A2C2-462B-A658-AAFD24CB6073}" type="presParOf" srcId="{95BF083A-9BE6-45C0-861C-F91607F65329}" destId="{07BD0CC7-04CE-441D-8C50-AA8AE16636B3}" srcOrd="1" destOrd="0" presId="urn:microsoft.com/office/officeart/2005/8/layout/vList2"/>
    <dgm:cxn modelId="{BE96EFA9-346C-4474-9F74-4E357890B0C7}" type="presParOf" srcId="{95BF083A-9BE6-45C0-861C-F91607F65329}" destId="{68F4BBA6-0537-4AD8-8141-6AE56D9299F2}" srcOrd="2" destOrd="0" presId="urn:microsoft.com/office/officeart/2005/8/layout/vList2"/>
    <dgm:cxn modelId="{6DD008F6-419B-40B4-BECF-EBA1706B7123}" type="presParOf" srcId="{95BF083A-9BE6-45C0-861C-F91607F65329}" destId="{161A7359-6F51-4592-8878-A894C47D1A76}" srcOrd="3" destOrd="0" presId="urn:microsoft.com/office/officeart/2005/8/layout/vList2"/>
    <dgm:cxn modelId="{CD9B2664-8A6D-45A2-8267-2966860E4A8A}" type="presParOf" srcId="{95BF083A-9BE6-45C0-861C-F91607F65329}" destId="{47491C2C-053E-4968-A05A-8018AF46642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3200DA-E51E-49D2-84F1-FACEC4CB4F6B}">
      <dsp:nvSpPr>
        <dsp:cNvPr id="0" name=""/>
        <dsp:cNvSpPr/>
      </dsp:nvSpPr>
      <dsp:spPr>
        <a:xfrm>
          <a:off x="0" y="89509"/>
          <a:ext cx="6666833" cy="17199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u="sng" kern="1200"/>
            <a:t>Weaknesses </a:t>
          </a:r>
          <a:endParaRPr lang="en-US" sz="2000" kern="1200"/>
        </a:p>
      </dsp:txBody>
      <dsp:txXfrm>
        <a:off x="83959" y="173468"/>
        <a:ext cx="6498915" cy="1551982"/>
      </dsp:txXfrm>
    </dsp:sp>
    <dsp:sp modelId="{BEB3B5E4-63CD-4A5C-BD32-51425AC68559}">
      <dsp:nvSpPr>
        <dsp:cNvPr id="0" name=""/>
        <dsp:cNvSpPr/>
      </dsp:nvSpPr>
      <dsp:spPr>
        <a:xfrm>
          <a:off x="0" y="1867010"/>
          <a:ext cx="6666833" cy="171990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Areas for Development</a:t>
          </a:r>
        </a:p>
      </dsp:txBody>
      <dsp:txXfrm>
        <a:off x="83959" y="1950969"/>
        <a:ext cx="6498915" cy="1551982"/>
      </dsp:txXfrm>
    </dsp:sp>
    <dsp:sp modelId="{8F54E9E6-D424-41C2-A1CF-1F58CC9FEBDB}">
      <dsp:nvSpPr>
        <dsp:cNvPr id="0" name=""/>
        <dsp:cNvSpPr/>
      </dsp:nvSpPr>
      <dsp:spPr>
        <a:xfrm>
          <a:off x="0" y="3644510"/>
          <a:ext cx="6666833" cy="17199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I'm working on my limited clinical knowledge beyond HCA duties to deepen my understanding. I also need to improve time management under pressure, especially when multiple urgent demands arise simultaneously, to ensure all tasks are addressed efficiently.</a:t>
          </a:r>
        </a:p>
      </dsp:txBody>
      <dsp:txXfrm>
        <a:off x="83959" y="3728469"/>
        <a:ext cx="6498915" cy="1551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6A8A6C-B2BF-4977-9845-EBC3F1515021}">
      <dsp:nvSpPr>
        <dsp:cNvPr id="0" name=""/>
        <dsp:cNvSpPr/>
      </dsp:nvSpPr>
      <dsp:spPr>
        <a:xfrm>
          <a:off x="0" y="353254"/>
          <a:ext cx="6666833" cy="154791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u="sng" kern="1200"/>
            <a:t>Opportunities</a:t>
          </a:r>
          <a:endParaRPr lang="en-US" sz="1800" kern="1200"/>
        </a:p>
      </dsp:txBody>
      <dsp:txXfrm>
        <a:off x="75563" y="428817"/>
        <a:ext cx="6515707" cy="1396784"/>
      </dsp:txXfrm>
    </dsp:sp>
    <dsp:sp modelId="{E0BA6EAB-EE6D-4E58-8BC6-379BDCCC9893}">
      <dsp:nvSpPr>
        <dsp:cNvPr id="0" name=""/>
        <dsp:cNvSpPr/>
      </dsp:nvSpPr>
      <dsp:spPr>
        <a:xfrm>
          <a:off x="0" y="1953005"/>
          <a:ext cx="6666833" cy="154791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Seizing Opportunities</a:t>
          </a:r>
        </a:p>
      </dsp:txBody>
      <dsp:txXfrm>
        <a:off x="75563" y="2028568"/>
        <a:ext cx="6515707" cy="1396784"/>
      </dsp:txXfrm>
    </dsp:sp>
    <dsp:sp modelId="{55BCE689-C5B8-417C-99DF-A0F6D6556705}">
      <dsp:nvSpPr>
        <dsp:cNvPr id="0" name=""/>
        <dsp:cNvSpPr/>
      </dsp:nvSpPr>
      <dsp:spPr>
        <a:xfrm>
          <a:off x="0" y="3552755"/>
          <a:ext cx="6666833" cy="154791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Significant opportunities exist through apprenticeships and training; Health Education England (2022) highlights these as vital for the future workforce. I can also benefit from mentorship and shadowing to gain insights, and pursue further education to build my academic foundation for advanced roles</a:t>
          </a:r>
        </a:p>
      </dsp:txBody>
      <dsp:txXfrm>
        <a:off x="75563" y="3628318"/>
        <a:ext cx="6515707" cy="13967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92A17-6D6C-4265-8641-280D658E7557}">
      <dsp:nvSpPr>
        <dsp:cNvPr id="0" name=""/>
        <dsp:cNvSpPr/>
      </dsp:nvSpPr>
      <dsp:spPr>
        <a:xfrm>
          <a:off x="0" y="550197"/>
          <a:ext cx="6666833" cy="141277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u="sng" kern="1200"/>
            <a:t>Threats </a:t>
          </a:r>
          <a:endParaRPr lang="en-US" sz="2000" kern="1200"/>
        </a:p>
      </dsp:txBody>
      <dsp:txXfrm>
        <a:off x="68966" y="619163"/>
        <a:ext cx="6528901" cy="1274843"/>
      </dsp:txXfrm>
    </dsp:sp>
    <dsp:sp modelId="{9DABAD09-12FD-4912-818A-0EBDBA45DFF7}">
      <dsp:nvSpPr>
        <dsp:cNvPr id="0" name=""/>
        <dsp:cNvSpPr/>
      </dsp:nvSpPr>
      <dsp:spPr>
        <a:xfrm>
          <a:off x="0" y="2020572"/>
          <a:ext cx="6666833" cy="1412775"/>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Potential Challenges</a:t>
          </a:r>
        </a:p>
      </dsp:txBody>
      <dsp:txXfrm>
        <a:off x="68966" y="2089538"/>
        <a:ext cx="6528901" cy="1274843"/>
      </dsp:txXfrm>
    </dsp:sp>
    <dsp:sp modelId="{ED2EAF99-E29E-4B07-BB65-64BA564B5BE3}">
      <dsp:nvSpPr>
        <dsp:cNvPr id="0" name=""/>
        <dsp:cNvSpPr/>
      </dsp:nvSpPr>
      <dsp:spPr>
        <a:xfrm>
          <a:off x="0" y="3490947"/>
          <a:ext cx="6666833" cy="1412775"/>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 acknowledge the workload and staffing pressures within the NHS, which can impact development time. Additionally, the competition for training roles and advanced positions is high, requiring a strong application.</a:t>
          </a:r>
        </a:p>
      </dsp:txBody>
      <dsp:txXfrm>
        <a:off x="68966" y="3559913"/>
        <a:ext cx="6528901" cy="12748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8C34A-5C2B-4363-978B-D0E2825A8944}">
      <dsp:nvSpPr>
        <dsp:cNvPr id="0" name=""/>
        <dsp:cNvSpPr/>
      </dsp:nvSpPr>
      <dsp:spPr>
        <a:xfrm>
          <a:off x="9242" y="1346949"/>
          <a:ext cx="2762398" cy="1657439"/>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u="sng" kern="1200"/>
            <a:t>Strengths to Overcome Weaknesses &amp; Threats </a:t>
          </a:r>
          <a:endParaRPr lang="en-US" sz="1100" kern="1200"/>
        </a:p>
      </dsp:txBody>
      <dsp:txXfrm>
        <a:off x="57787" y="1395494"/>
        <a:ext cx="2665308" cy="1560349"/>
      </dsp:txXfrm>
    </dsp:sp>
    <dsp:sp modelId="{5C80F6E8-D03E-4E6E-9064-66D7E9BB519B}">
      <dsp:nvSpPr>
        <dsp:cNvPr id="0" name=""/>
        <dsp:cNvSpPr/>
      </dsp:nvSpPr>
      <dsp:spPr>
        <a:xfrm>
          <a:off x="3014732" y="1833131"/>
          <a:ext cx="585628" cy="685074"/>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014732" y="1970146"/>
        <a:ext cx="409940" cy="411044"/>
      </dsp:txXfrm>
    </dsp:sp>
    <dsp:sp modelId="{7BD48918-14D3-4504-8280-82F3A5F46C28}">
      <dsp:nvSpPr>
        <dsp:cNvPr id="0" name=""/>
        <dsp:cNvSpPr/>
      </dsp:nvSpPr>
      <dsp:spPr>
        <a:xfrm>
          <a:off x="3876600" y="1346949"/>
          <a:ext cx="2762398" cy="1657439"/>
        </a:xfrm>
        <a:prstGeom prst="roundRect">
          <a:avLst>
            <a:gd name="adj" fmla="val 10000"/>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Strategic Application of Strengths</a:t>
          </a:r>
        </a:p>
      </dsp:txBody>
      <dsp:txXfrm>
        <a:off x="3925145" y="1395494"/>
        <a:ext cx="2665308" cy="1560349"/>
      </dsp:txXfrm>
    </dsp:sp>
    <dsp:sp modelId="{CFACA447-0D75-4C15-9D72-5EB032FEABCD}">
      <dsp:nvSpPr>
        <dsp:cNvPr id="0" name=""/>
        <dsp:cNvSpPr/>
      </dsp:nvSpPr>
      <dsp:spPr>
        <a:xfrm>
          <a:off x="6882090" y="1833131"/>
          <a:ext cx="585628" cy="685074"/>
        </a:xfrm>
        <a:prstGeom prst="rightArrow">
          <a:avLst>
            <a:gd name="adj1" fmla="val 60000"/>
            <a:gd name="adj2" fmla="val 5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6882090" y="1970146"/>
        <a:ext cx="409940" cy="411044"/>
      </dsp:txXfrm>
    </dsp:sp>
    <dsp:sp modelId="{8A5B2F23-9C7E-4416-BC94-DA899013982B}">
      <dsp:nvSpPr>
        <dsp:cNvPr id="0" name=""/>
        <dsp:cNvSpPr/>
      </dsp:nvSpPr>
      <dsp:spPr>
        <a:xfrm>
          <a:off x="7743958" y="1346949"/>
          <a:ext cx="2762398" cy="1657439"/>
        </a:xfrm>
        <a:prstGeom prst="roundRect">
          <a:avLst>
            <a:gd name="adj" fmla="val 1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I'll use my empathy to ask clarifying questions, building my clinical knowledge. My teamwork will be key to managing time pressure by collaborating and learning efficient strategies from experienced colleagues. I'll leverage my practical skills and team support to create a strong case against the competition for training roles.</a:t>
          </a:r>
        </a:p>
      </dsp:txBody>
      <dsp:txXfrm>
        <a:off x="7792503" y="1395494"/>
        <a:ext cx="2665308" cy="15603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59AE6-31C4-4325-B586-4591E9303FC4}">
      <dsp:nvSpPr>
        <dsp:cNvPr id="0" name=""/>
        <dsp:cNvSpPr/>
      </dsp:nvSpPr>
      <dsp:spPr>
        <a:xfrm>
          <a:off x="0" y="89509"/>
          <a:ext cx="6666833" cy="17199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u="sng" kern="1200"/>
            <a:t>Conclusion </a:t>
          </a:r>
          <a:endParaRPr lang="en-US" sz="2000" kern="1200"/>
        </a:p>
      </dsp:txBody>
      <dsp:txXfrm>
        <a:off x="83959" y="173468"/>
        <a:ext cx="6498915" cy="1551982"/>
      </dsp:txXfrm>
    </dsp:sp>
    <dsp:sp modelId="{68F4BBA6-0537-4AD8-8141-6AE56D9299F2}">
      <dsp:nvSpPr>
        <dsp:cNvPr id="0" name=""/>
        <dsp:cNvSpPr/>
      </dsp:nvSpPr>
      <dsp:spPr>
        <a:xfrm>
          <a:off x="0" y="1867010"/>
          <a:ext cx="6666833" cy="171990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Commitment to Growth</a:t>
          </a:r>
        </a:p>
      </dsp:txBody>
      <dsp:txXfrm>
        <a:off x="83959" y="1950969"/>
        <a:ext cx="6498915" cy="1551982"/>
      </dsp:txXfrm>
    </dsp:sp>
    <dsp:sp modelId="{47491C2C-053E-4968-A05A-8018AF466427}">
      <dsp:nvSpPr>
        <dsp:cNvPr id="0" name=""/>
        <dsp:cNvSpPr/>
      </dsp:nvSpPr>
      <dsp:spPr>
        <a:xfrm>
          <a:off x="0" y="3644510"/>
          <a:ext cx="6666833" cy="17199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In summary, I'm focused on developing my clinical knowledge and time management. By strategically applying my strengths, I'm confident I can seize opportunities and navigate challenges to achieve my professional development goals.</a:t>
          </a:r>
        </a:p>
      </dsp:txBody>
      <dsp:txXfrm>
        <a:off x="83959" y="3728469"/>
        <a:ext cx="6498915" cy="15519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3448957"/>
          </a:xfrm>
        </p:spPr>
        <p:txBody>
          <a:bodyPr>
            <a:normAutofit/>
          </a:bodyPr>
          <a:lstStyle/>
          <a:p>
            <a:pPr marL="285750" indent="-285750" algn="l">
              <a:buFont typeface="Arial,Sans-Serif"/>
              <a:buChar char="•"/>
            </a:pPr>
            <a:r>
              <a:rPr lang="en-GB" sz="2400" b="1" dirty="0">
                <a:latin typeface="Arial"/>
                <a:cs typeface="Arial"/>
              </a:rPr>
              <a:t>Title: </a:t>
            </a:r>
            <a:r>
              <a:rPr lang="en-GB" sz="2400" b="1" dirty="0" err="1">
                <a:latin typeface="Arial"/>
                <a:cs typeface="Arial"/>
              </a:rPr>
              <a:t>Assigment</a:t>
            </a:r>
            <a:r>
              <a:rPr lang="en-GB" sz="2400" b="1" dirty="0">
                <a:latin typeface="Arial"/>
                <a:cs typeface="Arial"/>
              </a:rPr>
              <a:t> 1 </a:t>
            </a:r>
            <a:r>
              <a:rPr lang="en-US" sz="2400" b="1" dirty="0">
                <a:latin typeface="Arial"/>
                <a:cs typeface="Arial"/>
              </a:rPr>
              <a:t>Individual Presentation</a:t>
            </a:r>
            <a:endParaRPr lang="en-GB" sz="2400" dirty="0">
              <a:latin typeface="Arial"/>
              <a:cs typeface="Arial"/>
            </a:endParaRPr>
          </a:p>
          <a:p>
            <a:pPr marL="285750" indent="-285750" algn="l">
              <a:buFont typeface="Arial,Sans-Serif"/>
              <a:buChar char="•"/>
            </a:pPr>
            <a:r>
              <a:rPr lang="en-GB" sz="2400" b="1" dirty="0">
                <a:latin typeface="Arial"/>
                <a:cs typeface="Arial"/>
              </a:rPr>
              <a:t>Your </a:t>
            </a:r>
            <a:r>
              <a:rPr lang="en-GB" sz="2400" b="1" dirty="0" err="1">
                <a:latin typeface="Arial"/>
                <a:cs typeface="Arial"/>
              </a:rPr>
              <a:t>Name:mgid</a:t>
            </a:r>
            <a:r>
              <a:rPr lang="en-GB" sz="2400" b="1" dirty="0">
                <a:latin typeface="Arial"/>
                <a:cs typeface="Arial"/>
              </a:rPr>
              <a:t> </a:t>
            </a:r>
            <a:r>
              <a:rPr lang="en-GB" sz="2400" b="1" dirty="0" err="1">
                <a:latin typeface="Arial"/>
                <a:cs typeface="Arial"/>
              </a:rPr>
              <a:t>glal</a:t>
            </a:r>
            <a:endParaRPr lang="en-GB" sz="2400" dirty="0" err="1">
              <a:latin typeface="Arial"/>
              <a:cs typeface="Arial"/>
            </a:endParaRPr>
          </a:p>
          <a:p>
            <a:pPr marL="285750" indent="-285750" algn="l">
              <a:buFont typeface="Arial,Sans-Serif"/>
              <a:buChar char="•"/>
            </a:pPr>
            <a:r>
              <a:rPr lang="en-GB" sz="2400" b="1" dirty="0">
                <a:latin typeface="Arial"/>
                <a:cs typeface="Arial"/>
              </a:rPr>
              <a:t>Course: Certificate of Higher Education in Health and Social Care</a:t>
            </a:r>
            <a:endParaRPr lang="en-GB" sz="2400" dirty="0">
              <a:latin typeface="Arial"/>
              <a:cs typeface="Arial"/>
            </a:endParaRPr>
          </a:p>
          <a:p>
            <a:pPr marL="285750" indent="-285750" algn="l">
              <a:buFont typeface="Arial,Sans-Serif"/>
              <a:buChar char="•"/>
            </a:pPr>
            <a:r>
              <a:rPr lang="en-GB" sz="2400" b="1" dirty="0">
                <a:latin typeface="Arial"/>
                <a:cs typeface="Arial"/>
              </a:rPr>
              <a:t>Module:</a:t>
            </a:r>
            <a:r>
              <a:rPr lang="en-GB" sz="2400" b="1" dirty="0">
                <a:latin typeface="Arial"/>
                <a:ea typeface="+mj-lt"/>
                <a:cs typeface="Arial"/>
              </a:rPr>
              <a:t> LCHS4009 Professional Development within Health and Social Care. </a:t>
            </a:r>
            <a:endParaRPr lang="en-GB" sz="2400" dirty="0">
              <a:latin typeface="Arial"/>
              <a:ea typeface="+mj-lt"/>
              <a:cs typeface="Arial"/>
            </a:endParaRPr>
          </a:p>
          <a:p>
            <a:pPr marL="285750" indent="-285750" algn="l">
              <a:buFont typeface="Arial,Sans-Serif"/>
              <a:buChar char="•"/>
            </a:pPr>
            <a:r>
              <a:rPr lang="en-GB" sz="2400" b="1" dirty="0">
                <a:latin typeface="Arial"/>
                <a:cs typeface="Arial"/>
              </a:rPr>
              <a:t>Lecturer: </a:t>
            </a:r>
            <a:r>
              <a:rPr lang="en-GB" sz="2400" b="1" dirty="0">
                <a:solidFill>
                  <a:srgbClr val="000000"/>
                </a:solidFill>
                <a:latin typeface="Arial"/>
                <a:ea typeface="+mj-lt"/>
                <a:cs typeface="Arial"/>
              </a:rPr>
              <a:t>Olubukola Adegbite</a:t>
            </a:r>
            <a:endParaRPr lang="en-GB" sz="1100" dirty="0">
              <a:solidFill>
                <a:srgbClr val="1D2125"/>
              </a:solidFill>
              <a:latin typeface="Aptos Display"/>
              <a:ea typeface="+mj-lt"/>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ime compass on hand">
            <a:extLst>
              <a:ext uri="{FF2B5EF4-FFF2-40B4-BE49-F238E27FC236}">
                <a16:creationId xmlns:a16="http://schemas.microsoft.com/office/drawing/2014/main" id="{3CDF78D9-C23A-C500-0344-923A9543C9D1}"/>
              </a:ext>
            </a:extLst>
          </p:cNvPr>
          <p:cNvPicPr>
            <a:picLocks noChangeAspect="1"/>
          </p:cNvPicPr>
          <p:nvPr/>
        </p:nvPicPr>
        <p:blipFill>
          <a:blip r:embed="rId2"/>
          <a:srcRect l="17524" r="29978" b="9"/>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FA1A80-CE58-4C5D-CF07-E1B77E8E2060}"/>
              </a:ext>
            </a:extLst>
          </p:cNvPr>
          <p:cNvSpPr>
            <a:spLocks noGrp="1"/>
          </p:cNvSpPr>
          <p:nvPr>
            <p:ph idx="1"/>
          </p:nvPr>
        </p:nvSpPr>
        <p:spPr>
          <a:xfrm>
            <a:off x="6115317" y="2743200"/>
            <a:ext cx="5247340" cy="3496878"/>
          </a:xfrm>
        </p:spPr>
        <p:txBody>
          <a:bodyPr vert="horz" lIns="91440" tIns="45720" rIns="91440" bIns="45720" rtlCol="0" anchor="ctr">
            <a:normAutofit/>
          </a:bodyPr>
          <a:lstStyle/>
          <a:p>
            <a:pPr marL="0" indent="0">
              <a:buNone/>
            </a:pPr>
            <a:r>
              <a:rPr lang="en-US" sz="2000" b="1" u="sng"/>
              <a:t>Introduction </a:t>
            </a:r>
            <a:endParaRPr lang="en-US" sz="2000"/>
          </a:p>
          <a:p>
            <a:r>
              <a:rPr lang="en-US" sz="2000">
                <a:ea typeface="+mn-lt"/>
                <a:cs typeface="+mn-lt"/>
              </a:rPr>
              <a:t> My Journey and Aspirations</a:t>
            </a:r>
            <a:endParaRPr lang="en-US" sz="2000"/>
          </a:p>
          <a:p>
            <a:r>
              <a:rPr lang="en-US" sz="2000">
                <a:ea typeface="+mn-lt"/>
                <a:cs typeface="+mn-lt"/>
              </a:rPr>
              <a:t> I'm mgid glal, a Healthcare Assistant aiming for career progression within the NHS. My goal is to move into more senior or registered roles. This SWOT analysis is my strategic roadmap to understand my current position and plan my development effectively.</a:t>
            </a:r>
            <a:endParaRPr lang="en-US" sz="2000"/>
          </a:p>
          <a:p>
            <a:endParaRPr lang="en-US" sz="2000"/>
          </a:p>
        </p:txBody>
      </p:sp>
    </p:spTree>
    <p:extLst>
      <p:ext uri="{BB962C8B-B14F-4D97-AF65-F5344CB8AC3E}">
        <p14:creationId xmlns:p14="http://schemas.microsoft.com/office/powerpoint/2010/main" val="2855824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660766-6991-4716-7B73-6449DB9135CC}"/>
              </a:ext>
            </a:extLst>
          </p:cNvPr>
          <p:cNvSpPr>
            <a:spLocks noGrp="1"/>
          </p:cNvSpPr>
          <p:nvPr>
            <p:ph idx="1"/>
          </p:nvPr>
        </p:nvSpPr>
        <p:spPr>
          <a:xfrm>
            <a:off x="1285240" y="2969469"/>
            <a:ext cx="8074815" cy="2800395"/>
          </a:xfrm>
        </p:spPr>
        <p:txBody>
          <a:bodyPr vert="horz" lIns="91440" tIns="45720" rIns="91440" bIns="45720" rtlCol="0" anchor="t">
            <a:normAutofit/>
          </a:bodyPr>
          <a:lstStyle/>
          <a:p>
            <a:pPr marL="0" indent="0">
              <a:buNone/>
            </a:pPr>
            <a:r>
              <a:rPr lang="en-US" sz="1700" b="1" u="sng"/>
              <a:t>Strengths </a:t>
            </a:r>
            <a:endParaRPr lang="en-US" sz="1700" u="sng"/>
          </a:p>
          <a:p>
            <a:r>
              <a:rPr lang="en-US" sz="1700">
                <a:ea typeface="+mn-lt"/>
                <a:cs typeface="+mn-lt"/>
              </a:rPr>
              <a:t> My Core Strengths</a:t>
            </a:r>
            <a:endParaRPr lang="en-US" sz="1700"/>
          </a:p>
          <a:p>
            <a:r>
              <a:rPr lang="en-US" sz="1700">
                <a:ea typeface="+mn-lt"/>
                <a:cs typeface="+mn-lt"/>
              </a:rPr>
              <a:t> My key strengths are strong empathy and compassion, which really connect with patients. I also have robust practical care skills essential for daily patient needs. And I'm a dedicated team player, always supporting colleagues to ensure smooth ward operations. For example, my empathy is often noted in patient feedback.</a:t>
            </a:r>
            <a:endParaRPr lang="en-US" sz="1700"/>
          </a:p>
          <a:p>
            <a:pPr marL="0" indent="0">
              <a:buNone/>
            </a:pPr>
            <a:br>
              <a:rPr lang="en-US" sz="1700"/>
            </a:br>
            <a:endParaRPr lang="en-US" sz="1700"/>
          </a:p>
        </p:txBody>
      </p:sp>
    </p:spTree>
    <p:extLst>
      <p:ext uri="{BB962C8B-B14F-4D97-AF65-F5344CB8AC3E}">
        <p14:creationId xmlns:p14="http://schemas.microsoft.com/office/powerpoint/2010/main" val="3171013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heckerboard(across)">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heckerboard(across)">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heckerboard(across)">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B6EFA13-03A7-5CB3-87D9-272AFC49D989}"/>
              </a:ext>
            </a:extLst>
          </p:cNvPr>
          <p:cNvGraphicFramePr>
            <a:graphicFrameLocks noGrp="1"/>
          </p:cNvGraphicFramePr>
          <p:nvPr>
            <p:ph idx="1"/>
            <p:extLst>
              <p:ext uri="{D42A27DB-BD31-4B8C-83A1-F6EECF244321}">
                <p14:modId xmlns:p14="http://schemas.microsoft.com/office/powerpoint/2010/main" val="76545823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998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750" fill="hold"/>
                                        <p:tgtEl>
                                          <p:spTgt spid="5"/>
                                        </p:tgtEl>
                                        <p:attrNameLst>
                                          <p:attrName>ppt_w</p:attrName>
                                        </p:attrNameLst>
                                      </p:cBhvr>
                                      <p:tavLst>
                                        <p:tav tm="0">
                                          <p:val>
                                            <p:fltVal val="0"/>
                                          </p:val>
                                        </p:tav>
                                        <p:tav tm="100000">
                                          <p:val>
                                            <p:strVal val="#ppt_w"/>
                                          </p:val>
                                        </p:tav>
                                      </p:tavLst>
                                    </p:anim>
                                    <p:anim calcmode="lin" valueType="num">
                                      <p:cBhvr>
                                        <p:cTn id="8" dur="75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A3B73F5-EDC8-B035-0AAD-0BE2E78BFC92}"/>
              </a:ext>
            </a:extLst>
          </p:cNvPr>
          <p:cNvGraphicFramePr>
            <a:graphicFrameLocks noGrp="1"/>
          </p:cNvGraphicFramePr>
          <p:nvPr>
            <p:ph idx="1"/>
            <p:extLst>
              <p:ext uri="{D42A27DB-BD31-4B8C-83A1-F6EECF244321}">
                <p14:modId xmlns:p14="http://schemas.microsoft.com/office/powerpoint/2010/main" val="12888683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890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B2747F9-1EF5-4A3A-E58D-39436289DDEE}"/>
              </a:ext>
            </a:extLst>
          </p:cNvPr>
          <p:cNvGraphicFramePr>
            <a:graphicFrameLocks noGrp="1"/>
          </p:cNvGraphicFramePr>
          <p:nvPr>
            <p:ph idx="1"/>
            <p:extLst>
              <p:ext uri="{D42A27DB-BD31-4B8C-83A1-F6EECF244321}">
                <p14:modId xmlns:p14="http://schemas.microsoft.com/office/powerpoint/2010/main" val="161802047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4449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6E1FD36-E6E8-9F78-D31E-D24B2158BE64}"/>
              </a:ext>
            </a:extLst>
          </p:cNvPr>
          <p:cNvPicPr>
            <a:picLocks noChangeAspect="1"/>
          </p:cNvPicPr>
          <p:nvPr/>
        </p:nvPicPr>
        <p:blipFill>
          <a:blip r:embed="rId2">
            <a:duotone>
              <a:prstClr val="black"/>
              <a:schemeClr val="tx2">
                <a:tint val="45000"/>
                <a:satMod val="400000"/>
              </a:schemeClr>
            </a:duotone>
            <a:alphaModFix amt="25000"/>
          </a:blip>
          <a:srcRect t="1177" r="-2" b="14426"/>
          <a:stretch>
            <a:fillRect/>
          </a:stretch>
        </p:blipFill>
        <p:spPr>
          <a:xfrm>
            <a:off x="20" y="10"/>
            <a:ext cx="12191980" cy="6857990"/>
          </a:xfrm>
          <a:prstGeom prst="rect">
            <a:avLst/>
          </a:prstGeom>
        </p:spPr>
      </p:pic>
      <p:graphicFrame>
        <p:nvGraphicFramePr>
          <p:cNvPr id="5" name="Content Placeholder 2">
            <a:extLst>
              <a:ext uri="{FF2B5EF4-FFF2-40B4-BE49-F238E27FC236}">
                <a16:creationId xmlns:a16="http://schemas.microsoft.com/office/drawing/2014/main" id="{80D0D43A-83D0-BF1C-8B23-BB8F81239431}"/>
              </a:ext>
            </a:extLst>
          </p:cNvPr>
          <p:cNvGraphicFramePr>
            <a:graphicFrameLocks noGrp="1"/>
          </p:cNvGraphicFramePr>
          <p:nvPr>
            <p:ph idx="1"/>
            <p:extLst>
              <p:ext uri="{D42A27DB-BD31-4B8C-83A1-F6EECF244321}">
                <p14:modId xmlns:p14="http://schemas.microsoft.com/office/powerpoint/2010/main" val="26585458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93394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ones being balanced">
            <a:extLst>
              <a:ext uri="{FF2B5EF4-FFF2-40B4-BE49-F238E27FC236}">
                <a16:creationId xmlns:a16="http://schemas.microsoft.com/office/drawing/2014/main" id="{C3EA663A-E1C3-5110-08C4-9D2E84758933}"/>
              </a:ext>
            </a:extLst>
          </p:cNvPr>
          <p:cNvPicPr>
            <a:picLocks noChangeAspect="1"/>
          </p:cNvPicPr>
          <p:nvPr/>
        </p:nvPicPr>
        <p:blipFill>
          <a:blip r:embed="rId2"/>
          <a:srcRect l="14397" r="26357" b="-4"/>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86D948A-0604-AF58-5412-07BC748C7906}"/>
              </a:ext>
            </a:extLst>
          </p:cNvPr>
          <p:cNvSpPr>
            <a:spLocks noGrp="1"/>
          </p:cNvSpPr>
          <p:nvPr>
            <p:ph idx="1"/>
          </p:nvPr>
        </p:nvSpPr>
        <p:spPr>
          <a:xfrm>
            <a:off x="6803409" y="2470245"/>
            <a:ext cx="4156512" cy="3769835"/>
          </a:xfrm>
        </p:spPr>
        <p:txBody>
          <a:bodyPr vert="horz" lIns="91440" tIns="45720" rIns="91440" bIns="45720" rtlCol="0" anchor="ctr">
            <a:normAutofit/>
          </a:bodyPr>
          <a:lstStyle/>
          <a:p>
            <a:pPr marL="0" indent="0">
              <a:buNone/>
            </a:pPr>
            <a:r>
              <a:rPr lang="en-US" sz="1900" b="1" u="sng"/>
              <a:t>Utilizing Opportunities with Strengths </a:t>
            </a:r>
            <a:endParaRPr lang="en-US" sz="1900"/>
          </a:p>
          <a:p>
            <a:pPr marL="0" indent="0">
              <a:buNone/>
            </a:pPr>
            <a:r>
              <a:rPr lang="en-US" sz="1900">
                <a:ea typeface="+mn-lt"/>
                <a:cs typeface="+mn-lt"/>
              </a:rPr>
              <a:t>My Growth Pathway</a:t>
            </a:r>
            <a:endParaRPr lang="en-US" sz="1900"/>
          </a:p>
          <a:p>
            <a:r>
              <a:rPr lang="en-US" sz="1900">
                <a:ea typeface="+mn-lt"/>
                <a:cs typeface="+mn-lt"/>
              </a:rPr>
              <a:t>I plan to actively pursue apprenticeships, using my practical skills and compassionate approach to stand out. I'll seek mentorship by leveraging my approachable nature to gain guidance. My dedication and teamwork will help me balance the demands of further education with my current role.</a:t>
            </a:r>
            <a:endParaRPr lang="en-US" sz="1900"/>
          </a:p>
          <a:p>
            <a:endParaRPr lang="en-US" sz="1900"/>
          </a:p>
        </p:txBody>
      </p:sp>
    </p:spTree>
    <p:extLst>
      <p:ext uri="{BB962C8B-B14F-4D97-AF65-F5344CB8AC3E}">
        <p14:creationId xmlns:p14="http://schemas.microsoft.com/office/powerpoint/2010/main" val="4073573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ox(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grpId="0" nodeType="clickEffect">
                                  <p:stCondLst>
                                    <p:cond delay="0"/>
                                  </p:stCondLst>
                                  <p:childTnLst>
                                    <p:animRot by="21600000">
                                      <p:cBhvr>
                                        <p:cTn id="11" dur="2000" fill="hold"/>
                                        <p:tgtEl>
                                          <p:spTgt spid="3">
                                            <p:txEl>
                                              <p:pRg st="0" end="0"/>
                                            </p:txEl>
                                          </p:spTgt>
                                        </p:tgtEl>
                                        <p:attrNameLst>
                                          <p:attrName>r</p:attrName>
                                        </p:attrNameLst>
                                      </p:cBhvr>
                                    </p:animRot>
                                  </p:childTnLst>
                                </p:cTn>
                              </p:par>
                            </p:childTnLst>
                          </p:cTn>
                        </p:par>
                      </p:childTnLst>
                    </p:cTn>
                  </p:par>
                  <p:par>
                    <p:cTn id="12" fill="hold">
                      <p:stCondLst>
                        <p:cond delay="indefinite"/>
                      </p:stCondLst>
                      <p:childTnLst>
                        <p:par>
                          <p:cTn id="13" fill="hold">
                            <p:stCondLst>
                              <p:cond delay="0"/>
                            </p:stCondLst>
                            <p:childTnLst>
                              <p:par>
                                <p:cTn id="14" presetID="8" presetClass="emph" presetSubtype="0" fill="hold" grpId="0" nodeType="clickEffect">
                                  <p:stCondLst>
                                    <p:cond delay="0"/>
                                  </p:stCondLst>
                                  <p:childTnLst>
                                    <p:animRot by="21600000">
                                      <p:cBhvr>
                                        <p:cTn id="15" dur="2000" fill="hold"/>
                                        <p:tgtEl>
                                          <p:spTgt spid="3">
                                            <p:txEl>
                                              <p:pRg st="1" end="1"/>
                                            </p:txEl>
                                          </p:spTgt>
                                        </p:tgtEl>
                                        <p:attrNameLst>
                                          <p:attrName>r</p:attrName>
                                        </p:attrNameLst>
                                      </p:cBhvr>
                                    </p:animRot>
                                  </p:childTnLst>
                                </p:cTn>
                              </p:par>
                            </p:childTnLst>
                          </p:cTn>
                        </p:par>
                      </p:childTnLst>
                    </p:cTn>
                  </p:par>
                  <p:par>
                    <p:cTn id="16" fill="hold">
                      <p:stCondLst>
                        <p:cond delay="indefinite"/>
                      </p:stCondLst>
                      <p:childTnLst>
                        <p:par>
                          <p:cTn id="17" fill="hold">
                            <p:stCondLst>
                              <p:cond delay="0"/>
                            </p:stCondLst>
                            <p:childTnLst>
                              <p:par>
                                <p:cTn id="18" presetID="8" presetClass="emph" presetSubtype="0" fill="hold" grpId="0" nodeType="clickEffect">
                                  <p:stCondLst>
                                    <p:cond delay="0"/>
                                  </p:stCondLst>
                                  <p:childTnLst>
                                    <p:animRot by="21600000">
                                      <p:cBhvr>
                                        <p:cTn id="19" dur="2000" fill="hold"/>
                                        <p:tgtEl>
                                          <p:spTgt spid="3">
                                            <p:txEl>
                                              <p:pRg st="2" end="2"/>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446C98B-B2F1-9674-115B-5C84B3D34271}"/>
              </a:ext>
            </a:extLst>
          </p:cNvPr>
          <p:cNvGraphicFramePr>
            <a:graphicFrameLocks noGrp="1"/>
          </p:cNvGraphicFramePr>
          <p:nvPr>
            <p:ph idx="1"/>
            <p:extLst>
              <p:ext uri="{D42A27DB-BD31-4B8C-83A1-F6EECF244321}">
                <p14:modId xmlns:p14="http://schemas.microsoft.com/office/powerpoint/2010/main" val="68345896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2224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grpId="0" nodeType="clickEffect">
                                  <p:stCondLst>
                                    <p:cond delay="0"/>
                                  </p:stCondLst>
                                  <p:childTnLst>
                                    <p:animClr clrSpc="rgb" dir="cw">
                                      <p:cBhvr>
                                        <p:cTn id="6" dur="2000" fill="hold"/>
                                        <p:tgtEl>
                                          <p:spTgt spid="5">
                                            <p:graphicEl>
                                              <a:dgm id="{78B59AE6-31C4-4325-B586-4591E9303FC4}"/>
                                            </p:graphicEl>
                                          </p:spTgt>
                                        </p:tgtEl>
                                        <p:attrNameLst>
                                          <p:attrName>fillcolor</p:attrName>
                                        </p:attrNameLst>
                                      </p:cBhvr>
                                      <p:to>
                                        <a:schemeClr val="accent2"/>
                                      </p:to>
                                    </p:animClr>
                                    <p:set>
                                      <p:cBhvr>
                                        <p:cTn id="7" dur="2000" fill="hold"/>
                                        <p:tgtEl>
                                          <p:spTgt spid="5">
                                            <p:graphicEl>
                                              <a:dgm id="{78B59AE6-31C4-4325-B586-4591E9303FC4}"/>
                                            </p:graphicEl>
                                          </p:spTgt>
                                        </p:tgtEl>
                                        <p:attrNameLst>
                                          <p:attrName>fill.type</p:attrName>
                                        </p:attrNameLst>
                                      </p:cBhvr>
                                      <p:to>
                                        <p:strVal val="solid"/>
                                      </p:to>
                                    </p:set>
                                    <p:set>
                                      <p:cBhvr>
                                        <p:cTn id="8" dur="2000" fill="hold"/>
                                        <p:tgtEl>
                                          <p:spTgt spid="5">
                                            <p:graphicEl>
                                              <a:dgm id="{78B59AE6-31C4-4325-B586-4591E9303FC4}"/>
                                            </p:graphicEl>
                                          </p:spTgt>
                                        </p:tgtEl>
                                        <p:attrNameLst>
                                          <p:attrName>fill.on</p:attrName>
                                        </p:attrNameLst>
                                      </p:cBhvr>
                                      <p:to>
                                        <p:strVal val="true"/>
                                      </p:to>
                                    </p:set>
                                  </p:childTnLst>
                                </p:cTn>
                              </p:par>
                              <p:par>
                                <p:cTn id="9" presetID="1" presetClass="emph" presetSubtype="2" fill="hold" grpId="0" nodeType="withEffect">
                                  <p:stCondLst>
                                    <p:cond delay="0"/>
                                  </p:stCondLst>
                                  <p:childTnLst>
                                    <p:animClr clrSpc="rgb" dir="cw">
                                      <p:cBhvr>
                                        <p:cTn id="10" dur="2000" fill="hold"/>
                                        <p:tgtEl>
                                          <p:spTgt spid="5">
                                            <p:graphicEl>
                                              <a:dgm id="{68F4BBA6-0537-4AD8-8141-6AE56D9299F2}"/>
                                            </p:graphicEl>
                                          </p:spTgt>
                                        </p:tgtEl>
                                        <p:attrNameLst>
                                          <p:attrName>fillcolor</p:attrName>
                                        </p:attrNameLst>
                                      </p:cBhvr>
                                      <p:to>
                                        <a:schemeClr val="accent2"/>
                                      </p:to>
                                    </p:animClr>
                                    <p:set>
                                      <p:cBhvr>
                                        <p:cTn id="11" dur="2000" fill="hold"/>
                                        <p:tgtEl>
                                          <p:spTgt spid="5">
                                            <p:graphicEl>
                                              <a:dgm id="{68F4BBA6-0537-4AD8-8141-6AE56D9299F2}"/>
                                            </p:graphicEl>
                                          </p:spTgt>
                                        </p:tgtEl>
                                        <p:attrNameLst>
                                          <p:attrName>fill.type</p:attrName>
                                        </p:attrNameLst>
                                      </p:cBhvr>
                                      <p:to>
                                        <p:strVal val="solid"/>
                                      </p:to>
                                    </p:set>
                                    <p:set>
                                      <p:cBhvr>
                                        <p:cTn id="12" dur="2000" fill="hold"/>
                                        <p:tgtEl>
                                          <p:spTgt spid="5">
                                            <p:graphicEl>
                                              <a:dgm id="{68F4BBA6-0537-4AD8-8141-6AE56D9299F2}"/>
                                            </p:graphicEl>
                                          </p:spTgt>
                                        </p:tgtEl>
                                        <p:attrNameLst>
                                          <p:attrName>fill.on</p:attrName>
                                        </p:attrNameLst>
                                      </p:cBhvr>
                                      <p:to>
                                        <p:strVal val="true"/>
                                      </p:to>
                                    </p:set>
                                  </p:childTnLst>
                                </p:cTn>
                              </p:par>
                              <p:par>
                                <p:cTn id="13" presetID="1" presetClass="emph" presetSubtype="2" fill="hold" grpId="0" nodeType="withEffect">
                                  <p:stCondLst>
                                    <p:cond delay="0"/>
                                  </p:stCondLst>
                                  <p:childTnLst>
                                    <p:animClr clrSpc="rgb" dir="cw">
                                      <p:cBhvr>
                                        <p:cTn id="14" dur="2000" fill="hold"/>
                                        <p:tgtEl>
                                          <p:spTgt spid="5">
                                            <p:graphicEl>
                                              <a:dgm id="{47491C2C-053E-4968-A05A-8018AF466427}"/>
                                            </p:graphicEl>
                                          </p:spTgt>
                                        </p:tgtEl>
                                        <p:attrNameLst>
                                          <p:attrName>fillcolor</p:attrName>
                                        </p:attrNameLst>
                                      </p:cBhvr>
                                      <p:to>
                                        <a:schemeClr val="accent2"/>
                                      </p:to>
                                    </p:animClr>
                                    <p:set>
                                      <p:cBhvr>
                                        <p:cTn id="15" dur="2000" fill="hold"/>
                                        <p:tgtEl>
                                          <p:spTgt spid="5">
                                            <p:graphicEl>
                                              <a:dgm id="{47491C2C-053E-4968-A05A-8018AF466427}"/>
                                            </p:graphicEl>
                                          </p:spTgt>
                                        </p:tgtEl>
                                        <p:attrNameLst>
                                          <p:attrName>fill.type</p:attrName>
                                        </p:attrNameLst>
                                      </p:cBhvr>
                                      <p:to>
                                        <p:strVal val="solid"/>
                                      </p:to>
                                    </p:set>
                                    <p:set>
                                      <p:cBhvr>
                                        <p:cTn id="16" dur="2000" fill="hold"/>
                                        <p:tgtEl>
                                          <p:spTgt spid="5">
                                            <p:graphicEl>
                                              <a:dgm id="{47491C2C-053E-4968-A05A-8018AF466427}"/>
                                            </p:graphic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F7D15F-AD94-C479-4BE7-D501C247381D}"/>
              </a:ext>
            </a:extLst>
          </p:cNvPr>
          <p:cNvSpPr>
            <a:spLocks noGrp="1"/>
          </p:cNvSpPr>
          <p:nvPr>
            <p:ph idx="1"/>
          </p:nvPr>
        </p:nvSpPr>
        <p:spPr>
          <a:xfrm>
            <a:off x="838200" y="459776"/>
            <a:ext cx="10515600" cy="5717187"/>
          </a:xfrm>
        </p:spPr>
        <p:txBody>
          <a:bodyPr vert="horz" lIns="91440" tIns="45720" rIns="91440" bIns="45720" rtlCol="0" anchor="t">
            <a:normAutofit/>
          </a:bodyPr>
          <a:lstStyle/>
          <a:p>
            <a:pPr marL="0" indent="0" algn="ctr">
              <a:buNone/>
            </a:pPr>
            <a:r>
              <a:rPr lang="en-US" sz="3600" b="1" u="sng" dirty="0">
                <a:solidFill>
                  <a:srgbClr val="000000"/>
                </a:solidFill>
              </a:rPr>
              <a:t> References</a:t>
            </a:r>
            <a:endParaRPr lang="en-US" sz="3600" b="1" u="sng"/>
          </a:p>
          <a:p>
            <a:endParaRPr lang="en-US" dirty="0"/>
          </a:p>
          <a:p>
            <a:r>
              <a:rPr lang="en-US" dirty="0">
                <a:solidFill>
                  <a:srgbClr val="000000"/>
                </a:solidFill>
                <a:ea typeface="+mn-lt"/>
                <a:cs typeface="+mn-lt"/>
              </a:rPr>
              <a:t>Health Education England, 2022. Future Nurse Workforce: Meeting Demand. [online] Available at: https://www.hee.nhs.uk/sites/default/files/documents/Future%20Nurse%20Workforce%20-%20Meeting%20Demand.pdf [Accessed 22 Sep. 2025].</a:t>
            </a:r>
            <a:endParaRPr lang="en-US" dirty="0"/>
          </a:p>
          <a:p>
            <a:r>
              <a:rPr lang="en-US" dirty="0">
                <a:solidFill>
                  <a:srgbClr val="000000"/>
                </a:solidFill>
                <a:ea typeface="+mn-lt"/>
                <a:cs typeface="+mn-lt"/>
              </a:rPr>
              <a:t>The King's Fund, 2021. The role of the nursing associate profession: A review of the evidence. [online] Available at: https://www.kingsfund.org.uk/publications/role-nursing-associate-profession [Accessed 22 Sep. 2025].</a:t>
            </a:r>
            <a:endParaRPr lang="en-US" dirty="0"/>
          </a:p>
          <a:p>
            <a:endParaRPr lang="en-US" dirty="0"/>
          </a:p>
        </p:txBody>
      </p:sp>
    </p:spTree>
    <p:extLst>
      <p:ext uri="{BB962C8B-B14F-4D97-AF65-F5344CB8AC3E}">
        <p14:creationId xmlns:p14="http://schemas.microsoft.com/office/powerpoint/2010/main" val="36520572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Title: Assigment 1 Individual Presentation Your Name:mgid glal Course: Certificate of Higher Education in Health and Social Care Module: LCHS4009 Professional Development within Health and Social Care.  Lecturer: Olubukola Adegbite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152</cp:revision>
  <dcterms:created xsi:type="dcterms:W3CDTF">2013-07-15T20:26:40Z</dcterms:created>
  <dcterms:modified xsi:type="dcterms:W3CDTF">2025-10-07T22:59:29Z</dcterms:modified>
</cp:coreProperties>
</file>