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1" r:id="rId1"/>
  </p:sldMasterIdLst>
  <p:sldIdLst>
    <p:sldId id="256" r:id="rId2"/>
    <p:sldId id="259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98" d="100"/>
          <a:sy n="98" d="100"/>
        </p:scale>
        <p:origin x="-1164" y="-7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598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594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491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024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008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757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066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786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672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852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829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782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9919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3633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4929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41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531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B62DE7F-D7E7-48CF-9541-DBE8E9F6CFB4}" type="datetimeFigureOut">
              <a:rPr lang="en-GB" smtClean="0"/>
              <a:t>27/07/2022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6705F-AA2A-413E-8C45-9CD1A82C1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646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  <p:sldLayoutId id="2147483813" r:id="rId12"/>
    <p:sldLayoutId id="2147483814" r:id="rId13"/>
    <p:sldLayoutId id="2147483815" r:id="rId14"/>
    <p:sldLayoutId id="2147483816" r:id="rId15"/>
    <p:sldLayoutId id="2147483817" r:id="rId16"/>
    <p:sldLayoutId id="214748381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3B469-8FD4-1C80-3D7B-2D226A1876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Aegean bowls in Cyprus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E585D4-D4B8-687F-3A66-D1DC804658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Daniel walters</a:t>
            </a:r>
          </a:p>
          <a:p>
            <a:r>
              <a:rPr lang="en-GB" dirty="0"/>
              <a:t>2003839 </a:t>
            </a:r>
          </a:p>
        </p:txBody>
      </p:sp>
    </p:spTree>
    <p:extLst>
      <p:ext uri="{BB962C8B-B14F-4D97-AF65-F5344CB8AC3E}">
        <p14:creationId xmlns:p14="http://schemas.microsoft.com/office/powerpoint/2010/main" val="1512308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309D9-BE66-244E-55F1-944C23963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Hala</a:t>
            </a:r>
            <a:r>
              <a:rPr lang="en-GB" dirty="0"/>
              <a:t> Sultan Tekke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AD338-824F-E043-3EEA-F50411F21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918"/>
            <a:ext cx="4992688" cy="419548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8739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B6F7B-59F4-CD6E-F9F1-B0560D0DF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Enkomi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54D0A-28F0-A3E1-9519-210037C182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918"/>
            <a:ext cx="4992688" cy="4195481"/>
          </a:xfrm>
        </p:spPr>
        <p:txBody>
          <a:bodyPr/>
          <a:lstStyle/>
          <a:p>
            <a:r>
              <a:rPr lang="en-GB" dirty="0" err="1"/>
              <a:t>Enkomi</a:t>
            </a:r>
            <a:r>
              <a:rPr lang="en-GB" dirty="0"/>
              <a:t> is a site of archaeological interest on the northern coast of Cyprus</a:t>
            </a:r>
          </a:p>
          <a:p>
            <a:r>
              <a:rPr lang="en-GB" dirty="0"/>
              <a:t>There were many tombs on the site </a:t>
            </a:r>
          </a:p>
          <a:p>
            <a:r>
              <a:rPr lang="en-GB" dirty="0"/>
              <a:t>First excavations were held in 1897</a:t>
            </a:r>
          </a:p>
          <a:p>
            <a:r>
              <a:rPr lang="en-GB" dirty="0"/>
              <a:t>Large amount of trade happened with the Aegean and near east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6356B8-EADE-2B03-49E8-58FBCB77F1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63" b="97505" l="706" r="90000">
                        <a14:foregroundMark x1="14588" y1="53222" x2="14588" y2="53222"/>
                        <a14:foregroundMark x1="14353" y1="47401" x2="32353" y2="74012"/>
                        <a14:foregroundMark x1="32353" y1="74012" x2="37882" y2="72765"/>
                        <a14:foregroundMark x1="8941" y1="50104" x2="3529" y2="54262"/>
                        <a14:foregroundMark x1="3529" y1="54262" x2="3412" y2="54262"/>
                        <a14:foregroundMark x1="706" y1="47193" x2="706" y2="47193"/>
                        <a14:foregroundMark x1="3882" y1="56549" x2="9529" y2="71933"/>
                        <a14:foregroundMark x1="9529" y1="71933" x2="17059" y2="82121"/>
                        <a14:foregroundMark x1="17059" y1="82121" x2="25176" y2="86902"/>
                        <a14:foregroundMark x1="28353" y1="97505" x2="28353" y2="97505"/>
                        <a14:foregroundMark x1="43529" y1="84200" x2="54706" y2="72765"/>
                        <a14:foregroundMark x1="54706" y1="72765" x2="56471" y2="67152"/>
                        <a14:foregroundMark x1="27647" y1="44699" x2="66000" y2="60707"/>
                        <a14:foregroundMark x1="66000" y1="60707" x2="69647" y2="6070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19800" y="2857220"/>
            <a:ext cx="6269964" cy="3548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671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79745-D6AE-7065-DE3A-4622B1C85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5849939" cy="140053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B588F-C9F4-D380-8D0C-FF95D5FC4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6278563" cy="4195481"/>
          </a:xfrm>
        </p:spPr>
        <p:txBody>
          <a:bodyPr>
            <a:normAutofit/>
          </a:bodyPr>
          <a:lstStyle/>
          <a:p>
            <a:r>
              <a:rPr lang="en-GB" dirty="0"/>
              <a:t>This bowl was made from pottery</a:t>
            </a:r>
          </a:p>
          <a:p>
            <a:r>
              <a:rPr lang="en-GB" dirty="0"/>
              <a:t>It has a diameter of 18.30-19.30cm and a height of 5.10cm </a:t>
            </a:r>
          </a:p>
          <a:p>
            <a:r>
              <a:rPr lang="en-GB" dirty="0"/>
              <a:t>The bowl was made between 1400bc and 1300bc</a:t>
            </a:r>
          </a:p>
          <a:p>
            <a:r>
              <a:rPr lang="en-GB" dirty="0"/>
              <a:t>The design on the bowl is many lines on the interior and in the centre there is a circle with lines extending from it in a cross.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2A1331-E557-BFF7-1F09-46F6B78EBC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9925" y="1152983"/>
            <a:ext cx="4412075" cy="4595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1975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3041</TotalTime>
  <Words>101</Words>
  <Application>Microsoft Office PowerPoint</Application>
  <PresentationFormat>Widescreen</PresentationFormat>
  <Paragraphs>13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Ion</vt:lpstr>
      <vt:lpstr>Aegean bowls in Cyprus</vt:lpstr>
      <vt:lpstr>Hala Sultan Tekke</vt:lpstr>
      <vt:lpstr>Enkomi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Aegean bowls in Cyprus</dc:title>
  <dc:creator>daniel walters</dc:creator>
  <cp:lastModifiedBy>daniel walters</cp:lastModifiedBy>
  <cp:revision>1</cp:revision>
  <dcterms:created xsi:type="dcterms:W3CDTF">2022-07-27T12:14:52Z</dcterms:created>
  <dcterms:modified xsi:type="dcterms:W3CDTF">2022-07-29T14:55:57Z</dcterms:modified>
</cp:coreProperties>
</file>