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1" r:id="rId1"/>
  </p:sldMasterIdLst>
  <p:notesMasterIdLst>
    <p:notesMasterId r:id="rId52"/>
  </p:notesMasterIdLst>
  <p:sldIdLst>
    <p:sldId id="256" r:id="rId2"/>
    <p:sldId id="285" r:id="rId3"/>
    <p:sldId id="257" r:id="rId4"/>
    <p:sldId id="312" r:id="rId5"/>
    <p:sldId id="278" r:id="rId6"/>
    <p:sldId id="313" r:id="rId7"/>
    <p:sldId id="314" r:id="rId8"/>
    <p:sldId id="286" r:id="rId9"/>
    <p:sldId id="287" r:id="rId10"/>
    <p:sldId id="301" r:id="rId11"/>
    <p:sldId id="283" r:id="rId12"/>
    <p:sldId id="260" r:id="rId13"/>
    <p:sldId id="259" r:id="rId14"/>
    <p:sldId id="302" r:id="rId15"/>
    <p:sldId id="291" r:id="rId16"/>
    <p:sldId id="303" r:id="rId17"/>
    <p:sldId id="304" r:id="rId18"/>
    <p:sldId id="292" r:id="rId19"/>
    <p:sldId id="305" r:id="rId20"/>
    <p:sldId id="306" r:id="rId21"/>
    <p:sldId id="307" r:id="rId22"/>
    <p:sldId id="288" r:id="rId23"/>
    <p:sldId id="308" r:id="rId24"/>
    <p:sldId id="289" r:id="rId25"/>
    <p:sldId id="309" r:id="rId26"/>
    <p:sldId id="261" r:id="rId27"/>
    <p:sldId id="310" r:id="rId28"/>
    <p:sldId id="311" r:id="rId29"/>
    <p:sldId id="290" r:id="rId30"/>
    <p:sldId id="294" r:id="rId31"/>
    <p:sldId id="295" r:id="rId32"/>
    <p:sldId id="296" r:id="rId33"/>
    <p:sldId id="297" r:id="rId34"/>
    <p:sldId id="298" r:id="rId35"/>
    <p:sldId id="299" r:id="rId36"/>
    <p:sldId id="300" r:id="rId37"/>
    <p:sldId id="293" r:id="rId38"/>
    <p:sldId id="262" r:id="rId39"/>
    <p:sldId id="263" r:id="rId40"/>
    <p:sldId id="265" r:id="rId41"/>
    <p:sldId id="284" r:id="rId42"/>
    <p:sldId id="266" r:id="rId43"/>
    <p:sldId id="267" r:id="rId44"/>
    <p:sldId id="269" r:id="rId45"/>
    <p:sldId id="270" r:id="rId46"/>
    <p:sldId id="271" r:id="rId47"/>
    <p:sldId id="272" r:id="rId48"/>
    <p:sldId id="277" r:id="rId49"/>
    <p:sldId id="279" r:id="rId50"/>
    <p:sldId id="282" r:id="rId5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B06C3C6-CAA3-B1B1-892D-58F0FF6B71F2}" v="2129" dt="2025-02-10T22:52:54.357"/>
    <p1510:client id="{9B2D50A9-E49B-EA44-2AF3-3D9527FAEDE7}" v="705" dt="2025-02-11T08:59:15.576"/>
    <p1510:client id="{E7CD56A6-CC88-2F21-18BC-EDAE224D8A24}" v="905" dt="2025-02-11T08:15:31.88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presProps" Target="presProps.xml"/><Relationship Id="rId58" Type="http://schemas.microsoft.com/office/2015/10/relationships/revisionInfo" Target="revisionInfo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microsoft.com/office/2016/11/relationships/changesInfo" Target="changesInfos/changesInfo1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ca Francis-Davies" userId="S::r.francis-davies@uwtsd.ac.uk::caf69e2c-2198-47a4-8268-c57958bd4ca9" providerId="AD" clId="Web-{7B06C3C6-CAA3-B1B1-892D-58F0FF6B71F2}"/>
    <pc:docChg chg="addSld delSld modSld sldOrd">
      <pc:chgData name="Rebecca Francis-Davies" userId="S::r.francis-davies@uwtsd.ac.uk::caf69e2c-2198-47a4-8268-c57958bd4ca9" providerId="AD" clId="Web-{7B06C3C6-CAA3-B1B1-892D-58F0FF6B71F2}" dt="2025-02-10T22:52:54.466" v="2554"/>
      <pc:docMkLst>
        <pc:docMk/>
      </pc:docMkLst>
      <pc:sldChg chg="modSp">
        <pc:chgData name="Rebecca Francis-Davies" userId="S::r.francis-davies@uwtsd.ac.uk::caf69e2c-2198-47a4-8268-c57958bd4ca9" providerId="AD" clId="Web-{7B06C3C6-CAA3-B1B1-892D-58F0FF6B71F2}" dt="2025-02-10T13:29:08.669" v="14" actId="20577"/>
        <pc:sldMkLst>
          <pc:docMk/>
          <pc:sldMk cId="109857222" sldId="256"/>
        </pc:sldMkLst>
        <pc:spChg chg="mod">
          <ac:chgData name="Rebecca Francis-Davies" userId="S::r.francis-davies@uwtsd.ac.uk::caf69e2c-2198-47a4-8268-c57958bd4ca9" providerId="AD" clId="Web-{7B06C3C6-CAA3-B1B1-892D-58F0FF6B71F2}" dt="2025-02-10T13:29:08.669" v="14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Rebecca Francis-Davies" userId="S::r.francis-davies@uwtsd.ac.uk::caf69e2c-2198-47a4-8268-c57958bd4ca9" providerId="AD" clId="Web-{7B06C3C6-CAA3-B1B1-892D-58F0FF6B71F2}" dt="2025-02-10T22:24:32.769" v="1385" actId="20577"/>
        <pc:sldMkLst>
          <pc:docMk/>
          <pc:sldMk cId="3903199956" sldId="257"/>
        </pc:sldMkLst>
        <pc:spChg chg="mod">
          <ac:chgData name="Rebecca Francis-Davies" userId="S::r.francis-davies@uwtsd.ac.uk::caf69e2c-2198-47a4-8268-c57958bd4ca9" providerId="AD" clId="Web-{7B06C3C6-CAA3-B1B1-892D-58F0FF6B71F2}" dt="2025-02-10T22:24:32.769" v="1385" actId="20577"/>
          <ac:spMkLst>
            <pc:docMk/>
            <pc:sldMk cId="3903199956" sldId="257"/>
            <ac:spMk id="3" creationId="{FE894175-1460-9261-01C7-F77CE5927CD3}"/>
          </ac:spMkLst>
        </pc:spChg>
      </pc:sldChg>
      <pc:sldChg chg="modNotes">
        <pc:chgData name="Rebecca Francis-Davies" userId="S::r.francis-davies@uwtsd.ac.uk::caf69e2c-2198-47a4-8268-c57958bd4ca9" providerId="AD" clId="Web-{7B06C3C6-CAA3-B1B1-892D-58F0FF6B71F2}" dt="2025-02-10T22:25:19.193" v="1402"/>
        <pc:sldMkLst>
          <pc:docMk/>
          <pc:sldMk cId="1757548154" sldId="259"/>
        </pc:sldMkLst>
      </pc:sldChg>
      <pc:sldChg chg="modSp">
        <pc:chgData name="Rebecca Francis-Davies" userId="S::r.francis-davies@uwtsd.ac.uk::caf69e2c-2198-47a4-8268-c57958bd4ca9" providerId="AD" clId="Web-{7B06C3C6-CAA3-B1B1-892D-58F0FF6B71F2}" dt="2025-02-10T14:24:57.693" v="1355" actId="20577"/>
        <pc:sldMkLst>
          <pc:docMk/>
          <pc:sldMk cId="2468649446" sldId="263"/>
        </pc:sldMkLst>
        <pc:spChg chg="mod">
          <ac:chgData name="Rebecca Francis-Davies" userId="S::r.francis-davies@uwtsd.ac.uk::caf69e2c-2198-47a4-8268-c57958bd4ca9" providerId="AD" clId="Web-{7B06C3C6-CAA3-B1B1-892D-58F0FF6B71F2}" dt="2025-02-10T14:24:57.693" v="1355" actId="20577"/>
          <ac:spMkLst>
            <pc:docMk/>
            <pc:sldMk cId="2468649446" sldId="263"/>
            <ac:spMk id="3" creationId="{F2B92D7E-BE45-93D7-4C0C-5DFC153FFE2B}"/>
          </ac:spMkLst>
        </pc:spChg>
      </pc:sldChg>
      <pc:sldChg chg="modSp">
        <pc:chgData name="Rebecca Francis-Davies" userId="S::r.francis-davies@uwtsd.ac.uk::caf69e2c-2198-47a4-8268-c57958bd4ca9" providerId="AD" clId="Web-{7B06C3C6-CAA3-B1B1-892D-58F0FF6B71F2}" dt="2025-02-10T14:25:15.334" v="1357" actId="20577"/>
        <pc:sldMkLst>
          <pc:docMk/>
          <pc:sldMk cId="2976612209" sldId="265"/>
        </pc:sldMkLst>
        <pc:spChg chg="mod">
          <ac:chgData name="Rebecca Francis-Davies" userId="S::r.francis-davies@uwtsd.ac.uk::caf69e2c-2198-47a4-8268-c57958bd4ca9" providerId="AD" clId="Web-{7B06C3C6-CAA3-B1B1-892D-58F0FF6B71F2}" dt="2025-02-10T14:25:15.334" v="1357" actId="20577"/>
          <ac:spMkLst>
            <pc:docMk/>
            <pc:sldMk cId="2976612209" sldId="265"/>
            <ac:spMk id="3" creationId="{B1D93063-0ABC-DAB0-CA75-4596206F406E}"/>
          </ac:spMkLst>
        </pc:spChg>
      </pc:sldChg>
      <pc:sldChg chg="del">
        <pc:chgData name="Rebecca Francis-Davies" userId="S::r.francis-davies@uwtsd.ac.uk::caf69e2c-2198-47a4-8268-c57958bd4ca9" providerId="AD" clId="Web-{7B06C3C6-CAA3-B1B1-892D-58F0FF6B71F2}" dt="2025-02-10T14:25:28.506" v="1358"/>
        <pc:sldMkLst>
          <pc:docMk/>
          <pc:sldMk cId="1909304986" sldId="268"/>
        </pc:sldMkLst>
      </pc:sldChg>
      <pc:sldChg chg="modSp">
        <pc:chgData name="Rebecca Francis-Davies" userId="S::r.francis-davies@uwtsd.ac.uk::caf69e2c-2198-47a4-8268-c57958bd4ca9" providerId="AD" clId="Web-{7B06C3C6-CAA3-B1B1-892D-58F0FF6B71F2}" dt="2025-02-10T22:25:50.944" v="1408" actId="20577"/>
        <pc:sldMkLst>
          <pc:docMk/>
          <pc:sldMk cId="1954315261" sldId="276"/>
        </pc:sldMkLst>
        <pc:spChg chg="mod">
          <ac:chgData name="Rebecca Francis-Davies" userId="S::r.francis-davies@uwtsd.ac.uk::caf69e2c-2198-47a4-8268-c57958bd4ca9" providerId="AD" clId="Web-{7B06C3C6-CAA3-B1B1-892D-58F0FF6B71F2}" dt="2025-02-10T22:25:50.944" v="1408" actId="20577"/>
          <ac:spMkLst>
            <pc:docMk/>
            <pc:sldMk cId="1954315261" sldId="276"/>
            <ac:spMk id="3" creationId="{EFD3B8B6-E09B-91C1-B4D2-50F0D7271889}"/>
          </ac:spMkLst>
        </pc:spChg>
      </pc:sldChg>
      <pc:sldChg chg="modSp">
        <pc:chgData name="Rebecca Francis-Davies" userId="S::r.francis-davies@uwtsd.ac.uk::caf69e2c-2198-47a4-8268-c57958bd4ca9" providerId="AD" clId="Web-{7B06C3C6-CAA3-B1B1-892D-58F0FF6B71F2}" dt="2025-02-10T22:26:12.211" v="1410" actId="20577"/>
        <pc:sldMkLst>
          <pc:docMk/>
          <pc:sldMk cId="4204254281" sldId="280"/>
        </pc:sldMkLst>
        <pc:spChg chg="mod">
          <ac:chgData name="Rebecca Francis-Davies" userId="S::r.francis-davies@uwtsd.ac.uk::caf69e2c-2198-47a4-8268-c57958bd4ca9" providerId="AD" clId="Web-{7B06C3C6-CAA3-B1B1-892D-58F0FF6B71F2}" dt="2025-02-10T22:26:12.211" v="1410" actId="20577"/>
          <ac:spMkLst>
            <pc:docMk/>
            <pc:sldMk cId="4204254281" sldId="280"/>
            <ac:spMk id="3" creationId="{78527178-DA95-FDDE-C4EC-7E348A9B9165}"/>
          </ac:spMkLst>
        </pc:spChg>
      </pc:sldChg>
      <pc:sldChg chg="del">
        <pc:chgData name="Rebecca Francis-Davies" userId="S::r.francis-davies@uwtsd.ac.uk::caf69e2c-2198-47a4-8268-c57958bd4ca9" providerId="AD" clId="Web-{7B06C3C6-CAA3-B1B1-892D-58F0FF6B71F2}" dt="2025-02-10T22:26:14.586" v="1411"/>
        <pc:sldMkLst>
          <pc:docMk/>
          <pc:sldMk cId="3542643132" sldId="281"/>
        </pc:sldMkLst>
      </pc:sldChg>
      <pc:sldChg chg="ord modNotes">
        <pc:chgData name="Rebecca Francis-Davies" userId="S::r.francis-davies@uwtsd.ac.uk::caf69e2c-2198-47a4-8268-c57958bd4ca9" providerId="AD" clId="Web-{7B06C3C6-CAA3-B1B1-892D-58F0FF6B71F2}" dt="2025-02-10T22:24:58.817" v="1400"/>
        <pc:sldMkLst>
          <pc:docMk/>
          <pc:sldMk cId="3734454630" sldId="283"/>
        </pc:sldMkLst>
      </pc:sldChg>
      <pc:sldChg chg="addSp delSp modSp new mod setBg">
        <pc:chgData name="Rebecca Francis-Davies" userId="S::r.francis-davies@uwtsd.ac.uk::caf69e2c-2198-47a4-8268-c57958bd4ca9" providerId="AD" clId="Web-{7B06C3C6-CAA3-B1B1-892D-58F0FF6B71F2}" dt="2025-02-10T13:30:06.486" v="62"/>
        <pc:sldMkLst>
          <pc:docMk/>
          <pc:sldMk cId="3287510358" sldId="285"/>
        </pc:sldMkLst>
        <pc:spChg chg="mod">
          <ac:chgData name="Rebecca Francis-Davies" userId="S::r.francis-davies@uwtsd.ac.uk::caf69e2c-2198-47a4-8268-c57958bd4ca9" providerId="AD" clId="Web-{7B06C3C6-CAA3-B1B1-892D-58F0FF6B71F2}" dt="2025-02-10T13:30:06.486" v="62"/>
          <ac:spMkLst>
            <pc:docMk/>
            <pc:sldMk cId="3287510358" sldId="285"/>
            <ac:spMk id="2" creationId="{D7A228A8-0F26-1D0B-741C-0E8082B819B0}"/>
          </ac:spMkLst>
        </pc:spChg>
        <pc:spChg chg="del mod">
          <ac:chgData name="Rebecca Francis-Davies" userId="S::r.francis-davies@uwtsd.ac.uk::caf69e2c-2198-47a4-8268-c57958bd4ca9" providerId="AD" clId="Web-{7B06C3C6-CAA3-B1B1-892D-58F0FF6B71F2}" dt="2025-02-10T13:30:06.486" v="62"/>
          <ac:spMkLst>
            <pc:docMk/>
            <pc:sldMk cId="3287510358" sldId="285"/>
            <ac:spMk id="3" creationId="{39C145E2-4593-B796-C166-84AB076879DC}"/>
          </ac:spMkLst>
        </pc:spChg>
        <pc:spChg chg="add">
          <ac:chgData name="Rebecca Francis-Davies" userId="S::r.francis-davies@uwtsd.ac.uk::caf69e2c-2198-47a4-8268-c57958bd4ca9" providerId="AD" clId="Web-{7B06C3C6-CAA3-B1B1-892D-58F0FF6B71F2}" dt="2025-02-10T13:30:06.486" v="62"/>
          <ac:spMkLst>
            <pc:docMk/>
            <pc:sldMk cId="3287510358" sldId="285"/>
            <ac:spMk id="9" creationId="{28B2BC11-3AA0-8791-5B1B-4172FCB3677B}"/>
          </ac:spMkLst>
        </pc:spChg>
        <pc:spChg chg="add">
          <ac:chgData name="Rebecca Francis-Davies" userId="S::r.francis-davies@uwtsd.ac.uk::caf69e2c-2198-47a4-8268-c57958bd4ca9" providerId="AD" clId="Web-{7B06C3C6-CAA3-B1B1-892D-58F0FF6B71F2}" dt="2025-02-10T13:30:06.486" v="62"/>
          <ac:spMkLst>
            <pc:docMk/>
            <pc:sldMk cId="3287510358" sldId="285"/>
            <ac:spMk id="11" creationId="{C02DE86A-8209-3F4F-796A-17BEE794E83C}"/>
          </ac:spMkLst>
        </pc:spChg>
        <pc:graphicFrameChg chg="add">
          <ac:chgData name="Rebecca Francis-Davies" userId="S::r.francis-davies@uwtsd.ac.uk::caf69e2c-2198-47a4-8268-c57958bd4ca9" providerId="AD" clId="Web-{7B06C3C6-CAA3-B1B1-892D-58F0FF6B71F2}" dt="2025-02-10T13:30:06.486" v="62"/>
          <ac:graphicFrameMkLst>
            <pc:docMk/>
            <pc:sldMk cId="3287510358" sldId="285"/>
            <ac:graphicFrameMk id="5" creationId="{D90186B2-7F46-EC7A-FCDD-EFC5FB4B6C8D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7B06C3C6-CAA3-B1B1-892D-58F0FF6B71F2}" dt="2025-02-10T13:33:43.080" v="192"/>
        <pc:sldMkLst>
          <pc:docMk/>
          <pc:sldMk cId="1223946402" sldId="286"/>
        </pc:sldMkLst>
        <pc:spChg chg="mod">
          <ac:chgData name="Rebecca Francis-Davies" userId="S::r.francis-davies@uwtsd.ac.uk::caf69e2c-2198-47a4-8268-c57958bd4ca9" providerId="AD" clId="Web-{7B06C3C6-CAA3-B1B1-892D-58F0FF6B71F2}" dt="2025-02-10T13:33:43.080" v="192"/>
          <ac:spMkLst>
            <pc:docMk/>
            <pc:sldMk cId="1223946402" sldId="286"/>
            <ac:spMk id="2" creationId="{887A8075-308D-A44D-BDF3-70ABCCF1CDEE}"/>
          </ac:spMkLst>
        </pc:spChg>
        <pc:spChg chg="add del mod">
          <ac:chgData name="Rebecca Francis-Davies" userId="S::r.francis-davies@uwtsd.ac.uk::caf69e2c-2198-47a4-8268-c57958bd4ca9" providerId="AD" clId="Web-{7B06C3C6-CAA3-B1B1-892D-58F0FF6B71F2}" dt="2025-02-10T13:33:43.080" v="192"/>
          <ac:spMkLst>
            <pc:docMk/>
            <pc:sldMk cId="1223946402" sldId="286"/>
            <ac:spMk id="3" creationId="{FB081530-B153-1DAD-72F1-DABA81305392}"/>
          </ac:spMkLst>
        </pc:spChg>
        <pc:spChg chg="add del">
          <ac:chgData name="Rebecca Francis-Davies" userId="S::r.francis-davies@uwtsd.ac.uk::caf69e2c-2198-47a4-8268-c57958bd4ca9" providerId="AD" clId="Web-{7B06C3C6-CAA3-B1B1-892D-58F0FF6B71F2}" dt="2025-02-10T13:32:49.592" v="138"/>
          <ac:spMkLst>
            <pc:docMk/>
            <pc:sldMk cId="1223946402" sldId="286"/>
            <ac:spMk id="6" creationId="{80300B1B-B85E-D514-C6B4-30126EBBCDEC}"/>
          </ac:spMkLst>
        </pc:spChg>
        <pc:spChg chg="add del">
          <ac:chgData name="Rebecca Francis-Davies" userId="S::r.francis-davies@uwtsd.ac.uk::caf69e2c-2198-47a4-8268-c57958bd4ca9" providerId="AD" clId="Web-{7B06C3C6-CAA3-B1B1-892D-58F0FF6B71F2}" dt="2025-02-10T13:32:49.592" v="138"/>
          <ac:spMkLst>
            <pc:docMk/>
            <pc:sldMk cId="1223946402" sldId="286"/>
            <ac:spMk id="7" creationId="{569C509C-DC9F-72A7-2C51-F7F49BF17558}"/>
          </ac:spMkLst>
        </pc:spChg>
        <pc:spChg chg="add del">
          <ac:chgData name="Rebecca Francis-Davies" userId="S::r.francis-davies@uwtsd.ac.uk::caf69e2c-2198-47a4-8268-c57958bd4ca9" providerId="AD" clId="Web-{7B06C3C6-CAA3-B1B1-892D-58F0FF6B71F2}" dt="2025-02-10T13:32:37.872" v="134"/>
          <ac:spMkLst>
            <pc:docMk/>
            <pc:sldMk cId="1223946402" sldId="286"/>
            <ac:spMk id="9" creationId="{28B2BC11-3AA0-8791-5B1B-4172FCB3677B}"/>
          </ac:spMkLst>
        </pc:spChg>
        <pc:spChg chg="add">
          <ac:chgData name="Rebecca Francis-Davies" userId="S::r.francis-davies@uwtsd.ac.uk::caf69e2c-2198-47a4-8268-c57958bd4ca9" providerId="AD" clId="Web-{7B06C3C6-CAA3-B1B1-892D-58F0FF6B71F2}" dt="2025-02-10T13:33:43.080" v="192"/>
          <ac:spMkLst>
            <pc:docMk/>
            <pc:sldMk cId="1223946402" sldId="286"/>
            <ac:spMk id="10" creationId="{3D00CB3E-22D8-C88A-E699-CC9736BC98D4}"/>
          </ac:spMkLst>
        </pc:spChg>
        <pc:spChg chg="add del">
          <ac:chgData name="Rebecca Francis-Davies" userId="S::r.francis-davies@uwtsd.ac.uk::caf69e2c-2198-47a4-8268-c57958bd4ca9" providerId="AD" clId="Web-{7B06C3C6-CAA3-B1B1-892D-58F0FF6B71F2}" dt="2025-02-10T13:32:37.872" v="134"/>
          <ac:spMkLst>
            <pc:docMk/>
            <pc:sldMk cId="1223946402" sldId="286"/>
            <ac:spMk id="11" creationId="{C02DE86A-8209-3F4F-796A-17BEE794E83C}"/>
          </ac:spMkLst>
        </pc:spChg>
        <pc:spChg chg="add del">
          <ac:chgData name="Rebecca Francis-Davies" userId="S::r.francis-davies@uwtsd.ac.uk::caf69e2c-2198-47a4-8268-c57958bd4ca9" providerId="AD" clId="Web-{7B06C3C6-CAA3-B1B1-892D-58F0FF6B71F2}" dt="2025-02-10T13:32:49.592" v="138"/>
          <ac:spMkLst>
            <pc:docMk/>
            <pc:sldMk cId="1223946402" sldId="286"/>
            <ac:spMk id="13" creationId="{992F11F5-4650-4EDB-A5A2-609AA6316674}"/>
          </ac:spMkLst>
        </pc:spChg>
        <pc:spChg chg="add del">
          <ac:chgData name="Rebecca Francis-Davies" userId="S::r.francis-davies@uwtsd.ac.uk::caf69e2c-2198-47a4-8268-c57958bd4ca9" providerId="AD" clId="Web-{7B06C3C6-CAA3-B1B1-892D-58F0FF6B71F2}" dt="2025-02-10T13:32:49.592" v="138"/>
          <ac:spMkLst>
            <pc:docMk/>
            <pc:sldMk cId="1223946402" sldId="286"/>
            <ac:spMk id="15" creationId="{0F985F24-A82E-38BB-9E95-B68E0525A443}"/>
          </ac:spMkLst>
        </pc:spChg>
        <pc:graphicFrameChg chg="add del">
          <ac:chgData name="Rebecca Francis-Davies" userId="S::r.francis-davies@uwtsd.ac.uk::caf69e2c-2198-47a4-8268-c57958bd4ca9" providerId="AD" clId="Web-{7B06C3C6-CAA3-B1B1-892D-58F0FF6B71F2}" dt="2025-02-10T13:32:37.872" v="134"/>
          <ac:graphicFrameMkLst>
            <pc:docMk/>
            <pc:sldMk cId="1223946402" sldId="286"/>
            <ac:graphicFrameMk id="5" creationId="{378172AC-5569-94ED-C75D-26D0314EB804}"/>
          </ac:graphicFrameMkLst>
        </pc:graphicFrameChg>
        <pc:graphicFrameChg chg="add del">
          <ac:chgData name="Rebecca Francis-Davies" userId="S::r.francis-davies@uwtsd.ac.uk::caf69e2c-2198-47a4-8268-c57958bd4ca9" providerId="AD" clId="Web-{7B06C3C6-CAA3-B1B1-892D-58F0FF6B71F2}" dt="2025-02-10T13:32:49.592" v="138"/>
          <ac:graphicFrameMkLst>
            <pc:docMk/>
            <pc:sldMk cId="1223946402" sldId="286"/>
            <ac:graphicFrameMk id="8" creationId="{9CE7F7E4-62A8-CDFF-299E-B1B3E366CDB1}"/>
          </ac:graphicFrameMkLst>
        </pc:graphicFrameChg>
        <pc:picChg chg="add">
          <ac:chgData name="Rebecca Francis-Davies" userId="S::r.francis-davies@uwtsd.ac.uk::caf69e2c-2198-47a4-8268-c57958bd4ca9" providerId="AD" clId="Web-{7B06C3C6-CAA3-B1B1-892D-58F0FF6B71F2}" dt="2025-02-10T13:33:43.080" v="192"/>
          <ac:picMkLst>
            <pc:docMk/>
            <pc:sldMk cId="1223946402" sldId="286"/>
            <ac:picMk id="12" creationId="{290DBDC1-8424-39D6-27D9-0BF73D69376A}"/>
          </ac:picMkLst>
        </pc:picChg>
      </pc:sldChg>
      <pc:sldChg chg="addSp modSp new mod setBg">
        <pc:chgData name="Rebecca Francis-Davies" userId="S::r.francis-davies@uwtsd.ac.uk::caf69e2c-2198-47a4-8268-c57958bd4ca9" providerId="AD" clId="Web-{7B06C3C6-CAA3-B1B1-892D-58F0FF6B71F2}" dt="2025-02-10T22:24:41.176" v="1388" actId="20577"/>
        <pc:sldMkLst>
          <pc:docMk/>
          <pc:sldMk cId="2495010057" sldId="287"/>
        </pc:sldMkLst>
        <pc:spChg chg="mod">
          <ac:chgData name="Rebecca Francis-Davies" userId="S::r.francis-davies@uwtsd.ac.uk::caf69e2c-2198-47a4-8268-c57958bd4ca9" providerId="AD" clId="Web-{7B06C3C6-CAA3-B1B1-892D-58F0FF6B71F2}" dt="2025-02-10T13:38:30.194" v="341"/>
          <ac:spMkLst>
            <pc:docMk/>
            <pc:sldMk cId="2495010057" sldId="287"/>
            <ac:spMk id="2" creationId="{5F69ADB6-AA7C-CB54-064B-C60870AF183A}"/>
          </ac:spMkLst>
        </pc:spChg>
        <pc:spChg chg="mod">
          <ac:chgData name="Rebecca Francis-Davies" userId="S::r.francis-davies@uwtsd.ac.uk::caf69e2c-2198-47a4-8268-c57958bd4ca9" providerId="AD" clId="Web-{7B06C3C6-CAA3-B1B1-892D-58F0FF6B71F2}" dt="2025-02-10T22:24:41.176" v="1388" actId="20577"/>
          <ac:spMkLst>
            <pc:docMk/>
            <pc:sldMk cId="2495010057" sldId="287"/>
            <ac:spMk id="3" creationId="{EF9EFA16-5EC3-2CF0-8621-8C80F9721558}"/>
          </ac:spMkLst>
        </pc:spChg>
        <pc:spChg chg="add">
          <ac:chgData name="Rebecca Francis-Davies" userId="S::r.francis-davies@uwtsd.ac.uk::caf69e2c-2198-47a4-8268-c57958bd4ca9" providerId="AD" clId="Web-{7B06C3C6-CAA3-B1B1-892D-58F0FF6B71F2}" dt="2025-02-10T13:38:30.194" v="341"/>
          <ac:spMkLst>
            <pc:docMk/>
            <pc:sldMk cId="2495010057" sldId="287"/>
            <ac:spMk id="8" creationId="{3D00CB3E-22D8-C88A-E699-CC9736BC98D4}"/>
          </ac:spMkLst>
        </pc:spChg>
        <pc:spChg chg="add">
          <ac:chgData name="Rebecca Francis-Davies" userId="S::r.francis-davies@uwtsd.ac.uk::caf69e2c-2198-47a4-8268-c57958bd4ca9" providerId="AD" clId="Web-{7B06C3C6-CAA3-B1B1-892D-58F0FF6B71F2}" dt="2025-02-10T13:38:30.194" v="341"/>
          <ac:spMkLst>
            <pc:docMk/>
            <pc:sldMk cId="2495010057" sldId="287"/>
            <ac:spMk id="10" creationId="{4625E526-838B-DBE7-6600-D159BFBCE175}"/>
          </ac:spMkLst>
        </pc:spChg>
      </pc:sldChg>
      <pc:sldChg chg="addSp delSp modSp new del">
        <pc:chgData name="Rebecca Francis-Davies" userId="S::r.francis-davies@uwtsd.ac.uk::caf69e2c-2198-47a4-8268-c57958bd4ca9" providerId="AD" clId="Web-{7B06C3C6-CAA3-B1B1-892D-58F0FF6B71F2}" dt="2025-02-10T13:38:41.179" v="344"/>
        <pc:sldMkLst>
          <pc:docMk/>
          <pc:sldMk cId="176868990" sldId="288"/>
        </pc:sldMkLst>
        <pc:spChg chg="del">
          <ac:chgData name="Rebecca Francis-Davies" userId="S::r.francis-davies@uwtsd.ac.uk::caf69e2c-2198-47a4-8268-c57958bd4ca9" providerId="AD" clId="Web-{7B06C3C6-CAA3-B1B1-892D-58F0FF6B71F2}" dt="2025-02-10T13:38:37.070" v="343"/>
          <ac:spMkLst>
            <pc:docMk/>
            <pc:sldMk cId="176868990" sldId="288"/>
            <ac:spMk id="3" creationId="{51480407-C141-50F9-5E76-AAC091097A44}"/>
          </ac:spMkLst>
        </pc:spChg>
        <pc:graphicFrameChg chg="add mod ord modGraphic">
          <ac:chgData name="Rebecca Francis-Davies" userId="S::r.francis-davies@uwtsd.ac.uk::caf69e2c-2198-47a4-8268-c57958bd4ca9" providerId="AD" clId="Web-{7B06C3C6-CAA3-B1B1-892D-58F0FF6B71F2}" dt="2025-02-10T13:38:37.070" v="343"/>
          <ac:graphicFrameMkLst>
            <pc:docMk/>
            <pc:sldMk cId="176868990" sldId="288"/>
            <ac:graphicFrameMk id="4" creationId="{A79BCE60-5C00-2AF0-C482-ECB6733B79B1}"/>
          </ac:graphicFrameMkLst>
        </pc:graphicFrameChg>
      </pc:sldChg>
      <pc:sldChg chg="modSp new modNotes">
        <pc:chgData name="Rebecca Francis-Davies" userId="S::r.francis-davies@uwtsd.ac.uk::caf69e2c-2198-47a4-8268-c57958bd4ca9" providerId="AD" clId="Web-{7B06C3C6-CAA3-B1B1-892D-58F0FF6B71F2}" dt="2025-02-10T13:42:42.103" v="606"/>
        <pc:sldMkLst>
          <pc:docMk/>
          <pc:sldMk cId="3945065951" sldId="288"/>
        </pc:sldMkLst>
        <pc:spChg chg="mod">
          <ac:chgData name="Rebecca Francis-Davies" userId="S::r.francis-davies@uwtsd.ac.uk::caf69e2c-2198-47a4-8268-c57958bd4ca9" providerId="AD" clId="Web-{7B06C3C6-CAA3-B1B1-892D-58F0FF6B71F2}" dt="2025-02-10T13:38:58.524" v="362" actId="20577"/>
          <ac:spMkLst>
            <pc:docMk/>
            <pc:sldMk cId="3945065951" sldId="288"/>
            <ac:spMk id="2" creationId="{201A20AA-C25C-6DC4-3A43-0801FC24DEA3}"/>
          </ac:spMkLst>
        </pc:spChg>
        <pc:spChg chg="mod">
          <ac:chgData name="Rebecca Francis-Davies" userId="S::r.francis-davies@uwtsd.ac.uk::caf69e2c-2198-47a4-8268-c57958bd4ca9" providerId="AD" clId="Web-{7B06C3C6-CAA3-B1B1-892D-58F0FF6B71F2}" dt="2025-02-10T13:41:36.458" v="536" actId="20577"/>
          <ac:spMkLst>
            <pc:docMk/>
            <pc:sldMk cId="3945065951" sldId="288"/>
            <ac:spMk id="3" creationId="{1E12211E-F335-0F6F-82D2-80DE3F0751DE}"/>
          </ac:spMkLst>
        </pc:spChg>
      </pc:sldChg>
      <pc:sldChg chg="addSp modSp new mod setBg">
        <pc:chgData name="Rebecca Francis-Davies" userId="S::r.francis-davies@uwtsd.ac.uk::caf69e2c-2198-47a4-8268-c57958bd4ca9" providerId="AD" clId="Web-{7B06C3C6-CAA3-B1B1-892D-58F0FF6B71F2}" dt="2025-02-10T13:45:28.849" v="739"/>
        <pc:sldMkLst>
          <pc:docMk/>
          <pc:sldMk cId="1267616984" sldId="289"/>
        </pc:sldMkLst>
        <pc:spChg chg="mod">
          <ac:chgData name="Rebecca Francis-Davies" userId="S::r.francis-davies@uwtsd.ac.uk::caf69e2c-2198-47a4-8268-c57958bd4ca9" providerId="AD" clId="Web-{7B06C3C6-CAA3-B1B1-892D-58F0FF6B71F2}" dt="2025-02-10T13:45:28.849" v="739"/>
          <ac:spMkLst>
            <pc:docMk/>
            <pc:sldMk cId="1267616984" sldId="289"/>
            <ac:spMk id="2" creationId="{187A0AF2-50FB-B9E4-3724-31AAAAE8AC10}"/>
          </ac:spMkLst>
        </pc:spChg>
        <pc:spChg chg="mod">
          <ac:chgData name="Rebecca Francis-Davies" userId="S::r.francis-davies@uwtsd.ac.uk::caf69e2c-2198-47a4-8268-c57958bd4ca9" providerId="AD" clId="Web-{7B06C3C6-CAA3-B1B1-892D-58F0FF6B71F2}" dt="2025-02-10T13:45:28.849" v="739"/>
          <ac:spMkLst>
            <pc:docMk/>
            <pc:sldMk cId="1267616984" sldId="289"/>
            <ac:spMk id="3" creationId="{0546759A-3D1B-3C47-2425-65A51A7DA156}"/>
          </ac:spMkLst>
        </pc:spChg>
        <pc:spChg chg="add">
          <ac:chgData name="Rebecca Francis-Davies" userId="S::r.francis-davies@uwtsd.ac.uk::caf69e2c-2198-47a4-8268-c57958bd4ca9" providerId="AD" clId="Web-{7B06C3C6-CAA3-B1B1-892D-58F0FF6B71F2}" dt="2025-02-10T13:45:28.849" v="739"/>
          <ac:spMkLst>
            <pc:docMk/>
            <pc:sldMk cId="1267616984" sldId="289"/>
            <ac:spMk id="8" creationId="{A110BA01-8798-D640-C7DD-78DBE72D9692}"/>
          </ac:spMkLst>
        </pc:spChg>
        <pc:spChg chg="add">
          <ac:chgData name="Rebecca Francis-Davies" userId="S::r.francis-davies@uwtsd.ac.uk::caf69e2c-2198-47a4-8268-c57958bd4ca9" providerId="AD" clId="Web-{7B06C3C6-CAA3-B1B1-892D-58F0FF6B71F2}" dt="2025-02-10T13:45:28.849" v="739"/>
          <ac:spMkLst>
            <pc:docMk/>
            <pc:sldMk cId="1267616984" sldId="289"/>
            <ac:spMk id="10" creationId="{8598B132-658A-928F-C688-90609E4EA0E6}"/>
          </ac:spMkLst>
        </pc:spChg>
        <pc:spChg chg="add">
          <ac:chgData name="Rebecca Francis-Davies" userId="S::r.francis-davies@uwtsd.ac.uk::caf69e2c-2198-47a4-8268-c57958bd4ca9" providerId="AD" clId="Web-{7B06C3C6-CAA3-B1B1-892D-58F0FF6B71F2}" dt="2025-02-10T13:45:28.849" v="739"/>
          <ac:spMkLst>
            <pc:docMk/>
            <pc:sldMk cId="1267616984" sldId="289"/>
            <ac:spMk id="12" creationId="{14AD37D4-765C-FCFF-FC09-2E36C2A25508}"/>
          </ac:spMkLst>
        </pc:spChg>
      </pc:sldChg>
      <pc:sldChg chg="addSp modSp new mod setBg">
        <pc:chgData name="Rebecca Francis-Davies" userId="S::r.francis-davies@uwtsd.ac.uk::caf69e2c-2198-47a4-8268-c57958bd4ca9" providerId="AD" clId="Web-{7B06C3C6-CAA3-B1B1-892D-58F0FF6B71F2}" dt="2025-02-10T22:26:59.869" v="1413" actId="20577"/>
        <pc:sldMkLst>
          <pc:docMk/>
          <pc:sldMk cId="488965681" sldId="290"/>
        </pc:sldMkLst>
        <pc:spChg chg="mod">
          <ac:chgData name="Rebecca Francis-Davies" userId="S::r.francis-davies@uwtsd.ac.uk::caf69e2c-2198-47a4-8268-c57958bd4ca9" providerId="AD" clId="Web-{7B06C3C6-CAA3-B1B1-892D-58F0FF6B71F2}" dt="2025-02-10T13:47:04.966" v="883"/>
          <ac:spMkLst>
            <pc:docMk/>
            <pc:sldMk cId="488965681" sldId="290"/>
            <ac:spMk id="2" creationId="{9B62D8CC-32DD-9C41-EC3F-691377CED144}"/>
          </ac:spMkLst>
        </pc:spChg>
        <pc:spChg chg="mod">
          <ac:chgData name="Rebecca Francis-Davies" userId="S::r.francis-davies@uwtsd.ac.uk::caf69e2c-2198-47a4-8268-c57958bd4ca9" providerId="AD" clId="Web-{7B06C3C6-CAA3-B1B1-892D-58F0FF6B71F2}" dt="2025-02-10T22:26:59.869" v="1413" actId="20577"/>
          <ac:spMkLst>
            <pc:docMk/>
            <pc:sldMk cId="488965681" sldId="290"/>
            <ac:spMk id="3" creationId="{B86CD081-AEA0-CB47-4B3E-40B0E6E3881D}"/>
          </ac:spMkLst>
        </pc:spChg>
        <pc:spChg chg="add">
          <ac:chgData name="Rebecca Francis-Davies" userId="S::r.francis-davies@uwtsd.ac.uk::caf69e2c-2198-47a4-8268-c57958bd4ca9" providerId="AD" clId="Web-{7B06C3C6-CAA3-B1B1-892D-58F0FF6B71F2}" dt="2025-02-10T13:47:04.966" v="883"/>
          <ac:spMkLst>
            <pc:docMk/>
            <pc:sldMk cId="488965681" sldId="290"/>
            <ac:spMk id="8" creationId="{A110BA01-8798-D640-C7DD-78DBE72D9692}"/>
          </ac:spMkLst>
        </pc:spChg>
        <pc:spChg chg="add">
          <ac:chgData name="Rebecca Francis-Davies" userId="S::r.francis-davies@uwtsd.ac.uk::caf69e2c-2198-47a4-8268-c57958bd4ca9" providerId="AD" clId="Web-{7B06C3C6-CAA3-B1B1-892D-58F0FF6B71F2}" dt="2025-02-10T13:47:04.966" v="883"/>
          <ac:spMkLst>
            <pc:docMk/>
            <pc:sldMk cId="488965681" sldId="290"/>
            <ac:spMk id="10" creationId="{8598B132-658A-928F-C688-90609E4EA0E6}"/>
          </ac:spMkLst>
        </pc:spChg>
        <pc:spChg chg="add">
          <ac:chgData name="Rebecca Francis-Davies" userId="S::r.francis-davies@uwtsd.ac.uk::caf69e2c-2198-47a4-8268-c57958bd4ca9" providerId="AD" clId="Web-{7B06C3C6-CAA3-B1B1-892D-58F0FF6B71F2}" dt="2025-02-10T13:47:04.966" v="883"/>
          <ac:spMkLst>
            <pc:docMk/>
            <pc:sldMk cId="488965681" sldId="290"/>
            <ac:spMk id="12" creationId="{14AD37D4-765C-FCFF-FC09-2E36C2A25508}"/>
          </ac:spMkLst>
        </pc:spChg>
      </pc:sldChg>
      <pc:sldChg chg="addSp modSp new mod setBg">
        <pc:chgData name="Rebecca Francis-Davies" userId="S::r.francis-davies@uwtsd.ac.uk::caf69e2c-2198-47a4-8268-c57958bd4ca9" providerId="AD" clId="Web-{7B06C3C6-CAA3-B1B1-892D-58F0FF6B71F2}" dt="2025-02-10T13:48:44.082" v="944"/>
        <pc:sldMkLst>
          <pc:docMk/>
          <pc:sldMk cId="1854849278" sldId="291"/>
        </pc:sldMkLst>
        <pc:spChg chg="mod">
          <ac:chgData name="Rebecca Francis-Davies" userId="S::r.francis-davies@uwtsd.ac.uk::caf69e2c-2198-47a4-8268-c57958bd4ca9" providerId="AD" clId="Web-{7B06C3C6-CAA3-B1B1-892D-58F0FF6B71F2}" dt="2025-02-10T13:48:44.082" v="944"/>
          <ac:spMkLst>
            <pc:docMk/>
            <pc:sldMk cId="1854849278" sldId="291"/>
            <ac:spMk id="2" creationId="{2DA977E1-1E25-6AC3-3B2D-F76535CA9053}"/>
          </ac:spMkLst>
        </pc:spChg>
        <pc:spChg chg="mod">
          <ac:chgData name="Rebecca Francis-Davies" userId="S::r.francis-davies@uwtsd.ac.uk::caf69e2c-2198-47a4-8268-c57958bd4ca9" providerId="AD" clId="Web-{7B06C3C6-CAA3-B1B1-892D-58F0FF6B71F2}" dt="2025-02-10T13:48:44.082" v="944"/>
          <ac:spMkLst>
            <pc:docMk/>
            <pc:sldMk cId="1854849278" sldId="291"/>
            <ac:spMk id="3" creationId="{614D8DD0-4CC5-D22A-B2B0-16631ED8296F}"/>
          </ac:spMkLst>
        </pc:spChg>
        <pc:spChg chg="add">
          <ac:chgData name="Rebecca Francis-Davies" userId="S::r.francis-davies@uwtsd.ac.uk::caf69e2c-2198-47a4-8268-c57958bd4ca9" providerId="AD" clId="Web-{7B06C3C6-CAA3-B1B1-892D-58F0FF6B71F2}" dt="2025-02-10T13:48:44.082" v="944"/>
          <ac:spMkLst>
            <pc:docMk/>
            <pc:sldMk cId="1854849278" sldId="291"/>
            <ac:spMk id="9" creationId="{3D00CB3E-22D8-C88A-E699-CC9736BC98D4}"/>
          </ac:spMkLst>
        </pc:spChg>
        <pc:picChg chg="add">
          <ac:chgData name="Rebecca Francis-Davies" userId="S::r.francis-davies@uwtsd.ac.uk::caf69e2c-2198-47a4-8268-c57958bd4ca9" providerId="AD" clId="Web-{7B06C3C6-CAA3-B1B1-892D-58F0FF6B71F2}" dt="2025-02-10T13:48:44.082" v="944"/>
          <ac:picMkLst>
            <pc:docMk/>
            <pc:sldMk cId="1854849278" sldId="291"/>
            <ac:picMk id="5" creationId="{1AD2D2A9-BF0C-16C3-74FA-713E97CFD129}"/>
          </ac:picMkLst>
        </pc:picChg>
      </pc:sldChg>
      <pc:sldChg chg="addSp modSp new mod setBg">
        <pc:chgData name="Rebecca Francis-Davies" userId="S::r.francis-davies@uwtsd.ac.uk::caf69e2c-2198-47a4-8268-c57958bd4ca9" providerId="AD" clId="Web-{7B06C3C6-CAA3-B1B1-892D-58F0FF6B71F2}" dt="2025-02-10T13:51:43.314" v="1093"/>
        <pc:sldMkLst>
          <pc:docMk/>
          <pc:sldMk cId="3813795874" sldId="292"/>
        </pc:sldMkLst>
        <pc:spChg chg="mod">
          <ac:chgData name="Rebecca Francis-Davies" userId="S::r.francis-davies@uwtsd.ac.uk::caf69e2c-2198-47a4-8268-c57958bd4ca9" providerId="AD" clId="Web-{7B06C3C6-CAA3-B1B1-892D-58F0FF6B71F2}" dt="2025-02-10T13:51:43.314" v="1093"/>
          <ac:spMkLst>
            <pc:docMk/>
            <pc:sldMk cId="3813795874" sldId="292"/>
            <ac:spMk id="2" creationId="{B334A984-ABDE-8F2B-58AB-8DA5393F2F55}"/>
          </ac:spMkLst>
        </pc:spChg>
        <pc:spChg chg="mod">
          <ac:chgData name="Rebecca Francis-Davies" userId="S::r.francis-davies@uwtsd.ac.uk::caf69e2c-2198-47a4-8268-c57958bd4ca9" providerId="AD" clId="Web-{7B06C3C6-CAA3-B1B1-892D-58F0FF6B71F2}" dt="2025-02-10T13:51:43.314" v="1093"/>
          <ac:spMkLst>
            <pc:docMk/>
            <pc:sldMk cId="3813795874" sldId="292"/>
            <ac:spMk id="3" creationId="{70CEE78A-7612-95E5-2277-5EBC49841073}"/>
          </ac:spMkLst>
        </pc:spChg>
        <pc:spChg chg="add">
          <ac:chgData name="Rebecca Francis-Davies" userId="S::r.francis-davies@uwtsd.ac.uk::caf69e2c-2198-47a4-8268-c57958bd4ca9" providerId="AD" clId="Web-{7B06C3C6-CAA3-B1B1-892D-58F0FF6B71F2}" dt="2025-02-10T13:51:43.314" v="1093"/>
          <ac:spMkLst>
            <pc:docMk/>
            <pc:sldMk cId="3813795874" sldId="292"/>
            <ac:spMk id="9" creationId="{41A06B62-8BB1-9677-4094-5FB84178B453}"/>
          </ac:spMkLst>
        </pc:spChg>
        <pc:picChg chg="add">
          <ac:chgData name="Rebecca Francis-Davies" userId="S::r.francis-davies@uwtsd.ac.uk::caf69e2c-2198-47a4-8268-c57958bd4ca9" providerId="AD" clId="Web-{7B06C3C6-CAA3-B1B1-892D-58F0FF6B71F2}" dt="2025-02-10T13:51:43.314" v="1093"/>
          <ac:picMkLst>
            <pc:docMk/>
            <pc:sldMk cId="3813795874" sldId="292"/>
            <ac:picMk id="5" creationId="{457E8306-FB68-3ABA-92AF-19083AEB0DE9}"/>
          </ac:picMkLst>
        </pc:picChg>
      </pc:sldChg>
      <pc:sldChg chg="modSp new">
        <pc:chgData name="Rebecca Francis-Davies" userId="S::r.francis-davies@uwtsd.ac.uk::caf69e2c-2198-47a4-8268-c57958bd4ca9" providerId="AD" clId="Web-{7B06C3C6-CAA3-B1B1-892D-58F0FF6B71F2}" dt="2025-02-10T13:57:08.478" v="1347" actId="20577"/>
        <pc:sldMkLst>
          <pc:docMk/>
          <pc:sldMk cId="2894981480" sldId="293"/>
        </pc:sldMkLst>
        <pc:spChg chg="mod">
          <ac:chgData name="Rebecca Francis-Davies" userId="S::r.francis-davies@uwtsd.ac.uk::caf69e2c-2198-47a4-8268-c57958bd4ca9" providerId="AD" clId="Web-{7B06C3C6-CAA3-B1B1-892D-58F0FF6B71F2}" dt="2025-02-10T13:54:08.871" v="1145" actId="20577"/>
          <ac:spMkLst>
            <pc:docMk/>
            <pc:sldMk cId="2894981480" sldId="293"/>
            <ac:spMk id="2" creationId="{E5F5B697-C63A-8599-2085-339C45E611E9}"/>
          </ac:spMkLst>
        </pc:spChg>
        <pc:spChg chg="mod">
          <ac:chgData name="Rebecca Francis-Davies" userId="S::r.francis-davies@uwtsd.ac.uk::caf69e2c-2198-47a4-8268-c57958bd4ca9" providerId="AD" clId="Web-{7B06C3C6-CAA3-B1B1-892D-58F0FF6B71F2}" dt="2025-02-10T13:57:08.478" v="1347" actId="20577"/>
          <ac:spMkLst>
            <pc:docMk/>
            <pc:sldMk cId="2894981480" sldId="293"/>
            <ac:spMk id="3" creationId="{BDA1F3A3-129A-B03B-B892-8FFB1D34AF48}"/>
          </ac:spMkLst>
        </pc:spChg>
      </pc:sldChg>
      <pc:sldChg chg="addSp delSp modSp new mod setBg modNotes">
        <pc:chgData name="Rebecca Francis-Davies" userId="S::r.francis-davies@uwtsd.ac.uk::caf69e2c-2198-47a4-8268-c57958bd4ca9" providerId="AD" clId="Web-{7B06C3C6-CAA3-B1B1-892D-58F0FF6B71F2}" dt="2025-02-10T22:32:09.587" v="1519"/>
        <pc:sldMkLst>
          <pc:docMk/>
          <pc:sldMk cId="762970206" sldId="294"/>
        </pc:sldMkLst>
        <pc:spChg chg="mod ord">
          <ac:chgData name="Rebecca Francis-Davies" userId="S::r.francis-davies@uwtsd.ac.uk::caf69e2c-2198-47a4-8268-c57958bd4ca9" providerId="AD" clId="Web-{7B06C3C6-CAA3-B1B1-892D-58F0FF6B71F2}" dt="2025-02-10T22:29:27.159" v="1441"/>
          <ac:spMkLst>
            <pc:docMk/>
            <pc:sldMk cId="762970206" sldId="294"/>
            <ac:spMk id="2" creationId="{475E1E52-3AAE-AAA0-A12A-5CE5258A5BB4}"/>
          </ac:spMkLst>
        </pc:spChg>
        <pc:spChg chg="del">
          <ac:chgData name="Rebecca Francis-Davies" userId="S::r.francis-davies@uwtsd.ac.uk::caf69e2c-2198-47a4-8268-c57958bd4ca9" providerId="AD" clId="Web-{7B06C3C6-CAA3-B1B1-892D-58F0FF6B71F2}" dt="2025-02-10T22:28:24.421" v="1431"/>
          <ac:spMkLst>
            <pc:docMk/>
            <pc:sldMk cId="762970206" sldId="294"/>
            <ac:spMk id="3" creationId="{B8C5A766-C5FB-067F-1C13-801CF4676575}"/>
          </ac:spMkLst>
        </pc:spChg>
        <pc:spChg chg="add del">
          <ac:chgData name="Rebecca Francis-Davies" userId="S::r.francis-davies@uwtsd.ac.uk::caf69e2c-2198-47a4-8268-c57958bd4ca9" providerId="AD" clId="Web-{7B06C3C6-CAA3-B1B1-892D-58F0FF6B71F2}" dt="2025-02-10T22:28:51.032" v="1437"/>
          <ac:spMkLst>
            <pc:docMk/>
            <pc:sldMk cId="762970206" sldId="294"/>
            <ac:spMk id="8" creationId="{AF642EA4-F556-A93B-AAD9-4E329126AF6C}"/>
          </ac:spMkLst>
        </pc:spChg>
        <pc:spChg chg="add del">
          <ac:chgData name="Rebecca Francis-Davies" userId="S::r.francis-davies@uwtsd.ac.uk::caf69e2c-2198-47a4-8268-c57958bd4ca9" providerId="AD" clId="Web-{7B06C3C6-CAA3-B1B1-892D-58F0FF6B71F2}" dt="2025-02-10T22:28:38.593" v="1433"/>
          <ac:spMkLst>
            <pc:docMk/>
            <pc:sldMk cId="762970206" sldId="294"/>
            <ac:spMk id="9" creationId="{48D7368D-31D9-8101-473D-CD39E706FD22}"/>
          </ac:spMkLst>
        </pc:spChg>
        <pc:spChg chg="add del">
          <ac:chgData name="Rebecca Francis-Davies" userId="S::r.francis-davies@uwtsd.ac.uk::caf69e2c-2198-47a4-8268-c57958bd4ca9" providerId="AD" clId="Web-{7B06C3C6-CAA3-B1B1-892D-58F0FF6B71F2}" dt="2025-02-10T22:28:38.593" v="1433"/>
          <ac:spMkLst>
            <pc:docMk/>
            <pc:sldMk cId="762970206" sldId="294"/>
            <ac:spMk id="11" creationId="{789EBE4E-5983-B393-1D5E-731351065799}"/>
          </ac:spMkLst>
        </pc:spChg>
        <pc:spChg chg="add del">
          <ac:chgData name="Rebecca Francis-Davies" userId="S::r.francis-davies@uwtsd.ac.uk::caf69e2c-2198-47a4-8268-c57958bd4ca9" providerId="AD" clId="Web-{7B06C3C6-CAA3-B1B1-892D-58F0FF6B71F2}" dt="2025-02-10T22:28:38.593" v="1433"/>
          <ac:spMkLst>
            <pc:docMk/>
            <pc:sldMk cId="762970206" sldId="294"/>
            <ac:spMk id="13" creationId="{2CEF5482-568A-9463-C672-BC6D644DF982}"/>
          </ac:spMkLst>
        </pc:spChg>
        <pc:spChg chg="add del">
          <ac:chgData name="Rebecca Francis-Davies" userId="S::r.francis-davies@uwtsd.ac.uk::caf69e2c-2198-47a4-8268-c57958bd4ca9" providerId="AD" clId="Web-{7B06C3C6-CAA3-B1B1-892D-58F0FF6B71F2}" dt="2025-02-10T22:28:38.593" v="1433"/>
          <ac:spMkLst>
            <pc:docMk/>
            <pc:sldMk cId="762970206" sldId="294"/>
            <ac:spMk id="15" creationId="{D38784C3-11AE-0BE2-6339-1A2BDAC7F034}"/>
          </ac:spMkLst>
        </pc:spChg>
        <pc:spChg chg="add del">
          <ac:chgData name="Rebecca Francis-Davies" userId="S::r.francis-davies@uwtsd.ac.uk::caf69e2c-2198-47a4-8268-c57958bd4ca9" providerId="AD" clId="Web-{7B06C3C6-CAA3-B1B1-892D-58F0FF6B71F2}" dt="2025-02-10T22:28:47.516" v="1435"/>
          <ac:spMkLst>
            <pc:docMk/>
            <pc:sldMk cId="762970206" sldId="294"/>
            <ac:spMk id="17" creationId="{48D7368D-31D9-8101-473D-CD39E706FD22}"/>
          </ac:spMkLst>
        </pc:spChg>
        <pc:spChg chg="add del">
          <ac:chgData name="Rebecca Francis-Davies" userId="S::r.francis-davies@uwtsd.ac.uk::caf69e2c-2198-47a4-8268-c57958bd4ca9" providerId="AD" clId="Web-{7B06C3C6-CAA3-B1B1-892D-58F0FF6B71F2}" dt="2025-02-10T22:28:47.516" v="1435"/>
          <ac:spMkLst>
            <pc:docMk/>
            <pc:sldMk cId="762970206" sldId="294"/>
            <ac:spMk id="18" creationId="{C4F049F8-87E1-403E-2A50-2F4544BF8589}"/>
          </ac:spMkLst>
        </pc:spChg>
        <pc:spChg chg="add del">
          <ac:chgData name="Rebecca Francis-Davies" userId="S::r.francis-davies@uwtsd.ac.uk::caf69e2c-2198-47a4-8268-c57958bd4ca9" providerId="AD" clId="Web-{7B06C3C6-CAA3-B1B1-892D-58F0FF6B71F2}" dt="2025-02-10T22:28:51.032" v="1437"/>
          <ac:spMkLst>
            <pc:docMk/>
            <pc:sldMk cId="762970206" sldId="294"/>
            <ac:spMk id="20" creationId="{B5CE8706-C904-73E3-C523-33027F7D3499}"/>
          </ac:spMkLst>
        </pc:spChg>
        <pc:spChg chg="add del">
          <ac:chgData name="Rebecca Francis-Davies" userId="S::r.francis-davies@uwtsd.ac.uk::caf69e2c-2198-47a4-8268-c57958bd4ca9" providerId="AD" clId="Web-{7B06C3C6-CAA3-B1B1-892D-58F0FF6B71F2}" dt="2025-02-10T22:28:51.032" v="1437"/>
          <ac:spMkLst>
            <pc:docMk/>
            <pc:sldMk cId="762970206" sldId="294"/>
            <ac:spMk id="21" creationId="{8753201B-432F-7A72-6FF6-CF0404210168}"/>
          </ac:spMkLst>
        </pc:spChg>
        <pc:spChg chg="add del">
          <ac:chgData name="Rebecca Francis-Davies" userId="S::r.francis-davies@uwtsd.ac.uk::caf69e2c-2198-47a4-8268-c57958bd4ca9" providerId="AD" clId="Web-{7B06C3C6-CAA3-B1B1-892D-58F0FF6B71F2}" dt="2025-02-10T22:29:27.159" v="1441"/>
          <ac:spMkLst>
            <pc:docMk/>
            <pc:sldMk cId="762970206" sldId="294"/>
            <ac:spMk id="23" creationId="{8753201B-432F-7A72-6FF6-CF0404210168}"/>
          </ac:spMkLst>
        </pc:spChg>
        <pc:spChg chg="add mod">
          <ac:chgData name="Rebecca Francis-Davies" userId="S::r.francis-davies@uwtsd.ac.uk::caf69e2c-2198-47a4-8268-c57958bd4ca9" providerId="AD" clId="Web-{7B06C3C6-CAA3-B1B1-892D-58F0FF6B71F2}" dt="2025-02-10T22:29:32.081" v="1442" actId="1076"/>
          <ac:spMkLst>
            <pc:docMk/>
            <pc:sldMk cId="762970206" sldId="294"/>
            <ac:spMk id="24" creationId="{9EE6E934-21DD-B1A1-7385-950F4F23115F}"/>
          </ac:spMkLst>
        </pc:spChg>
        <pc:spChg chg="add">
          <ac:chgData name="Rebecca Francis-Davies" userId="S::r.francis-davies@uwtsd.ac.uk::caf69e2c-2198-47a4-8268-c57958bd4ca9" providerId="AD" clId="Web-{7B06C3C6-CAA3-B1B1-892D-58F0FF6B71F2}" dt="2025-02-10T22:29:27.159" v="1441"/>
          <ac:spMkLst>
            <pc:docMk/>
            <pc:sldMk cId="762970206" sldId="294"/>
            <ac:spMk id="29" creationId="{B5CE8706-C904-73E3-C523-33027F7D3499}"/>
          </ac:spMkLst>
        </pc:spChg>
        <pc:spChg chg="add">
          <ac:chgData name="Rebecca Francis-Davies" userId="S::r.francis-davies@uwtsd.ac.uk::caf69e2c-2198-47a4-8268-c57958bd4ca9" providerId="AD" clId="Web-{7B06C3C6-CAA3-B1B1-892D-58F0FF6B71F2}" dt="2025-02-10T22:29:27.159" v="1441"/>
          <ac:spMkLst>
            <pc:docMk/>
            <pc:sldMk cId="762970206" sldId="294"/>
            <ac:spMk id="31" creationId="{8753201B-432F-7A72-6FF6-CF0404210168}"/>
          </ac:spMkLst>
        </pc:spChg>
        <pc:picChg chg="add mod ord">
          <ac:chgData name="Rebecca Francis-Davies" userId="S::r.francis-davies@uwtsd.ac.uk::caf69e2c-2198-47a4-8268-c57958bd4ca9" providerId="AD" clId="Web-{7B06C3C6-CAA3-B1B1-892D-58F0FF6B71F2}" dt="2025-02-10T22:29:27.159" v="1441"/>
          <ac:picMkLst>
            <pc:docMk/>
            <pc:sldMk cId="762970206" sldId="294"/>
            <ac:picMk id="4" creationId="{342C35E6-FE26-D821-150A-260DA291CA3E}"/>
          </ac:picMkLst>
        </pc:picChg>
      </pc:sldChg>
      <pc:sldChg chg="addSp modSp new mod setBg">
        <pc:chgData name="Rebecca Francis-Davies" userId="S::r.francis-davies@uwtsd.ac.uk::caf69e2c-2198-47a4-8268-c57958bd4ca9" providerId="AD" clId="Web-{7B06C3C6-CAA3-B1B1-892D-58F0FF6B71F2}" dt="2025-02-10T22:34:15.076" v="1621"/>
        <pc:sldMkLst>
          <pc:docMk/>
          <pc:sldMk cId="2835418815" sldId="295"/>
        </pc:sldMkLst>
        <pc:spChg chg="mod">
          <ac:chgData name="Rebecca Francis-Davies" userId="S::r.francis-davies@uwtsd.ac.uk::caf69e2c-2198-47a4-8268-c57958bd4ca9" providerId="AD" clId="Web-{7B06C3C6-CAA3-B1B1-892D-58F0FF6B71F2}" dt="2025-02-10T22:34:15.076" v="1621"/>
          <ac:spMkLst>
            <pc:docMk/>
            <pc:sldMk cId="2835418815" sldId="295"/>
            <ac:spMk id="2" creationId="{0FFE7858-F293-F448-7771-05FC80A4D298}"/>
          </ac:spMkLst>
        </pc:spChg>
        <pc:spChg chg="mod">
          <ac:chgData name="Rebecca Francis-Davies" userId="S::r.francis-davies@uwtsd.ac.uk::caf69e2c-2198-47a4-8268-c57958bd4ca9" providerId="AD" clId="Web-{7B06C3C6-CAA3-B1B1-892D-58F0FF6B71F2}" dt="2025-02-10T22:34:15.076" v="1621"/>
          <ac:spMkLst>
            <pc:docMk/>
            <pc:sldMk cId="2835418815" sldId="295"/>
            <ac:spMk id="3" creationId="{3BCAFF17-B477-D1AF-B1C2-51568AE456AE}"/>
          </ac:spMkLst>
        </pc:spChg>
        <pc:spChg chg="add">
          <ac:chgData name="Rebecca Francis-Davies" userId="S::r.francis-davies@uwtsd.ac.uk::caf69e2c-2198-47a4-8268-c57958bd4ca9" providerId="AD" clId="Web-{7B06C3C6-CAA3-B1B1-892D-58F0FF6B71F2}" dt="2025-02-10T22:34:15.076" v="1621"/>
          <ac:spMkLst>
            <pc:docMk/>
            <pc:sldMk cId="2835418815" sldId="295"/>
            <ac:spMk id="9" creationId="{79D2D73E-B42D-0B39-8136-4A25DAFD926B}"/>
          </ac:spMkLst>
        </pc:spChg>
        <pc:picChg chg="add">
          <ac:chgData name="Rebecca Francis-Davies" userId="S::r.francis-davies@uwtsd.ac.uk::caf69e2c-2198-47a4-8268-c57958bd4ca9" providerId="AD" clId="Web-{7B06C3C6-CAA3-B1B1-892D-58F0FF6B71F2}" dt="2025-02-10T22:34:15.076" v="1621"/>
          <ac:picMkLst>
            <pc:docMk/>
            <pc:sldMk cId="2835418815" sldId="295"/>
            <ac:picMk id="5" creationId="{064F0EA4-43F0-0B1A-423D-7B396D3B7F30}"/>
          </ac:picMkLst>
        </pc:picChg>
      </pc:sldChg>
      <pc:sldChg chg="addSp modSp new modNotes">
        <pc:chgData name="Rebecca Francis-Davies" userId="S::r.francis-davies@uwtsd.ac.uk::caf69e2c-2198-47a4-8268-c57958bd4ca9" providerId="AD" clId="Web-{7B06C3C6-CAA3-B1B1-892D-58F0FF6B71F2}" dt="2025-02-10T22:41:15.907" v="1866" actId="14100"/>
        <pc:sldMkLst>
          <pc:docMk/>
          <pc:sldMk cId="3733880366" sldId="296"/>
        </pc:sldMkLst>
        <pc:spChg chg="mod">
          <ac:chgData name="Rebecca Francis-Davies" userId="S::r.francis-davies@uwtsd.ac.uk::caf69e2c-2198-47a4-8268-c57958bd4ca9" providerId="AD" clId="Web-{7B06C3C6-CAA3-B1B1-892D-58F0FF6B71F2}" dt="2025-02-10T22:35:14.766" v="1640" actId="20577"/>
          <ac:spMkLst>
            <pc:docMk/>
            <pc:sldMk cId="3733880366" sldId="296"/>
            <ac:spMk id="2" creationId="{B952B5CF-1335-D1FC-4135-5C815819D52A}"/>
          </ac:spMkLst>
        </pc:spChg>
        <pc:spChg chg="mod">
          <ac:chgData name="Rebecca Francis-Davies" userId="S::r.francis-davies@uwtsd.ac.uk::caf69e2c-2198-47a4-8268-c57958bd4ca9" providerId="AD" clId="Web-{7B06C3C6-CAA3-B1B1-892D-58F0FF6B71F2}" dt="2025-02-10T22:36:22.769" v="1659" actId="20577"/>
          <ac:spMkLst>
            <pc:docMk/>
            <pc:sldMk cId="3733880366" sldId="296"/>
            <ac:spMk id="3" creationId="{7CC89695-C863-E735-B6D3-2B8BECD506C6}"/>
          </ac:spMkLst>
        </pc:spChg>
        <pc:picChg chg="add mod">
          <ac:chgData name="Rebecca Francis-Davies" userId="S::r.francis-davies@uwtsd.ac.uk::caf69e2c-2198-47a4-8268-c57958bd4ca9" providerId="AD" clId="Web-{7B06C3C6-CAA3-B1B1-892D-58F0FF6B71F2}" dt="2025-02-10T22:41:15.907" v="1866" actId="14100"/>
          <ac:picMkLst>
            <pc:docMk/>
            <pc:sldMk cId="3733880366" sldId="296"/>
            <ac:picMk id="4" creationId="{E85F9304-58EE-5D15-4305-46F9F4E926C4}"/>
          </ac:picMkLst>
        </pc:picChg>
      </pc:sldChg>
      <pc:sldChg chg="addSp delSp modSp new mod setBg modNotes">
        <pc:chgData name="Rebecca Francis-Davies" userId="S::r.francis-davies@uwtsd.ac.uk::caf69e2c-2198-47a4-8268-c57958bd4ca9" providerId="AD" clId="Web-{7B06C3C6-CAA3-B1B1-892D-58F0FF6B71F2}" dt="2025-02-10T22:44:08.430" v="1892"/>
        <pc:sldMkLst>
          <pc:docMk/>
          <pc:sldMk cId="776426675" sldId="297"/>
        </pc:sldMkLst>
        <pc:spChg chg="mod">
          <ac:chgData name="Rebecca Francis-Davies" userId="S::r.francis-davies@uwtsd.ac.uk::caf69e2c-2198-47a4-8268-c57958bd4ca9" providerId="AD" clId="Web-{7B06C3C6-CAA3-B1B1-892D-58F0FF6B71F2}" dt="2025-02-10T22:43:18.568" v="1880"/>
          <ac:spMkLst>
            <pc:docMk/>
            <pc:sldMk cId="776426675" sldId="297"/>
            <ac:spMk id="2" creationId="{9B2E7AE0-C04B-F891-53F5-178BA2BDDCB2}"/>
          </ac:spMkLst>
        </pc:spChg>
        <pc:spChg chg="del">
          <ac:chgData name="Rebecca Francis-Davies" userId="S::r.francis-davies@uwtsd.ac.uk::caf69e2c-2198-47a4-8268-c57958bd4ca9" providerId="AD" clId="Web-{7B06C3C6-CAA3-B1B1-892D-58F0FF6B71F2}" dt="2025-02-10T22:43:13.256" v="1879"/>
          <ac:spMkLst>
            <pc:docMk/>
            <pc:sldMk cId="776426675" sldId="297"/>
            <ac:spMk id="3" creationId="{FCF01B54-C5B5-B196-D366-0FFC6C9777EC}"/>
          </ac:spMkLst>
        </pc:spChg>
        <pc:spChg chg="add">
          <ac:chgData name="Rebecca Francis-Davies" userId="S::r.francis-davies@uwtsd.ac.uk::caf69e2c-2198-47a4-8268-c57958bd4ca9" providerId="AD" clId="Web-{7B06C3C6-CAA3-B1B1-892D-58F0FF6B71F2}" dt="2025-02-10T22:43:18.568" v="1880"/>
          <ac:spMkLst>
            <pc:docMk/>
            <pc:sldMk cId="776426675" sldId="297"/>
            <ac:spMk id="9" creationId="{48D7368D-31D9-8101-473D-CD39E706FD22}"/>
          </ac:spMkLst>
        </pc:spChg>
        <pc:spChg chg="add">
          <ac:chgData name="Rebecca Francis-Davies" userId="S::r.francis-davies@uwtsd.ac.uk::caf69e2c-2198-47a4-8268-c57958bd4ca9" providerId="AD" clId="Web-{7B06C3C6-CAA3-B1B1-892D-58F0FF6B71F2}" dt="2025-02-10T22:43:18.568" v="1880"/>
          <ac:spMkLst>
            <pc:docMk/>
            <pc:sldMk cId="776426675" sldId="297"/>
            <ac:spMk id="11" creationId="{3768F94E-2BF1-56A5-87AC-0C427079334B}"/>
          </ac:spMkLst>
        </pc:spChg>
        <pc:picChg chg="add mod ord">
          <ac:chgData name="Rebecca Francis-Davies" userId="S::r.francis-davies@uwtsd.ac.uk::caf69e2c-2198-47a4-8268-c57958bd4ca9" providerId="AD" clId="Web-{7B06C3C6-CAA3-B1B1-892D-58F0FF6B71F2}" dt="2025-02-10T22:43:18.568" v="1880"/>
          <ac:picMkLst>
            <pc:docMk/>
            <pc:sldMk cId="776426675" sldId="297"/>
            <ac:picMk id="4" creationId="{E74F07C1-FA9D-6F8F-FFE2-64FAE8CDC71F}"/>
          </ac:picMkLst>
        </pc:picChg>
      </pc:sldChg>
      <pc:sldChg chg="modSp new modNotes">
        <pc:chgData name="Rebecca Francis-Davies" userId="S::r.francis-davies@uwtsd.ac.uk::caf69e2c-2198-47a4-8268-c57958bd4ca9" providerId="AD" clId="Web-{7B06C3C6-CAA3-B1B1-892D-58F0FF6B71F2}" dt="2025-02-10T22:47:28.328" v="2033"/>
        <pc:sldMkLst>
          <pc:docMk/>
          <pc:sldMk cId="3831944535" sldId="298"/>
        </pc:sldMkLst>
        <pc:spChg chg="mod">
          <ac:chgData name="Rebecca Francis-Davies" userId="S::r.francis-davies@uwtsd.ac.uk::caf69e2c-2198-47a4-8268-c57958bd4ca9" providerId="AD" clId="Web-{7B06C3C6-CAA3-B1B1-892D-58F0FF6B71F2}" dt="2025-02-10T22:44:20.227" v="1901" actId="20577"/>
          <ac:spMkLst>
            <pc:docMk/>
            <pc:sldMk cId="3831944535" sldId="298"/>
            <ac:spMk id="2" creationId="{720A045A-3417-60FA-C36F-FC519B66FCF6}"/>
          </ac:spMkLst>
        </pc:spChg>
        <pc:spChg chg="mod">
          <ac:chgData name="Rebecca Francis-Davies" userId="S::r.francis-davies@uwtsd.ac.uk::caf69e2c-2198-47a4-8268-c57958bd4ca9" providerId="AD" clId="Web-{7B06C3C6-CAA3-B1B1-892D-58F0FF6B71F2}" dt="2025-02-10T22:46:50.764" v="2031" actId="20577"/>
          <ac:spMkLst>
            <pc:docMk/>
            <pc:sldMk cId="3831944535" sldId="298"/>
            <ac:spMk id="3" creationId="{E3B5CB69-56E3-EA03-2281-AAA7A23C3499}"/>
          </ac:spMkLst>
        </pc:spChg>
      </pc:sldChg>
      <pc:sldChg chg="modSp new modNotes">
        <pc:chgData name="Rebecca Francis-Davies" userId="S::r.francis-davies@uwtsd.ac.uk::caf69e2c-2198-47a4-8268-c57958bd4ca9" providerId="AD" clId="Web-{7B06C3C6-CAA3-B1B1-892D-58F0FF6B71F2}" dt="2025-02-10T22:51:20.697" v="2406"/>
        <pc:sldMkLst>
          <pc:docMk/>
          <pc:sldMk cId="3396220437" sldId="299"/>
        </pc:sldMkLst>
        <pc:spChg chg="mod">
          <ac:chgData name="Rebecca Francis-Davies" userId="S::r.francis-davies@uwtsd.ac.uk::caf69e2c-2198-47a4-8268-c57958bd4ca9" providerId="AD" clId="Web-{7B06C3C6-CAA3-B1B1-892D-58F0FF6B71F2}" dt="2025-02-10T22:48:00.142" v="2045" actId="20577"/>
          <ac:spMkLst>
            <pc:docMk/>
            <pc:sldMk cId="3396220437" sldId="299"/>
            <ac:spMk id="2" creationId="{E39B6F92-EFB3-353C-4D91-A6C6AF020260}"/>
          </ac:spMkLst>
        </pc:spChg>
        <pc:spChg chg="mod">
          <ac:chgData name="Rebecca Francis-Davies" userId="S::r.francis-davies@uwtsd.ac.uk::caf69e2c-2198-47a4-8268-c57958bd4ca9" providerId="AD" clId="Web-{7B06C3C6-CAA3-B1B1-892D-58F0FF6B71F2}" dt="2025-02-10T22:51:00.680" v="2370" actId="20577"/>
          <ac:spMkLst>
            <pc:docMk/>
            <pc:sldMk cId="3396220437" sldId="299"/>
            <ac:spMk id="3" creationId="{B99CF59D-FA4B-B348-D2F5-2732CBF33912}"/>
          </ac:spMkLst>
        </pc:spChg>
      </pc:sldChg>
      <pc:sldChg chg="addSp delSp modSp new mod setBg">
        <pc:chgData name="Rebecca Francis-Davies" userId="S::r.francis-davies@uwtsd.ac.uk::caf69e2c-2198-47a4-8268-c57958bd4ca9" providerId="AD" clId="Web-{7B06C3C6-CAA3-B1B1-892D-58F0FF6B71F2}" dt="2025-02-10T22:52:54.466" v="2554"/>
        <pc:sldMkLst>
          <pc:docMk/>
          <pc:sldMk cId="3480403825" sldId="300"/>
        </pc:sldMkLst>
        <pc:spChg chg="mod">
          <ac:chgData name="Rebecca Francis-Davies" userId="S::r.francis-davies@uwtsd.ac.uk::caf69e2c-2198-47a4-8268-c57958bd4ca9" providerId="AD" clId="Web-{7B06C3C6-CAA3-B1B1-892D-58F0FF6B71F2}" dt="2025-02-10T22:52:54.466" v="2554"/>
          <ac:spMkLst>
            <pc:docMk/>
            <pc:sldMk cId="3480403825" sldId="300"/>
            <ac:spMk id="2" creationId="{725036CF-E480-F987-271D-83CC2A5B4CCF}"/>
          </ac:spMkLst>
        </pc:spChg>
        <pc:spChg chg="del mod">
          <ac:chgData name="Rebecca Francis-Davies" userId="S::r.francis-davies@uwtsd.ac.uk::caf69e2c-2198-47a4-8268-c57958bd4ca9" providerId="AD" clId="Web-{7B06C3C6-CAA3-B1B1-892D-58F0FF6B71F2}" dt="2025-02-10T22:52:54.466" v="2554"/>
          <ac:spMkLst>
            <pc:docMk/>
            <pc:sldMk cId="3480403825" sldId="300"/>
            <ac:spMk id="3" creationId="{581243A6-C028-DBFC-472E-87568B7AEBCF}"/>
          </ac:spMkLst>
        </pc:spChg>
        <pc:spChg chg="add">
          <ac:chgData name="Rebecca Francis-Davies" userId="S::r.francis-davies@uwtsd.ac.uk::caf69e2c-2198-47a4-8268-c57958bd4ca9" providerId="AD" clId="Web-{7B06C3C6-CAA3-B1B1-892D-58F0FF6B71F2}" dt="2025-02-10T22:52:54.466" v="2554"/>
          <ac:spMkLst>
            <pc:docMk/>
            <pc:sldMk cId="3480403825" sldId="300"/>
            <ac:spMk id="9" creationId="{28B2BC11-3AA0-8791-5B1B-4172FCB3677B}"/>
          </ac:spMkLst>
        </pc:spChg>
        <pc:spChg chg="add">
          <ac:chgData name="Rebecca Francis-Davies" userId="S::r.francis-davies@uwtsd.ac.uk::caf69e2c-2198-47a4-8268-c57958bd4ca9" providerId="AD" clId="Web-{7B06C3C6-CAA3-B1B1-892D-58F0FF6B71F2}" dt="2025-02-10T22:52:54.466" v="2554"/>
          <ac:spMkLst>
            <pc:docMk/>
            <pc:sldMk cId="3480403825" sldId="300"/>
            <ac:spMk id="11" creationId="{C02DE86A-8209-3F4F-796A-17BEE794E83C}"/>
          </ac:spMkLst>
        </pc:spChg>
        <pc:graphicFrameChg chg="add">
          <ac:chgData name="Rebecca Francis-Davies" userId="S::r.francis-davies@uwtsd.ac.uk::caf69e2c-2198-47a4-8268-c57958bd4ca9" providerId="AD" clId="Web-{7B06C3C6-CAA3-B1B1-892D-58F0FF6B71F2}" dt="2025-02-10T22:52:54.466" v="2554"/>
          <ac:graphicFrameMkLst>
            <pc:docMk/>
            <pc:sldMk cId="3480403825" sldId="300"/>
            <ac:graphicFrameMk id="5" creationId="{93A056E3-B437-9255-A725-EC1C874B3F57}"/>
          </ac:graphicFrameMkLst>
        </pc:graphicFrameChg>
      </pc:sldChg>
    </pc:docChg>
  </pc:docChgLst>
  <pc:docChgLst>
    <pc:chgData name="Rebecca Francis-Davies" userId="S::r.francis-davies@uwtsd.ac.uk::caf69e2c-2198-47a4-8268-c57958bd4ca9" providerId="AD" clId="Web-{E7CD56A6-CC88-2F21-18BC-EDAE224D8A24}"/>
    <pc:docChg chg="addSld modSld sldOrd">
      <pc:chgData name="Rebecca Francis-Davies" userId="S::r.francis-davies@uwtsd.ac.uk::caf69e2c-2198-47a4-8268-c57958bd4ca9" providerId="AD" clId="Web-{E7CD56A6-CC88-2F21-18BC-EDAE224D8A24}" dt="2025-02-11T08:15:31.886" v="1015" actId="20577"/>
      <pc:docMkLst>
        <pc:docMk/>
      </pc:docMkLst>
      <pc:sldChg chg="modSp">
        <pc:chgData name="Rebecca Francis-Davies" userId="S::r.francis-davies@uwtsd.ac.uk::caf69e2c-2198-47a4-8268-c57958bd4ca9" providerId="AD" clId="Web-{E7CD56A6-CC88-2F21-18BC-EDAE224D8A24}" dt="2025-02-11T07:44:41.134" v="88" actId="20577"/>
        <pc:sldMkLst>
          <pc:docMk/>
          <pc:sldMk cId="3903199956" sldId="257"/>
        </pc:sldMkLst>
        <pc:spChg chg="mod">
          <ac:chgData name="Rebecca Francis-Davies" userId="S::r.francis-davies@uwtsd.ac.uk::caf69e2c-2198-47a4-8268-c57958bd4ca9" providerId="AD" clId="Web-{E7CD56A6-CC88-2F21-18BC-EDAE224D8A24}" dt="2025-02-11T07:44:41.134" v="88" actId="20577"/>
          <ac:spMkLst>
            <pc:docMk/>
            <pc:sldMk cId="3903199956" sldId="257"/>
            <ac:spMk id="3" creationId="{FE894175-1460-9261-01C7-F77CE5927CD3}"/>
          </ac:spMkLst>
        </pc:spChg>
      </pc:sldChg>
      <pc:sldChg chg="modNotes">
        <pc:chgData name="Rebecca Francis-Davies" userId="S::r.francis-davies@uwtsd.ac.uk::caf69e2c-2198-47a4-8268-c57958bd4ca9" providerId="AD" clId="Web-{E7CD56A6-CC88-2F21-18BC-EDAE224D8A24}" dt="2025-02-11T07:50:35.521" v="121"/>
        <pc:sldMkLst>
          <pc:docMk/>
          <pc:sldMk cId="2495010057" sldId="287"/>
        </pc:sldMkLst>
      </pc:sldChg>
      <pc:sldChg chg="ord">
        <pc:chgData name="Rebecca Francis-Davies" userId="S::r.francis-davies@uwtsd.ac.uk::caf69e2c-2198-47a4-8268-c57958bd4ca9" providerId="AD" clId="Web-{E7CD56A6-CC88-2F21-18BC-EDAE224D8A24}" dt="2025-02-11T07:57:45.896" v="429"/>
        <pc:sldMkLst>
          <pc:docMk/>
          <pc:sldMk cId="1854849278" sldId="291"/>
        </pc:sldMkLst>
      </pc:sldChg>
      <pc:sldChg chg="modSp new">
        <pc:chgData name="Rebecca Francis-Davies" userId="S::r.francis-davies@uwtsd.ac.uk::caf69e2c-2198-47a4-8268-c57958bd4ca9" providerId="AD" clId="Web-{E7CD56A6-CC88-2F21-18BC-EDAE224D8A24}" dt="2025-02-11T07:52:32.682" v="154" actId="20577"/>
        <pc:sldMkLst>
          <pc:docMk/>
          <pc:sldMk cId="1275193404" sldId="301"/>
        </pc:sldMkLst>
        <pc:spChg chg="mod">
          <ac:chgData name="Rebecca Francis-Davies" userId="S::r.francis-davies@uwtsd.ac.uk::caf69e2c-2198-47a4-8268-c57958bd4ca9" providerId="AD" clId="Web-{E7CD56A6-CC88-2F21-18BC-EDAE224D8A24}" dt="2025-02-11T07:51:38.211" v="140" actId="20577"/>
          <ac:spMkLst>
            <pc:docMk/>
            <pc:sldMk cId="1275193404" sldId="301"/>
            <ac:spMk id="2" creationId="{EC2F2CDF-24D6-3EDD-BE5A-6F49E2ED47FD}"/>
          </ac:spMkLst>
        </pc:spChg>
        <pc:spChg chg="mod">
          <ac:chgData name="Rebecca Francis-Davies" userId="S::r.francis-davies@uwtsd.ac.uk::caf69e2c-2198-47a4-8268-c57958bd4ca9" providerId="AD" clId="Web-{E7CD56A6-CC88-2F21-18BC-EDAE224D8A24}" dt="2025-02-11T07:52:32.682" v="154" actId="20577"/>
          <ac:spMkLst>
            <pc:docMk/>
            <pc:sldMk cId="1275193404" sldId="301"/>
            <ac:spMk id="3" creationId="{F10375F5-2921-85FA-B4B0-5E26F3DD3200}"/>
          </ac:spMkLst>
        </pc:spChg>
      </pc:sldChg>
      <pc:sldChg chg="modSp new">
        <pc:chgData name="Rebecca Francis-Davies" userId="S::r.francis-davies@uwtsd.ac.uk::caf69e2c-2198-47a4-8268-c57958bd4ca9" providerId="AD" clId="Web-{E7CD56A6-CC88-2F21-18BC-EDAE224D8A24}" dt="2025-02-11T07:54:26.373" v="251" actId="20577"/>
        <pc:sldMkLst>
          <pc:docMk/>
          <pc:sldMk cId="2956999399" sldId="302"/>
        </pc:sldMkLst>
        <pc:spChg chg="mod">
          <ac:chgData name="Rebecca Francis-Davies" userId="S::r.francis-davies@uwtsd.ac.uk::caf69e2c-2198-47a4-8268-c57958bd4ca9" providerId="AD" clId="Web-{E7CD56A6-CC88-2F21-18BC-EDAE224D8A24}" dt="2025-02-11T07:53:07.495" v="158" actId="20577"/>
          <ac:spMkLst>
            <pc:docMk/>
            <pc:sldMk cId="2956999399" sldId="302"/>
            <ac:spMk id="2" creationId="{408B2823-244C-F99A-DC01-5CCCEADCDF29}"/>
          </ac:spMkLst>
        </pc:spChg>
        <pc:spChg chg="mod">
          <ac:chgData name="Rebecca Francis-Davies" userId="S::r.francis-davies@uwtsd.ac.uk::caf69e2c-2198-47a4-8268-c57958bd4ca9" providerId="AD" clId="Web-{E7CD56A6-CC88-2F21-18BC-EDAE224D8A24}" dt="2025-02-11T07:54:26.373" v="251" actId="20577"/>
          <ac:spMkLst>
            <pc:docMk/>
            <pc:sldMk cId="2956999399" sldId="302"/>
            <ac:spMk id="3" creationId="{00966AEC-56B4-6E89-B46B-0468CD8CEEC9}"/>
          </ac:spMkLst>
        </pc:spChg>
      </pc:sldChg>
      <pc:sldChg chg="addSp modSp new mod ord setBg">
        <pc:chgData name="Rebecca Francis-Davies" userId="S::r.francis-davies@uwtsd.ac.uk::caf69e2c-2198-47a4-8268-c57958bd4ca9" providerId="AD" clId="Web-{E7CD56A6-CC88-2F21-18BC-EDAE224D8A24}" dt="2025-02-11T08:06:36.055" v="788"/>
        <pc:sldMkLst>
          <pc:docMk/>
          <pc:sldMk cId="1100386838" sldId="303"/>
        </pc:sldMkLst>
        <pc:spChg chg="mod">
          <ac:chgData name="Rebecca Francis-Davies" userId="S::r.francis-davies@uwtsd.ac.uk::caf69e2c-2198-47a4-8268-c57958bd4ca9" providerId="AD" clId="Web-{E7CD56A6-CC88-2F21-18BC-EDAE224D8A24}" dt="2025-02-11T08:06:36.055" v="788"/>
          <ac:spMkLst>
            <pc:docMk/>
            <pc:sldMk cId="1100386838" sldId="303"/>
            <ac:spMk id="2" creationId="{EFCD8A36-4197-8043-65A9-C1AEB4EEB342}"/>
          </ac:spMkLst>
        </pc:spChg>
        <pc:spChg chg="mod">
          <ac:chgData name="Rebecca Francis-Davies" userId="S::r.francis-davies@uwtsd.ac.uk::caf69e2c-2198-47a4-8268-c57958bd4ca9" providerId="AD" clId="Web-{E7CD56A6-CC88-2F21-18BC-EDAE224D8A24}" dt="2025-02-11T08:06:36.055" v="788"/>
          <ac:spMkLst>
            <pc:docMk/>
            <pc:sldMk cId="1100386838" sldId="303"/>
            <ac:spMk id="3" creationId="{33349351-75AB-AA83-3F1B-F220CAEA2F02}"/>
          </ac:spMkLst>
        </pc:spChg>
        <pc:spChg chg="add">
          <ac:chgData name="Rebecca Francis-Davies" userId="S::r.francis-davies@uwtsd.ac.uk::caf69e2c-2198-47a4-8268-c57958bd4ca9" providerId="AD" clId="Web-{E7CD56A6-CC88-2F21-18BC-EDAE224D8A24}" dt="2025-02-11T08:06:36.055" v="788"/>
          <ac:spMkLst>
            <pc:docMk/>
            <pc:sldMk cId="1100386838" sldId="303"/>
            <ac:spMk id="8" creationId="{A110BA01-8798-D640-C7DD-78DBE72D9692}"/>
          </ac:spMkLst>
        </pc:spChg>
        <pc:spChg chg="add">
          <ac:chgData name="Rebecca Francis-Davies" userId="S::r.francis-davies@uwtsd.ac.uk::caf69e2c-2198-47a4-8268-c57958bd4ca9" providerId="AD" clId="Web-{E7CD56A6-CC88-2F21-18BC-EDAE224D8A24}" dt="2025-02-11T08:06:36.055" v="788"/>
          <ac:spMkLst>
            <pc:docMk/>
            <pc:sldMk cId="1100386838" sldId="303"/>
            <ac:spMk id="10" creationId="{8598B132-658A-928F-C688-90609E4EA0E6}"/>
          </ac:spMkLst>
        </pc:spChg>
        <pc:spChg chg="add">
          <ac:chgData name="Rebecca Francis-Davies" userId="S::r.francis-davies@uwtsd.ac.uk::caf69e2c-2198-47a4-8268-c57958bd4ca9" providerId="AD" clId="Web-{E7CD56A6-CC88-2F21-18BC-EDAE224D8A24}" dt="2025-02-11T08:06:36.055" v="788"/>
          <ac:spMkLst>
            <pc:docMk/>
            <pc:sldMk cId="1100386838" sldId="303"/>
            <ac:spMk id="12" creationId="{14AD37D4-765C-FCFF-FC09-2E36C2A25508}"/>
          </ac:spMkLst>
        </pc:spChg>
      </pc:sldChg>
      <pc:sldChg chg="addSp modSp new mod setBg">
        <pc:chgData name="Rebecca Francis-Davies" userId="S::r.francis-davies@uwtsd.ac.uk::caf69e2c-2198-47a4-8268-c57958bd4ca9" providerId="AD" clId="Web-{E7CD56A6-CC88-2F21-18BC-EDAE224D8A24}" dt="2025-02-11T08:06:27.633" v="787"/>
        <pc:sldMkLst>
          <pc:docMk/>
          <pc:sldMk cId="456736172" sldId="304"/>
        </pc:sldMkLst>
        <pc:spChg chg="mod">
          <ac:chgData name="Rebecca Francis-Davies" userId="S::r.francis-davies@uwtsd.ac.uk::caf69e2c-2198-47a4-8268-c57958bd4ca9" providerId="AD" clId="Web-{E7CD56A6-CC88-2F21-18BC-EDAE224D8A24}" dt="2025-02-11T08:06:27.633" v="787"/>
          <ac:spMkLst>
            <pc:docMk/>
            <pc:sldMk cId="456736172" sldId="304"/>
            <ac:spMk id="2" creationId="{1BAA425B-2D69-645E-F44F-9ABD4ACD47D4}"/>
          </ac:spMkLst>
        </pc:spChg>
        <pc:spChg chg="mod">
          <ac:chgData name="Rebecca Francis-Davies" userId="S::r.francis-davies@uwtsd.ac.uk::caf69e2c-2198-47a4-8268-c57958bd4ca9" providerId="AD" clId="Web-{E7CD56A6-CC88-2F21-18BC-EDAE224D8A24}" dt="2025-02-11T08:06:27.633" v="787"/>
          <ac:spMkLst>
            <pc:docMk/>
            <pc:sldMk cId="456736172" sldId="304"/>
            <ac:spMk id="3" creationId="{F57B754C-6F53-5508-D8DB-EF79066B094B}"/>
          </ac:spMkLst>
        </pc:spChg>
        <pc:spChg chg="add">
          <ac:chgData name="Rebecca Francis-Davies" userId="S::r.francis-davies@uwtsd.ac.uk::caf69e2c-2198-47a4-8268-c57958bd4ca9" providerId="AD" clId="Web-{E7CD56A6-CC88-2F21-18BC-EDAE224D8A24}" dt="2025-02-11T08:06:27.633" v="787"/>
          <ac:spMkLst>
            <pc:docMk/>
            <pc:sldMk cId="456736172" sldId="304"/>
            <ac:spMk id="9" creationId="{3D00CB3E-22D8-C88A-E699-CC9736BC98D4}"/>
          </ac:spMkLst>
        </pc:spChg>
        <pc:picChg chg="add">
          <ac:chgData name="Rebecca Francis-Davies" userId="S::r.francis-davies@uwtsd.ac.uk::caf69e2c-2198-47a4-8268-c57958bd4ca9" providerId="AD" clId="Web-{E7CD56A6-CC88-2F21-18BC-EDAE224D8A24}" dt="2025-02-11T08:06:27.633" v="787"/>
          <ac:picMkLst>
            <pc:docMk/>
            <pc:sldMk cId="456736172" sldId="304"/>
            <ac:picMk id="5" creationId="{1B20E742-3B36-85AA-BEC2-3A5AB5873F4E}"/>
          </ac:picMkLst>
        </pc:picChg>
      </pc:sldChg>
      <pc:sldChg chg="addSp modSp new mod setBg">
        <pc:chgData name="Rebecca Francis-Davies" userId="S::r.francis-davies@uwtsd.ac.uk::caf69e2c-2198-47a4-8268-c57958bd4ca9" providerId="AD" clId="Web-{E7CD56A6-CC88-2F21-18BC-EDAE224D8A24}" dt="2025-02-11T08:06:20.023" v="786"/>
        <pc:sldMkLst>
          <pc:docMk/>
          <pc:sldMk cId="4042000372" sldId="305"/>
        </pc:sldMkLst>
        <pc:spChg chg="mod">
          <ac:chgData name="Rebecca Francis-Davies" userId="S::r.francis-davies@uwtsd.ac.uk::caf69e2c-2198-47a4-8268-c57958bd4ca9" providerId="AD" clId="Web-{E7CD56A6-CC88-2F21-18BC-EDAE224D8A24}" dt="2025-02-11T08:06:20.023" v="786"/>
          <ac:spMkLst>
            <pc:docMk/>
            <pc:sldMk cId="4042000372" sldId="305"/>
            <ac:spMk id="2" creationId="{1BB56E10-B3AD-F172-CAFF-CECCC93F4B04}"/>
          </ac:spMkLst>
        </pc:spChg>
        <pc:spChg chg="mod">
          <ac:chgData name="Rebecca Francis-Davies" userId="S::r.francis-davies@uwtsd.ac.uk::caf69e2c-2198-47a4-8268-c57958bd4ca9" providerId="AD" clId="Web-{E7CD56A6-CC88-2F21-18BC-EDAE224D8A24}" dt="2025-02-11T08:06:20.023" v="786"/>
          <ac:spMkLst>
            <pc:docMk/>
            <pc:sldMk cId="4042000372" sldId="305"/>
            <ac:spMk id="3" creationId="{E68A52C2-21BD-55FF-4079-CA5872335C65}"/>
          </ac:spMkLst>
        </pc:spChg>
        <pc:spChg chg="add">
          <ac:chgData name="Rebecca Francis-Davies" userId="S::r.francis-davies@uwtsd.ac.uk::caf69e2c-2198-47a4-8268-c57958bd4ca9" providerId="AD" clId="Web-{E7CD56A6-CC88-2F21-18BC-EDAE224D8A24}" dt="2025-02-11T08:06:20.023" v="786"/>
          <ac:spMkLst>
            <pc:docMk/>
            <pc:sldMk cId="4042000372" sldId="305"/>
            <ac:spMk id="9" creationId="{79D2D73E-B42D-0B39-8136-4A25DAFD926B}"/>
          </ac:spMkLst>
        </pc:spChg>
        <pc:picChg chg="add">
          <ac:chgData name="Rebecca Francis-Davies" userId="S::r.francis-davies@uwtsd.ac.uk::caf69e2c-2198-47a4-8268-c57958bd4ca9" providerId="AD" clId="Web-{E7CD56A6-CC88-2F21-18BC-EDAE224D8A24}" dt="2025-02-11T08:06:20.023" v="786"/>
          <ac:picMkLst>
            <pc:docMk/>
            <pc:sldMk cId="4042000372" sldId="305"/>
            <ac:picMk id="5" creationId="{82AA90C6-0F7E-3DF2-2E30-81CCAC17DD56}"/>
          </ac:picMkLst>
        </pc:picChg>
      </pc:sldChg>
      <pc:sldChg chg="addSp modSp new mod setBg modNotes">
        <pc:chgData name="Rebecca Francis-Davies" userId="S::r.francis-davies@uwtsd.ac.uk::caf69e2c-2198-47a4-8268-c57958bd4ca9" providerId="AD" clId="Web-{E7CD56A6-CC88-2F21-18BC-EDAE224D8A24}" dt="2025-02-11T08:06:13.507" v="785"/>
        <pc:sldMkLst>
          <pc:docMk/>
          <pc:sldMk cId="1222737192" sldId="306"/>
        </pc:sldMkLst>
        <pc:spChg chg="mod">
          <ac:chgData name="Rebecca Francis-Davies" userId="S::r.francis-davies@uwtsd.ac.uk::caf69e2c-2198-47a4-8268-c57958bd4ca9" providerId="AD" clId="Web-{E7CD56A6-CC88-2F21-18BC-EDAE224D8A24}" dt="2025-02-11T08:06:13.507" v="785"/>
          <ac:spMkLst>
            <pc:docMk/>
            <pc:sldMk cId="1222737192" sldId="306"/>
            <ac:spMk id="2" creationId="{32A87795-A21C-F070-068F-9BFC0AC0F2FC}"/>
          </ac:spMkLst>
        </pc:spChg>
        <pc:spChg chg="mod">
          <ac:chgData name="Rebecca Francis-Davies" userId="S::r.francis-davies@uwtsd.ac.uk::caf69e2c-2198-47a4-8268-c57958bd4ca9" providerId="AD" clId="Web-{E7CD56A6-CC88-2F21-18BC-EDAE224D8A24}" dt="2025-02-11T08:06:13.507" v="785"/>
          <ac:spMkLst>
            <pc:docMk/>
            <pc:sldMk cId="1222737192" sldId="306"/>
            <ac:spMk id="3" creationId="{5220DBDE-AD36-F2ED-94E6-6B9158456555}"/>
          </ac:spMkLst>
        </pc:spChg>
        <pc:spChg chg="add">
          <ac:chgData name="Rebecca Francis-Davies" userId="S::r.francis-davies@uwtsd.ac.uk::caf69e2c-2198-47a4-8268-c57958bd4ca9" providerId="AD" clId="Web-{E7CD56A6-CC88-2F21-18BC-EDAE224D8A24}" dt="2025-02-11T08:06:13.507" v="785"/>
          <ac:spMkLst>
            <pc:docMk/>
            <pc:sldMk cId="1222737192" sldId="306"/>
            <ac:spMk id="8" creationId="{6A364E18-0909-04B8-85B7-1D75F7673370}"/>
          </ac:spMkLst>
        </pc:spChg>
        <pc:spChg chg="add">
          <ac:chgData name="Rebecca Francis-Davies" userId="S::r.francis-davies@uwtsd.ac.uk::caf69e2c-2198-47a4-8268-c57958bd4ca9" providerId="AD" clId="Web-{E7CD56A6-CC88-2F21-18BC-EDAE224D8A24}" dt="2025-02-11T08:06:13.507" v="785"/>
          <ac:spMkLst>
            <pc:docMk/>
            <pc:sldMk cId="1222737192" sldId="306"/>
            <ac:spMk id="10" creationId="{5A4E4C0D-6BCA-FC17-62BD-B629662A9DF1}"/>
          </ac:spMkLst>
        </pc:spChg>
        <pc:spChg chg="add">
          <ac:chgData name="Rebecca Francis-Davies" userId="S::r.francis-davies@uwtsd.ac.uk::caf69e2c-2198-47a4-8268-c57958bd4ca9" providerId="AD" clId="Web-{E7CD56A6-CC88-2F21-18BC-EDAE224D8A24}" dt="2025-02-11T08:06:13.507" v="785"/>
          <ac:spMkLst>
            <pc:docMk/>
            <pc:sldMk cId="1222737192" sldId="306"/>
            <ac:spMk id="12" creationId="{8B08FA76-1ED5-E432-8E59-C7ABAAB69F5E}"/>
          </ac:spMkLst>
        </pc:spChg>
      </pc:sldChg>
      <pc:sldChg chg="addSp modSp new mod setBg">
        <pc:chgData name="Rebecca Francis-Davies" userId="S::r.francis-davies@uwtsd.ac.uk::caf69e2c-2198-47a4-8268-c57958bd4ca9" providerId="AD" clId="Web-{E7CD56A6-CC88-2F21-18BC-EDAE224D8A24}" dt="2025-02-11T08:14:01.086" v="1009"/>
        <pc:sldMkLst>
          <pc:docMk/>
          <pc:sldMk cId="3614039098" sldId="307"/>
        </pc:sldMkLst>
        <pc:spChg chg="mod">
          <ac:chgData name="Rebecca Francis-Davies" userId="S::r.francis-davies@uwtsd.ac.uk::caf69e2c-2198-47a4-8268-c57958bd4ca9" providerId="AD" clId="Web-{E7CD56A6-CC88-2F21-18BC-EDAE224D8A24}" dt="2025-02-11T08:14:01.086" v="1009"/>
          <ac:spMkLst>
            <pc:docMk/>
            <pc:sldMk cId="3614039098" sldId="307"/>
            <ac:spMk id="2" creationId="{8C0FFA96-4924-4899-B6D3-7ACCFF9743A1}"/>
          </ac:spMkLst>
        </pc:spChg>
        <pc:spChg chg="mod">
          <ac:chgData name="Rebecca Francis-Davies" userId="S::r.francis-davies@uwtsd.ac.uk::caf69e2c-2198-47a4-8268-c57958bd4ca9" providerId="AD" clId="Web-{E7CD56A6-CC88-2F21-18BC-EDAE224D8A24}" dt="2025-02-11T08:14:01.086" v="1009"/>
          <ac:spMkLst>
            <pc:docMk/>
            <pc:sldMk cId="3614039098" sldId="307"/>
            <ac:spMk id="3" creationId="{25DA7DCC-5549-3A5B-EE62-E4C83ED4F4DF}"/>
          </ac:spMkLst>
        </pc:spChg>
        <pc:spChg chg="add">
          <ac:chgData name="Rebecca Francis-Davies" userId="S::r.francis-davies@uwtsd.ac.uk::caf69e2c-2198-47a4-8268-c57958bd4ca9" providerId="AD" clId="Web-{E7CD56A6-CC88-2F21-18BC-EDAE224D8A24}" dt="2025-02-11T08:14:01.086" v="1009"/>
          <ac:spMkLst>
            <pc:docMk/>
            <pc:sldMk cId="3614039098" sldId="307"/>
            <ac:spMk id="9" creationId="{3D00CB3E-22D8-C88A-E699-CC9736BC98D4}"/>
          </ac:spMkLst>
        </pc:spChg>
        <pc:picChg chg="add">
          <ac:chgData name="Rebecca Francis-Davies" userId="S::r.francis-davies@uwtsd.ac.uk::caf69e2c-2198-47a4-8268-c57958bd4ca9" providerId="AD" clId="Web-{E7CD56A6-CC88-2F21-18BC-EDAE224D8A24}" dt="2025-02-11T08:14:01.086" v="1009"/>
          <ac:picMkLst>
            <pc:docMk/>
            <pc:sldMk cId="3614039098" sldId="307"/>
            <ac:picMk id="5" creationId="{FB7F2CE4-2196-9D54-9A62-48B5C5812EFD}"/>
          </ac:picMkLst>
        </pc:picChg>
      </pc:sldChg>
      <pc:sldChg chg="modSp new">
        <pc:chgData name="Rebecca Francis-Davies" userId="S::r.francis-davies@uwtsd.ac.uk::caf69e2c-2198-47a4-8268-c57958bd4ca9" providerId="AD" clId="Web-{E7CD56A6-CC88-2F21-18BC-EDAE224D8A24}" dt="2025-02-11T08:15:31.886" v="1015" actId="20577"/>
        <pc:sldMkLst>
          <pc:docMk/>
          <pc:sldMk cId="3756408309" sldId="308"/>
        </pc:sldMkLst>
        <pc:spChg chg="mod">
          <ac:chgData name="Rebecca Francis-Davies" userId="S::r.francis-davies@uwtsd.ac.uk::caf69e2c-2198-47a4-8268-c57958bd4ca9" providerId="AD" clId="Web-{E7CD56A6-CC88-2F21-18BC-EDAE224D8A24}" dt="2025-02-11T08:15:31.886" v="1015" actId="20577"/>
          <ac:spMkLst>
            <pc:docMk/>
            <pc:sldMk cId="3756408309" sldId="308"/>
            <ac:spMk id="2" creationId="{9CD71438-7D2B-166F-B4B0-586BFD28D345}"/>
          </ac:spMkLst>
        </pc:spChg>
      </pc:sldChg>
    </pc:docChg>
  </pc:docChgLst>
  <pc:docChgLst>
    <pc:chgData name="Rebecca Francis-Davies" userId="S::r.francis-davies@uwtsd.ac.uk::caf69e2c-2198-47a4-8268-c57958bd4ca9" providerId="AD" clId="Web-{9B2D50A9-E49B-EA44-2AF3-3D9527FAEDE7}"/>
    <pc:docChg chg="addSld delSld modSld sldOrd">
      <pc:chgData name="Rebecca Francis-Davies" userId="S::r.francis-davies@uwtsd.ac.uk::caf69e2c-2198-47a4-8268-c57958bd4ca9" providerId="AD" clId="Web-{9B2D50A9-E49B-EA44-2AF3-3D9527FAEDE7}" dt="2025-02-11T09:00:21.624" v="886"/>
      <pc:docMkLst>
        <pc:docMk/>
      </pc:docMkLst>
      <pc:sldChg chg="del">
        <pc:chgData name="Rebecca Francis-Davies" userId="S::r.francis-davies@uwtsd.ac.uk::caf69e2c-2198-47a4-8268-c57958bd4ca9" providerId="AD" clId="Web-{9B2D50A9-E49B-EA44-2AF3-3D9527FAEDE7}" dt="2025-02-11T08:33:17.829" v="397"/>
        <pc:sldMkLst>
          <pc:docMk/>
          <pc:sldMk cId="1977034927" sldId="258"/>
        </pc:sldMkLst>
      </pc:sldChg>
      <pc:sldChg chg="ord">
        <pc:chgData name="Rebecca Francis-Davies" userId="S::r.francis-davies@uwtsd.ac.uk::caf69e2c-2198-47a4-8268-c57958bd4ca9" providerId="AD" clId="Web-{9B2D50A9-E49B-EA44-2AF3-3D9527FAEDE7}" dt="2025-02-11T08:44:11.653" v="482"/>
        <pc:sldMkLst>
          <pc:docMk/>
          <pc:sldMk cId="1757548154" sldId="259"/>
        </pc:sldMkLst>
      </pc:sldChg>
      <pc:sldChg chg="ord">
        <pc:chgData name="Rebecca Francis-Davies" userId="S::r.francis-davies@uwtsd.ac.uk::caf69e2c-2198-47a4-8268-c57958bd4ca9" providerId="AD" clId="Web-{9B2D50A9-E49B-EA44-2AF3-3D9527FAEDE7}" dt="2025-02-11T08:44:03.325" v="481"/>
        <pc:sldMkLst>
          <pc:docMk/>
          <pc:sldMk cId="837365333" sldId="260"/>
        </pc:sldMkLst>
      </pc:sldChg>
      <pc:sldChg chg="ord">
        <pc:chgData name="Rebecca Francis-Davies" userId="S::r.francis-davies@uwtsd.ac.uk::caf69e2c-2198-47a4-8268-c57958bd4ca9" providerId="AD" clId="Web-{9B2D50A9-E49B-EA44-2AF3-3D9527FAEDE7}" dt="2025-02-11T08:31:55.765" v="388"/>
        <pc:sldMkLst>
          <pc:docMk/>
          <pc:sldMk cId="2629097412" sldId="261"/>
        </pc:sldMkLst>
      </pc:sldChg>
      <pc:sldChg chg="del">
        <pc:chgData name="Rebecca Francis-Davies" userId="S::r.francis-davies@uwtsd.ac.uk::caf69e2c-2198-47a4-8268-c57958bd4ca9" providerId="AD" clId="Web-{9B2D50A9-E49B-EA44-2AF3-3D9527FAEDE7}" dt="2025-02-11T08:34:11.721" v="406"/>
        <pc:sldMkLst>
          <pc:docMk/>
          <pc:sldMk cId="1449636673" sldId="264"/>
        </pc:sldMkLst>
      </pc:sldChg>
      <pc:sldChg chg="modSp">
        <pc:chgData name="Rebecca Francis-Davies" userId="S::r.francis-davies@uwtsd.ac.uk::caf69e2c-2198-47a4-8268-c57958bd4ca9" providerId="AD" clId="Web-{9B2D50A9-E49B-EA44-2AF3-3D9527FAEDE7}" dt="2025-02-11T08:40:08.477" v="469" actId="20577"/>
        <pc:sldMkLst>
          <pc:docMk/>
          <pc:sldMk cId="3274455252" sldId="270"/>
        </pc:sldMkLst>
        <pc:spChg chg="mod">
          <ac:chgData name="Rebecca Francis-Davies" userId="S::r.francis-davies@uwtsd.ac.uk::caf69e2c-2198-47a4-8268-c57958bd4ca9" providerId="AD" clId="Web-{9B2D50A9-E49B-EA44-2AF3-3D9527FAEDE7}" dt="2025-02-11T08:40:08.477" v="469" actId="20577"/>
          <ac:spMkLst>
            <pc:docMk/>
            <pc:sldMk cId="3274455252" sldId="270"/>
            <ac:spMk id="3" creationId="{F4172AF2-A510-26C5-EE52-0CE46A6A3EBD}"/>
          </ac:spMkLst>
        </pc:spChg>
      </pc:sldChg>
      <pc:sldChg chg="del">
        <pc:chgData name="Rebecca Francis-Davies" userId="S::r.francis-davies@uwtsd.ac.uk::caf69e2c-2198-47a4-8268-c57958bd4ca9" providerId="AD" clId="Web-{9B2D50A9-E49B-EA44-2AF3-3D9527FAEDE7}" dt="2025-02-11T08:40:50.228" v="470"/>
        <pc:sldMkLst>
          <pc:docMk/>
          <pc:sldMk cId="3667021053" sldId="273"/>
        </pc:sldMkLst>
      </pc:sldChg>
      <pc:sldChg chg="del">
        <pc:chgData name="Rebecca Francis-Davies" userId="S::r.francis-davies@uwtsd.ac.uk::caf69e2c-2198-47a4-8268-c57958bd4ca9" providerId="AD" clId="Web-{9B2D50A9-E49B-EA44-2AF3-3D9527FAEDE7}" dt="2025-02-11T08:40:53.697" v="471"/>
        <pc:sldMkLst>
          <pc:docMk/>
          <pc:sldMk cId="64218608" sldId="274"/>
        </pc:sldMkLst>
      </pc:sldChg>
      <pc:sldChg chg="del">
        <pc:chgData name="Rebecca Francis-Davies" userId="S::r.francis-davies@uwtsd.ac.uk::caf69e2c-2198-47a4-8268-c57958bd4ca9" providerId="AD" clId="Web-{9B2D50A9-E49B-EA44-2AF3-3D9527FAEDE7}" dt="2025-02-11T08:42:01.120" v="474"/>
        <pc:sldMkLst>
          <pc:docMk/>
          <pc:sldMk cId="3100274679" sldId="275"/>
        </pc:sldMkLst>
      </pc:sldChg>
      <pc:sldChg chg="del">
        <pc:chgData name="Rebecca Francis-Davies" userId="S::r.francis-davies@uwtsd.ac.uk::caf69e2c-2198-47a4-8268-c57958bd4ca9" providerId="AD" clId="Web-{9B2D50A9-E49B-EA44-2AF3-3D9527FAEDE7}" dt="2025-02-11T08:41:08.806" v="472"/>
        <pc:sldMkLst>
          <pc:docMk/>
          <pc:sldMk cId="1954315261" sldId="276"/>
        </pc:sldMkLst>
      </pc:sldChg>
      <pc:sldChg chg="ord">
        <pc:chgData name="Rebecca Francis-Davies" userId="S::r.francis-davies@uwtsd.ac.uk::caf69e2c-2198-47a4-8268-c57958bd4ca9" providerId="AD" clId="Web-{9B2D50A9-E49B-EA44-2AF3-3D9527FAEDE7}" dt="2025-02-11T08:53:04.272" v="620"/>
        <pc:sldMkLst>
          <pc:docMk/>
          <pc:sldMk cId="1795076895" sldId="278"/>
        </pc:sldMkLst>
      </pc:sldChg>
      <pc:sldChg chg="del">
        <pc:chgData name="Rebecca Francis-Davies" userId="S::r.francis-davies@uwtsd.ac.uk::caf69e2c-2198-47a4-8268-c57958bd4ca9" providerId="AD" clId="Web-{9B2D50A9-E49B-EA44-2AF3-3D9527FAEDE7}" dt="2025-02-11T08:41:39.838" v="473"/>
        <pc:sldMkLst>
          <pc:docMk/>
          <pc:sldMk cId="4204254281" sldId="280"/>
        </pc:sldMkLst>
      </pc:sldChg>
      <pc:sldChg chg="modNotes">
        <pc:chgData name="Rebecca Francis-Davies" userId="S::r.francis-davies@uwtsd.ac.uk::caf69e2c-2198-47a4-8268-c57958bd4ca9" providerId="AD" clId="Web-{9B2D50A9-E49B-EA44-2AF3-3D9527FAEDE7}" dt="2025-02-11T08:39:12.617" v="451"/>
        <pc:sldMkLst>
          <pc:docMk/>
          <pc:sldMk cId="2231442273" sldId="284"/>
        </pc:sldMkLst>
      </pc:sldChg>
      <pc:sldChg chg="ord">
        <pc:chgData name="Rebecca Francis-Davies" userId="S::r.francis-davies@uwtsd.ac.uk::caf69e2c-2198-47a4-8268-c57958bd4ca9" providerId="AD" clId="Web-{9B2D50A9-E49B-EA44-2AF3-3D9527FAEDE7}" dt="2025-02-11T08:53:11.054" v="621"/>
        <pc:sldMkLst>
          <pc:docMk/>
          <pc:sldMk cId="1223946402" sldId="286"/>
        </pc:sldMkLst>
      </pc:sldChg>
      <pc:sldChg chg="addSp delSp modSp modNotes">
        <pc:chgData name="Rebecca Francis-Davies" userId="S::r.francis-davies@uwtsd.ac.uk::caf69e2c-2198-47a4-8268-c57958bd4ca9" providerId="AD" clId="Web-{9B2D50A9-E49B-EA44-2AF3-3D9527FAEDE7}" dt="2025-02-11T08:23:11.685" v="56"/>
        <pc:sldMkLst>
          <pc:docMk/>
          <pc:sldMk cId="1267616984" sldId="289"/>
        </pc:sldMkLst>
        <pc:spChg chg="mod">
          <ac:chgData name="Rebecca Francis-Davies" userId="S::r.francis-davies@uwtsd.ac.uk::caf69e2c-2198-47a4-8268-c57958bd4ca9" providerId="AD" clId="Web-{9B2D50A9-E49B-EA44-2AF3-3D9527FAEDE7}" dt="2025-02-11T08:21:43.026" v="11"/>
          <ac:spMkLst>
            <pc:docMk/>
            <pc:sldMk cId="1267616984" sldId="289"/>
            <ac:spMk id="2" creationId="{187A0AF2-50FB-B9E4-3724-31AAAAE8AC10}"/>
          </ac:spMkLst>
        </pc:spChg>
        <pc:spChg chg="mod">
          <ac:chgData name="Rebecca Francis-Davies" userId="S::r.francis-davies@uwtsd.ac.uk::caf69e2c-2198-47a4-8268-c57958bd4ca9" providerId="AD" clId="Web-{9B2D50A9-E49B-EA44-2AF3-3D9527FAEDE7}" dt="2025-02-11T08:21:43.026" v="11"/>
          <ac:spMkLst>
            <pc:docMk/>
            <pc:sldMk cId="1267616984" sldId="289"/>
            <ac:spMk id="3" creationId="{0546759A-3D1B-3C47-2425-65A51A7DA156}"/>
          </ac:spMkLst>
        </pc:spChg>
        <pc:spChg chg="del">
          <ac:chgData name="Rebecca Francis-Davies" userId="S::r.francis-davies@uwtsd.ac.uk::caf69e2c-2198-47a4-8268-c57958bd4ca9" providerId="AD" clId="Web-{9B2D50A9-E49B-EA44-2AF3-3D9527FAEDE7}" dt="2025-02-11T08:21:43.026" v="11"/>
          <ac:spMkLst>
            <pc:docMk/>
            <pc:sldMk cId="1267616984" sldId="289"/>
            <ac:spMk id="8" creationId="{A110BA01-8798-D640-C7DD-78DBE72D9692}"/>
          </ac:spMkLst>
        </pc:spChg>
        <pc:spChg chg="del">
          <ac:chgData name="Rebecca Francis-Davies" userId="S::r.francis-davies@uwtsd.ac.uk::caf69e2c-2198-47a4-8268-c57958bd4ca9" providerId="AD" clId="Web-{9B2D50A9-E49B-EA44-2AF3-3D9527FAEDE7}" dt="2025-02-11T08:21:43.026" v="11"/>
          <ac:spMkLst>
            <pc:docMk/>
            <pc:sldMk cId="1267616984" sldId="289"/>
            <ac:spMk id="10" creationId="{8598B132-658A-928F-C688-90609E4EA0E6}"/>
          </ac:spMkLst>
        </pc:spChg>
        <pc:spChg chg="del">
          <ac:chgData name="Rebecca Francis-Davies" userId="S::r.francis-davies@uwtsd.ac.uk::caf69e2c-2198-47a4-8268-c57958bd4ca9" providerId="AD" clId="Web-{9B2D50A9-E49B-EA44-2AF3-3D9527FAEDE7}" dt="2025-02-11T08:21:43.026" v="11"/>
          <ac:spMkLst>
            <pc:docMk/>
            <pc:sldMk cId="1267616984" sldId="289"/>
            <ac:spMk id="12" creationId="{14AD37D4-765C-FCFF-FC09-2E36C2A25508}"/>
          </ac:spMkLst>
        </pc:spChg>
        <pc:spChg chg="add">
          <ac:chgData name="Rebecca Francis-Davies" userId="S::r.francis-davies@uwtsd.ac.uk::caf69e2c-2198-47a4-8268-c57958bd4ca9" providerId="AD" clId="Web-{9B2D50A9-E49B-EA44-2AF3-3D9527FAEDE7}" dt="2025-02-11T08:21:43.026" v="11"/>
          <ac:spMkLst>
            <pc:docMk/>
            <pc:sldMk cId="1267616984" sldId="289"/>
            <ac:spMk id="18" creationId="{41A06B62-8BB1-9677-4094-5FB84178B453}"/>
          </ac:spMkLst>
        </pc:spChg>
        <pc:picChg chg="add">
          <ac:chgData name="Rebecca Francis-Davies" userId="S::r.francis-davies@uwtsd.ac.uk::caf69e2c-2198-47a4-8268-c57958bd4ca9" providerId="AD" clId="Web-{9B2D50A9-E49B-EA44-2AF3-3D9527FAEDE7}" dt="2025-02-11T08:21:43.026" v="11"/>
          <ac:picMkLst>
            <pc:docMk/>
            <pc:sldMk cId="1267616984" sldId="289"/>
            <ac:picMk id="14" creationId="{4093C2E2-D490-4232-BA03-D0CAB38833DA}"/>
          </ac:picMkLst>
        </pc:picChg>
      </pc:sldChg>
      <pc:sldChg chg="ord">
        <pc:chgData name="Rebecca Francis-Davies" userId="S::r.francis-davies@uwtsd.ac.uk::caf69e2c-2198-47a4-8268-c57958bd4ca9" providerId="AD" clId="Web-{9B2D50A9-E49B-EA44-2AF3-3D9527FAEDE7}" dt="2025-02-11T08:32:50.750" v="395"/>
        <pc:sldMkLst>
          <pc:docMk/>
          <pc:sldMk cId="3813795874" sldId="292"/>
        </pc:sldMkLst>
      </pc:sldChg>
      <pc:sldChg chg="addSp modSp mod setBg">
        <pc:chgData name="Rebecca Francis-Davies" userId="S::r.francis-davies@uwtsd.ac.uk::caf69e2c-2198-47a4-8268-c57958bd4ca9" providerId="AD" clId="Web-{9B2D50A9-E49B-EA44-2AF3-3D9527FAEDE7}" dt="2025-02-11T09:00:21.624" v="886"/>
        <pc:sldMkLst>
          <pc:docMk/>
          <pc:sldMk cId="2894981480" sldId="293"/>
        </pc:sldMkLst>
        <pc:spChg chg="mod">
          <ac:chgData name="Rebecca Francis-Davies" userId="S::r.francis-davies@uwtsd.ac.uk::caf69e2c-2198-47a4-8268-c57958bd4ca9" providerId="AD" clId="Web-{9B2D50A9-E49B-EA44-2AF3-3D9527FAEDE7}" dt="2025-02-11T09:00:21.624" v="886"/>
          <ac:spMkLst>
            <pc:docMk/>
            <pc:sldMk cId="2894981480" sldId="293"/>
            <ac:spMk id="2" creationId="{E5F5B697-C63A-8599-2085-339C45E611E9}"/>
          </ac:spMkLst>
        </pc:spChg>
        <pc:spChg chg="mod">
          <ac:chgData name="Rebecca Francis-Davies" userId="S::r.francis-davies@uwtsd.ac.uk::caf69e2c-2198-47a4-8268-c57958bd4ca9" providerId="AD" clId="Web-{9B2D50A9-E49B-EA44-2AF3-3D9527FAEDE7}" dt="2025-02-11T09:00:21.624" v="886"/>
          <ac:spMkLst>
            <pc:docMk/>
            <pc:sldMk cId="2894981480" sldId="293"/>
            <ac:spMk id="3" creationId="{BDA1F3A3-129A-B03B-B892-8FFB1D34AF48}"/>
          </ac:spMkLst>
        </pc:spChg>
        <pc:spChg chg="add">
          <ac:chgData name="Rebecca Francis-Davies" userId="S::r.francis-davies@uwtsd.ac.uk::caf69e2c-2198-47a4-8268-c57958bd4ca9" providerId="AD" clId="Web-{9B2D50A9-E49B-EA44-2AF3-3D9527FAEDE7}" dt="2025-02-11T09:00:21.624" v="886"/>
          <ac:spMkLst>
            <pc:docMk/>
            <pc:sldMk cId="2894981480" sldId="293"/>
            <ac:spMk id="8" creationId="{6A364E18-0909-04B8-85B7-1D75F7673370}"/>
          </ac:spMkLst>
        </pc:spChg>
        <pc:spChg chg="add">
          <ac:chgData name="Rebecca Francis-Davies" userId="S::r.francis-davies@uwtsd.ac.uk::caf69e2c-2198-47a4-8268-c57958bd4ca9" providerId="AD" clId="Web-{9B2D50A9-E49B-EA44-2AF3-3D9527FAEDE7}" dt="2025-02-11T09:00:21.624" v="886"/>
          <ac:spMkLst>
            <pc:docMk/>
            <pc:sldMk cId="2894981480" sldId="293"/>
            <ac:spMk id="10" creationId="{5A4E4C0D-6BCA-FC17-62BD-B629662A9DF1}"/>
          </ac:spMkLst>
        </pc:spChg>
        <pc:spChg chg="add">
          <ac:chgData name="Rebecca Francis-Davies" userId="S::r.francis-davies@uwtsd.ac.uk::caf69e2c-2198-47a4-8268-c57958bd4ca9" providerId="AD" clId="Web-{9B2D50A9-E49B-EA44-2AF3-3D9527FAEDE7}" dt="2025-02-11T09:00:21.624" v="886"/>
          <ac:spMkLst>
            <pc:docMk/>
            <pc:sldMk cId="2894981480" sldId="293"/>
            <ac:spMk id="12" creationId="{8B08FA76-1ED5-E432-8E59-C7ABAAB69F5E}"/>
          </ac:spMkLst>
        </pc:spChg>
      </pc:sldChg>
      <pc:sldChg chg="addSp modSp mod setBg">
        <pc:chgData name="Rebecca Francis-Davies" userId="S::r.francis-davies@uwtsd.ac.uk::caf69e2c-2198-47a4-8268-c57958bd4ca9" providerId="AD" clId="Web-{9B2D50A9-E49B-EA44-2AF3-3D9527FAEDE7}" dt="2025-02-11T09:00:05.905" v="884"/>
        <pc:sldMkLst>
          <pc:docMk/>
          <pc:sldMk cId="3831944535" sldId="298"/>
        </pc:sldMkLst>
        <pc:spChg chg="mod">
          <ac:chgData name="Rebecca Francis-Davies" userId="S::r.francis-davies@uwtsd.ac.uk::caf69e2c-2198-47a4-8268-c57958bd4ca9" providerId="AD" clId="Web-{9B2D50A9-E49B-EA44-2AF3-3D9527FAEDE7}" dt="2025-02-11T09:00:05.905" v="884"/>
          <ac:spMkLst>
            <pc:docMk/>
            <pc:sldMk cId="3831944535" sldId="298"/>
            <ac:spMk id="2" creationId="{720A045A-3417-60FA-C36F-FC519B66FCF6}"/>
          </ac:spMkLst>
        </pc:spChg>
        <pc:spChg chg="mod">
          <ac:chgData name="Rebecca Francis-Davies" userId="S::r.francis-davies@uwtsd.ac.uk::caf69e2c-2198-47a4-8268-c57958bd4ca9" providerId="AD" clId="Web-{9B2D50A9-E49B-EA44-2AF3-3D9527FAEDE7}" dt="2025-02-11T09:00:05.905" v="884"/>
          <ac:spMkLst>
            <pc:docMk/>
            <pc:sldMk cId="3831944535" sldId="298"/>
            <ac:spMk id="3" creationId="{E3B5CB69-56E3-EA03-2281-AAA7A23C3499}"/>
          </ac:spMkLst>
        </pc:spChg>
        <pc:spChg chg="add">
          <ac:chgData name="Rebecca Francis-Davies" userId="S::r.francis-davies@uwtsd.ac.uk::caf69e2c-2198-47a4-8268-c57958bd4ca9" providerId="AD" clId="Web-{9B2D50A9-E49B-EA44-2AF3-3D9527FAEDE7}" dt="2025-02-11T09:00:05.905" v="884"/>
          <ac:spMkLst>
            <pc:docMk/>
            <pc:sldMk cId="3831944535" sldId="298"/>
            <ac:spMk id="9" creationId="{3D00CB3E-22D8-C88A-E699-CC9736BC98D4}"/>
          </ac:spMkLst>
        </pc:spChg>
        <pc:picChg chg="add">
          <ac:chgData name="Rebecca Francis-Davies" userId="S::r.francis-davies@uwtsd.ac.uk::caf69e2c-2198-47a4-8268-c57958bd4ca9" providerId="AD" clId="Web-{9B2D50A9-E49B-EA44-2AF3-3D9527FAEDE7}" dt="2025-02-11T09:00:05.905" v="884"/>
          <ac:picMkLst>
            <pc:docMk/>
            <pc:sldMk cId="3831944535" sldId="298"/>
            <ac:picMk id="5" creationId="{3D428362-B261-54BA-CDC3-81525A1EAE80}"/>
          </ac:picMkLst>
        </pc:picChg>
      </pc:sldChg>
      <pc:sldChg chg="addSp modSp mod setBg">
        <pc:chgData name="Rebecca Francis-Davies" userId="S::r.francis-davies@uwtsd.ac.uk::caf69e2c-2198-47a4-8268-c57958bd4ca9" providerId="AD" clId="Web-{9B2D50A9-E49B-EA44-2AF3-3D9527FAEDE7}" dt="2025-02-11T09:00:12.202" v="885"/>
        <pc:sldMkLst>
          <pc:docMk/>
          <pc:sldMk cId="3396220437" sldId="299"/>
        </pc:sldMkLst>
        <pc:spChg chg="mod">
          <ac:chgData name="Rebecca Francis-Davies" userId="S::r.francis-davies@uwtsd.ac.uk::caf69e2c-2198-47a4-8268-c57958bd4ca9" providerId="AD" clId="Web-{9B2D50A9-E49B-EA44-2AF3-3D9527FAEDE7}" dt="2025-02-11T09:00:12.202" v="885"/>
          <ac:spMkLst>
            <pc:docMk/>
            <pc:sldMk cId="3396220437" sldId="299"/>
            <ac:spMk id="2" creationId="{E39B6F92-EFB3-353C-4D91-A6C6AF020260}"/>
          </ac:spMkLst>
        </pc:spChg>
        <pc:spChg chg="mod">
          <ac:chgData name="Rebecca Francis-Davies" userId="S::r.francis-davies@uwtsd.ac.uk::caf69e2c-2198-47a4-8268-c57958bd4ca9" providerId="AD" clId="Web-{9B2D50A9-E49B-EA44-2AF3-3D9527FAEDE7}" dt="2025-02-11T09:00:12.202" v="885"/>
          <ac:spMkLst>
            <pc:docMk/>
            <pc:sldMk cId="3396220437" sldId="299"/>
            <ac:spMk id="3" creationId="{B99CF59D-FA4B-B348-D2F5-2732CBF33912}"/>
          </ac:spMkLst>
        </pc:spChg>
        <pc:spChg chg="add">
          <ac:chgData name="Rebecca Francis-Davies" userId="S::r.francis-davies@uwtsd.ac.uk::caf69e2c-2198-47a4-8268-c57958bd4ca9" providerId="AD" clId="Web-{9B2D50A9-E49B-EA44-2AF3-3D9527FAEDE7}" dt="2025-02-11T09:00:12.202" v="885"/>
          <ac:spMkLst>
            <pc:docMk/>
            <pc:sldMk cId="3396220437" sldId="299"/>
            <ac:spMk id="8" creationId="{6A364E18-0909-04B8-85B7-1D75F7673370}"/>
          </ac:spMkLst>
        </pc:spChg>
        <pc:spChg chg="add">
          <ac:chgData name="Rebecca Francis-Davies" userId="S::r.francis-davies@uwtsd.ac.uk::caf69e2c-2198-47a4-8268-c57958bd4ca9" providerId="AD" clId="Web-{9B2D50A9-E49B-EA44-2AF3-3D9527FAEDE7}" dt="2025-02-11T09:00:12.202" v="885"/>
          <ac:spMkLst>
            <pc:docMk/>
            <pc:sldMk cId="3396220437" sldId="299"/>
            <ac:spMk id="10" creationId="{5A4E4C0D-6BCA-FC17-62BD-B629662A9DF1}"/>
          </ac:spMkLst>
        </pc:spChg>
        <pc:spChg chg="add">
          <ac:chgData name="Rebecca Francis-Davies" userId="S::r.francis-davies@uwtsd.ac.uk::caf69e2c-2198-47a4-8268-c57958bd4ca9" providerId="AD" clId="Web-{9B2D50A9-E49B-EA44-2AF3-3D9527FAEDE7}" dt="2025-02-11T09:00:12.202" v="885"/>
          <ac:spMkLst>
            <pc:docMk/>
            <pc:sldMk cId="3396220437" sldId="299"/>
            <ac:spMk id="12" creationId="{8B08FA76-1ED5-E432-8E59-C7ABAAB69F5E}"/>
          </ac:spMkLst>
        </pc:spChg>
      </pc:sldChg>
      <pc:sldChg chg="ord">
        <pc:chgData name="Rebecca Francis-Davies" userId="S::r.francis-davies@uwtsd.ac.uk::caf69e2c-2198-47a4-8268-c57958bd4ca9" providerId="AD" clId="Web-{9B2D50A9-E49B-EA44-2AF3-3D9527FAEDE7}" dt="2025-02-11T08:32:54.876" v="396"/>
        <pc:sldMkLst>
          <pc:docMk/>
          <pc:sldMk cId="4042000372" sldId="305"/>
        </pc:sldMkLst>
      </pc:sldChg>
      <pc:sldChg chg="addSp modSp new mod setBg">
        <pc:chgData name="Rebecca Francis-Davies" userId="S::r.francis-davies@uwtsd.ac.uk::caf69e2c-2198-47a4-8268-c57958bd4ca9" providerId="AD" clId="Web-{9B2D50A9-E49B-EA44-2AF3-3D9527FAEDE7}" dt="2025-02-11T08:20:33.524" v="10"/>
        <pc:sldMkLst>
          <pc:docMk/>
          <pc:sldMk cId="1428713491" sldId="308"/>
        </pc:sldMkLst>
        <pc:spChg chg="mod">
          <ac:chgData name="Rebecca Francis-Davies" userId="S::r.francis-davies@uwtsd.ac.uk::caf69e2c-2198-47a4-8268-c57958bd4ca9" providerId="AD" clId="Web-{9B2D50A9-E49B-EA44-2AF3-3D9527FAEDE7}" dt="2025-02-11T08:20:33.524" v="10"/>
          <ac:spMkLst>
            <pc:docMk/>
            <pc:sldMk cId="1428713491" sldId="308"/>
            <ac:spMk id="2" creationId="{CDB34FC8-42CA-7F76-9C8B-F04CCD8B11EB}"/>
          </ac:spMkLst>
        </pc:spChg>
        <pc:spChg chg="mod">
          <ac:chgData name="Rebecca Francis-Davies" userId="S::r.francis-davies@uwtsd.ac.uk::caf69e2c-2198-47a4-8268-c57958bd4ca9" providerId="AD" clId="Web-{9B2D50A9-E49B-EA44-2AF3-3D9527FAEDE7}" dt="2025-02-11T08:20:33.524" v="10"/>
          <ac:spMkLst>
            <pc:docMk/>
            <pc:sldMk cId="1428713491" sldId="308"/>
            <ac:spMk id="3" creationId="{35737EEF-611D-BD0B-1F35-94C55D199028}"/>
          </ac:spMkLst>
        </pc:spChg>
        <pc:spChg chg="add">
          <ac:chgData name="Rebecca Francis-Davies" userId="S::r.francis-davies@uwtsd.ac.uk::caf69e2c-2198-47a4-8268-c57958bd4ca9" providerId="AD" clId="Web-{9B2D50A9-E49B-EA44-2AF3-3D9527FAEDE7}" dt="2025-02-11T08:20:33.524" v="10"/>
          <ac:spMkLst>
            <pc:docMk/>
            <pc:sldMk cId="1428713491" sldId="308"/>
            <ac:spMk id="8" creationId="{A110BA01-8798-D640-C7DD-78DBE72D9692}"/>
          </ac:spMkLst>
        </pc:spChg>
        <pc:spChg chg="add">
          <ac:chgData name="Rebecca Francis-Davies" userId="S::r.francis-davies@uwtsd.ac.uk::caf69e2c-2198-47a4-8268-c57958bd4ca9" providerId="AD" clId="Web-{9B2D50A9-E49B-EA44-2AF3-3D9527FAEDE7}" dt="2025-02-11T08:20:33.524" v="10"/>
          <ac:spMkLst>
            <pc:docMk/>
            <pc:sldMk cId="1428713491" sldId="308"/>
            <ac:spMk id="10" creationId="{8598B132-658A-928F-C688-90609E4EA0E6}"/>
          </ac:spMkLst>
        </pc:spChg>
        <pc:spChg chg="add">
          <ac:chgData name="Rebecca Francis-Davies" userId="S::r.francis-davies@uwtsd.ac.uk::caf69e2c-2198-47a4-8268-c57958bd4ca9" providerId="AD" clId="Web-{9B2D50A9-E49B-EA44-2AF3-3D9527FAEDE7}" dt="2025-02-11T08:20:33.524" v="10"/>
          <ac:spMkLst>
            <pc:docMk/>
            <pc:sldMk cId="1428713491" sldId="308"/>
            <ac:spMk id="12" creationId="{14AD37D4-765C-FCFF-FC09-2E36C2A25508}"/>
          </ac:spMkLst>
        </pc:spChg>
      </pc:sldChg>
      <pc:sldChg chg="del">
        <pc:chgData name="Rebecca Francis-Davies" userId="S::r.francis-davies@uwtsd.ac.uk::caf69e2c-2198-47a4-8268-c57958bd4ca9" providerId="AD" clId="Web-{9B2D50A9-E49B-EA44-2AF3-3D9527FAEDE7}" dt="2025-02-11T08:18:08.457" v="0"/>
        <pc:sldMkLst>
          <pc:docMk/>
          <pc:sldMk cId="3756408309" sldId="308"/>
        </pc:sldMkLst>
      </pc:sldChg>
      <pc:sldChg chg="addSp modSp new mod setBg modNotes">
        <pc:chgData name="Rebecca Francis-Davies" userId="S::r.francis-davies@uwtsd.ac.uk::caf69e2c-2198-47a4-8268-c57958bd4ca9" providerId="AD" clId="Web-{9B2D50A9-E49B-EA44-2AF3-3D9527FAEDE7}" dt="2025-02-11T08:24:49.125" v="131"/>
        <pc:sldMkLst>
          <pc:docMk/>
          <pc:sldMk cId="2639767933" sldId="309"/>
        </pc:sldMkLst>
        <pc:spChg chg="mod">
          <ac:chgData name="Rebecca Francis-Davies" userId="S::r.francis-davies@uwtsd.ac.uk::caf69e2c-2198-47a4-8268-c57958bd4ca9" providerId="AD" clId="Web-{9B2D50A9-E49B-EA44-2AF3-3D9527FAEDE7}" dt="2025-02-11T08:24:49.125" v="131"/>
          <ac:spMkLst>
            <pc:docMk/>
            <pc:sldMk cId="2639767933" sldId="309"/>
            <ac:spMk id="2" creationId="{29855332-EF7C-CECF-5BCE-FD4044E03997}"/>
          </ac:spMkLst>
        </pc:spChg>
        <pc:spChg chg="mod">
          <ac:chgData name="Rebecca Francis-Davies" userId="S::r.francis-davies@uwtsd.ac.uk::caf69e2c-2198-47a4-8268-c57958bd4ca9" providerId="AD" clId="Web-{9B2D50A9-E49B-EA44-2AF3-3D9527FAEDE7}" dt="2025-02-11T08:24:49.125" v="131"/>
          <ac:spMkLst>
            <pc:docMk/>
            <pc:sldMk cId="2639767933" sldId="309"/>
            <ac:spMk id="3" creationId="{FEDA5517-AEDA-4A6D-E28D-929D6B96F51C}"/>
          </ac:spMkLst>
        </pc:spChg>
        <pc:spChg chg="add">
          <ac:chgData name="Rebecca Francis-Davies" userId="S::r.francis-davies@uwtsd.ac.uk::caf69e2c-2198-47a4-8268-c57958bd4ca9" providerId="AD" clId="Web-{9B2D50A9-E49B-EA44-2AF3-3D9527FAEDE7}" dt="2025-02-11T08:24:49.125" v="131"/>
          <ac:spMkLst>
            <pc:docMk/>
            <pc:sldMk cId="2639767933" sldId="309"/>
            <ac:spMk id="8" creationId="{A110BA01-8798-D640-C7DD-78DBE72D9692}"/>
          </ac:spMkLst>
        </pc:spChg>
        <pc:spChg chg="add">
          <ac:chgData name="Rebecca Francis-Davies" userId="S::r.francis-davies@uwtsd.ac.uk::caf69e2c-2198-47a4-8268-c57958bd4ca9" providerId="AD" clId="Web-{9B2D50A9-E49B-EA44-2AF3-3D9527FAEDE7}" dt="2025-02-11T08:24:49.125" v="131"/>
          <ac:spMkLst>
            <pc:docMk/>
            <pc:sldMk cId="2639767933" sldId="309"/>
            <ac:spMk id="10" creationId="{8598B132-658A-928F-C688-90609E4EA0E6}"/>
          </ac:spMkLst>
        </pc:spChg>
        <pc:spChg chg="add">
          <ac:chgData name="Rebecca Francis-Davies" userId="S::r.francis-davies@uwtsd.ac.uk::caf69e2c-2198-47a4-8268-c57958bd4ca9" providerId="AD" clId="Web-{9B2D50A9-E49B-EA44-2AF3-3D9527FAEDE7}" dt="2025-02-11T08:24:49.125" v="131"/>
          <ac:spMkLst>
            <pc:docMk/>
            <pc:sldMk cId="2639767933" sldId="309"/>
            <ac:spMk id="12" creationId="{14AD37D4-765C-FCFF-FC09-2E36C2A25508}"/>
          </ac:spMkLst>
        </pc:spChg>
      </pc:sldChg>
      <pc:sldChg chg="modSp new modNotes">
        <pc:chgData name="Rebecca Francis-Davies" userId="S::r.francis-davies@uwtsd.ac.uk::caf69e2c-2198-47a4-8268-c57958bd4ca9" providerId="AD" clId="Web-{9B2D50A9-E49B-EA44-2AF3-3D9527FAEDE7}" dt="2025-02-11T08:29:38.415" v="322"/>
        <pc:sldMkLst>
          <pc:docMk/>
          <pc:sldMk cId="859283427" sldId="310"/>
        </pc:sldMkLst>
        <pc:spChg chg="mod">
          <ac:chgData name="Rebecca Francis-Davies" userId="S::r.francis-davies@uwtsd.ac.uk::caf69e2c-2198-47a4-8268-c57958bd4ca9" providerId="AD" clId="Web-{9B2D50A9-E49B-EA44-2AF3-3D9527FAEDE7}" dt="2025-02-11T08:24:55.907" v="134" actId="20577"/>
          <ac:spMkLst>
            <pc:docMk/>
            <pc:sldMk cId="859283427" sldId="310"/>
            <ac:spMk id="2" creationId="{CF199E6B-188A-09F9-0EC1-26F3A8B560DE}"/>
          </ac:spMkLst>
        </pc:spChg>
        <pc:spChg chg="mod">
          <ac:chgData name="Rebecca Francis-Davies" userId="S::r.francis-davies@uwtsd.ac.uk::caf69e2c-2198-47a4-8268-c57958bd4ca9" providerId="AD" clId="Web-{9B2D50A9-E49B-EA44-2AF3-3D9527FAEDE7}" dt="2025-02-11T08:26:51.020" v="238" actId="20577"/>
          <ac:spMkLst>
            <pc:docMk/>
            <pc:sldMk cId="859283427" sldId="310"/>
            <ac:spMk id="3" creationId="{C18367EA-DA34-D180-F594-F4D0C48033C6}"/>
          </ac:spMkLst>
        </pc:spChg>
      </pc:sldChg>
      <pc:sldChg chg="modSp new">
        <pc:chgData name="Rebecca Francis-Davies" userId="S::r.francis-davies@uwtsd.ac.uk::caf69e2c-2198-47a4-8268-c57958bd4ca9" providerId="AD" clId="Web-{9B2D50A9-E49B-EA44-2AF3-3D9527FAEDE7}" dt="2025-02-11T08:30:52.964" v="384" actId="20577"/>
        <pc:sldMkLst>
          <pc:docMk/>
          <pc:sldMk cId="2766639627" sldId="311"/>
        </pc:sldMkLst>
        <pc:spChg chg="mod">
          <ac:chgData name="Rebecca Francis-Davies" userId="S::r.francis-davies@uwtsd.ac.uk::caf69e2c-2198-47a4-8268-c57958bd4ca9" providerId="AD" clId="Web-{9B2D50A9-E49B-EA44-2AF3-3D9527FAEDE7}" dt="2025-02-11T08:29:51.791" v="332" actId="20577"/>
          <ac:spMkLst>
            <pc:docMk/>
            <pc:sldMk cId="2766639627" sldId="311"/>
            <ac:spMk id="2" creationId="{B29D8AF2-1CBB-135A-9A6B-E1036D4C7A5A}"/>
          </ac:spMkLst>
        </pc:spChg>
        <pc:spChg chg="mod">
          <ac:chgData name="Rebecca Francis-Davies" userId="S::r.francis-davies@uwtsd.ac.uk::caf69e2c-2198-47a4-8268-c57958bd4ca9" providerId="AD" clId="Web-{9B2D50A9-E49B-EA44-2AF3-3D9527FAEDE7}" dt="2025-02-11T08:30:52.964" v="384" actId="20577"/>
          <ac:spMkLst>
            <pc:docMk/>
            <pc:sldMk cId="2766639627" sldId="311"/>
            <ac:spMk id="3" creationId="{291FBE2D-9636-5AD9-55AC-1F1CD69FA8F8}"/>
          </ac:spMkLst>
        </pc:spChg>
      </pc:sldChg>
      <pc:sldChg chg="modSp new ord">
        <pc:chgData name="Rebecca Francis-Davies" userId="S::r.francis-davies@uwtsd.ac.uk::caf69e2c-2198-47a4-8268-c57958bd4ca9" providerId="AD" clId="Web-{9B2D50A9-E49B-EA44-2AF3-3D9527FAEDE7}" dt="2025-02-11T08:47:52.689" v="609"/>
        <pc:sldMkLst>
          <pc:docMk/>
          <pc:sldMk cId="592953294" sldId="312"/>
        </pc:sldMkLst>
        <pc:spChg chg="mod">
          <ac:chgData name="Rebecca Francis-Davies" userId="S::r.francis-davies@uwtsd.ac.uk::caf69e2c-2198-47a4-8268-c57958bd4ca9" providerId="AD" clId="Web-{9B2D50A9-E49B-EA44-2AF3-3D9527FAEDE7}" dt="2025-02-11T08:45:07.701" v="499" actId="20577"/>
          <ac:spMkLst>
            <pc:docMk/>
            <pc:sldMk cId="592953294" sldId="312"/>
            <ac:spMk id="2" creationId="{CD153E98-11FD-B60E-D888-EFB4B88859F9}"/>
          </ac:spMkLst>
        </pc:spChg>
        <pc:spChg chg="mod">
          <ac:chgData name="Rebecca Francis-Davies" userId="S::r.francis-davies@uwtsd.ac.uk::caf69e2c-2198-47a4-8268-c57958bd4ca9" providerId="AD" clId="Web-{9B2D50A9-E49B-EA44-2AF3-3D9527FAEDE7}" dt="2025-02-11T08:47:00.360" v="596" actId="20577"/>
          <ac:spMkLst>
            <pc:docMk/>
            <pc:sldMk cId="592953294" sldId="312"/>
            <ac:spMk id="3" creationId="{7F861E87-558D-A477-E924-D03C5ACCA44D}"/>
          </ac:spMkLst>
        </pc:spChg>
      </pc:sldChg>
      <pc:sldChg chg="addSp modSp new mod setBg">
        <pc:chgData name="Rebecca Francis-Davies" userId="S::r.francis-davies@uwtsd.ac.uk::caf69e2c-2198-47a4-8268-c57958bd4ca9" providerId="AD" clId="Web-{9B2D50A9-E49B-EA44-2AF3-3D9527FAEDE7}" dt="2025-02-11T08:57:43.699" v="854"/>
        <pc:sldMkLst>
          <pc:docMk/>
          <pc:sldMk cId="3566084542" sldId="313"/>
        </pc:sldMkLst>
        <pc:spChg chg="mod">
          <ac:chgData name="Rebecca Francis-Davies" userId="S::r.francis-davies@uwtsd.ac.uk::caf69e2c-2198-47a4-8268-c57958bd4ca9" providerId="AD" clId="Web-{9B2D50A9-E49B-EA44-2AF3-3D9527FAEDE7}" dt="2025-02-11T08:57:43.699" v="854"/>
          <ac:spMkLst>
            <pc:docMk/>
            <pc:sldMk cId="3566084542" sldId="313"/>
            <ac:spMk id="2" creationId="{E609EF63-F00B-81D0-67A2-E36A7EAD952D}"/>
          </ac:spMkLst>
        </pc:spChg>
        <pc:spChg chg="mod">
          <ac:chgData name="Rebecca Francis-Davies" userId="S::r.francis-davies@uwtsd.ac.uk::caf69e2c-2198-47a4-8268-c57958bd4ca9" providerId="AD" clId="Web-{9B2D50A9-E49B-EA44-2AF3-3D9527FAEDE7}" dt="2025-02-11T08:57:43.699" v="854"/>
          <ac:spMkLst>
            <pc:docMk/>
            <pc:sldMk cId="3566084542" sldId="313"/>
            <ac:spMk id="3" creationId="{AC070B90-FA6F-DDAC-1357-1DBBCCD4394B}"/>
          </ac:spMkLst>
        </pc:spChg>
        <pc:spChg chg="add">
          <ac:chgData name="Rebecca Francis-Davies" userId="S::r.francis-davies@uwtsd.ac.uk::caf69e2c-2198-47a4-8268-c57958bd4ca9" providerId="AD" clId="Web-{9B2D50A9-E49B-EA44-2AF3-3D9527FAEDE7}" dt="2025-02-11T08:57:43.699" v="854"/>
          <ac:spMkLst>
            <pc:docMk/>
            <pc:sldMk cId="3566084542" sldId="313"/>
            <ac:spMk id="9" creationId="{3D00CB3E-22D8-C88A-E699-CC9736BC98D4}"/>
          </ac:spMkLst>
        </pc:spChg>
        <pc:picChg chg="add">
          <ac:chgData name="Rebecca Francis-Davies" userId="S::r.francis-davies@uwtsd.ac.uk::caf69e2c-2198-47a4-8268-c57958bd4ca9" providerId="AD" clId="Web-{9B2D50A9-E49B-EA44-2AF3-3D9527FAEDE7}" dt="2025-02-11T08:57:43.699" v="854"/>
          <ac:picMkLst>
            <pc:docMk/>
            <pc:sldMk cId="3566084542" sldId="313"/>
            <ac:picMk id="5" creationId="{C707942F-8CED-E9BD-F149-F312CEE99F76}"/>
          </ac:picMkLst>
        </pc:picChg>
      </pc:sldChg>
      <pc:sldChg chg="modSp new">
        <pc:chgData name="Rebecca Francis-Davies" userId="S::r.francis-davies@uwtsd.ac.uk::caf69e2c-2198-47a4-8268-c57958bd4ca9" providerId="AD" clId="Web-{9B2D50A9-E49B-EA44-2AF3-3D9527FAEDE7}" dt="2025-02-11T08:59:12.638" v="883" actId="20577"/>
        <pc:sldMkLst>
          <pc:docMk/>
          <pc:sldMk cId="3473667751" sldId="314"/>
        </pc:sldMkLst>
        <pc:spChg chg="mod">
          <ac:chgData name="Rebecca Francis-Davies" userId="S::r.francis-davies@uwtsd.ac.uk::caf69e2c-2198-47a4-8268-c57958bd4ca9" providerId="AD" clId="Web-{9B2D50A9-E49B-EA44-2AF3-3D9527FAEDE7}" dt="2025-02-11T08:58:24.888" v="860" actId="20577"/>
          <ac:spMkLst>
            <pc:docMk/>
            <pc:sldMk cId="3473667751" sldId="314"/>
            <ac:spMk id="2" creationId="{65D019D7-6FA8-703A-4526-11CB642F27C2}"/>
          </ac:spMkLst>
        </pc:spChg>
        <pc:spChg chg="mod">
          <ac:chgData name="Rebecca Francis-Davies" userId="S::r.francis-davies@uwtsd.ac.uk::caf69e2c-2198-47a4-8268-c57958bd4ca9" providerId="AD" clId="Web-{9B2D50A9-E49B-EA44-2AF3-3D9527FAEDE7}" dt="2025-02-11T08:59:12.638" v="883" actId="20577"/>
          <ac:spMkLst>
            <pc:docMk/>
            <pc:sldMk cId="3473667751" sldId="314"/>
            <ac:spMk id="3" creationId="{DA34983A-0CC7-49E7-7666-C707DD6C81AF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12" Type="http://schemas.openxmlformats.org/officeDocument/2006/relationships/image" Target="../media/image18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12.svg"/><Relationship Id="rId11" Type="http://schemas.openxmlformats.org/officeDocument/2006/relationships/image" Target="../media/image17.pn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svg"/><Relationship Id="rId3" Type="http://schemas.openxmlformats.org/officeDocument/2006/relationships/image" Target="../media/image35.png"/><Relationship Id="rId7" Type="http://schemas.openxmlformats.org/officeDocument/2006/relationships/image" Target="../media/image39.png"/><Relationship Id="rId2" Type="http://schemas.openxmlformats.org/officeDocument/2006/relationships/image" Target="../media/image34.svg"/><Relationship Id="rId1" Type="http://schemas.openxmlformats.org/officeDocument/2006/relationships/image" Target="../media/image33.png"/><Relationship Id="rId6" Type="http://schemas.openxmlformats.org/officeDocument/2006/relationships/image" Target="../media/image38.svg"/><Relationship Id="rId5" Type="http://schemas.openxmlformats.org/officeDocument/2006/relationships/image" Target="../media/image37.png"/><Relationship Id="rId4" Type="http://schemas.openxmlformats.org/officeDocument/2006/relationships/image" Target="../media/image36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svg"/><Relationship Id="rId3" Type="http://schemas.openxmlformats.org/officeDocument/2006/relationships/image" Target="../media/image49.png"/><Relationship Id="rId7" Type="http://schemas.openxmlformats.org/officeDocument/2006/relationships/image" Target="../media/image51.png"/><Relationship Id="rId12" Type="http://schemas.openxmlformats.org/officeDocument/2006/relationships/image" Target="../media/image56.svg"/><Relationship Id="rId2" Type="http://schemas.openxmlformats.org/officeDocument/2006/relationships/image" Target="../media/image48.svg"/><Relationship Id="rId1" Type="http://schemas.openxmlformats.org/officeDocument/2006/relationships/image" Target="../media/image47.png"/><Relationship Id="rId6" Type="http://schemas.openxmlformats.org/officeDocument/2006/relationships/image" Target="../media/image38.svg"/><Relationship Id="rId11" Type="http://schemas.openxmlformats.org/officeDocument/2006/relationships/image" Target="../media/image55.png"/><Relationship Id="rId5" Type="http://schemas.openxmlformats.org/officeDocument/2006/relationships/image" Target="../media/image37.png"/><Relationship Id="rId10" Type="http://schemas.openxmlformats.org/officeDocument/2006/relationships/image" Target="../media/image54.svg"/><Relationship Id="rId4" Type="http://schemas.openxmlformats.org/officeDocument/2006/relationships/image" Target="../media/image50.svg"/><Relationship Id="rId9" Type="http://schemas.openxmlformats.org/officeDocument/2006/relationships/image" Target="../media/image53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12" Type="http://schemas.openxmlformats.org/officeDocument/2006/relationships/image" Target="../media/image18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12.svg"/><Relationship Id="rId11" Type="http://schemas.openxmlformats.org/officeDocument/2006/relationships/image" Target="../media/image17.pn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svg"/><Relationship Id="rId3" Type="http://schemas.openxmlformats.org/officeDocument/2006/relationships/image" Target="../media/image35.png"/><Relationship Id="rId7" Type="http://schemas.openxmlformats.org/officeDocument/2006/relationships/image" Target="../media/image39.png"/><Relationship Id="rId2" Type="http://schemas.openxmlformats.org/officeDocument/2006/relationships/image" Target="../media/image34.svg"/><Relationship Id="rId1" Type="http://schemas.openxmlformats.org/officeDocument/2006/relationships/image" Target="../media/image33.png"/><Relationship Id="rId6" Type="http://schemas.openxmlformats.org/officeDocument/2006/relationships/image" Target="../media/image38.svg"/><Relationship Id="rId5" Type="http://schemas.openxmlformats.org/officeDocument/2006/relationships/image" Target="../media/image37.png"/><Relationship Id="rId4" Type="http://schemas.openxmlformats.org/officeDocument/2006/relationships/image" Target="../media/image36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svg"/><Relationship Id="rId3" Type="http://schemas.openxmlformats.org/officeDocument/2006/relationships/image" Target="../media/image49.png"/><Relationship Id="rId7" Type="http://schemas.openxmlformats.org/officeDocument/2006/relationships/image" Target="../media/image51.png"/><Relationship Id="rId12" Type="http://schemas.openxmlformats.org/officeDocument/2006/relationships/image" Target="../media/image56.svg"/><Relationship Id="rId2" Type="http://schemas.openxmlformats.org/officeDocument/2006/relationships/image" Target="../media/image48.svg"/><Relationship Id="rId1" Type="http://schemas.openxmlformats.org/officeDocument/2006/relationships/image" Target="../media/image47.png"/><Relationship Id="rId6" Type="http://schemas.openxmlformats.org/officeDocument/2006/relationships/image" Target="../media/image38.svg"/><Relationship Id="rId11" Type="http://schemas.openxmlformats.org/officeDocument/2006/relationships/image" Target="../media/image55.png"/><Relationship Id="rId5" Type="http://schemas.openxmlformats.org/officeDocument/2006/relationships/image" Target="../media/image37.png"/><Relationship Id="rId10" Type="http://schemas.openxmlformats.org/officeDocument/2006/relationships/image" Target="../media/image54.svg"/><Relationship Id="rId4" Type="http://schemas.openxmlformats.org/officeDocument/2006/relationships/image" Target="../media/image50.svg"/><Relationship Id="rId9" Type="http://schemas.openxmlformats.org/officeDocument/2006/relationships/image" Target="../media/image5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85A2D79-3093-4EA6-842B-0BF0F4ED8DD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4AB5938-7C65-465F-AA25-11617213D551}">
      <dgm:prSet/>
      <dgm:spPr/>
      <dgm:t>
        <a:bodyPr/>
        <a:lstStyle/>
        <a:p>
          <a:r>
            <a:rPr lang="en-US"/>
            <a:t>Employee Engagement in the workplace</a:t>
          </a:r>
        </a:p>
      </dgm:t>
    </dgm:pt>
    <dgm:pt modelId="{17832042-BA9F-4A24-9CD7-D533B9832F4A}" type="parTrans" cxnId="{AD54B343-DF0F-4CFD-AA4A-852305B07EBC}">
      <dgm:prSet/>
      <dgm:spPr/>
      <dgm:t>
        <a:bodyPr/>
        <a:lstStyle/>
        <a:p>
          <a:endParaRPr lang="en-US"/>
        </a:p>
      </dgm:t>
    </dgm:pt>
    <dgm:pt modelId="{B75CC55A-497E-4366-AFC2-EADE34070BE3}" type="sibTrans" cxnId="{AD54B343-DF0F-4CFD-AA4A-852305B07EBC}">
      <dgm:prSet/>
      <dgm:spPr/>
      <dgm:t>
        <a:bodyPr/>
        <a:lstStyle/>
        <a:p>
          <a:endParaRPr lang="en-US"/>
        </a:p>
      </dgm:t>
    </dgm:pt>
    <dgm:pt modelId="{9782CFAA-2657-4C08-9DBA-75E260C0EE13}">
      <dgm:prSet/>
      <dgm:spPr/>
      <dgm:t>
        <a:bodyPr/>
        <a:lstStyle/>
        <a:p>
          <a:r>
            <a:rPr lang="en-US"/>
            <a:t>Theories of motivation</a:t>
          </a:r>
        </a:p>
      </dgm:t>
    </dgm:pt>
    <dgm:pt modelId="{5745E123-399B-41A9-BCDA-3E1A21DE8325}" type="parTrans" cxnId="{648D50FA-172B-4EAA-BE6E-AC91060DC236}">
      <dgm:prSet/>
      <dgm:spPr/>
      <dgm:t>
        <a:bodyPr/>
        <a:lstStyle/>
        <a:p>
          <a:endParaRPr lang="en-US"/>
        </a:p>
      </dgm:t>
    </dgm:pt>
    <dgm:pt modelId="{C025B4E0-33DD-4CA6-A451-3D0F8F223D6B}" type="sibTrans" cxnId="{648D50FA-172B-4EAA-BE6E-AC91060DC236}">
      <dgm:prSet/>
      <dgm:spPr/>
      <dgm:t>
        <a:bodyPr/>
        <a:lstStyle/>
        <a:p>
          <a:endParaRPr lang="en-US"/>
        </a:p>
      </dgm:t>
    </dgm:pt>
    <dgm:pt modelId="{DD1A780E-C7E1-4B5E-A731-081F1D68820D}">
      <dgm:prSet/>
      <dgm:spPr/>
      <dgm:t>
        <a:bodyPr/>
        <a:lstStyle/>
        <a:p>
          <a:r>
            <a:rPr lang="en-US"/>
            <a:t>The importance of leadership</a:t>
          </a:r>
        </a:p>
      </dgm:t>
    </dgm:pt>
    <dgm:pt modelId="{59E6EEEE-E62D-438E-A589-30221252F2D3}" type="parTrans" cxnId="{D75CB5E1-345A-4E12-B8B1-46F7502D9365}">
      <dgm:prSet/>
      <dgm:spPr/>
      <dgm:t>
        <a:bodyPr/>
        <a:lstStyle/>
        <a:p>
          <a:endParaRPr lang="en-US"/>
        </a:p>
      </dgm:t>
    </dgm:pt>
    <dgm:pt modelId="{336AC85C-E18E-4FFD-BFE9-B406C5BAA81A}" type="sibTrans" cxnId="{D75CB5E1-345A-4E12-B8B1-46F7502D9365}">
      <dgm:prSet/>
      <dgm:spPr/>
      <dgm:t>
        <a:bodyPr/>
        <a:lstStyle/>
        <a:p>
          <a:endParaRPr lang="en-US"/>
        </a:p>
      </dgm:t>
    </dgm:pt>
    <dgm:pt modelId="{BB7C7B9E-D61D-4575-994F-663E417BA1C4}" type="pres">
      <dgm:prSet presAssocID="{E85A2D79-3093-4EA6-842B-0BF0F4ED8DDA}" presName="root" presStyleCnt="0">
        <dgm:presLayoutVars>
          <dgm:dir/>
          <dgm:resizeHandles val="exact"/>
        </dgm:presLayoutVars>
      </dgm:prSet>
      <dgm:spPr/>
    </dgm:pt>
    <dgm:pt modelId="{7D0020E4-2A6B-415F-B6C8-08889AC086A4}" type="pres">
      <dgm:prSet presAssocID="{C4AB5938-7C65-465F-AA25-11617213D551}" presName="compNode" presStyleCnt="0"/>
      <dgm:spPr/>
    </dgm:pt>
    <dgm:pt modelId="{EE556180-90F3-4B5C-B709-4FC24382A629}" type="pres">
      <dgm:prSet presAssocID="{C4AB5938-7C65-465F-AA25-11617213D551}" presName="bgRect" presStyleLbl="bgShp" presStyleIdx="0" presStyleCnt="3"/>
      <dgm:spPr/>
    </dgm:pt>
    <dgm:pt modelId="{5D585FB8-4863-4B1F-BD21-3B4F80E948CB}" type="pres">
      <dgm:prSet presAssocID="{C4AB5938-7C65-465F-AA25-11617213D55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23BF2FD8-1FB7-43A1-BB07-1FD38ADA8D26}" type="pres">
      <dgm:prSet presAssocID="{C4AB5938-7C65-465F-AA25-11617213D551}" presName="spaceRect" presStyleCnt="0"/>
      <dgm:spPr/>
    </dgm:pt>
    <dgm:pt modelId="{EDFEAA97-3E2C-4330-82F0-C73E96ED3BAA}" type="pres">
      <dgm:prSet presAssocID="{C4AB5938-7C65-465F-AA25-11617213D551}" presName="parTx" presStyleLbl="revTx" presStyleIdx="0" presStyleCnt="3">
        <dgm:presLayoutVars>
          <dgm:chMax val="0"/>
          <dgm:chPref val="0"/>
        </dgm:presLayoutVars>
      </dgm:prSet>
      <dgm:spPr/>
    </dgm:pt>
    <dgm:pt modelId="{A2841DE6-2300-4631-B0A6-9FD75F92765F}" type="pres">
      <dgm:prSet presAssocID="{B75CC55A-497E-4366-AFC2-EADE34070BE3}" presName="sibTrans" presStyleCnt="0"/>
      <dgm:spPr/>
    </dgm:pt>
    <dgm:pt modelId="{B190BBE9-5B7D-40A3-9D43-B1572C588D38}" type="pres">
      <dgm:prSet presAssocID="{9782CFAA-2657-4C08-9DBA-75E260C0EE13}" presName="compNode" presStyleCnt="0"/>
      <dgm:spPr/>
    </dgm:pt>
    <dgm:pt modelId="{B17D7E08-A324-4107-98F0-CC225C10EA4D}" type="pres">
      <dgm:prSet presAssocID="{9782CFAA-2657-4C08-9DBA-75E260C0EE13}" presName="bgRect" presStyleLbl="bgShp" presStyleIdx="1" presStyleCnt="3"/>
      <dgm:spPr/>
    </dgm:pt>
    <dgm:pt modelId="{364821B0-0358-4D6F-A155-8D8B26853D60}" type="pres">
      <dgm:prSet presAssocID="{9782CFAA-2657-4C08-9DBA-75E260C0EE1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C05BFBB3-B22F-47C3-BD77-9DC33CD7CC99}" type="pres">
      <dgm:prSet presAssocID="{9782CFAA-2657-4C08-9DBA-75E260C0EE13}" presName="spaceRect" presStyleCnt="0"/>
      <dgm:spPr/>
    </dgm:pt>
    <dgm:pt modelId="{CFE0E32B-F7A8-49D6-A93A-3C8FF072FFEB}" type="pres">
      <dgm:prSet presAssocID="{9782CFAA-2657-4C08-9DBA-75E260C0EE13}" presName="parTx" presStyleLbl="revTx" presStyleIdx="1" presStyleCnt="3">
        <dgm:presLayoutVars>
          <dgm:chMax val="0"/>
          <dgm:chPref val="0"/>
        </dgm:presLayoutVars>
      </dgm:prSet>
      <dgm:spPr/>
    </dgm:pt>
    <dgm:pt modelId="{4180BB01-31F0-4064-B142-F0DEB77F6076}" type="pres">
      <dgm:prSet presAssocID="{C025B4E0-33DD-4CA6-A451-3D0F8F223D6B}" presName="sibTrans" presStyleCnt="0"/>
      <dgm:spPr/>
    </dgm:pt>
    <dgm:pt modelId="{28FD1FE5-8BCF-4DA7-B8C6-F6D34B70847F}" type="pres">
      <dgm:prSet presAssocID="{DD1A780E-C7E1-4B5E-A731-081F1D68820D}" presName="compNode" presStyleCnt="0"/>
      <dgm:spPr/>
    </dgm:pt>
    <dgm:pt modelId="{6DA2311A-3CD3-45E3-8A95-E2C212F0699C}" type="pres">
      <dgm:prSet presAssocID="{DD1A780E-C7E1-4B5E-A731-081F1D68820D}" presName="bgRect" presStyleLbl="bgShp" presStyleIdx="2" presStyleCnt="3"/>
      <dgm:spPr/>
    </dgm:pt>
    <dgm:pt modelId="{27D957B5-20B2-4B4E-AFE9-0ADCD0BCC525}" type="pres">
      <dgm:prSet presAssocID="{DD1A780E-C7E1-4B5E-A731-081F1D68820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FEFF2EEF-9E91-4C46-B957-A44DD566DFD3}" type="pres">
      <dgm:prSet presAssocID="{DD1A780E-C7E1-4B5E-A731-081F1D68820D}" presName="spaceRect" presStyleCnt="0"/>
      <dgm:spPr/>
    </dgm:pt>
    <dgm:pt modelId="{560ECB8E-7A95-41EB-97CB-A320660F8AB1}" type="pres">
      <dgm:prSet presAssocID="{DD1A780E-C7E1-4B5E-A731-081F1D68820D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0EA84814-C4E0-4E77-BEDE-580164B3FC71}" type="presOf" srcId="{DD1A780E-C7E1-4B5E-A731-081F1D68820D}" destId="{560ECB8E-7A95-41EB-97CB-A320660F8AB1}" srcOrd="0" destOrd="0" presId="urn:microsoft.com/office/officeart/2018/2/layout/IconVerticalSolidList"/>
    <dgm:cxn modelId="{519C6038-3974-4846-BDB7-7022387FAED2}" type="presOf" srcId="{C4AB5938-7C65-465F-AA25-11617213D551}" destId="{EDFEAA97-3E2C-4330-82F0-C73E96ED3BAA}" srcOrd="0" destOrd="0" presId="urn:microsoft.com/office/officeart/2018/2/layout/IconVerticalSolidList"/>
    <dgm:cxn modelId="{AD54B343-DF0F-4CFD-AA4A-852305B07EBC}" srcId="{E85A2D79-3093-4EA6-842B-0BF0F4ED8DDA}" destId="{C4AB5938-7C65-465F-AA25-11617213D551}" srcOrd="0" destOrd="0" parTransId="{17832042-BA9F-4A24-9CD7-D533B9832F4A}" sibTransId="{B75CC55A-497E-4366-AFC2-EADE34070BE3}"/>
    <dgm:cxn modelId="{05515AB2-E79A-4695-8A5C-079B39CCF954}" type="presOf" srcId="{E85A2D79-3093-4EA6-842B-0BF0F4ED8DDA}" destId="{BB7C7B9E-D61D-4575-994F-663E417BA1C4}" srcOrd="0" destOrd="0" presId="urn:microsoft.com/office/officeart/2018/2/layout/IconVerticalSolidList"/>
    <dgm:cxn modelId="{0ED6C4D0-EEDB-4D3B-A5CD-AD9B147F90A6}" type="presOf" srcId="{9782CFAA-2657-4C08-9DBA-75E260C0EE13}" destId="{CFE0E32B-F7A8-49D6-A93A-3C8FF072FFEB}" srcOrd="0" destOrd="0" presId="urn:microsoft.com/office/officeart/2018/2/layout/IconVerticalSolidList"/>
    <dgm:cxn modelId="{D75CB5E1-345A-4E12-B8B1-46F7502D9365}" srcId="{E85A2D79-3093-4EA6-842B-0BF0F4ED8DDA}" destId="{DD1A780E-C7E1-4B5E-A731-081F1D68820D}" srcOrd="2" destOrd="0" parTransId="{59E6EEEE-E62D-438E-A589-30221252F2D3}" sibTransId="{336AC85C-E18E-4FFD-BFE9-B406C5BAA81A}"/>
    <dgm:cxn modelId="{648D50FA-172B-4EAA-BE6E-AC91060DC236}" srcId="{E85A2D79-3093-4EA6-842B-0BF0F4ED8DDA}" destId="{9782CFAA-2657-4C08-9DBA-75E260C0EE13}" srcOrd="1" destOrd="0" parTransId="{5745E123-399B-41A9-BCDA-3E1A21DE8325}" sibTransId="{C025B4E0-33DD-4CA6-A451-3D0F8F223D6B}"/>
    <dgm:cxn modelId="{9B05887D-84D9-4006-9A2F-D810356C530E}" type="presParOf" srcId="{BB7C7B9E-D61D-4575-994F-663E417BA1C4}" destId="{7D0020E4-2A6B-415F-B6C8-08889AC086A4}" srcOrd="0" destOrd="0" presId="urn:microsoft.com/office/officeart/2018/2/layout/IconVerticalSolidList"/>
    <dgm:cxn modelId="{F6D40787-471F-4168-903B-B1A331257BAD}" type="presParOf" srcId="{7D0020E4-2A6B-415F-B6C8-08889AC086A4}" destId="{EE556180-90F3-4B5C-B709-4FC24382A629}" srcOrd="0" destOrd="0" presId="urn:microsoft.com/office/officeart/2018/2/layout/IconVerticalSolidList"/>
    <dgm:cxn modelId="{AD71E594-28BA-4CBE-ACAE-6CED44F5C157}" type="presParOf" srcId="{7D0020E4-2A6B-415F-B6C8-08889AC086A4}" destId="{5D585FB8-4863-4B1F-BD21-3B4F80E948CB}" srcOrd="1" destOrd="0" presId="urn:microsoft.com/office/officeart/2018/2/layout/IconVerticalSolidList"/>
    <dgm:cxn modelId="{D2D7EBD1-77C6-44D7-BDAE-98533F50921C}" type="presParOf" srcId="{7D0020E4-2A6B-415F-B6C8-08889AC086A4}" destId="{23BF2FD8-1FB7-43A1-BB07-1FD38ADA8D26}" srcOrd="2" destOrd="0" presId="urn:microsoft.com/office/officeart/2018/2/layout/IconVerticalSolidList"/>
    <dgm:cxn modelId="{FD956B4F-7CFE-4A59-875F-B8A7EC2B59C0}" type="presParOf" srcId="{7D0020E4-2A6B-415F-B6C8-08889AC086A4}" destId="{EDFEAA97-3E2C-4330-82F0-C73E96ED3BAA}" srcOrd="3" destOrd="0" presId="urn:microsoft.com/office/officeart/2018/2/layout/IconVerticalSolidList"/>
    <dgm:cxn modelId="{0BF6A247-B843-4382-AF0E-6715B8EB993A}" type="presParOf" srcId="{BB7C7B9E-D61D-4575-994F-663E417BA1C4}" destId="{A2841DE6-2300-4631-B0A6-9FD75F92765F}" srcOrd="1" destOrd="0" presId="urn:microsoft.com/office/officeart/2018/2/layout/IconVerticalSolidList"/>
    <dgm:cxn modelId="{85C3A043-344D-4AED-AE3E-8F20D2EFB5E9}" type="presParOf" srcId="{BB7C7B9E-D61D-4575-994F-663E417BA1C4}" destId="{B190BBE9-5B7D-40A3-9D43-B1572C588D38}" srcOrd="2" destOrd="0" presId="urn:microsoft.com/office/officeart/2018/2/layout/IconVerticalSolidList"/>
    <dgm:cxn modelId="{BA449ED0-7C3D-4E8B-88A3-1AC5410D09A5}" type="presParOf" srcId="{B190BBE9-5B7D-40A3-9D43-B1572C588D38}" destId="{B17D7E08-A324-4107-98F0-CC225C10EA4D}" srcOrd="0" destOrd="0" presId="urn:microsoft.com/office/officeart/2018/2/layout/IconVerticalSolidList"/>
    <dgm:cxn modelId="{310340DF-6987-47C8-8923-5403D3A2CB2D}" type="presParOf" srcId="{B190BBE9-5B7D-40A3-9D43-B1572C588D38}" destId="{364821B0-0358-4D6F-A155-8D8B26853D60}" srcOrd="1" destOrd="0" presId="urn:microsoft.com/office/officeart/2018/2/layout/IconVerticalSolidList"/>
    <dgm:cxn modelId="{09ABD07A-1665-40D7-991D-ADEE04E57FEB}" type="presParOf" srcId="{B190BBE9-5B7D-40A3-9D43-B1572C588D38}" destId="{C05BFBB3-B22F-47C3-BD77-9DC33CD7CC99}" srcOrd="2" destOrd="0" presId="urn:microsoft.com/office/officeart/2018/2/layout/IconVerticalSolidList"/>
    <dgm:cxn modelId="{4E32156D-C85B-43F6-AFE3-5AF5D752848E}" type="presParOf" srcId="{B190BBE9-5B7D-40A3-9D43-B1572C588D38}" destId="{CFE0E32B-F7A8-49D6-A93A-3C8FF072FFEB}" srcOrd="3" destOrd="0" presId="urn:microsoft.com/office/officeart/2018/2/layout/IconVerticalSolidList"/>
    <dgm:cxn modelId="{F9963478-5823-4713-94ED-7264DD7318AA}" type="presParOf" srcId="{BB7C7B9E-D61D-4575-994F-663E417BA1C4}" destId="{4180BB01-31F0-4064-B142-F0DEB77F6076}" srcOrd="3" destOrd="0" presId="urn:microsoft.com/office/officeart/2018/2/layout/IconVerticalSolidList"/>
    <dgm:cxn modelId="{361CDF30-9D3D-4FBB-AAFA-C360C9AA4090}" type="presParOf" srcId="{BB7C7B9E-D61D-4575-994F-663E417BA1C4}" destId="{28FD1FE5-8BCF-4DA7-B8C6-F6D34B70847F}" srcOrd="4" destOrd="0" presId="urn:microsoft.com/office/officeart/2018/2/layout/IconVerticalSolidList"/>
    <dgm:cxn modelId="{46D98096-E9FC-422B-A376-C6C3BFEF5B74}" type="presParOf" srcId="{28FD1FE5-8BCF-4DA7-B8C6-F6D34B70847F}" destId="{6DA2311A-3CD3-45E3-8A95-E2C212F0699C}" srcOrd="0" destOrd="0" presId="urn:microsoft.com/office/officeart/2018/2/layout/IconVerticalSolidList"/>
    <dgm:cxn modelId="{4247F437-3136-4537-ACAE-5AD845CD49D6}" type="presParOf" srcId="{28FD1FE5-8BCF-4DA7-B8C6-F6D34B70847F}" destId="{27D957B5-20B2-4B4E-AFE9-0ADCD0BCC525}" srcOrd="1" destOrd="0" presId="urn:microsoft.com/office/officeart/2018/2/layout/IconVerticalSolidList"/>
    <dgm:cxn modelId="{53B9FA0C-882C-49E0-934C-71E435F4ED3F}" type="presParOf" srcId="{28FD1FE5-8BCF-4DA7-B8C6-F6D34B70847F}" destId="{FEFF2EEF-9E91-4C46-B957-A44DD566DFD3}" srcOrd="2" destOrd="0" presId="urn:microsoft.com/office/officeart/2018/2/layout/IconVerticalSolidList"/>
    <dgm:cxn modelId="{9CA9D150-8044-424D-AD94-3F99186D42DB}" type="presParOf" srcId="{28FD1FE5-8BCF-4DA7-B8C6-F6D34B70847F}" destId="{560ECB8E-7A95-41EB-97CB-A320660F8AB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6141B79-EF75-4226-AA17-8A46F32BC21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1035710-35C0-4133-9693-BAA417FC8F27}">
      <dgm:prSet/>
      <dgm:spPr/>
      <dgm:t>
        <a:bodyPr/>
        <a:lstStyle/>
        <a:p>
          <a:r>
            <a:rPr lang="en-GB"/>
            <a:t>Make employees aware of their individual strengths</a:t>
          </a:r>
          <a:endParaRPr lang="en-US"/>
        </a:p>
      </dgm:t>
    </dgm:pt>
    <dgm:pt modelId="{DDFAE232-DEC8-4168-9B9B-CB248971A41D}" type="parTrans" cxnId="{AFC7D1FF-EDC4-4377-BCF1-14AB2385ED59}">
      <dgm:prSet/>
      <dgm:spPr/>
      <dgm:t>
        <a:bodyPr/>
        <a:lstStyle/>
        <a:p>
          <a:endParaRPr lang="en-US"/>
        </a:p>
      </dgm:t>
    </dgm:pt>
    <dgm:pt modelId="{72E0BDE5-DE7B-48F3-BA3A-8B9B467B2820}" type="sibTrans" cxnId="{AFC7D1FF-EDC4-4377-BCF1-14AB2385ED59}">
      <dgm:prSet/>
      <dgm:spPr/>
      <dgm:t>
        <a:bodyPr/>
        <a:lstStyle/>
        <a:p>
          <a:endParaRPr lang="en-US"/>
        </a:p>
      </dgm:t>
    </dgm:pt>
    <dgm:pt modelId="{806E9659-ACA4-4B73-A0D9-936F49D7B005}">
      <dgm:prSet/>
      <dgm:spPr/>
      <dgm:t>
        <a:bodyPr/>
        <a:lstStyle/>
        <a:p>
          <a:r>
            <a:rPr lang="en-GB"/>
            <a:t>Provide continuous feedback</a:t>
          </a:r>
          <a:endParaRPr lang="en-US"/>
        </a:p>
      </dgm:t>
    </dgm:pt>
    <dgm:pt modelId="{5DB92970-2116-4898-904A-07F10B39D4F3}" type="parTrans" cxnId="{54DBE8B9-2F3B-4BB0-A592-D6BA098E939D}">
      <dgm:prSet/>
      <dgm:spPr/>
      <dgm:t>
        <a:bodyPr/>
        <a:lstStyle/>
        <a:p>
          <a:endParaRPr lang="en-US"/>
        </a:p>
      </dgm:t>
    </dgm:pt>
    <dgm:pt modelId="{F3FB1614-68F3-4C5B-B8A5-492461FD38AD}" type="sibTrans" cxnId="{54DBE8B9-2F3B-4BB0-A592-D6BA098E939D}">
      <dgm:prSet/>
      <dgm:spPr/>
      <dgm:t>
        <a:bodyPr/>
        <a:lstStyle/>
        <a:p>
          <a:endParaRPr lang="en-US"/>
        </a:p>
      </dgm:t>
    </dgm:pt>
    <dgm:pt modelId="{811A3D0C-5154-4598-8ACA-45AC807E6FCF}">
      <dgm:prSet/>
      <dgm:spPr/>
      <dgm:t>
        <a:bodyPr/>
        <a:lstStyle/>
        <a:p>
          <a:r>
            <a:rPr lang="en-GB"/>
            <a:t>"clear the path" so employees can get on with the job</a:t>
          </a:r>
          <a:endParaRPr lang="en-US"/>
        </a:p>
      </dgm:t>
    </dgm:pt>
    <dgm:pt modelId="{F61B0F61-324D-44E9-99B6-413F27ECEA0F}" type="parTrans" cxnId="{6639A5C9-9005-47E2-A00A-DE72026C49DB}">
      <dgm:prSet/>
      <dgm:spPr/>
      <dgm:t>
        <a:bodyPr/>
        <a:lstStyle/>
        <a:p>
          <a:endParaRPr lang="en-US"/>
        </a:p>
      </dgm:t>
    </dgm:pt>
    <dgm:pt modelId="{EFA8235B-C917-498E-8D83-797CB5A98506}" type="sibTrans" cxnId="{6639A5C9-9005-47E2-A00A-DE72026C49DB}">
      <dgm:prSet/>
      <dgm:spPr/>
      <dgm:t>
        <a:bodyPr/>
        <a:lstStyle/>
        <a:p>
          <a:endParaRPr lang="en-US"/>
        </a:p>
      </dgm:t>
    </dgm:pt>
    <dgm:pt modelId="{ACA46913-8E8A-4865-8CD1-9FD93E8CF62D}">
      <dgm:prSet/>
      <dgm:spPr/>
      <dgm:t>
        <a:bodyPr/>
        <a:lstStyle/>
        <a:p>
          <a:r>
            <a:rPr lang="en-GB"/>
            <a:t>Build trust</a:t>
          </a:r>
          <a:endParaRPr lang="en-US"/>
        </a:p>
      </dgm:t>
    </dgm:pt>
    <dgm:pt modelId="{669CA351-CCC1-4553-9AFE-FBF3366C55B6}" type="parTrans" cxnId="{91D9555A-31BB-4500-9819-74E158269E43}">
      <dgm:prSet/>
      <dgm:spPr/>
      <dgm:t>
        <a:bodyPr/>
        <a:lstStyle/>
        <a:p>
          <a:endParaRPr lang="en-US"/>
        </a:p>
      </dgm:t>
    </dgm:pt>
    <dgm:pt modelId="{74723BA7-4566-4F17-9EE7-C99D5DCD7142}" type="sibTrans" cxnId="{91D9555A-31BB-4500-9819-74E158269E43}">
      <dgm:prSet/>
      <dgm:spPr/>
      <dgm:t>
        <a:bodyPr/>
        <a:lstStyle/>
        <a:p>
          <a:endParaRPr lang="en-US"/>
        </a:p>
      </dgm:t>
    </dgm:pt>
    <dgm:pt modelId="{79167BB4-24E2-4A04-BF01-3018EA09FE20}">
      <dgm:prSet/>
      <dgm:spPr/>
      <dgm:t>
        <a:bodyPr/>
        <a:lstStyle/>
        <a:p>
          <a:r>
            <a:rPr lang="en-GB"/>
            <a:t>Challenge people within areas of strength</a:t>
          </a:r>
          <a:endParaRPr lang="en-US"/>
        </a:p>
      </dgm:t>
    </dgm:pt>
    <dgm:pt modelId="{583EE1CF-6E6A-4D37-9495-8378EA331B20}" type="parTrans" cxnId="{31893A69-2B94-4EEF-8ADF-446FFE313096}">
      <dgm:prSet/>
      <dgm:spPr/>
      <dgm:t>
        <a:bodyPr/>
        <a:lstStyle/>
        <a:p>
          <a:endParaRPr lang="en-US"/>
        </a:p>
      </dgm:t>
    </dgm:pt>
    <dgm:pt modelId="{EBF18DAB-9B04-49B4-B70C-B2DA82177337}" type="sibTrans" cxnId="{31893A69-2B94-4EEF-8ADF-446FFE313096}">
      <dgm:prSet/>
      <dgm:spPr/>
      <dgm:t>
        <a:bodyPr/>
        <a:lstStyle/>
        <a:p>
          <a:endParaRPr lang="en-US"/>
        </a:p>
      </dgm:t>
    </dgm:pt>
    <dgm:pt modelId="{58095103-4B8A-4F88-8A62-70DFD0F951A9}">
      <dgm:prSet/>
      <dgm:spPr/>
      <dgm:t>
        <a:bodyPr/>
        <a:lstStyle/>
        <a:p>
          <a:r>
            <a:rPr lang="en-GB"/>
            <a:t>Give people ownership and creation of their outcomes </a:t>
          </a:r>
          <a:endParaRPr lang="en-US"/>
        </a:p>
      </dgm:t>
    </dgm:pt>
    <dgm:pt modelId="{44C46CD5-8503-481C-B53B-B0BA07EE0F51}" type="parTrans" cxnId="{D97A83C8-5734-4B4F-BDAC-B4B207219075}">
      <dgm:prSet/>
      <dgm:spPr/>
      <dgm:t>
        <a:bodyPr/>
        <a:lstStyle/>
        <a:p>
          <a:endParaRPr lang="en-US"/>
        </a:p>
      </dgm:t>
    </dgm:pt>
    <dgm:pt modelId="{A5614D01-AEFE-40CE-96A8-35C60334733C}" type="sibTrans" cxnId="{D97A83C8-5734-4B4F-BDAC-B4B207219075}">
      <dgm:prSet/>
      <dgm:spPr/>
      <dgm:t>
        <a:bodyPr/>
        <a:lstStyle/>
        <a:p>
          <a:endParaRPr lang="en-US"/>
        </a:p>
      </dgm:t>
    </dgm:pt>
    <dgm:pt modelId="{EC9892BD-7593-4F67-A230-8DEF85570BDA}" type="pres">
      <dgm:prSet presAssocID="{E6141B79-EF75-4226-AA17-8A46F32BC213}" presName="root" presStyleCnt="0">
        <dgm:presLayoutVars>
          <dgm:dir/>
          <dgm:resizeHandles val="exact"/>
        </dgm:presLayoutVars>
      </dgm:prSet>
      <dgm:spPr/>
    </dgm:pt>
    <dgm:pt modelId="{AEB950DB-0641-47BB-9159-3BEB5D16A702}" type="pres">
      <dgm:prSet presAssocID="{F1035710-35C0-4133-9693-BAA417FC8F27}" presName="compNode" presStyleCnt="0"/>
      <dgm:spPr/>
    </dgm:pt>
    <dgm:pt modelId="{6141286B-E34A-4171-82D1-69C9A4582203}" type="pres">
      <dgm:prSet presAssocID="{F1035710-35C0-4133-9693-BAA417FC8F27}" presName="bgRect" presStyleLbl="bgShp" presStyleIdx="0" presStyleCnt="6"/>
      <dgm:spPr/>
    </dgm:pt>
    <dgm:pt modelId="{D6BD971B-6B6B-4643-A729-287B7781B4AE}" type="pres">
      <dgm:prSet presAssocID="{F1035710-35C0-4133-9693-BAA417FC8F27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17ACF3A5-4AF4-473E-A60C-2B05EC722DE0}" type="pres">
      <dgm:prSet presAssocID="{F1035710-35C0-4133-9693-BAA417FC8F27}" presName="spaceRect" presStyleCnt="0"/>
      <dgm:spPr/>
    </dgm:pt>
    <dgm:pt modelId="{8E3F28E0-685A-47D3-B18A-A7880E6CC87B}" type="pres">
      <dgm:prSet presAssocID="{F1035710-35C0-4133-9693-BAA417FC8F27}" presName="parTx" presStyleLbl="revTx" presStyleIdx="0" presStyleCnt="6">
        <dgm:presLayoutVars>
          <dgm:chMax val="0"/>
          <dgm:chPref val="0"/>
        </dgm:presLayoutVars>
      </dgm:prSet>
      <dgm:spPr/>
    </dgm:pt>
    <dgm:pt modelId="{56ABDDA6-2F6F-4F3E-BEF7-42BFECDD89C1}" type="pres">
      <dgm:prSet presAssocID="{72E0BDE5-DE7B-48F3-BA3A-8B9B467B2820}" presName="sibTrans" presStyleCnt="0"/>
      <dgm:spPr/>
    </dgm:pt>
    <dgm:pt modelId="{393735DE-2A31-43B8-9896-1596D81D571B}" type="pres">
      <dgm:prSet presAssocID="{806E9659-ACA4-4B73-A0D9-936F49D7B005}" presName="compNode" presStyleCnt="0"/>
      <dgm:spPr/>
    </dgm:pt>
    <dgm:pt modelId="{82B4A89E-A708-4418-8859-14CB36CF785C}" type="pres">
      <dgm:prSet presAssocID="{806E9659-ACA4-4B73-A0D9-936F49D7B005}" presName="bgRect" presStyleLbl="bgShp" presStyleIdx="1" presStyleCnt="6"/>
      <dgm:spPr/>
    </dgm:pt>
    <dgm:pt modelId="{635A8AB2-609B-4BAA-90C2-88BF1903427A}" type="pres">
      <dgm:prSet presAssocID="{806E9659-ACA4-4B73-A0D9-936F49D7B005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C14D16FD-FBDC-4D16-A40C-DCB0F7BC3E26}" type="pres">
      <dgm:prSet presAssocID="{806E9659-ACA4-4B73-A0D9-936F49D7B005}" presName="spaceRect" presStyleCnt="0"/>
      <dgm:spPr/>
    </dgm:pt>
    <dgm:pt modelId="{65C280EF-431A-4F80-BBD7-67D920ED87BD}" type="pres">
      <dgm:prSet presAssocID="{806E9659-ACA4-4B73-A0D9-936F49D7B005}" presName="parTx" presStyleLbl="revTx" presStyleIdx="1" presStyleCnt="6">
        <dgm:presLayoutVars>
          <dgm:chMax val="0"/>
          <dgm:chPref val="0"/>
        </dgm:presLayoutVars>
      </dgm:prSet>
      <dgm:spPr/>
    </dgm:pt>
    <dgm:pt modelId="{DF3FC2D9-4491-4FB9-89FD-FFA97DF9FD90}" type="pres">
      <dgm:prSet presAssocID="{F3FB1614-68F3-4C5B-B8A5-492461FD38AD}" presName="sibTrans" presStyleCnt="0"/>
      <dgm:spPr/>
    </dgm:pt>
    <dgm:pt modelId="{15959A98-6E78-49A7-8C16-F4BD281115B3}" type="pres">
      <dgm:prSet presAssocID="{811A3D0C-5154-4598-8ACA-45AC807E6FCF}" presName="compNode" presStyleCnt="0"/>
      <dgm:spPr/>
    </dgm:pt>
    <dgm:pt modelId="{FE585AC9-FC26-4D0A-93AC-A50EFEC7A58D}" type="pres">
      <dgm:prSet presAssocID="{811A3D0C-5154-4598-8ACA-45AC807E6FCF}" presName="bgRect" presStyleLbl="bgShp" presStyleIdx="2" presStyleCnt="6"/>
      <dgm:spPr/>
    </dgm:pt>
    <dgm:pt modelId="{011D2102-7B69-49F1-A270-448CC4B0CF85}" type="pres">
      <dgm:prSet presAssocID="{811A3D0C-5154-4598-8ACA-45AC807E6FCF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rkflow"/>
        </a:ext>
      </dgm:extLst>
    </dgm:pt>
    <dgm:pt modelId="{88E43B86-C460-4F23-8157-2131F36468EC}" type="pres">
      <dgm:prSet presAssocID="{811A3D0C-5154-4598-8ACA-45AC807E6FCF}" presName="spaceRect" presStyleCnt="0"/>
      <dgm:spPr/>
    </dgm:pt>
    <dgm:pt modelId="{BE463678-612F-494B-B25D-7D6E359DB3FE}" type="pres">
      <dgm:prSet presAssocID="{811A3D0C-5154-4598-8ACA-45AC807E6FCF}" presName="parTx" presStyleLbl="revTx" presStyleIdx="2" presStyleCnt="6">
        <dgm:presLayoutVars>
          <dgm:chMax val="0"/>
          <dgm:chPref val="0"/>
        </dgm:presLayoutVars>
      </dgm:prSet>
      <dgm:spPr/>
    </dgm:pt>
    <dgm:pt modelId="{BD507D47-BAC3-48F0-BD9B-8035C301BA09}" type="pres">
      <dgm:prSet presAssocID="{EFA8235B-C917-498E-8D83-797CB5A98506}" presName="sibTrans" presStyleCnt="0"/>
      <dgm:spPr/>
    </dgm:pt>
    <dgm:pt modelId="{105F4116-B603-4DE4-BB2E-8908EB2481AE}" type="pres">
      <dgm:prSet presAssocID="{ACA46913-8E8A-4865-8CD1-9FD93E8CF62D}" presName="compNode" presStyleCnt="0"/>
      <dgm:spPr/>
    </dgm:pt>
    <dgm:pt modelId="{7064B33B-B880-4E68-876A-FE48B4BE182E}" type="pres">
      <dgm:prSet presAssocID="{ACA46913-8E8A-4865-8CD1-9FD93E8CF62D}" presName="bgRect" presStyleLbl="bgShp" presStyleIdx="3" presStyleCnt="6"/>
      <dgm:spPr/>
    </dgm:pt>
    <dgm:pt modelId="{64E71571-B60E-4B3F-9BDA-405DE5D06A5A}" type="pres">
      <dgm:prSet presAssocID="{ACA46913-8E8A-4865-8CD1-9FD93E8CF62D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7F47BB50-3934-416B-ABC6-5CDC0CB6EC68}" type="pres">
      <dgm:prSet presAssocID="{ACA46913-8E8A-4865-8CD1-9FD93E8CF62D}" presName="spaceRect" presStyleCnt="0"/>
      <dgm:spPr/>
    </dgm:pt>
    <dgm:pt modelId="{5949E776-4B19-4712-822C-F58095CB2295}" type="pres">
      <dgm:prSet presAssocID="{ACA46913-8E8A-4865-8CD1-9FD93E8CF62D}" presName="parTx" presStyleLbl="revTx" presStyleIdx="3" presStyleCnt="6">
        <dgm:presLayoutVars>
          <dgm:chMax val="0"/>
          <dgm:chPref val="0"/>
        </dgm:presLayoutVars>
      </dgm:prSet>
      <dgm:spPr/>
    </dgm:pt>
    <dgm:pt modelId="{9E5DA554-8CCE-44D4-BC0A-E47FD248E375}" type="pres">
      <dgm:prSet presAssocID="{74723BA7-4566-4F17-9EE7-C99D5DCD7142}" presName="sibTrans" presStyleCnt="0"/>
      <dgm:spPr/>
    </dgm:pt>
    <dgm:pt modelId="{522AEDE0-168C-491C-8788-9BD7F192DECB}" type="pres">
      <dgm:prSet presAssocID="{79167BB4-24E2-4A04-BF01-3018EA09FE20}" presName="compNode" presStyleCnt="0"/>
      <dgm:spPr/>
    </dgm:pt>
    <dgm:pt modelId="{DB453F34-E307-496C-85A2-80A80F14F51D}" type="pres">
      <dgm:prSet presAssocID="{79167BB4-24E2-4A04-BF01-3018EA09FE20}" presName="bgRect" presStyleLbl="bgShp" presStyleIdx="4" presStyleCnt="6"/>
      <dgm:spPr/>
    </dgm:pt>
    <dgm:pt modelId="{BC78659A-8B01-48BC-A9DC-31604CC71F89}" type="pres">
      <dgm:prSet presAssocID="{79167BB4-24E2-4A04-BF01-3018EA09FE20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04889BAE-C27B-4C43-8984-D1A5CB4599D1}" type="pres">
      <dgm:prSet presAssocID="{79167BB4-24E2-4A04-BF01-3018EA09FE20}" presName="spaceRect" presStyleCnt="0"/>
      <dgm:spPr/>
    </dgm:pt>
    <dgm:pt modelId="{701A7D99-B28B-42E7-8F06-8C06800A9A8B}" type="pres">
      <dgm:prSet presAssocID="{79167BB4-24E2-4A04-BF01-3018EA09FE20}" presName="parTx" presStyleLbl="revTx" presStyleIdx="4" presStyleCnt="6">
        <dgm:presLayoutVars>
          <dgm:chMax val="0"/>
          <dgm:chPref val="0"/>
        </dgm:presLayoutVars>
      </dgm:prSet>
      <dgm:spPr/>
    </dgm:pt>
    <dgm:pt modelId="{FB436EDA-6132-41F7-BD16-667A6BCBD06B}" type="pres">
      <dgm:prSet presAssocID="{EBF18DAB-9B04-49B4-B70C-B2DA82177337}" presName="sibTrans" presStyleCnt="0"/>
      <dgm:spPr/>
    </dgm:pt>
    <dgm:pt modelId="{33257C2D-B622-4304-A7D3-F3242AE6A5EB}" type="pres">
      <dgm:prSet presAssocID="{58095103-4B8A-4F88-8A62-70DFD0F951A9}" presName="compNode" presStyleCnt="0"/>
      <dgm:spPr/>
    </dgm:pt>
    <dgm:pt modelId="{6E73EB4C-53E8-4F36-A479-9B3D06307E96}" type="pres">
      <dgm:prSet presAssocID="{58095103-4B8A-4F88-8A62-70DFD0F951A9}" presName="bgRect" presStyleLbl="bgShp" presStyleIdx="5" presStyleCnt="6"/>
      <dgm:spPr/>
    </dgm:pt>
    <dgm:pt modelId="{AB2AB66E-9D87-42C4-B8F0-1933BFA63A43}" type="pres">
      <dgm:prSet presAssocID="{58095103-4B8A-4F88-8A62-70DFD0F951A9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men"/>
        </a:ext>
      </dgm:extLst>
    </dgm:pt>
    <dgm:pt modelId="{F11997D6-D793-4AC6-8632-9466982C41E8}" type="pres">
      <dgm:prSet presAssocID="{58095103-4B8A-4F88-8A62-70DFD0F951A9}" presName="spaceRect" presStyleCnt="0"/>
      <dgm:spPr/>
    </dgm:pt>
    <dgm:pt modelId="{A15CDAA7-745B-4126-9B89-8F308FC34DF8}" type="pres">
      <dgm:prSet presAssocID="{58095103-4B8A-4F88-8A62-70DFD0F951A9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3373481C-6FF8-46A9-A559-30E7E5EF348F}" type="presOf" srcId="{E6141B79-EF75-4226-AA17-8A46F32BC213}" destId="{EC9892BD-7593-4F67-A230-8DEF85570BDA}" srcOrd="0" destOrd="0" presId="urn:microsoft.com/office/officeart/2018/2/layout/IconVerticalSolidList"/>
    <dgm:cxn modelId="{31893A69-2B94-4EEF-8ADF-446FFE313096}" srcId="{E6141B79-EF75-4226-AA17-8A46F32BC213}" destId="{79167BB4-24E2-4A04-BF01-3018EA09FE20}" srcOrd="4" destOrd="0" parTransId="{583EE1CF-6E6A-4D37-9495-8378EA331B20}" sibTransId="{EBF18DAB-9B04-49B4-B70C-B2DA82177337}"/>
    <dgm:cxn modelId="{305CAC57-E3A3-4983-AFC1-6C48D9690758}" type="presOf" srcId="{79167BB4-24E2-4A04-BF01-3018EA09FE20}" destId="{701A7D99-B28B-42E7-8F06-8C06800A9A8B}" srcOrd="0" destOrd="0" presId="urn:microsoft.com/office/officeart/2018/2/layout/IconVerticalSolidList"/>
    <dgm:cxn modelId="{91D9555A-31BB-4500-9819-74E158269E43}" srcId="{E6141B79-EF75-4226-AA17-8A46F32BC213}" destId="{ACA46913-8E8A-4865-8CD1-9FD93E8CF62D}" srcOrd="3" destOrd="0" parTransId="{669CA351-CCC1-4553-9AFE-FBF3366C55B6}" sibTransId="{74723BA7-4566-4F17-9EE7-C99D5DCD7142}"/>
    <dgm:cxn modelId="{06BB097D-8B2D-4E8C-9CDD-C847EFEC1925}" type="presOf" srcId="{58095103-4B8A-4F88-8A62-70DFD0F951A9}" destId="{A15CDAA7-745B-4126-9B89-8F308FC34DF8}" srcOrd="0" destOrd="0" presId="urn:microsoft.com/office/officeart/2018/2/layout/IconVerticalSolidList"/>
    <dgm:cxn modelId="{6C5BE39D-8B74-47AD-9761-19A31124083D}" type="presOf" srcId="{806E9659-ACA4-4B73-A0D9-936F49D7B005}" destId="{65C280EF-431A-4F80-BBD7-67D920ED87BD}" srcOrd="0" destOrd="0" presId="urn:microsoft.com/office/officeart/2018/2/layout/IconVerticalSolidList"/>
    <dgm:cxn modelId="{298AD3B9-C318-4965-940E-2C1B0F4B1DB8}" type="presOf" srcId="{811A3D0C-5154-4598-8ACA-45AC807E6FCF}" destId="{BE463678-612F-494B-B25D-7D6E359DB3FE}" srcOrd="0" destOrd="0" presId="urn:microsoft.com/office/officeart/2018/2/layout/IconVerticalSolidList"/>
    <dgm:cxn modelId="{54DBE8B9-2F3B-4BB0-A592-D6BA098E939D}" srcId="{E6141B79-EF75-4226-AA17-8A46F32BC213}" destId="{806E9659-ACA4-4B73-A0D9-936F49D7B005}" srcOrd="1" destOrd="0" parTransId="{5DB92970-2116-4898-904A-07F10B39D4F3}" sibTransId="{F3FB1614-68F3-4C5B-B8A5-492461FD38AD}"/>
    <dgm:cxn modelId="{D97A83C8-5734-4B4F-BDAC-B4B207219075}" srcId="{E6141B79-EF75-4226-AA17-8A46F32BC213}" destId="{58095103-4B8A-4F88-8A62-70DFD0F951A9}" srcOrd="5" destOrd="0" parTransId="{44C46CD5-8503-481C-B53B-B0BA07EE0F51}" sibTransId="{A5614D01-AEFE-40CE-96A8-35C60334733C}"/>
    <dgm:cxn modelId="{6639A5C9-9005-47E2-A00A-DE72026C49DB}" srcId="{E6141B79-EF75-4226-AA17-8A46F32BC213}" destId="{811A3D0C-5154-4598-8ACA-45AC807E6FCF}" srcOrd="2" destOrd="0" parTransId="{F61B0F61-324D-44E9-99B6-413F27ECEA0F}" sibTransId="{EFA8235B-C917-498E-8D83-797CB5A98506}"/>
    <dgm:cxn modelId="{B78689DF-98D0-4959-B317-C0416434A5DC}" type="presOf" srcId="{F1035710-35C0-4133-9693-BAA417FC8F27}" destId="{8E3F28E0-685A-47D3-B18A-A7880E6CC87B}" srcOrd="0" destOrd="0" presId="urn:microsoft.com/office/officeart/2018/2/layout/IconVerticalSolidList"/>
    <dgm:cxn modelId="{B25C2DE3-97FC-4421-8165-66B5A7C0B3C5}" type="presOf" srcId="{ACA46913-8E8A-4865-8CD1-9FD93E8CF62D}" destId="{5949E776-4B19-4712-822C-F58095CB2295}" srcOrd="0" destOrd="0" presId="urn:microsoft.com/office/officeart/2018/2/layout/IconVerticalSolidList"/>
    <dgm:cxn modelId="{AFC7D1FF-EDC4-4377-BCF1-14AB2385ED59}" srcId="{E6141B79-EF75-4226-AA17-8A46F32BC213}" destId="{F1035710-35C0-4133-9693-BAA417FC8F27}" srcOrd="0" destOrd="0" parTransId="{DDFAE232-DEC8-4168-9B9B-CB248971A41D}" sibTransId="{72E0BDE5-DE7B-48F3-BA3A-8B9B467B2820}"/>
    <dgm:cxn modelId="{9DEFA598-1549-423B-8723-1536F9B87EFC}" type="presParOf" srcId="{EC9892BD-7593-4F67-A230-8DEF85570BDA}" destId="{AEB950DB-0641-47BB-9159-3BEB5D16A702}" srcOrd="0" destOrd="0" presId="urn:microsoft.com/office/officeart/2018/2/layout/IconVerticalSolidList"/>
    <dgm:cxn modelId="{1C47CE73-0FEB-41ED-AABB-8D7DC1A835AA}" type="presParOf" srcId="{AEB950DB-0641-47BB-9159-3BEB5D16A702}" destId="{6141286B-E34A-4171-82D1-69C9A4582203}" srcOrd="0" destOrd="0" presId="urn:microsoft.com/office/officeart/2018/2/layout/IconVerticalSolidList"/>
    <dgm:cxn modelId="{B72A4E77-C4A7-42E1-8B76-E05E3AFE1034}" type="presParOf" srcId="{AEB950DB-0641-47BB-9159-3BEB5D16A702}" destId="{D6BD971B-6B6B-4643-A729-287B7781B4AE}" srcOrd="1" destOrd="0" presId="urn:microsoft.com/office/officeart/2018/2/layout/IconVerticalSolidList"/>
    <dgm:cxn modelId="{B21DE403-E46C-47DF-B618-4A895F8D088A}" type="presParOf" srcId="{AEB950DB-0641-47BB-9159-3BEB5D16A702}" destId="{17ACF3A5-4AF4-473E-A60C-2B05EC722DE0}" srcOrd="2" destOrd="0" presId="urn:microsoft.com/office/officeart/2018/2/layout/IconVerticalSolidList"/>
    <dgm:cxn modelId="{9A427457-36B2-4A96-9C30-7644021710DC}" type="presParOf" srcId="{AEB950DB-0641-47BB-9159-3BEB5D16A702}" destId="{8E3F28E0-685A-47D3-B18A-A7880E6CC87B}" srcOrd="3" destOrd="0" presId="urn:microsoft.com/office/officeart/2018/2/layout/IconVerticalSolidList"/>
    <dgm:cxn modelId="{C235C670-74A4-4C9C-B349-DA16BB13D265}" type="presParOf" srcId="{EC9892BD-7593-4F67-A230-8DEF85570BDA}" destId="{56ABDDA6-2F6F-4F3E-BEF7-42BFECDD89C1}" srcOrd="1" destOrd="0" presId="urn:microsoft.com/office/officeart/2018/2/layout/IconVerticalSolidList"/>
    <dgm:cxn modelId="{1643CF7D-509D-4E9B-BEA5-E4B5714DF883}" type="presParOf" srcId="{EC9892BD-7593-4F67-A230-8DEF85570BDA}" destId="{393735DE-2A31-43B8-9896-1596D81D571B}" srcOrd="2" destOrd="0" presId="urn:microsoft.com/office/officeart/2018/2/layout/IconVerticalSolidList"/>
    <dgm:cxn modelId="{B9C2842B-1E89-4B6B-A050-5204414EF992}" type="presParOf" srcId="{393735DE-2A31-43B8-9896-1596D81D571B}" destId="{82B4A89E-A708-4418-8859-14CB36CF785C}" srcOrd="0" destOrd="0" presId="urn:microsoft.com/office/officeart/2018/2/layout/IconVerticalSolidList"/>
    <dgm:cxn modelId="{12551D23-AAD9-4C9D-A3B9-B0B97F00E5BB}" type="presParOf" srcId="{393735DE-2A31-43B8-9896-1596D81D571B}" destId="{635A8AB2-609B-4BAA-90C2-88BF1903427A}" srcOrd="1" destOrd="0" presId="urn:microsoft.com/office/officeart/2018/2/layout/IconVerticalSolidList"/>
    <dgm:cxn modelId="{133727CB-F824-4F5F-AB8E-20249D0BB967}" type="presParOf" srcId="{393735DE-2A31-43B8-9896-1596D81D571B}" destId="{C14D16FD-FBDC-4D16-A40C-DCB0F7BC3E26}" srcOrd="2" destOrd="0" presId="urn:microsoft.com/office/officeart/2018/2/layout/IconVerticalSolidList"/>
    <dgm:cxn modelId="{709976D4-F080-4926-858B-EA941A72C080}" type="presParOf" srcId="{393735DE-2A31-43B8-9896-1596D81D571B}" destId="{65C280EF-431A-4F80-BBD7-67D920ED87BD}" srcOrd="3" destOrd="0" presId="urn:microsoft.com/office/officeart/2018/2/layout/IconVerticalSolidList"/>
    <dgm:cxn modelId="{5D78C4C0-F526-487A-82C3-46E557B7BD39}" type="presParOf" srcId="{EC9892BD-7593-4F67-A230-8DEF85570BDA}" destId="{DF3FC2D9-4491-4FB9-89FD-FFA97DF9FD90}" srcOrd="3" destOrd="0" presId="urn:microsoft.com/office/officeart/2018/2/layout/IconVerticalSolidList"/>
    <dgm:cxn modelId="{70F6C0DA-9A38-4DE8-B637-BDA1761998BF}" type="presParOf" srcId="{EC9892BD-7593-4F67-A230-8DEF85570BDA}" destId="{15959A98-6E78-49A7-8C16-F4BD281115B3}" srcOrd="4" destOrd="0" presId="urn:microsoft.com/office/officeart/2018/2/layout/IconVerticalSolidList"/>
    <dgm:cxn modelId="{23E8FB46-BD41-4947-9482-C0A472F5997F}" type="presParOf" srcId="{15959A98-6E78-49A7-8C16-F4BD281115B3}" destId="{FE585AC9-FC26-4D0A-93AC-A50EFEC7A58D}" srcOrd="0" destOrd="0" presId="urn:microsoft.com/office/officeart/2018/2/layout/IconVerticalSolidList"/>
    <dgm:cxn modelId="{D8502824-6A36-4B41-93F7-0CBF5BCB48EE}" type="presParOf" srcId="{15959A98-6E78-49A7-8C16-F4BD281115B3}" destId="{011D2102-7B69-49F1-A270-448CC4B0CF85}" srcOrd="1" destOrd="0" presId="urn:microsoft.com/office/officeart/2018/2/layout/IconVerticalSolidList"/>
    <dgm:cxn modelId="{963CF4A7-69A4-4A21-9BED-62514648B96F}" type="presParOf" srcId="{15959A98-6E78-49A7-8C16-F4BD281115B3}" destId="{88E43B86-C460-4F23-8157-2131F36468EC}" srcOrd="2" destOrd="0" presId="urn:microsoft.com/office/officeart/2018/2/layout/IconVerticalSolidList"/>
    <dgm:cxn modelId="{D0D3E263-1153-49C4-8FE5-EB9E5A4A2378}" type="presParOf" srcId="{15959A98-6E78-49A7-8C16-F4BD281115B3}" destId="{BE463678-612F-494B-B25D-7D6E359DB3FE}" srcOrd="3" destOrd="0" presId="urn:microsoft.com/office/officeart/2018/2/layout/IconVerticalSolidList"/>
    <dgm:cxn modelId="{C58FFEFC-2DDC-426E-9407-846AFCAB41E3}" type="presParOf" srcId="{EC9892BD-7593-4F67-A230-8DEF85570BDA}" destId="{BD507D47-BAC3-48F0-BD9B-8035C301BA09}" srcOrd="5" destOrd="0" presId="urn:microsoft.com/office/officeart/2018/2/layout/IconVerticalSolidList"/>
    <dgm:cxn modelId="{FC0190BE-FBD9-4BFF-AD10-F2E307BA0852}" type="presParOf" srcId="{EC9892BD-7593-4F67-A230-8DEF85570BDA}" destId="{105F4116-B603-4DE4-BB2E-8908EB2481AE}" srcOrd="6" destOrd="0" presId="urn:microsoft.com/office/officeart/2018/2/layout/IconVerticalSolidList"/>
    <dgm:cxn modelId="{AD0C31F8-7B33-41A1-AB33-61DA31207B3B}" type="presParOf" srcId="{105F4116-B603-4DE4-BB2E-8908EB2481AE}" destId="{7064B33B-B880-4E68-876A-FE48B4BE182E}" srcOrd="0" destOrd="0" presId="urn:microsoft.com/office/officeart/2018/2/layout/IconVerticalSolidList"/>
    <dgm:cxn modelId="{B9D84EC1-40BF-4FB1-8F0B-FD5749CA8C36}" type="presParOf" srcId="{105F4116-B603-4DE4-BB2E-8908EB2481AE}" destId="{64E71571-B60E-4B3F-9BDA-405DE5D06A5A}" srcOrd="1" destOrd="0" presId="urn:microsoft.com/office/officeart/2018/2/layout/IconVerticalSolidList"/>
    <dgm:cxn modelId="{72BA99D5-E9A3-4674-AD3D-E60D92AD1A8C}" type="presParOf" srcId="{105F4116-B603-4DE4-BB2E-8908EB2481AE}" destId="{7F47BB50-3934-416B-ABC6-5CDC0CB6EC68}" srcOrd="2" destOrd="0" presId="urn:microsoft.com/office/officeart/2018/2/layout/IconVerticalSolidList"/>
    <dgm:cxn modelId="{14E4FAB5-DEE1-4A27-BC95-F20FE93AD2F5}" type="presParOf" srcId="{105F4116-B603-4DE4-BB2E-8908EB2481AE}" destId="{5949E776-4B19-4712-822C-F58095CB2295}" srcOrd="3" destOrd="0" presId="urn:microsoft.com/office/officeart/2018/2/layout/IconVerticalSolidList"/>
    <dgm:cxn modelId="{DD51C6DA-D4B1-40BB-A5BB-5BFCDC24CB6C}" type="presParOf" srcId="{EC9892BD-7593-4F67-A230-8DEF85570BDA}" destId="{9E5DA554-8CCE-44D4-BC0A-E47FD248E375}" srcOrd="7" destOrd="0" presId="urn:microsoft.com/office/officeart/2018/2/layout/IconVerticalSolidList"/>
    <dgm:cxn modelId="{7E843A84-5C16-4927-9589-7CB30960C30F}" type="presParOf" srcId="{EC9892BD-7593-4F67-A230-8DEF85570BDA}" destId="{522AEDE0-168C-491C-8788-9BD7F192DECB}" srcOrd="8" destOrd="0" presId="urn:microsoft.com/office/officeart/2018/2/layout/IconVerticalSolidList"/>
    <dgm:cxn modelId="{E2A916F0-1412-4C50-9276-A18EBCDC2AE0}" type="presParOf" srcId="{522AEDE0-168C-491C-8788-9BD7F192DECB}" destId="{DB453F34-E307-496C-85A2-80A80F14F51D}" srcOrd="0" destOrd="0" presId="urn:microsoft.com/office/officeart/2018/2/layout/IconVerticalSolidList"/>
    <dgm:cxn modelId="{C5A09827-161B-4C5D-8E76-0C26A6AAD28C}" type="presParOf" srcId="{522AEDE0-168C-491C-8788-9BD7F192DECB}" destId="{BC78659A-8B01-48BC-A9DC-31604CC71F89}" srcOrd="1" destOrd="0" presId="urn:microsoft.com/office/officeart/2018/2/layout/IconVerticalSolidList"/>
    <dgm:cxn modelId="{B9AB3878-369D-40E0-A7D0-8BFC64C34CD4}" type="presParOf" srcId="{522AEDE0-168C-491C-8788-9BD7F192DECB}" destId="{04889BAE-C27B-4C43-8984-D1A5CB4599D1}" srcOrd="2" destOrd="0" presId="urn:microsoft.com/office/officeart/2018/2/layout/IconVerticalSolidList"/>
    <dgm:cxn modelId="{627EFA9B-9D8E-45EF-9369-7B70DE58B4EA}" type="presParOf" srcId="{522AEDE0-168C-491C-8788-9BD7F192DECB}" destId="{701A7D99-B28B-42E7-8F06-8C06800A9A8B}" srcOrd="3" destOrd="0" presId="urn:microsoft.com/office/officeart/2018/2/layout/IconVerticalSolidList"/>
    <dgm:cxn modelId="{64CDD692-42C9-4B8F-812B-15F990CAB9FA}" type="presParOf" srcId="{EC9892BD-7593-4F67-A230-8DEF85570BDA}" destId="{FB436EDA-6132-41F7-BD16-667A6BCBD06B}" srcOrd="9" destOrd="0" presId="urn:microsoft.com/office/officeart/2018/2/layout/IconVerticalSolidList"/>
    <dgm:cxn modelId="{DD204647-548D-4DD2-A8A3-2E21411C3E31}" type="presParOf" srcId="{EC9892BD-7593-4F67-A230-8DEF85570BDA}" destId="{33257C2D-B622-4304-A7D3-F3242AE6A5EB}" srcOrd="10" destOrd="0" presId="urn:microsoft.com/office/officeart/2018/2/layout/IconVerticalSolidList"/>
    <dgm:cxn modelId="{8151C74E-AFF5-4AC9-B79C-0ABF54924FB9}" type="presParOf" srcId="{33257C2D-B622-4304-A7D3-F3242AE6A5EB}" destId="{6E73EB4C-53E8-4F36-A479-9B3D06307E96}" srcOrd="0" destOrd="0" presId="urn:microsoft.com/office/officeart/2018/2/layout/IconVerticalSolidList"/>
    <dgm:cxn modelId="{5A5ADC03-E491-4BA0-83A4-325C980C4075}" type="presParOf" srcId="{33257C2D-B622-4304-A7D3-F3242AE6A5EB}" destId="{AB2AB66E-9D87-42C4-B8F0-1933BFA63A43}" srcOrd="1" destOrd="0" presId="urn:microsoft.com/office/officeart/2018/2/layout/IconVerticalSolidList"/>
    <dgm:cxn modelId="{7EE35B54-ED4F-46F5-A2A4-5097E70F11FA}" type="presParOf" srcId="{33257C2D-B622-4304-A7D3-F3242AE6A5EB}" destId="{F11997D6-D793-4AC6-8632-9466982C41E8}" srcOrd="2" destOrd="0" presId="urn:microsoft.com/office/officeart/2018/2/layout/IconVerticalSolidList"/>
    <dgm:cxn modelId="{9A268397-A16A-4B2B-B63A-49785C1144FD}" type="presParOf" srcId="{33257C2D-B622-4304-A7D3-F3242AE6A5EB}" destId="{A15CDAA7-745B-4126-9B89-8F308FC34DF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5C93BBA-6AA2-476F-93B7-A63C9C7942E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EC7DA4E-346F-487B-AD15-362AAFD19849}">
      <dgm:prSet/>
      <dgm:spPr/>
      <dgm:t>
        <a:bodyPr/>
        <a:lstStyle/>
        <a:p>
          <a:r>
            <a:rPr lang="en-US"/>
            <a:t>Clear performance expectations and linking them to rewards</a:t>
          </a:r>
        </a:p>
      </dgm:t>
    </dgm:pt>
    <dgm:pt modelId="{ED046510-AC44-42BB-BAEF-FA0DF4A798FB}" type="parTrans" cxnId="{B4C45DF5-FADE-481D-978F-C5C9C0652F44}">
      <dgm:prSet/>
      <dgm:spPr/>
      <dgm:t>
        <a:bodyPr/>
        <a:lstStyle/>
        <a:p>
          <a:endParaRPr lang="en-US"/>
        </a:p>
      </dgm:t>
    </dgm:pt>
    <dgm:pt modelId="{F214B5C1-6C9D-4072-AB20-90A18ECF6E8E}" type="sibTrans" cxnId="{B4C45DF5-FADE-481D-978F-C5C9C0652F44}">
      <dgm:prSet/>
      <dgm:spPr/>
      <dgm:t>
        <a:bodyPr/>
        <a:lstStyle/>
        <a:p>
          <a:endParaRPr lang="en-US"/>
        </a:p>
      </dgm:t>
    </dgm:pt>
    <dgm:pt modelId="{4B3F5A9D-8B4F-404C-9488-512359820F7B}">
      <dgm:prSet/>
      <dgm:spPr/>
      <dgm:t>
        <a:bodyPr/>
        <a:lstStyle/>
        <a:p>
          <a:r>
            <a:rPr lang="en-US"/>
            <a:t>Ensuring everyone has the resources and skills</a:t>
          </a:r>
        </a:p>
      </dgm:t>
    </dgm:pt>
    <dgm:pt modelId="{215253CB-40CE-4DA1-9320-0C5FB554FF1F}" type="parTrans" cxnId="{BAC868EE-163E-4C96-BB6C-F1529DA966FF}">
      <dgm:prSet/>
      <dgm:spPr/>
      <dgm:t>
        <a:bodyPr/>
        <a:lstStyle/>
        <a:p>
          <a:endParaRPr lang="en-US"/>
        </a:p>
      </dgm:t>
    </dgm:pt>
    <dgm:pt modelId="{16E4F7BF-88C9-4A8B-9437-A333ECFEDC72}" type="sibTrans" cxnId="{BAC868EE-163E-4C96-BB6C-F1529DA966FF}">
      <dgm:prSet/>
      <dgm:spPr/>
      <dgm:t>
        <a:bodyPr/>
        <a:lstStyle/>
        <a:p>
          <a:endParaRPr lang="en-US"/>
        </a:p>
      </dgm:t>
    </dgm:pt>
    <dgm:pt modelId="{64C3CEE1-B047-4FA5-8ACA-3A7DA25A7A15}">
      <dgm:prSet/>
      <dgm:spPr/>
      <dgm:t>
        <a:bodyPr/>
        <a:lstStyle/>
        <a:p>
          <a:r>
            <a:rPr lang="en-US"/>
            <a:t>Providing effective feedback to reinforce the connection between effort and performance</a:t>
          </a:r>
        </a:p>
      </dgm:t>
    </dgm:pt>
    <dgm:pt modelId="{09156C0E-6DA3-40AC-B3D4-67C42FC31C82}" type="parTrans" cxnId="{4163B616-BB0F-425F-B272-3DAF70E7F24D}">
      <dgm:prSet/>
      <dgm:spPr/>
      <dgm:t>
        <a:bodyPr/>
        <a:lstStyle/>
        <a:p>
          <a:endParaRPr lang="en-US"/>
        </a:p>
      </dgm:t>
    </dgm:pt>
    <dgm:pt modelId="{D3B1F0B9-5D5D-40AB-9990-35618740241C}" type="sibTrans" cxnId="{4163B616-BB0F-425F-B272-3DAF70E7F24D}">
      <dgm:prSet/>
      <dgm:spPr/>
      <dgm:t>
        <a:bodyPr/>
        <a:lstStyle/>
        <a:p>
          <a:endParaRPr lang="en-US"/>
        </a:p>
      </dgm:t>
    </dgm:pt>
    <dgm:pt modelId="{ACE858F0-7A92-425C-BB6D-2C4DD488C872}">
      <dgm:prSet/>
      <dgm:spPr/>
      <dgm:t>
        <a:bodyPr/>
        <a:lstStyle/>
        <a:p>
          <a:r>
            <a:rPr lang="en-US"/>
            <a:t>Creating equitable and transparent reward systems</a:t>
          </a:r>
        </a:p>
      </dgm:t>
    </dgm:pt>
    <dgm:pt modelId="{AF50887F-E8CB-428A-8961-ECD39BE25415}" type="parTrans" cxnId="{B9084D2F-D6E9-41B0-BF5C-DE232D035EA2}">
      <dgm:prSet/>
      <dgm:spPr/>
      <dgm:t>
        <a:bodyPr/>
        <a:lstStyle/>
        <a:p>
          <a:endParaRPr lang="en-US"/>
        </a:p>
      </dgm:t>
    </dgm:pt>
    <dgm:pt modelId="{F6016B51-89D4-47CA-9EF4-BEF2E79BDAB0}" type="sibTrans" cxnId="{B9084D2F-D6E9-41B0-BF5C-DE232D035EA2}">
      <dgm:prSet/>
      <dgm:spPr/>
      <dgm:t>
        <a:bodyPr/>
        <a:lstStyle/>
        <a:p>
          <a:endParaRPr lang="en-US"/>
        </a:p>
      </dgm:t>
    </dgm:pt>
    <dgm:pt modelId="{B4D695AE-BE60-4076-B9D0-3EAFFA829E95}" type="pres">
      <dgm:prSet presAssocID="{75C93BBA-6AA2-476F-93B7-A63C9C7942EC}" presName="root" presStyleCnt="0">
        <dgm:presLayoutVars>
          <dgm:dir/>
          <dgm:resizeHandles val="exact"/>
        </dgm:presLayoutVars>
      </dgm:prSet>
      <dgm:spPr/>
    </dgm:pt>
    <dgm:pt modelId="{A7ED41EB-84DB-4D05-855B-93CD9170AF5A}" type="pres">
      <dgm:prSet presAssocID="{FEC7DA4E-346F-487B-AD15-362AAFD19849}" presName="compNode" presStyleCnt="0"/>
      <dgm:spPr/>
    </dgm:pt>
    <dgm:pt modelId="{07AA4350-72A2-40D4-95E5-A64CE591BFBF}" type="pres">
      <dgm:prSet presAssocID="{FEC7DA4E-346F-487B-AD15-362AAFD19849}" presName="bgRect" presStyleLbl="bgShp" presStyleIdx="0" presStyleCnt="4"/>
      <dgm:spPr/>
    </dgm:pt>
    <dgm:pt modelId="{041C02FC-60AB-4515-AB86-FD25CB1C4FFA}" type="pres">
      <dgm:prSet presAssocID="{FEC7DA4E-346F-487B-AD15-362AAFD1984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ibbon"/>
        </a:ext>
      </dgm:extLst>
    </dgm:pt>
    <dgm:pt modelId="{A65EC000-39D0-494D-A4F0-E91B38568879}" type="pres">
      <dgm:prSet presAssocID="{FEC7DA4E-346F-487B-AD15-362AAFD19849}" presName="spaceRect" presStyleCnt="0"/>
      <dgm:spPr/>
    </dgm:pt>
    <dgm:pt modelId="{A923A784-06D5-4434-B2F0-966E434CEB7C}" type="pres">
      <dgm:prSet presAssocID="{FEC7DA4E-346F-487B-AD15-362AAFD19849}" presName="parTx" presStyleLbl="revTx" presStyleIdx="0" presStyleCnt="4">
        <dgm:presLayoutVars>
          <dgm:chMax val="0"/>
          <dgm:chPref val="0"/>
        </dgm:presLayoutVars>
      </dgm:prSet>
      <dgm:spPr/>
    </dgm:pt>
    <dgm:pt modelId="{E7BA3238-F14E-4724-803F-0C118ADECB28}" type="pres">
      <dgm:prSet presAssocID="{F214B5C1-6C9D-4072-AB20-90A18ECF6E8E}" presName="sibTrans" presStyleCnt="0"/>
      <dgm:spPr/>
    </dgm:pt>
    <dgm:pt modelId="{E3C4F362-66FD-4E88-A882-1AFB93660CC9}" type="pres">
      <dgm:prSet presAssocID="{4B3F5A9D-8B4F-404C-9488-512359820F7B}" presName="compNode" presStyleCnt="0"/>
      <dgm:spPr/>
    </dgm:pt>
    <dgm:pt modelId="{F9BF6F59-8F05-406A-A882-0CFD37ED4115}" type="pres">
      <dgm:prSet presAssocID="{4B3F5A9D-8B4F-404C-9488-512359820F7B}" presName="bgRect" presStyleLbl="bgShp" presStyleIdx="1" presStyleCnt="4"/>
      <dgm:spPr/>
    </dgm:pt>
    <dgm:pt modelId="{82F3BF81-226A-4C2D-A6D6-7631004AEB21}" type="pres">
      <dgm:prSet presAssocID="{4B3F5A9D-8B4F-404C-9488-512359820F7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F02C082B-7538-483A-9056-841E3E57E5B0}" type="pres">
      <dgm:prSet presAssocID="{4B3F5A9D-8B4F-404C-9488-512359820F7B}" presName="spaceRect" presStyleCnt="0"/>
      <dgm:spPr/>
    </dgm:pt>
    <dgm:pt modelId="{9A577597-B806-4C2F-A45A-C9CC60896EA4}" type="pres">
      <dgm:prSet presAssocID="{4B3F5A9D-8B4F-404C-9488-512359820F7B}" presName="parTx" presStyleLbl="revTx" presStyleIdx="1" presStyleCnt="4">
        <dgm:presLayoutVars>
          <dgm:chMax val="0"/>
          <dgm:chPref val="0"/>
        </dgm:presLayoutVars>
      </dgm:prSet>
      <dgm:spPr/>
    </dgm:pt>
    <dgm:pt modelId="{BE3CBB34-CBAE-4CBB-8D4B-C3316C1339B3}" type="pres">
      <dgm:prSet presAssocID="{16E4F7BF-88C9-4A8B-9437-A333ECFEDC72}" presName="sibTrans" presStyleCnt="0"/>
      <dgm:spPr/>
    </dgm:pt>
    <dgm:pt modelId="{85CC4080-DBC6-437E-B409-D7421F04F5EA}" type="pres">
      <dgm:prSet presAssocID="{64C3CEE1-B047-4FA5-8ACA-3A7DA25A7A15}" presName="compNode" presStyleCnt="0"/>
      <dgm:spPr/>
    </dgm:pt>
    <dgm:pt modelId="{6A365108-CCD0-4099-909B-16F1C7E6B6E0}" type="pres">
      <dgm:prSet presAssocID="{64C3CEE1-B047-4FA5-8ACA-3A7DA25A7A15}" presName="bgRect" presStyleLbl="bgShp" presStyleIdx="2" presStyleCnt="4"/>
      <dgm:spPr/>
    </dgm:pt>
    <dgm:pt modelId="{A9B1FC91-0B85-49F8-A445-9D058C0E612B}" type="pres">
      <dgm:prSet presAssocID="{64C3CEE1-B047-4FA5-8ACA-3A7DA25A7A1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B62DB165-0C34-4F0E-A593-6D01DEE831DE}" type="pres">
      <dgm:prSet presAssocID="{64C3CEE1-B047-4FA5-8ACA-3A7DA25A7A15}" presName="spaceRect" presStyleCnt="0"/>
      <dgm:spPr/>
    </dgm:pt>
    <dgm:pt modelId="{64B20E07-5392-4E57-9BF0-62357701E32F}" type="pres">
      <dgm:prSet presAssocID="{64C3CEE1-B047-4FA5-8ACA-3A7DA25A7A15}" presName="parTx" presStyleLbl="revTx" presStyleIdx="2" presStyleCnt="4">
        <dgm:presLayoutVars>
          <dgm:chMax val="0"/>
          <dgm:chPref val="0"/>
        </dgm:presLayoutVars>
      </dgm:prSet>
      <dgm:spPr/>
    </dgm:pt>
    <dgm:pt modelId="{E88C5211-271B-407C-8A89-F5943D5CF9EC}" type="pres">
      <dgm:prSet presAssocID="{D3B1F0B9-5D5D-40AB-9990-35618740241C}" presName="sibTrans" presStyleCnt="0"/>
      <dgm:spPr/>
    </dgm:pt>
    <dgm:pt modelId="{BF76E016-7AA0-42C8-9B80-A65BCC9D35A7}" type="pres">
      <dgm:prSet presAssocID="{ACE858F0-7A92-425C-BB6D-2C4DD488C872}" presName="compNode" presStyleCnt="0"/>
      <dgm:spPr/>
    </dgm:pt>
    <dgm:pt modelId="{7C86ABF2-B40F-40CD-807E-A29C2E850E46}" type="pres">
      <dgm:prSet presAssocID="{ACE858F0-7A92-425C-BB6D-2C4DD488C872}" presName="bgRect" presStyleLbl="bgShp" presStyleIdx="3" presStyleCnt="4"/>
      <dgm:spPr/>
    </dgm:pt>
    <dgm:pt modelId="{16129438-38C4-406C-ADC4-1AAC96DE3BAF}" type="pres">
      <dgm:prSet presAssocID="{ACE858F0-7A92-425C-BB6D-2C4DD488C87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401D5771-D73B-4674-872E-6943FDD38BA8}" type="pres">
      <dgm:prSet presAssocID="{ACE858F0-7A92-425C-BB6D-2C4DD488C872}" presName="spaceRect" presStyleCnt="0"/>
      <dgm:spPr/>
    </dgm:pt>
    <dgm:pt modelId="{0E934917-FCA1-4E6C-85BC-AD0BB47B0065}" type="pres">
      <dgm:prSet presAssocID="{ACE858F0-7A92-425C-BB6D-2C4DD488C872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47CFC411-4377-40F9-B9D8-7D48AFBF929D}" type="presOf" srcId="{4B3F5A9D-8B4F-404C-9488-512359820F7B}" destId="{9A577597-B806-4C2F-A45A-C9CC60896EA4}" srcOrd="0" destOrd="0" presId="urn:microsoft.com/office/officeart/2018/2/layout/IconVerticalSolidList"/>
    <dgm:cxn modelId="{4163B616-BB0F-425F-B272-3DAF70E7F24D}" srcId="{75C93BBA-6AA2-476F-93B7-A63C9C7942EC}" destId="{64C3CEE1-B047-4FA5-8ACA-3A7DA25A7A15}" srcOrd="2" destOrd="0" parTransId="{09156C0E-6DA3-40AC-B3D4-67C42FC31C82}" sibTransId="{D3B1F0B9-5D5D-40AB-9990-35618740241C}"/>
    <dgm:cxn modelId="{B9084D2F-D6E9-41B0-BF5C-DE232D035EA2}" srcId="{75C93BBA-6AA2-476F-93B7-A63C9C7942EC}" destId="{ACE858F0-7A92-425C-BB6D-2C4DD488C872}" srcOrd="3" destOrd="0" parTransId="{AF50887F-E8CB-428A-8961-ECD39BE25415}" sibTransId="{F6016B51-89D4-47CA-9EF4-BEF2E79BDAB0}"/>
    <dgm:cxn modelId="{C8469535-89F6-426A-8B36-8310F8339A4A}" type="presOf" srcId="{FEC7DA4E-346F-487B-AD15-362AAFD19849}" destId="{A923A784-06D5-4434-B2F0-966E434CEB7C}" srcOrd="0" destOrd="0" presId="urn:microsoft.com/office/officeart/2018/2/layout/IconVerticalSolidList"/>
    <dgm:cxn modelId="{5B158C68-1E84-4269-BC46-ABE0DEB863D4}" type="presOf" srcId="{ACE858F0-7A92-425C-BB6D-2C4DD488C872}" destId="{0E934917-FCA1-4E6C-85BC-AD0BB47B0065}" srcOrd="0" destOrd="0" presId="urn:microsoft.com/office/officeart/2018/2/layout/IconVerticalSolidList"/>
    <dgm:cxn modelId="{F8A4D468-A53A-4921-8F51-3F9C73290A86}" type="presOf" srcId="{75C93BBA-6AA2-476F-93B7-A63C9C7942EC}" destId="{B4D695AE-BE60-4076-B9D0-3EAFFA829E95}" srcOrd="0" destOrd="0" presId="urn:microsoft.com/office/officeart/2018/2/layout/IconVerticalSolidList"/>
    <dgm:cxn modelId="{776485DE-A128-45C6-86BB-B4D22566A7A1}" type="presOf" srcId="{64C3CEE1-B047-4FA5-8ACA-3A7DA25A7A15}" destId="{64B20E07-5392-4E57-9BF0-62357701E32F}" srcOrd="0" destOrd="0" presId="urn:microsoft.com/office/officeart/2018/2/layout/IconVerticalSolidList"/>
    <dgm:cxn modelId="{BAC868EE-163E-4C96-BB6C-F1529DA966FF}" srcId="{75C93BBA-6AA2-476F-93B7-A63C9C7942EC}" destId="{4B3F5A9D-8B4F-404C-9488-512359820F7B}" srcOrd="1" destOrd="0" parTransId="{215253CB-40CE-4DA1-9320-0C5FB554FF1F}" sibTransId="{16E4F7BF-88C9-4A8B-9437-A333ECFEDC72}"/>
    <dgm:cxn modelId="{B4C45DF5-FADE-481D-978F-C5C9C0652F44}" srcId="{75C93BBA-6AA2-476F-93B7-A63C9C7942EC}" destId="{FEC7DA4E-346F-487B-AD15-362AAFD19849}" srcOrd="0" destOrd="0" parTransId="{ED046510-AC44-42BB-BAEF-FA0DF4A798FB}" sibTransId="{F214B5C1-6C9D-4072-AB20-90A18ECF6E8E}"/>
    <dgm:cxn modelId="{D1F01CB3-B423-480E-8449-33101A5F086B}" type="presParOf" srcId="{B4D695AE-BE60-4076-B9D0-3EAFFA829E95}" destId="{A7ED41EB-84DB-4D05-855B-93CD9170AF5A}" srcOrd="0" destOrd="0" presId="urn:microsoft.com/office/officeart/2018/2/layout/IconVerticalSolidList"/>
    <dgm:cxn modelId="{EBE6D369-3E05-461C-8365-181684A624B5}" type="presParOf" srcId="{A7ED41EB-84DB-4D05-855B-93CD9170AF5A}" destId="{07AA4350-72A2-40D4-95E5-A64CE591BFBF}" srcOrd="0" destOrd="0" presId="urn:microsoft.com/office/officeart/2018/2/layout/IconVerticalSolidList"/>
    <dgm:cxn modelId="{28B9D37C-B758-4C32-8864-069461A87999}" type="presParOf" srcId="{A7ED41EB-84DB-4D05-855B-93CD9170AF5A}" destId="{041C02FC-60AB-4515-AB86-FD25CB1C4FFA}" srcOrd="1" destOrd="0" presId="urn:microsoft.com/office/officeart/2018/2/layout/IconVerticalSolidList"/>
    <dgm:cxn modelId="{A208C995-15C4-4730-8BAD-895AD6F96BCA}" type="presParOf" srcId="{A7ED41EB-84DB-4D05-855B-93CD9170AF5A}" destId="{A65EC000-39D0-494D-A4F0-E91B38568879}" srcOrd="2" destOrd="0" presId="urn:microsoft.com/office/officeart/2018/2/layout/IconVerticalSolidList"/>
    <dgm:cxn modelId="{8F7C6B13-3A09-4518-B989-7BB70109D905}" type="presParOf" srcId="{A7ED41EB-84DB-4D05-855B-93CD9170AF5A}" destId="{A923A784-06D5-4434-B2F0-966E434CEB7C}" srcOrd="3" destOrd="0" presId="urn:microsoft.com/office/officeart/2018/2/layout/IconVerticalSolidList"/>
    <dgm:cxn modelId="{95D9CBCF-2CF0-4D2C-9A2F-8E55A43B8BBA}" type="presParOf" srcId="{B4D695AE-BE60-4076-B9D0-3EAFFA829E95}" destId="{E7BA3238-F14E-4724-803F-0C118ADECB28}" srcOrd="1" destOrd="0" presId="urn:microsoft.com/office/officeart/2018/2/layout/IconVerticalSolidList"/>
    <dgm:cxn modelId="{D78BD41A-6015-4F7D-85FD-CA52F041A4FF}" type="presParOf" srcId="{B4D695AE-BE60-4076-B9D0-3EAFFA829E95}" destId="{E3C4F362-66FD-4E88-A882-1AFB93660CC9}" srcOrd="2" destOrd="0" presId="urn:microsoft.com/office/officeart/2018/2/layout/IconVerticalSolidList"/>
    <dgm:cxn modelId="{E636C721-5641-4C01-A1B6-B88ADA79BB95}" type="presParOf" srcId="{E3C4F362-66FD-4E88-A882-1AFB93660CC9}" destId="{F9BF6F59-8F05-406A-A882-0CFD37ED4115}" srcOrd="0" destOrd="0" presId="urn:microsoft.com/office/officeart/2018/2/layout/IconVerticalSolidList"/>
    <dgm:cxn modelId="{FF72B391-BDFD-48FB-93A9-642F8746A431}" type="presParOf" srcId="{E3C4F362-66FD-4E88-A882-1AFB93660CC9}" destId="{82F3BF81-226A-4C2D-A6D6-7631004AEB21}" srcOrd="1" destOrd="0" presId="urn:microsoft.com/office/officeart/2018/2/layout/IconVerticalSolidList"/>
    <dgm:cxn modelId="{7FC3C656-EB78-4D75-B79A-89EF12541394}" type="presParOf" srcId="{E3C4F362-66FD-4E88-A882-1AFB93660CC9}" destId="{F02C082B-7538-483A-9056-841E3E57E5B0}" srcOrd="2" destOrd="0" presId="urn:microsoft.com/office/officeart/2018/2/layout/IconVerticalSolidList"/>
    <dgm:cxn modelId="{1A889EEA-EF38-4E30-B668-831E61F6F533}" type="presParOf" srcId="{E3C4F362-66FD-4E88-A882-1AFB93660CC9}" destId="{9A577597-B806-4C2F-A45A-C9CC60896EA4}" srcOrd="3" destOrd="0" presId="urn:microsoft.com/office/officeart/2018/2/layout/IconVerticalSolidList"/>
    <dgm:cxn modelId="{CC5AACE9-6ACF-4478-B10E-3A640942F638}" type="presParOf" srcId="{B4D695AE-BE60-4076-B9D0-3EAFFA829E95}" destId="{BE3CBB34-CBAE-4CBB-8D4B-C3316C1339B3}" srcOrd="3" destOrd="0" presId="urn:microsoft.com/office/officeart/2018/2/layout/IconVerticalSolidList"/>
    <dgm:cxn modelId="{662DCD8C-BC35-4746-A0F9-AA532D65C5B9}" type="presParOf" srcId="{B4D695AE-BE60-4076-B9D0-3EAFFA829E95}" destId="{85CC4080-DBC6-437E-B409-D7421F04F5EA}" srcOrd="4" destOrd="0" presId="urn:microsoft.com/office/officeart/2018/2/layout/IconVerticalSolidList"/>
    <dgm:cxn modelId="{FF0C3145-50E3-4E0B-89B8-B5CCC735D01D}" type="presParOf" srcId="{85CC4080-DBC6-437E-B409-D7421F04F5EA}" destId="{6A365108-CCD0-4099-909B-16F1C7E6B6E0}" srcOrd="0" destOrd="0" presId="urn:microsoft.com/office/officeart/2018/2/layout/IconVerticalSolidList"/>
    <dgm:cxn modelId="{B081578E-4598-4E73-97CE-40CC6A33E987}" type="presParOf" srcId="{85CC4080-DBC6-437E-B409-D7421F04F5EA}" destId="{A9B1FC91-0B85-49F8-A445-9D058C0E612B}" srcOrd="1" destOrd="0" presId="urn:microsoft.com/office/officeart/2018/2/layout/IconVerticalSolidList"/>
    <dgm:cxn modelId="{2B60625C-C804-4B12-B8EA-037003BD7DDF}" type="presParOf" srcId="{85CC4080-DBC6-437E-B409-D7421F04F5EA}" destId="{B62DB165-0C34-4F0E-A593-6D01DEE831DE}" srcOrd="2" destOrd="0" presId="urn:microsoft.com/office/officeart/2018/2/layout/IconVerticalSolidList"/>
    <dgm:cxn modelId="{3CE42B0C-55F9-4D14-AD75-15B5CCC6C3B8}" type="presParOf" srcId="{85CC4080-DBC6-437E-B409-D7421F04F5EA}" destId="{64B20E07-5392-4E57-9BF0-62357701E32F}" srcOrd="3" destOrd="0" presId="urn:microsoft.com/office/officeart/2018/2/layout/IconVerticalSolidList"/>
    <dgm:cxn modelId="{020F8969-EF96-4403-B350-8936E61E7116}" type="presParOf" srcId="{B4D695AE-BE60-4076-B9D0-3EAFFA829E95}" destId="{E88C5211-271B-407C-8A89-F5943D5CF9EC}" srcOrd="5" destOrd="0" presId="urn:microsoft.com/office/officeart/2018/2/layout/IconVerticalSolidList"/>
    <dgm:cxn modelId="{7BCFC462-6220-4722-AC42-40F7D4773045}" type="presParOf" srcId="{B4D695AE-BE60-4076-B9D0-3EAFFA829E95}" destId="{BF76E016-7AA0-42C8-9B80-A65BCC9D35A7}" srcOrd="6" destOrd="0" presId="urn:microsoft.com/office/officeart/2018/2/layout/IconVerticalSolidList"/>
    <dgm:cxn modelId="{12B4928A-A5E3-485B-9B62-472E07EC1D90}" type="presParOf" srcId="{BF76E016-7AA0-42C8-9B80-A65BCC9D35A7}" destId="{7C86ABF2-B40F-40CD-807E-A29C2E850E46}" srcOrd="0" destOrd="0" presId="urn:microsoft.com/office/officeart/2018/2/layout/IconVerticalSolidList"/>
    <dgm:cxn modelId="{49671728-0E4A-434C-8698-D4D114CE32EB}" type="presParOf" srcId="{BF76E016-7AA0-42C8-9B80-A65BCC9D35A7}" destId="{16129438-38C4-406C-ADC4-1AAC96DE3BAF}" srcOrd="1" destOrd="0" presId="urn:microsoft.com/office/officeart/2018/2/layout/IconVerticalSolidList"/>
    <dgm:cxn modelId="{EC6E7531-5F40-455B-A92C-BCE0D5C0F0B0}" type="presParOf" srcId="{BF76E016-7AA0-42C8-9B80-A65BCC9D35A7}" destId="{401D5771-D73B-4674-872E-6943FDD38BA8}" srcOrd="2" destOrd="0" presId="urn:microsoft.com/office/officeart/2018/2/layout/IconVerticalSolidList"/>
    <dgm:cxn modelId="{553CEE7F-7CF3-47CF-BF49-16FC1960298B}" type="presParOf" srcId="{BF76E016-7AA0-42C8-9B80-A65BCC9D35A7}" destId="{0E934917-FCA1-4E6C-85BC-AD0BB47B006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0084697-741A-4115-8332-780D7B84185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5F37434-5DAC-4C88-BDBD-66BC3E1493B3}">
      <dgm:prSet/>
      <dgm:spPr/>
      <dgm:t>
        <a:bodyPr/>
        <a:lstStyle/>
        <a:p>
          <a:r>
            <a:rPr lang="en-GB"/>
            <a:t>Fair treatment of employees and support for wellbeing</a:t>
          </a:r>
          <a:endParaRPr lang="en-US"/>
        </a:p>
      </dgm:t>
    </dgm:pt>
    <dgm:pt modelId="{B18D4AE7-A230-4D72-A972-F6111F7FF358}" type="parTrans" cxnId="{0D7FEC00-6052-4A90-8538-8276AAE48F29}">
      <dgm:prSet/>
      <dgm:spPr/>
      <dgm:t>
        <a:bodyPr/>
        <a:lstStyle/>
        <a:p>
          <a:endParaRPr lang="en-US"/>
        </a:p>
      </dgm:t>
    </dgm:pt>
    <dgm:pt modelId="{538F0C2E-942D-45B6-80EF-8B825763E6E1}" type="sibTrans" cxnId="{0D7FEC00-6052-4A90-8538-8276AAE48F29}">
      <dgm:prSet/>
      <dgm:spPr/>
      <dgm:t>
        <a:bodyPr/>
        <a:lstStyle/>
        <a:p>
          <a:endParaRPr lang="en-US"/>
        </a:p>
      </dgm:t>
    </dgm:pt>
    <dgm:pt modelId="{42E93E1B-14A1-49B7-A1FB-A5EB7CE3E207}">
      <dgm:prSet/>
      <dgm:spPr/>
      <dgm:t>
        <a:bodyPr/>
        <a:lstStyle/>
        <a:p>
          <a:r>
            <a:rPr lang="en-GB"/>
            <a:t>Empowering employees to shape their jobs</a:t>
          </a:r>
          <a:endParaRPr lang="en-US"/>
        </a:p>
      </dgm:t>
    </dgm:pt>
    <dgm:pt modelId="{3E5266BD-2357-495D-96CA-22F1AC0CF94B}" type="parTrans" cxnId="{E3273332-C442-4F57-B0A9-6D070D44C36F}">
      <dgm:prSet/>
      <dgm:spPr/>
      <dgm:t>
        <a:bodyPr/>
        <a:lstStyle/>
        <a:p>
          <a:endParaRPr lang="en-US"/>
        </a:p>
      </dgm:t>
    </dgm:pt>
    <dgm:pt modelId="{E87E7D45-D725-48BE-A21A-91CA93306F59}" type="sibTrans" cxnId="{E3273332-C442-4F57-B0A9-6D070D44C36F}">
      <dgm:prSet/>
      <dgm:spPr/>
      <dgm:t>
        <a:bodyPr/>
        <a:lstStyle/>
        <a:p>
          <a:endParaRPr lang="en-US"/>
        </a:p>
      </dgm:t>
    </dgm:pt>
    <dgm:pt modelId="{606FFB85-58B9-4EC6-87E1-FC4DC5C21873}">
      <dgm:prSet/>
      <dgm:spPr/>
      <dgm:t>
        <a:bodyPr/>
        <a:lstStyle/>
        <a:p>
          <a:r>
            <a:rPr lang="en-GB"/>
            <a:t>Effective channels for employee voice</a:t>
          </a:r>
          <a:endParaRPr lang="en-US"/>
        </a:p>
      </dgm:t>
    </dgm:pt>
    <dgm:pt modelId="{3805093E-012C-448B-9A2B-E2150FDDFBFE}" type="parTrans" cxnId="{AE73F0F6-D76B-4FBB-8414-410C10C9EF2D}">
      <dgm:prSet/>
      <dgm:spPr/>
      <dgm:t>
        <a:bodyPr/>
        <a:lstStyle/>
        <a:p>
          <a:endParaRPr lang="en-US"/>
        </a:p>
      </dgm:t>
    </dgm:pt>
    <dgm:pt modelId="{6390E7F3-FB3C-4B7A-9A26-D67A0D513853}" type="sibTrans" cxnId="{AE73F0F6-D76B-4FBB-8414-410C10C9EF2D}">
      <dgm:prSet/>
      <dgm:spPr/>
      <dgm:t>
        <a:bodyPr/>
        <a:lstStyle/>
        <a:p>
          <a:endParaRPr lang="en-US"/>
        </a:p>
      </dgm:t>
    </dgm:pt>
    <dgm:pt modelId="{FE1FBDA3-5AE6-489D-B806-4CECE5F1857C}">
      <dgm:prSet/>
      <dgm:spPr/>
      <dgm:t>
        <a:bodyPr/>
        <a:lstStyle/>
        <a:p>
          <a:r>
            <a:rPr lang="en-GB"/>
            <a:t>Good people management skills</a:t>
          </a:r>
          <a:endParaRPr lang="en-US"/>
        </a:p>
      </dgm:t>
    </dgm:pt>
    <dgm:pt modelId="{110D0E27-C374-407B-BD64-0B94A5AC64A1}" type="parTrans" cxnId="{B0B6EAEB-9956-44E1-9632-91958B5DF0DD}">
      <dgm:prSet/>
      <dgm:spPr/>
      <dgm:t>
        <a:bodyPr/>
        <a:lstStyle/>
        <a:p>
          <a:endParaRPr lang="en-US"/>
        </a:p>
      </dgm:t>
    </dgm:pt>
    <dgm:pt modelId="{5F044B14-E624-4B5A-BDD4-C4AADB230ACC}" type="sibTrans" cxnId="{B0B6EAEB-9956-44E1-9632-91958B5DF0DD}">
      <dgm:prSet/>
      <dgm:spPr/>
      <dgm:t>
        <a:bodyPr/>
        <a:lstStyle/>
        <a:p>
          <a:endParaRPr lang="en-US"/>
        </a:p>
      </dgm:t>
    </dgm:pt>
    <dgm:pt modelId="{8854E7BF-347D-4660-9252-963A5DE6DB64}">
      <dgm:prSet/>
      <dgm:spPr/>
      <dgm:t>
        <a:bodyPr/>
        <a:lstStyle/>
        <a:p>
          <a:r>
            <a:rPr lang="en-GB"/>
            <a:t>Performance management systems that motivate and provide career development opportunities </a:t>
          </a:r>
          <a:endParaRPr lang="en-US"/>
        </a:p>
      </dgm:t>
    </dgm:pt>
    <dgm:pt modelId="{FEC2BE4E-16E3-4691-89A3-CD2C142DB445}" type="parTrans" cxnId="{E22FA288-D2BF-44EF-8731-1C0D6D4EF7FB}">
      <dgm:prSet/>
      <dgm:spPr/>
      <dgm:t>
        <a:bodyPr/>
        <a:lstStyle/>
        <a:p>
          <a:endParaRPr lang="en-US"/>
        </a:p>
      </dgm:t>
    </dgm:pt>
    <dgm:pt modelId="{60E555E5-101F-4219-A701-C29CEFC7E5B9}" type="sibTrans" cxnId="{E22FA288-D2BF-44EF-8731-1C0D6D4EF7FB}">
      <dgm:prSet/>
      <dgm:spPr/>
      <dgm:t>
        <a:bodyPr/>
        <a:lstStyle/>
        <a:p>
          <a:endParaRPr lang="en-US"/>
        </a:p>
      </dgm:t>
    </dgm:pt>
    <dgm:pt modelId="{316BF57B-8310-42F5-AF20-C1280A7A3204}">
      <dgm:prSet/>
      <dgm:spPr/>
      <dgm:t>
        <a:bodyPr/>
        <a:lstStyle/>
        <a:p>
          <a:r>
            <a:rPr lang="en-GB"/>
            <a:t>Communication that keeps people informed of purpose, vision and latest developments</a:t>
          </a:r>
          <a:endParaRPr lang="en-US"/>
        </a:p>
      </dgm:t>
    </dgm:pt>
    <dgm:pt modelId="{B69DE89A-84A6-4562-9A99-3D8F1EB4816A}" type="parTrans" cxnId="{F544619B-B987-45C1-A24B-36564D5242C8}">
      <dgm:prSet/>
      <dgm:spPr/>
      <dgm:t>
        <a:bodyPr/>
        <a:lstStyle/>
        <a:p>
          <a:endParaRPr lang="en-US"/>
        </a:p>
      </dgm:t>
    </dgm:pt>
    <dgm:pt modelId="{26ADAF44-F84A-4EA7-9FE9-D4FB0C1CD654}" type="sibTrans" cxnId="{F544619B-B987-45C1-A24B-36564D5242C8}">
      <dgm:prSet/>
      <dgm:spPr/>
      <dgm:t>
        <a:bodyPr/>
        <a:lstStyle/>
        <a:p>
          <a:endParaRPr lang="en-US"/>
        </a:p>
      </dgm:t>
    </dgm:pt>
    <dgm:pt modelId="{6FEB898C-DD7A-46F6-B05D-BD517594CBF0}" type="pres">
      <dgm:prSet presAssocID="{20084697-741A-4115-8332-780D7B841850}" presName="root" presStyleCnt="0">
        <dgm:presLayoutVars>
          <dgm:dir/>
          <dgm:resizeHandles val="exact"/>
        </dgm:presLayoutVars>
      </dgm:prSet>
      <dgm:spPr/>
    </dgm:pt>
    <dgm:pt modelId="{FA95C276-B56C-4988-8E06-D7F54682AE7F}" type="pres">
      <dgm:prSet presAssocID="{35F37434-5DAC-4C88-BDBD-66BC3E1493B3}" presName="compNode" presStyleCnt="0"/>
      <dgm:spPr/>
    </dgm:pt>
    <dgm:pt modelId="{3081DCF3-D247-4749-8A0F-6C64F6772053}" type="pres">
      <dgm:prSet presAssocID="{35F37434-5DAC-4C88-BDBD-66BC3E1493B3}" presName="bgRect" presStyleLbl="bgShp" presStyleIdx="0" presStyleCnt="6"/>
      <dgm:spPr/>
    </dgm:pt>
    <dgm:pt modelId="{958AE6A5-4FCC-4270-8D8E-98D9FAD03C96}" type="pres">
      <dgm:prSet presAssocID="{35F37434-5DAC-4C88-BDBD-66BC3E1493B3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F7F72E32-5D5E-4526-BCCE-43FEFB9C2299}" type="pres">
      <dgm:prSet presAssocID="{35F37434-5DAC-4C88-BDBD-66BC3E1493B3}" presName="spaceRect" presStyleCnt="0"/>
      <dgm:spPr/>
    </dgm:pt>
    <dgm:pt modelId="{802C1DFA-BCD8-4C6D-84F1-03A712E1EC43}" type="pres">
      <dgm:prSet presAssocID="{35F37434-5DAC-4C88-BDBD-66BC3E1493B3}" presName="parTx" presStyleLbl="revTx" presStyleIdx="0" presStyleCnt="6">
        <dgm:presLayoutVars>
          <dgm:chMax val="0"/>
          <dgm:chPref val="0"/>
        </dgm:presLayoutVars>
      </dgm:prSet>
      <dgm:spPr/>
    </dgm:pt>
    <dgm:pt modelId="{D628FA9F-0BD9-467E-A030-6794B8868A84}" type="pres">
      <dgm:prSet presAssocID="{538F0C2E-942D-45B6-80EF-8B825763E6E1}" presName="sibTrans" presStyleCnt="0"/>
      <dgm:spPr/>
    </dgm:pt>
    <dgm:pt modelId="{6F3EDA56-845C-443F-8C1C-B59E9298DCE6}" type="pres">
      <dgm:prSet presAssocID="{42E93E1B-14A1-49B7-A1FB-A5EB7CE3E207}" presName="compNode" presStyleCnt="0"/>
      <dgm:spPr/>
    </dgm:pt>
    <dgm:pt modelId="{7D82017A-8B7F-490B-A84A-CDBC25344061}" type="pres">
      <dgm:prSet presAssocID="{42E93E1B-14A1-49B7-A1FB-A5EB7CE3E207}" presName="bgRect" presStyleLbl="bgShp" presStyleIdx="1" presStyleCnt="6"/>
      <dgm:spPr/>
    </dgm:pt>
    <dgm:pt modelId="{3143111C-6F94-4052-AB41-61E2D03B22D6}" type="pres">
      <dgm:prSet presAssocID="{42E93E1B-14A1-49B7-A1FB-A5EB7CE3E207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B8B4076C-2BC0-4F92-8869-544F469DC349}" type="pres">
      <dgm:prSet presAssocID="{42E93E1B-14A1-49B7-A1FB-A5EB7CE3E207}" presName="spaceRect" presStyleCnt="0"/>
      <dgm:spPr/>
    </dgm:pt>
    <dgm:pt modelId="{8E76F41D-8F8B-4B0C-ACD7-9B4C30B588D0}" type="pres">
      <dgm:prSet presAssocID="{42E93E1B-14A1-49B7-A1FB-A5EB7CE3E207}" presName="parTx" presStyleLbl="revTx" presStyleIdx="1" presStyleCnt="6">
        <dgm:presLayoutVars>
          <dgm:chMax val="0"/>
          <dgm:chPref val="0"/>
        </dgm:presLayoutVars>
      </dgm:prSet>
      <dgm:spPr/>
    </dgm:pt>
    <dgm:pt modelId="{12DA4BE2-303F-4900-8BC6-996F4D3F4F79}" type="pres">
      <dgm:prSet presAssocID="{E87E7D45-D725-48BE-A21A-91CA93306F59}" presName="sibTrans" presStyleCnt="0"/>
      <dgm:spPr/>
    </dgm:pt>
    <dgm:pt modelId="{7D0FA024-2C3B-4120-8285-73DD7FF4687F}" type="pres">
      <dgm:prSet presAssocID="{606FFB85-58B9-4EC6-87E1-FC4DC5C21873}" presName="compNode" presStyleCnt="0"/>
      <dgm:spPr/>
    </dgm:pt>
    <dgm:pt modelId="{4BA75B07-DC25-4118-8FDC-47BB54BFF38A}" type="pres">
      <dgm:prSet presAssocID="{606FFB85-58B9-4EC6-87E1-FC4DC5C21873}" presName="bgRect" presStyleLbl="bgShp" presStyleIdx="2" presStyleCnt="6"/>
      <dgm:spPr/>
    </dgm:pt>
    <dgm:pt modelId="{834C8D08-75D4-48BC-BACA-EF3FDFDC88A1}" type="pres">
      <dgm:prSet presAssocID="{606FFB85-58B9-4EC6-87E1-FC4DC5C21873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EDC7FE47-F7CC-40EC-80FC-BBD5D7D740ED}" type="pres">
      <dgm:prSet presAssocID="{606FFB85-58B9-4EC6-87E1-FC4DC5C21873}" presName="spaceRect" presStyleCnt="0"/>
      <dgm:spPr/>
    </dgm:pt>
    <dgm:pt modelId="{C1FB03D3-691A-4208-839C-2AD86128BE1C}" type="pres">
      <dgm:prSet presAssocID="{606FFB85-58B9-4EC6-87E1-FC4DC5C21873}" presName="parTx" presStyleLbl="revTx" presStyleIdx="2" presStyleCnt="6">
        <dgm:presLayoutVars>
          <dgm:chMax val="0"/>
          <dgm:chPref val="0"/>
        </dgm:presLayoutVars>
      </dgm:prSet>
      <dgm:spPr/>
    </dgm:pt>
    <dgm:pt modelId="{C28518ED-EBA1-4A84-9219-17929DAA9C3A}" type="pres">
      <dgm:prSet presAssocID="{6390E7F3-FB3C-4B7A-9A26-D67A0D513853}" presName="sibTrans" presStyleCnt="0"/>
      <dgm:spPr/>
    </dgm:pt>
    <dgm:pt modelId="{9F9776E3-8516-43F2-B3AC-A28B020AD496}" type="pres">
      <dgm:prSet presAssocID="{FE1FBDA3-5AE6-489D-B806-4CECE5F1857C}" presName="compNode" presStyleCnt="0"/>
      <dgm:spPr/>
    </dgm:pt>
    <dgm:pt modelId="{7A4E374F-A8CF-4C03-B4A3-BDD1C0D68960}" type="pres">
      <dgm:prSet presAssocID="{FE1FBDA3-5AE6-489D-B806-4CECE5F1857C}" presName="bgRect" presStyleLbl="bgShp" presStyleIdx="3" presStyleCnt="6"/>
      <dgm:spPr/>
    </dgm:pt>
    <dgm:pt modelId="{13C421C2-DF52-4998-9B93-36845C562E8C}" type="pres">
      <dgm:prSet presAssocID="{FE1FBDA3-5AE6-489D-B806-4CECE5F1857C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men"/>
        </a:ext>
      </dgm:extLst>
    </dgm:pt>
    <dgm:pt modelId="{0A7CB86F-F9FB-4918-AD21-E6853D514CFC}" type="pres">
      <dgm:prSet presAssocID="{FE1FBDA3-5AE6-489D-B806-4CECE5F1857C}" presName="spaceRect" presStyleCnt="0"/>
      <dgm:spPr/>
    </dgm:pt>
    <dgm:pt modelId="{E1C7ECD8-C95D-4A5D-8EDB-48505818ADB9}" type="pres">
      <dgm:prSet presAssocID="{FE1FBDA3-5AE6-489D-B806-4CECE5F1857C}" presName="parTx" presStyleLbl="revTx" presStyleIdx="3" presStyleCnt="6">
        <dgm:presLayoutVars>
          <dgm:chMax val="0"/>
          <dgm:chPref val="0"/>
        </dgm:presLayoutVars>
      </dgm:prSet>
      <dgm:spPr/>
    </dgm:pt>
    <dgm:pt modelId="{05BB9D01-C15E-417D-A119-B8CCDBCB3CB6}" type="pres">
      <dgm:prSet presAssocID="{5F044B14-E624-4B5A-BDD4-C4AADB230ACC}" presName="sibTrans" presStyleCnt="0"/>
      <dgm:spPr/>
    </dgm:pt>
    <dgm:pt modelId="{E4600984-5D25-4CBF-9F73-8A187B7D4F8A}" type="pres">
      <dgm:prSet presAssocID="{8854E7BF-347D-4660-9252-963A5DE6DB64}" presName="compNode" presStyleCnt="0"/>
      <dgm:spPr/>
    </dgm:pt>
    <dgm:pt modelId="{1CF5F69A-CD8A-41B1-8214-D124CA5B9296}" type="pres">
      <dgm:prSet presAssocID="{8854E7BF-347D-4660-9252-963A5DE6DB64}" presName="bgRect" presStyleLbl="bgShp" presStyleIdx="4" presStyleCnt="6"/>
      <dgm:spPr/>
    </dgm:pt>
    <dgm:pt modelId="{5B5C6C7C-8CD4-4747-89F3-480E5AD31214}" type="pres">
      <dgm:prSet presAssocID="{8854E7BF-347D-4660-9252-963A5DE6DB64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58AC5B09-9C79-44A8-9615-5F844F268B7C}" type="pres">
      <dgm:prSet presAssocID="{8854E7BF-347D-4660-9252-963A5DE6DB64}" presName="spaceRect" presStyleCnt="0"/>
      <dgm:spPr/>
    </dgm:pt>
    <dgm:pt modelId="{C1B7A577-7E7B-48E5-80C3-89802CE97204}" type="pres">
      <dgm:prSet presAssocID="{8854E7BF-347D-4660-9252-963A5DE6DB64}" presName="parTx" presStyleLbl="revTx" presStyleIdx="4" presStyleCnt="6">
        <dgm:presLayoutVars>
          <dgm:chMax val="0"/>
          <dgm:chPref val="0"/>
        </dgm:presLayoutVars>
      </dgm:prSet>
      <dgm:spPr/>
    </dgm:pt>
    <dgm:pt modelId="{C85D1694-369B-4673-AD2B-F36959BB8DC1}" type="pres">
      <dgm:prSet presAssocID="{60E555E5-101F-4219-A701-C29CEFC7E5B9}" presName="sibTrans" presStyleCnt="0"/>
      <dgm:spPr/>
    </dgm:pt>
    <dgm:pt modelId="{5D6BB793-489A-4BCE-A753-FF552CE64FD0}" type="pres">
      <dgm:prSet presAssocID="{316BF57B-8310-42F5-AF20-C1280A7A3204}" presName="compNode" presStyleCnt="0"/>
      <dgm:spPr/>
    </dgm:pt>
    <dgm:pt modelId="{E94BE0AA-66C4-4AC3-9FB5-532DD2677419}" type="pres">
      <dgm:prSet presAssocID="{316BF57B-8310-42F5-AF20-C1280A7A3204}" presName="bgRect" presStyleLbl="bgShp" presStyleIdx="5" presStyleCnt="6"/>
      <dgm:spPr/>
    </dgm:pt>
    <dgm:pt modelId="{BAC1890C-EE4F-4E3E-A23E-E6C036734F2B}" type="pres">
      <dgm:prSet presAssocID="{316BF57B-8310-42F5-AF20-C1280A7A3204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48A28C07-31D9-474E-9417-C06DDE70DDCA}" type="pres">
      <dgm:prSet presAssocID="{316BF57B-8310-42F5-AF20-C1280A7A3204}" presName="spaceRect" presStyleCnt="0"/>
      <dgm:spPr/>
    </dgm:pt>
    <dgm:pt modelId="{06F55A7D-6477-4DDE-B928-A1E6A2403862}" type="pres">
      <dgm:prSet presAssocID="{316BF57B-8310-42F5-AF20-C1280A7A3204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0D7FEC00-6052-4A90-8538-8276AAE48F29}" srcId="{20084697-741A-4115-8332-780D7B841850}" destId="{35F37434-5DAC-4C88-BDBD-66BC3E1493B3}" srcOrd="0" destOrd="0" parTransId="{B18D4AE7-A230-4D72-A972-F6111F7FF358}" sibTransId="{538F0C2E-942D-45B6-80EF-8B825763E6E1}"/>
    <dgm:cxn modelId="{F48B0B04-7095-4097-9DAD-E4BB53D55235}" type="presOf" srcId="{8854E7BF-347D-4660-9252-963A5DE6DB64}" destId="{C1B7A577-7E7B-48E5-80C3-89802CE97204}" srcOrd="0" destOrd="0" presId="urn:microsoft.com/office/officeart/2018/2/layout/IconVerticalSolidList"/>
    <dgm:cxn modelId="{E3273332-C442-4F57-B0A9-6D070D44C36F}" srcId="{20084697-741A-4115-8332-780D7B841850}" destId="{42E93E1B-14A1-49B7-A1FB-A5EB7CE3E207}" srcOrd="1" destOrd="0" parTransId="{3E5266BD-2357-495D-96CA-22F1AC0CF94B}" sibTransId="{E87E7D45-D725-48BE-A21A-91CA93306F59}"/>
    <dgm:cxn modelId="{8B377C60-11E4-4980-88CB-F47A932F8B9F}" type="presOf" srcId="{42E93E1B-14A1-49B7-A1FB-A5EB7CE3E207}" destId="{8E76F41D-8F8B-4B0C-ACD7-9B4C30B588D0}" srcOrd="0" destOrd="0" presId="urn:microsoft.com/office/officeart/2018/2/layout/IconVerticalSolidList"/>
    <dgm:cxn modelId="{7851D652-9DA9-4871-B473-B648E8DEED78}" type="presOf" srcId="{FE1FBDA3-5AE6-489D-B806-4CECE5F1857C}" destId="{E1C7ECD8-C95D-4A5D-8EDB-48505818ADB9}" srcOrd="0" destOrd="0" presId="urn:microsoft.com/office/officeart/2018/2/layout/IconVerticalSolidList"/>
    <dgm:cxn modelId="{E22FA288-D2BF-44EF-8731-1C0D6D4EF7FB}" srcId="{20084697-741A-4115-8332-780D7B841850}" destId="{8854E7BF-347D-4660-9252-963A5DE6DB64}" srcOrd="4" destOrd="0" parTransId="{FEC2BE4E-16E3-4691-89A3-CD2C142DB445}" sibTransId="{60E555E5-101F-4219-A701-C29CEFC7E5B9}"/>
    <dgm:cxn modelId="{CADCC298-E779-4E25-BEB5-7E84D60DFD86}" type="presOf" srcId="{316BF57B-8310-42F5-AF20-C1280A7A3204}" destId="{06F55A7D-6477-4DDE-B928-A1E6A2403862}" srcOrd="0" destOrd="0" presId="urn:microsoft.com/office/officeart/2018/2/layout/IconVerticalSolidList"/>
    <dgm:cxn modelId="{F544619B-B987-45C1-A24B-36564D5242C8}" srcId="{20084697-741A-4115-8332-780D7B841850}" destId="{316BF57B-8310-42F5-AF20-C1280A7A3204}" srcOrd="5" destOrd="0" parTransId="{B69DE89A-84A6-4562-9A99-3D8F1EB4816A}" sibTransId="{26ADAF44-F84A-4EA7-9FE9-D4FB0C1CD654}"/>
    <dgm:cxn modelId="{F7DB79A7-EAFD-422F-B077-D4AD89A013D7}" type="presOf" srcId="{606FFB85-58B9-4EC6-87E1-FC4DC5C21873}" destId="{C1FB03D3-691A-4208-839C-2AD86128BE1C}" srcOrd="0" destOrd="0" presId="urn:microsoft.com/office/officeart/2018/2/layout/IconVerticalSolidList"/>
    <dgm:cxn modelId="{D6E696A9-4270-467A-82BE-DDB32603BE95}" type="presOf" srcId="{35F37434-5DAC-4C88-BDBD-66BC3E1493B3}" destId="{802C1DFA-BCD8-4C6D-84F1-03A712E1EC43}" srcOrd="0" destOrd="0" presId="urn:microsoft.com/office/officeart/2018/2/layout/IconVerticalSolidList"/>
    <dgm:cxn modelId="{B0B6EAEB-9956-44E1-9632-91958B5DF0DD}" srcId="{20084697-741A-4115-8332-780D7B841850}" destId="{FE1FBDA3-5AE6-489D-B806-4CECE5F1857C}" srcOrd="3" destOrd="0" parTransId="{110D0E27-C374-407B-BD64-0B94A5AC64A1}" sibTransId="{5F044B14-E624-4B5A-BDD4-C4AADB230ACC}"/>
    <dgm:cxn modelId="{332E0CEC-7ED4-4BEB-9256-84DAAED0F39C}" type="presOf" srcId="{20084697-741A-4115-8332-780D7B841850}" destId="{6FEB898C-DD7A-46F6-B05D-BD517594CBF0}" srcOrd="0" destOrd="0" presId="urn:microsoft.com/office/officeart/2018/2/layout/IconVerticalSolidList"/>
    <dgm:cxn modelId="{AE73F0F6-D76B-4FBB-8414-410C10C9EF2D}" srcId="{20084697-741A-4115-8332-780D7B841850}" destId="{606FFB85-58B9-4EC6-87E1-FC4DC5C21873}" srcOrd="2" destOrd="0" parTransId="{3805093E-012C-448B-9A2B-E2150FDDFBFE}" sibTransId="{6390E7F3-FB3C-4B7A-9A26-D67A0D513853}"/>
    <dgm:cxn modelId="{3A2938EB-7C21-443C-9586-CF9ABDF2586C}" type="presParOf" srcId="{6FEB898C-DD7A-46F6-B05D-BD517594CBF0}" destId="{FA95C276-B56C-4988-8E06-D7F54682AE7F}" srcOrd="0" destOrd="0" presId="urn:microsoft.com/office/officeart/2018/2/layout/IconVerticalSolidList"/>
    <dgm:cxn modelId="{952C9ACD-F3BF-4517-B3B5-F84F1E4E6D35}" type="presParOf" srcId="{FA95C276-B56C-4988-8E06-D7F54682AE7F}" destId="{3081DCF3-D247-4749-8A0F-6C64F6772053}" srcOrd="0" destOrd="0" presId="urn:microsoft.com/office/officeart/2018/2/layout/IconVerticalSolidList"/>
    <dgm:cxn modelId="{2479E88B-8836-4763-A69F-CFDA4B6D9AFF}" type="presParOf" srcId="{FA95C276-B56C-4988-8E06-D7F54682AE7F}" destId="{958AE6A5-4FCC-4270-8D8E-98D9FAD03C96}" srcOrd="1" destOrd="0" presId="urn:microsoft.com/office/officeart/2018/2/layout/IconVerticalSolidList"/>
    <dgm:cxn modelId="{3BD8A0E3-8F48-4D39-886C-32AA10755ED0}" type="presParOf" srcId="{FA95C276-B56C-4988-8E06-D7F54682AE7F}" destId="{F7F72E32-5D5E-4526-BCCE-43FEFB9C2299}" srcOrd="2" destOrd="0" presId="urn:microsoft.com/office/officeart/2018/2/layout/IconVerticalSolidList"/>
    <dgm:cxn modelId="{A315291A-B749-4398-9454-19E8DBF6E72F}" type="presParOf" srcId="{FA95C276-B56C-4988-8E06-D7F54682AE7F}" destId="{802C1DFA-BCD8-4C6D-84F1-03A712E1EC43}" srcOrd="3" destOrd="0" presId="urn:microsoft.com/office/officeart/2018/2/layout/IconVerticalSolidList"/>
    <dgm:cxn modelId="{A1733ECE-9282-4500-B74F-66A2C05806C4}" type="presParOf" srcId="{6FEB898C-DD7A-46F6-B05D-BD517594CBF0}" destId="{D628FA9F-0BD9-467E-A030-6794B8868A84}" srcOrd="1" destOrd="0" presId="urn:microsoft.com/office/officeart/2018/2/layout/IconVerticalSolidList"/>
    <dgm:cxn modelId="{2BAAA7F8-13DE-4079-8E85-87E2ED9BB10B}" type="presParOf" srcId="{6FEB898C-DD7A-46F6-B05D-BD517594CBF0}" destId="{6F3EDA56-845C-443F-8C1C-B59E9298DCE6}" srcOrd="2" destOrd="0" presId="urn:microsoft.com/office/officeart/2018/2/layout/IconVerticalSolidList"/>
    <dgm:cxn modelId="{E6589B8B-D738-4A2E-B9C0-48D17A3E8057}" type="presParOf" srcId="{6F3EDA56-845C-443F-8C1C-B59E9298DCE6}" destId="{7D82017A-8B7F-490B-A84A-CDBC25344061}" srcOrd="0" destOrd="0" presId="urn:microsoft.com/office/officeart/2018/2/layout/IconVerticalSolidList"/>
    <dgm:cxn modelId="{B292E20D-2014-45A8-B684-942082138BCB}" type="presParOf" srcId="{6F3EDA56-845C-443F-8C1C-B59E9298DCE6}" destId="{3143111C-6F94-4052-AB41-61E2D03B22D6}" srcOrd="1" destOrd="0" presId="urn:microsoft.com/office/officeart/2018/2/layout/IconVerticalSolidList"/>
    <dgm:cxn modelId="{2F5630DD-9C04-4892-8227-7448B45F64BB}" type="presParOf" srcId="{6F3EDA56-845C-443F-8C1C-B59E9298DCE6}" destId="{B8B4076C-2BC0-4F92-8869-544F469DC349}" srcOrd="2" destOrd="0" presId="urn:microsoft.com/office/officeart/2018/2/layout/IconVerticalSolidList"/>
    <dgm:cxn modelId="{F31F6DE7-C660-4566-818C-3A6BD60F349A}" type="presParOf" srcId="{6F3EDA56-845C-443F-8C1C-B59E9298DCE6}" destId="{8E76F41D-8F8B-4B0C-ACD7-9B4C30B588D0}" srcOrd="3" destOrd="0" presId="urn:microsoft.com/office/officeart/2018/2/layout/IconVerticalSolidList"/>
    <dgm:cxn modelId="{1970E9E5-2604-460C-B6D2-69351660EE0A}" type="presParOf" srcId="{6FEB898C-DD7A-46F6-B05D-BD517594CBF0}" destId="{12DA4BE2-303F-4900-8BC6-996F4D3F4F79}" srcOrd="3" destOrd="0" presId="urn:microsoft.com/office/officeart/2018/2/layout/IconVerticalSolidList"/>
    <dgm:cxn modelId="{AB5BAA36-7C61-4378-9251-904661A9A85F}" type="presParOf" srcId="{6FEB898C-DD7A-46F6-B05D-BD517594CBF0}" destId="{7D0FA024-2C3B-4120-8285-73DD7FF4687F}" srcOrd="4" destOrd="0" presId="urn:microsoft.com/office/officeart/2018/2/layout/IconVerticalSolidList"/>
    <dgm:cxn modelId="{14EA4094-5DF1-45EC-9ADC-998EE9423AD1}" type="presParOf" srcId="{7D0FA024-2C3B-4120-8285-73DD7FF4687F}" destId="{4BA75B07-DC25-4118-8FDC-47BB54BFF38A}" srcOrd="0" destOrd="0" presId="urn:microsoft.com/office/officeart/2018/2/layout/IconVerticalSolidList"/>
    <dgm:cxn modelId="{5EF9642F-B790-4390-A8ED-0341FC1AD75B}" type="presParOf" srcId="{7D0FA024-2C3B-4120-8285-73DD7FF4687F}" destId="{834C8D08-75D4-48BC-BACA-EF3FDFDC88A1}" srcOrd="1" destOrd="0" presId="urn:microsoft.com/office/officeart/2018/2/layout/IconVerticalSolidList"/>
    <dgm:cxn modelId="{A5CED6D2-F96E-4E5D-9728-AEE2EC188537}" type="presParOf" srcId="{7D0FA024-2C3B-4120-8285-73DD7FF4687F}" destId="{EDC7FE47-F7CC-40EC-80FC-BBD5D7D740ED}" srcOrd="2" destOrd="0" presId="urn:microsoft.com/office/officeart/2018/2/layout/IconVerticalSolidList"/>
    <dgm:cxn modelId="{77F5982C-4242-4F3E-87D4-82E68B92C504}" type="presParOf" srcId="{7D0FA024-2C3B-4120-8285-73DD7FF4687F}" destId="{C1FB03D3-691A-4208-839C-2AD86128BE1C}" srcOrd="3" destOrd="0" presId="urn:microsoft.com/office/officeart/2018/2/layout/IconVerticalSolidList"/>
    <dgm:cxn modelId="{92AC1601-10B1-451C-B7F3-6C56C199C5EB}" type="presParOf" srcId="{6FEB898C-DD7A-46F6-B05D-BD517594CBF0}" destId="{C28518ED-EBA1-4A84-9219-17929DAA9C3A}" srcOrd="5" destOrd="0" presId="urn:microsoft.com/office/officeart/2018/2/layout/IconVerticalSolidList"/>
    <dgm:cxn modelId="{9DEE12CC-29D2-4CBE-B4AB-5069075431D8}" type="presParOf" srcId="{6FEB898C-DD7A-46F6-B05D-BD517594CBF0}" destId="{9F9776E3-8516-43F2-B3AC-A28B020AD496}" srcOrd="6" destOrd="0" presId="urn:microsoft.com/office/officeart/2018/2/layout/IconVerticalSolidList"/>
    <dgm:cxn modelId="{8F04D62E-BA77-4233-8014-95453A37DE96}" type="presParOf" srcId="{9F9776E3-8516-43F2-B3AC-A28B020AD496}" destId="{7A4E374F-A8CF-4C03-B4A3-BDD1C0D68960}" srcOrd="0" destOrd="0" presId="urn:microsoft.com/office/officeart/2018/2/layout/IconVerticalSolidList"/>
    <dgm:cxn modelId="{7DD78D85-4870-4C13-9127-0636C6D3911F}" type="presParOf" srcId="{9F9776E3-8516-43F2-B3AC-A28B020AD496}" destId="{13C421C2-DF52-4998-9B93-36845C562E8C}" srcOrd="1" destOrd="0" presId="urn:microsoft.com/office/officeart/2018/2/layout/IconVerticalSolidList"/>
    <dgm:cxn modelId="{8DDA36CE-FC2D-4A00-A9F1-EFE5A9ACFC9E}" type="presParOf" srcId="{9F9776E3-8516-43F2-B3AC-A28B020AD496}" destId="{0A7CB86F-F9FB-4918-AD21-E6853D514CFC}" srcOrd="2" destOrd="0" presId="urn:microsoft.com/office/officeart/2018/2/layout/IconVerticalSolidList"/>
    <dgm:cxn modelId="{1ED63903-D202-41C2-8740-3AA35C7DC263}" type="presParOf" srcId="{9F9776E3-8516-43F2-B3AC-A28B020AD496}" destId="{E1C7ECD8-C95D-4A5D-8EDB-48505818ADB9}" srcOrd="3" destOrd="0" presId="urn:microsoft.com/office/officeart/2018/2/layout/IconVerticalSolidList"/>
    <dgm:cxn modelId="{A88B93A4-63D8-49A4-88CF-8CD8335F1D4C}" type="presParOf" srcId="{6FEB898C-DD7A-46F6-B05D-BD517594CBF0}" destId="{05BB9D01-C15E-417D-A119-B8CCDBCB3CB6}" srcOrd="7" destOrd="0" presId="urn:microsoft.com/office/officeart/2018/2/layout/IconVerticalSolidList"/>
    <dgm:cxn modelId="{2D194DE7-317E-41DE-9A9E-08E16B856CCC}" type="presParOf" srcId="{6FEB898C-DD7A-46F6-B05D-BD517594CBF0}" destId="{E4600984-5D25-4CBF-9F73-8A187B7D4F8A}" srcOrd="8" destOrd="0" presId="urn:microsoft.com/office/officeart/2018/2/layout/IconVerticalSolidList"/>
    <dgm:cxn modelId="{5055F59C-D368-4438-9015-0B7777B0ACAD}" type="presParOf" srcId="{E4600984-5D25-4CBF-9F73-8A187B7D4F8A}" destId="{1CF5F69A-CD8A-41B1-8214-D124CA5B9296}" srcOrd="0" destOrd="0" presId="urn:microsoft.com/office/officeart/2018/2/layout/IconVerticalSolidList"/>
    <dgm:cxn modelId="{41DE3A63-1B20-4BB0-B0FD-9723A948F9F3}" type="presParOf" srcId="{E4600984-5D25-4CBF-9F73-8A187B7D4F8A}" destId="{5B5C6C7C-8CD4-4747-89F3-480E5AD31214}" srcOrd="1" destOrd="0" presId="urn:microsoft.com/office/officeart/2018/2/layout/IconVerticalSolidList"/>
    <dgm:cxn modelId="{EE60A899-080C-4FA4-B773-E0FF45AA087D}" type="presParOf" srcId="{E4600984-5D25-4CBF-9F73-8A187B7D4F8A}" destId="{58AC5B09-9C79-44A8-9615-5F844F268B7C}" srcOrd="2" destOrd="0" presId="urn:microsoft.com/office/officeart/2018/2/layout/IconVerticalSolidList"/>
    <dgm:cxn modelId="{6CEA1901-4B17-438B-B444-18DBF081C039}" type="presParOf" srcId="{E4600984-5D25-4CBF-9F73-8A187B7D4F8A}" destId="{C1B7A577-7E7B-48E5-80C3-89802CE97204}" srcOrd="3" destOrd="0" presId="urn:microsoft.com/office/officeart/2018/2/layout/IconVerticalSolidList"/>
    <dgm:cxn modelId="{1515EDF0-F1A4-43A0-9F08-8F4F9DC339A7}" type="presParOf" srcId="{6FEB898C-DD7A-46F6-B05D-BD517594CBF0}" destId="{C85D1694-369B-4673-AD2B-F36959BB8DC1}" srcOrd="9" destOrd="0" presId="urn:microsoft.com/office/officeart/2018/2/layout/IconVerticalSolidList"/>
    <dgm:cxn modelId="{1F8C09B2-A6AF-4416-BC0B-FCDE3AAEAAC2}" type="presParOf" srcId="{6FEB898C-DD7A-46F6-B05D-BD517594CBF0}" destId="{5D6BB793-489A-4BCE-A753-FF552CE64FD0}" srcOrd="10" destOrd="0" presId="urn:microsoft.com/office/officeart/2018/2/layout/IconVerticalSolidList"/>
    <dgm:cxn modelId="{B51DC5A9-AF1D-4F3F-ADD1-E534AE6A925E}" type="presParOf" srcId="{5D6BB793-489A-4BCE-A753-FF552CE64FD0}" destId="{E94BE0AA-66C4-4AC3-9FB5-532DD2677419}" srcOrd="0" destOrd="0" presId="urn:microsoft.com/office/officeart/2018/2/layout/IconVerticalSolidList"/>
    <dgm:cxn modelId="{361BB2C2-2741-41CB-8F3F-1AA279192F2F}" type="presParOf" srcId="{5D6BB793-489A-4BCE-A753-FF552CE64FD0}" destId="{BAC1890C-EE4F-4E3E-A23E-E6C036734F2B}" srcOrd="1" destOrd="0" presId="urn:microsoft.com/office/officeart/2018/2/layout/IconVerticalSolidList"/>
    <dgm:cxn modelId="{898BA153-A184-49D8-81E1-2E53D00A6B1A}" type="presParOf" srcId="{5D6BB793-489A-4BCE-A753-FF552CE64FD0}" destId="{48A28C07-31D9-474E-9417-C06DDE70DDCA}" srcOrd="2" destOrd="0" presId="urn:microsoft.com/office/officeart/2018/2/layout/IconVerticalSolidList"/>
    <dgm:cxn modelId="{C7942E0E-F3F0-457C-A6D8-89343DE24034}" type="presParOf" srcId="{5D6BB793-489A-4BCE-A753-FF552CE64FD0}" destId="{06F55A7D-6477-4DDE-B928-A1E6A240386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556180-90F3-4B5C-B709-4FC24382A629}">
      <dsp:nvSpPr>
        <dsp:cNvPr id="0" name=""/>
        <dsp:cNvSpPr/>
      </dsp:nvSpPr>
      <dsp:spPr>
        <a:xfrm>
          <a:off x="0" y="558"/>
          <a:ext cx="4952999" cy="13059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585FB8-4863-4B1F-BD21-3B4F80E948CB}">
      <dsp:nvSpPr>
        <dsp:cNvPr id="0" name=""/>
        <dsp:cNvSpPr/>
      </dsp:nvSpPr>
      <dsp:spPr>
        <a:xfrm>
          <a:off x="395054" y="294400"/>
          <a:ext cx="718281" cy="71828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FEAA97-3E2C-4330-82F0-C73E96ED3BAA}">
      <dsp:nvSpPr>
        <dsp:cNvPr id="0" name=""/>
        <dsp:cNvSpPr/>
      </dsp:nvSpPr>
      <dsp:spPr>
        <a:xfrm>
          <a:off x="1508390" y="558"/>
          <a:ext cx="3444608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Employee Engagement in the workplace</a:t>
          </a:r>
        </a:p>
      </dsp:txBody>
      <dsp:txXfrm>
        <a:off x="1508390" y="558"/>
        <a:ext cx="3444608" cy="1305966"/>
      </dsp:txXfrm>
    </dsp:sp>
    <dsp:sp modelId="{B17D7E08-A324-4107-98F0-CC225C10EA4D}">
      <dsp:nvSpPr>
        <dsp:cNvPr id="0" name=""/>
        <dsp:cNvSpPr/>
      </dsp:nvSpPr>
      <dsp:spPr>
        <a:xfrm>
          <a:off x="0" y="1633015"/>
          <a:ext cx="4952999" cy="13059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4821B0-0358-4D6F-A155-8D8B26853D60}">
      <dsp:nvSpPr>
        <dsp:cNvPr id="0" name=""/>
        <dsp:cNvSpPr/>
      </dsp:nvSpPr>
      <dsp:spPr>
        <a:xfrm>
          <a:off x="395054" y="1926858"/>
          <a:ext cx="718281" cy="71828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E0E32B-F7A8-49D6-A93A-3C8FF072FFEB}">
      <dsp:nvSpPr>
        <dsp:cNvPr id="0" name=""/>
        <dsp:cNvSpPr/>
      </dsp:nvSpPr>
      <dsp:spPr>
        <a:xfrm>
          <a:off x="1508390" y="1633015"/>
          <a:ext cx="3444608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Theories of motivation</a:t>
          </a:r>
        </a:p>
      </dsp:txBody>
      <dsp:txXfrm>
        <a:off x="1508390" y="1633015"/>
        <a:ext cx="3444608" cy="1305966"/>
      </dsp:txXfrm>
    </dsp:sp>
    <dsp:sp modelId="{6DA2311A-3CD3-45E3-8A95-E2C212F0699C}">
      <dsp:nvSpPr>
        <dsp:cNvPr id="0" name=""/>
        <dsp:cNvSpPr/>
      </dsp:nvSpPr>
      <dsp:spPr>
        <a:xfrm>
          <a:off x="0" y="3265473"/>
          <a:ext cx="4952999" cy="13059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D957B5-20B2-4B4E-AFE9-0ADCD0BCC525}">
      <dsp:nvSpPr>
        <dsp:cNvPr id="0" name=""/>
        <dsp:cNvSpPr/>
      </dsp:nvSpPr>
      <dsp:spPr>
        <a:xfrm>
          <a:off x="395054" y="3559316"/>
          <a:ext cx="718281" cy="71828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0ECB8E-7A95-41EB-97CB-A320660F8AB1}">
      <dsp:nvSpPr>
        <dsp:cNvPr id="0" name=""/>
        <dsp:cNvSpPr/>
      </dsp:nvSpPr>
      <dsp:spPr>
        <a:xfrm>
          <a:off x="1508390" y="3265473"/>
          <a:ext cx="3444608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The importance of leadership</a:t>
          </a:r>
        </a:p>
      </dsp:txBody>
      <dsp:txXfrm>
        <a:off x="1508390" y="3265473"/>
        <a:ext cx="3444608" cy="130596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41286B-E34A-4171-82D1-69C9A4582203}">
      <dsp:nvSpPr>
        <dsp:cNvPr id="0" name=""/>
        <dsp:cNvSpPr/>
      </dsp:nvSpPr>
      <dsp:spPr>
        <a:xfrm>
          <a:off x="0" y="1478"/>
          <a:ext cx="4952999" cy="6302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BD971B-6B6B-4643-A729-287B7781B4AE}">
      <dsp:nvSpPr>
        <dsp:cNvPr id="0" name=""/>
        <dsp:cNvSpPr/>
      </dsp:nvSpPr>
      <dsp:spPr>
        <a:xfrm>
          <a:off x="190639" y="143276"/>
          <a:ext cx="346616" cy="34661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3F28E0-685A-47D3-B18A-A7880E6CC87B}">
      <dsp:nvSpPr>
        <dsp:cNvPr id="0" name=""/>
        <dsp:cNvSpPr/>
      </dsp:nvSpPr>
      <dsp:spPr>
        <a:xfrm>
          <a:off x="727895" y="1478"/>
          <a:ext cx="4225103" cy="630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97" tIns="66697" rIns="66697" bIns="66697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Make employees aware of their individual strengths</a:t>
          </a:r>
          <a:endParaRPr lang="en-US" sz="1700" kern="1200"/>
        </a:p>
      </dsp:txBody>
      <dsp:txXfrm>
        <a:off x="727895" y="1478"/>
        <a:ext cx="4225103" cy="630212"/>
      </dsp:txXfrm>
    </dsp:sp>
    <dsp:sp modelId="{82B4A89E-A708-4418-8859-14CB36CF785C}">
      <dsp:nvSpPr>
        <dsp:cNvPr id="0" name=""/>
        <dsp:cNvSpPr/>
      </dsp:nvSpPr>
      <dsp:spPr>
        <a:xfrm>
          <a:off x="0" y="789244"/>
          <a:ext cx="4952999" cy="6302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5A8AB2-609B-4BAA-90C2-88BF1903427A}">
      <dsp:nvSpPr>
        <dsp:cNvPr id="0" name=""/>
        <dsp:cNvSpPr/>
      </dsp:nvSpPr>
      <dsp:spPr>
        <a:xfrm>
          <a:off x="190639" y="931042"/>
          <a:ext cx="346616" cy="34661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C280EF-431A-4F80-BBD7-67D920ED87BD}">
      <dsp:nvSpPr>
        <dsp:cNvPr id="0" name=""/>
        <dsp:cNvSpPr/>
      </dsp:nvSpPr>
      <dsp:spPr>
        <a:xfrm>
          <a:off x="727895" y="789244"/>
          <a:ext cx="4225103" cy="630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97" tIns="66697" rIns="66697" bIns="66697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Provide continuous feedback</a:t>
          </a:r>
          <a:endParaRPr lang="en-US" sz="1700" kern="1200"/>
        </a:p>
      </dsp:txBody>
      <dsp:txXfrm>
        <a:off x="727895" y="789244"/>
        <a:ext cx="4225103" cy="630212"/>
      </dsp:txXfrm>
    </dsp:sp>
    <dsp:sp modelId="{FE585AC9-FC26-4D0A-93AC-A50EFEC7A58D}">
      <dsp:nvSpPr>
        <dsp:cNvPr id="0" name=""/>
        <dsp:cNvSpPr/>
      </dsp:nvSpPr>
      <dsp:spPr>
        <a:xfrm>
          <a:off x="0" y="1577010"/>
          <a:ext cx="4952999" cy="6302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1D2102-7B69-49F1-A270-448CC4B0CF85}">
      <dsp:nvSpPr>
        <dsp:cNvPr id="0" name=""/>
        <dsp:cNvSpPr/>
      </dsp:nvSpPr>
      <dsp:spPr>
        <a:xfrm>
          <a:off x="190639" y="1718807"/>
          <a:ext cx="346616" cy="34661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463678-612F-494B-B25D-7D6E359DB3FE}">
      <dsp:nvSpPr>
        <dsp:cNvPr id="0" name=""/>
        <dsp:cNvSpPr/>
      </dsp:nvSpPr>
      <dsp:spPr>
        <a:xfrm>
          <a:off x="727895" y="1577010"/>
          <a:ext cx="4225103" cy="630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97" tIns="66697" rIns="66697" bIns="66697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"clear the path" so employees can get on with the job</a:t>
          </a:r>
          <a:endParaRPr lang="en-US" sz="1700" kern="1200"/>
        </a:p>
      </dsp:txBody>
      <dsp:txXfrm>
        <a:off x="727895" y="1577010"/>
        <a:ext cx="4225103" cy="630212"/>
      </dsp:txXfrm>
    </dsp:sp>
    <dsp:sp modelId="{7064B33B-B880-4E68-876A-FE48B4BE182E}">
      <dsp:nvSpPr>
        <dsp:cNvPr id="0" name=""/>
        <dsp:cNvSpPr/>
      </dsp:nvSpPr>
      <dsp:spPr>
        <a:xfrm>
          <a:off x="0" y="2364775"/>
          <a:ext cx="4952999" cy="6302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E71571-B60E-4B3F-9BDA-405DE5D06A5A}">
      <dsp:nvSpPr>
        <dsp:cNvPr id="0" name=""/>
        <dsp:cNvSpPr/>
      </dsp:nvSpPr>
      <dsp:spPr>
        <a:xfrm>
          <a:off x="190639" y="2506573"/>
          <a:ext cx="346616" cy="34661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49E776-4B19-4712-822C-F58095CB2295}">
      <dsp:nvSpPr>
        <dsp:cNvPr id="0" name=""/>
        <dsp:cNvSpPr/>
      </dsp:nvSpPr>
      <dsp:spPr>
        <a:xfrm>
          <a:off x="727895" y="2364775"/>
          <a:ext cx="4225103" cy="630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97" tIns="66697" rIns="66697" bIns="66697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Build trust</a:t>
          </a:r>
          <a:endParaRPr lang="en-US" sz="1700" kern="1200"/>
        </a:p>
      </dsp:txBody>
      <dsp:txXfrm>
        <a:off x="727895" y="2364775"/>
        <a:ext cx="4225103" cy="630212"/>
      </dsp:txXfrm>
    </dsp:sp>
    <dsp:sp modelId="{DB453F34-E307-496C-85A2-80A80F14F51D}">
      <dsp:nvSpPr>
        <dsp:cNvPr id="0" name=""/>
        <dsp:cNvSpPr/>
      </dsp:nvSpPr>
      <dsp:spPr>
        <a:xfrm>
          <a:off x="0" y="3152541"/>
          <a:ext cx="4952999" cy="6302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78659A-8B01-48BC-A9DC-31604CC71F89}">
      <dsp:nvSpPr>
        <dsp:cNvPr id="0" name=""/>
        <dsp:cNvSpPr/>
      </dsp:nvSpPr>
      <dsp:spPr>
        <a:xfrm>
          <a:off x="190639" y="3294338"/>
          <a:ext cx="346616" cy="34661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1A7D99-B28B-42E7-8F06-8C06800A9A8B}">
      <dsp:nvSpPr>
        <dsp:cNvPr id="0" name=""/>
        <dsp:cNvSpPr/>
      </dsp:nvSpPr>
      <dsp:spPr>
        <a:xfrm>
          <a:off x="727895" y="3152541"/>
          <a:ext cx="4225103" cy="630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97" tIns="66697" rIns="66697" bIns="66697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Challenge people within areas of strength</a:t>
          </a:r>
          <a:endParaRPr lang="en-US" sz="1700" kern="1200"/>
        </a:p>
      </dsp:txBody>
      <dsp:txXfrm>
        <a:off x="727895" y="3152541"/>
        <a:ext cx="4225103" cy="630212"/>
      </dsp:txXfrm>
    </dsp:sp>
    <dsp:sp modelId="{6E73EB4C-53E8-4F36-A479-9B3D06307E96}">
      <dsp:nvSpPr>
        <dsp:cNvPr id="0" name=""/>
        <dsp:cNvSpPr/>
      </dsp:nvSpPr>
      <dsp:spPr>
        <a:xfrm>
          <a:off x="0" y="3940306"/>
          <a:ext cx="4952999" cy="6302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2AB66E-9D87-42C4-B8F0-1933BFA63A43}">
      <dsp:nvSpPr>
        <dsp:cNvPr id="0" name=""/>
        <dsp:cNvSpPr/>
      </dsp:nvSpPr>
      <dsp:spPr>
        <a:xfrm>
          <a:off x="190639" y="4082104"/>
          <a:ext cx="346616" cy="34661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5CDAA7-745B-4126-9B89-8F308FC34DF8}">
      <dsp:nvSpPr>
        <dsp:cNvPr id="0" name=""/>
        <dsp:cNvSpPr/>
      </dsp:nvSpPr>
      <dsp:spPr>
        <a:xfrm>
          <a:off x="727895" y="3940306"/>
          <a:ext cx="4225103" cy="630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97" tIns="66697" rIns="66697" bIns="66697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Give people ownership and creation of their outcomes </a:t>
          </a:r>
          <a:endParaRPr lang="en-US" sz="1700" kern="1200"/>
        </a:p>
      </dsp:txBody>
      <dsp:txXfrm>
        <a:off x="727895" y="3940306"/>
        <a:ext cx="4225103" cy="63021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AA4350-72A2-40D4-95E5-A64CE591BFBF}">
      <dsp:nvSpPr>
        <dsp:cNvPr id="0" name=""/>
        <dsp:cNvSpPr/>
      </dsp:nvSpPr>
      <dsp:spPr>
        <a:xfrm>
          <a:off x="0" y="1897"/>
          <a:ext cx="4952999" cy="9617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1C02FC-60AB-4515-AB86-FD25CB1C4FFA}">
      <dsp:nvSpPr>
        <dsp:cNvPr id="0" name=""/>
        <dsp:cNvSpPr/>
      </dsp:nvSpPr>
      <dsp:spPr>
        <a:xfrm>
          <a:off x="290922" y="218286"/>
          <a:ext cx="528949" cy="5289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23A784-06D5-4434-B2F0-966E434CEB7C}">
      <dsp:nvSpPr>
        <dsp:cNvPr id="0" name=""/>
        <dsp:cNvSpPr/>
      </dsp:nvSpPr>
      <dsp:spPr>
        <a:xfrm>
          <a:off x="1110794" y="1897"/>
          <a:ext cx="3842204" cy="9617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783" tIns="101783" rIns="101783" bIns="101783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Clear performance expectations and linking them to rewards</a:t>
          </a:r>
        </a:p>
      </dsp:txBody>
      <dsp:txXfrm>
        <a:off x="1110794" y="1897"/>
        <a:ext cx="3842204" cy="961726"/>
      </dsp:txXfrm>
    </dsp:sp>
    <dsp:sp modelId="{F9BF6F59-8F05-406A-A882-0CFD37ED4115}">
      <dsp:nvSpPr>
        <dsp:cNvPr id="0" name=""/>
        <dsp:cNvSpPr/>
      </dsp:nvSpPr>
      <dsp:spPr>
        <a:xfrm>
          <a:off x="0" y="1204056"/>
          <a:ext cx="4952999" cy="9617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F3BF81-226A-4C2D-A6D6-7631004AEB21}">
      <dsp:nvSpPr>
        <dsp:cNvPr id="0" name=""/>
        <dsp:cNvSpPr/>
      </dsp:nvSpPr>
      <dsp:spPr>
        <a:xfrm>
          <a:off x="290922" y="1420444"/>
          <a:ext cx="528949" cy="52894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577597-B806-4C2F-A45A-C9CC60896EA4}">
      <dsp:nvSpPr>
        <dsp:cNvPr id="0" name=""/>
        <dsp:cNvSpPr/>
      </dsp:nvSpPr>
      <dsp:spPr>
        <a:xfrm>
          <a:off x="1110794" y="1204056"/>
          <a:ext cx="3842204" cy="9617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783" tIns="101783" rIns="101783" bIns="101783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Ensuring everyone has the resources and skills</a:t>
          </a:r>
        </a:p>
      </dsp:txBody>
      <dsp:txXfrm>
        <a:off x="1110794" y="1204056"/>
        <a:ext cx="3842204" cy="961726"/>
      </dsp:txXfrm>
    </dsp:sp>
    <dsp:sp modelId="{6A365108-CCD0-4099-909B-16F1C7E6B6E0}">
      <dsp:nvSpPr>
        <dsp:cNvPr id="0" name=""/>
        <dsp:cNvSpPr/>
      </dsp:nvSpPr>
      <dsp:spPr>
        <a:xfrm>
          <a:off x="0" y="2406214"/>
          <a:ext cx="4952999" cy="9617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B1FC91-0B85-49F8-A445-9D058C0E612B}">
      <dsp:nvSpPr>
        <dsp:cNvPr id="0" name=""/>
        <dsp:cNvSpPr/>
      </dsp:nvSpPr>
      <dsp:spPr>
        <a:xfrm>
          <a:off x="290922" y="2622603"/>
          <a:ext cx="528949" cy="52894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B20E07-5392-4E57-9BF0-62357701E32F}">
      <dsp:nvSpPr>
        <dsp:cNvPr id="0" name=""/>
        <dsp:cNvSpPr/>
      </dsp:nvSpPr>
      <dsp:spPr>
        <a:xfrm>
          <a:off x="1110794" y="2406214"/>
          <a:ext cx="3842204" cy="9617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783" tIns="101783" rIns="101783" bIns="101783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Providing effective feedback to reinforce the connection between effort and performance</a:t>
          </a:r>
        </a:p>
      </dsp:txBody>
      <dsp:txXfrm>
        <a:off x="1110794" y="2406214"/>
        <a:ext cx="3842204" cy="961726"/>
      </dsp:txXfrm>
    </dsp:sp>
    <dsp:sp modelId="{7C86ABF2-B40F-40CD-807E-A29C2E850E46}">
      <dsp:nvSpPr>
        <dsp:cNvPr id="0" name=""/>
        <dsp:cNvSpPr/>
      </dsp:nvSpPr>
      <dsp:spPr>
        <a:xfrm>
          <a:off x="0" y="3608373"/>
          <a:ext cx="4952999" cy="9617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129438-38C4-406C-ADC4-1AAC96DE3BAF}">
      <dsp:nvSpPr>
        <dsp:cNvPr id="0" name=""/>
        <dsp:cNvSpPr/>
      </dsp:nvSpPr>
      <dsp:spPr>
        <a:xfrm>
          <a:off x="290922" y="3824762"/>
          <a:ext cx="528949" cy="52894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934917-FCA1-4E6C-85BC-AD0BB47B0065}">
      <dsp:nvSpPr>
        <dsp:cNvPr id="0" name=""/>
        <dsp:cNvSpPr/>
      </dsp:nvSpPr>
      <dsp:spPr>
        <a:xfrm>
          <a:off x="1110794" y="3608373"/>
          <a:ext cx="3842204" cy="9617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783" tIns="101783" rIns="101783" bIns="101783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Creating equitable and transparent reward systems</a:t>
          </a:r>
        </a:p>
      </dsp:txBody>
      <dsp:txXfrm>
        <a:off x="1110794" y="3608373"/>
        <a:ext cx="3842204" cy="96172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81DCF3-D247-4749-8A0F-6C64F6772053}">
      <dsp:nvSpPr>
        <dsp:cNvPr id="0" name=""/>
        <dsp:cNvSpPr/>
      </dsp:nvSpPr>
      <dsp:spPr>
        <a:xfrm>
          <a:off x="0" y="1478"/>
          <a:ext cx="4952999" cy="6302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8AE6A5-4FCC-4270-8D8E-98D9FAD03C96}">
      <dsp:nvSpPr>
        <dsp:cNvPr id="0" name=""/>
        <dsp:cNvSpPr/>
      </dsp:nvSpPr>
      <dsp:spPr>
        <a:xfrm>
          <a:off x="190639" y="143276"/>
          <a:ext cx="346616" cy="34661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2C1DFA-BCD8-4C6D-84F1-03A712E1EC43}">
      <dsp:nvSpPr>
        <dsp:cNvPr id="0" name=""/>
        <dsp:cNvSpPr/>
      </dsp:nvSpPr>
      <dsp:spPr>
        <a:xfrm>
          <a:off x="727895" y="1478"/>
          <a:ext cx="4225103" cy="630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97" tIns="66697" rIns="66697" bIns="66697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Fair treatment of employees and support for wellbeing</a:t>
          </a:r>
          <a:endParaRPr lang="en-US" sz="1400" kern="1200"/>
        </a:p>
      </dsp:txBody>
      <dsp:txXfrm>
        <a:off x="727895" y="1478"/>
        <a:ext cx="4225103" cy="630212"/>
      </dsp:txXfrm>
    </dsp:sp>
    <dsp:sp modelId="{7D82017A-8B7F-490B-A84A-CDBC25344061}">
      <dsp:nvSpPr>
        <dsp:cNvPr id="0" name=""/>
        <dsp:cNvSpPr/>
      </dsp:nvSpPr>
      <dsp:spPr>
        <a:xfrm>
          <a:off x="0" y="789244"/>
          <a:ext cx="4952999" cy="6302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43111C-6F94-4052-AB41-61E2D03B22D6}">
      <dsp:nvSpPr>
        <dsp:cNvPr id="0" name=""/>
        <dsp:cNvSpPr/>
      </dsp:nvSpPr>
      <dsp:spPr>
        <a:xfrm>
          <a:off x="190639" y="931042"/>
          <a:ext cx="346616" cy="34661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76F41D-8F8B-4B0C-ACD7-9B4C30B588D0}">
      <dsp:nvSpPr>
        <dsp:cNvPr id="0" name=""/>
        <dsp:cNvSpPr/>
      </dsp:nvSpPr>
      <dsp:spPr>
        <a:xfrm>
          <a:off x="727895" y="789244"/>
          <a:ext cx="4225103" cy="630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97" tIns="66697" rIns="66697" bIns="66697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Empowering employees to shape their jobs</a:t>
          </a:r>
          <a:endParaRPr lang="en-US" sz="1400" kern="1200"/>
        </a:p>
      </dsp:txBody>
      <dsp:txXfrm>
        <a:off x="727895" y="789244"/>
        <a:ext cx="4225103" cy="630212"/>
      </dsp:txXfrm>
    </dsp:sp>
    <dsp:sp modelId="{4BA75B07-DC25-4118-8FDC-47BB54BFF38A}">
      <dsp:nvSpPr>
        <dsp:cNvPr id="0" name=""/>
        <dsp:cNvSpPr/>
      </dsp:nvSpPr>
      <dsp:spPr>
        <a:xfrm>
          <a:off x="0" y="1577010"/>
          <a:ext cx="4952999" cy="6302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4C8D08-75D4-48BC-BACA-EF3FDFDC88A1}">
      <dsp:nvSpPr>
        <dsp:cNvPr id="0" name=""/>
        <dsp:cNvSpPr/>
      </dsp:nvSpPr>
      <dsp:spPr>
        <a:xfrm>
          <a:off x="190639" y="1718807"/>
          <a:ext cx="346616" cy="34661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FB03D3-691A-4208-839C-2AD86128BE1C}">
      <dsp:nvSpPr>
        <dsp:cNvPr id="0" name=""/>
        <dsp:cNvSpPr/>
      </dsp:nvSpPr>
      <dsp:spPr>
        <a:xfrm>
          <a:off x="727895" y="1577010"/>
          <a:ext cx="4225103" cy="630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97" tIns="66697" rIns="66697" bIns="66697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Effective channels for employee voice</a:t>
          </a:r>
          <a:endParaRPr lang="en-US" sz="1400" kern="1200"/>
        </a:p>
      </dsp:txBody>
      <dsp:txXfrm>
        <a:off x="727895" y="1577010"/>
        <a:ext cx="4225103" cy="630212"/>
      </dsp:txXfrm>
    </dsp:sp>
    <dsp:sp modelId="{7A4E374F-A8CF-4C03-B4A3-BDD1C0D68960}">
      <dsp:nvSpPr>
        <dsp:cNvPr id="0" name=""/>
        <dsp:cNvSpPr/>
      </dsp:nvSpPr>
      <dsp:spPr>
        <a:xfrm>
          <a:off x="0" y="2364775"/>
          <a:ext cx="4952999" cy="6302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C421C2-DF52-4998-9B93-36845C562E8C}">
      <dsp:nvSpPr>
        <dsp:cNvPr id="0" name=""/>
        <dsp:cNvSpPr/>
      </dsp:nvSpPr>
      <dsp:spPr>
        <a:xfrm>
          <a:off x="190639" y="2506573"/>
          <a:ext cx="346616" cy="34661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C7ECD8-C95D-4A5D-8EDB-48505818ADB9}">
      <dsp:nvSpPr>
        <dsp:cNvPr id="0" name=""/>
        <dsp:cNvSpPr/>
      </dsp:nvSpPr>
      <dsp:spPr>
        <a:xfrm>
          <a:off x="727895" y="2364775"/>
          <a:ext cx="4225103" cy="630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97" tIns="66697" rIns="66697" bIns="66697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Good people management skills</a:t>
          </a:r>
          <a:endParaRPr lang="en-US" sz="1400" kern="1200"/>
        </a:p>
      </dsp:txBody>
      <dsp:txXfrm>
        <a:off x="727895" y="2364775"/>
        <a:ext cx="4225103" cy="630212"/>
      </dsp:txXfrm>
    </dsp:sp>
    <dsp:sp modelId="{1CF5F69A-CD8A-41B1-8214-D124CA5B9296}">
      <dsp:nvSpPr>
        <dsp:cNvPr id="0" name=""/>
        <dsp:cNvSpPr/>
      </dsp:nvSpPr>
      <dsp:spPr>
        <a:xfrm>
          <a:off x="0" y="3152541"/>
          <a:ext cx="4952999" cy="6302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5C6C7C-8CD4-4747-89F3-480E5AD31214}">
      <dsp:nvSpPr>
        <dsp:cNvPr id="0" name=""/>
        <dsp:cNvSpPr/>
      </dsp:nvSpPr>
      <dsp:spPr>
        <a:xfrm>
          <a:off x="190639" y="3294338"/>
          <a:ext cx="346616" cy="34661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B7A577-7E7B-48E5-80C3-89802CE97204}">
      <dsp:nvSpPr>
        <dsp:cNvPr id="0" name=""/>
        <dsp:cNvSpPr/>
      </dsp:nvSpPr>
      <dsp:spPr>
        <a:xfrm>
          <a:off x="727895" y="3152541"/>
          <a:ext cx="4225103" cy="630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97" tIns="66697" rIns="66697" bIns="66697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Performance management systems that motivate and provide career development opportunities </a:t>
          </a:r>
          <a:endParaRPr lang="en-US" sz="1400" kern="1200"/>
        </a:p>
      </dsp:txBody>
      <dsp:txXfrm>
        <a:off x="727895" y="3152541"/>
        <a:ext cx="4225103" cy="630212"/>
      </dsp:txXfrm>
    </dsp:sp>
    <dsp:sp modelId="{E94BE0AA-66C4-4AC3-9FB5-532DD2677419}">
      <dsp:nvSpPr>
        <dsp:cNvPr id="0" name=""/>
        <dsp:cNvSpPr/>
      </dsp:nvSpPr>
      <dsp:spPr>
        <a:xfrm>
          <a:off x="0" y="3940306"/>
          <a:ext cx="4952999" cy="6302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C1890C-EE4F-4E3E-A23E-E6C036734F2B}">
      <dsp:nvSpPr>
        <dsp:cNvPr id="0" name=""/>
        <dsp:cNvSpPr/>
      </dsp:nvSpPr>
      <dsp:spPr>
        <a:xfrm>
          <a:off x="190639" y="4082104"/>
          <a:ext cx="346616" cy="34661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F55A7D-6477-4DDE-B928-A1E6A2403862}">
      <dsp:nvSpPr>
        <dsp:cNvPr id="0" name=""/>
        <dsp:cNvSpPr/>
      </dsp:nvSpPr>
      <dsp:spPr>
        <a:xfrm>
          <a:off x="727895" y="3940306"/>
          <a:ext cx="4225103" cy="630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697" tIns="66697" rIns="66697" bIns="66697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Communication that keeps people informed of purpose, vision and latest developments</a:t>
          </a:r>
          <a:endParaRPr lang="en-US" sz="1400" kern="1200"/>
        </a:p>
      </dsp:txBody>
      <dsp:txXfrm>
        <a:off x="727895" y="3940306"/>
        <a:ext cx="4225103" cy="6302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D44F26-BF84-4DFF-8C64-49BDD4B9252B}" type="datetimeFigureOut">
              <a:t>2/11/2025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BFEE96-00DC-4EFD-8F17-BA11D527BC8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70884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orldofwork.io/2019/02/mcclellands-motivation-theory/" TargetMode="External"/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indeed.com/hire/c/info/mcclelland-theory-of-needs" TargetMode="External"/></Relationships>
</file>

<file path=ppt/notesSlides/_rels/notes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deed.com/hire/c/info/mcclelland-theory-of-needs" TargetMode="External"/><Relationship Id="rId7" Type="http://schemas.openxmlformats.org/officeDocument/2006/relationships/hyperlink" Target="https://worldofwork.io/2019/02/mcclellands-motivation-theory/" TargetMode="External"/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alp.consulting/mcclelland-theory-of-needs/" TargetMode="External"/><Relationship Id="rId5" Type="http://schemas.openxmlformats.org/officeDocument/2006/relationships/hyperlink" Target="https://www.linkedin.com/advice/1/how-can-team-leaders-apply-motivation-theories-psnje" TargetMode="External"/><Relationship Id="rId4" Type="http://schemas.openxmlformats.org/officeDocument/2006/relationships/hyperlink" Target="https://planyway.com/blog/mcclelland-theory" TargetMode="Externa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Kahn – earliest – how people express themselves physically, cognitively and emotionally as they interact with their jobs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BFEE96-00DC-4EFD-8F17-BA11D527BC8D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57736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What do you get out of this video in terms of engagement?  What are the main themes?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BFEE96-00DC-4EFD-8F17-BA11D527BC8D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28875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Not the former PM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BFEE96-00DC-4EFD-8F17-BA11D527BC8D}" type="slidenum">
              <a:rPr lang="en-US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89320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Employers should be </a:t>
            </a:r>
            <a:r>
              <a:rPr lang="en-US" dirty="0" err="1">
                <a:ea typeface="Calibri"/>
                <a:cs typeface="Calibri"/>
              </a:rPr>
              <a:t>caredul</a:t>
            </a:r>
            <a:r>
              <a:rPr lang="en-US" dirty="0">
                <a:ea typeface="Calibri"/>
                <a:cs typeface="Calibri"/>
              </a:rPr>
              <a:t> not to assume that people are inherently demotivated – people are naturally motivated to do a good job and become demotivated when they feel overworked, unsupported or frustrated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BFEE96-00DC-4EFD-8F17-BA11D527BC8D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61809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The concept of </a:t>
            </a:r>
            <a:r>
              <a:rPr lang="en-US" dirty="0" err="1">
                <a:ea typeface="Calibri"/>
                <a:cs typeface="Calibri"/>
              </a:rPr>
              <a:t>identifing</a:t>
            </a:r>
            <a:r>
              <a:rPr lang="en-US" dirty="0">
                <a:ea typeface="Calibri"/>
                <a:cs typeface="Calibri"/>
              </a:rPr>
              <a:t> with an </a:t>
            </a:r>
            <a:r>
              <a:rPr lang="en-US" dirty="0" err="1">
                <a:ea typeface="Calibri"/>
                <a:cs typeface="Calibri"/>
              </a:rPr>
              <a:t>organisation</a:t>
            </a:r>
            <a:r>
              <a:rPr lang="en-US" dirty="0">
                <a:ea typeface="Calibri"/>
                <a:cs typeface="Calibri"/>
              </a:rPr>
              <a:t> is well established and researched.  Gained traction in the 80s. Very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BFEE96-00DC-4EFD-8F17-BA11D527BC8D}" type="slidenum"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897058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Gives us an understanding about people's sense of belonging, allowing people to feel part of a larger group</a:t>
            </a:r>
          </a:p>
          <a:p>
            <a:r>
              <a:rPr lang="en-US" dirty="0">
                <a:ea typeface="Calibri"/>
                <a:cs typeface="Calibri"/>
              </a:rPr>
              <a:t>Job satisfaction, productivity, career stability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BFEE96-00DC-4EFD-8F17-BA11D527BC8D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634614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Essential for creating a motivated workforce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BFEE96-00DC-4EFD-8F17-BA11D527BC8D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94922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Helpful, considerate, positive participation</a:t>
            </a:r>
          </a:p>
          <a:p>
            <a:r>
              <a:rPr lang="en-US" dirty="0">
                <a:ea typeface="Calibri"/>
                <a:cs typeface="Calibri"/>
              </a:rPr>
              <a:t>Lead by example, compelling vision, empower people, training</a:t>
            </a:r>
          </a:p>
          <a:p>
            <a:r>
              <a:rPr lang="en-US" dirty="0">
                <a:ea typeface="Calibri"/>
                <a:cs typeface="Calibri"/>
              </a:rPr>
              <a:t>Informal ways to reward it: public recognition, newsletters, valentines gifts, coffee, reserved car parking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BFEE96-00DC-4EFD-8F17-BA11D527BC8D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913453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Human motivation driven by a hierarchy of five needs.  On a practical level, it can used to design meaningful jobs that meet every aspect of the hierarchy, from competitive salaries, comfortable working environments, health and safety, social needs and so 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BFEE96-00DC-4EFD-8F17-BA11D527BC8D}" type="slidenum">
              <a:rPr lang="en-US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333117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Hygiene factors: salary and benefits, job security, company policies, working conditions, relationships – these do not necessarily motivate</a:t>
            </a:r>
          </a:p>
          <a:p>
            <a:r>
              <a:rPr lang="en-US" dirty="0">
                <a:ea typeface="Calibri"/>
                <a:cs typeface="Calibri"/>
              </a:rPr>
              <a:t>Motivators: achievement, recognition, responsibility, opportunities for advancement, meaningful work .</a:t>
            </a:r>
          </a:p>
          <a:p>
            <a:endParaRPr lang="en-US" dirty="0">
              <a:ea typeface="Calibri"/>
              <a:cs typeface="Calibri"/>
            </a:endParaRPr>
          </a:p>
          <a:p>
            <a:r>
              <a:rPr lang="en-US" dirty="0">
                <a:ea typeface="Calibri"/>
                <a:cs typeface="Calibri"/>
              </a:rPr>
              <a:t>To truly motivate employees, the </a:t>
            </a:r>
            <a:r>
              <a:rPr lang="en-US" err="1">
                <a:ea typeface="Calibri"/>
                <a:cs typeface="Calibri"/>
              </a:rPr>
              <a:t>organisation</a:t>
            </a:r>
            <a:r>
              <a:rPr lang="en-US" dirty="0">
                <a:ea typeface="Calibri"/>
                <a:cs typeface="Calibri"/>
              </a:rPr>
              <a:t> must focus on enhancing motivators rather than solely addressing hygiene factors</a:t>
            </a:r>
          </a:p>
          <a:p>
            <a:endParaRPr lang="en-US" dirty="0">
              <a:ea typeface="Calibri"/>
              <a:cs typeface="Calibri"/>
            </a:endParaRPr>
          </a:p>
          <a:p>
            <a:r>
              <a:rPr lang="en-US" dirty="0">
                <a:ea typeface="Calibri"/>
                <a:cs typeface="Calibri"/>
              </a:rPr>
              <a:t>Critics:  self reported data and not accounting for cultural or individual differences </a:t>
            </a:r>
          </a:p>
          <a:p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BFEE96-00DC-4EFD-8F17-BA11D527BC8D}" type="slidenum">
              <a:rPr lang="en-US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199288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u="sng" dirty="0"/>
              <a:t>1. Need for Achievement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dirty="0"/>
              <a:t>Individuals with a high need for achievement:</a:t>
            </a:r>
            <a:endParaRPr lang="en-US" dirty="0">
              <a:ea typeface="Calibri"/>
              <a:cs typeface="Calibri"/>
            </a:endParaRPr>
          </a:p>
          <a:p>
            <a:pPr marL="285750" lvl="1" indent="-285750">
              <a:buFont typeface="Arial"/>
              <a:buChar char="•"/>
            </a:pPr>
            <a:r>
              <a:rPr lang="en-US" dirty="0"/>
              <a:t>Prefer tasks of moderate difficulty</a:t>
            </a:r>
          </a:p>
          <a:p>
            <a:pPr marL="285750" lvl="1" indent="-285750">
              <a:buFont typeface="Arial"/>
              <a:buChar char="•"/>
            </a:pPr>
            <a:r>
              <a:rPr lang="en-US" dirty="0"/>
              <a:t>Seek personal responsibility for performance</a:t>
            </a:r>
          </a:p>
          <a:p>
            <a:pPr marL="285750" lvl="1" indent="-285750">
              <a:buFont typeface="Arial"/>
              <a:buChar char="•"/>
            </a:pPr>
            <a:r>
              <a:rPr lang="en-US" dirty="0"/>
              <a:t>Desire feedback on their work</a:t>
            </a:r>
          </a:p>
          <a:p>
            <a:pPr marL="285750" lvl="1" indent="-285750">
              <a:buFont typeface="Arial"/>
              <a:buChar char="•"/>
            </a:pPr>
            <a:r>
              <a:rPr lang="en-US" dirty="0"/>
              <a:t>Often excel in entrepreneurial or sales roles</a:t>
            </a:r>
            <a:endParaRPr lang="en-US" dirty="0">
              <a:ea typeface="Calibri"/>
              <a:cs typeface="Calibri"/>
            </a:endParaRPr>
          </a:p>
          <a:p>
            <a:pPr marL="285750" lvl="1" indent="-285750">
              <a:buFont typeface="Arial"/>
              <a:buChar char="•"/>
            </a:pPr>
            <a:endParaRPr lang="en-US" dirty="0"/>
          </a:p>
          <a:p>
            <a:pPr lvl="1"/>
            <a:r>
              <a:rPr lang="en-US" u="sng" dirty="0"/>
              <a:t>2. Need for Affiliation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dirty="0"/>
              <a:t>Those with a strong need for affiliation:</a:t>
            </a:r>
          </a:p>
          <a:p>
            <a:pPr marL="285750" lvl="1" indent="-285750">
              <a:buFont typeface="Arial"/>
              <a:buChar char="•"/>
            </a:pPr>
            <a:r>
              <a:rPr lang="en-US" dirty="0"/>
              <a:t>Value social relationships and belonging</a:t>
            </a:r>
          </a:p>
          <a:p>
            <a:pPr marL="285750" lvl="1" indent="-285750">
              <a:buFont typeface="Arial"/>
              <a:buChar char="•"/>
            </a:pPr>
            <a:r>
              <a:rPr lang="en-US" dirty="0"/>
              <a:t>Prefer collaborative work environments</a:t>
            </a:r>
          </a:p>
          <a:p>
            <a:pPr marL="285750" lvl="1" indent="-285750">
              <a:buFont typeface="Arial"/>
              <a:buChar char="•"/>
            </a:pPr>
            <a:r>
              <a:rPr lang="en-US" dirty="0"/>
              <a:t>Tend to conform to group norms</a:t>
            </a:r>
          </a:p>
          <a:p>
            <a:pPr marL="285750" lvl="1" indent="-285750">
              <a:buFont typeface="Arial"/>
              <a:buChar char="•"/>
            </a:pPr>
            <a:r>
              <a:rPr lang="en-US" dirty="0"/>
              <a:t>Often perform well in customer service or team-oriented positions</a:t>
            </a:r>
            <a:endParaRPr lang="en-US" dirty="0">
              <a:ea typeface="Calibri" panose="020F0502020204030204"/>
              <a:cs typeface="Calibri" panose="020F0502020204030204"/>
            </a:endParaRPr>
          </a:p>
          <a:p>
            <a:pPr marL="285750" lvl="1" indent="-285750">
              <a:buFont typeface="Arial"/>
              <a:buChar char="•"/>
            </a:pPr>
            <a:endParaRPr lang="en-US" dirty="0"/>
          </a:p>
          <a:p>
            <a:pPr lvl="1"/>
            <a:r>
              <a:rPr lang="en-US" u="sng" dirty="0"/>
              <a:t>3. Need for Power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dirty="0"/>
              <a:t>People with a high need for power:</a:t>
            </a:r>
          </a:p>
          <a:p>
            <a:pPr marL="285750" lvl="1" indent="-285750">
              <a:buFont typeface="Arial"/>
              <a:buChar char="•"/>
            </a:pPr>
            <a:r>
              <a:rPr lang="en-US" dirty="0"/>
              <a:t>Seek to influence and control others</a:t>
            </a:r>
          </a:p>
          <a:p>
            <a:pPr marL="285750" lvl="1" indent="-285750">
              <a:buFont typeface="Arial"/>
              <a:buChar char="•"/>
            </a:pPr>
            <a:r>
              <a:rPr lang="en-US" dirty="0"/>
              <a:t>Are often drawn to leadership positions</a:t>
            </a:r>
          </a:p>
          <a:p>
            <a:pPr marL="285750" lvl="1" indent="-285750">
              <a:buFont typeface="Arial"/>
              <a:buChar char="•"/>
            </a:pPr>
            <a:r>
              <a:rPr lang="en-US" dirty="0"/>
              <a:t>May be motivated by personal or institutional power</a:t>
            </a:r>
          </a:p>
          <a:p>
            <a:pPr marL="285750" lvl="1" indent="-285750">
              <a:buFont typeface="Arial"/>
              <a:buChar char="•"/>
            </a:pPr>
            <a:r>
              <a:rPr lang="en-US" dirty="0"/>
              <a:t>Can be effective managers when power is channeled positively</a:t>
            </a:r>
            <a:r>
              <a:rPr lang="en-US" dirty="0">
                <a:hlinkClick r:id="rId3"/>
              </a:rPr>
              <a:t>3</a:t>
            </a:r>
            <a:r>
              <a:rPr lang="en-US" dirty="0">
                <a:hlinkClick r:id="rId4"/>
              </a:rPr>
              <a:t>7</a:t>
            </a:r>
            <a:endParaRPr lang="en-US"/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BFEE96-00DC-4EFD-8F17-BA11D527BC8D}" type="slidenum">
              <a:rPr lang="en-US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658246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Arial"/>
              <a:buChar char="•"/>
            </a:pPr>
            <a:r>
              <a:rPr lang="en-US"/>
              <a:t>Identifying individual motivators: By recognizing whether team members are primarily driven by achievement, affiliation, or power, managers can assign tasks and roles that align with these motivations</a:t>
            </a:r>
            <a:r>
              <a:rPr lang="en-US" dirty="0">
                <a:hlinkClick r:id="rId3"/>
              </a:rPr>
              <a:t>2</a:t>
            </a:r>
            <a:r>
              <a:rPr lang="en-US" dirty="0">
                <a:hlinkClick r:id="rId4"/>
              </a:rPr>
              <a:t>3</a:t>
            </a:r>
            <a:r>
              <a:rPr lang="en-US"/>
              <a:t>.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Optimizing task allocation: Achievement-oriented individuals can be given challenging projects with measurable goals, affiliation-driven members can be placed in collaborative roles, and power-motivated employees can be offered leadership opportunities</a:t>
            </a:r>
            <a:r>
              <a:rPr lang="en-US" dirty="0">
                <a:hlinkClick r:id="rId5"/>
              </a:rPr>
              <a:t>1</a:t>
            </a:r>
            <a:r>
              <a:rPr lang="en-US" dirty="0">
                <a:hlinkClick r:id="rId4"/>
              </a:rPr>
              <a:t>3</a:t>
            </a:r>
            <a:r>
              <a:rPr lang="en-US"/>
              <a:t>.</a:t>
            </a:r>
          </a:p>
          <a:p>
            <a:pPr marL="285750" indent="-285750">
              <a:buFont typeface="Arial"/>
              <a:buChar char="•"/>
            </a:pPr>
            <a:r>
              <a:rPr lang="en-US" dirty="0"/>
              <a:t>Enhancing communication: Understanding each team member's primary need allows for more effective communication strategies, tailoring feedback and recognition to what resonates most with each individual</a:t>
            </a:r>
            <a:r>
              <a:rPr lang="en-US" dirty="0">
                <a:hlinkClick r:id="rId6"/>
              </a:rPr>
              <a:t>4</a:t>
            </a:r>
            <a:r>
              <a:rPr lang="en-US" dirty="0"/>
              <a:t>.</a:t>
            </a:r>
            <a:endParaRPr lang="en-US" dirty="0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 dirty="0"/>
              <a:t>Improving team composition: Leaders can create balanced teams by combining individuals with complementary motivational profiles, fostering a more dynamic and effective work environment</a:t>
            </a:r>
            <a:r>
              <a:rPr lang="en-US" dirty="0">
                <a:hlinkClick r:id="rId4"/>
              </a:rPr>
              <a:t>3</a:t>
            </a:r>
            <a:r>
              <a:rPr lang="en-US" dirty="0"/>
              <a:t>.</a:t>
            </a:r>
            <a:endParaRPr lang="en-US" dirty="0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 dirty="0"/>
              <a:t>Facilitating career development: By aligning career paths with individual needs, managers can create more engaging and satisfying long-term prospects for team members</a:t>
            </a:r>
            <a:r>
              <a:rPr lang="en-US" dirty="0">
                <a:hlinkClick r:id="rId6"/>
              </a:rPr>
              <a:t>4</a:t>
            </a:r>
            <a:r>
              <a:rPr lang="en-US" dirty="0"/>
              <a:t>.</a:t>
            </a:r>
            <a:endParaRPr lang="en-US" dirty="0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 dirty="0"/>
              <a:t>Customizing incentives: Rewards and recognition can be tailored to match the dominant needs of team members, increasing their effectiveness in motivating performance</a:t>
            </a:r>
            <a:r>
              <a:rPr lang="en-US" dirty="0">
                <a:hlinkClick r:id="rId3"/>
              </a:rPr>
              <a:t>2</a:t>
            </a:r>
            <a:r>
              <a:rPr lang="en-US" dirty="0"/>
              <a:t>.</a:t>
            </a:r>
            <a:endParaRPr lang="en-US" dirty="0"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 dirty="0"/>
              <a:t>Resolving conflicts: Understanding the underlying motivations of team members can help in mediating conflicts and finding mutually beneficial solutions</a:t>
            </a:r>
            <a:r>
              <a:rPr lang="en-US" dirty="0">
                <a:hlinkClick r:id="rId7"/>
              </a:rPr>
              <a:t>5</a:t>
            </a:r>
            <a:r>
              <a:rPr lang="en-US" dirty="0"/>
              <a:t>.</a:t>
            </a:r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BFEE96-00DC-4EFD-8F17-BA11D527BC8D}" type="slidenum">
              <a:rPr lang="en-US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961860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All three factors must be present for motivation to occur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BFEE96-00DC-4EFD-8F17-BA11D527BC8D}" type="slidenum">
              <a:rPr lang="en-US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620335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Do you agree?  Can people be motivated?</a:t>
            </a:r>
          </a:p>
          <a:p>
            <a:endParaRPr lang="en-US" dirty="0">
              <a:ea typeface="Calibri"/>
              <a:cs typeface="Calibri"/>
            </a:endParaRPr>
          </a:p>
          <a:p>
            <a:r>
              <a:rPr lang="en-US" dirty="0">
                <a:ea typeface="Calibri"/>
                <a:cs typeface="Calibri"/>
              </a:rPr>
              <a:t>SS is an inspirational speaker who focuses on leadership.  His TED talk on why has been viewed over 60 million times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BFEE96-00DC-4EFD-8F17-BA11D527BC8D}" type="slidenum">
              <a:rPr lang="en-US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6740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8D7368D-31D9-8101-473D-CD39E706F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796401" y="3378954"/>
            <a:ext cx="6394567" cy="3479046"/>
          </a:xfrm>
          <a:custGeom>
            <a:avLst/>
            <a:gdLst>
              <a:gd name="connsiteX0" fmla="*/ 5171297 w 6394567"/>
              <a:gd name="connsiteY0" fmla="*/ 284 h 3479046"/>
              <a:gd name="connsiteX1" fmla="*/ 6394290 w 6394567"/>
              <a:gd name="connsiteY1" fmla="*/ 430072 h 3479046"/>
              <a:gd name="connsiteX2" fmla="*/ 6394567 w 6394567"/>
              <a:gd name="connsiteY2" fmla="*/ 430316 h 3479046"/>
              <a:gd name="connsiteX3" fmla="*/ 6394567 w 6394567"/>
              <a:gd name="connsiteY3" fmla="*/ 3479046 h 3479046"/>
              <a:gd name="connsiteX4" fmla="*/ 0 w 6394567"/>
              <a:gd name="connsiteY4" fmla="*/ 3479046 h 3479046"/>
              <a:gd name="connsiteX5" fmla="*/ 3916974 w 6394567"/>
              <a:gd name="connsiteY5" fmla="*/ 405504 h 3479046"/>
              <a:gd name="connsiteX6" fmla="*/ 3959456 w 6394567"/>
              <a:gd name="connsiteY6" fmla="*/ 373857 h 3479046"/>
              <a:gd name="connsiteX7" fmla="*/ 5052215 w 6394567"/>
              <a:gd name="connsiteY7" fmla="*/ 1756 h 3479046"/>
              <a:gd name="connsiteX8" fmla="*/ 5171297 w 6394567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39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F32C74-82F4-2A29-889B-EF23CEE6AA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6801" y="1122363"/>
            <a:ext cx="6211185" cy="23052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ACADD6-278F-604C-8A38-BBBAFC6754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6802" y="3549048"/>
            <a:ext cx="5029198" cy="1956278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43946B-3F5A-C916-B62B-8D5938EA82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2/11/2025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86539F-2DB8-FCDA-C884-9C3CD29B8C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DAA7B3-5D3B-D493-8F6F-1FEBB8576D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66964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EA4769-9A55-AF9B-4CE4-DFA07E711C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E45D9E-DBB4-B890-88D5-B4C03599EC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E15260-1C0B-A965-3114-D7C40D18B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2/11/2025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AAF4D1-0334-3F24-69B4-06C7BD7426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8BA76D-3B8B-429D-9B32-54D6A6297C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27798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8D9C414-4A2F-78AF-ED60-6130D4C563B3}"/>
              </a:ext>
            </a:extLst>
          </p:cNvPr>
          <p:cNvSpPr/>
          <p:nvPr/>
        </p:nvSpPr>
        <p:spPr>
          <a:xfrm>
            <a:off x="6284115" y="3378954"/>
            <a:ext cx="5907885" cy="3479046"/>
          </a:xfrm>
          <a:custGeom>
            <a:avLst/>
            <a:gdLst>
              <a:gd name="connsiteX0" fmla="*/ 5171297 w 5907885"/>
              <a:gd name="connsiteY0" fmla="*/ 284 h 3479046"/>
              <a:gd name="connsiteX1" fmla="*/ 5813217 w 5907885"/>
              <a:gd name="connsiteY1" fmla="*/ 114238 h 3479046"/>
              <a:gd name="connsiteX2" fmla="*/ 5907885 w 5907885"/>
              <a:gd name="connsiteY2" fmla="*/ 151524 h 3479046"/>
              <a:gd name="connsiteX3" fmla="*/ 5907885 w 5907885"/>
              <a:gd name="connsiteY3" fmla="*/ 3479046 h 3479046"/>
              <a:gd name="connsiteX4" fmla="*/ 0 w 5907885"/>
              <a:gd name="connsiteY4" fmla="*/ 3479046 h 3479046"/>
              <a:gd name="connsiteX5" fmla="*/ 3916974 w 5907885"/>
              <a:gd name="connsiteY5" fmla="*/ 405504 h 3479046"/>
              <a:gd name="connsiteX6" fmla="*/ 3959456 w 5907885"/>
              <a:gd name="connsiteY6" fmla="*/ 373857 h 3479046"/>
              <a:gd name="connsiteX7" fmla="*/ 5052215 w 5907885"/>
              <a:gd name="connsiteY7" fmla="*/ 1756 h 3479046"/>
              <a:gd name="connsiteX8" fmla="*/ 5171297 w 5907885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907885" h="3479046">
                <a:moveTo>
                  <a:pt x="5171297" y="284"/>
                </a:moveTo>
                <a:cubicBezTo>
                  <a:pt x="5389485" y="3908"/>
                  <a:pt x="5606422" y="42249"/>
                  <a:pt x="5813217" y="114238"/>
                </a:cubicBezTo>
                <a:lnTo>
                  <a:pt x="5907885" y="151524"/>
                </a:lnTo>
                <a:lnTo>
                  <a:pt x="5907885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23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3410AE4-7FC7-589E-B6D3-0DA7B5FC5CE3}"/>
              </a:ext>
            </a:extLst>
          </p:cNvPr>
          <p:cNvSpPr/>
          <p:nvPr/>
        </p:nvSpPr>
        <p:spPr>
          <a:xfrm flipH="1" flipV="1">
            <a:off x="0" y="0"/>
            <a:ext cx="2923855" cy="1479128"/>
          </a:xfrm>
          <a:custGeom>
            <a:avLst/>
            <a:gdLst>
              <a:gd name="connsiteX0" fmla="*/ 2923855 w 2923855"/>
              <a:gd name="connsiteY0" fmla="*/ 1479128 h 1479128"/>
              <a:gd name="connsiteX1" fmla="*/ 0 w 2923855"/>
              <a:gd name="connsiteY1" fmla="*/ 1479128 h 1479128"/>
              <a:gd name="connsiteX2" fmla="*/ 1368245 w 2923855"/>
              <a:gd name="connsiteY2" fmla="*/ 405504 h 1479128"/>
              <a:gd name="connsiteX3" fmla="*/ 1410727 w 2923855"/>
              <a:gd name="connsiteY3" fmla="*/ 373857 h 1479128"/>
              <a:gd name="connsiteX4" fmla="*/ 2503486 w 2923855"/>
              <a:gd name="connsiteY4" fmla="*/ 1756 h 1479128"/>
              <a:gd name="connsiteX5" fmla="*/ 2622568 w 2923855"/>
              <a:gd name="connsiteY5" fmla="*/ 284 h 1479128"/>
              <a:gd name="connsiteX6" fmla="*/ 2785835 w 2923855"/>
              <a:gd name="connsiteY6" fmla="*/ 9494 h 1479128"/>
              <a:gd name="connsiteX7" fmla="*/ 2923855 w 2923855"/>
              <a:gd name="connsiteY7" fmla="*/ 28352 h 14791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23855" h="1479128">
                <a:moveTo>
                  <a:pt x="2923855" y="1479128"/>
                </a:moveTo>
                <a:lnTo>
                  <a:pt x="0" y="1479128"/>
                </a:lnTo>
                <a:lnTo>
                  <a:pt x="1368245" y="405504"/>
                </a:lnTo>
                <a:lnTo>
                  <a:pt x="1410727" y="373857"/>
                </a:lnTo>
                <a:cubicBezTo>
                  <a:pt x="1742357" y="139664"/>
                  <a:pt x="2122368" y="17528"/>
                  <a:pt x="2503486" y="1756"/>
                </a:cubicBezTo>
                <a:cubicBezTo>
                  <a:pt x="2543187" y="114"/>
                  <a:pt x="2582898" y="-375"/>
                  <a:pt x="2622568" y="284"/>
                </a:cubicBezTo>
                <a:cubicBezTo>
                  <a:pt x="2677115" y="1190"/>
                  <a:pt x="2731584" y="4266"/>
                  <a:pt x="2785835" y="9494"/>
                </a:cubicBezTo>
                <a:lnTo>
                  <a:pt x="2923855" y="28352"/>
                </a:lnTo>
                <a:close/>
              </a:path>
            </a:pathLst>
          </a:custGeom>
          <a:gradFill>
            <a:gsLst>
              <a:gs pos="33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381CBD-08D9-3C9A-7620-24F2D64048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709738"/>
            <a:ext cx="6455434" cy="2981274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D5AE2B-1716-CEEC-73F8-E81F591925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6800" y="4759252"/>
            <a:ext cx="5397260" cy="95574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CF3052-6EE8-979F-04FB-1B8DF81F29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2/11/2025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986285-161A-6869-27C2-0A159C2344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7ED64F-5DAB-238D-C34A-1DCCB12221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99909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F484D0-7460-7B08-F1EE-96EABE4021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799" y="936841"/>
            <a:ext cx="10092477" cy="95366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80B7F9-8ECB-7079-A11E-51D3903E2B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6800" y="2117341"/>
            <a:ext cx="4809482" cy="37601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E97161-CAF5-CA48-D814-7ACD43AB99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9795" y="2117341"/>
            <a:ext cx="4809482" cy="37601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3BD680-4E7A-5155-3CAE-6BD44EE8BA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2/11/2025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6A152D-EFF2-B3AA-3F25-14E1136734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BD6032-FD7A-BFFD-9BE5-48EDBEFBD1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31886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647F4D-4855-340E-03F3-4860885EC6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63283"/>
            <a:ext cx="10096500" cy="91600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CEB472-7426-C288-B5F6-0A1232DCED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6801" y="1879287"/>
            <a:ext cx="4739628" cy="582117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2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194F9C-B6FA-97C3-F618-0CF956CB53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66801" y="2505075"/>
            <a:ext cx="4739628" cy="33896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8F5665C-7910-AFA2-350F-42C06ED5AF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0330" y="1879287"/>
            <a:ext cx="4762970" cy="582117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25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71352E-1DE0-F0CD-6F81-1D8FF59C2B0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00330" y="2505075"/>
            <a:ext cx="4762970" cy="33896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D38F7E4-7D9E-4736-3269-4F0C469961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2/11/2025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18386CF-9A84-8D2A-BC47-C951DD9949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980844D-FE1F-49E7-3BBD-527FB72ECD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68807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F691C-93A5-1364-00A9-A470C289F3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357223"/>
            <a:ext cx="8886884" cy="1043078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E055BD-4154-B9D1-0B5B-B1E3A06B6B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2/11/2025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2A9E4A-03D1-7A8B-233D-014A3248F0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2CEFC4-D276-DF45-F395-F5BD2EA70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64308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12C0AD-76F4-FCE4-2717-0A9AA4351B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2/11/2025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E83BB66-3F41-7F1D-5108-B3F679A88E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AA6DA0-07AE-4BE4-B82F-7936D0E3E3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9135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CBFB75-C953-0BD0-4E2E-7177674262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770626"/>
            <a:ext cx="3705225" cy="1286774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E1AA52-60F3-40F2-673B-5848F4253F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75426"/>
            <a:ext cx="5980112" cy="476837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0167E8-C561-5A72-AED3-442F66DDEE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DBFED3-7CB3-1B8B-9504-13A121CAD0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2/11/2025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2456C9-19A0-4441-B1AF-B7AFBF642F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8898EA-84CC-411C-0012-D314953696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66042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AC1E10-1458-2553-05B4-313F7E26D2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782128"/>
            <a:ext cx="3705225" cy="1275272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3C0F677-F177-6DED-1920-685B9D9FF25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143000"/>
            <a:ext cx="5980112" cy="4572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4D1CB1-2109-480E-8904-4077C94D6E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6576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B0DB38-7CB9-2140-BC21-6D2E7DD0B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2/11/2025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B448AD-3B1D-4B5E-CAB9-BB5FD2CDEB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EEF53D-CF5A-87A2-E973-3B8CCDEBAA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04871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650D2E-0561-F284-F89A-AAE3CD09A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36841"/>
            <a:ext cx="10239338" cy="95366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657C4C-16EC-2477-6332-830F53011D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69848" y="2139696"/>
            <a:ext cx="10239338" cy="367768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0940D3-6996-1C08-F1AF-87C3546579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2/11/2025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3676C3-588F-B636-8CE0-AA2CBFBCE9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CEF8A9-EB1E-B344-A4B8-B58D06336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61052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EF3A28-33E4-2796-AE7A-1234569F5C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44950" y="1081177"/>
            <a:ext cx="2508849" cy="463382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D185FC-2BBB-E997-A5CD-F2C6CF6B7C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66800" y="1081177"/>
            <a:ext cx="7505700" cy="463382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314B3C-96CD-071C-C2AD-2C7E04F819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51CED-465B-40B5-ADCE-957C918F227B}" type="datetimeFigureOut">
              <a:rPr lang="en-US" smtClean="0"/>
              <a:t>2/11/2025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AA2B04-F5E0-C5A3-C77D-6AE9A9E913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155BC2-C712-C4A4-50EC-E10D883443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48874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21F4A25-A386-9574-775C-E5E5F9FC35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936841"/>
            <a:ext cx="8886884" cy="95366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F7885F-2B7B-74DB-9996-E0ACEBC9DB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69848" y="2139696"/>
            <a:ext cx="8883836" cy="36776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4F519-BA47-2B81-CC1C-7E1F119EC69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77379" y="4629744"/>
            <a:ext cx="265350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E351CED-465B-40B5-ADCE-957C918F227B}" type="datetimeFigureOut">
              <a:rPr lang="en-US" smtClean="0"/>
              <a:t>2/11/2025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952D7B-C352-1630-4C3D-7D5983C04D4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610602" y="6318446"/>
            <a:ext cx="274319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6E04F0-DF9B-480B-CC46-BAE7A81FB7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53800" y="6318446"/>
            <a:ext cx="61569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 b="1">
                <a:solidFill>
                  <a:schemeClr val="tx1"/>
                </a:solidFill>
              </a:defRPr>
            </a:lvl1pPr>
          </a:lstStyle>
          <a:p>
            <a:fld id="{5A33CB2A-1702-4C1D-9CC4-8D472D39F1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2828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  <p:sldLayoutId id="2147483709" r:id="rId4"/>
    <p:sldLayoutId id="2147483710" r:id="rId5"/>
    <p:sldLayoutId id="2147483704" r:id="rId6"/>
    <p:sldLayoutId id="2147483700" r:id="rId7"/>
    <p:sldLayoutId id="2147483701" r:id="rId8"/>
    <p:sldLayoutId id="2147483702" r:id="rId9"/>
    <p:sldLayoutId id="2147483703" r:id="rId10"/>
    <p:sldLayoutId id="214748370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–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772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Neue Haas Grotesk Text Pro" panose="020B0504020202020204" pitchFamily="34" charset="0"/>
        <a:buChar char="–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journalslibrary.nihr.ac.uk/hsdr/HSDR03260#/abstract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xqO3sfRZDAE?feature=oembed" TargetMode="External"/><Relationship Id="rId4" Type="http://schemas.openxmlformats.org/officeDocument/2006/relationships/image" Target="../media/image21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vimeo.com/555161503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y7xAtSETznY?feature=oembed" TargetMode="External"/><Relationship Id="rId4" Type="http://schemas.openxmlformats.org/officeDocument/2006/relationships/image" Target="../media/image43.jpeg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vestorsinpeople.com" TargetMode="External"/><Relationship Id="rId2" Type="http://schemas.openxmlformats.org/officeDocument/2006/relationships/hyperlink" Target="https://www.greatplacetowork.co.uk/about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8.jpeg"/><Relationship Id="rId5" Type="http://schemas.openxmlformats.org/officeDocument/2006/relationships/hyperlink" Target="https://www.tenspace.co.uk" TargetMode="External"/><Relationship Id="rId4" Type="http://schemas.openxmlformats.org/officeDocument/2006/relationships/hyperlink" Target="https://engageforsuccess.or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AA37442-EAE9-6CFC-AC74-44222B37FA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4280DEC-9F43-6809-E7B3-509E21AEBB9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259" r="-2" b="26490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54117A24-9D5E-A791-A2F4-8C81AC603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960265" y="-960268"/>
            <a:ext cx="6857998" cy="8778533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56000">
                <a:srgbClr val="000000">
                  <a:alpha val="58000"/>
                </a:srgbClr>
              </a:gs>
              <a:gs pos="100000">
                <a:srgbClr val="000000">
                  <a:alpha val="51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2" y="1122363"/>
            <a:ext cx="5029198" cy="2305246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ea typeface="Calibri Light"/>
                <a:cs typeface="Calibri Light"/>
              </a:rPr>
              <a:t>Employee Engagement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2" y="3549048"/>
            <a:ext cx="5029198" cy="195627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ea typeface="Calibri"/>
                <a:cs typeface="Calibri"/>
              </a:rPr>
              <a:t>MA Leadership 11th February 2025</a:t>
            </a:r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8B2BC11-3AA0-8791-5B1B-4172FCB367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02DE86A-8209-3F4F-796A-17BEE794E8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0"/>
            <a:ext cx="4291463" cy="1828798"/>
          </a:xfrm>
          <a:custGeom>
            <a:avLst/>
            <a:gdLst>
              <a:gd name="connsiteX0" fmla="*/ 4291463 w 4291463"/>
              <a:gd name="connsiteY0" fmla="*/ 1828798 h 1828798"/>
              <a:gd name="connsiteX1" fmla="*/ 0 w 4291463"/>
              <a:gd name="connsiteY1" fmla="*/ 1828798 h 1828798"/>
              <a:gd name="connsiteX2" fmla="*/ 1813870 w 4291463"/>
              <a:gd name="connsiteY2" fmla="*/ 405504 h 1828798"/>
              <a:gd name="connsiteX3" fmla="*/ 1856352 w 4291463"/>
              <a:gd name="connsiteY3" fmla="*/ 373857 h 1828798"/>
              <a:gd name="connsiteX4" fmla="*/ 2949111 w 4291463"/>
              <a:gd name="connsiteY4" fmla="*/ 1756 h 1828798"/>
              <a:gd name="connsiteX5" fmla="*/ 3068193 w 4291463"/>
              <a:gd name="connsiteY5" fmla="*/ 284 h 1828798"/>
              <a:gd name="connsiteX6" fmla="*/ 4291186 w 4291463"/>
              <a:gd name="connsiteY6" fmla="*/ 430072 h 1828798"/>
              <a:gd name="connsiteX7" fmla="*/ 4291463 w 4291463"/>
              <a:gd name="connsiteY7" fmla="*/ 430316 h 18287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91463" h="1828798">
                <a:moveTo>
                  <a:pt x="4291463" y="1828798"/>
                </a:moveTo>
                <a:lnTo>
                  <a:pt x="0" y="1828798"/>
                </a:lnTo>
                <a:lnTo>
                  <a:pt x="1813870" y="405504"/>
                </a:lnTo>
                <a:lnTo>
                  <a:pt x="1856352" y="373857"/>
                </a:lnTo>
                <a:cubicBezTo>
                  <a:pt x="2187982" y="139664"/>
                  <a:pt x="2567993" y="17528"/>
                  <a:pt x="2949111" y="1756"/>
                </a:cubicBezTo>
                <a:cubicBezTo>
                  <a:pt x="2988812" y="114"/>
                  <a:pt x="3028523" y="-375"/>
                  <a:pt x="3068193" y="284"/>
                </a:cubicBezTo>
                <a:cubicBezTo>
                  <a:pt x="3504570" y="7531"/>
                  <a:pt x="3935938" y="153650"/>
                  <a:pt x="4291186" y="430072"/>
                </a:cubicBezTo>
                <a:lnTo>
                  <a:pt x="4291463" y="430316"/>
                </a:lnTo>
                <a:close/>
              </a:path>
            </a:pathLst>
          </a:custGeom>
          <a:gradFill>
            <a:gsLst>
              <a:gs pos="32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A228A8-0F26-1D0B-741C-0E8082B819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1" y="1143002"/>
            <a:ext cx="3820159" cy="1908882"/>
          </a:xfrm>
        </p:spPr>
        <p:txBody>
          <a:bodyPr anchor="t">
            <a:normAutofit/>
          </a:bodyPr>
          <a:lstStyle/>
          <a:p>
            <a:r>
              <a:rPr lang="en-US" sz="2800"/>
              <a:t>Agenda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90186B2-7F46-EC7A-FCDD-EFC5FB4B6C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71312277"/>
              </p:ext>
            </p:extLst>
          </p:nvPr>
        </p:nvGraphicFramePr>
        <p:xfrm>
          <a:off x="6096000" y="1143002"/>
          <a:ext cx="4952999" cy="45719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875103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D00CB3E-22D8-C88A-E699-CC9736BC9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4F0263-E264-B3EF-0AFC-4A4446F1CF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799" y="1131497"/>
            <a:ext cx="8606346" cy="1257299"/>
          </a:xfrm>
        </p:spPr>
        <p:txBody>
          <a:bodyPr anchor="ctr">
            <a:normAutofit/>
          </a:bodyPr>
          <a:lstStyle/>
          <a:p>
            <a:r>
              <a:rPr lang="en-GB" sz="480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894175-1460-9261-01C7-F77CE5927C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798" y="2736850"/>
            <a:ext cx="5029202" cy="297815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700" dirty="0"/>
              <a:t>Employees who have good quality jobs and who are managed well, will be happier, </a:t>
            </a:r>
            <a:r>
              <a:rPr lang="en-GB" sz="1700" err="1"/>
              <a:t>healtiher</a:t>
            </a:r>
            <a:r>
              <a:rPr lang="en-GB" sz="1700" dirty="0"/>
              <a:t> and more fulfilled, but are also more </a:t>
            </a:r>
            <a:r>
              <a:rPr lang="en-GB" sz="1700"/>
              <a:t>likely to drive productivity.</a:t>
            </a:r>
            <a:endParaRPr lang="en-US"/>
          </a:p>
          <a:p>
            <a:pPr>
              <a:lnSpc>
                <a:spcPct val="110000"/>
              </a:lnSpc>
            </a:pPr>
            <a:r>
              <a:rPr lang="en-GB" sz="1700" dirty="0"/>
              <a:t>The mutual gains view of motivation and people management lies at the heart of employee engagement</a:t>
            </a:r>
          </a:p>
          <a:p>
            <a:pPr lvl="1">
              <a:lnSpc>
                <a:spcPct val="110000"/>
              </a:lnSpc>
              <a:buFont typeface="Courier New" panose="020B0604020202020204" pitchFamily="34" charset="0"/>
              <a:buChar char="o"/>
            </a:pPr>
            <a:endParaRPr lang="en-GB" sz="1700"/>
          </a:p>
          <a:p>
            <a:pPr marL="320040" lvl="1" indent="0">
              <a:lnSpc>
                <a:spcPct val="110000"/>
              </a:lnSpc>
              <a:buNone/>
            </a:pPr>
            <a:endParaRPr lang="en-GB" sz="1700" dirty="0"/>
          </a:p>
        </p:txBody>
      </p:sp>
      <p:pic>
        <p:nvPicPr>
          <p:cNvPr id="5" name="Picture 4" descr="Large skydiving group mid-air">
            <a:extLst>
              <a:ext uri="{FF2B5EF4-FFF2-40B4-BE49-F238E27FC236}">
                <a16:creationId xmlns:a16="http://schemas.microsoft.com/office/drawing/2014/main" id="{5569D3C2-4648-CD1F-EB06-4C8A20E9E85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617" r="-11" b="4684"/>
          <a:stretch/>
        </p:blipFill>
        <p:spPr>
          <a:xfrm>
            <a:off x="5797434" y="3378954"/>
            <a:ext cx="6394567" cy="3479046"/>
          </a:xfrm>
          <a:custGeom>
            <a:avLst/>
            <a:gdLst/>
            <a:ahLst/>
            <a:cxnLst/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9031999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153E98-11FD-B60E-D888-EFB4B88859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important are line managers at work?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861E87-558D-A477-E924-D03C5ACCA4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Take 15 minutes to prepare your thoughts for a discussion about this</a:t>
            </a:r>
          </a:p>
          <a:p>
            <a:r>
              <a:rPr lang="en-US" dirty="0"/>
              <a:t>Line manager: directly manages other employees and day to day activities while reporting to a higher ranking manager</a:t>
            </a:r>
          </a:p>
          <a:p>
            <a:r>
              <a:rPr lang="en-US" dirty="0"/>
              <a:t>The interface between an </a:t>
            </a:r>
            <a:r>
              <a:rPr lang="en-US" dirty="0" err="1"/>
              <a:t>organisation</a:t>
            </a:r>
            <a:r>
              <a:rPr lang="en-US" dirty="0"/>
              <a:t> and the front line workforce</a:t>
            </a:r>
          </a:p>
        </p:txBody>
      </p:sp>
    </p:spTree>
    <p:extLst>
      <p:ext uri="{BB962C8B-B14F-4D97-AF65-F5344CB8AC3E}">
        <p14:creationId xmlns:p14="http://schemas.microsoft.com/office/powerpoint/2010/main" val="5929532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8B2BC11-3AA0-8791-5B1B-4172FCB367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02DE86A-8209-3F4F-796A-17BEE794E8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0"/>
            <a:ext cx="4291463" cy="1828798"/>
          </a:xfrm>
          <a:custGeom>
            <a:avLst/>
            <a:gdLst>
              <a:gd name="connsiteX0" fmla="*/ 4291463 w 4291463"/>
              <a:gd name="connsiteY0" fmla="*/ 1828798 h 1828798"/>
              <a:gd name="connsiteX1" fmla="*/ 0 w 4291463"/>
              <a:gd name="connsiteY1" fmla="*/ 1828798 h 1828798"/>
              <a:gd name="connsiteX2" fmla="*/ 1813870 w 4291463"/>
              <a:gd name="connsiteY2" fmla="*/ 405504 h 1828798"/>
              <a:gd name="connsiteX3" fmla="*/ 1856352 w 4291463"/>
              <a:gd name="connsiteY3" fmla="*/ 373857 h 1828798"/>
              <a:gd name="connsiteX4" fmla="*/ 2949111 w 4291463"/>
              <a:gd name="connsiteY4" fmla="*/ 1756 h 1828798"/>
              <a:gd name="connsiteX5" fmla="*/ 3068193 w 4291463"/>
              <a:gd name="connsiteY5" fmla="*/ 284 h 1828798"/>
              <a:gd name="connsiteX6" fmla="*/ 4291186 w 4291463"/>
              <a:gd name="connsiteY6" fmla="*/ 430072 h 1828798"/>
              <a:gd name="connsiteX7" fmla="*/ 4291463 w 4291463"/>
              <a:gd name="connsiteY7" fmla="*/ 430316 h 18287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91463" h="1828798">
                <a:moveTo>
                  <a:pt x="4291463" y="1828798"/>
                </a:moveTo>
                <a:lnTo>
                  <a:pt x="0" y="1828798"/>
                </a:lnTo>
                <a:lnTo>
                  <a:pt x="1813870" y="405504"/>
                </a:lnTo>
                <a:lnTo>
                  <a:pt x="1856352" y="373857"/>
                </a:lnTo>
                <a:cubicBezTo>
                  <a:pt x="2187982" y="139664"/>
                  <a:pt x="2567993" y="17528"/>
                  <a:pt x="2949111" y="1756"/>
                </a:cubicBezTo>
                <a:cubicBezTo>
                  <a:pt x="2988812" y="114"/>
                  <a:pt x="3028523" y="-375"/>
                  <a:pt x="3068193" y="284"/>
                </a:cubicBezTo>
                <a:cubicBezTo>
                  <a:pt x="3504570" y="7531"/>
                  <a:pt x="3935938" y="153650"/>
                  <a:pt x="4291186" y="430072"/>
                </a:cubicBezTo>
                <a:lnTo>
                  <a:pt x="4291463" y="430316"/>
                </a:lnTo>
                <a:close/>
              </a:path>
            </a:pathLst>
          </a:custGeom>
          <a:gradFill>
            <a:gsLst>
              <a:gs pos="32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46E1EB-6D97-91D8-B41C-06A9DD2B03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1" y="1143002"/>
            <a:ext cx="3820159" cy="1908882"/>
          </a:xfrm>
        </p:spPr>
        <p:txBody>
          <a:bodyPr anchor="t">
            <a:normAutofit/>
          </a:bodyPr>
          <a:lstStyle/>
          <a:p>
            <a:r>
              <a:rPr lang="en-GB" sz="2800"/>
              <a:t>The role of line managers: Coffman and Gonzlez-Molina (2002)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D6564CD-8065-46BD-331C-874CF039932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07559911"/>
              </p:ext>
            </p:extLst>
          </p:nvPr>
        </p:nvGraphicFramePr>
        <p:xfrm>
          <a:off x="6096000" y="1143002"/>
          <a:ext cx="4952999" cy="45719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950768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D00CB3E-22D8-C88A-E699-CC9736BC9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09EF63-F00B-81D0-67A2-E36A7EAD95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799" y="1131497"/>
            <a:ext cx="8606346" cy="1257299"/>
          </a:xfrm>
        </p:spPr>
        <p:txBody>
          <a:bodyPr anchor="ctr">
            <a:normAutofit/>
          </a:bodyPr>
          <a:lstStyle/>
          <a:p>
            <a:r>
              <a:rPr lang="en-US" sz="4800"/>
              <a:t>Vision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070B90-FA6F-DDAC-1357-1DBBCCD439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798" y="2736850"/>
            <a:ext cx="5029202" cy="2978152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300"/>
              <a:t>Describes the mission and the aims for what the company will look like and what it plans to do</a:t>
            </a:r>
          </a:p>
          <a:p>
            <a:pPr>
              <a:lnSpc>
                <a:spcPct val="110000"/>
              </a:lnSpc>
            </a:pPr>
            <a:r>
              <a:rPr lang="en-US" sz="1300"/>
              <a:t>Defines long term goals, and should align with culture, values, strategic plan </a:t>
            </a:r>
          </a:p>
          <a:p>
            <a:pPr>
              <a:lnSpc>
                <a:spcPct val="110000"/>
              </a:lnSpc>
            </a:pPr>
            <a:r>
              <a:rPr lang="en-US" sz="1300"/>
              <a:t>Provides a guiding principle to help </a:t>
            </a:r>
            <a:r>
              <a:rPr lang="en-US" sz="1300" err="1"/>
              <a:t>prioritise</a:t>
            </a:r>
            <a:r>
              <a:rPr lang="en-US" sz="1300"/>
              <a:t> activity </a:t>
            </a:r>
          </a:p>
          <a:p>
            <a:pPr>
              <a:lnSpc>
                <a:spcPct val="110000"/>
              </a:lnSpc>
            </a:pPr>
            <a:r>
              <a:rPr lang="en-US" sz="1300"/>
              <a:t>Helps everyone communicate – presents compelling view of the future</a:t>
            </a:r>
          </a:p>
          <a:p>
            <a:pPr>
              <a:lnSpc>
                <a:spcPct val="110000"/>
              </a:lnSpc>
            </a:pPr>
            <a:r>
              <a:rPr lang="en-US" sz="1300"/>
              <a:t>Sense of purpose, direction and alignment</a:t>
            </a:r>
          </a:p>
          <a:p>
            <a:pPr>
              <a:lnSpc>
                <a:spcPct val="110000"/>
              </a:lnSpc>
            </a:pPr>
            <a:r>
              <a:rPr lang="en-US" sz="1300"/>
              <a:t>Key to </a:t>
            </a:r>
            <a:r>
              <a:rPr lang="en-US" sz="1300" err="1"/>
              <a:t>organisational</a:t>
            </a:r>
            <a:r>
              <a:rPr lang="en-US" sz="1300"/>
              <a:t> commitment, engagement and motivation</a:t>
            </a:r>
          </a:p>
        </p:txBody>
      </p:sp>
      <p:pic>
        <p:nvPicPr>
          <p:cNvPr id="5" name="Picture 4" descr="White arrows going to the red target">
            <a:extLst>
              <a:ext uri="{FF2B5EF4-FFF2-40B4-BE49-F238E27FC236}">
                <a16:creationId xmlns:a16="http://schemas.microsoft.com/office/drawing/2014/main" id="{C707942F-8CED-E9BD-F149-F312CEE99F7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11" b="18362"/>
          <a:stretch/>
        </p:blipFill>
        <p:spPr>
          <a:xfrm>
            <a:off x="5797434" y="3378954"/>
            <a:ext cx="6394567" cy="3479046"/>
          </a:xfrm>
          <a:custGeom>
            <a:avLst/>
            <a:gdLst/>
            <a:ahLst/>
            <a:cxnLst/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5660845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D019D7-6FA8-703A-4526-11CB642F27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Amazon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34983A-0CC7-49E7-7666-C707DD6C81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+mn-lt"/>
                <a:cs typeface="+mn-lt"/>
              </a:rPr>
              <a:t>Our vision is to be earth's most customer-centric company, where customers can find and discover anything they might want to buy online"</a:t>
            </a:r>
          </a:p>
          <a:p>
            <a:r>
              <a:rPr lang="en-US" dirty="0"/>
              <a:t>Goal: to be the Earth's most customer-centric company</a:t>
            </a:r>
          </a:p>
        </p:txBody>
      </p:sp>
    </p:spTree>
    <p:extLst>
      <p:ext uri="{BB962C8B-B14F-4D97-AF65-F5344CB8AC3E}">
        <p14:creationId xmlns:p14="http://schemas.microsoft.com/office/powerpoint/2010/main" val="34736677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D00CB3E-22D8-C88A-E699-CC9736BC9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7A8075-308D-A44D-BDF3-70ABCCF1CD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799" y="1131497"/>
            <a:ext cx="8606346" cy="1257299"/>
          </a:xfrm>
        </p:spPr>
        <p:txBody>
          <a:bodyPr anchor="ctr">
            <a:normAutofit/>
          </a:bodyPr>
          <a:lstStyle/>
          <a:p>
            <a:r>
              <a:rPr lang="en-US" sz="4800" dirty="0"/>
              <a:t>Employee Engagement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081530-B153-1DAD-72F1-DABA813053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798" y="2736850"/>
            <a:ext cx="5029202" cy="2978152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400"/>
              <a:t>Firmly established as an HR topic</a:t>
            </a:r>
          </a:p>
          <a:p>
            <a:pPr>
              <a:lnSpc>
                <a:spcPct val="110000"/>
              </a:lnSpc>
            </a:pPr>
            <a:r>
              <a:rPr lang="en-US" sz="1400"/>
              <a:t>Challenges: definitions and measures vary considerably</a:t>
            </a:r>
          </a:p>
          <a:p>
            <a:pPr>
              <a:lnSpc>
                <a:spcPct val="110000"/>
              </a:lnSpc>
            </a:pPr>
            <a:r>
              <a:rPr lang="en-US" sz="1400"/>
              <a:t>Today, we will take a deep drive: what is it, how to measure it, what the outcomes are, and what drives it.  Four key areas:</a:t>
            </a:r>
          </a:p>
          <a:p>
            <a:pPr lvl="1">
              <a:lnSpc>
                <a:spcPct val="110000"/>
              </a:lnSpc>
              <a:buFont typeface="Courier New" panose="020B0604020202020204" pitchFamily="34" charset="0"/>
              <a:buChar char="o"/>
            </a:pPr>
            <a:r>
              <a:rPr lang="en-US" sz="1400" dirty="0"/>
              <a:t>Work engagement</a:t>
            </a:r>
          </a:p>
          <a:p>
            <a:pPr lvl="1">
              <a:lnSpc>
                <a:spcPct val="110000"/>
              </a:lnSpc>
              <a:buFont typeface="Courier New" panose="020B0604020202020204" pitchFamily="34" charset="0"/>
              <a:buChar char="o"/>
            </a:pPr>
            <a:r>
              <a:rPr lang="en-US" sz="1400" err="1"/>
              <a:t>Organisational</a:t>
            </a:r>
            <a:r>
              <a:rPr lang="en-US" sz="1400"/>
              <a:t> commitment </a:t>
            </a:r>
          </a:p>
          <a:p>
            <a:pPr lvl="1">
              <a:lnSpc>
                <a:spcPct val="110000"/>
              </a:lnSpc>
              <a:buFont typeface="Courier New" panose="020B0604020202020204" pitchFamily="34" charset="0"/>
              <a:buChar char="o"/>
            </a:pPr>
            <a:r>
              <a:rPr lang="en-US" sz="1400" dirty="0" err="1"/>
              <a:t>Organisational</a:t>
            </a:r>
            <a:r>
              <a:rPr lang="en-US" sz="1400" dirty="0"/>
              <a:t> identification</a:t>
            </a:r>
          </a:p>
          <a:p>
            <a:pPr lvl="1">
              <a:lnSpc>
                <a:spcPct val="110000"/>
              </a:lnSpc>
              <a:buFont typeface="Courier New" panose="020B0604020202020204" pitchFamily="34" charset="0"/>
              <a:buChar char="o"/>
            </a:pPr>
            <a:r>
              <a:rPr lang="en-US" sz="1400"/>
              <a:t>Work motivation</a:t>
            </a:r>
          </a:p>
          <a:p>
            <a:pPr lvl="1">
              <a:lnSpc>
                <a:spcPct val="110000"/>
              </a:lnSpc>
              <a:buFont typeface="Courier New" panose="020B0604020202020204" pitchFamily="34" charset="0"/>
              <a:buChar char="o"/>
            </a:pPr>
            <a:endParaRPr lang="en-US" sz="1400"/>
          </a:p>
          <a:p>
            <a:pPr lvl="1">
              <a:lnSpc>
                <a:spcPct val="110000"/>
              </a:lnSpc>
              <a:buFont typeface="Courier New" panose="020B0604020202020204" pitchFamily="34" charset="0"/>
              <a:buChar char="o"/>
            </a:pPr>
            <a:endParaRPr lang="en-US" sz="1400"/>
          </a:p>
        </p:txBody>
      </p:sp>
      <p:pic>
        <p:nvPicPr>
          <p:cNvPr id="12" name="Picture 11" descr="Hands holding each other's wrists and interlinked to form a circle">
            <a:extLst>
              <a:ext uri="{FF2B5EF4-FFF2-40B4-BE49-F238E27FC236}">
                <a16:creationId xmlns:a16="http://schemas.microsoft.com/office/drawing/2014/main" id="{290DBDC1-8424-39D6-27D9-0BF73D69376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11" b="18362"/>
          <a:stretch/>
        </p:blipFill>
        <p:spPr>
          <a:xfrm>
            <a:off x="5797434" y="3378954"/>
            <a:ext cx="6394567" cy="3479046"/>
          </a:xfrm>
          <a:custGeom>
            <a:avLst/>
            <a:gdLst/>
            <a:ahLst/>
            <a:cxnLst/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2239464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D00CB3E-22D8-C88A-E699-CC9736BC9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69ADB6-AA7C-CB54-064B-C60870AF18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799" y="1132367"/>
            <a:ext cx="7608074" cy="1257299"/>
          </a:xfrm>
        </p:spPr>
        <p:txBody>
          <a:bodyPr anchor="ctr">
            <a:normAutofit/>
          </a:bodyPr>
          <a:lstStyle/>
          <a:p>
            <a:r>
              <a:rPr lang="en-US" sz="4800"/>
              <a:t>What is engagement?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25E526-838B-DBE7-6600-D159BFBCE1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40000" flipH="1">
            <a:off x="5827306" y="3434599"/>
            <a:ext cx="6407229" cy="3479258"/>
          </a:xfrm>
          <a:custGeom>
            <a:avLst/>
            <a:gdLst>
              <a:gd name="connsiteX0" fmla="*/ 53408 w 6407229"/>
              <a:gd name="connsiteY0" fmla="*/ 3479258 h 3479258"/>
              <a:gd name="connsiteX1" fmla="*/ 6407229 w 6407229"/>
              <a:gd name="connsiteY1" fmla="*/ 3368352 h 3479258"/>
              <a:gd name="connsiteX2" fmla="*/ 2513111 w 6407229"/>
              <a:gd name="connsiteY2" fmla="*/ 401274 h 3479258"/>
              <a:gd name="connsiteX3" fmla="*/ 2468202 w 6407229"/>
              <a:gd name="connsiteY3" fmla="*/ 369022 h 3479258"/>
              <a:gd name="connsiteX4" fmla="*/ 1321050 w 6407229"/>
              <a:gd name="connsiteY4" fmla="*/ 613 h 3479258"/>
              <a:gd name="connsiteX5" fmla="*/ 1196752 w 6407229"/>
              <a:gd name="connsiteY5" fmla="*/ 1245 h 3479258"/>
              <a:gd name="connsiteX6" fmla="*/ 56027 w 6407229"/>
              <a:gd name="connsiteY6" fmla="*/ 376720 h 3479258"/>
              <a:gd name="connsiteX7" fmla="*/ 0 w 6407229"/>
              <a:gd name="connsiteY7" fmla="*/ 419528 h 34792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407229" h="3479258">
                <a:moveTo>
                  <a:pt x="53408" y="3479258"/>
                </a:moveTo>
                <a:lnTo>
                  <a:pt x="6407229" y="3368352"/>
                </a:lnTo>
                <a:lnTo>
                  <a:pt x="2513111" y="401274"/>
                </a:lnTo>
                <a:lnTo>
                  <a:pt x="2468202" y="369022"/>
                </a:lnTo>
                <a:cubicBezTo>
                  <a:pt x="2117855" y="130665"/>
                  <a:pt x="1719063" y="10130"/>
                  <a:pt x="1321050" y="613"/>
                </a:cubicBezTo>
                <a:cubicBezTo>
                  <a:pt x="1279590" y="-379"/>
                  <a:pt x="1238139" y="-165"/>
                  <a:pt x="1196752" y="1245"/>
                </a:cubicBezTo>
                <a:cubicBezTo>
                  <a:pt x="793227" y="14995"/>
                  <a:pt x="395796" y="142529"/>
                  <a:pt x="56027" y="376720"/>
                </a:cubicBezTo>
                <a:lnTo>
                  <a:pt x="0" y="419528"/>
                </a:lnTo>
                <a:close/>
              </a:path>
            </a:pathLst>
          </a:custGeom>
          <a:gradFill>
            <a:gsLst>
              <a:gs pos="32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9EFA16-5EC3-2CF0-8621-8C80F97215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736850"/>
            <a:ext cx="5029200" cy="297815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400" dirty="0"/>
              <a:t>Over 50 definitions </a:t>
            </a:r>
          </a:p>
          <a:p>
            <a:pPr>
              <a:lnSpc>
                <a:spcPct val="110000"/>
              </a:lnSpc>
            </a:pPr>
            <a:r>
              <a:rPr lang="en-US" sz="1400" dirty="0"/>
              <a:t>Does this matter?  From an evidence-based perspective, yes</a:t>
            </a:r>
          </a:p>
          <a:p>
            <a:pPr>
              <a:lnSpc>
                <a:spcPct val="110000"/>
              </a:lnSpc>
            </a:pPr>
            <a:r>
              <a:rPr lang="en-US" sz="1400" dirty="0"/>
              <a:t>The CIPD recommend seeing it as a broad subject area or umbrella term that includes work engagement in specific terms such as:</a:t>
            </a:r>
          </a:p>
          <a:p>
            <a:pPr lvl="1">
              <a:lnSpc>
                <a:spcPct val="110000"/>
              </a:lnSpc>
              <a:buFont typeface="Courier New" panose="020B0604020202020204" pitchFamily="34" charset="0"/>
              <a:buChar char="o"/>
            </a:pPr>
            <a:r>
              <a:rPr lang="en-US" sz="1400" dirty="0"/>
              <a:t>Intellectual engagement</a:t>
            </a:r>
          </a:p>
          <a:p>
            <a:pPr lvl="1">
              <a:lnSpc>
                <a:spcPct val="110000"/>
              </a:lnSpc>
              <a:buFont typeface="Courier New" panose="020B0604020202020204" pitchFamily="34" charset="0"/>
              <a:buChar char="o"/>
            </a:pPr>
            <a:r>
              <a:rPr lang="en-US" sz="1400" dirty="0" err="1"/>
              <a:t>Organisational</a:t>
            </a:r>
            <a:r>
              <a:rPr lang="en-US" sz="1400" dirty="0"/>
              <a:t> engagement</a:t>
            </a:r>
          </a:p>
          <a:p>
            <a:pPr lvl="1">
              <a:lnSpc>
                <a:spcPct val="110000"/>
              </a:lnSpc>
              <a:buFont typeface="Courier New" panose="020B0604020202020204" pitchFamily="34" charset="0"/>
              <a:buChar char="o"/>
            </a:pPr>
            <a:r>
              <a:rPr lang="en-US" sz="1400" dirty="0"/>
              <a:t>Motivation</a:t>
            </a:r>
          </a:p>
          <a:p>
            <a:pPr lvl="1">
              <a:lnSpc>
                <a:spcPct val="110000"/>
              </a:lnSpc>
              <a:buFont typeface="Courier New" panose="020B0604020202020204" pitchFamily="34" charset="0"/>
              <a:buChar char="o"/>
            </a:pPr>
            <a:r>
              <a:rPr lang="en-US" sz="1400" dirty="0" err="1"/>
              <a:t>Organisational</a:t>
            </a:r>
            <a:r>
              <a:rPr lang="en-US" sz="1400" dirty="0"/>
              <a:t> commitment</a:t>
            </a:r>
          </a:p>
        </p:txBody>
      </p:sp>
    </p:spTree>
    <p:extLst>
      <p:ext uri="{BB962C8B-B14F-4D97-AF65-F5344CB8AC3E}">
        <p14:creationId xmlns:p14="http://schemas.microsoft.com/office/powerpoint/2010/main" val="24950100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F2CDF-24D6-3EDD-BE5A-6F49E2ED47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It's a psychological state (CIPD, 2024)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0375F5-2921-85FA-B4B0-5E26F3DD32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NHS study</a:t>
            </a:r>
          </a:p>
          <a:p>
            <a:r>
              <a:rPr lang="en-US"/>
              <a:t>You can access it here:</a:t>
            </a:r>
            <a:endParaRPr lang="en-US" dirty="0"/>
          </a:p>
          <a:p>
            <a:r>
              <a:rPr lang="en-US" dirty="0">
                <a:ea typeface="+mn-lt"/>
                <a:cs typeface="+mn-lt"/>
                <a:hlinkClick r:id="rId2"/>
              </a:rPr>
              <a:t>https://www.journalslibrary.nihr.ac.uk/hsdr/HSDR03260#/abstract</a:t>
            </a:r>
            <a:r>
              <a:rPr lang="en-US" dirty="0">
                <a:ea typeface="+mn-lt"/>
                <a:cs typeface="+mn-lt"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51934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8">
            <a:extLst>
              <a:ext uri="{FF2B5EF4-FFF2-40B4-BE49-F238E27FC236}">
                <a16:creationId xmlns:a16="http://schemas.microsoft.com/office/drawing/2014/main" id="{48D7368D-31D9-8101-473D-CD39E706F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6401" y="3378954"/>
            <a:ext cx="6394567" cy="3479046"/>
          </a:xfrm>
          <a:custGeom>
            <a:avLst/>
            <a:gdLst/>
            <a:ahLst/>
            <a:cxnLst/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39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5496AE70-F970-59AB-7309-6CC00692C1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A3C975-9486-B0E9-96CE-0E5BB793BB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1" y="5074083"/>
            <a:ext cx="5508170" cy="124097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>
              <a:lnSpc>
                <a:spcPct val="100000"/>
              </a:lnSpc>
            </a:pPr>
            <a:r>
              <a:rPr lang="en-US" sz="3600"/>
              <a:t>Employee Engagement</a:t>
            </a:r>
          </a:p>
        </p:txBody>
      </p:sp>
      <p:pic>
        <p:nvPicPr>
          <p:cNvPr id="4" name="Online Media 3" title="Engage for Success - Get Engaged!">
            <a:hlinkClick r:id="" action="ppaction://media"/>
            <a:extLst>
              <a:ext uri="{FF2B5EF4-FFF2-40B4-BE49-F238E27FC236}">
                <a16:creationId xmlns:a16="http://schemas.microsoft.com/office/drawing/2014/main" id="{938B3187-FA0D-4BF7-EC90-A9CCB5AE6657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676967" y="723512"/>
            <a:ext cx="6774375" cy="38275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44546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1A06B62-8BB1-9677-4094-5FB84178B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7A76C3-427C-B6C9-79F6-6306B7EAFD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0" y="1143000"/>
            <a:ext cx="3924299" cy="1612290"/>
          </a:xfrm>
        </p:spPr>
        <p:txBody>
          <a:bodyPr anchor="ctr">
            <a:normAutofit/>
          </a:bodyPr>
          <a:lstStyle/>
          <a:p>
            <a:r>
              <a:rPr lang="en-GB" dirty="0"/>
              <a:t>Saks 2006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90F205-E2E6-4A0D-1078-4CBDFA361C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0" y="2736850"/>
            <a:ext cx="3924299" cy="297815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500"/>
              <a:t>Rationale for employee engagement provided by social exchange theory</a:t>
            </a:r>
          </a:p>
          <a:p>
            <a:pPr>
              <a:lnSpc>
                <a:spcPct val="110000"/>
              </a:lnSpc>
            </a:pPr>
            <a:r>
              <a:rPr lang="en-GB" sz="1500" dirty="0"/>
              <a:t>Obligations are generated through a series of interactions between parties who have reciprocal interdependence</a:t>
            </a:r>
          </a:p>
          <a:p>
            <a:pPr>
              <a:lnSpc>
                <a:spcPct val="110000"/>
              </a:lnSpc>
            </a:pPr>
            <a:r>
              <a:rPr lang="en-GB" sz="1500" dirty="0"/>
              <a:t>A basic tenet of social exchange theory is that relationships, over time, become trusting and loyal so long as both parties abide by certain rules of exchange</a:t>
            </a:r>
          </a:p>
          <a:p>
            <a:pPr marL="0" indent="0">
              <a:lnSpc>
                <a:spcPct val="110000"/>
              </a:lnSpc>
              <a:buNone/>
            </a:pPr>
            <a:endParaRPr lang="en-GB" sz="1500"/>
          </a:p>
        </p:txBody>
      </p:sp>
      <p:pic>
        <p:nvPicPr>
          <p:cNvPr id="5" name="Picture 4" descr="A group of multi coloured wooden stick figures">
            <a:extLst>
              <a:ext uri="{FF2B5EF4-FFF2-40B4-BE49-F238E27FC236}">
                <a16:creationId xmlns:a16="http://schemas.microsoft.com/office/drawing/2014/main" id="{5CD969C1-9F5E-8856-A8CD-7EA7D057009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189" r="1" b="9835"/>
          <a:stretch/>
        </p:blipFill>
        <p:spPr>
          <a:xfrm>
            <a:off x="1" y="-2357"/>
            <a:ext cx="7872431" cy="4310904"/>
          </a:xfrm>
          <a:custGeom>
            <a:avLst/>
            <a:gdLst/>
            <a:ahLst/>
            <a:cxnLst/>
            <a:rect l="l" t="t" r="r" b="b"/>
            <a:pathLst>
              <a:path w="7872431" h="4310904">
                <a:moveTo>
                  <a:pt x="0" y="0"/>
                </a:moveTo>
                <a:lnTo>
                  <a:pt x="7872431" y="0"/>
                </a:lnTo>
                <a:lnTo>
                  <a:pt x="3042989" y="3788060"/>
                </a:lnTo>
                <a:cubicBezTo>
                  <a:pt x="2579199" y="4115583"/>
                  <a:pt x="2047750" y="4286391"/>
                  <a:pt x="1514750" y="4308448"/>
                </a:cubicBezTo>
                <a:cubicBezTo>
                  <a:pt x="1015062" y="4329127"/>
                  <a:pt x="514010" y="4219067"/>
                  <a:pt x="66064" y="3984830"/>
                </a:cubicBezTo>
                <a:lnTo>
                  <a:pt x="0" y="3947746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8373653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D00CB3E-22D8-C88A-E699-CC9736BC9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7F4E3E-BAAB-736E-3E4E-929E84FDBF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799" y="1131497"/>
            <a:ext cx="8606346" cy="1257299"/>
          </a:xfrm>
        </p:spPr>
        <p:txBody>
          <a:bodyPr anchor="ctr">
            <a:normAutofit/>
          </a:bodyPr>
          <a:lstStyle/>
          <a:p>
            <a:r>
              <a:rPr lang="en-GB" sz="4800"/>
              <a:t>Truss 2006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D1094C-BD33-3477-51C9-1B9A54A250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798" y="2736850"/>
            <a:ext cx="5029202" cy="297815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The engaged employee is the passionate employee, the employee who is totally immersed in his or her work, energetic, committed and completely dedicated"</a:t>
            </a:r>
          </a:p>
        </p:txBody>
      </p:sp>
      <p:pic>
        <p:nvPicPr>
          <p:cNvPr id="5" name="Picture 4" descr="Working space background">
            <a:extLst>
              <a:ext uri="{FF2B5EF4-FFF2-40B4-BE49-F238E27FC236}">
                <a16:creationId xmlns:a16="http://schemas.microsoft.com/office/drawing/2014/main" id="{58C87117-E6B8-5FF2-84AB-3BCD62AF4E7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9289" r="-11" b="9073"/>
          <a:stretch/>
        </p:blipFill>
        <p:spPr>
          <a:xfrm>
            <a:off x="5797434" y="3378954"/>
            <a:ext cx="6394567" cy="3479046"/>
          </a:xfrm>
          <a:custGeom>
            <a:avLst/>
            <a:gdLst/>
            <a:ahLst/>
            <a:cxnLst/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7575481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8B2823-244C-F99A-DC01-5CCCEADCDF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Benefits?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966AEC-56B4-6E89-B46B-0468CD8CEE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Happier, healthier and motivated</a:t>
            </a:r>
          </a:p>
          <a:p>
            <a:r>
              <a:rPr lang="en-US"/>
              <a:t>Higher performance</a:t>
            </a:r>
          </a:p>
          <a:p>
            <a:r>
              <a:rPr lang="en-US"/>
              <a:t>Customer satisfaction</a:t>
            </a:r>
            <a:endParaRPr lang="en-US" dirty="0"/>
          </a:p>
          <a:p>
            <a:r>
              <a:rPr lang="en-US" dirty="0"/>
              <a:t>Productivity</a:t>
            </a:r>
          </a:p>
          <a:p>
            <a:r>
              <a:rPr lang="en-US" dirty="0"/>
              <a:t>Innovation</a:t>
            </a:r>
          </a:p>
          <a:p>
            <a:r>
              <a:rPr lang="en-US" dirty="0"/>
              <a:t>Staff retention</a:t>
            </a:r>
          </a:p>
          <a:p>
            <a:r>
              <a:rPr lang="en-US" dirty="0"/>
              <a:t>Efficiency</a:t>
            </a:r>
          </a:p>
          <a:p>
            <a:r>
              <a:rPr lang="en-US" dirty="0"/>
              <a:t>Health and safety performance</a:t>
            </a:r>
          </a:p>
        </p:txBody>
      </p:sp>
    </p:spTree>
    <p:extLst>
      <p:ext uri="{BB962C8B-B14F-4D97-AF65-F5344CB8AC3E}">
        <p14:creationId xmlns:p14="http://schemas.microsoft.com/office/powerpoint/2010/main" val="29569993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D00CB3E-22D8-C88A-E699-CC9736BC9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A977E1-1E25-6AC3-3B2D-F76535CA90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799" y="1131497"/>
            <a:ext cx="8606346" cy="1257299"/>
          </a:xfrm>
        </p:spPr>
        <p:txBody>
          <a:bodyPr anchor="ctr">
            <a:normAutofit/>
          </a:bodyPr>
          <a:lstStyle/>
          <a:p>
            <a:r>
              <a:rPr lang="en-US" sz="4800"/>
              <a:t>Measuring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4D8DD0-4CC5-D22A-B2B0-16631ED829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798" y="2736850"/>
            <a:ext cx="5029202" cy="297815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What gets measured gets attention</a:t>
            </a:r>
          </a:p>
          <a:p>
            <a:r>
              <a:rPr lang="en-US" dirty="0"/>
              <a:t>Adds valuable insight – qualitative </a:t>
            </a:r>
          </a:p>
          <a:p>
            <a:r>
              <a:rPr lang="en-US" dirty="0"/>
              <a:t>Measures must be robust</a:t>
            </a:r>
          </a:p>
        </p:txBody>
      </p:sp>
      <p:pic>
        <p:nvPicPr>
          <p:cNvPr id="5" name="Picture 4" descr="Close-up photo of wooden rulers">
            <a:extLst>
              <a:ext uri="{FF2B5EF4-FFF2-40B4-BE49-F238E27FC236}">
                <a16:creationId xmlns:a16="http://schemas.microsoft.com/office/drawing/2014/main" id="{1AD2D2A9-BF0C-16C3-74FA-713E97CFD12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0750" r="-11" b="6700"/>
          <a:stretch/>
        </p:blipFill>
        <p:spPr>
          <a:xfrm>
            <a:off x="5797434" y="3378954"/>
            <a:ext cx="6394567" cy="3479046"/>
          </a:xfrm>
          <a:custGeom>
            <a:avLst/>
            <a:gdLst/>
            <a:ahLst/>
            <a:cxnLst/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8548492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110BA01-8798-D640-C7DD-78DBE72D96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CD8A36-4197-8043-65A9-C1AEB4EEB3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59637" y="1132368"/>
            <a:ext cx="7703663" cy="1257300"/>
          </a:xfrm>
        </p:spPr>
        <p:txBody>
          <a:bodyPr anchor="ctr">
            <a:normAutofit/>
          </a:bodyPr>
          <a:lstStyle/>
          <a:p>
            <a:pPr algn="r"/>
            <a:r>
              <a:rPr lang="en-US" sz="4800"/>
              <a:t>How engaged is the UK?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598B132-658A-928F-C688-90609E4EA0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0"/>
            <a:ext cx="2923855" cy="1479128"/>
          </a:xfrm>
          <a:custGeom>
            <a:avLst/>
            <a:gdLst>
              <a:gd name="connsiteX0" fmla="*/ 2923855 w 2923855"/>
              <a:gd name="connsiteY0" fmla="*/ 1479128 h 1479128"/>
              <a:gd name="connsiteX1" fmla="*/ 0 w 2923855"/>
              <a:gd name="connsiteY1" fmla="*/ 1479128 h 1479128"/>
              <a:gd name="connsiteX2" fmla="*/ 1368245 w 2923855"/>
              <a:gd name="connsiteY2" fmla="*/ 405504 h 1479128"/>
              <a:gd name="connsiteX3" fmla="*/ 1410727 w 2923855"/>
              <a:gd name="connsiteY3" fmla="*/ 373857 h 1479128"/>
              <a:gd name="connsiteX4" fmla="*/ 2503486 w 2923855"/>
              <a:gd name="connsiteY4" fmla="*/ 1756 h 1479128"/>
              <a:gd name="connsiteX5" fmla="*/ 2622568 w 2923855"/>
              <a:gd name="connsiteY5" fmla="*/ 284 h 1479128"/>
              <a:gd name="connsiteX6" fmla="*/ 2785835 w 2923855"/>
              <a:gd name="connsiteY6" fmla="*/ 9494 h 1479128"/>
              <a:gd name="connsiteX7" fmla="*/ 2923855 w 2923855"/>
              <a:gd name="connsiteY7" fmla="*/ 28352 h 14791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23855" h="1479128">
                <a:moveTo>
                  <a:pt x="2923855" y="1479128"/>
                </a:moveTo>
                <a:lnTo>
                  <a:pt x="0" y="1479128"/>
                </a:lnTo>
                <a:lnTo>
                  <a:pt x="1368245" y="405504"/>
                </a:lnTo>
                <a:lnTo>
                  <a:pt x="1410727" y="373857"/>
                </a:lnTo>
                <a:cubicBezTo>
                  <a:pt x="1742357" y="139664"/>
                  <a:pt x="2122368" y="17528"/>
                  <a:pt x="2503486" y="1756"/>
                </a:cubicBezTo>
                <a:cubicBezTo>
                  <a:pt x="2543187" y="114"/>
                  <a:pt x="2582898" y="-375"/>
                  <a:pt x="2622568" y="284"/>
                </a:cubicBezTo>
                <a:cubicBezTo>
                  <a:pt x="2677115" y="1190"/>
                  <a:pt x="2731584" y="4266"/>
                  <a:pt x="2785835" y="9494"/>
                </a:cubicBezTo>
                <a:lnTo>
                  <a:pt x="2923855" y="28352"/>
                </a:lnTo>
                <a:close/>
              </a:path>
            </a:pathLst>
          </a:custGeom>
          <a:gradFill>
            <a:gsLst>
              <a:gs pos="33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349351-75AB-AA83-3F1B-F220CAEA2F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701636"/>
            <a:ext cx="5012011" cy="3104524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400"/>
              <a:t>CIPD's Good Work Index – annual benchmark</a:t>
            </a:r>
          </a:p>
          <a:p>
            <a:pPr>
              <a:lnSpc>
                <a:spcPct val="110000"/>
              </a:lnSpc>
            </a:pPr>
            <a:r>
              <a:rPr lang="en-US" sz="1400"/>
              <a:t>Around half feeling positive</a:t>
            </a:r>
          </a:p>
          <a:p>
            <a:pPr>
              <a:lnSpc>
                <a:spcPct val="110000"/>
              </a:lnSpc>
            </a:pPr>
            <a:r>
              <a:rPr lang="en-US" sz="1400"/>
              <a:t>15% feel lonely, miserable or bored</a:t>
            </a:r>
          </a:p>
          <a:p>
            <a:pPr>
              <a:lnSpc>
                <a:spcPct val="110000"/>
              </a:lnSpc>
            </a:pPr>
            <a:r>
              <a:rPr lang="en-US" sz="1400"/>
              <a:t>One fifth feel exhausted or under excessive pressure</a:t>
            </a:r>
          </a:p>
          <a:p>
            <a:pPr>
              <a:lnSpc>
                <a:spcPct val="110000"/>
              </a:lnSpc>
            </a:pPr>
            <a:r>
              <a:rPr lang="en-US" sz="1400"/>
              <a:t>No difference between men and women</a:t>
            </a:r>
          </a:p>
          <a:p>
            <a:pPr>
              <a:lnSpc>
                <a:spcPct val="110000"/>
              </a:lnSpc>
            </a:pPr>
            <a:r>
              <a:rPr lang="en-US" sz="1400"/>
              <a:t>The voluntary sector is happier</a:t>
            </a:r>
          </a:p>
          <a:p>
            <a:pPr>
              <a:lnSpc>
                <a:spcPct val="110000"/>
              </a:lnSpc>
            </a:pPr>
            <a:r>
              <a:rPr lang="en-US" sz="1400"/>
              <a:t>Greater levels of discretionary effort among managerial roles and professional roles</a:t>
            </a:r>
          </a:p>
          <a:p>
            <a:pPr>
              <a:lnSpc>
                <a:spcPct val="110000"/>
              </a:lnSpc>
            </a:pPr>
            <a:endParaRPr lang="en-US" sz="140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AD37D4-765C-FCFF-FC09-2E36C2A25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84115" y="3378954"/>
            <a:ext cx="5907885" cy="3479046"/>
          </a:xfrm>
          <a:custGeom>
            <a:avLst/>
            <a:gdLst>
              <a:gd name="connsiteX0" fmla="*/ 5171297 w 5907885"/>
              <a:gd name="connsiteY0" fmla="*/ 284 h 3479046"/>
              <a:gd name="connsiteX1" fmla="*/ 5813217 w 5907885"/>
              <a:gd name="connsiteY1" fmla="*/ 114238 h 3479046"/>
              <a:gd name="connsiteX2" fmla="*/ 5907885 w 5907885"/>
              <a:gd name="connsiteY2" fmla="*/ 151524 h 3479046"/>
              <a:gd name="connsiteX3" fmla="*/ 5907885 w 5907885"/>
              <a:gd name="connsiteY3" fmla="*/ 3479046 h 3479046"/>
              <a:gd name="connsiteX4" fmla="*/ 0 w 5907885"/>
              <a:gd name="connsiteY4" fmla="*/ 3479046 h 3479046"/>
              <a:gd name="connsiteX5" fmla="*/ 3916974 w 5907885"/>
              <a:gd name="connsiteY5" fmla="*/ 405504 h 3479046"/>
              <a:gd name="connsiteX6" fmla="*/ 3959456 w 5907885"/>
              <a:gd name="connsiteY6" fmla="*/ 373857 h 3479046"/>
              <a:gd name="connsiteX7" fmla="*/ 5052215 w 5907885"/>
              <a:gd name="connsiteY7" fmla="*/ 1756 h 3479046"/>
              <a:gd name="connsiteX8" fmla="*/ 5171297 w 5907885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907885" h="3479046">
                <a:moveTo>
                  <a:pt x="5171297" y="284"/>
                </a:moveTo>
                <a:cubicBezTo>
                  <a:pt x="5389485" y="3908"/>
                  <a:pt x="5606422" y="42249"/>
                  <a:pt x="5813217" y="114238"/>
                </a:cubicBezTo>
                <a:lnTo>
                  <a:pt x="5907885" y="151524"/>
                </a:lnTo>
                <a:lnTo>
                  <a:pt x="5907885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23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038683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D00CB3E-22D8-C88A-E699-CC9736BC9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AA425B-2D69-645E-F44F-9ABD4ACD47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799" y="1131497"/>
            <a:ext cx="8606346" cy="1257299"/>
          </a:xfrm>
        </p:spPr>
        <p:txBody>
          <a:bodyPr anchor="ctr">
            <a:normAutofit/>
          </a:bodyPr>
          <a:lstStyle/>
          <a:p>
            <a:r>
              <a:rPr lang="en-US" sz="4800"/>
              <a:t>More on measurement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7B754C-6F53-5508-D8DB-EF79066B09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798" y="2736850"/>
            <a:ext cx="5029202" cy="297815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Important to provide employees with different voice channels and listen carefully to concerns and aspirations</a:t>
            </a:r>
          </a:p>
          <a:p>
            <a:r>
              <a:rPr lang="en-US" dirty="0"/>
              <a:t>Regular attitude surveys, alongside focus </a:t>
            </a:r>
            <a:r>
              <a:rPr lang="en-US" dirty="0" err="1"/>
              <a:t>gorups</a:t>
            </a:r>
            <a:r>
              <a:rPr lang="en-US" dirty="0"/>
              <a:t> </a:t>
            </a:r>
          </a:p>
        </p:txBody>
      </p:sp>
      <p:pic>
        <p:nvPicPr>
          <p:cNvPr id="5" name="Picture 4" descr="Red toy person in front of two lines of white figures">
            <a:extLst>
              <a:ext uri="{FF2B5EF4-FFF2-40B4-BE49-F238E27FC236}">
                <a16:creationId xmlns:a16="http://schemas.microsoft.com/office/drawing/2014/main" id="{1B20E742-3B36-85AA-BEC2-3A5AB5873F4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404" r="-11" b="-11"/>
          <a:stretch/>
        </p:blipFill>
        <p:spPr>
          <a:xfrm>
            <a:off x="5797434" y="3378954"/>
            <a:ext cx="6394567" cy="3479046"/>
          </a:xfrm>
          <a:custGeom>
            <a:avLst/>
            <a:gdLst/>
            <a:ahLst/>
            <a:cxnLst/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5673617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1A06B62-8BB1-9677-4094-5FB84178B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34A984-ABDE-8F2B-58AB-8DA5393F2F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0" y="1143000"/>
            <a:ext cx="3924299" cy="1612290"/>
          </a:xfrm>
        </p:spPr>
        <p:txBody>
          <a:bodyPr anchor="ctr">
            <a:normAutofit/>
          </a:bodyPr>
          <a:lstStyle/>
          <a:p>
            <a:r>
              <a:rPr lang="en-US" dirty="0"/>
              <a:t>Utrecht Work Engagement Scales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CEE78A-7612-95E5-2277-5EBC498410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0" y="2736850"/>
            <a:ext cx="3924299" cy="297815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500"/>
              <a:t>Commonly used in workplace surveys</a:t>
            </a:r>
          </a:p>
          <a:p>
            <a:pPr>
              <a:lnSpc>
                <a:spcPct val="110000"/>
              </a:lnSpc>
            </a:pPr>
            <a:r>
              <a:rPr lang="en-US" sz="1500"/>
              <a:t>Dominance in research and has a predictive validity</a:t>
            </a:r>
          </a:p>
          <a:p>
            <a:pPr>
              <a:lnSpc>
                <a:spcPct val="110000"/>
              </a:lnSpc>
            </a:pPr>
            <a:r>
              <a:rPr lang="en-US" sz="1500"/>
              <a:t>HR can align work with best predictive research </a:t>
            </a:r>
          </a:p>
          <a:p>
            <a:pPr>
              <a:lnSpc>
                <a:spcPct val="110000"/>
              </a:lnSpc>
            </a:pPr>
            <a:r>
              <a:rPr lang="en-US" sz="1500"/>
              <a:t>Other surveys can be used to measure </a:t>
            </a:r>
            <a:r>
              <a:rPr lang="en-US" sz="1500" err="1"/>
              <a:t>Organisational</a:t>
            </a:r>
            <a:r>
              <a:rPr lang="en-US" sz="1500"/>
              <a:t> Commitment and Identification</a:t>
            </a:r>
          </a:p>
          <a:p>
            <a:pPr>
              <a:lnSpc>
                <a:spcPct val="110000"/>
              </a:lnSpc>
            </a:pPr>
            <a:endParaRPr lang="en-US" sz="1500"/>
          </a:p>
        </p:txBody>
      </p:sp>
      <p:pic>
        <p:nvPicPr>
          <p:cNvPr id="5" name="Picture 4" descr="Desk with productivity items">
            <a:extLst>
              <a:ext uri="{FF2B5EF4-FFF2-40B4-BE49-F238E27FC236}">
                <a16:creationId xmlns:a16="http://schemas.microsoft.com/office/drawing/2014/main" id="{457E8306-FB68-3ABA-92AF-19083AEB0DE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" b="17842"/>
          <a:stretch/>
        </p:blipFill>
        <p:spPr>
          <a:xfrm>
            <a:off x="1" y="-2357"/>
            <a:ext cx="7872431" cy="4310904"/>
          </a:xfrm>
          <a:custGeom>
            <a:avLst/>
            <a:gdLst/>
            <a:ahLst/>
            <a:cxnLst/>
            <a:rect l="l" t="t" r="r" b="b"/>
            <a:pathLst>
              <a:path w="7872431" h="4310904">
                <a:moveTo>
                  <a:pt x="0" y="0"/>
                </a:moveTo>
                <a:lnTo>
                  <a:pt x="7872431" y="0"/>
                </a:lnTo>
                <a:lnTo>
                  <a:pt x="3042989" y="3788060"/>
                </a:lnTo>
                <a:cubicBezTo>
                  <a:pt x="2579199" y="4115583"/>
                  <a:pt x="2047750" y="4286391"/>
                  <a:pt x="1514750" y="4308448"/>
                </a:cubicBezTo>
                <a:cubicBezTo>
                  <a:pt x="1015062" y="4329127"/>
                  <a:pt x="514010" y="4219067"/>
                  <a:pt x="66064" y="3984830"/>
                </a:cubicBezTo>
                <a:lnTo>
                  <a:pt x="0" y="3947746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81379587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9D2D73E-B42D-0B39-8136-4A25DAFD92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B56E10-B3AD-F172-CAFF-CECCC93F4B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9" y="907577"/>
            <a:ext cx="5067299" cy="1709436"/>
          </a:xfrm>
        </p:spPr>
        <p:txBody>
          <a:bodyPr anchor="ctr">
            <a:normAutofit/>
          </a:bodyPr>
          <a:lstStyle/>
          <a:p>
            <a:r>
              <a:rPr lang="en-US" sz="4800"/>
              <a:t>How to drive engagement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8A52C2-21BD-55FF-4079-CA5872335C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2736850"/>
            <a:ext cx="5067300" cy="297815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Various aspects of working life lead to engagement, including: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dirty="0"/>
              <a:t>Personality such as confidence and resilience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dirty="0"/>
              <a:t>Job design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dirty="0"/>
              <a:t>Leadership and management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dirty="0"/>
              <a:t>Culture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dirty="0"/>
              <a:t>Management practices</a:t>
            </a:r>
          </a:p>
        </p:txBody>
      </p:sp>
      <p:pic>
        <p:nvPicPr>
          <p:cNvPr id="5" name="Picture 4" descr="Hands holding each other's wrists and interlinked to form a circle">
            <a:extLst>
              <a:ext uri="{FF2B5EF4-FFF2-40B4-BE49-F238E27FC236}">
                <a16:creationId xmlns:a16="http://schemas.microsoft.com/office/drawing/2014/main" id="{82AA90C6-0F7E-3DF2-2E30-81CCAC17DD5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11" b="18362"/>
          <a:stretch/>
        </p:blipFill>
        <p:spPr>
          <a:xfrm>
            <a:off x="-2380" y="-17766"/>
            <a:ext cx="6394567" cy="3479045"/>
          </a:xfrm>
          <a:custGeom>
            <a:avLst/>
            <a:gdLst/>
            <a:ahLst/>
            <a:cxnLst/>
            <a:rect l="l" t="t" r="r" b="b"/>
            <a:pathLst>
              <a:path w="6394567" h="3479045">
                <a:moveTo>
                  <a:pt x="0" y="0"/>
                </a:moveTo>
                <a:lnTo>
                  <a:pt x="6394567" y="0"/>
                </a:lnTo>
                <a:lnTo>
                  <a:pt x="2477593" y="3073542"/>
                </a:lnTo>
                <a:lnTo>
                  <a:pt x="2435111" y="3105189"/>
                </a:lnTo>
                <a:cubicBezTo>
                  <a:pt x="2103481" y="3339382"/>
                  <a:pt x="1723470" y="3461518"/>
                  <a:pt x="1342352" y="3477290"/>
                </a:cubicBezTo>
                <a:cubicBezTo>
                  <a:pt x="1302651" y="3478932"/>
                  <a:pt x="1262940" y="3479421"/>
                  <a:pt x="1223270" y="3478762"/>
                </a:cubicBezTo>
                <a:cubicBezTo>
                  <a:pt x="786893" y="3471515"/>
                  <a:pt x="355525" y="3325396"/>
                  <a:pt x="277" y="3048974"/>
                </a:cubicBezTo>
                <a:lnTo>
                  <a:pt x="0" y="304873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04200037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A364E18-0909-04B8-85B7-1D75F76733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5A4E4C0D-6BCA-FC17-62BD-B629662A9D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0"/>
            <a:ext cx="2923855" cy="1479128"/>
          </a:xfrm>
          <a:custGeom>
            <a:avLst/>
            <a:gdLst>
              <a:gd name="connsiteX0" fmla="*/ 2923855 w 2923855"/>
              <a:gd name="connsiteY0" fmla="*/ 1479128 h 1479128"/>
              <a:gd name="connsiteX1" fmla="*/ 0 w 2923855"/>
              <a:gd name="connsiteY1" fmla="*/ 1479128 h 1479128"/>
              <a:gd name="connsiteX2" fmla="*/ 1368245 w 2923855"/>
              <a:gd name="connsiteY2" fmla="*/ 405504 h 1479128"/>
              <a:gd name="connsiteX3" fmla="*/ 1410727 w 2923855"/>
              <a:gd name="connsiteY3" fmla="*/ 373857 h 1479128"/>
              <a:gd name="connsiteX4" fmla="*/ 2503486 w 2923855"/>
              <a:gd name="connsiteY4" fmla="*/ 1756 h 1479128"/>
              <a:gd name="connsiteX5" fmla="*/ 2622568 w 2923855"/>
              <a:gd name="connsiteY5" fmla="*/ 284 h 1479128"/>
              <a:gd name="connsiteX6" fmla="*/ 2785835 w 2923855"/>
              <a:gd name="connsiteY6" fmla="*/ 9494 h 1479128"/>
              <a:gd name="connsiteX7" fmla="*/ 2923855 w 2923855"/>
              <a:gd name="connsiteY7" fmla="*/ 28352 h 14791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23855" h="1479128">
                <a:moveTo>
                  <a:pt x="2923855" y="1479128"/>
                </a:moveTo>
                <a:lnTo>
                  <a:pt x="0" y="1479128"/>
                </a:lnTo>
                <a:lnTo>
                  <a:pt x="1368245" y="405504"/>
                </a:lnTo>
                <a:lnTo>
                  <a:pt x="1410727" y="373857"/>
                </a:lnTo>
                <a:cubicBezTo>
                  <a:pt x="1742357" y="139664"/>
                  <a:pt x="2122368" y="17528"/>
                  <a:pt x="2503486" y="1756"/>
                </a:cubicBezTo>
                <a:cubicBezTo>
                  <a:pt x="2543187" y="114"/>
                  <a:pt x="2582898" y="-375"/>
                  <a:pt x="2622568" y="284"/>
                </a:cubicBezTo>
                <a:cubicBezTo>
                  <a:pt x="2677115" y="1190"/>
                  <a:pt x="2731584" y="4266"/>
                  <a:pt x="2785835" y="9494"/>
                </a:cubicBezTo>
                <a:lnTo>
                  <a:pt x="2923855" y="28352"/>
                </a:lnTo>
                <a:close/>
              </a:path>
            </a:pathLst>
          </a:custGeom>
          <a:gradFill>
            <a:gsLst>
              <a:gs pos="19000">
                <a:schemeClr val="bg2"/>
              </a:gs>
              <a:gs pos="99000">
                <a:schemeClr val="accent1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A87795-A21C-F070-068F-9BFC0AC0F2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7680" y="1143000"/>
            <a:ext cx="7946597" cy="1257300"/>
          </a:xfrm>
        </p:spPr>
        <p:txBody>
          <a:bodyPr anchor="ctr">
            <a:normAutofit/>
          </a:bodyPr>
          <a:lstStyle/>
          <a:p>
            <a:r>
              <a:rPr lang="en-US" dirty="0"/>
              <a:t>MacLeod Review (2009) - enablers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B08FA76-1ED5-E432-8E59-C7ABAAB69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84115" y="3378954"/>
            <a:ext cx="5907885" cy="3479046"/>
          </a:xfrm>
          <a:custGeom>
            <a:avLst/>
            <a:gdLst>
              <a:gd name="connsiteX0" fmla="*/ 5171297 w 5907885"/>
              <a:gd name="connsiteY0" fmla="*/ 284 h 3479046"/>
              <a:gd name="connsiteX1" fmla="*/ 5813217 w 5907885"/>
              <a:gd name="connsiteY1" fmla="*/ 114238 h 3479046"/>
              <a:gd name="connsiteX2" fmla="*/ 5907885 w 5907885"/>
              <a:gd name="connsiteY2" fmla="*/ 151524 h 3479046"/>
              <a:gd name="connsiteX3" fmla="*/ 5907885 w 5907885"/>
              <a:gd name="connsiteY3" fmla="*/ 3479046 h 3479046"/>
              <a:gd name="connsiteX4" fmla="*/ 0 w 5907885"/>
              <a:gd name="connsiteY4" fmla="*/ 3479046 h 3479046"/>
              <a:gd name="connsiteX5" fmla="*/ 3916974 w 5907885"/>
              <a:gd name="connsiteY5" fmla="*/ 405504 h 3479046"/>
              <a:gd name="connsiteX6" fmla="*/ 3959456 w 5907885"/>
              <a:gd name="connsiteY6" fmla="*/ 373857 h 3479046"/>
              <a:gd name="connsiteX7" fmla="*/ 5052215 w 5907885"/>
              <a:gd name="connsiteY7" fmla="*/ 1756 h 3479046"/>
              <a:gd name="connsiteX8" fmla="*/ 5171297 w 5907885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907885" h="3479046">
                <a:moveTo>
                  <a:pt x="5171297" y="284"/>
                </a:moveTo>
                <a:cubicBezTo>
                  <a:pt x="5389485" y="3908"/>
                  <a:pt x="5606422" y="42249"/>
                  <a:pt x="5813217" y="114238"/>
                </a:cubicBezTo>
                <a:lnTo>
                  <a:pt x="5907885" y="151524"/>
                </a:lnTo>
                <a:lnTo>
                  <a:pt x="5907885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31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20DBDE-AD36-F2ED-94E6-6B91584565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7680" y="2411519"/>
            <a:ext cx="5380530" cy="339464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Leadership: that gives a strong strategic narrative about the </a:t>
            </a:r>
            <a:r>
              <a:rPr lang="en-US" dirty="0" err="1"/>
              <a:t>organisation</a:t>
            </a:r>
          </a:p>
          <a:p>
            <a:r>
              <a:rPr lang="en-US" dirty="0"/>
              <a:t>Line managers who motivate, empower and support their employees</a:t>
            </a:r>
          </a:p>
          <a:p>
            <a:r>
              <a:rPr lang="en-US" dirty="0"/>
              <a:t>Employee voice  throughout</a:t>
            </a:r>
          </a:p>
          <a:p>
            <a:r>
              <a:rPr lang="en-US" dirty="0" err="1"/>
              <a:t>Organisational</a:t>
            </a:r>
            <a:r>
              <a:rPr lang="en-US" dirty="0"/>
              <a:t> integrity</a:t>
            </a:r>
          </a:p>
        </p:txBody>
      </p:sp>
    </p:spTree>
    <p:extLst>
      <p:ext uri="{BB962C8B-B14F-4D97-AF65-F5344CB8AC3E}">
        <p14:creationId xmlns:p14="http://schemas.microsoft.com/office/powerpoint/2010/main" val="122273719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D00CB3E-22D8-C88A-E699-CC9736BC9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0FFA96-4924-4899-B6D3-7ACCFF9743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799" y="1131497"/>
            <a:ext cx="8606346" cy="1257299"/>
          </a:xfrm>
        </p:spPr>
        <p:txBody>
          <a:bodyPr anchor="ctr">
            <a:normAutofit/>
          </a:bodyPr>
          <a:lstStyle/>
          <a:p>
            <a:r>
              <a:rPr lang="en-US" sz="4800"/>
              <a:t>HR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DA7DCC-5549-3A5B-EE62-E4C83ED4F4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798" y="2736850"/>
            <a:ext cx="5029202" cy="2978152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500"/>
              <a:t>Make good use of good people management and learning and development practices</a:t>
            </a:r>
          </a:p>
          <a:p>
            <a:pPr>
              <a:lnSpc>
                <a:spcPct val="110000"/>
              </a:lnSpc>
            </a:pPr>
            <a:r>
              <a:rPr lang="en-US" sz="1500"/>
              <a:t>Help employees understand their contribution to the </a:t>
            </a:r>
            <a:r>
              <a:rPr lang="en-US" sz="1500" err="1"/>
              <a:t>organisation's</a:t>
            </a:r>
            <a:r>
              <a:rPr lang="en-US" sz="1500"/>
              <a:t> purpose, objectives and culture</a:t>
            </a:r>
          </a:p>
          <a:p>
            <a:pPr>
              <a:lnSpc>
                <a:spcPct val="110000"/>
              </a:lnSpc>
            </a:pPr>
            <a:r>
              <a:rPr lang="en-US" sz="1500"/>
              <a:t>Aligned with comms, HR policies and systems and L&amp;D</a:t>
            </a:r>
          </a:p>
          <a:p>
            <a:pPr>
              <a:lnSpc>
                <a:spcPct val="110000"/>
              </a:lnSpc>
            </a:pPr>
            <a:r>
              <a:rPr lang="en-US" sz="1500"/>
              <a:t>Requires buy-in from senior leaders and managers</a:t>
            </a:r>
          </a:p>
          <a:p>
            <a:pPr>
              <a:lnSpc>
                <a:spcPct val="110000"/>
              </a:lnSpc>
            </a:pPr>
            <a:r>
              <a:rPr lang="en-US" sz="1500"/>
              <a:t>Recruitment and performance management are important tools</a:t>
            </a:r>
          </a:p>
        </p:txBody>
      </p:sp>
      <p:pic>
        <p:nvPicPr>
          <p:cNvPr id="5" name="Picture 4" descr="A group of multi colored wooden stick figures">
            <a:extLst>
              <a:ext uri="{FF2B5EF4-FFF2-40B4-BE49-F238E27FC236}">
                <a16:creationId xmlns:a16="http://schemas.microsoft.com/office/drawing/2014/main" id="{FB7F2CE4-2196-9D54-9A62-48B5C5812EF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445" r="-11" b="10079"/>
          <a:stretch/>
        </p:blipFill>
        <p:spPr>
          <a:xfrm>
            <a:off x="5797434" y="3378954"/>
            <a:ext cx="6394567" cy="3479046"/>
          </a:xfrm>
          <a:custGeom>
            <a:avLst/>
            <a:gdLst/>
            <a:ahLst/>
            <a:cxnLst/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61403909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1A20AA-C25C-6DC4-3A43-0801FC24DE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Organisational</a:t>
            </a:r>
            <a:r>
              <a:rPr lang="en-US" dirty="0"/>
              <a:t> commitment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12211E-F335-0F6F-82D2-80DE3F0751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First discussed 30 years ago</a:t>
            </a:r>
          </a:p>
          <a:p>
            <a:r>
              <a:rPr lang="en-US"/>
              <a:t>Three forms: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b="1" dirty="0"/>
              <a:t>Affective</a:t>
            </a:r>
            <a:r>
              <a:rPr lang="en-US" dirty="0"/>
              <a:t> – concerns an individual's emotional attachment. People stay because they </a:t>
            </a:r>
            <a:r>
              <a:rPr lang="en-US"/>
              <a:t>enjoy being part of it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b="1" dirty="0"/>
              <a:t>Continuance</a:t>
            </a:r>
            <a:r>
              <a:rPr lang="en-US" dirty="0"/>
              <a:t> – based on the perceived costs of quitting – they stay because they feel </a:t>
            </a:r>
            <a:r>
              <a:rPr lang="en-US"/>
              <a:t>they need to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b="1" dirty="0"/>
              <a:t>Normative </a:t>
            </a:r>
            <a:r>
              <a:rPr lang="en-US" dirty="0"/>
              <a:t>– sense of obligation – staying is the right thing to do</a:t>
            </a:r>
          </a:p>
        </p:txBody>
      </p:sp>
    </p:spTree>
    <p:extLst>
      <p:ext uri="{BB962C8B-B14F-4D97-AF65-F5344CB8AC3E}">
        <p14:creationId xmlns:p14="http://schemas.microsoft.com/office/powerpoint/2010/main" val="394506595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110BA01-8798-D640-C7DD-78DBE72D96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DB34FC8-42CA-7F76-9C8B-F04CCD8B11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59637" y="1132368"/>
            <a:ext cx="7703663" cy="1257300"/>
          </a:xfrm>
        </p:spPr>
        <p:txBody>
          <a:bodyPr anchor="ctr">
            <a:normAutofit/>
          </a:bodyPr>
          <a:lstStyle/>
          <a:p>
            <a:pPr algn="r"/>
            <a:r>
              <a:rPr lang="en-US" sz="4800"/>
              <a:t>Case study: EON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598B132-658A-928F-C688-90609E4EA0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0"/>
            <a:ext cx="2923855" cy="1479128"/>
          </a:xfrm>
          <a:custGeom>
            <a:avLst/>
            <a:gdLst>
              <a:gd name="connsiteX0" fmla="*/ 2923855 w 2923855"/>
              <a:gd name="connsiteY0" fmla="*/ 1479128 h 1479128"/>
              <a:gd name="connsiteX1" fmla="*/ 0 w 2923855"/>
              <a:gd name="connsiteY1" fmla="*/ 1479128 h 1479128"/>
              <a:gd name="connsiteX2" fmla="*/ 1368245 w 2923855"/>
              <a:gd name="connsiteY2" fmla="*/ 405504 h 1479128"/>
              <a:gd name="connsiteX3" fmla="*/ 1410727 w 2923855"/>
              <a:gd name="connsiteY3" fmla="*/ 373857 h 1479128"/>
              <a:gd name="connsiteX4" fmla="*/ 2503486 w 2923855"/>
              <a:gd name="connsiteY4" fmla="*/ 1756 h 1479128"/>
              <a:gd name="connsiteX5" fmla="*/ 2622568 w 2923855"/>
              <a:gd name="connsiteY5" fmla="*/ 284 h 1479128"/>
              <a:gd name="connsiteX6" fmla="*/ 2785835 w 2923855"/>
              <a:gd name="connsiteY6" fmla="*/ 9494 h 1479128"/>
              <a:gd name="connsiteX7" fmla="*/ 2923855 w 2923855"/>
              <a:gd name="connsiteY7" fmla="*/ 28352 h 14791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23855" h="1479128">
                <a:moveTo>
                  <a:pt x="2923855" y="1479128"/>
                </a:moveTo>
                <a:lnTo>
                  <a:pt x="0" y="1479128"/>
                </a:lnTo>
                <a:lnTo>
                  <a:pt x="1368245" y="405504"/>
                </a:lnTo>
                <a:lnTo>
                  <a:pt x="1410727" y="373857"/>
                </a:lnTo>
                <a:cubicBezTo>
                  <a:pt x="1742357" y="139664"/>
                  <a:pt x="2122368" y="17528"/>
                  <a:pt x="2503486" y="1756"/>
                </a:cubicBezTo>
                <a:cubicBezTo>
                  <a:pt x="2543187" y="114"/>
                  <a:pt x="2582898" y="-375"/>
                  <a:pt x="2622568" y="284"/>
                </a:cubicBezTo>
                <a:cubicBezTo>
                  <a:pt x="2677115" y="1190"/>
                  <a:pt x="2731584" y="4266"/>
                  <a:pt x="2785835" y="9494"/>
                </a:cubicBezTo>
                <a:lnTo>
                  <a:pt x="2923855" y="28352"/>
                </a:lnTo>
                <a:close/>
              </a:path>
            </a:pathLst>
          </a:custGeom>
          <a:gradFill>
            <a:gsLst>
              <a:gs pos="33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737EEF-611D-BD0B-1F35-94C55D1990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701636"/>
            <a:ext cx="5012011" cy="3104524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US" dirty="0">
                <a:ea typeface="+mn-lt"/>
                <a:cs typeface="+mn-lt"/>
                <a:hlinkClick r:id="rId2"/>
              </a:rPr>
              <a:t>https://vimeo.com/555161503</a:t>
            </a:r>
            <a:endParaRPr lang="en-US">
              <a:ea typeface="+mn-lt"/>
              <a:cs typeface="+mn-lt"/>
            </a:endParaRPr>
          </a:p>
          <a:p>
            <a:pPr>
              <a:lnSpc>
                <a:spcPct val="110000"/>
              </a:lnSpc>
            </a:pPr>
            <a:r>
              <a:rPr lang="en-US">
                <a:latin typeface="PT Sans"/>
              </a:rPr>
              <a:t>the importance of employee voice to organisational success</a:t>
            </a:r>
            <a:endParaRPr lang="en-US"/>
          </a:p>
          <a:p>
            <a:pPr>
              <a:lnSpc>
                <a:spcPct val="110000"/>
              </a:lnSpc>
            </a:pPr>
            <a:r>
              <a:rPr lang="en-US">
                <a:latin typeface="PT Sans"/>
              </a:rPr>
              <a:t>listening as a key element of employee voice</a:t>
            </a:r>
            <a:endParaRPr lang="en-US"/>
          </a:p>
          <a:p>
            <a:pPr>
              <a:lnSpc>
                <a:spcPct val="110000"/>
              </a:lnSpc>
            </a:pPr>
            <a:r>
              <a:rPr lang="en-US">
                <a:latin typeface="PT Sans"/>
              </a:rPr>
              <a:t>whether employee surveys alone are a measure of employee voice</a:t>
            </a:r>
            <a:endParaRPr lang="en-US"/>
          </a:p>
          <a:p>
            <a:pPr>
              <a:lnSpc>
                <a:spcPct val="110000"/>
              </a:lnSpc>
            </a:pPr>
            <a:r>
              <a:rPr lang="en-US">
                <a:latin typeface="PT Sans"/>
              </a:rPr>
              <a:t>leveraging “lived experiences” in enabling employee voice</a:t>
            </a:r>
            <a:endParaRPr lang="en-US"/>
          </a:p>
          <a:p>
            <a:pPr>
              <a:lnSpc>
                <a:spcPct val="110000"/>
              </a:lnSpc>
            </a:pPr>
            <a:endParaRPr lang="en-US"/>
          </a:p>
          <a:p>
            <a:pPr>
              <a:lnSpc>
                <a:spcPct val="110000"/>
              </a:lnSpc>
            </a:pPr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AD37D4-765C-FCFF-FC09-2E36C2A25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84115" y="3378954"/>
            <a:ext cx="5907885" cy="3479046"/>
          </a:xfrm>
          <a:custGeom>
            <a:avLst/>
            <a:gdLst>
              <a:gd name="connsiteX0" fmla="*/ 5171297 w 5907885"/>
              <a:gd name="connsiteY0" fmla="*/ 284 h 3479046"/>
              <a:gd name="connsiteX1" fmla="*/ 5813217 w 5907885"/>
              <a:gd name="connsiteY1" fmla="*/ 114238 h 3479046"/>
              <a:gd name="connsiteX2" fmla="*/ 5907885 w 5907885"/>
              <a:gd name="connsiteY2" fmla="*/ 151524 h 3479046"/>
              <a:gd name="connsiteX3" fmla="*/ 5907885 w 5907885"/>
              <a:gd name="connsiteY3" fmla="*/ 3479046 h 3479046"/>
              <a:gd name="connsiteX4" fmla="*/ 0 w 5907885"/>
              <a:gd name="connsiteY4" fmla="*/ 3479046 h 3479046"/>
              <a:gd name="connsiteX5" fmla="*/ 3916974 w 5907885"/>
              <a:gd name="connsiteY5" fmla="*/ 405504 h 3479046"/>
              <a:gd name="connsiteX6" fmla="*/ 3959456 w 5907885"/>
              <a:gd name="connsiteY6" fmla="*/ 373857 h 3479046"/>
              <a:gd name="connsiteX7" fmla="*/ 5052215 w 5907885"/>
              <a:gd name="connsiteY7" fmla="*/ 1756 h 3479046"/>
              <a:gd name="connsiteX8" fmla="*/ 5171297 w 5907885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907885" h="3479046">
                <a:moveTo>
                  <a:pt x="5171297" y="284"/>
                </a:moveTo>
                <a:cubicBezTo>
                  <a:pt x="5389485" y="3908"/>
                  <a:pt x="5606422" y="42249"/>
                  <a:pt x="5813217" y="114238"/>
                </a:cubicBezTo>
                <a:lnTo>
                  <a:pt x="5907885" y="151524"/>
                </a:lnTo>
                <a:lnTo>
                  <a:pt x="5907885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23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871349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41A06B62-8BB1-9677-4094-5FB84178B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7A0AF2-50FB-B9E4-3724-31AAAAE8AC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0" y="1143000"/>
            <a:ext cx="3924299" cy="1612290"/>
          </a:xfrm>
        </p:spPr>
        <p:txBody>
          <a:bodyPr anchor="ctr">
            <a:normAutofit/>
          </a:bodyPr>
          <a:lstStyle/>
          <a:p>
            <a:r>
              <a:rPr lang="en-US"/>
              <a:t>Organisational identification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46759A-3D1B-3C47-2425-65A51A7DA1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0" y="2736850"/>
            <a:ext cx="3924299" cy="297815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US"/>
              <a:t>March &amp; Simon developed this idea in the 1950s</a:t>
            </a:r>
          </a:p>
          <a:p>
            <a:pPr>
              <a:lnSpc>
                <a:spcPct val="110000"/>
              </a:lnSpc>
            </a:pPr>
            <a:r>
              <a:rPr lang="en-US"/>
              <a:t>Alignment with self-image and how people see their employer </a:t>
            </a:r>
          </a:p>
          <a:p>
            <a:pPr>
              <a:lnSpc>
                <a:spcPct val="110000"/>
              </a:lnSpc>
            </a:pPr>
            <a:r>
              <a:rPr lang="en-US" dirty="0"/>
              <a:t>Very similar to </a:t>
            </a:r>
            <a:r>
              <a:rPr lang="en-US" dirty="0" err="1"/>
              <a:t>organisational</a:t>
            </a:r>
            <a:r>
              <a:rPr lang="en-US" dirty="0"/>
              <a:t> commitment </a:t>
            </a:r>
            <a:endParaRPr lang="en-US"/>
          </a:p>
          <a:p>
            <a:pPr>
              <a:lnSpc>
                <a:spcPct val="110000"/>
              </a:lnSpc>
            </a:pPr>
            <a:r>
              <a:rPr lang="en-US" dirty="0"/>
              <a:t>This is about feeling a sense of "oneness"</a:t>
            </a:r>
            <a:endParaRPr lang="en-US"/>
          </a:p>
        </p:txBody>
      </p:sp>
      <p:pic>
        <p:nvPicPr>
          <p:cNvPr id="14" name="Picture 13" descr="Red toy person in front of two lines of white figures">
            <a:extLst>
              <a:ext uri="{FF2B5EF4-FFF2-40B4-BE49-F238E27FC236}">
                <a16:creationId xmlns:a16="http://schemas.microsoft.com/office/drawing/2014/main" id="{4093C2E2-D490-4232-BA03-D0CAB38833D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6866" r="1" b="1"/>
          <a:stretch/>
        </p:blipFill>
        <p:spPr>
          <a:xfrm>
            <a:off x="1" y="-2357"/>
            <a:ext cx="7872431" cy="4310904"/>
          </a:xfrm>
          <a:custGeom>
            <a:avLst/>
            <a:gdLst/>
            <a:ahLst/>
            <a:cxnLst/>
            <a:rect l="l" t="t" r="r" b="b"/>
            <a:pathLst>
              <a:path w="7872431" h="4310904">
                <a:moveTo>
                  <a:pt x="0" y="0"/>
                </a:moveTo>
                <a:lnTo>
                  <a:pt x="7872431" y="0"/>
                </a:lnTo>
                <a:lnTo>
                  <a:pt x="3042989" y="3788060"/>
                </a:lnTo>
                <a:cubicBezTo>
                  <a:pt x="2579199" y="4115583"/>
                  <a:pt x="2047750" y="4286391"/>
                  <a:pt x="1514750" y="4308448"/>
                </a:cubicBezTo>
                <a:cubicBezTo>
                  <a:pt x="1015062" y="4329127"/>
                  <a:pt x="514010" y="4219067"/>
                  <a:pt x="66064" y="3984830"/>
                </a:cubicBezTo>
                <a:lnTo>
                  <a:pt x="0" y="3947746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26761698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110BA01-8798-D640-C7DD-78DBE72D96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855332-EF7C-CECF-5BCE-FD4044E039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59637" y="1132368"/>
            <a:ext cx="7703663" cy="1257300"/>
          </a:xfrm>
        </p:spPr>
        <p:txBody>
          <a:bodyPr anchor="ctr">
            <a:normAutofit/>
          </a:bodyPr>
          <a:lstStyle/>
          <a:p>
            <a:pPr algn="r"/>
            <a:r>
              <a:rPr lang="en-US" sz="4800"/>
              <a:t>Benefits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598B132-658A-928F-C688-90609E4EA0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0"/>
            <a:ext cx="2923855" cy="1479128"/>
          </a:xfrm>
          <a:custGeom>
            <a:avLst/>
            <a:gdLst>
              <a:gd name="connsiteX0" fmla="*/ 2923855 w 2923855"/>
              <a:gd name="connsiteY0" fmla="*/ 1479128 h 1479128"/>
              <a:gd name="connsiteX1" fmla="*/ 0 w 2923855"/>
              <a:gd name="connsiteY1" fmla="*/ 1479128 h 1479128"/>
              <a:gd name="connsiteX2" fmla="*/ 1368245 w 2923855"/>
              <a:gd name="connsiteY2" fmla="*/ 405504 h 1479128"/>
              <a:gd name="connsiteX3" fmla="*/ 1410727 w 2923855"/>
              <a:gd name="connsiteY3" fmla="*/ 373857 h 1479128"/>
              <a:gd name="connsiteX4" fmla="*/ 2503486 w 2923855"/>
              <a:gd name="connsiteY4" fmla="*/ 1756 h 1479128"/>
              <a:gd name="connsiteX5" fmla="*/ 2622568 w 2923855"/>
              <a:gd name="connsiteY5" fmla="*/ 284 h 1479128"/>
              <a:gd name="connsiteX6" fmla="*/ 2785835 w 2923855"/>
              <a:gd name="connsiteY6" fmla="*/ 9494 h 1479128"/>
              <a:gd name="connsiteX7" fmla="*/ 2923855 w 2923855"/>
              <a:gd name="connsiteY7" fmla="*/ 28352 h 14791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23855" h="1479128">
                <a:moveTo>
                  <a:pt x="2923855" y="1479128"/>
                </a:moveTo>
                <a:lnTo>
                  <a:pt x="0" y="1479128"/>
                </a:lnTo>
                <a:lnTo>
                  <a:pt x="1368245" y="405504"/>
                </a:lnTo>
                <a:lnTo>
                  <a:pt x="1410727" y="373857"/>
                </a:lnTo>
                <a:cubicBezTo>
                  <a:pt x="1742357" y="139664"/>
                  <a:pt x="2122368" y="17528"/>
                  <a:pt x="2503486" y="1756"/>
                </a:cubicBezTo>
                <a:cubicBezTo>
                  <a:pt x="2543187" y="114"/>
                  <a:pt x="2582898" y="-375"/>
                  <a:pt x="2622568" y="284"/>
                </a:cubicBezTo>
                <a:cubicBezTo>
                  <a:pt x="2677115" y="1190"/>
                  <a:pt x="2731584" y="4266"/>
                  <a:pt x="2785835" y="9494"/>
                </a:cubicBezTo>
                <a:lnTo>
                  <a:pt x="2923855" y="28352"/>
                </a:lnTo>
                <a:close/>
              </a:path>
            </a:pathLst>
          </a:custGeom>
          <a:gradFill>
            <a:gsLst>
              <a:gs pos="33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DA5517-AEDA-4A6D-E28D-929D6B96F5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701636"/>
            <a:ext cx="5012011" cy="310452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Improved performance: leaders to </a:t>
            </a:r>
            <a:r>
              <a:rPr lang="en-US" dirty="0" err="1"/>
              <a:t>organisational</a:t>
            </a:r>
            <a:r>
              <a:rPr lang="en-US" dirty="0"/>
              <a:t> citizenship</a:t>
            </a:r>
          </a:p>
          <a:p>
            <a:r>
              <a:rPr lang="en-US"/>
              <a:t>Commitment to goals and the company's vision</a:t>
            </a:r>
          </a:p>
          <a:p>
            <a:r>
              <a:rPr lang="en-US" dirty="0"/>
              <a:t>High retention rates</a:t>
            </a:r>
          </a:p>
          <a:p>
            <a:r>
              <a:rPr lang="en-US" dirty="0"/>
              <a:t>Promotes a cohesive culture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AD37D4-765C-FCFF-FC09-2E36C2A25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84115" y="3378954"/>
            <a:ext cx="5907885" cy="3479046"/>
          </a:xfrm>
          <a:custGeom>
            <a:avLst/>
            <a:gdLst>
              <a:gd name="connsiteX0" fmla="*/ 5171297 w 5907885"/>
              <a:gd name="connsiteY0" fmla="*/ 284 h 3479046"/>
              <a:gd name="connsiteX1" fmla="*/ 5813217 w 5907885"/>
              <a:gd name="connsiteY1" fmla="*/ 114238 h 3479046"/>
              <a:gd name="connsiteX2" fmla="*/ 5907885 w 5907885"/>
              <a:gd name="connsiteY2" fmla="*/ 151524 h 3479046"/>
              <a:gd name="connsiteX3" fmla="*/ 5907885 w 5907885"/>
              <a:gd name="connsiteY3" fmla="*/ 3479046 h 3479046"/>
              <a:gd name="connsiteX4" fmla="*/ 0 w 5907885"/>
              <a:gd name="connsiteY4" fmla="*/ 3479046 h 3479046"/>
              <a:gd name="connsiteX5" fmla="*/ 3916974 w 5907885"/>
              <a:gd name="connsiteY5" fmla="*/ 405504 h 3479046"/>
              <a:gd name="connsiteX6" fmla="*/ 3959456 w 5907885"/>
              <a:gd name="connsiteY6" fmla="*/ 373857 h 3479046"/>
              <a:gd name="connsiteX7" fmla="*/ 5052215 w 5907885"/>
              <a:gd name="connsiteY7" fmla="*/ 1756 h 3479046"/>
              <a:gd name="connsiteX8" fmla="*/ 5171297 w 5907885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907885" h="3479046">
                <a:moveTo>
                  <a:pt x="5171297" y="284"/>
                </a:moveTo>
                <a:cubicBezTo>
                  <a:pt x="5389485" y="3908"/>
                  <a:pt x="5606422" y="42249"/>
                  <a:pt x="5813217" y="114238"/>
                </a:cubicBezTo>
                <a:lnTo>
                  <a:pt x="5907885" y="151524"/>
                </a:lnTo>
                <a:lnTo>
                  <a:pt x="5907885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23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976793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D00CB3E-22D8-C88A-E699-CC9736BC9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D40658-F806-C5C3-03D7-B8D91CE6E3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799" y="1131497"/>
            <a:ext cx="8606346" cy="1257299"/>
          </a:xfrm>
        </p:spPr>
        <p:txBody>
          <a:bodyPr anchor="ctr">
            <a:normAutofit/>
          </a:bodyPr>
          <a:lstStyle/>
          <a:p>
            <a:r>
              <a:rPr lang="en-GB" sz="4100" dirty="0"/>
              <a:t>Components of employee engagement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CBF918-4E68-D6BB-3B68-9B71832FD5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798" y="2736850"/>
            <a:ext cx="5029202" cy="297815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Motivation</a:t>
            </a:r>
          </a:p>
          <a:p>
            <a:r>
              <a:rPr lang="en-GB" dirty="0"/>
              <a:t>Commitment</a:t>
            </a:r>
          </a:p>
          <a:p>
            <a:r>
              <a:rPr lang="en-GB" dirty="0"/>
              <a:t>Organizational Citizenship Behaviour (OCB)</a:t>
            </a:r>
          </a:p>
        </p:txBody>
      </p:sp>
      <p:pic>
        <p:nvPicPr>
          <p:cNvPr id="5" name="Picture 4" descr="A group of yellow figures and a red figure on the other side">
            <a:extLst>
              <a:ext uri="{FF2B5EF4-FFF2-40B4-BE49-F238E27FC236}">
                <a16:creationId xmlns:a16="http://schemas.microsoft.com/office/drawing/2014/main" id="{505394F5-2122-685C-F57A-E7C3DC61F81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8373" r="-11" b="-11"/>
          <a:stretch/>
        </p:blipFill>
        <p:spPr>
          <a:xfrm>
            <a:off x="5797434" y="3378954"/>
            <a:ext cx="6394567" cy="3479046"/>
          </a:xfrm>
          <a:custGeom>
            <a:avLst/>
            <a:gdLst/>
            <a:ahLst/>
            <a:cxnLst/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62909741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199E6B-188A-09F9-0EC1-26F3A8B560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OCB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8367EA-DA34-D180-F594-F4D0C48033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Voluntary, discretionary actions by employees</a:t>
            </a:r>
          </a:p>
          <a:p>
            <a:r>
              <a:rPr lang="en-US" dirty="0"/>
              <a:t>Promote positively to the workplace culture</a:t>
            </a:r>
          </a:p>
          <a:p>
            <a:r>
              <a:rPr lang="en-US" dirty="0"/>
              <a:t>Crucial to enhance workplace efficiency, morale and collaboration </a:t>
            </a:r>
          </a:p>
        </p:txBody>
      </p:sp>
    </p:spTree>
    <p:extLst>
      <p:ext uri="{BB962C8B-B14F-4D97-AF65-F5344CB8AC3E}">
        <p14:creationId xmlns:p14="http://schemas.microsoft.com/office/powerpoint/2010/main" val="85928342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9D8AF2-1CBB-135A-9A6B-E1036D4C7A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would you encourage &amp; reward OCB?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1FBE2D-9636-5AD9-55AC-1F1CD69FA8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Take 15-20 minutes to consider how you would encourage and reward OCB as a leader</a:t>
            </a:r>
          </a:p>
          <a:p>
            <a:r>
              <a:rPr lang="en-US" dirty="0"/>
              <a:t>Be creative – think non-monetary as well as monetary rewards</a:t>
            </a:r>
          </a:p>
        </p:txBody>
      </p:sp>
    </p:spTree>
    <p:extLst>
      <p:ext uri="{BB962C8B-B14F-4D97-AF65-F5344CB8AC3E}">
        <p14:creationId xmlns:p14="http://schemas.microsoft.com/office/powerpoint/2010/main" val="276663962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110BA01-8798-D640-C7DD-78DBE72D96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62D8CC-32DD-9C41-EC3F-691377CED1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59637" y="1132368"/>
            <a:ext cx="7703663" cy="1257300"/>
          </a:xfrm>
        </p:spPr>
        <p:txBody>
          <a:bodyPr anchor="ctr">
            <a:normAutofit/>
          </a:bodyPr>
          <a:lstStyle/>
          <a:p>
            <a:pPr algn="r"/>
            <a:r>
              <a:rPr lang="en-US" sz="4800"/>
              <a:t>Motivation 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598B132-658A-928F-C688-90609E4EA0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0"/>
            <a:ext cx="2923855" cy="1479128"/>
          </a:xfrm>
          <a:custGeom>
            <a:avLst/>
            <a:gdLst>
              <a:gd name="connsiteX0" fmla="*/ 2923855 w 2923855"/>
              <a:gd name="connsiteY0" fmla="*/ 1479128 h 1479128"/>
              <a:gd name="connsiteX1" fmla="*/ 0 w 2923855"/>
              <a:gd name="connsiteY1" fmla="*/ 1479128 h 1479128"/>
              <a:gd name="connsiteX2" fmla="*/ 1368245 w 2923855"/>
              <a:gd name="connsiteY2" fmla="*/ 405504 h 1479128"/>
              <a:gd name="connsiteX3" fmla="*/ 1410727 w 2923855"/>
              <a:gd name="connsiteY3" fmla="*/ 373857 h 1479128"/>
              <a:gd name="connsiteX4" fmla="*/ 2503486 w 2923855"/>
              <a:gd name="connsiteY4" fmla="*/ 1756 h 1479128"/>
              <a:gd name="connsiteX5" fmla="*/ 2622568 w 2923855"/>
              <a:gd name="connsiteY5" fmla="*/ 284 h 1479128"/>
              <a:gd name="connsiteX6" fmla="*/ 2785835 w 2923855"/>
              <a:gd name="connsiteY6" fmla="*/ 9494 h 1479128"/>
              <a:gd name="connsiteX7" fmla="*/ 2923855 w 2923855"/>
              <a:gd name="connsiteY7" fmla="*/ 28352 h 14791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23855" h="1479128">
                <a:moveTo>
                  <a:pt x="2923855" y="1479128"/>
                </a:moveTo>
                <a:lnTo>
                  <a:pt x="0" y="1479128"/>
                </a:lnTo>
                <a:lnTo>
                  <a:pt x="1368245" y="405504"/>
                </a:lnTo>
                <a:lnTo>
                  <a:pt x="1410727" y="373857"/>
                </a:lnTo>
                <a:cubicBezTo>
                  <a:pt x="1742357" y="139664"/>
                  <a:pt x="2122368" y="17528"/>
                  <a:pt x="2503486" y="1756"/>
                </a:cubicBezTo>
                <a:cubicBezTo>
                  <a:pt x="2543187" y="114"/>
                  <a:pt x="2582898" y="-375"/>
                  <a:pt x="2622568" y="284"/>
                </a:cubicBezTo>
                <a:cubicBezTo>
                  <a:pt x="2677115" y="1190"/>
                  <a:pt x="2731584" y="4266"/>
                  <a:pt x="2785835" y="9494"/>
                </a:cubicBezTo>
                <a:lnTo>
                  <a:pt x="2923855" y="28352"/>
                </a:lnTo>
                <a:close/>
              </a:path>
            </a:pathLst>
          </a:custGeom>
          <a:gradFill>
            <a:gsLst>
              <a:gs pos="33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6CD081-AEA0-CB47-4B3E-40B0E6E388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701636"/>
            <a:ext cx="5012011" cy="310452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Why we do what we do </a:t>
            </a:r>
          </a:p>
          <a:p>
            <a:r>
              <a:rPr lang="en-US" dirty="0"/>
              <a:t>Work motivation – why employees make an effort to perform their day to day job to the best of their ability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AD37D4-765C-FCFF-FC09-2E36C2A25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84115" y="3378954"/>
            <a:ext cx="5907885" cy="3479046"/>
          </a:xfrm>
          <a:custGeom>
            <a:avLst/>
            <a:gdLst>
              <a:gd name="connsiteX0" fmla="*/ 5171297 w 5907885"/>
              <a:gd name="connsiteY0" fmla="*/ 284 h 3479046"/>
              <a:gd name="connsiteX1" fmla="*/ 5813217 w 5907885"/>
              <a:gd name="connsiteY1" fmla="*/ 114238 h 3479046"/>
              <a:gd name="connsiteX2" fmla="*/ 5907885 w 5907885"/>
              <a:gd name="connsiteY2" fmla="*/ 151524 h 3479046"/>
              <a:gd name="connsiteX3" fmla="*/ 5907885 w 5907885"/>
              <a:gd name="connsiteY3" fmla="*/ 3479046 h 3479046"/>
              <a:gd name="connsiteX4" fmla="*/ 0 w 5907885"/>
              <a:gd name="connsiteY4" fmla="*/ 3479046 h 3479046"/>
              <a:gd name="connsiteX5" fmla="*/ 3916974 w 5907885"/>
              <a:gd name="connsiteY5" fmla="*/ 405504 h 3479046"/>
              <a:gd name="connsiteX6" fmla="*/ 3959456 w 5907885"/>
              <a:gd name="connsiteY6" fmla="*/ 373857 h 3479046"/>
              <a:gd name="connsiteX7" fmla="*/ 5052215 w 5907885"/>
              <a:gd name="connsiteY7" fmla="*/ 1756 h 3479046"/>
              <a:gd name="connsiteX8" fmla="*/ 5171297 w 5907885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907885" h="3479046">
                <a:moveTo>
                  <a:pt x="5171297" y="284"/>
                </a:moveTo>
                <a:cubicBezTo>
                  <a:pt x="5389485" y="3908"/>
                  <a:pt x="5606422" y="42249"/>
                  <a:pt x="5813217" y="114238"/>
                </a:cubicBezTo>
                <a:lnTo>
                  <a:pt x="5907885" y="151524"/>
                </a:lnTo>
                <a:lnTo>
                  <a:pt x="5907885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23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896568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B5CE8706-C904-73E3-C523-33027F7D34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8753201B-432F-7A72-6FF6-CF0404210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blue pyramid with text overlay&#10;&#10;AI-generated content may be incorrect.">
            <a:extLst>
              <a:ext uri="{FF2B5EF4-FFF2-40B4-BE49-F238E27FC236}">
                <a16:creationId xmlns:a16="http://schemas.microsoft.com/office/drawing/2014/main" id="{342C35E6-FE26-D821-150A-260DA291CA3E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60000"/>
          </a:blip>
          <a:srcRect r="13333"/>
          <a:stretch/>
        </p:blipFill>
        <p:spPr>
          <a:xfrm>
            <a:off x="20" y="10"/>
            <a:ext cx="12191980" cy="685798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75E1E52-3AAE-AAA0-A12A-5CE5258A5B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143000"/>
            <a:ext cx="5345502" cy="1257300"/>
          </a:xfrm>
        </p:spPr>
        <p:txBody>
          <a:bodyPr anchor="ctr">
            <a:normAutofit/>
          </a:bodyPr>
          <a:lstStyle/>
          <a:p>
            <a:r>
              <a:rPr lang="en-US" sz="4800">
                <a:solidFill>
                  <a:srgbClr val="FFFFFF"/>
                </a:solidFill>
              </a:rPr>
              <a:t>Maslow</a:t>
            </a:r>
          </a:p>
        </p:txBody>
      </p:sp>
      <p:sp>
        <p:nvSpPr>
          <p:cNvPr id="24" name="Content Placeholder 7">
            <a:extLst>
              <a:ext uri="{FF2B5EF4-FFF2-40B4-BE49-F238E27FC236}">
                <a16:creationId xmlns:a16="http://schemas.microsoft.com/office/drawing/2014/main" id="{9EE6E934-21DD-B1A1-7385-950F4F2311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3657602" y="7677644"/>
            <a:ext cx="5029202" cy="306655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297020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9D2D73E-B42D-0B39-8136-4A25DAFD92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FE7858-F293-F448-7771-05FC80A4D2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9" y="907577"/>
            <a:ext cx="5067299" cy="1709436"/>
          </a:xfrm>
        </p:spPr>
        <p:txBody>
          <a:bodyPr anchor="ctr">
            <a:normAutofit/>
          </a:bodyPr>
          <a:lstStyle/>
          <a:p>
            <a:r>
              <a:rPr lang="en-US" sz="4800"/>
              <a:t>Criticism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CAFF17-B477-D1AF-B1C2-51568AE456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2736850"/>
            <a:ext cx="5067300" cy="297815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1700"/>
              <a:t>Little empirical evidence for the model</a:t>
            </a:r>
          </a:p>
          <a:p>
            <a:r>
              <a:rPr lang="en-US" sz="1700"/>
              <a:t>Reliance on a small, unrepresentative sample</a:t>
            </a:r>
          </a:p>
          <a:p>
            <a:r>
              <a:rPr lang="en-US" sz="1700"/>
              <a:t>Cultural bias – western values, may not apply universally</a:t>
            </a:r>
          </a:p>
          <a:p>
            <a:r>
              <a:rPr lang="en-US" sz="1700"/>
              <a:t>Over simplified </a:t>
            </a:r>
          </a:p>
          <a:p>
            <a:r>
              <a:rPr lang="en-US" sz="1700"/>
              <a:t>Unclear about how this can be measured</a:t>
            </a:r>
          </a:p>
          <a:p>
            <a:r>
              <a:rPr lang="en-US" sz="1700"/>
              <a:t>Does not explain cultural variations </a:t>
            </a:r>
          </a:p>
        </p:txBody>
      </p:sp>
      <p:pic>
        <p:nvPicPr>
          <p:cNvPr id="5" name="Picture 4" descr="Colorful carved figures of humans">
            <a:extLst>
              <a:ext uri="{FF2B5EF4-FFF2-40B4-BE49-F238E27FC236}">
                <a16:creationId xmlns:a16="http://schemas.microsoft.com/office/drawing/2014/main" id="{064F0EA4-43F0-0B1A-423D-7B396D3B7F3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3633" r="-11" b="-11"/>
          <a:stretch/>
        </p:blipFill>
        <p:spPr>
          <a:xfrm>
            <a:off x="-2380" y="-17766"/>
            <a:ext cx="6394567" cy="3479045"/>
          </a:xfrm>
          <a:custGeom>
            <a:avLst/>
            <a:gdLst/>
            <a:ahLst/>
            <a:cxnLst/>
            <a:rect l="l" t="t" r="r" b="b"/>
            <a:pathLst>
              <a:path w="6394567" h="3479045">
                <a:moveTo>
                  <a:pt x="0" y="0"/>
                </a:moveTo>
                <a:lnTo>
                  <a:pt x="6394567" y="0"/>
                </a:lnTo>
                <a:lnTo>
                  <a:pt x="2477593" y="3073542"/>
                </a:lnTo>
                <a:lnTo>
                  <a:pt x="2435111" y="3105189"/>
                </a:lnTo>
                <a:cubicBezTo>
                  <a:pt x="2103481" y="3339382"/>
                  <a:pt x="1723470" y="3461518"/>
                  <a:pt x="1342352" y="3477290"/>
                </a:cubicBezTo>
                <a:cubicBezTo>
                  <a:pt x="1302651" y="3478932"/>
                  <a:pt x="1262940" y="3479421"/>
                  <a:pt x="1223270" y="3478762"/>
                </a:cubicBezTo>
                <a:cubicBezTo>
                  <a:pt x="786893" y="3471515"/>
                  <a:pt x="355525" y="3325396"/>
                  <a:pt x="277" y="3048974"/>
                </a:cubicBezTo>
                <a:lnTo>
                  <a:pt x="0" y="304873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3541881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52B5CF-1335-D1FC-4135-5C815819D5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Hertzberg's Two-Factor Theory(1959)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C89695-C863-E735-B6D3-2B8BECD506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Two factors that influence motivation and satisfaction: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dirty="0"/>
              <a:t>Hygiene 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dirty="0"/>
              <a:t>motivators</a:t>
            </a:r>
          </a:p>
          <a:p>
            <a:pPr lvl="1">
              <a:buFont typeface="Courier New" panose="020B0604020202020204" pitchFamily="34" charset="0"/>
              <a:buChar char="o"/>
            </a:pPr>
            <a:endParaRPr lang="en-US" dirty="0"/>
          </a:p>
        </p:txBody>
      </p:sp>
      <p:pic>
        <p:nvPicPr>
          <p:cNvPr id="4" name="Picture 3" descr="A diagram of a motivator&#10;&#10;AI-generated content may be incorrect.">
            <a:extLst>
              <a:ext uri="{FF2B5EF4-FFF2-40B4-BE49-F238E27FC236}">
                <a16:creationId xmlns:a16="http://schemas.microsoft.com/office/drawing/2014/main" id="{E85F9304-58EE-5D15-4305-46F9F4E926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1772" y="-67359"/>
            <a:ext cx="12562114" cy="6927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388036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8D7368D-31D9-8101-473D-CD39E706F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6401" y="3378954"/>
            <a:ext cx="6394567" cy="3479046"/>
          </a:xfrm>
          <a:custGeom>
            <a:avLst/>
            <a:gdLst/>
            <a:ahLst/>
            <a:cxnLst/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39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768F94E-2BF1-56A5-87AC-0C4270793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2E7AE0-C04B-F891-53F5-178BA2BDD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064" y="1143000"/>
            <a:ext cx="3267919" cy="3813619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100000"/>
              </a:lnSpc>
            </a:pPr>
            <a:r>
              <a:rPr lang="en-US" dirty="0"/>
              <a:t>McClelland's Three Needs Theory (1960s)</a:t>
            </a:r>
            <a:endParaRPr lang="en-US"/>
          </a:p>
        </p:txBody>
      </p:sp>
      <p:pic>
        <p:nvPicPr>
          <p:cNvPr id="4" name="Content Placeholder 3" descr="A diagram of a company&amp;#39;s motivation&#10;&#10;AI-generated content may be incorrect.">
            <a:extLst>
              <a:ext uri="{FF2B5EF4-FFF2-40B4-BE49-F238E27FC236}">
                <a16:creationId xmlns:a16="http://schemas.microsoft.com/office/drawing/2014/main" id="{E74F07C1-FA9D-6F8F-FFE2-64FAE8CDC71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858603" y="1612569"/>
            <a:ext cx="6312090" cy="4276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642667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D00CB3E-22D8-C88A-E699-CC9736BC9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0A045A-3417-60FA-C36F-FC519B66FC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799" y="1131497"/>
            <a:ext cx="8606346" cy="1257299"/>
          </a:xfrm>
        </p:spPr>
        <p:txBody>
          <a:bodyPr anchor="ctr">
            <a:normAutofit/>
          </a:bodyPr>
          <a:lstStyle/>
          <a:p>
            <a:r>
              <a:rPr lang="en-US" sz="4800"/>
              <a:t>More on McClelland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B5CB69-56E3-EA03-2281-AAA7A23C34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798" y="2736850"/>
            <a:ext cx="5029202" cy="297815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Grounded in research and analysis </a:t>
            </a:r>
          </a:p>
          <a:p>
            <a:r>
              <a:rPr lang="en-US" dirty="0"/>
              <a:t>Critics say it may not fully account for cultural differences </a:t>
            </a:r>
          </a:p>
          <a:p>
            <a:r>
              <a:rPr lang="en-US"/>
              <a:t>Focuses on learned needs rather than innate ones</a:t>
            </a:r>
          </a:p>
          <a:p>
            <a:r>
              <a:rPr lang="en-US" dirty="0"/>
              <a:t>Does not account for those motivated by multiple needs </a:t>
            </a:r>
            <a:r>
              <a:rPr lang="en-US" dirty="0" err="1"/>
              <a:t>simultaenously</a:t>
            </a:r>
          </a:p>
        </p:txBody>
      </p:sp>
      <p:pic>
        <p:nvPicPr>
          <p:cNvPr id="5" name="Picture 4" descr="Close up of beakers with solutions on a shelf in a lab">
            <a:extLst>
              <a:ext uri="{FF2B5EF4-FFF2-40B4-BE49-F238E27FC236}">
                <a16:creationId xmlns:a16="http://schemas.microsoft.com/office/drawing/2014/main" id="{3D428362-B261-54BA-CDC3-81525A1EAE8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8373" r="-11" b="-11"/>
          <a:stretch/>
        </p:blipFill>
        <p:spPr>
          <a:xfrm>
            <a:off x="5797434" y="3378954"/>
            <a:ext cx="6394567" cy="3479046"/>
          </a:xfrm>
          <a:custGeom>
            <a:avLst/>
            <a:gdLst/>
            <a:ahLst/>
            <a:cxnLst/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83194453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A364E18-0909-04B8-85B7-1D75F76733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5A4E4C0D-6BCA-FC17-62BD-B629662A9D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0"/>
            <a:ext cx="2923855" cy="1479128"/>
          </a:xfrm>
          <a:custGeom>
            <a:avLst/>
            <a:gdLst>
              <a:gd name="connsiteX0" fmla="*/ 2923855 w 2923855"/>
              <a:gd name="connsiteY0" fmla="*/ 1479128 h 1479128"/>
              <a:gd name="connsiteX1" fmla="*/ 0 w 2923855"/>
              <a:gd name="connsiteY1" fmla="*/ 1479128 h 1479128"/>
              <a:gd name="connsiteX2" fmla="*/ 1368245 w 2923855"/>
              <a:gd name="connsiteY2" fmla="*/ 405504 h 1479128"/>
              <a:gd name="connsiteX3" fmla="*/ 1410727 w 2923855"/>
              <a:gd name="connsiteY3" fmla="*/ 373857 h 1479128"/>
              <a:gd name="connsiteX4" fmla="*/ 2503486 w 2923855"/>
              <a:gd name="connsiteY4" fmla="*/ 1756 h 1479128"/>
              <a:gd name="connsiteX5" fmla="*/ 2622568 w 2923855"/>
              <a:gd name="connsiteY5" fmla="*/ 284 h 1479128"/>
              <a:gd name="connsiteX6" fmla="*/ 2785835 w 2923855"/>
              <a:gd name="connsiteY6" fmla="*/ 9494 h 1479128"/>
              <a:gd name="connsiteX7" fmla="*/ 2923855 w 2923855"/>
              <a:gd name="connsiteY7" fmla="*/ 28352 h 14791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23855" h="1479128">
                <a:moveTo>
                  <a:pt x="2923855" y="1479128"/>
                </a:moveTo>
                <a:lnTo>
                  <a:pt x="0" y="1479128"/>
                </a:lnTo>
                <a:lnTo>
                  <a:pt x="1368245" y="405504"/>
                </a:lnTo>
                <a:lnTo>
                  <a:pt x="1410727" y="373857"/>
                </a:lnTo>
                <a:cubicBezTo>
                  <a:pt x="1742357" y="139664"/>
                  <a:pt x="2122368" y="17528"/>
                  <a:pt x="2503486" y="1756"/>
                </a:cubicBezTo>
                <a:cubicBezTo>
                  <a:pt x="2543187" y="114"/>
                  <a:pt x="2582898" y="-375"/>
                  <a:pt x="2622568" y="284"/>
                </a:cubicBezTo>
                <a:cubicBezTo>
                  <a:pt x="2677115" y="1190"/>
                  <a:pt x="2731584" y="4266"/>
                  <a:pt x="2785835" y="9494"/>
                </a:cubicBezTo>
                <a:lnTo>
                  <a:pt x="2923855" y="28352"/>
                </a:lnTo>
                <a:close/>
              </a:path>
            </a:pathLst>
          </a:custGeom>
          <a:gradFill>
            <a:gsLst>
              <a:gs pos="19000">
                <a:schemeClr val="bg2"/>
              </a:gs>
              <a:gs pos="99000">
                <a:schemeClr val="accent1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9B6F92-EFB3-353C-4D91-A6C6AF0202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7680" y="1143000"/>
            <a:ext cx="7946597" cy="1257300"/>
          </a:xfrm>
        </p:spPr>
        <p:txBody>
          <a:bodyPr anchor="ctr">
            <a:normAutofit/>
          </a:bodyPr>
          <a:lstStyle/>
          <a:p>
            <a:r>
              <a:rPr lang="en-US" dirty="0"/>
              <a:t>Vroom's expectancy theory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B08FA76-1ED5-E432-8E59-C7ABAAB69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84115" y="3378954"/>
            <a:ext cx="5907885" cy="3479046"/>
          </a:xfrm>
          <a:custGeom>
            <a:avLst/>
            <a:gdLst>
              <a:gd name="connsiteX0" fmla="*/ 5171297 w 5907885"/>
              <a:gd name="connsiteY0" fmla="*/ 284 h 3479046"/>
              <a:gd name="connsiteX1" fmla="*/ 5813217 w 5907885"/>
              <a:gd name="connsiteY1" fmla="*/ 114238 h 3479046"/>
              <a:gd name="connsiteX2" fmla="*/ 5907885 w 5907885"/>
              <a:gd name="connsiteY2" fmla="*/ 151524 h 3479046"/>
              <a:gd name="connsiteX3" fmla="*/ 5907885 w 5907885"/>
              <a:gd name="connsiteY3" fmla="*/ 3479046 h 3479046"/>
              <a:gd name="connsiteX4" fmla="*/ 0 w 5907885"/>
              <a:gd name="connsiteY4" fmla="*/ 3479046 h 3479046"/>
              <a:gd name="connsiteX5" fmla="*/ 3916974 w 5907885"/>
              <a:gd name="connsiteY5" fmla="*/ 405504 h 3479046"/>
              <a:gd name="connsiteX6" fmla="*/ 3959456 w 5907885"/>
              <a:gd name="connsiteY6" fmla="*/ 373857 h 3479046"/>
              <a:gd name="connsiteX7" fmla="*/ 5052215 w 5907885"/>
              <a:gd name="connsiteY7" fmla="*/ 1756 h 3479046"/>
              <a:gd name="connsiteX8" fmla="*/ 5171297 w 5907885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907885" h="3479046">
                <a:moveTo>
                  <a:pt x="5171297" y="284"/>
                </a:moveTo>
                <a:cubicBezTo>
                  <a:pt x="5389485" y="3908"/>
                  <a:pt x="5606422" y="42249"/>
                  <a:pt x="5813217" y="114238"/>
                </a:cubicBezTo>
                <a:lnTo>
                  <a:pt x="5907885" y="151524"/>
                </a:lnTo>
                <a:lnTo>
                  <a:pt x="5907885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31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9CF59D-FA4B-B348-D2F5-2732CBF339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7680" y="2411519"/>
            <a:ext cx="5380530" cy="3394641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300"/>
              <a:t>Cognitive approach to understanding motivation</a:t>
            </a:r>
          </a:p>
          <a:p>
            <a:pPr>
              <a:lnSpc>
                <a:spcPct val="110000"/>
              </a:lnSpc>
            </a:pPr>
            <a:r>
              <a:rPr lang="en-US" sz="1300"/>
              <a:t>Proposes that individuals make conscious choices about their </a:t>
            </a:r>
            <a:r>
              <a:rPr lang="en-US" sz="1300" err="1"/>
              <a:t>behaviour</a:t>
            </a:r>
            <a:r>
              <a:rPr lang="en-US" sz="1300"/>
              <a:t> based on their expectations of outcomes</a:t>
            </a:r>
          </a:p>
          <a:p>
            <a:pPr>
              <a:lnSpc>
                <a:spcPct val="110000"/>
              </a:lnSpc>
            </a:pPr>
            <a:r>
              <a:rPr lang="en-US" sz="1300"/>
              <a:t>Expectancy: increased effort will lead to improved performance (based on having right resources, support and past experience)</a:t>
            </a:r>
          </a:p>
          <a:p>
            <a:pPr>
              <a:lnSpc>
                <a:spcPct val="110000"/>
              </a:lnSpc>
            </a:pPr>
            <a:r>
              <a:rPr lang="en-US" sz="1300"/>
              <a:t>Instrumentality: belief that good performance will result in desired outcomes – this requires trust in decision-makers, transparency in reward processes and a clear understanding of performance-reward relationships</a:t>
            </a:r>
          </a:p>
          <a:p>
            <a:pPr>
              <a:lnSpc>
                <a:spcPct val="110000"/>
              </a:lnSpc>
            </a:pPr>
            <a:r>
              <a:rPr lang="en-US" sz="1300"/>
              <a:t>Valence: the value someone places on an expected outcome</a:t>
            </a:r>
          </a:p>
        </p:txBody>
      </p:sp>
    </p:spTree>
    <p:extLst>
      <p:ext uri="{BB962C8B-B14F-4D97-AF65-F5344CB8AC3E}">
        <p14:creationId xmlns:p14="http://schemas.microsoft.com/office/powerpoint/2010/main" val="339622043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8B2BC11-3AA0-8791-5B1B-4172FCB367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02DE86A-8209-3F4F-796A-17BEE794E8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0"/>
            <a:ext cx="4291463" cy="1828798"/>
          </a:xfrm>
          <a:custGeom>
            <a:avLst/>
            <a:gdLst>
              <a:gd name="connsiteX0" fmla="*/ 4291463 w 4291463"/>
              <a:gd name="connsiteY0" fmla="*/ 1828798 h 1828798"/>
              <a:gd name="connsiteX1" fmla="*/ 0 w 4291463"/>
              <a:gd name="connsiteY1" fmla="*/ 1828798 h 1828798"/>
              <a:gd name="connsiteX2" fmla="*/ 1813870 w 4291463"/>
              <a:gd name="connsiteY2" fmla="*/ 405504 h 1828798"/>
              <a:gd name="connsiteX3" fmla="*/ 1856352 w 4291463"/>
              <a:gd name="connsiteY3" fmla="*/ 373857 h 1828798"/>
              <a:gd name="connsiteX4" fmla="*/ 2949111 w 4291463"/>
              <a:gd name="connsiteY4" fmla="*/ 1756 h 1828798"/>
              <a:gd name="connsiteX5" fmla="*/ 3068193 w 4291463"/>
              <a:gd name="connsiteY5" fmla="*/ 284 h 1828798"/>
              <a:gd name="connsiteX6" fmla="*/ 4291186 w 4291463"/>
              <a:gd name="connsiteY6" fmla="*/ 430072 h 1828798"/>
              <a:gd name="connsiteX7" fmla="*/ 4291463 w 4291463"/>
              <a:gd name="connsiteY7" fmla="*/ 430316 h 18287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91463" h="1828798">
                <a:moveTo>
                  <a:pt x="4291463" y="1828798"/>
                </a:moveTo>
                <a:lnTo>
                  <a:pt x="0" y="1828798"/>
                </a:lnTo>
                <a:lnTo>
                  <a:pt x="1813870" y="405504"/>
                </a:lnTo>
                <a:lnTo>
                  <a:pt x="1856352" y="373857"/>
                </a:lnTo>
                <a:cubicBezTo>
                  <a:pt x="2187982" y="139664"/>
                  <a:pt x="2567993" y="17528"/>
                  <a:pt x="2949111" y="1756"/>
                </a:cubicBezTo>
                <a:cubicBezTo>
                  <a:pt x="2988812" y="114"/>
                  <a:pt x="3028523" y="-375"/>
                  <a:pt x="3068193" y="284"/>
                </a:cubicBezTo>
                <a:cubicBezTo>
                  <a:pt x="3504570" y="7531"/>
                  <a:pt x="3935938" y="153650"/>
                  <a:pt x="4291186" y="430072"/>
                </a:cubicBezTo>
                <a:lnTo>
                  <a:pt x="4291463" y="430316"/>
                </a:lnTo>
                <a:close/>
              </a:path>
            </a:pathLst>
          </a:custGeom>
          <a:gradFill>
            <a:gsLst>
              <a:gs pos="32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5036CF-E480-F987-271D-83CC2A5B4C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1" y="1143002"/>
            <a:ext cx="3820159" cy="1908882"/>
          </a:xfrm>
        </p:spPr>
        <p:txBody>
          <a:bodyPr anchor="t">
            <a:normAutofit/>
          </a:bodyPr>
          <a:lstStyle/>
          <a:p>
            <a:r>
              <a:rPr lang="en-US" sz="2800"/>
              <a:t>Application in the workplace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3A056E3-B437-9255-A725-EC1C874B3F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76887998"/>
              </p:ext>
            </p:extLst>
          </p:nvPr>
        </p:nvGraphicFramePr>
        <p:xfrm>
          <a:off x="6096000" y="1143002"/>
          <a:ext cx="4952999" cy="45719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8040382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A364E18-0909-04B8-85B7-1D75F76733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5A4E4C0D-6BCA-FC17-62BD-B629662A9D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0"/>
            <a:ext cx="2923855" cy="1479128"/>
          </a:xfrm>
          <a:custGeom>
            <a:avLst/>
            <a:gdLst>
              <a:gd name="connsiteX0" fmla="*/ 2923855 w 2923855"/>
              <a:gd name="connsiteY0" fmla="*/ 1479128 h 1479128"/>
              <a:gd name="connsiteX1" fmla="*/ 0 w 2923855"/>
              <a:gd name="connsiteY1" fmla="*/ 1479128 h 1479128"/>
              <a:gd name="connsiteX2" fmla="*/ 1368245 w 2923855"/>
              <a:gd name="connsiteY2" fmla="*/ 405504 h 1479128"/>
              <a:gd name="connsiteX3" fmla="*/ 1410727 w 2923855"/>
              <a:gd name="connsiteY3" fmla="*/ 373857 h 1479128"/>
              <a:gd name="connsiteX4" fmla="*/ 2503486 w 2923855"/>
              <a:gd name="connsiteY4" fmla="*/ 1756 h 1479128"/>
              <a:gd name="connsiteX5" fmla="*/ 2622568 w 2923855"/>
              <a:gd name="connsiteY5" fmla="*/ 284 h 1479128"/>
              <a:gd name="connsiteX6" fmla="*/ 2785835 w 2923855"/>
              <a:gd name="connsiteY6" fmla="*/ 9494 h 1479128"/>
              <a:gd name="connsiteX7" fmla="*/ 2923855 w 2923855"/>
              <a:gd name="connsiteY7" fmla="*/ 28352 h 14791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23855" h="1479128">
                <a:moveTo>
                  <a:pt x="2923855" y="1479128"/>
                </a:moveTo>
                <a:lnTo>
                  <a:pt x="0" y="1479128"/>
                </a:lnTo>
                <a:lnTo>
                  <a:pt x="1368245" y="405504"/>
                </a:lnTo>
                <a:lnTo>
                  <a:pt x="1410727" y="373857"/>
                </a:lnTo>
                <a:cubicBezTo>
                  <a:pt x="1742357" y="139664"/>
                  <a:pt x="2122368" y="17528"/>
                  <a:pt x="2503486" y="1756"/>
                </a:cubicBezTo>
                <a:cubicBezTo>
                  <a:pt x="2543187" y="114"/>
                  <a:pt x="2582898" y="-375"/>
                  <a:pt x="2622568" y="284"/>
                </a:cubicBezTo>
                <a:cubicBezTo>
                  <a:pt x="2677115" y="1190"/>
                  <a:pt x="2731584" y="4266"/>
                  <a:pt x="2785835" y="9494"/>
                </a:cubicBezTo>
                <a:lnTo>
                  <a:pt x="2923855" y="28352"/>
                </a:lnTo>
                <a:close/>
              </a:path>
            </a:pathLst>
          </a:custGeom>
          <a:gradFill>
            <a:gsLst>
              <a:gs pos="19000">
                <a:schemeClr val="bg2"/>
              </a:gs>
              <a:gs pos="99000">
                <a:schemeClr val="accent1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F5B697-C63A-8599-2085-339C45E611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7680" y="1143000"/>
            <a:ext cx="7946597" cy="1257300"/>
          </a:xfrm>
        </p:spPr>
        <p:txBody>
          <a:bodyPr anchor="ctr">
            <a:normAutofit/>
          </a:bodyPr>
          <a:lstStyle/>
          <a:p>
            <a:r>
              <a:rPr lang="en-US" sz="3000"/>
              <a:t>Is performance improved by engagement, commitment and identification?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B08FA76-1ED5-E432-8E59-C7ABAAB69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84115" y="3378954"/>
            <a:ext cx="5907885" cy="3479046"/>
          </a:xfrm>
          <a:custGeom>
            <a:avLst/>
            <a:gdLst>
              <a:gd name="connsiteX0" fmla="*/ 5171297 w 5907885"/>
              <a:gd name="connsiteY0" fmla="*/ 284 h 3479046"/>
              <a:gd name="connsiteX1" fmla="*/ 5813217 w 5907885"/>
              <a:gd name="connsiteY1" fmla="*/ 114238 h 3479046"/>
              <a:gd name="connsiteX2" fmla="*/ 5907885 w 5907885"/>
              <a:gd name="connsiteY2" fmla="*/ 151524 h 3479046"/>
              <a:gd name="connsiteX3" fmla="*/ 5907885 w 5907885"/>
              <a:gd name="connsiteY3" fmla="*/ 3479046 h 3479046"/>
              <a:gd name="connsiteX4" fmla="*/ 0 w 5907885"/>
              <a:gd name="connsiteY4" fmla="*/ 3479046 h 3479046"/>
              <a:gd name="connsiteX5" fmla="*/ 3916974 w 5907885"/>
              <a:gd name="connsiteY5" fmla="*/ 405504 h 3479046"/>
              <a:gd name="connsiteX6" fmla="*/ 3959456 w 5907885"/>
              <a:gd name="connsiteY6" fmla="*/ 373857 h 3479046"/>
              <a:gd name="connsiteX7" fmla="*/ 5052215 w 5907885"/>
              <a:gd name="connsiteY7" fmla="*/ 1756 h 3479046"/>
              <a:gd name="connsiteX8" fmla="*/ 5171297 w 5907885"/>
              <a:gd name="connsiteY8" fmla="*/ 284 h 34790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907885" h="3479046">
                <a:moveTo>
                  <a:pt x="5171297" y="284"/>
                </a:moveTo>
                <a:cubicBezTo>
                  <a:pt x="5389485" y="3908"/>
                  <a:pt x="5606422" y="42249"/>
                  <a:pt x="5813217" y="114238"/>
                </a:cubicBezTo>
                <a:lnTo>
                  <a:pt x="5907885" y="151524"/>
                </a:lnTo>
                <a:lnTo>
                  <a:pt x="5907885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31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A1F3A3-129A-B03B-B892-8FFB1D34A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7680" y="2411519"/>
            <a:ext cx="5380530" cy="3394641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US" dirty="0"/>
              <a:t>Commonly believed that when employees are engaged, they are more likely to </a:t>
            </a:r>
            <a:r>
              <a:rPr lang="en-US"/>
              <a:t>be performing, contributing more and innovating </a:t>
            </a:r>
          </a:p>
          <a:p>
            <a:pPr>
              <a:lnSpc>
                <a:spcPct val="110000"/>
              </a:lnSpc>
            </a:pPr>
            <a:r>
              <a:rPr lang="en-US" dirty="0"/>
              <a:t>The argument is that engagement increases performance</a:t>
            </a:r>
            <a:endParaRPr lang="en-US"/>
          </a:p>
          <a:p>
            <a:pPr>
              <a:lnSpc>
                <a:spcPct val="110000"/>
              </a:lnSpc>
            </a:pPr>
            <a:r>
              <a:rPr lang="en-US" dirty="0"/>
              <a:t>Research unclear – perhaps it is the other way around</a:t>
            </a:r>
            <a:endParaRPr lang="en-US"/>
          </a:p>
          <a:p>
            <a:pPr>
              <a:lnSpc>
                <a:spcPct val="110000"/>
              </a:lnSpc>
            </a:pPr>
            <a:r>
              <a:rPr lang="en-US"/>
              <a:t>Have a look on Moodle – I have uploaded the CIPD research study for you to read</a:t>
            </a:r>
          </a:p>
        </p:txBody>
      </p:sp>
    </p:spTree>
    <p:extLst>
      <p:ext uri="{BB962C8B-B14F-4D97-AF65-F5344CB8AC3E}">
        <p14:creationId xmlns:p14="http://schemas.microsoft.com/office/powerpoint/2010/main" val="289498148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8D7368D-31D9-8101-473D-CD39E706F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6401" y="3378954"/>
            <a:ext cx="6394567" cy="3479046"/>
          </a:xfrm>
          <a:custGeom>
            <a:avLst/>
            <a:gdLst/>
            <a:ahLst/>
            <a:cxnLst/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39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4F049F8-87E1-403E-2A50-2F4544BF8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302D28-F349-7BF3-E32E-121724584F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3101" y="784747"/>
            <a:ext cx="4808561" cy="1555842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3600" dirty="0"/>
              <a:t>Motivation</a:t>
            </a:r>
          </a:p>
        </p:txBody>
      </p:sp>
      <p:pic>
        <p:nvPicPr>
          <p:cNvPr id="5" name="Picture 4" descr="Butterfly on a flower">
            <a:extLst>
              <a:ext uri="{FF2B5EF4-FFF2-40B4-BE49-F238E27FC236}">
                <a16:creationId xmlns:a16="http://schemas.microsoft.com/office/drawing/2014/main" id="{4B4C38DD-302B-9DBB-7BB0-93E8174D7AB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6292" r="7" b="7"/>
          <a:stretch/>
        </p:blipFill>
        <p:spPr>
          <a:xfrm>
            <a:off x="1081102" y="1396969"/>
            <a:ext cx="11117786" cy="5461668"/>
          </a:xfrm>
          <a:custGeom>
            <a:avLst/>
            <a:gdLst/>
            <a:ahLst/>
            <a:cxnLst/>
            <a:rect l="l" t="t" r="r" b="b"/>
            <a:pathLst>
              <a:path w="11117786" h="5461668">
                <a:moveTo>
                  <a:pt x="8405044" y="556"/>
                </a:moveTo>
                <a:cubicBezTo>
                  <a:pt x="9352032" y="16286"/>
                  <a:pt x="10286979" y="365912"/>
                  <a:pt x="11020445" y="1026616"/>
                </a:cubicBezTo>
                <a:lnTo>
                  <a:pt x="11117786" y="1118772"/>
                </a:lnTo>
                <a:lnTo>
                  <a:pt x="11117786" y="5461668"/>
                </a:lnTo>
                <a:lnTo>
                  <a:pt x="0" y="5461668"/>
                </a:lnTo>
                <a:lnTo>
                  <a:pt x="5948238" y="794249"/>
                </a:lnTo>
                <a:lnTo>
                  <a:pt x="6031446" y="732263"/>
                </a:lnTo>
                <a:cubicBezTo>
                  <a:pt x="6681002" y="273556"/>
                  <a:pt x="7425315" y="34333"/>
                  <a:pt x="8171801" y="3441"/>
                </a:cubicBezTo>
                <a:cubicBezTo>
                  <a:pt x="8249560" y="222"/>
                  <a:pt x="8327343" y="-734"/>
                  <a:pt x="8405044" y="556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98835766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D00CB3E-22D8-C88A-E699-CC9736BC9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776F8F-CC90-4100-BD44-C0ECDFA588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799" y="1131497"/>
            <a:ext cx="8606346" cy="1257299"/>
          </a:xfrm>
        </p:spPr>
        <p:txBody>
          <a:bodyPr anchor="ctr">
            <a:normAutofit/>
          </a:bodyPr>
          <a:lstStyle/>
          <a:p>
            <a:r>
              <a:rPr lang="en-GB" sz="4800" dirty="0"/>
              <a:t>Motivation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B92D7E-BE45-93D7-4C0C-5DFC153FFE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798" y="2736850"/>
            <a:ext cx="5029202" cy="297815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500" dirty="0"/>
              <a:t>Motivation is the force that energizes, directs and sustains behaviour</a:t>
            </a:r>
          </a:p>
          <a:p>
            <a:pPr>
              <a:lnSpc>
                <a:spcPct val="110000"/>
              </a:lnSpc>
            </a:pPr>
            <a:r>
              <a:rPr lang="en-GB" sz="1500" dirty="0"/>
              <a:t>To be moved to do something Ryan and Deci (2000)</a:t>
            </a:r>
          </a:p>
          <a:p>
            <a:pPr>
              <a:lnSpc>
                <a:spcPct val="110000"/>
              </a:lnSpc>
            </a:pPr>
            <a:r>
              <a:rPr lang="en-GB" sz="1500" dirty="0"/>
              <a:t>High performance is achieved by well-motivated people who are prepare to exercise discretionary effort</a:t>
            </a:r>
          </a:p>
          <a:p>
            <a:pPr>
              <a:lnSpc>
                <a:spcPct val="110000"/>
              </a:lnSpc>
            </a:pPr>
            <a:r>
              <a:rPr lang="en-GB" sz="1500" dirty="0"/>
              <a:t>Even for basic roles , the difference in valued-added effort was 19% and for complex roles, 48%</a:t>
            </a:r>
          </a:p>
        </p:txBody>
      </p:sp>
      <p:pic>
        <p:nvPicPr>
          <p:cNvPr id="5" name="Picture 4" descr="Hands holding each other's wrists and interlinked to form a circle">
            <a:extLst>
              <a:ext uri="{FF2B5EF4-FFF2-40B4-BE49-F238E27FC236}">
                <a16:creationId xmlns:a16="http://schemas.microsoft.com/office/drawing/2014/main" id="{8F0DFC4D-6E2F-5093-A40E-79A2C4AC14E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1" b="18362"/>
          <a:stretch/>
        </p:blipFill>
        <p:spPr>
          <a:xfrm>
            <a:off x="5797434" y="3378954"/>
            <a:ext cx="6394567" cy="3479046"/>
          </a:xfrm>
          <a:custGeom>
            <a:avLst/>
            <a:gdLst/>
            <a:ahLst/>
            <a:cxnLst/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46864944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D00CB3E-22D8-C88A-E699-CC9736BC9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9B2326-93AB-FCBF-123E-0064BA84B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799" y="1131497"/>
            <a:ext cx="8606346" cy="1257299"/>
          </a:xfrm>
        </p:spPr>
        <p:txBody>
          <a:bodyPr anchor="ctr">
            <a:normAutofit/>
          </a:bodyPr>
          <a:lstStyle/>
          <a:p>
            <a:r>
              <a:rPr lang="en-GB" sz="4800" dirty="0"/>
              <a:t>Motivation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D93063-0ABC-DAB0-CA75-4596206F40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798" y="2736850"/>
            <a:ext cx="5029202" cy="297815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GB" dirty="0"/>
              <a:t>Derived from Taylor (scientific managements) and Thorndike (reinforcement theory.</a:t>
            </a:r>
          </a:p>
          <a:p>
            <a:pPr>
              <a:lnSpc>
                <a:spcPct val="110000"/>
              </a:lnSpc>
            </a:pPr>
            <a:r>
              <a:rPr lang="en-GB" dirty="0"/>
              <a:t>These approaches "carrot and the stick" approach to motivation </a:t>
            </a:r>
          </a:p>
          <a:p>
            <a:pPr>
              <a:lnSpc>
                <a:spcPct val="110000"/>
              </a:lnSpc>
            </a:pPr>
            <a:r>
              <a:rPr lang="en-GB" dirty="0"/>
              <a:t>Still prevalent today</a:t>
            </a:r>
          </a:p>
          <a:p>
            <a:pPr>
              <a:lnSpc>
                <a:spcPct val="110000"/>
              </a:lnSpc>
            </a:pPr>
            <a:r>
              <a:rPr lang="en-GB" dirty="0"/>
              <a:t>Mid-century: behavioural science: Maslow etc</a:t>
            </a:r>
          </a:p>
        </p:txBody>
      </p:sp>
      <p:pic>
        <p:nvPicPr>
          <p:cNvPr id="5" name="Picture 4" descr="White bulbs with a yellow one standing out">
            <a:extLst>
              <a:ext uri="{FF2B5EF4-FFF2-40B4-BE49-F238E27FC236}">
                <a16:creationId xmlns:a16="http://schemas.microsoft.com/office/drawing/2014/main" id="{B48607A1-3C3C-E931-5DD7-C717DA6C802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1" b="18362"/>
          <a:stretch/>
        </p:blipFill>
        <p:spPr>
          <a:xfrm>
            <a:off x="5797434" y="3378954"/>
            <a:ext cx="6394567" cy="3479046"/>
          </a:xfrm>
          <a:custGeom>
            <a:avLst/>
            <a:gdLst/>
            <a:ahLst/>
            <a:cxnLst/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97661220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8D7368D-31D9-8101-473D-CD39E706F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6401" y="3378954"/>
            <a:ext cx="6394567" cy="3479046"/>
          </a:xfrm>
          <a:custGeom>
            <a:avLst/>
            <a:gdLst/>
            <a:ahLst/>
            <a:cxnLst/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39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496AE70-F970-59AB-7309-6CC00692C1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D4BA0A-1EE7-1C62-EDE8-15B49E6EB1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1" y="5074083"/>
            <a:ext cx="5508170" cy="124097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>
              <a:lnSpc>
                <a:spcPct val="100000"/>
              </a:lnSpc>
            </a:pPr>
            <a:r>
              <a:rPr lang="en-US" sz="3600"/>
              <a:t>Simon Sinek on Motivation</a:t>
            </a:r>
          </a:p>
        </p:txBody>
      </p:sp>
      <p:pic>
        <p:nvPicPr>
          <p:cNvPr id="4" name="Online Media 3" title="How to MOTIVATE the UNMOTIVATED | Simon Sinek">
            <a:hlinkClick r:id="" action="ppaction://media"/>
            <a:extLst>
              <a:ext uri="{FF2B5EF4-FFF2-40B4-BE49-F238E27FC236}">
                <a16:creationId xmlns:a16="http://schemas.microsoft.com/office/drawing/2014/main" id="{232361A3-5EBE-0C36-645E-3B911C327A42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676967" y="723512"/>
            <a:ext cx="6774375" cy="38275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144227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8D7368D-31D9-8101-473D-CD39E706F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6401" y="3378954"/>
            <a:ext cx="6394567" cy="3479046"/>
          </a:xfrm>
          <a:custGeom>
            <a:avLst/>
            <a:gdLst/>
            <a:ahLst/>
            <a:cxnLst/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39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768F94E-2BF1-56A5-87AC-0C4270793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lant growing in a concrete crack">
            <a:extLst>
              <a:ext uri="{FF2B5EF4-FFF2-40B4-BE49-F238E27FC236}">
                <a16:creationId xmlns:a16="http://schemas.microsoft.com/office/drawing/2014/main" id="{B785848A-78CB-FBB2-0F97-8C9B6A69C18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605" r="-2" b="-2"/>
          <a:stretch/>
        </p:blipFill>
        <p:spPr>
          <a:xfrm>
            <a:off x="20" y="1"/>
            <a:ext cx="12191979" cy="6857999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393D8CD4-7FBE-9118-0CEB-9C1A2FA6AE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40000" flipV="1">
            <a:off x="-20219" y="-65315"/>
            <a:ext cx="7557315" cy="3771957"/>
          </a:xfrm>
          <a:custGeom>
            <a:avLst/>
            <a:gdLst>
              <a:gd name="connsiteX0" fmla="*/ 52567 w 7557315"/>
              <a:gd name="connsiteY0" fmla="*/ 3771957 h 3771957"/>
              <a:gd name="connsiteX1" fmla="*/ 7557315 w 7557315"/>
              <a:gd name="connsiteY1" fmla="*/ 3640961 h 3771957"/>
              <a:gd name="connsiteX2" fmla="*/ 3406126 w 7557315"/>
              <a:gd name="connsiteY2" fmla="*/ 499129 h 3771957"/>
              <a:gd name="connsiteX3" fmla="*/ 3350264 w 7557315"/>
              <a:gd name="connsiteY3" fmla="*/ 459014 h 3771957"/>
              <a:gd name="connsiteX4" fmla="*/ 1923366 w 7557315"/>
              <a:gd name="connsiteY4" fmla="*/ 763 h 3771957"/>
              <a:gd name="connsiteX5" fmla="*/ 1768756 w 7557315"/>
              <a:gd name="connsiteY5" fmla="*/ 1549 h 3771957"/>
              <a:gd name="connsiteX6" fmla="*/ 144811 w 7557315"/>
              <a:gd name="connsiteY6" fmla="*/ 625253 h 3771957"/>
              <a:gd name="connsiteX7" fmla="*/ 0 w 7557315"/>
              <a:gd name="connsiteY7" fmla="*/ 760395 h 37719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57315" h="3771957">
                <a:moveTo>
                  <a:pt x="52567" y="3771957"/>
                </a:moveTo>
                <a:lnTo>
                  <a:pt x="7557315" y="3640961"/>
                </a:lnTo>
                <a:lnTo>
                  <a:pt x="3406126" y="499129"/>
                </a:lnTo>
                <a:lnTo>
                  <a:pt x="3350264" y="459014"/>
                </a:lnTo>
                <a:cubicBezTo>
                  <a:pt x="2914482" y="162529"/>
                  <a:pt x="2418440" y="12600"/>
                  <a:pt x="1923366" y="763"/>
                </a:cubicBezTo>
                <a:cubicBezTo>
                  <a:pt x="1871795" y="-470"/>
                  <a:pt x="1820236" y="-206"/>
                  <a:pt x="1768756" y="1549"/>
                </a:cubicBezTo>
                <a:cubicBezTo>
                  <a:pt x="1183172" y="21502"/>
                  <a:pt x="607903" y="234096"/>
                  <a:pt x="144811" y="625253"/>
                </a:cubicBezTo>
                <a:lnTo>
                  <a:pt x="0" y="760395"/>
                </a:lnTo>
                <a:close/>
              </a:path>
            </a:pathLst>
          </a:custGeom>
          <a:gradFill>
            <a:gsLst>
              <a:gs pos="22000">
                <a:schemeClr val="bg2">
                  <a:alpha val="80000"/>
                </a:schemeClr>
              </a:gs>
              <a:gs pos="100000">
                <a:schemeClr val="accent1">
                  <a:lumMod val="60000"/>
                  <a:lumOff val="40000"/>
                  <a:alpha val="71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8E27CC-CF53-2439-5341-1D7E3DFDB0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065" y="498764"/>
            <a:ext cx="3726596" cy="1496291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100000"/>
              </a:lnSpc>
            </a:pPr>
            <a:r>
              <a:rPr lang="en-US" dirty="0"/>
              <a:t>Motivation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14A412-D2B8-1D17-E6D4-6FA918857A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8944" y="2108579"/>
            <a:ext cx="2754568" cy="101908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1400" dirty="0"/>
              <a:t>Aim to create an environment from which will provide for high levels of performance</a:t>
            </a:r>
          </a:p>
        </p:txBody>
      </p:sp>
    </p:spTree>
    <p:extLst>
      <p:ext uri="{BB962C8B-B14F-4D97-AF65-F5344CB8AC3E}">
        <p14:creationId xmlns:p14="http://schemas.microsoft.com/office/powerpoint/2010/main" val="413220479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8">
            <a:extLst>
              <a:ext uri="{FF2B5EF4-FFF2-40B4-BE49-F238E27FC236}">
                <a16:creationId xmlns:a16="http://schemas.microsoft.com/office/drawing/2014/main" id="{8C248155-68EB-D74C-5577-DA97D48E35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40000" flipV="1">
            <a:off x="-58916" y="-105868"/>
            <a:ext cx="12309832" cy="7069736"/>
          </a:xfrm>
          <a:custGeom>
            <a:avLst/>
            <a:gdLst>
              <a:gd name="connsiteX0" fmla="*/ 119689 w 12309832"/>
              <a:gd name="connsiteY0" fmla="*/ 7069736 h 7069736"/>
              <a:gd name="connsiteX1" fmla="*/ 12309832 w 12309832"/>
              <a:gd name="connsiteY1" fmla="*/ 6856956 h 7069736"/>
              <a:gd name="connsiteX2" fmla="*/ 12190143 w 12309832"/>
              <a:gd name="connsiteY2" fmla="*/ 0 h 7069736"/>
              <a:gd name="connsiteX3" fmla="*/ 0 w 12309832"/>
              <a:gd name="connsiteY3" fmla="*/ 212780 h 70697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309832" h="7069736">
                <a:moveTo>
                  <a:pt x="119689" y="7069736"/>
                </a:moveTo>
                <a:lnTo>
                  <a:pt x="12309832" y="6856956"/>
                </a:lnTo>
                <a:lnTo>
                  <a:pt x="12190143" y="0"/>
                </a:lnTo>
                <a:lnTo>
                  <a:pt x="0" y="212780"/>
                </a:lnTo>
                <a:close/>
              </a:path>
            </a:pathLst>
          </a:custGeom>
          <a:gradFill>
            <a:gsLst>
              <a:gs pos="32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D30E628A-07F0-331A-DE0B-CCD7FB90AE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2571" y="734156"/>
            <a:ext cx="10617872" cy="538161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5843A7-FEF0-2962-34B0-9C6C4EF0BC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8813" y="2400300"/>
            <a:ext cx="3472729" cy="3031510"/>
          </a:xfrm>
        </p:spPr>
        <p:txBody>
          <a:bodyPr anchor="b">
            <a:normAutofit/>
          </a:bodyPr>
          <a:lstStyle/>
          <a:p>
            <a:r>
              <a:rPr lang="en-GB" sz="2800"/>
              <a:t>Motivation Strategies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891D730-F241-0C93-D7A1-6C8E2DD4CE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04188308"/>
              </p:ext>
            </p:extLst>
          </p:nvPr>
        </p:nvGraphicFramePr>
        <p:xfrm>
          <a:off x="5561463" y="1768760"/>
          <a:ext cx="5169060" cy="341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77584">
                  <a:extLst>
                    <a:ext uri="{9D8B030D-6E8A-4147-A177-3AD203B41FA5}">
                      <a16:colId xmlns:a16="http://schemas.microsoft.com/office/drawing/2014/main" val="3714314477"/>
                    </a:ext>
                  </a:extLst>
                </a:gridCol>
                <a:gridCol w="2791476">
                  <a:extLst>
                    <a:ext uri="{9D8B030D-6E8A-4147-A177-3AD203B41FA5}">
                      <a16:colId xmlns:a16="http://schemas.microsoft.com/office/drawing/2014/main" val="2010856303"/>
                    </a:ext>
                  </a:extLst>
                </a:gridCol>
              </a:tblGrid>
              <a:tr h="364226">
                <a:tc>
                  <a:txBody>
                    <a:bodyPr/>
                    <a:lstStyle/>
                    <a:p>
                      <a:r>
                        <a:rPr lang="en-GB" sz="1600" dirty="0"/>
                        <a:t>Factors</a:t>
                      </a:r>
                    </a:p>
                  </a:txBody>
                  <a:tcPr marL="82779" marR="82779" marT="41389" marB="41389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HR </a:t>
                      </a:r>
                    </a:p>
                  </a:txBody>
                  <a:tcPr marL="82779" marR="82779" marT="41389" marB="41389"/>
                </a:tc>
                <a:extLst>
                  <a:ext uri="{0D108BD9-81ED-4DB2-BD59-A6C34878D82A}">
                    <a16:rowId xmlns:a16="http://schemas.microsoft.com/office/drawing/2014/main" val="2135357649"/>
                  </a:ext>
                </a:extLst>
              </a:tr>
              <a:tr h="612562">
                <a:tc>
                  <a:txBody>
                    <a:bodyPr/>
                    <a:lstStyle/>
                    <a:p>
                      <a:r>
                        <a:rPr lang="en-GB" sz="1600" dirty="0"/>
                        <a:t>Recognition</a:t>
                      </a:r>
                    </a:p>
                  </a:txBody>
                  <a:tcPr marL="82779" marR="82779" marT="41389" marB="41389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Performance management, reward schemes</a:t>
                      </a:r>
                    </a:p>
                  </a:txBody>
                  <a:tcPr marL="82779" marR="82779" marT="41389" marB="41389"/>
                </a:tc>
                <a:extLst>
                  <a:ext uri="{0D108BD9-81ED-4DB2-BD59-A6C34878D82A}">
                    <a16:rowId xmlns:a16="http://schemas.microsoft.com/office/drawing/2014/main" val="3695085614"/>
                  </a:ext>
                </a:extLst>
              </a:tr>
              <a:tr h="612562">
                <a:tc>
                  <a:txBody>
                    <a:bodyPr/>
                    <a:lstStyle/>
                    <a:p>
                      <a:r>
                        <a:rPr lang="en-GB" sz="1600" dirty="0"/>
                        <a:t>Extrinsic and intrinsic reward</a:t>
                      </a:r>
                    </a:p>
                  </a:txBody>
                  <a:tcPr marL="82779" marR="82779" marT="41389" marB="41389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Total reward systems</a:t>
                      </a:r>
                    </a:p>
                  </a:txBody>
                  <a:tcPr marL="82779" marR="82779" marT="41389" marB="41389"/>
                </a:tc>
                <a:extLst>
                  <a:ext uri="{0D108BD9-81ED-4DB2-BD59-A6C34878D82A}">
                    <a16:rowId xmlns:a16="http://schemas.microsoft.com/office/drawing/2014/main" val="1760862492"/>
                  </a:ext>
                </a:extLst>
              </a:tr>
              <a:tr h="364226">
                <a:tc>
                  <a:txBody>
                    <a:bodyPr/>
                    <a:lstStyle/>
                    <a:p>
                      <a:r>
                        <a:rPr lang="en-GB" sz="1600" dirty="0"/>
                        <a:t>Money</a:t>
                      </a:r>
                    </a:p>
                  </a:txBody>
                  <a:tcPr marL="82779" marR="82779" marT="41389" marB="41389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Fair reward schemes</a:t>
                      </a:r>
                    </a:p>
                  </a:txBody>
                  <a:tcPr marL="82779" marR="82779" marT="41389" marB="41389"/>
                </a:tc>
                <a:extLst>
                  <a:ext uri="{0D108BD9-81ED-4DB2-BD59-A6C34878D82A}">
                    <a16:rowId xmlns:a16="http://schemas.microsoft.com/office/drawing/2014/main" val="4186193209"/>
                  </a:ext>
                </a:extLst>
              </a:tr>
              <a:tr h="364226">
                <a:tc>
                  <a:txBody>
                    <a:bodyPr/>
                    <a:lstStyle/>
                    <a:p>
                      <a:r>
                        <a:rPr lang="en-GB" sz="1600" dirty="0"/>
                        <a:t>Job satisfaction</a:t>
                      </a:r>
                    </a:p>
                  </a:txBody>
                  <a:tcPr marL="82779" marR="82779" marT="41389" marB="41389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Good Work</a:t>
                      </a:r>
                    </a:p>
                  </a:txBody>
                  <a:tcPr marL="82779" marR="82779" marT="41389" marB="41389"/>
                </a:tc>
                <a:extLst>
                  <a:ext uri="{0D108BD9-81ED-4DB2-BD59-A6C34878D82A}">
                    <a16:rowId xmlns:a16="http://schemas.microsoft.com/office/drawing/2014/main" val="1721640876"/>
                  </a:ext>
                </a:extLst>
              </a:tr>
              <a:tr h="364226">
                <a:tc>
                  <a:txBody>
                    <a:bodyPr/>
                    <a:lstStyle/>
                    <a:p>
                      <a:r>
                        <a:rPr lang="en-GB" sz="1600" dirty="0"/>
                        <a:t>Career development</a:t>
                      </a:r>
                    </a:p>
                  </a:txBody>
                  <a:tcPr marL="82779" marR="82779" marT="41389" marB="41389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Talent Management </a:t>
                      </a:r>
                    </a:p>
                  </a:txBody>
                  <a:tcPr marL="82779" marR="82779" marT="41389" marB="41389"/>
                </a:tc>
                <a:extLst>
                  <a:ext uri="{0D108BD9-81ED-4DB2-BD59-A6C34878D82A}">
                    <a16:rowId xmlns:a16="http://schemas.microsoft.com/office/drawing/2014/main" val="3840857759"/>
                  </a:ext>
                </a:extLst>
              </a:tr>
              <a:tr h="364226">
                <a:tc>
                  <a:txBody>
                    <a:bodyPr/>
                    <a:lstStyle/>
                    <a:p>
                      <a:r>
                        <a:rPr lang="en-GB" sz="1600" dirty="0"/>
                        <a:t>Values</a:t>
                      </a:r>
                    </a:p>
                  </a:txBody>
                  <a:tcPr marL="82779" marR="82779" marT="41389" marB="41389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Culture</a:t>
                      </a:r>
                    </a:p>
                  </a:txBody>
                  <a:tcPr marL="82779" marR="82779" marT="41389" marB="41389"/>
                </a:tc>
                <a:extLst>
                  <a:ext uri="{0D108BD9-81ED-4DB2-BD59-A6C34878D82A}">
                    <a16:rowId xmlns:a16="http://schemas.microsoft.com/office/drawing/2014/main" val="2396990479"/>
                  </a:ext>
                </a:extLst>
              </a:tr>
              <a:tr h="364226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dirty="0"/>
                        <a:t>Leadership</a:t>
                      </a:r>
                    </a:p>
                  </a:txBody>
                  <a:tcPr marL="82779" marR="82779" marT="41389" marB="41389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600" dirty="0"/>
                        <a:t>Leadership development </a:t>
                      </a:r>
                    </a:p>
                  </a:txBody>
                  <a:tcPr marL="82779" marR="82779" marT="41389" marB="41389"/>
                </a:tc>
                <a:extLst>
                  <a:ext uri="{0D108BD9-81ED-4DB2-BD59-A6C34878D82A}">
                    <a16:rowId xmlns:a16="http://schemas.microsoft.com/office/drawing/2014/main" val="324533424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55355960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D00CB3E-22D8-C88A-E699-CC9736BC9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7B7873-9809-E9FA-3489-F6128C0E72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799" y="1131497"/>
            <a:ext cx="8606346" cy="1257299"/>
          </a:xfrm>
        </p:spPr>
        <p:txBody>
          <a:bodyPr anchor="ctr">
            <a:normAutofit/>
          </a:bodyPr>
          <a:lstStyle/>
          <a:p>
            <a:r>
              <a:rPr lang="en-GB" sz="4800"/>
              <a:t>Commitment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E01B02-BD75-E569-74F0-12058840EA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798" y="2736850"/>
            <a:ext cx="5029202" cy="2978152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500"/>
              <a:t>Represents the strength of an individual's identification with, and involvement with, an organisation.</a:t>
            </a:r>
          </a:p>
          <a:p>
            <a:pPr>
              <a:lnSpc>
                <a:spcPct val="110000"/>
              </a:lnSpc>
            </a:pPr>
            <a:r>
              <a:rPr lang="en-GB" sz="1500"/>
              <a:t>Important part of HRM </a:t>
            </a:r>
          </a:p>
          <a:p>
            <a:pPr>
              <a:lnSpc>
                <a:spcPct val="110000"/>
              </a:lnSpc>
            </a:pPr>
            <a:r>
              <a:rPr lang="en-GB" sz="1500"/>
              <a:t>Refers to attachment and loyalty</a:t>
            </a:r>
          </a:p>
          <a:p>
            <a:pPr lvl="1">
              <a:lnSpc>
                <a:spcPct val="110000"/>
              </a:lnSpc>
              <a:buFont typeface="Courier New" panose="020B0604020202020204" pitchFamily="34" charset="0"/>
              <a:buChar char="o"/>
            </a:pPr>
            <a:r>
              <a:rPr lang="en-GB" sz="1500" dirty="0"/>
              <a:t>A strong desire to remain a member of the organisation</a:t>
            </a:r>
          </a:p>
          <a:p>
            <a:pPr lvl="1">
              <a:lnSpc>
                <a:spcPct val="110000"/>
              </a:lnSpc>
              <a:buFont typeface="Courier New" panose="020B0604020202020204" pitchFamily="34" charset="0"/>
              <a:buChar char="o"/>
            </a:pPr>
            <a:r>
              <a:rPr lang="en-GB" sz="1500" dirty="0"/>
              <a:t>A strong belief in, and acceptance of the values</a:t>
            </a:r>
          </a:p>
          <a:p>
            <a:pPr lvl="1">
              <a:lnSpc>
                <a:spcPct val="110000"/>
              </a:lnSpc>
              <a:buFont typeface="Courier New" panose="020B0604020202020204" pitchFamily="34" charset="0"/>
              <a:buChar char="o"/>
            </a:pPr>
            <a:r>
              <a:rPr lang="en-GB" sz="1500" dirty="0"/>
              <a:t>A readiness to exert considerable effort on behalf of the organisation  Mowday et al, (1980)</a:t>
            </a:r>
          </a:p>
          <a:p>
            <a:pPr>
              <a:lnSpc>
                <a:spcPct val="110000"/>
              </a:lnSpc>
            </a:pPr>
            <a:endParaRPr lang="en-GB" sz="1500"/>
          </a:p>
        </p:txBody>
      </p:sp>
      <p:pic>
        <p:nvPicPr>
          <p:cNvPr id="5" name="Picture 4" descr="Two people holding each other's hands">
            <a:extLst>
              <a:ext uri="{FF2B5EF4-FFF2-40B4-BE49-F238E27FC236}">
                <a16:creationId xmlns:a16="http://schemas.microsoft.com/office/drawing/2014/main" id="{1AFE1C55-C603-985A-46EB-51216E27AAB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110" r="-11" b="9252"/>
          <a:stretch/>
        </p:blipFill>
        <p:spPr>
          <a:xfrm>
            <a:off x="5797434" y="3378954"/>
            <a:ext cx="6394567" cy="3479046"/>
          </a:xfrm>
          <a:custGeom>
            <a:avLst/>
            <a:gdLst/>
            <a:ahLst/>
            <a:cxnLst/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47935505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5D8E37F-B926-4EDC-B832-034AD1BBD5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1FDCEB-29DC-680F-37F9-F4080EF31D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162049"/>
            <a:ext cx="6489764" cy="1238250"/>
          </a:xfrm>
        </p:spPr>
        <p:txBody>
          <a:bodyPr anchor="ctr">
            <a:normAutofit/>
          </a:bodyPr>
          <a:lstStyle/>
          <a:p>
            <a:r>
              <a:rPr lang="en-GB" dirty="0"/>
              <a:t>Commitment and performance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172AF2-A510-26C5-EE52-0CE46A6A3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798" y="2736850"/>
            <a:ext cx="4155651" cy="297815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700" dirty="0"/>
              <a:t>Walton proposed a "commitment strategy" approach to workforce management</a:t>
            </a:r>
          </a:p>
          <a:p>
            <a:pPr>
              <a:lnSpc>
                <a:spcPct val="110000"/>
              </a:lnSpc>
            </a:pPr>
            <a:r>
              <a:rPr lang="en-GB" sz="1700" dirty="0"/>
              <a:t>He criticised the control-orientated approach</a:t>
            </a:r>
          </a:p>
          <a:p>
            <a:pPr>
              <a:lnSpc>
                <a:spcPct val="110000"/>
              </a:lnSpc>
            </a:pPr>
            <a:r>
              <a:rPr lang="en-GB" sz="1700" dirty="0"/>
              <a:t>This approach is associated with lower labour turnover and absence, but lack of evidence that it leads to higher performance (Swailes, 2002)</a:t>
            </a:r>
          </a:p>
        </p:txBody>
      </p:sp>
      <p:pic>
        <p:nvPicPr>
          <p:cNvPr id="5" name="Picture 4" descr="Large skydiving group mid-air">
            <a:extLst>
              <a:ext uri="{FF2B5EF4-FFF2-40B4-BE49-F238E27FC236}">
                <a16:creationId xmlns:a16="http://schemas.microsoft.com/office/drawing/2014/main" id="{3E406DA7-E5A7-F496-69DD-2D899B2B2F4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087" r="-1" b="3164"/>
          <a:stretch/>
        </p:blipFill>
        <p:spPr>
          <a:xfrm>
            <a:off x="3862670" y="2156616"/>
            <a:ext cx="8329331" cy="4701384"/>
          </a:xfrm>
          <a:custGeom>
            <a:avLst/>
            <a:gdLst/>
            <a:ahLst/>
            <a:cxnLst/>
            <a:rect l="l" t="t" r="r" b="b"/>
            <a:pathLst>
              <a:path w="8329331" h="4701384">
                <a:moveTo>
                  <a:pt x="7047184" y="406"/>
                </a:moveTo>
                <a:cubicBezTo>
                  <a:pt x="7473044" y="7480"/>
                  <a:pt x="7895572" y="106955"/>
                  <a:pt x="8282506" y="294946"/>
                </a:cubicBezTo>
                <a:lnTo>
                  <a:pt x="8329331" y="319324"/>
                </a:lnTo>
                <a:lnTo>
                  <a:pt x="8329331" y="4701384"/>
                </a:lnTo>
                <a:lnTo>
                  <a:pt x="0" y="4701384"/>
                </a:lnTo>
                <a:lnTo>
                  <a:pt x="5251843" y="580406"/>
                </a:lnTo>
                <a:lnTo>
                  <a:pt x="5312648" y="535110"/>
                </a:lnTo>
                <a:cubicBezTo>
                  <a:pt x="5787318" y="199904"/>
                  <a:pt x="6331234" y="25089"/>
                  <a:pt x="6876738" y="2514"/>
                </a:cubicBezTo>
                <a:cubicBezTo>
                  <a:pt x="6933561" y="163"/>
                  <a:pt x="6990402" y="-537"/>
                  <a:pt x="7047184" y="406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27445525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5D8E37F-B926-4EDC-B832-034AD1BBD5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F7D11F-74ED-4341-645C-BFF7A4E945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162049"/>
            <a:ext cx="6489764" cy="1238250"/>
          </a:xfrm>
        </p:spPr>
        <p:txBody>
          <a:bodyPr anchor="ctr">
            <a:normAutofit/>
          </a:bodyPr>
          <a:lstStyle/>
          <a:p>
            <a:r>
              <a:rPr lang="en-GB" dirty="0"/>
              <a:t>Mutual Gains Perspective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36916A-DD73-8B2F-9C85-1D49A715B2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798" y="2736850"/>
            <a:ext cx="4155651" cy="297815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500" dirty="0"/>
              <a:t>Organisations should pursue policies that produce benefits for employees and employers </a:t>
            </a:r>
          </a:p>
          <a:p>
            <a:pPr>
              <a:lnSpc>
                <a:spcPct val="110000"/>
              </a:lnSpc>
            </a:pPr>
            <a:r>
              <a:rPr lang="en-GB" sz="1500"/>
              <a:t>Influenced by social exchange theory</a:t>
            </a:r>
          </a:p>
          <a:p>
            <a:pPr>
              <a:lnSpc>
                <a:spcPct val="110000"/>
              </a:lnSpc>
            </a:pPr>
            <a:r>
              <a:rPr lang="en-GB" sz="1500" dirty="0"/>
              <a:t>In this model, it is </a:t>
            </a:r>
            <a:r>
              <a:rPr lang="en-GB" sz="1500" dirty="0" err="1"/>
              <a:t>hypotheised</a:t>
            </a:r>
            <a:r>
              <a:rPr lang="en-GB" sz="1500" dirty="0"/>
              <a:t> that HRM has a positive impact on both employee wellbeing and organisational performance</a:t>
            </a:r>
          </a:p>
          <a:p>
            <a:pPr>
              <a:lnSpc>
                <a:spcPct val="110000"/>
              </a:lnSpc>
            </a:pPr>
            <a:r>
              <a:rPr lang="en-GB" sz="1500" dirty="0"/>
              <a:t>It is also the framework for the partnership approach to working with trade unions </a:t>
            </a:r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D2303456-9952-62D8-A7AE-C1486EDB47F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770" r="-1" b="-1"/>
          <a:stretch/>
        </p:blipFill>
        <p:spPr>
          <a:xfrm>
            <a:off x="3862670" y="2156616"/>
            <a:ext cx="8329331" cy="4701384"/>
          </a:xfrm>
          <a:custGeom>
            <a:avLst/>
            <a:gdLst/>
            <a:ahLst/>
            <a:cxnLst/>
            <a:rect l="l" t="t" r="r" b="b"/>
            <a:pathLst>
              <a:path w="8329331" h="4701384">
                <a:moveTo>
                  <a:pt x="7047184" y="406"/>
                </a:moveTo>
                <a:cubicBezTo>
                  <a:pt x="7473044" y="7480"/>
                  <a:pt x="7895572" y="106955"/>
                  <a:pt x="8282506" y="294946"/>
                </a:cubicBezTo>
                <a:lnTo>
                  <a:pt x="8329331" y="319324"/>
                </a:lnTo>
                <a:lnTo>
                  <a:pt x="8329331" y="4701384"/>
                </a:lnTo>
                <a:lnTo>
                  <a:pt x="0" y="4701384"/>
                </a:lnTo>
                <a:lnTo>
                  <a:pt x="5251843" y="580406"/>
                </a:lnTo>
                <a:lnTo>
                  <a:pt x="5312648" y="535110"/>
                </a:lnTo>
                <a:cubicBezTo>
                  <a:pt x="5787318" y="199904"/>
                  <a:pt x="6331234" y="25089"/>
                  <a:pt x="6876738" y="2514"/>
                </a:cubicBezTo>
                <a:cubicBezTo>
                  <a:pt x="6933561" y="163"/>
                  <a:pt x="6990402" y="-537"/>
                  <a:pt x="7047184" y="406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912514288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D00CB3E-22D8-C88A-E699-CC9736BC9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44E82C-682D-30A9-DF0D-A0A861A28B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799" y="1131497"/>
            <a:ext cx="8606346" cy="1257299"/>
          </a:xfrm>
        </p:spPr>
        <p:txBody>
          <a:bodyPr anchor="ctr">
            <a:normAutofit/>
          </a:bodyPr>
          <a:lstStyle/>
          <a:p>
            <a:r>
              <a:rPr lang="en-GB" sz="4100" dirty="0"/>
              <a:t>Factors affecting commitment: Purcell et al (2003)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0AB136-39B0-CF4F-5FD3-F81CD2A010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798" y="2736850"/>
            <a:ext cx="5029202" cy="2978152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500" dirty="0"/>
              <a:t>Training received in the last year</a:t>
            </a:r>
          </a:p>
          <a:p>
            <a:pPr>
              <a:lnSpc>
                <a:spcPct val="110000"/>
              </a:lnSpc>
            </a:pPr>
            <a:r>
              <a:rPr lang="en-GB" sz="1500" dirty="0"/>
              <a:t>Career opportunities (satisfaction)</a:t>
            </a:r>
          </a:p>
          <a:p>
            <a:pPr>
              <a:lnSpc>
                <a:spcPct val="110000"/>
              </a:lnSpc>
            </a:pPr>
            <a:r>
              <a:rPr lang="en-GB" sz="1500" dirty="0"/>
              <a:t>Satisfaction with performance appraisal system</a:t>
            </a:r>
          </a:p>
          <a:p>
            <a:pPr>
              <a:lnSpc>
                <a:spcPct val="110000"/>
              </a:lnSpc>
            </a:pPr>
            <a:r>
              <a:rPr lang="en-GB" sz="1500" dirty="0"/>
              <a:t>Feeling positive about leadership</a:t>
            </a:r>
          </a:p>
          <a:p>
            <a:pPr>
              <a:lnSpc>
                <a:spcPct val="110000"/>
              </a:lnSpc>
            </a:pPr>
            <a:r>
              <a:rPr lang="en-GB" sz="1500" dirty="0"/>
              <a:t>Finding work challenging </a:t>
            </a:r>
          </a:p>
          <a:p>
            <a:pPr>
              <a:lnSpc>
                <a:spcPct val="110000"/>
              </a:lnSpc>
            </a:pPr>
            <a:r>
              <a:rPr lang="en-GB" sz="1500"/>
              <a:t>Work-life balance </a:t>
            </a:r>
          </a:p>
          <a:p>
            <a:pPr>
              <a:lnSpc>
                <a:spcPct val="110000"/>
              </a:lnSpc>
            </a:pPr>
            <a:r>
              <a:rPr lang="en-GB" sz="1500" dirty="0"/>
              <a:t>Satisfied with organisational communication </a:t>
            </a:r>
          </a:p>
        </p:txBody>
      </p:sp>
      <p:pic>
        <p:nvPicPr>
          <p:cNvPr id="5" name="Picture 4" descr="Light bulb on yellow background with sketched light beams and cord">
            <a:extLst>
              <a:ext uri="{FF2B5EF4-FFF2-40B4-BE49-F238E27FC236}">
                <a16:creationId xmlns:a16="http://schemas.microsoft.com/office/drawing/2014/main" id="{8985DEA1-E256-A650-F135-F2C1EDCAD54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566" r="-11" b="-8"/>
          <a:stretch/>
        </p:blipFill>
        <p:spPr>
          <a:xfrm>
            <a:off x="5797434" y="3378954"/>
            <a:ext cx="6394567" cy="3479046"/>
          </a:xfrm>
          <a:custGeom>
            <a:avLst/>
            <a:gdLst/>
            <a:ahLst/>
            <a:cxnLst/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89157419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8B2BC11-3AA0-8791-5B1B-4172FCB367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02DE86A-8209-3F4F-796A-17BEE794E8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0"/>
            <a:ext cx="4291463" cy="1828798"/>
          </a:xfrm>
          <a:custGeom>
            <a:avLst/>
            <a:gdLst>
              <a:gd name="connsiteX0" fmla="*/ 4291463 w 4291463"/>
              <a:gd name="connsiteY0" fmla="*/ 1828798 h 1828798"/>
              <a:gd name="connsiteX1" fmla="*/ 0 w 4291463"/>
              <a:gd name="connsiteY1" fmla="*/ 1828798 h 1828798"/>
              <a:gd name="connsiteX2" fmla="*/ 1813870 w 4291463"/>
              <a:gd name="connsiteY2" fmla="*/ 405504 h 1828798"/>
              <a:gd name="connsiteX3" fmla="*/ 1856352 w 4291463"/>
              <a:gd name="connsiteY3" fmla="*/ 373857 h 1828798"/>
              <a:gd name="connsiteX4" fmla="*/ 2949111 w 4291463"/>
              <a:gd name="connsiteY4" fmla="*/ 1756 h 1828798"/>
              <a:gd name="connsiteX5" fmla="*/ 3068193 w 4291463"/>
              <a:gd name="connsiteY5" fmla="*/ 284 h 1828798"/>
              <a:gd name="connsiteX6" fmla="*/ 4291186 w 4291463"/>
              <a:gd name="connsiteY6" fmla="*/ 430072 h 1828798"/>
              <a:gd name="connsiteX7" fmla="*/ 4291463 w 4291463"/>
              <a:gd name="connsiteY7" fmla="*/ 430316 h 18287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91463" h="1828798">
                <a:moveTo>
                  <a:pt x="4291463" y="1828798"/>
                </a:moveTo>
                <a:lnTo>
                  <a:pt x="0" y="1828798"/>
                </a:lnTo>
                <a:lnTo>
                  <a:pt x="1813870" y="405504"/>
                </a:lnTo>
                <a:lnTo>
                  <a:pt x="1856352" y="373857"/>
                </a:lnTo>
                <a:cubicBezTo>
                  <a:pt x="2187982" y="139664"/>
                  <a:pt x="2567993" y="17528"/>
                  <a:pt x="2949111" y="1756"/>
                </a:cubicBezTo>
                <a:cubicBezTo>
                  <a:pt x="2988812" y="114"/>
                  <a:pt x="3028523" y="-375"/>
                  <a:pt x="3068193" y="284"/>
                </a:cubicBezTo>
                <a:cubicBezTo>
                  <a:pt x="3504570" y="7531"/>
                  <a:pt x="3935938" y="153650"/>
                  <a:pt x="4291186" y="430072"/>
                </a:cubicBezTo>
                <a:lnTo>
                  <a:pt x="4291463" y="430316"/>
                </a:lnTo>
                <a:close/>
              </a:path>
            </a:pathLst>
          </a:custGeom>
          <a:gradFill>
            <a:gsLst>
              <a:gs pos="32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949AD2-D7CD-DC61-B421-DAC159E8F8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1" y="1143002"/>
            <a:ext cx="3820159" cy="1908882"/>
          </a:xfrm>
        </p:spPr>
        <p:txBody>
          <a:bodyPr anchor="t">
            <a:normAutofit/>
          </a:bodyPr>
          <a:lstStyle/>
          <a:p>
            <a:r>
              <a:rPr lang="en-GB" sz="2800"/>
              <a:t>CIPD (2018) Engagement Strategy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3EB5ACA-B895-FEC5-2389-6CE4EB7E0C4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32077002"/>
              </p:ext>
            </p:extLst>
          </p:nvPr>
        </p:nvGraphicFramePr>
        <p:xfrm>
          <a:off x="6096000" y="1143002"/>
          <a:ext cx="4952999" cy="45719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28125131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8D7368D-31D9-8101-473D-CD39E706F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6401" y="3378954"/>
            <a:ext cx="6394567" cy="3479046"/>
          </a:xfrm>
          <a:custGeom>
            <a:avLst/>
            <a:gdLst/>
            <a:ahLst/>
            <a:cxnLst/>
            <a:rect l="l" t="t" r="r" b="b"/>
            <a:pathLst>
              <a:path w="6394567" h="3479046">
                <a:moveTo>
                  <a:pt x="5171297" y="284"/>
                </a:moveTo>
                <a:cubicBezTo>
                  <a:pt x="5607674" y="7531"/>
                  <a:pt x="6039042" y="153650"/>
                  <a:pt x="6394290" y="430072"/>
                </a:cubicBezTo>
                <a:lnTo>
                  <a:pt x="6394567" y="430316"/>
                </a:lnTo>
                <a:lnTo>
                  <a:pt x="6394567" y="3479046"/>
                </a:lnTo>
                <a:lnTo>
                  <a:pt x="0" y="3479046"/>
                </a:lnTo>
                <a:lnTo>
                  <a:pt x="3916974" y="405504"/>
                </a:lnTo>
                <a:lnTo>
                  <a:pt x="3959456" y="373857"/>
                </a:lnTo>
                <a:cubicBezTo>
                  <a:pt x="4291086" y="139664"/>
                  <a:pt x="4671097" y="17528"/>
                  <a:pt x="5052215" y="1756"/>
                </a:cubicBezTo>
                <a:cubicBezTo>
                  <a:pt x="5091916" y="114"/>
                  <a:pt x="5131627" y="-375"/>
                  <a:pt x="5171297" y="284"/>
                </a:cubicBezTo>
                <a:close/>
              </a:path>
            </a:pathLst>
          </a:custGeom>
          <a:gradFill>
            <a:gsLst>
              <a:gs pos="39000">
                <a:schemeClr val="bg2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768F94E-2BF1-56A5-87AC-0C4270793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Burning match">
            <a:extLst>
              <a:ext uri="{FF2B5EF4-FFF2-40B4-BE49-F238E27FC236}">
                <a16:creationId xmlns:a16="http://schemas.microsoft.com/office/drawing/2014/main" id="{AD865708-98F5-517D-8531-16573768BDC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890" r="-2" b="12153"/>
          <a:stretch/>
        </p:blipFill>
        <p:spPr>
          <a:xfrm>
            <a:off x="20" y="1"/>
            <a:ext cx="12191979" cy="6857999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393D8CD4-7FBE-9118-0CEB-9C1A2FA6AE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540000" flipV="1">
            <a:off x="-20219" y="-65315"/>
            <a:ext cx="7557315" cy="3771957"/>
          </a:xfrm>
          <a:custGeom>
            <a:avLst/>
            <a:gdLst>
              <a:gd name="connsiteX0" fmla="*/ 52567 w 7557315"/>
              <a:gd name="connsiteY0" fmla="*/ 3771957 h 3771957"/>
              <a:gd name="connsiteX1" fmla="*/ 7557315 w 7557315"/>
              <a:gd name="connsiteY1" fmla="*/ 3640961 h 3771957"/>
              <a:gd name="connsiteX2" fmla="*/ 3406126 w 7557315"/>
              <a:gd name="connsiteY2" fmla="*/ 499129 h 3771957"/>
              <a:gd name="connsiteX3" fmla="*/ 3350264 w 7557315"/>
              <a:gd name="connsiteY3" fmla="*/ 459014 h 3771957"/>
              <a:gd name="connsiteX4" fmla="*/ 1923366 w 7557315"/>
              <a:gd name="connsiteY4" fmla="*/ 763 h 3771957"/>
              <a:gd name="connsiteX5" fmla="*/ 1768756 w 7557315"/>
              <a:gd name="connsiteY5" fmla="*/ 1549 h 3771957"/>
              <a:gd name="connsiteX6" fmla="*/ 144811 w 7557315"/>
              <a:gd name="connsiteY6" fmla="*/ 625253 h 3771957"/>
              <a:gd name="connsiteX7" fmla="*/ 0 w 7557315"/>
              <a:gd name="connsiteY7" fmla="*/ 760395 h 37719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57315" h="3771957">
                <a:moveTo>
                  <a:pt x="52567" y="3771957"/>
                </a:moveTo>
                <a:lnTo>
                  <a:pt x="7557315" y="3640961"/>
                </a:lnTo>
                <a:lnTo>
                  <a:pt x="3406126" y="499129"/>
                </a:lnTo>
                <a:lnTo>
                  <a:pt x="3350264" y="459014"/>
                </a:lnTo>
                <a:cubicBezTo>
                  <a:pt x="2914482" y="162529"/>
                  <a:pt x="2418440" y="12600"/>
                  <a:pt x="1923366" y="763"/>
                </a:cubicBezTo>
                <a:cubicBezTo>
                  <a:pt x="1871795" y="-470"/>
                  <a:pt x="1820236" y="-206"/>
                  <a:pt x="1768756" y="1549"/>
                </a:cubicBezTo>
                <a:cubicBezTo>
                  <a:pt x="1183172" y="21502"/>
                  <a:pt x="607903" y="234096"/>
                  <a:pt x="144811" y="625253"/>
                </a:cubicBezTo>
                <a:lnTo>
                  <a:pt x="0" y="760395"/>
                </a:lnTo>
                <a:close/>
              </a:path>
            </a:pathLst>
          </a:custGeom>
          <a:gradFill>
            <a:gsLst>
              <a:gs pos="22000">
                <a:schemeClr val="bg2">
                  <a:alpha val="80000"/>
                </a:schemeClr>
              </a:gs>
              <a:gs pos="100000">
                <a:schemeClr val="accent1">
                  <a:lumMod val="60000"/>
                  <a:lumOff val="40000"/>
                  <a:alpha val="7100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FCCB9F-8785-C642-BF4D-8991BAA12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2888" y="498764"/>
            <a:ext cx="3744193" cy="1496291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100000"/>
              </a:lnSpc>
            </a:pPr>
            <a:r>
              <a:rPr lang="en-US"/>
              <a:t>Burnout – or disengagement?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0504D-3E61-BA92-5660-87E7BC93D4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5768" y="2244437"/>
            <a:ext cx="2754568" cy="88322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1500"/>
              <a:t>Emotional exhaustion and cynicism: Maslach &amp; Jackson (1981)</a:t>
            </a:r>
          </a:p>
        </p:txBody>
      </p:sp>
    </p:spTree>
    <p:extLst>
      <p:ext uri="{BB962C8B-B14F-4D97-AF65-F5344CB8AC3E}">
        <p14:creationId xmlns:p14="http://schemas.microsoft.com/office/powerpoint/2010/main" val="3216607952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5D8E37F-B926-4EDC-B832-034AD1BBD5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58E52C-5DF3-D64A-CB8F-1B1BB28E3A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162049"/>
            <a:ext cx="6489764" cy="1238250"/>
          </a:xfrm>
        </p:spPr>
        <p:txBody>
          <a:bodyPr anchor="ctr">
            <a:normAutofit/>
          </a:bodyPr>
          <a:lstStyle/>
          <a:p>
            <a:r>
              <a:rPr lang="en-GB"/>
              <a:t>Employee Engagement: an industry?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3554B5-42C5-F73A-3D3E-F8BB324880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798" y="2736850"/>
            <a:ext cx="4155651" cy="297815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>
                <a:ea typeface="+mn-lt"/>
                <a:cs typeface="+mn-lt"/>
                <a:hlinkClick r:id="rId2"/>
              </a:rPr>
              <a:t>https://www.greatplacetowork.co.uk/about</a:t>
            </a:r>
            <a:endParaRPr lang="en-GB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  <a:hlinkClick r:id="rId3"/>
              </a:rPr>
              <a:t>https://www.investorsinpeople.com</a:t>
            </a:r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  <a:hlinkClick r:id="rId4"/>
              </a:rPr>
              <a:t>https://engageforsuccess.org</a:t>
            </a:r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  <a:hlinkClick r:id="rId5"/>
              </a:rPr>
              <a:t>https://www.tenspace.co.uk</a:t>
            </a:r>
            <a:endParaRPr lang="en-GB" dirty="0">
              <a:ea typeface="+mn-lt"/>
              <a:cs typeface="+mn-lt"/>
            </a:endParaRPr>
          </a:p>
          <a:p>
            <a:endParaRPr lang="en-GB" dirty="0"/>
          </a:p>
        </p:txBody>
      </p:sp>
      <p:pic>
        <p:nvPicPr>
          <p:cNvPr id="5" name="Picture 4" descr="Multi coloured shirts hanging on the closet">
            <a:extLst>
              <a:ext uri="{FF2B5EF4-FFF2-40B4-BE49-F238E27FC236}">
                <a16:creationId xmlns:a16="http://schemas.microsoft.com/office/drawing/2014/main" id="{6D6479AC-983A-FE3A-2012-3D961E241426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r="-1" b="15001"/>
          <a:stretch/>
        </p:blipFill>
        <p:spPr>
          <a:xfrm>
            <a:off x="3862670" y="2156616"/>
            <a:ext cx="8329331" cy="4701384"/>
          </a:xfrm>
          <a:custGeom>
            <a:avLst/>
            <a:gdLst/>
            <a:ahLst/>
            <a:cxnLst/>
            <a:rect l="l" t="t" r="r" b="b"/>
            <a:pathLst>
              <a:path w="8329331" h="4701384">
                <a:moveTo>
                  <a:pt x="7047184" y="406"/>
                </a:moveTo>
                <a:cubicBezTo>
                  <a:pt x="7473044" y="7480"/>
                  <a:pt x="7895572" y="106955"/>
                  <a:pt x="8282506" y="294946"/>
                </a:cubicBezTo>
                <a:lnTo>
                  <a:pt x="8329331" y="319324"/>
                </a:lnTo>
                <a:lnTo>
                  <a:pt x="8329331" y="4701384"/>
                </a:lnTo>
                <a:lnTo>
                  <a:pt x="0" y="4701384"/>
                </a:lnTo>
                <a:lnTo>
                  <a:pt x="5251843" y="580406"/>
                </a:lnTo>
                <a:lnTo>
                  <a:pt x="5312648" y="535110"/>
                </a:lnTo>
                <a:cubicBezTo>
                  <a:pt x="5787318" y="199904"/>
                  <a:pt x="6331234" y="25089"/>
                  <a:pt x="6876738" y="2514"/>
                </a:cubicBezTo>
                <a:cubicBezTo>
                  <a:pt x="6933561" y="163"/>
                  <a:pt x="6990402" y="-537"/>
                  <a:pt x="7047184" y="406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686368156"/>
      </p:ext>
    </p:extLst>
  </p:cSld>
  <p:clrMapOvr>
    <a:masterClrMapping/>
  </p:clrMapOvr>
</p:sld>
</file>

<file path=ppt/theme/theme1.xml><?xml version="1.0" encoding="utf-8"?>
<a:theme xmlns:a="http://schemas.openxmlformats.org/drawingml/2006/main" name="SwellVTI">
  <a:themeElements>
    <a:clrScheme name="AnalogousFromLightSeedRightStep">
      <a:dk1>
        <a:srgbClr val="000000"/>
      </a:dk1>
      <a:lt1>
        <a:srgbClr val="FFFFFF"/>
      </a:lt1>
      <a:dk2>
        <a:srgbClr val="412D24"/>
      </a:dk2>
      <a:lt2>
        <a:srgbClr val="E2E8E7"/>
      </a:lt2>
      <a:accent1>
        <a:srgbClr val="E97381"/>
      </a:accent1>
      <a:accent2>
        <a:srgbClr val="E57F54"/>
      </a:accent2>
      <a:accent3>
        <a:srgbClr val="C59F3F"/>
      </a:accent3>
      <a:accent4>
        <a:srgbClr val="9DAB3F"/>
      </a:accent4>
      <a:accent5>
        <a:srgbClr val="7BB34D"/>
      </a:accent5>
      <a:accent6>
        <a:srgbClr val="3EB93A"/>
      </a:accent6>
      <a:hlink>
        <a:srgbClr val="568E87"/>
      </a:hlink>
      <a:folHlink>
        <a:srgbClr val="7F7F7F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wellVTI" id="{8361A04D-931A-43DC-973B-1B0B1DD5DECC}" vid="{6DDB23E8-D18E-4BDA-98D6-324466149EB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50</Slides>
  <Notes>14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50</vt:i4>
      </vt:variant>
    </vt:vector>
  </HeadingPairs>
  <TitlesOfParts>
    <vt:vector size="51" baseType="lpstr">
      <vt:lpstr>SwellVTI</vt:lpstr>
      <vt:lpstr>Employee Engagement</vt:lpstr>
      <vt:lpstr>Agenda</vt:lpstr>
      <vt:lpstr>Introduction</vt:lpstr>
      <vt:lpstr>How important are line managers at work?</vt:lpstr>
      <vt:lpstr>The role of line managers: Coffman and Gonzlez-Molina (2002)</vt:lpstr>
      <vt:lpstr>Vision</vt:lpstr>
      <vt:lpstr>Amazon</vt:lpstr>
      <vt:lpstr>Employee Engagement</vt:lpstr>
      <vt:lpstr>What is engagement?</vt:lpstr>
      <vt:lpstr>It's a psychological state (CIPD, 2024)</vt:lpstr>
      <vt:lpstr>Employee Engagement</vt:lpstr>
      <vt:lpstr>Saks 2006</vt:lpstr>
      <vt:lpstr>Truss 2006</vt:lpstr>
      <vt:lpstr>Benefits?</vt:lpstr>
      <vt:lpstr>Measuring</vt:lpstr>
      <vt:lpstr>How engaged is the UK?</vt:lpstr>
      <vt:lpstr>More on measurement</vt:lpstr>
      <vt:lpstr>Utrecht Work Engagement Scales</vt:lpstr>
      <vt:lpstr>How to drive engagement</vt:lpstr>
      <vt:lpstr>MacLeod Review (2009) - enablers</vt:lpstr>
      <vt:lpstr>HR Strategy</vt:lpstr>
      <vt:lpstr>Organisational commitment</vt:lpstr>
      <vt:lpstr>Case study: EON</vt:lpstr>
      <vt:lpstr>Organisational identification</vt:lpstr>
      <vt:lpstr>Benefits</vt:lpstr>
      <vt:lpstr>Components of employee engagement</vt:lpstr>
      <vt:lpstr>OCB</vt:lpstr>
      <vt:lpstr>How would you encourage &amp; reward OCB?</vt:lpstr>
      <vt:lpstr>Motivation </vt:lpstr>
      <vt:lpstr>Maslow</vt:lpstr>
      <vt:lpstr>Criticism </vt:lpstr>
      <vt:lpstr>Hertzberg's Two-Factor Theory(1959)</vt:lpstr>
      <vt:lpstr>McClelland's Three Needs Theory (1960s)</vt:lpstr>
      <vt:lpstr>More on McClelland</vt:lpstr>
      <vt:lpstr>Vroom's expectancy theory</vt:lpstr>
      <vt:lpstr>Application in the workplace</vt:lpstr>
      <vt:lpstr>Is performance improved by engagement, commitment and identification?</vt:lpstr>
      <vt:lpstr>Motivation</vt:lpstr>
      <vt:lpstr>Motivation</vt:lpstr>
      <vt:lpstr>Motivation Theory</vt:lpstr>
      <vt:lpstr>Simon Sinek on Motivation</vt:lpstr>
      <vt:lpstr>Motivation Strategies</vt:lpstr>
      <vt:lpstr>Motivation Strategies</vt:lpstr>
      <vt:lpstr>Commitment </vt:lpstr>
      <vt:lpstr>Commitment and performance</vt:lpstr>
      <vt:lpstr>Mutual Gains Perspective</vt:lpstr>
      <vt:lpstr>Factors affecting commitment: Purcell et al (2003)</vt:lpstr>
      <vt:lpstr>CIPD (2018) Engagement Strategy</vt:lpstr>
      <vt:lpstr>Burnout – or disengagement?</vt:lpstr>
      <vt:lpstr>Employee Engagement: an industry?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</dc:title>
  <dc:creator/>
  <cp:lastModifiedBy/>
  <cp:revision>1155</cp:revision>
  <dcterms:created xsi:type="dcterms:W3CDTF">2024-03-10T20:03:38Z</dcterms:created>
  <dcterms:modified xsi:type="dcterms:W3CDTF">2025-02-11T09:00:26Z</dcterms:modified>
</cp:coreProperties>
</file>