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57" r:id="rId3"/>
    <p:sldId id="261" r:id="rId4"/>
    <p:sldId id="258" r:id="rId5"/>
    <p:sldId id="259" r:id="rId6"/>
    <p:sldId id="260"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957B86C-7D68-4F16-B3EF-B2BC44C4488F}" v="215" dt="2026-05-08T13:40:03.44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2356" autoAdjust="0"/>
    <p:restoredTop sz="94660"/>
  </p:normalViewPr>
  <p:slideViewPr>
    <p:cSldViewPr snapToGrid="0">
      <p:cViewPr varScale="1">
        <p:scale>
          <a:sx n="88" d="100"/>
          <a:sy n="88" d="100"/>
        </p:scale>
        <p:origin x="84" y="2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ac Ashburner" userId="9a3208030317d634" providerId="LiveId" clId="{BAA33467-2FD6-40DC-AA85-A521E8981A73}"/>
    <pc:docChg chg="undo redo custSel addSld modSld sldOrd">
      <pc:chgData name="Zac Ashburner" userId="9a3208030317d634" providerId="LiveId" clId="{BAA33467-2FD6-40DC-AA85-A521E8981A73}" dt="2026-05-08T13:40:03.598" v="1585" actId="20577"/>
      <pc:docMkLst>
        <pc:docMk/>
      </pc:docMkLst>
      <pc:sldChg chg="addSp delSp modSp mod setBg modAnim setClrOvrMap">
        <pc:chgData name="Zac Ashburner" userId="9a3208030317d634" providerId="LiveId" clId="{BAA33467-2FD6-40DC-AA85-A521E8981A73}" dt="2026-05-08T10:06:53.090" v="814" actId="14100"/>
        <pc:sldMkLst>
          <pc:docMk/>
          <pc:sldMk cId="2452486513" sldId="256"/>
        </pc:sldMkLst>
        <pc:spChg chg="mod">
          <ac:chgData name="Zac Ashburner" userId="9a3208030317d634" providerId="LiveId" clId="{BAA33467-2FD6-40DC-AA85-A521E8981A73}" dt="2026-05-06T08:27:59.399" v="67" actId="20577"/>
          <ac:spMkLst>
            <pc:docMk/>
            <pc:sldMk cId="2452486513" sldId="256"/>
            <ac:spMk id="2" creationId="{4A6DD8D4-0176-6F7F-6002-39A372D3B1CD}"/>
          </ac:spMkLst>
        </pc:spChg>
        <pc:spChg chg="mod">
          <ac:chgData name="Zac Ashburner" userId="9a3208030317d634" providerId="LiveId" clId="{BAA33467-2FD6-40DC-AA85-A521E8981A73}" dt="2026-05-08T10:06:53.090" v="814" actId="14100"/>
          <ac:spMkLst>
            <pc:docMk/>
            <pc:sldMk cId="2452486513" sldId="256"/>
            <ac:spMk id="3" creationId="{73A82858-CA45-E66D-5671-9178C47FD66D}"/>
          </ac:spMkLst>
        </pc:spChg>
      </pc:sldChg>
      <pc:sldChg chg="addSp delSp modSp mod setBg">
        <pc:chgData name="Zac Ashburner" userId="9a3208030317d634" providerId="LiveId" clId="{BAA33467-2FD6-40DC-AA85-A521E8981A73}" dt="2026-05-08T12:45:47.877" v="1328"/>
        <pc:sldMkLst>
          <pc:docMk/>
          <pc:sldMk cId="198596161" sldId="257"/>
        </pc:sldMkLst>
        <pc:spChg chg="mod">
          <ac:chgData name="Zac Ashburner" userId="9a3208030317d634" providerId="LiveId" clId="{BAA33467-2FD6-40DC-AA85-A521E8981A73}" dt="2026-05-08T11:23:48.978" v="1220" actId="14100"/>
          <ac:spMkLst>
            <pc:docMk/>
            <pc:sldMk cId="198596161" sldId="257"/>
            <ac:spMk id="2" creationId="{2A60B954-A48E-EDA0-13E6-380BE2F33C98}"/>
          </ac:spMkLst>
        </pc:spChg>
        <pc:spChg chg="mod">
          <ac:chgData name="Zac Ashburner" userId="9a3208030317d634" providerId="LiveId" clId="{BAA33467-2FD6-40DC-AA85-A521E8981A73}" dt="2026-05-08T12:45:47.877" v="1328"/>
          <ac:spMkLst>
            <pc:docMk/>
            <pc:sldMk cId="198596161" sldId="257"/>
            <ac:spMk id="3" creationId="{8B8E1F9D-15D5-2737-7E9B-A3B0DA635249}"/>
          </ac:spMkLst>
        </pc:spChg>
        <pc:spChg chg="add">
          <ac:chgData name="Zac Ashburner" userId="9a3208030317d634" providerId="LiveId" clId="{BAA33467-2FD6-40DC-AA85-A521E8981A73}" dt="2026-05-06T09:05:44.801" v="553" actId="26606"/>
          <ac:spMkLst>
            <pc:docMk/>
            <pc:sldMk cId="198596161" sldId="257"/>
            <ac:spMk id="18" creationId="{D009D6D5-DAC2-4A8B-A17A-E206B9012D09}"/>
          </ac:spMkLst>
        </pc:spChg>
        <pc:picChg chg="add mod ord">
          <ac:chgData name="Zac Ashburner" userId="9a3208030317d634" providerId="LiveId" clId="{BAA33467-2FD6-40DC-AA85-A521E8981A73}" dt="2026-05-06T09:05:44.801" v="553" actId="26606"/>
          <ac:picMkLst>
            <pc:docMk/>
            <pc:sldMk cId="198596161" sldId="257"/>
            <ac:picMk id="6" creationId="{1988EC12-B9D9-6092-6C57-EA402D2C2201}"/>
          </ac:picMkLst>
        </pc:picChg>
      </pc:sldChg>
      <pc:sldChg chg="addSp modSp new mod setBg">
        <pc:chgData name="Zac Ashburner" userId="9a3208030317d634" providerId="LiveId" clId="{BAA33467-2FD6-40DC-AA85-A521E8981A73}" dt="2026-05-08T10:54:22.697" v="1031" actId="20577"/>
        <pc:sldMkLst>
          <pc:docMk/>
          <pc:sldMk cId="85720855" sldId="258"/>
        </pc:sldMkLst>
        <pc:spChg chg="mod">
          <ac:chgData name="Zac Ashburner" userId="9a3208030317d634" providerId="LiveId" clId="{BAA33467-2FD6-40DC-AA85-A521E8981A73}" dt="2026-05-08T10:11:15.197" v="863" actId="1076"/>
          <ac:spMkLst>
            <pc:docMk/>
            <pc:sldMk cId="85720855" sldId="258"/>
            <ac:spMk id="2" creationId="{68E29ABC-37C9-C342-7DC3-8EBBA7432279}"/>
          </ac:spMkLst>
        </pc:spChg>
        <pc:spChg chg="mod">
          <ac:chgData name="Zac Ashburner" userId="9a3208030317d634" providerId="LiveId" clId="{BAA33467-2FD6-40DC-AA85-A521E8981A73}" dt="2026-05-08T10:54:22.697" v="1031" actId="20577"/>
          <ac:spMkLst>
            <pc:docMk/>
            <pc:sldMk cId="85720855" sldId="258"/>
            <ac:spMk id="3" creationId="{589EF242-8C9A-F846-14DF-AFC7FE843F4D}"/>
          </ac:spMkLst>
        </pc:spChg>
        <pc:spChg chg="add">
          <ac:chgData name="Zac Ashburner" userId="9a3208030317d634" providerId="LiveId" clId="{BAA33467-2FD6-40DC-AA85-A521E8981A73}" dt="2026-05-06T09:08:27.724" v="558" actId="26606"/>
          <ac:spMkLst>
            <pc:docMk/>
            <pc:sldMk cId="85720855" sldId="258"/>
            <ac:spMk id="9" creationId="{D009D6D5-DAC2-4A8B-A17A-E206B9012D09}"/>
          </ac:spMkLst>
        </pc:spChg>
        <pc:graphicFrameChg chg="add mod modGraphic">
          <ac:chgData name="Zac Ashburner" userId="9a3208030317d634" providerId="LiveId" clId="{BAA33467-2FD6-40DC-AA85-A521E8981A73}" dt="2026-05-08T10:52:21.368" v="993" actId="2164"/>
          <ac:graphicFrameMkLst>
            <pc:docMk/>
            <pc:sldMk cId="85720855" sldId="258"/>
            <ac:graphicFrameMk id="4" creationId="{C86EA189-7CDE-AB8A-AE79-A5AAAE0D1FD4}"/>
          </ac:graphicFrameMkLst>
        </pc:graphicFrameChg>
        <pc:picChg chg="add">
          <ac:chgData name="Zac Ashburner" userId="9a3208030317d634" providerId="LiveId" clId="{BAA33467-2FD6-40DC-AA85-A521E8981A73}" dt="2026-05-06T09:08:27.724" v="558" actId="26606"/>
          <ac:picMkLst>
            <pc:docMk/>
            <pc:sldMk cId="85720855" sldId="258"/>
            <ac:picMk id="5" creationId="{0FA61500-3F0B-A1AC-40CF-673551F1CD7A}"/>
          </ac:picMkLst>
        </pc:picChg>
      </pc:sldChg>
      <pc:sldChg chg="addSp delSp modSp new mod setBg">
        <pc:chgData name="Zac Ashburner" userId="9a3208030317d634" providerId="LiveId" clId="{BAA33467-2FD6-40DC-AA85-A521E8981A73}" dt="2026-05-08T13:36:02.016" v="1529" actId="255"/>
        <pc:sldMkLst>
          <pc:docMk/>
          <pc:sldMk cId="1203180587" sldId="259"/>
        </pc:sldMkLst>
        <pc:spChg chg="mod">
          <ac:chgData name="Zac Ashburner" userId="9a3208030317d634" providerId="LiveId" clId="{BAA33467-2FD6-40DC-AA85-A521E8981A73}" dt="2026-05-06T09:14:26.696" v="584" actId="26606"/>
          <ac:spMkLst>
            <pc:docMk/>
            <pc:sldMk cId="1203180587" sldId="259"/>
            <ac:spMk id="2" creationId="{5A8C12AA-EE84-617D-46BA-3AFF71509F0D}"/>
          </ac:spMkLst>
        </pc:spChg>
        <pc:spChg chg="mod ord">
          <ac:chgData name="Zac Ashburner" userId="9a3208030317d634" providerId="LiveId" clId="{BAA33467-2FD6-40DC-AA85-A521E8981A73}" dt="2026-05-08T13:33:52.426" v="1495" actId="20577"/>
          <ac:spMkLst>
            <pc:docMk/>
            <pc:sldMk cId="1203180587" sldId="259"/>
            <ac:spMk id="3" creationId="{0C5403EF-83BD-1267-27D4-4A401D74B97C}"/>
          </ac:spMkLst>
        </pc:spChg>
        <pc:spChg chg="add mod">
          <ac:chgData name="Zac Ashburner" userId="9a3208030317d634" providerId="LiveId" clId="{BAA33467-2FD6-40DC-AA85-A521E8981A73}" dt="2026-05-08T13:36:02.016" v="1529" actId="255"/>
          <ac:spMkLst>
            <pc:docMk/>
            <pc:sldMk cId="1203180587" sldId="259"/>
            <ac:spMk id="6" creationId="{921DB14B-CB8F-AC71-BDC0-EBB8EA662A7D}"/>
          </ac:spMkLst>
        </pc:spChg>
        <pc:spChg chg="add mod">
          <ac:chgData name="Zac Ashburner" userId="9a3208030317d634" providerId="LiveId" clId="{BAA33467-2FD6-40DC-AA85-A521E8981A73}" dt="2026-05-08T13:35:50.295" v="1528" actId="255"/>
          <ac:spMkLst>
            <pc:docMk/>
            <pc:sldMk cId="1203180587" sldId="259"/>
            <ac:spMk id="7" creationId="{1F7A8C9E-6A51-ABDB-2058-282CAAA61DC9}"/>
          </ac:spMkLst>
        </pc:spChg>
        <pc:graphicFrameChg chg="add mod modGraphic">
          <ac:chgData name="Zac Ashburner" userId="9a3208030317d634" providerId="LiveId" clId="{BAA33467-2FD6-40DC-AA85-A521E8981A73}" dt="2026-05-08T13:35:11.345" v="1515" actId="1076"/>
          <ac:graphicFrameMkLst>
            <pc:docMk/>
            <pc:sldMk cId="1203180587" sldId="259"/>
            <ac:graphicFrameMk id="4" creationId="{323C9035-216D-7809-30FC-9093C1F45D66}"/>
          </ac:graphicFrameMkLst>
        </pc:graphicFrameChg>
        <pc:picChg chg="add del mod">
          <ac:chgData name="Zac Ashburner" userId="9a3208030317d634" providerId="LiveId" clId="{BAA33467-2FD6-40DC-AA85-A521E8981A73}" dt="2026-05-08T13:34:26.916" v="1500" actId="14100"/>
          <ac:picMkLst>
            <pc:docMk/>
            <pc:sldMk cId="1203180587" sldId="259"/>
            <ac:picMk id="5" creationId="{A56D3B86-76D5-66C4-7DBB-A2AE85B68D92}"/>
          </ac:picMkLst>
        </pc:picChg>
      </pc:sldChg>
      <pc:sldChg chg="addSp delSp modSp new mod setBg">
        <pc:chgData name="Zac Ashburner" userId="9a3208030317d634" providerId="LiveId" clId="{BAA33467-2FD6-40DC-AA85-A521E8981A73}" dt="2026-05-08T10:57:08.849" v="1041" actId="1076"/>
        <pc:sldMkLst>
          <pc:docMk/>
          <pc:sldMk cId="2871645473" sldId="260"/>
        </pc:sldMkLst>
        <pc:spChg chg="mod">
          <ac:chgData name="Zac Ashburner" userId="9a3208030317d634" providerId="LiveId" clId="{BAA33467-2FD6-40DC-AA85-A521E8981A73}" dt="2026-05-06T09:16:46.045" v="606" actId="26606"/>
          <ac:spMkLst>
            <pc:docMk/>
            <pc:sldMk cId="2871645473" sldId="260"/>
            <ac:spMk id="2" creationId="{66D70D7A-1840-57EE-3ECF-0F5821D18EF6}"/>
          </ac:spMkLst>
        </pc:spChg>
        <pc:spChg chg="add del mod">
          <ac:chgData name="Zac Ashburner" userId="9a3208030317d634" providerId="LiveId" clId="{BAA33467-2FD6-40DC-AA85-A521E8981A73}" dt="2026-05-08T10:57:02.380" v="1040" actId="27636"/>
          <ac:spMkLst>
            <pc:docMk/>
            <pc:sldMk cId="2871645473" sldId="260"/>
            <ac:spMk id="3" creationId="{561F3AF0-E83D-8586-368D-B586FBDFE221}"/>
          </ac:spMkLst>
        </pc:spChg>
        <pc:spChg chg="add mod">
          <ac:chgData name="Zac Ashburner" userId="9a3208030317d634" providerId="LiveId" clId="{BAA33467-2FD6-40DC-AA85-A521E8981A73}" dt="2026-05-08T10:57:08.849" v="1041" actId="1076"/>
          <ac:spMkLst>
            <pc:docMk/>
            <pc:sldMk cId="2871645473" sldId="260"/>
            <ac:spMk id="5" creationId="{191541CA-E5C8-FB10-D317-C20C59A9E7A5}"/>
          </ac:spMkLst>
        </pc:spChg>
        <pc:spChg chg="add">
          <ac:chgData name="Zac Ashburner" userId="9a3208030317d634" providerId="LiveId" clId="{BAA33467-2FD6-40DC-AA85-A521E8981A73}" dt="2026-05-06T09:16:46.045" v="606" actId="26606"/>
          <ac:spMkLst>
            <pc:docMk/>
            <pc:sldMk cId="2871645473" sldId="260"/>
            <ac:spMk id="17" creationId="{04812C46-200A-4DEB-A05E-3ED6C68C2387}"/>
          </ac:spMkLst>
        </pc:spChg>
        <pc:spChg chg="add">
          <ac:chgData name="Zac Ashburner" userId="9a3208030317d634" providerId="LiveId" clId="{BAA33467-2FD6-40DC-AA85-A521E8981A73}" dt="2026-05-06T09:16:46.045" v="606" actId="26606"/>
          <ac:spMkLst>
            <pc:docMk/>
            <pc:sldMk cId="2871645473" sldId="260"/>
            <ac:spMk id="18" creationId="{D1EA859B-E555-4109-94F3-6700E046E008}"/>
          </ac:spMkLst>
        </pc:spChg>
        <pc:picChg chg="add mod ord">
          <ac:chgData name="Zac Ashburner" userId="9a3208030317d634" providerId="LiveId" clId="{BAA33467-2FD6-40DC-AA85-A521E8981A73}" dt="2026-05-06T09:16:46.045" v="606" actId="26606"/>
          <ac:picMkLst>
            <pc:docMk/>
            <pc:sldMk cId="2871645473" sldId="260"/>
            <ac:picMk id="8" creationId="{FF35EA57-ADA0-DF4B-1335-70D3EEC5C2CB}"/>
          </ac:picMkLst>
        </pc:picChg>
      </pc:sldChg>
      <pc:sldChg chg="addSp modSp new mod ord setBg">
        <pc:chgData name="Zac Ashburner" userId="9a3208030317d634" providerId="LiveId" clId="{BAA33467-2FD6-40DC-AA85-A521E8981A73}" dt="2026-05-08T10:52:17.123" v="991" actId="5793"/>
        <pc:sldMkLst>
          <pc:docMk/>
          <pc:sldMk cId="2894046486" sldId="261"/>
        </pc:sldMkLst>
        <pc:spChg chg="mod">
          <ac:chgData name="Zac Ashburner" userId="9a3208030317d634" providerId="LiveId" clId="{BAA33467-2FD6-40DC-AA85-A521E8981A73}" dt="2026-05-06T09:07:49.732" v="557" actId="26606"/>
          <ac:spMkLst>
            <pc:docMk/>
            <pc:sldMk cId="2894046486" sldId="261"/>
            <ac:spMk id="2" creationId="{F1D3C057-FE5C-BA46-2A7F-3D780D36B34C}"/>
          </ac:spMkLst>
        </pc:spChg>
        <pc:spChg chg="mod ord">
          <ac:chgData name="Zac Ashburner" userId="9a3208030317d634" providerId="LiveId" clId="{BAA33467-2FD6-40DC-AA85-A521E8981A73}" dt="2026-05-08T10:52:17.123" v="991" actId="5793"/>
          <ac:spMkLst>
            <pc:docMk/>
            <pc:sldMk cId="2894046486" sldId="261"/>
            <ac:spMk id="3" creationId="{91183888-7082-F5B2-259E-9DAC40FE0A9B}"/>
          </ac:spMkLst>
        </pc:spChg>
        <pc:spChg chg="add">
          <ac:chgData name="Zac Ashburner" userId="9a3208030317d634" providerId="LiveId" clId="{BAA33467-2FD6-40DC-AA85-A521E8981A73}" dt="2026-05-06T09:07:49.732" v="557" actId="26606"/>
          <ac:spMkLst>
            <pc:docMk/>
            <pc:sldMk cId="2894046486" sldId="261"/>
            <ac:spMk id="10" creationId="{327D73B4-9F5C-4A64-A179-51B9500CB8B5}"/>
          </ac:spMkLst>
        </pc:spChg>
        <pc:spChg chg="add">
          <ac:chgData name="Zac Ashburner" userId="9a3208030317d634" providerId="LiveId" clId="{BAA33467-2FD6-40DC-AA85-A521E8981A73}" dt="2026-05-06T09:07:49.732" v="557" actId="26606"/>
          <ac:spMkLst>
            <pc:docMk/>
            <pc:sldMk cId="2894046486" sldId="261"/>
            <ac:spMk id="12" creationId="{C1F06963-6374-4B48-844F-071A9BAAAE02}"/>
          </ac:spMkLst>
        </pc:spChg>
        <pc:spChg chg="add">
          <ac:chgData name="Zac Ashburner" userId="9a3208030317d634" providerId="LiveId" clId="{BAA33467-2FD6-40DC-AA85-A521E8981A73}" dt="2026-05-06T09:07:49.732" v="557" actId="26606"/>
          <ac:spMkLst>
            <pc:docMk/>
            <pc:sldMk cId="2894046486" sldId="261"/>
            <ac:spMk id="14" creationId="{6CB927A4-E432-4310-9CD5-E89FF5063179}"/>
          </ac:spMkLst>
        </pc:spChg>
        <pc:spChg chg="add">
          <ac:chgData name="Zac Ashburner" userId="9a3208030317d634" providerId="LiveId" clId="{BAA33467-2FD6-40DC-AA85-A521E8981A73}" dt="2026-05-06T09:07:49.732" v="557" actId="26606"/>
          <ac:spMkLst>
            <pc:docMk/>
            <pc:sldMk cId="2894046486" sldId="261"/>
            <ac:spMk id="16" creationId="{1453BF6C-B012-48B7-B4E8-6D7AC7C27D02}"/>
          </ac:spMkLst>
        </pc:spChg>
        <pc:spChg chg="add">
          <ac:chgData name="Zac Ashburner" userId="9a3208030317d634" providerId="LiveId" clId="{BAA33467-2FD6-40DC-AA85-A521E8981A73}" dt="2026-05-06T09:07:49.732" v="557" actId="26606"/>
          <ac:spMkLst>
            <pc:docMk/>
            <pc:sldMk cId="2894046486" sldId="261"/>
            <ac:spMk id="18" creationId="{E3020543-B24B-4EC4-8FFC-8DD88EEA91A8}"/>
          </ac:spMkLst>
        </pc:spChg>
        <pc:picChg chg="add mod">
          <ac:chgData name="Zac Ashburner" userId="9a3208030317d634" providerId="LiveId" clId="{BAA33467-2FD6-40DC-AA85-A521E8981A73}" dt="2026-05-06T09:07:49.732" v="557" actId="26606"/>
          <ac:picMkLst>
            <pc:docMk/>
            <pc:sldMk cId="2894046486" sldId="261"/>
            <ac:picMk id="5" creationId="{7EBCAA1D-2546-035C-9A67-7E357A04CA4F}"/>
          </ac:picMkLst>
        </pc:picChg>
        <pc:cxnChg chg="add">
          <ac:chgData name="Zac Ashburner" userId="9a3208030317d634" providerId="LiveId" clId="{BAA33467-2FD6-40DC-AA85-A521E8981A73}" dt="2026-05-06T09:07:49.732" v="557" actId="26606"/>
          <ac:cxnSpMkLst>
            <pc:docMk/>
            <pc:sldMk cId="2894046486" sldId="261"/>
            <ac:cxnSpMk id="20" creationId="{C49DA8F6-BCC1-4447-B54C-57856834B94B}"/>
          </ac:cxnSpMkLst>
        </pc:cxnChg>
      </pc:sldChg>
      <pc:sldChg chg="addSp delSp modSp new mod">
        <pc:chgData name="Zac Ashburner" userId="9a3208030317d634" providerId="LiveId" clId="{BAA33467-2FD6-40DC-AA85-A521E8981A73}" dt="2026-05-08T13:37:27.680" v="1538" actId="20577"/>
        <pc:sldMkLst>
          <pc:docMk/>
          <pc:sldMk cId="1051794989" sldId="262"/>
        </pc:sldMkLst>
        <pc:spChg chg="mod">
          <ac:chgData name="Zac Ashburner" userId="9a3208030317d634" providerId="LiveId" clId="{BAA33467-2FD6-40DC-AA85-A521E8981A73}" dt="2026-05-08T09:41:15.806" v="657" actId="14100"/>
          <ac:spMkLst>
            <pc:docMk/>
            <pc:sldMk cId="1051794989" sldId="262"/>
            <ac:spMk id="2" creationId="{8B36FCD7-6CA8-0D92-095D-3E5ACB053E7B}"/>
          </ac:spMkLst>
        </pc:spChg>
        <pc:spChg chg="add del mod">
          <ac:chgData name="Zac Ashburner" userId="9a3208030317d634" providerId="LiveId" clId="{BAA33467-2FD6-40DC-AA85-A521E8981A73}" dt="2026-05-08T10:42:04.596" v="906" actId="21"/>
          <ac:spMkLst>
            <pc:docMk/>
            <pc:sldMk cId="1051794989" sldId="262"/>
            <ac:spMk id="3" creationId="{1C641F77-C89B-D765-291D-2D65F635F46C}"/>
          </ac:spMkLst>
        </pc:spChg>
        <pc:spChg chg="add mod">
          <ac:chgData name="Zac Ashburner" userId="9a3208030317d634" providerId="LiveId" clId="{BAA33467-2FD6-40DC-AA85-A521E8981A73}" dt="2026-05-08T13:37:27.680" v="1538" actId="20577"/>
          <ac:spMkLst>
            <pc:docMk/>
            <pc:sldMk cId="1051794989" sldId="262"/>
            <ac:spMk id="3" creationId="{363D73FB-0C4C-0E0E-788C-FD444ABFEE16}"/>
          </ac:spMkLst>
        </pc:spChg>
        <pc:spChg chg="add">
          <ac:chgData name="Zac Ashburner" userId="9a3208030317d634" providerId="LiveId" clId="{BAA33467-2FD6-40DC-AA85-A521E8981A73}" dt="2026-05-08T10:41:01.678" v="898"/>
          <ac:spMkLst>
            <pc:docMk/>
            <pc:sldMk cId="1051794989" sldId="262"/>
            <ac:spMk id="4" creationId="{A1D792E2-891D-4EA8-F7F4-D013678AE106}"/>
          </ac:spMkLst>
        </pc:spChg>
        <pc:spChg chg="add">
          <ac:chgData name="Zac Ashburner" userId="9a3208030317d634" providerId="LiveId" clId="{BAA33467-2FD6-40DC-AA85-A521E8981A73}" dt="2026-05-08T10:41:09.249" v="899"/>
          <ac:spMkLst>
            <pc:docMk/>
            <pc:sldMk cId="1051794989" sldId="262"/>
            <ac:spMk id="7" creationId="{EE47BE3C-DA6A-69A3-B848-47935AF9D042}"/>
          </ac:spMkLst>
        </pc:spChg>
        <pc:spChg chg="add">
          <ac:chgData name="Zac Ashburner" userId="9a3208030317d634" providerId="LiveId" clId="{BAA33467-2FD6-40DC-AA85-A521E8981A73}" dt="2026-05-08T10:41:29.041" v="902"/>
          <ac:spMkLst>
            <pc:docMk/>
            <pc:sldMk cId="1051794989" sldId="262"/>
            <ac:spMk id="8" creationId="{6F982267-C5D5-1DFA-9889-3F953410C32B}"/>
          </ac:spMkLst>
        </pc:spChg>
        <pc:spChg chg="add del mod">
          <ac:chgData name="Zac Ashburner" userId="9a3208030317d634" providerId="LiveId" clId="{BAA33467-2FD6-40DC-AA85-A521E8981A73}" dt="2026-05-08T09:41:28.144" v="660" actId="21"/>
          <ac:spMkLst>
            <pc:docMk/>
            <pc:sldMk cId="1051794989" sldId="262"/>
            <ac:spMk id="8" creationId="{C2AE99A0-A7E5-1EE7-74E5-6801EC5576B7}"/>
          </ac:spMkLst>
        </pc:spChg>
        <pc:spChg chg="add del mod">
          <ac:chgData name="Zac Ashburner" userId="9a3208030317d634" providerId="LiveId" clId="{BAA33467-2FD6-40DC-AA85-A521E8981A73}" dt="2026-05-08T10:41:53.724" v="905" actId="21"/>
          <ac:spMkLst>
            <pc:docMk/>
            <pc:sldMk cId="1051794989" sldId="262"/>
            <ac:spMk id="11" creationId="{0A4316D1-5793-3844-C6D5-6384AC647B78}"/>
          </ac:spMkLst>
        </pc:spChg>
        <pc:spChg chg="add del mod">
          <ac:chgData name="Zac Ashburner" userId="9a3208030317d634" providerId="LiveId" clId="{BAA33467-2FD6-40DC-AA85-A521E8981A73}" dt="2026-05-08T10:42:10.174" v="907" actId="21"/>
          <ac:spMkLst>
            <pc:docMk/>
            <pc:sldMk cId="1051794989" sldId="262"/>
            <ac:spMk id="13" creationId="{BC5DD7C2-EDF9-E63B-890C-52D5CEA69ED4}"/>
          </ac:spMkLst>
        </pc:spChg>
        <pc:spChg chg="add">
          <ac:chgData name="Zac Ashburner" userId="9a3208030317d634" providerId="LiveId" clId="{BAA33467-2FD6-40DC-AA85-A521E8981A73}" dt="2026-05-08T10:42:26.379" v="908"/>
          <ac:spMkLst>
            <pc:docMk/>
            <pc:sldMk cId="1051794989" sldId="262"/>
            <ac:spMk id="14" creationId="{80E8923C-3983-700C-C949-4C5C496180CE}"/>
          </ac:spMkLst>
        </pc:spChg>
        <pc:spChg chg="add mod">
          <ac:chgData name="Zac Ashburner" userId="9a3208030317d634" providerId="LiveId" clId="{BAA33467-2FD6-40DC-AA85-A521E8981A73}" dt="2026-05-08T11:35:30.917" v="1240" actId="1076"/>
          <ac:spMkLst>
            <pc:docMk/>
            <pc:sldMk cId="1051794989" sldId="262"/>
            <ac:spMk id="16" creationId="{E86B81EE-7115-4564-16B2-4A01A0EAD4AD}"/>
          </ac:spMkLst>
        </pc:spChg>
        <pc:spChg chg="add mod">
          <ac:chgData name="Zac Ashburner" userId="9a3208030317d634" providerId="LiveId" clId="{BAA33467-2FD6-40DC-AA85-A521E8981A73}" dt="2026-05-08T11:35:24.470" v="1239" actId="1076"/>
          <ac:spMkLst>
            <pc:docMk/>
            <pc:sldMk cId="1051794989" sldId="262"/>
            <ac:spMk id="18" creationId="{30D0131A-C2A2-A842-EC25-B7856C7CFBDA}"/>
          </ac:spMkLst>
        </pc:spChg>
        <pc:graphicFrameChg chg="add del mod">
          <ac:chgData name="Zac Ashburner" userId="9a3208030317d634" providerId="LiveId" clId="{BAA33467-2FD6-40DC-AA85-A521E8981A73}" dt="2026-05-08T09:33:58.334" v="616" actId="21"/>
          <ac:graphicFrameMkLst>
            <pc:docMk/>
            <pc:sldMk cId="1051794989" sldId="262"/>
            <ac:graphicFrameMk id="4" creationId="{4E5FF1C5-D014-13F2-5752-D52AD683AD52}"/>
          </ac:graphicFrameMkLst>
        </pc:graphicFrameChg>
        <pc:graphicFrameChg chg="add del mod">
          <ac:chgData name="Zac Ashburner" userId="9a3208030317d634" providerId="LiveId" clId="{BAA33467-2FD6-40DC-AA85-A521E8981A73}" dt="2026-05-08T11:34:04.410" v="1226" actId="21"/>
          <ac:graphicFrameMkLst>
            <pc:docMk/>
            <pc:sldMk cId="1051794989" sldId="262"/>
            <ac:graphicFrameMk id="5" creationId="{61C52A73-C9DC-43E6-DDD9-877149102F32}"/>
          </ac:graphicFrameMkLst>
        </pc:graphicFrameChg>
        <pc:graphicFrameChg chg="add del mod">
          <ac:chgData name="Zac Ashburner" userId="9a3208030317d634" providerId="LiveId" clId="{BAA33467-2FD6-40DC-AA85-A521E8981A73}" dt="2026-05-08T11:34:01.314" v="1225" actId="21"/>
          <ac:graphicFrameMkLst>
            <pc:docMk/>
            <pc:sldMk cId="1051794989" sldId="262"/>
            <ac:graphicFrameMk id="6" creationId="{D8516F63-B162-89B8-EDAB-EBA95D137342}"/>
          </ac:graphicFrameMkLst>
        </pc:graphicFrameChg>
        <pc:picChg chg="add del mod">
          <ac:chgData name="Zac Ashburner" userId="9a3208030317d634" providerId="LiveId" clId="{BAA33467-2FD6-40DC-AA85-A521E8981A73}" dt="2026-05-08T11:34:51.664" v="1232" actId="21"/>
          <ac:picMkLst>
            <pc:docMk/>
            <pc:sldMk cId="1051794989" sldId="262"/>
            <ac:picMk id="10" creationId="{6DBBE2A2-D373-7EE7-AFEE-BD11ADFC704D}"/>
          </ac:picMkLst>
        </pc:picChg>
        <pc:picChg chg="add mod">
          <ac:chgData name="Zac Ashburner" userId="9a3208030317d634" providerId="LiveId" clId="{BAA33467-2FD6-40DC-AA85-A521E8981A73}" dt="2026-05-08T11:35:39.980" v="1241" actId="14100"/>
          <ac:picMkLst>
            <pc:docMk/>
            <pc:sldMk cId="1051794989" sldId="262"/>
            <ac:picMk id="20" creationId="{511C2F99-7149-764B-F2DB-03810E0415BD}"/>
          </ac:picMkLst>
        </pc:picChg>
      </pc:sldChg>
      <pc:sldChg chg="addSp delSp modSp new mod setBg">
        <pc:chgData name="Zac Ashburner" userId="9a3208030317d634" providerId="LiveId" clId="{BAA33467-2FD6-40DC-AA85-A521E8981A73}" dt="2026-05-08T13:37:59.889" v="1551" actId="1076"/>
        <pc:sldMkLst>
          <pc:docMk/>
          <pc:sldMk cId="3404744737" sldId="263"/>
        </pc:sldMkLst>
        <pc:spChg chg="mod">
          <ac:chgData name="Zac Ashburner" userId="9a3208030317d634" providerId="LiveId" clId="{BAA33467-2FD6-40DC-AA85-A521E8981A73}" dt="2026-05-08T12:19:35.519" v="1280" actId="14100"/>
          <ac:spMkLst>
            <pc:docMk/>
            <pc:sldMk cId="3404744737" sldId="263"/>
            <ac:spMk id="2" creationId="{FA45B06D-7267-5B90-624D-9970877FBFAE}"/>
          </ac:spMkLst>
        </pc:spChg>
        <pc:spChg chg="mod">
          <ac:chgData name="Zac Ashburner" userId="9a3208030317d634" providerId="LiveId" clId="{BAA33467-2FD6-40DC-AA85-A521E8981A73}" dt="2026-05-08T12:48:24.830" v="1338"/>
          <ac:spMkLst>
            <pc:docMk/>
            <pc:sldMk cId="3404744737" sldId="263"/>
            <ac:spMk id="3" creationId="{F1D0A00C-72D6-440B-9FC6-10D00F133145}"/>
          </ac:spMkLst>
        </pc:spChg>
        <pc:spChg chg="add mod">
          <ac:chgData name="Zac Ashburner" userId="9a3208030317d634" providerId="LiveId" clId="{BAA33467-2FD6-40DC-AA85-A521E8981A73}" dt="2026-05-08T13:37:59.889" v="1551" actId="1076"/>
          <ac:spMkLst>
            <pc:docMk/>
            <pc:sldMk cId="3404744737" sldId="263"/>
            <ac:spMk id="4" creationId="{43DE50D2-247A-08C7-424E-EBAD0282FE59}"/>
          </ac:spMkLst>
        </pc:spChg>
        <pc:spChg chg="add del mod">
          <ac:chgData name="Zac Ashburner" userId="9a3208030317d634" providerId="LiveId" clId="{BAA33467-2FD6-40DC-AA85-A521E8981A73}" dt="2026-05-08T10:47:09.110" v="946" actId="22"/>
          <ac:spMkLst>
            <pc:docMk/>
            <pc:sldMk cId="3404744737" sldId="263"/>
            <ac:spMk id="5" creationId="{94A9AF56-A4F1-9263-D53D-13E0726C756F}"/>
          </ac:spMkLst>
        </pc:spChg>
        <pc:spChg chg="add del">
          <ac:chgData name="Zac Ashburner" userId="9a3208030317d634" providerId="LiveId" clId="{BAA33467-2FD6-40DC-AA85-A521E8981A73}" dt="2026-05-08T12:04:56.984" v="1269" actId="26606"/>
          <ac:spMkLst>
            <pc:docMk/>
            <pc:sldMk cId="3404744737" sldId="263"/>
            <ac:spMk id="19" creationId="{22587ECF-85E9-4393-9D87-8EB6F3F6C208}"/>
          </ac:spMkLst>
        </pc:spChg>
        <pc:spChg chg="add del">
          <ac:chgData name="Zac Ashburner" userId="9a3208030317d634" providerId="LiveId" clId="{BAA33467-2FD6-40DC-AA85-A521E8981A73}" dt="2026-05-08T12:19:30.731" v="1279" actId="26606"/>
          <ac:spMkLst>
            <pc:docMk/>
            <pc:sldMk cId="3404744737" sldId="263"/>
            <ac:spMk id="24" creationId="{22587ECF-85E9-4393-9D87-8EB6F3F6C208}"/>
          </ac:spMkLst>
        </pc:spChg>
        <pc:spChg chg="add">
          <ac:chgData name="Zac Ashburner" userId="9a3208030317d634" providerId="LiveId" clId="{BAA33467-2FD6-40DC-AA85-A521E8981A73}" dt="2026-05-08T12:19:30.731" v="1279" actId="26606"/>
          <ac:spMkLst>
            <pc:docMk/>
            <pc:sldMk cId="3404744737" sldId="263"/>
            <ac:spMk id="29" creationId="{22587ECF-85E9-4393-9D87-8EB6F3F6C208}"/>
          </ac:spMkLst>
        </pc:spChg>
        <pc:grpChg chg="add del">
          <ac:chgData name="Zac Ashburner" userId="9a3208030317d634" providerId="LiveId" clId="{BAA33467-2FD6-40DC-AA85-A521E8981A73}" dt="2026-05-08T12:01:07.223" v="1246" actId="26606"/>
          <ac:grpSpMkLst>
            <pc:docMk/>
            <pc:sldMk cId="3404744737" sldId="263"/>
            <ac:grpSpMk id="12" creationId="{1FD67D68-9B83-C338-8342-3348D8F22347}"/>
          </ac:grpSpMkLst>
        </pc:grpChg>
        <pc:picChg chg="add del mod">
          <ac:chgData name="Zac Ashburner" userId="9a3208030317d634" providerId="LiveId" clId="{BAA33467-2FD6-40DC-AA85-A521E8981A73}" dt="2026-05-08T12:04:46.981" v="1267" actId="478"/>
          <ac:picMkLst>
            <pc:docMk/>
            <pc:sldMk cId="3404744737" sldId="263"/>
            <ac:picMk id="7" creationId="{76507B5B-F704-5B7F-2F27-64A133764111}"/>
          </ac:picMkLst>
        </pc:picChg>
        <pc:picChg chg="add del mod">
          <ac:chgData name="Zac Ashburner" userId="9a3208030317d634" providerId="LiveId" clId="{BAA33467-2FD6-40DC-AA85-A521E8981A73}" dt="2026-05-08T12:06:50.348" v="1277" actId="21"/>
          <ac:picMkLst>
            <pc:docMk/>
            <pc:sldMk cId="3404744737" sldId="263"/>
            <ac:picMk id="9" creationId="{2E8C3483-AA42-9FEB-2148-41E5E6CAC42C}"/>
          </ac:picMkLst>
        </pc:picChg>
        <pc:picChg chg="add mod">
          <ac:chgData name="Zac Ashburner" userId="9a3208030317d634" providerId="LiveId" clId="{BAA33467-2FD6-40DC-AA85-A521E8981A73}" dt="2026-05-08T12:20:00.479" v="1285" actId="14100"/>
          <ac:picMkLst>
            <pc:docMk/>
            <pc:sldMk cId="3404744737" sldId="263"/>
            <ac:picMk id="11" creationId="{EA0B4D4B-9499-5848-E9C4-6E435D8CFD0F}"/>
          </ac:picMkLst>
        </pc:picChg>
      </pc:sldChg>
      <pc:sldChg chg="modSp new mod">
        <pc:chgData name="Zac Ashburner" userId="9a3208030317d634" providerId="LiveId" clId="{BAA33467-2FD6-40DC-AA85-A521E8981A73}" dt="2026-05-08T12:52:16.075" v="1384" actId="27636"/>
        <pc:sldMkLst>
          <pc:docMk/>
          <pc:sldMk cId="3053740960" sldId="264"/>
        </pc:sldMkLst>
        <pc:spChg chg="mod">
          <ac:chgData name="Zac Ashburner" userId="9a3208030317d634" providerId="LiveId" clId="{BAA33467-2FD6-40DC-AA85-A521E8981A73}" dt="2026-05-06T08:39:46.788" v="137"/>
          <ac:spMkLst>
            <pc:docMk/>
            <pc:sldMk cId="3053740960" sldId="264"/>
            <ac:spMk id="2" creationId="{8365969F-A937-23F3-2757-B6EAB9C06677}"/>
          </ac:spMkLst>
        </pc:spChg>
        <pc:spChg chg="mod">
          <ac:chgData name="Zac Ashburner" userId="9a3208030317d634" providerId="LiveId" clId="{BAA33467-2FD6-40DC-AA85-A521E8981A73}" dt="2026-05-08T12:52:16.075" v="1384" actId="27636"/>
          <ac:spMkLst>
            <pc:docMk/>
            <pc:sldMk cId="3053740960" sldId="264"/>
            <ac:spMk id="3" creationId="{86F8DB26-8A5E-3230-9733-A369A8772C44}"/>
          </ac:spMkLst>
        </pc:spChg>
      </pc:sldChg>
      <pc:sldChg chg="addSp delSp modSp new mod setBg">
        <pc:chgData name="Zac Ashburner" userId="9a3208030317d634" providerId="LiveId" clId="{BAA33467-2FD6-40DC-AA85-A521E8981A73}" dt="2026-05-08T12:52:55.607" v="1389" actId="27636"/>
        <pc:sldMkLst>
          <pc:docMk/>
          <pc:sldMk cId="3686714700" sldId="265"/>
        </pc:sldMkLst>
        <pc:spChg chg="mod">
          <ac:chgData name="Zac Ashburner" userId="9a3208030317d634" providerId="LiveId" clId="{BAA33467-2FD6-40DC-AA85-A521E8981A73}" dt="2026-05-08T11:14:46.418" v="1098" actId="26606"/>
          <ac:spMkLst>
            <pc:docMk/>
            <pc:sldMk cId="3686714700" sldId="265"/>
            <ac:spMk id="2" creationId="{5C7CF29B-3EEA-3A82-CAC3-37F39E53F050}"/>
          </ac:spMkLst>
        </pc:spChg>
        <pc:spChg chg="add del mod ord">
          <ac:chgData name="Zac Ashburner" userId="9a3208030317d634" providerId="LiveId" clId="{BAA33467-2FD6-40DC-AA85-A521E8981A73}" dt="2026-05-08T12:52:55.607" v="1389" actId="27636"/>
          <ac:spMkLst>
            <pc:docMk/>
            <pc:sldMk cId="3686714700" sldId="265"/>
            <ac:spMk id="3" creationId="{571154FF-7372-E827-9A16-8F74151DBBD5}"/>
          </ac:spMkLst>
        </pc:spChg>
        <pc:spChg chg="add del mod">
          <ac:chgData name="Zac Ashburner" userId="9a3208030317d634" providerId="LiveId" clId="{BAA33467-2FD6-40DC-AA85-A521E8981A73}" dt="2026-05-08T11:11:49.093" v="1049" actId="22"/>
          <ac:spMkLst>
            <pc:docMk/>
            <pc:sldMk cId="3686714700" sldId="265"/>
            <ac:spMk id="5" creationId="{EE15F2F2-D6D5-DA7F-CC93-E743CB95B2BE}"/>
          </ac:spMkLst>
        </pc:spChg>
        <pc:spChg chg="add del">
          <ac:chgData name="Zac Ashburner" userId="9a3208030317d634" providerId="LiveId" clId="{BAA33467-2FD6-40DC-AA85-A521E8981A73}" dt="2026-05-08T11:14:34.110" v="1096" actId="26606"/>
          <ac:spMkLst>
            <pc:docMk/>
            <pc:sldMk cId="3686714700" sldId="265"/>
            <ac:spMk id="12" creationId="{3346177D-ADC4-4968-B747-5CFCD390B5B9}"/>
          </ac:spMkLst>
        </pc:spChg>
        <pc:spChg chg="add del">
          <ac:chgData name="Zac Ashburner" userId="9a3208030317d634" providerId="LiveId" clId="{BAA33467-2FD6-40DC-AA85-A521E8981A73}" dt="2026-05-08T11:14:34.110" v="1096" actId="26606"/>
          <ac:spMkLst>
            <pc:docMk/>
            <pc:sldMk cId="3686714700" sldId="265"/>
            <ac:spMk id="14" creationId="{0844A943-BF79-4FEA-ABB1-3BD54D236606}"/>
          </ac:spMkLst>
        </pc:spChg>
        <pc:spChg chg="add del">
          <ac:chgData name="Zac Ashburner" userId="9a3208030317d634" providerId="LiveId" clId="{BAA33467-2FD6-40DC-AA85-A521E8981A73}" dt="2026-05-08T11:14:34.110" v="1096" actId="26606"/>
          <ac:spMkLst>
            <pc:docMk/>
            <pc:sldMk cId="3686714700" sldId="265"/>
            <ac:spMk id="16" creationId="{6437CC72-F4A8-4DC3-AFAB-D22C482C8100}"/>
          </ac:spMkLst>
        </pc:spChg>
        <pc:spChg chg="add del">
          <ac:chgData name="Zac Ashburner" userId="9a3208030317d634" providerId="LiveId" clId="{BAA33467-2FD6-40DC-AA85-A521E8981A73}" dt="2026-05-08T11:14:46.418" v="1098" actId="26606"/>
          <ac:spMkLst>
            <pc:docMk/>
            <pc:sldMk cId="3686714700" sldId="265"/>
            <ac:spMk id="18" creationId="{85F55C16-BC21-49EF-A4FF-C3155BB93BD3}"/>
          </ac:spMkLst>
        </pc:spChg>
        <pc:spChg chg="add del">
          <ac:chgData name="Zac Ashburner" userId="9a3208030317d634" providerId="LiveId" clId="{BAA33467-2FD6-40DC-AA85-A521E8981A73}" dt="2026-05-08T11:14:46.418" v="1098" actId="26606"/>
          <ac:spMkLst>
            <pc:docMk/>
            <pc:sldMk cId="3686714700" sldId="265"/>
            <ac:spMk id="19" creationId="{0C5F069E-AFE6-4825-8945-46F2918A5019}"/>
          </ac:spMkLst>
        </pc:spChg>
        <pc:graphicFrameChg chg="add del">
          <ac:chgData name="Zac Ashburner" userId="9a3208030317d634" providerId="LiveId" clId="{BAA33467-2FD6-40DC-AA85-A521E8981A73}" dt="2026-05-08T11:14:56.251" v="1100" actId="26606"/>
          <ac:graphicFrameMkLst>
            <pc:docMk/>
            <pc:sldMk cId="3686714700" sldId="265"/>
            <ac:graphicFrameMk id="9" creationId="{CABEE76E-9DB7-F00A-941B-2B27326AB5AF}"/>
          </ac:graphicFrameMkLst>
        </pc:graphicFrameChg>
        <pc:picChg chg="add mod">
          <ac:chgData name="Zac Ashburner" userId="9a3208030317d634" providerId="LiveId" clId="{BAA33467-2FD6-40DC-AA85-A521E8981A73}" dt="2026-05-08T11:14:56.251" v="1100" actId="26606"/>
          <ac:picMkLst>
            <pc:docMk/>
            <pc:sldMk cId="3686714700" sldId="265"/>
            <ac:picMk id="7" creationId="{1D7519AC-AF20-BB30-2A1B-068D41C1318B}"/>
          </ac:picMkLst>
        </pc:picChg>
      </pc:sldChg>
      <pc:sldChg chg="addSp modSp new mod setBg">
        <pc:chgData name="Zac Ashburner" userId="9a3208030317d634" providerId="LiveId" clId="{BAA33467-2FD6-40DC-AA85-A521E8981A73}" dt="2026-05-08T12:54:53.749" v="1392" actId="1076"/>
        <pc:sldMkLst>
          <pc:docMk/>
          <pc:sldMk cId="3743011415" sldId="266"/>
        </pc:sldMkLst>
        <pc:spChg chg="mod">
          <ac:chgData name="Zac Ashburner" userId="9a3208030317d634" providerId="LiveId" clId="{BAA33467-2FD6-40DC-AA85-A521E8981A73}" dt="2026-05-08T12:54:48.940" v="1391" actId="26606"/>
          <ac:spMkLst>
            <pc:docMk/>
            <pc:sldMk cId="3743011415" sldId="266"/>
            <ac:spMk id="2" creationId="{038BDDF0-8770-24EA-2A22-D231A96293C1}"/>
          </ac:spMkLst>
        </pc:spChg>
        <pc:spChg chg="mod">
          <ac:chgData name="Zac Ashburner" userId="9a3208030317d634" providerId="LiveId" clId="{BAA33467-2FD6-40DC-AA85-A521E8981A73}" dt="2026-05-08T12:54:48.940" v="1391" actId="26606"/>
          <ac:spMkLst>
            <pc:docMk/>
            <pc:sldMk cId="3743011415" sldId="266"/>
            <ac:spMk id="3" creationId="{75A7C10A-1C1B-B9D7-1C9C-78DD83FB9E0F}"/>
          </ac:spMkLst>
        </pc:spChg>
        <pc:spChg chg="add">
          <ac:chgData name="Zac Ashburner" userId="9a3208030317d634" providerId="LiveId" clId="{BAA33467-2FD6-40DC-AA85-A521E8981A73}" dt="2026-05-08T11:15:58.885" v="1102"/>
          <ac:spMkLst>
            <pc:docMk/>
            <pc:sldMk cId="3743011415" sldId="266"/>
            <ac:spMk id="4" creationId="{F3F5C9D0-250F-F8E3-9379-FAC8E039CB1C}"/>
          </ac:spMkLst>
        </pc:spChg>
        <pc:spChg chg="add">
          <ac:chgData name="Zac Ashburner" userId="9a3208030317d634" providerId="LiveId" clId="{BAA33467-2FD6-40DC-AA85-A521E8981A73}" dt="2026-05-08T12:54:48.940" v="1391" actId="26606"/>
          <ac:spMkLst>
            <pc:docMk/>
            <pc:sldMk cId="3743011415" sldId="266"/>
            <ac:spMk id="10" creationId="{04812C46-200A-4DEB-A05E-3ED6C68C2387}"/>
          </ac:spMkLst>
        </pc:spChg>
        <pc:spChg chg="add">
          <ac:chgData name="Zac Ashburner" userId="9a3208030317d634" providerId="LiveId" clId="{BAA33467-2FD6-40DC-AA85-A521E8981A73}" dt="2026-05-08T12:54:48.940" v="1391" actId="26606"/>
          <ac:spMkLst>
            <pc:docMk/>
            <pc:sldMk cId="3743011415" sldId="266"/>
            <ac:spMk id="12" creationId="{D1EA859B-E555-4109-94F3-6700E046E008}"/>
          </ac:spMkLst>
        </pc:spChg>
        <pc:picChg chg="add mod ord">
          <ac:chgData name="Zac Ashburner" userId="9a3208030317d634" providerId="LiveId" clId="{BAA33467-2FD6-40DC-AA85-A521E8981A73}" dt="2026-05-08T12:54:53.749" v="1392" actId="1076"/>
          <ac:picMkLst>
            <pc:docMk/>
            <pc:sldMk cId="3743011415" sldId="266"/>
            <ac:picMk id="5" creationId="{CEEFC384-7862-65CC-ADF6-FD5B71030CF8}"/>
          </ac:picMkLst>
        </pc:picChg>
      </pc:sldChg>
      <pc:sldChg chg="addSp modSp new mod setBg">
        <pc:chgData name="Zac Ashburner" userId="9a3208030317d634" providerId="LiveId" clId="{BAA33467-2FD6-40DC-AA85-A521E8981A73}" dt="2026-05-08T13:01:25.001" v="1399" actId="27636"/>
        <pc:sldMkLst>
          <pc:docMk/>
          <pc:sldMk cId="1890301688" sldId="267"/>
        </pc:sldMkLst>
        <pc:spChg chg="mod">
          <ac:chgData name="Zac Ashburner" userId="9a3208030317d634" providerId="LiveId" clId="{BAA33467-2FD6-40DC-AA85-A521E8981A73}" dt="2026-05-08T13:01:07.186" v="1394" actId="26606"/>
          <ac:spMkLst>
            <pc:docMk/>
            <pc:sldMk cId="1890301688" sldId="267"/>
            <ac:spMk id="2" creationId="{27F0E2EE-AAF4-9CB6-8FFA-3B89179EB982}"/>
          </ac:spMkLst>
        </pc:spChg>
        <pc:spChg chg="mod">
          <ac:chgData name="Zac Ashburner" userId="9a3208030317d634" providerId="LiveId" clId="{BAA33467-2FD6-40DC-AA85-A521E8981A73}" dt="2026-05-08T13:01:25.001" v="1399" actId="27636"/>
          <ac:spMkLst>
            <pc:docMk/>
            <pc:sldMk cId="1890301688" sldId="267"/>
            <ac:spMk id="3" creationId="{838AC9E9-E320-1D2B-3482-846515E7B8BA}"/>
          </ac:spMkLst>
        </pc:spChg>
        <pc:spChg chg="add">
          <ac:chgData name="Zac Ashburner" userId="9a3208030317d634" providerId="LiveId" clId="{BAA33467-2FD6-40DC-AA85-A521E8981A73}" dt="2026-05-08T13:01:07.186" v="1394" actId="26606"/>
          <ac:spMkLst>
            <pc:docMk/>
            <pc:sldMk cId="1890301688" sldId="267"/>
            <ac:spMk id="10" creationId="{04812C46-200A-4DEB-A05E-3ED6C68C2387}"/>
          </ac:spMkLst>
        </pc:spChg>
        <pc:spChg chg="add">
          <ac:chgData name="Zac Ashburner" userId="9a3208030317d634" providerId="LiveId" clId="{BAA33467-2FD6-40DC-AA85-A521E8981A73}" dt="2026-05-08T13:01:07.186" v="1394" actId="26606"/>
          <ac:spMkLst>
            <pc:docMk/>
            <pc:sldMk cId="1890301688" sldId="267"/>
            <ac:spMk id="12" creationId="{D1EA859B-E555-4109-94F3-6700E046E008}"/>
          </ac:spMkLst>
        </pc:spChg>
        <pc:picChg chg="add mod ord">
          <ac:chgData name="Zac Ashburner" userId="9a3208030317d634" providerId="LiveId" clId="{BAA33467-2FD6-40DC-AA85-A521E8981A73}" dt="2026-05-08T13:01:07.186" v="1394" actId="26606"/>
          <ac:picMkLst>
            <pc:docMk/>
            <pc:sldMk cId="1890301688" sldId="267"/>
            <ac:picMk id="5" creationId="{8D9BD8E2-1338-693B-C955-B31C6DBB1DA5}"/>
          </ac:picMkLst>
        </pc:picChg>
      </pc:sldChg>
      <pc:sldChg chg="modSp new mod">
        <pc:chgData name="Zac Ashburner" userId="9a3208030317d634" providerId="LiveId" clId="{BAA33467-2FD6-40DC-AA85-A521E8981A73}" dt="2026-05-08T13:40:03.598" v="1585" actId="20577"/>
        <pc:sldMkLst>
          <pc:docMk/>
          <pc:sldMk cId="184190504" sldId="268"/>
        </pc:sldMkLst>
        <pc:spChg chg="mod">
          <ac:chgData name="Zac Ashburner" userId="9a3208030317d634" providerId="LiveId" clId="{BAA33467-2FD6-40DC-AA85-A521E8981A73}" dt="2026-05-08T13:05:04.042" v="1418" actId="14100"/>
          <ac:spMkLst>
            <pc:docMk/>
            <pc:sldMk cId="184190504" sldId="268"/>
            <ac:spMk id="2" creationId="{BFD810AC-FEFD-6C71-D1BE-83C22CB61A46}"/>
          </ac:spMkLst>
        </pc:spChg>
        <pc:spChg chg="mod">
          <ac:chgData name="Zac Ashburner" userId="9a3208030317d634" providerId="LiveId" clId="{BAA33467-2FD6-40DC-AA85-A521E8981A73}" dt="2026-05-08T13:40:03.598" v="1585" actId="20577"/>
          <ac:spMkLst>
            <pc:docMk/>
            <pc:sldMk cId="184190504" sldId="268"/>
            <ac:spMk id="3" creationId="{2765D245-8B98-8017-0F55-28C27C60DCD1}"/>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C387C5F-5767-41E0-8329-602E8B2B3D76}" type="datetimeFigureOut">
              <a:rPr lang="en-GB" smtClean="0"/>
              <a:t>08/05/2026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2546339-FB01-4339-80D4-AA28D2A57B56}" type="slidenum">
              <a:rPr lang="en-GB" smtClean="0"/>
              <a:t>‹#›</a:t>
            </a:fld>
            <a:endParaRPr lang="en-GB"/>
          </a:p>
        </p:txBody>
      </p:sp>
    </p:spTree>
    <p:extLst>
      <p:ext uri="{BB962C8B-B14F-4D97-AF65-F5344CB8AC3E}">
        <p14:creationId xmlns:p14="http://schemas.microsoft.com/office/powerpoint/2010/main" val="5638052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2546339-FB01-4339-80D4-AA28D2A57B56}" type="slidenum">
              <a:rPr lang="en-GB" smtClean="0"/>
              <a:t>1</a:t>
            </a:fld>
            <a:endParaRPr lang="en-GB"/>
          </a:p>
        </p:txBody>
      </p:sp>
    </p:spTree>
    <p:extLst>
      <p:ext uri="{BB962C8B-B14F-4D97-AF65-F5344CB8AC3E}">
        <p14:creationId xmlns:p14="http://schemas.microsoft.com/office/powerpoint/2010/main" val="16559829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2546339-FB01-4339-80D4-AA28D2A57B56}" type="slidenum">
              <a:rPr lang="en-GB" smtClean="0"/>
              <a:t>8</a:t>
            </a:fld>
            <a:endParaRPr lang="en-GB"/>
          </a:p>
        </p:txBody>
      </p:sp>
    </p:spTree>
    <p:extLst>
      <p:ext uri="{BB962C8B-B14F-4D97-AF65-F5344CB8AC3E}">
        <p14:creationId xmlns:p14="http://schemas.microsoft.com/office/powerpoint/2010/main" val="4523724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2546339-FB01-4339-80D4-AA28D2A57B56}" type="slidenum">
              <a:rPr lang="en-GB" smtClean="0"/>
              <a:t>11</a:t>
            </a:fld>
            <a:endParaRPr lang="en-GB"/>
          </a:p>
        </p:txBody>
      </p:sp>
    </p:spTree>
    <p:extLst>
      <p:ext uri="{BB962C8B-B14F-4D97-AF65-F5344CB8AC3E}">
        <p14:creationId xmlns:p14="http://schemas.microsoft.com/office/powerpoint/2010/main" val="16790484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27472-0F62-6360-C4B0-750FF9FB069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818E77A-EC82-6774-4DD0-8A10812B1FB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DE48AE4-48CA-5ED3-0940-763F9ADAAEF6}"/>
              </a:ext>
            </a:extLst>
          </p:cNvPr>
          <p:cNvSpPr>
            <a:spLocks noGrp="1"/>
          </p:cNvSpPr>
          <p:nvPr>
            <p:ph type="dt" sz="half" idx="10"/>
          </p:nvPr>
        </p:nvSpPr>
        <p:spPr/>
        <p:txBody>
          <a:bodyPr/>
          <a:lstStyle/>
          <a:p>
            <a:fld id="{C9D0B2FF-8363-4F89-8A83-F3B5081FC9F9}" type="datetimeFigureOut">
              <a:rPr lang="en-GB" smtClean="0"/>
              <a:t>08/05/2026</a:t>
            </a:fld>
            <a:endParaRPr lang="en-GB"/>
          </a:p>
        </p:txBody>
      </p:sp>
      <p:sp>
        <p:nvSpPr>
          <p:cNvPr id="5" name="Footer Placeholder 4">
            <a:extLst>
              <a:ext uri="{FF2B5EF4-FFF2-40B4-BE49-F238E27FC236}">
                <a16:creationId xmlns:a16="http://schemas.microsoft.com/office/drawing/2014/main" id="{204EEDDD-172F-8CFC-4B07-AC74E4B294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F986CFE-FD2F-04C1-2DF8-5880BC03855C}"/>
              </a:ext>
            </a:extLst>
          </p:cNvPr>
          <p:cNvSpPr>
            <a:spLocks noGrp="1"/>
          </p:cNvSpPr>
          <p:nvPr>
            <p:ph type="sldNum" sz="quarter" idx="12"/>
          </p:nvPr>
        </p:nvSpPr>
        <p:spPr/>
        <p:txBody>
          <a:bodyPr/>
          <a:lstStyle/>
          <a:p>
            <a:fld id="{9F4D2797-A93F-4D3C-9725-7DDD28DCAD0B}" type="slidenum">
              <a:rPr lang="en-GB" smtClean="0"/>
              <a:t>‹#›</a:t>
            </a:fld>
            <a:endParaRPr lang="en-GB"/>
          </a:p>
        </p:txBody>
      </p:sp>
    </p:spTree>
    <p:extLst>
      <p:ext uri="{BB962C8B-B14F-4D97-AF65-F5344CB8AC3E}">
        <p14:creationId xmlns:p14="http://schemas.microsoft.com/office/powerpoint/2010/main" val="26236954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06D682-8CF9-8381-9641-0E577FC97CD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62FD9D8-E531-8964-A03C-6606F5D7C5D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1739CE4-6977-CDC7-57BA-7B4449B5B1A6}"/>
              </a:ext>
            </a:extLst>
          </p:cNvPr>
          <p:cNvSpPr>
            <a:spLocks noGrp="1"/>
          </p:cNvSpPr>
          <p:nvPr>
            <p:ph type="dt" sz="half" idx="10"/>
          </p:nvPr>
        </p:nvSpPr>
        <p:spPr/>
        <p:txBody>
          <a:bodyPr/>
          <a:lstStyle/>
          <a:p>
            <a:fld id="{C9D0B2FF-8363-4F89-8A83-F3B5081FC9F9}" type="datetimeFigureOut">
              <a:rPr lang="en-GB" smtClean="0"/>
              <a:t>08/05/2026</a:t>
            </a:fld>
            <a:endParaRPr lang="en-GB"/>
          </a:p>
        </p:txBody>
      </p:sp>
      <p:sp>
        <p:nvSpPr>
          <p:cNvPr id="5" name="Footer Placeholder 4">
            <a:extLst>
              <a:ext uri="{FF2B5EF4-FFF2-40B4-BE49-F238E27FC236}">
                <a16:creationId xmlns:a16="http://schemas.microsoft.com/office/drawing/2014/main" id="{B8F2F4BE-E237-56A2-7076-2F3E6151FCA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78448EA-4805-1FB4-06E1-EC17EA41321F}"/>
              </a:ext>
            </a:extLst>
          </p:cNvPr>
          <p:cNvSpPr>
            <a:spLocks noGrp="1"/>
          </p:cNvSpPr>
          <p:nvPr>
            <p:ph type="sldNum" sz="quarter" idx="12"/>
          </p:nvPr>
        </p:nvSpPr>
        <p:spPr/>
        <p:txBody>
          <a:bodyPr/>
          <a:lstStyle/>
          <a:p>
            <a:fld id="{9F4D2797-A93F-4D3C-9725-7DDD28DCAD0B}" type="slidenum">
              <a:rPr lang="en-GB" smtClean="0"/>
              <a:t>‹#›</a:t>
            </a:fld>
            <a:endParaRPr lang="en-GB"/>
          </a:p>
        </p:txBody>
      </p:sp>
    </p:spTree>
    <p:extLst>
      <p:ext uri="{BB962C8B-B14F-4D97-AF65-F5344CB8AC3E}">
        <p14:creationId xmlns:p14="http://schemas.microsoft.com/office/powerpoint/2010/main" val="13498629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6906BE-0078-51D6-5DCD-86523A8B8AB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6B4FDBB-338D-97F7-1AB2-25F25F3D545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358B5C7-BA65-8D96-2324-9EE6016AB715}"/>
              </a:ext>
            </a:extLst>
          </p:cNvPr>
          <p:cNvSpPr>
            <a:spLocks noGrp="1"/>
          </p:cNvSpPr>
          <p:nvPr>
            <p:ph type="dt" sz="half" idx="10"/>
          </p:nvPr>
        </p:nvSpPr>
        <p:spPr/>
        <p:txBody>
          <a:bodyPr/>
          <a:lstStyle/>
          <a:p>
            <a:fld id="{C9D0B2FF-8363-4F89-8A83-F3B5081FC9F9}" type="datetimeFigureOut">
              <a:rPr lang="en-GB" smtClean="0"/>
              <a:t>08/05/2026</a:t>
            </a:fld>
            <a:endParaRPr lang="en-GB"/>
          </a:p>
        </p:txBody>
      </p:sp>
      <p:sp>
        <p:nvSpPr>
          <p:cNvPr id="5" name="Footer Placeholder 4">
            <a:extLst>
              <a:ext uri="{FF2B5EF4-FFF2-40B4-BE49-F238E27FC236}">
                <a16:creationId xmlns:a16="http://schemas.microsoft.com/office/drawing/2014/main" id="{11526ED0-98AE-A2B8-ECB9-2B391E0BA8B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B5A23A2-9614-8CA5-E0CD-A52E2AC9FB86}"/>
              </a:ext>
            </a:extLst>
          </p:cNvPr>
          <p:cNvSpPr>
            <a:spLocks noGrp="1"/>
          </p:cNvSpPr>
          <p:nvPr>
            <p:ph type="sldNum" sz="quarter" idx="12"/>
          </p:nvPr>
        </p:nvSpPr>
        <p:spPr/>
        <p:txBody>
          <a:bodyPr/>
          <a:lstStyle/>
          <a:p>
            <a:fld id="{9F4D2797-A93F-4D3C-9725-7DDD28DCAD0B}" type="slidenum">
              <a:rPr lang="en-GB" smtClean="0"/>
              <a:t>‹#›</a:t>
            </a:fld>
            <a:endParaRPr lang="en-GB"/>
          </a:p>
        </p:txBody>
      </p:sp>
    </p:spTree>
    <p:extLst>
      <p:ext uri="{BB962C8B-B14F-4D97-AF65-F5344CB8AC3E}">
        <p14:creationId xmlns:p14="http://schemas.microsoft.com/office/powerpoint/2010/main" val="9934756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32C652-89C5-A128-3A2A-020BA1EEA31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E29DEF7-C10B-48CE-8C21-D53A8C5BE75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560B7D8-38DF-E033-9FDF-B845B65BA17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99D6AAF-79C3-5BF2-886A-1B0310A37CA4}"/>
              </a:ext>
            </a:extLst>
          </p:cNvPr>
          <p:cNvSpPr>
            <a:spLocks noGrp="1"/>
          </p:cNvSpPr>
          <p:nvPr>
            <p:ph type="dt" sz="half" idx="10"/>
          </p:nvPr>
        </p:nvSpPr>
        <p:spPr/>
        <p:txBody>
          <a:bodyPr/>
          <a:lstStyle/>
          <a:p>
            <a:fld id="{C9D0B2FF-8363-4F89-8A83-F3B5081FC9F9}" type="datetimeFigureOut">
              <a:rPr lang="en-GB" smtClean="0"/>
              <a:t>08/05/2026</a:t>
            </a:fld>
            <a:endParaRPr lang="en-GB"/>
          </a:p>
        </p:txBody>
      </p:sp>
      <p:sp>
        <p:nvSpPr>
          <p:cNvPr id="6" name="Footer Placeholder 5">
            <a:extLst>
              <a:ext uri="{FF2B5EF4-FFF2-40B4-BE49-F238E27FC236}">
                <a16:creationId xmlns:a16="http://schemas.microsoft.com/office/drawing/2014/main" id="{057827E8-4BB3-FBA9-383E-8E6ED5C46A3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A182FEC-E85A-9AA5-9E96-03D08852FA17}"/>
              </a:ext>
            </a:extLst>
          </p:cNvPr>
          <p:cNvSpPr>
            <a:spLocks noGrp="1"/>
          </p:cNvSpPr>
          <p:nvPr>
            <p:ph type="sldNum" sz="quarter" idx="12"/>
          </p:nvPr>
        </p:nvSpPr>
        <p:spPr/>
        <p:txBody>
          <a:bodyPr/>
          <a:lstStyle/>
          <a:p>
            <a:fld id="{9F4D2797-A93F-4D3C-9725-7DDD28DCAD0B}" type="slidenum">
              <a:rPr lang="en-GB" smtClean="0"/>
              <a:t>‹#›</a:t>
            </a:fld>
            <a:endParaRPr lang="en-GB"/>
          </a:p>
        </p:txBody>
      </p:sp>
    </p:spTree>
    <p:extLst>
      <p:ext uri="{BB962C8B-B14F-4D97-AF65-F5344CB8AC3E}">
        <p14:creationId xmlns:p14="http://schemas.microsoft.com/office/powerpoint/2010/main" val="23042463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9C3FBB-F0A0-2C45-2515-45446C8C3EB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950554B-CEE2-6ED1-5CE6-BE7CC81FDCF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007B197-8F87-945D-1B61-EA7E95FC0EB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87D508E-2E15-B256-9BD2-2464ABDB5D3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8AEE83F-6813-29CF-9DCD-5088F3AA3ED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9DE7F8F-FEBC-A63B-ABE3-09F592DF8847}"/>
              </a:ext>
            </a:extLst>
          </p:cNvPr>
          <p:cNvSpPr>
            <a:spLocks noGrp="1"/>
          </p:cNvSpPr>
          <p:nvPr>
            <p:ph type="dt" sz="half" idx="10"/>
          </p:nvPr>
        </p:nvSpPr>
        <p:spPr/>
        <p:txBody>
          <a:bodyPr/>
          <a:lstStyle/>
          <a:p>
            <a:fld id="{C9D0B2FF-8363-4F89-8A83-F3B5081FC9F9}" type="datetimeFigureOut">
              <a:rPr lang="en-GB" smtClean="0"/>
              <a:t>08/05/2026</a:t>
            </a:fld>
            <a:endParaRPr lang="en-GB"/>
          </a:p>
        </p:txBody>
      </p:sp>
      <p:sp>
        <p:nvSpPr>
          <p:cNvPr id="8" name="Footer Placeholder 7">
            <a:extLst>
              <a:ext uri="{FF2B5EF4-FFF2-40B4-BE49-F238E27FC236}">
                <a16:creationId xmlns:a16="http://schemas.microsoft.com/office/drawing/2014/main" id="{BD052E48-BDF1-0DD9-F549-EDA5531650C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FFD4994-EFAC-CC88-2702-D3F8A3673127}"/>
              </a:ext>
            </a:extLst>
          </p:cNvPr>
          <p:cNvSpPr>
            <a:spLocks noGrp="1"/>
          </p:cNvSpPr>
          <p:nvPr>
            <p:ph type="sldNum" sz="quarter" idx="12"/>
          </p:nvPr>
        </p:nvSpPr>
        <p:spPr/>
        <p:txBody>
          <a:bodyPr/>
          <a:lstStyle/>
          <a:p>
            <a:fld id="{9F4D2797-A93F-4D3C-9725-7DDD28DCAD0B}" type="slidenum">
              <a:rPr lang="en-GB" smtClean="0"/>
              <a:t>‹#›</a:t>
            </a:fld>
            <a:endParaRPr lang="en-GB"/>
          </a:p>
        </p:txBody>
      </p:sp>
    </p:spTree>
    <p:extLst>
      <p:ext uri="{BB962C8B-B14F-4D97-AF65-F5344CB8AC3E}">
        <p14:creationId xmlns:p14="http://schemas.microsoft.com/office/powerpoint/2010/main" val="6555216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1B41B5-8E2F-026B-EB35-E937A44D8F2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D836AE5-A750-268E-F009-DF6F0FF770BC}"/>
              </a:ext>
            </a:extLst>
          </p:cNvPr>
          <p:cNvSpPr>
            <a:spLocks noGrp="1"/>
          </p:cNvSpPr>
          <p:nvPr>
            <p:ph type="dt" sz="half" idx="10"/>
          </p:nvPr>
        </p:nvSpPr>
        <p:spPr/>
        <p:txBody>
          <a:bodyPr/>
          <a:lstStyle/>
          <a:p>
            <a:fld id="{C9D0B2FF-8363-4F89-8A83-F3B5081FC9F9}" type="datetimeFigureOut">
              <a:rPr lang="en-GB" smtClean="0"/>
              <a:t>08/05/2026</a:t>
            </a:fld>
            <a:endParaRPr lang="en-GB"/>
          </a:p>
        </p:txBody>
      </p:sp>
      <p:sp>
        <p:nvSpPr>
          <p:cNvPr id="4" name="Footer Placeholder 3">
            <a:extLst>
              <a:ext uri="{FF2B5EF4-FFF2-40B4-BE49-F238E27FC236}">
                <a16:creationId xmlns:a16="http://schemas.microsoft.com/office/drawing/2014/main" id="{DB695DC0-882A-ED82-70FF-33B0F27D6F8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88F95E7-7493-551B-6E9B-858BA13FB9F9}"/>
              </a:ext>
            </a:extLst>
          </p:cNvPr>
          <p:cNvSpPr>
            <a:spLocks noGrp="1"/>
          </p:cNvSpPr>
          <p:nvPr>
            <p:ph type="sldNum" sz="quarter" idx="12"/>
          </p:nvPr>
        </p:nvSpPr>
        <p:spPr/>
        <p:txBody>
          <a:bodyPr/>
          <a:lstStyle/>
          <a:p>
            <a:fld id="{9F4D2797-A93F-4D3C-9725-7DDD28DCAD0B}" type="slidenum">
              <a:rPr lang="en-GB" smtClean="0"/>
              <a:t>‹#›</a:t>
            </a:fld>
            <a:endParaRPr lang="en-GB"/>
          </a:p>
        </p:txBody>
      </p:sp>
    </p:spTree>
    <p:extLst>
      <p:ext uri="{BB962C8B-B14F-4D97-AF65-F5344CB8AC3E}">
        <p14:creationId xmlns:p14="http://schemas.microsoft.com/office/powerpoint/2010/main" val="18032973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E3FFBD-9003-AF60-CC0A-0243D688E500}"/>
              </a:ext>
            </a:extLst>
          </p:cNvPr>
          <p:cNvSpPr>
            <a:spLocks noGrp="1"/>
          </p:cNvSpPr>
          <p:nvPr>
            <p:ph type="dt" sz="half" idx="10"/>
          </p:nvPr>
        </p:nvSpPr>
        <p:spPr/>
        <p:txBody>
          <a:bodyPr/>
          <a:lstStyle/>
          <a:p>
            <a:fld id="{C9D0B2FF-8363-4F89-8A83-F3B5081FC9F9}" type="datetimeFigureOut">
              <a:rPr lang="en-GB" smtClean="0"/>
              <a:t>08/05/2026</a:t>
            </a:fld>
            <a:endParaRPr lang="en-GB"/>
          </a:p>
        </p:txBody>
      </p:sp>
      <p:sp>
        <p:nvSpPr>
          <p:cNvPr id="3" name="Footer Placeholder 2">
            <a:extLst>
              <a:ext uri="{FF2B5EF4-FFF2-40B4-BE49-F238E27FC236}">
                <a16:creationId xmlns:a16="http://schemas.microsoft.com/office/drawing/2014/main" id="{B3EC2510-268A-25F5-BBD2-A44A0795EDD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96971B3-2CF6-AC55-F982-0E446B77D656}"/>
              </a:ext>
            </a:extLst>
          </p:cNvPr>
          <p:cNvSpPr>
            <a:spLocks noGrp="1"/>
          </p:cNvSpPr>
          <p:nvPr>
            <p:ph type="sldNum" sz="quarter" idx="12"/>
          </p:nvPr>
        </p:nvSpPr>
        <p:spPr/>
        <p:txBody>
          <a:bodyPr/>
          <a:lstStyle/>
          <a:p>
            <a:fld id="{9F4D2797-A93F-4D3C-9725-7DDD28DCAD0B}" type="slidenum">
              <a:rPr lang="en-GB" smtClean="0"/>
              <a:t>‹#›</a:t>
            </a:fld>
            <a:endParaRPr lang="en-GB"/>
          </a:p>
        </p:txBody>
      </p:sp>
    </p:spTree>
    <p:extLst>
      <p:ext uri="{BB962C8B-B14F-4D97-AF65-F5344CB8AC3E}">
        <p14:creationId xmlns:p14="http://schemas.microsoft.com/office/powerpoint/2010/main" val="9421677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70F6BB-963B-D224-4C1D-8297B2DB68C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695EA20-BAE4-6E19-A4B1-575FFF6EF47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43B1A99-8D2A-3EAB-40EF-860971B60C9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3013817-23A6-ABE7-323F-A7549BFF139C}"/>
              </a:ext>
            </a:extLst>
          </p:cNvPr>
          <p:cNvSpPr>
            <a:spLocks noGrp="1"/>
          </p:cNvSpPr>
          <p:nvPr>
            <p:ph type="dt" sz="half" idx="10"/>
          </p:nvPr>
        </p:nvSpPr>
        <p:spPr/>
        <p:txBody>
          <a:bodyPr/>
          <a:lstStyle/>
          <a:p>
            <a:fld id="{C9D0B2FF-8363-4F89-8A83-F3B5081FC9F9}" type="datetimeFigureOut">
              <a:rPr lang="en-GB" smtClean="0"/>
              <a:t>08/05/2026</a:t>
            </a:fld>
            <a:endParaRPr lang="en-GB"/>
          </a:p>
        </p:txBody>
      </p:sp>
      <p:sp>
        <p:nvSpPr>
          <p:cNvPr id="6" name="Footer Placeholder 5">
            <a:extLst>
              <a:ext uri="{FF2B5EF4-FFF2-40B4-BE49-F238E27FC236}">
                <a16:creationId xmlns:a16="http://schemas.microsoft.com/office/drawing/2014/main" id="{45689EDE-5BC0-230C-AE34-D1CCE8CB5C2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5915B98-5A3F-FE86-F2E0-1B76056B094F}"/>
              </a:ext>
            </a:extLst>
          </p:cNvPr>
          <p:cNvSpPr>
            <a:spLocks noGrp="1"/>
          </p:cNvSpPr>
          <p:nvPr>
            <p:ph type="sldNum" sz="quarter" idx="12"/>
          </p:nvPr>
        </p:nvSpPr>
        <p:spPr/>
        <p:txBody>
          <a:bodyPr/>
          <a:lstStyle/>
          <a:p>
            <a:fld id="{9F4D2797-A93F-4D3C-9725-7DDD28DCAD0B}" type="slidenum">
              <a:rPr lang="en-GB" smtClean="0"/>
              <a:t>‹#›</a:t>
            </a:fld>
            <a:endParaRPr lang="en-GB"/>
          </a:p>
        </p:txBody>
      </p:sp>
    </p:spTree>
    <p:extLst>
      <p:ext uri="{BB962C8B-B14F-4D97-AF65-F5344CB8AC3E}">
        <p14:creationId xmlns:p14="http://schemas.microsoft.com/office/powerpoint/2010/main" val="33134195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745A70-0AC1-1A47-2BD0-66045977E7B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4A47B5A-345B-111E-ADA0-CD26AA02060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0BE1D24-E3CE-D399-0C54-7B520A70071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94B3239-90D9-5B31-1391-CBB9E28AD9A1}"/>
              </a:ext>
            </a:extLst>
          </p:cNvPr>
          <p:cNvSpPr>
            <a:spLocks noGrp="1"/>
          </p:cNvSpPr>
          <p:nvPr>
            <p:ph type="dt" sz="half" idx="10"/>
          </p:nvPr>
        </p:nvSpPr>
        <p:spPr/>
        <p:txBody>
          <a:bodyPr/>
          <a:lstStyle/>
          <a:p>
            <a:fld id="{C9D0B2FF-8363-4F89-8A83-F3B5081FC9F9}" type="datetimeFigureOut">
              <a:rPr lang="en-GB" smtClean="0"/>
              <a:t>08/05/2026</a:t>
            </a:fld>
            <a:endParaRPr lang="en-GB"/>
          </a:p>
        </p:txBody>
      </p:sp>
      <p:sp>
        <p:nvSpPr>
          <p:cNvPr id="6" name="Footer Placeholder 5">
            <a:extLst>
              <a:ext uri="{FF2B5EF4-FFF2-40B4-BE49-F238E27FC236}">
                <a16:creationId xmlns:a16="http://schemas.microsoft.com/office/drawing/2014/main" id="{2661C380-AA01-EB27-C931-BED5C84B17A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15CFDEB-E380-8953-2863-223C761408A9}"/>
              </a:ext>
            </a:extLst>
          </p:cNvPr>
          <p:cNvSpPr>
            <a:spLocks noGrp="1"/>
          </p:cNvSpPr>
          <p:nvPr>
            <p:ph type="sldNum" sz="quarter" idx="12"/>
          </p:nvPr>
        </p:nvSpPr>
        <p:spPr/>
        <p:txBody>
          <a:bodyPr/>
          <a:lstStyle/>
          <a:p>
            <a:fld id="{9F4D2797-A93F-4D3C-9725-7DDD28DCAD0B}" type="slidenum">
              <a:rPr lang="en-GB" smtClean="0"/>
              <a:t>‹#›</a:t>
            </a:fld>
            <a:endParaRPr lang="en-GB"/>
          </a:p>
        </p:txBody>
      </p:sp>
    </p:spTree>
    <p:extLst>
      <p:ext uri="{BB962C8B-B14F-4D97-AF65-F5344CB8AC3E}">
        <p14:creationId xmlns:p14="http://schemas.microsoft.com/office/powerpoint/2010/main" val="3514477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ACEC11-75F2-842E-173C-C3A6BD8CDAD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56DB520-6281-2F5C-D053-F2498175CE8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71D892-715C-DDDE-32B3-D604E554303F}"/>
              </a:ext>
            </a:extLst>
          </p:cNvPr>
          <p:cNvSpPr>
            <a:spLocks noGrp="1"/>
          </p:cNvSpPr>
          <p:nvPr>
            <p:ph type="dt" sz="half" idx="10"/>
          </p:nvPr>
        </p:nvSpPr>
        <p:spPr/>
        <p:txBody>
          <a:bodyPr/>
          <a:lstStyle/>
          <a:p>
            <a:fld id="{C9D0B2FF-8363-4F89-8A83-F3B5081FC9F9}" type="datetimeFigureOut">
              <a:rPr lang="en-GB" smtClean="0"/>
              <a:t>08/05/2026</a:t>
            </a:fld>
            <a:endParaRPr lang="en-GB"/>
          </a:p>
        </p:txBody>
      </p:sp>
      <p:sp>
        <p:nvSpPr>
          <p:cNvPr id="5" name="Footer Placeholder 4">
            <a:extLst>
              <a:ext uri="{FF2B5EF4-FFF2-40B4-BE49-F238E27FC236}">
                <a16:creationId xmlns:a16="http://schemas.microsoft.com/office/drawing/2014/main" id="{2BE15053-9992-F516-ED8F-3D5E0FFC26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5E7FCB-8499-E100-6AEF-D26DC65513DD}"/>
              </a:ext>
            </a:extLst>
          </p:cNvPr>
          <p:cNvSpPr>
            <a:spLocks noGrp="1"/>
          </p:cNvSpPr>
          <p:nvPr>
            <p:ph type="sldNum" sz="quarter" idx="12"/>
          </p:nvPr>
        </p:nvSpPr>
        <p:spPr/>
        <p:txBody>
          <a:bodyPr/>
          <a:lstStyle/>
          <a:p>
            <a:fld id="{9F4D2797-A93F-4D3C-9725-7DDD28DCAD0B}" type="slidenum">
              <a:rPr lang="en-GB" smtClean="0"/>
              <a:t>‹#›</a:t>
            </a:fld>
            <a:endParaRPr lang="en-GB"/>
          </a:p>
        </p:txBody>
      </p:sp>
    </p:spTree>
    <p:extLst>
      <p:ext uri="{BB962C8B-B14F-4D97-AF65-F5344CB8AC3E}">
        <p14:creationId xmlns:p14="http://schemas.microsoft.com/office/powerpoint/2010/main" val="2766174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3ADAE11-E36F-B48E-5499-A15D36BC205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37AEDCD-25F9-37D1-7346-E3F05A69B47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FA9FD9C-0DDB-549F-CBE3-4B74356798F4}"/>
              </a:ext>
            </a:extLst>
          </p:cNvPr>
          <p:cNvSpPr>
            <a:spLocks noGrp="1"/>
          </p:cNvSpPr>
          <p:nvPr>
            <p:ph type="dt" sz="half" idx="10"/>
          </p:nvPr>
        </p:nvSpPr>
        <p:spPr/>
        <p:txBody>
          <a:bodyPr/>
          <a:lstStyle/>
          <a:p>
            <a:fld id="{C9D0B2FF-8363-4F89-8A83-F3B5081FC9F9}" type="datetimeFigureOut">
              <a:rPr lang="en-GB" smtClean="0"/>
              <a:t>08/05/2026</a:t>
            </a:fld>
            <a:endParaRPr lang="en-GB"/>
          </a:p>
        </p:txBody>
      </p:sp>
      <p:sp>
        <p:nvSpPr>
          <p:cNvPr id="5" name="Footer Placeholder 4">
            <a:extLst>
              <a:ext uri="{FF2B5EF4-FFF2-40B4-BE49-F238E27FC236}">
                <a16:creationId xmlns:a16="http://schemas.microsoft.com/office/drawing/2014/main" id="{AAFCC433-9EC4-BCF9-D658-5BFE824F72A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0501FD6-2B45-235E-FDD0-6B760773FAF3}"/>
              </a:ext>
            </a:extLst>
          </p:cNvPr>
          <p:cNvSpPr>
            <a:spLocks noGrp="1"/>
          </p:cNvSpPr>
          <p:nvPr>
            <p:ph type="sldNum" sz="quarter" idx="12"/>
          </p:nvPr>
        </p:nvSpPr>
        <p:spPr/>
        <p:txBody>
          <a:bodyPr/>
          <a:lstStyle/>
          <a:p>
            <a:fld id="{9F4D2797-A93F-4D3C-9725-7DDD28DCAD0B}" type="slidenum">
              <a:rPr lang="en-GB" smtClean="0"/>
              <a:t>‹#›</a:t>
            </a:fld>
            <a:endParaRPr lang="en-GB"/>
          </a:p>
        </p:txBody>
      </p:sp>
    </p:spTree>
    <p:extLst>
      <p:ext uri="{BB962C8B-B14F-4D97-AF65-F5344CB8AC3E}">
        <p14:creationId xmlns:p14="http://schemas.microsoft.com/office/powerpoint/2010/main" val="33205954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C95C6C0-4985-6B93-0A8E-7F4E8B744C7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70C1B6D-EED8-FB90-1CFE-B4C3D4D6AB6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2534296-E71F-C805-AF00-A138C6738D0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9D0B2FF-8363-4F89-8A83-F3B5081FC9F9}" type="datetimeFigureOut">
              <a:rPr lang="en-GB" smtClean="0"/>
              <a:t>08/05/2026</a:t>
            </a:fld>
            <a:endParaRPr lang="en-GB"/>
          </a:p>
        </p:txBody>
      </p:sp>
      <p:sp>
        <p:nvSpPr>
          <p:cNvPr id="5" name="Footer Placeholder 4">
            <a:extLst>
              <a:ext uri="{FF2B5EF4-FFF2-40B4-BE49-F238E27FC236}">
                <a16:creationId xmlns:a16="http://schemas.microsoft.com/office/drawing/2014/main" id="{6C3FFB19-62E1-1D4F-7A0A-1110138518B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DBFD8619-6E50-AC9C-4391-323EAEEF441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F4D2797-A93F-4D3C-9725-7DDD28DCAD0B}" type="slidenum">
              <a:rPr lang="en-GB" smtClean="0"/>
              <a:t>‹#›</a:t>
            </a:fld>
            <a:endParaRPr lang="en-GB"/>
          </a:p>
        </p:txBody>
      </p:sp>
    </p:spTree>
    <p:extLst>
      <p:ext uri="{BB962C8B-B14F-4D97-AF65-F5344CB8AC3E}">
        <p14:creationId xmlns:p14="http://schemas.microsoft.com/office/powerpoint/2010/main" val="345910469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sv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hyperlink" Target="https://journals.lww.com/nsca-jscr/fulltext/2010/10000/the_mechanisms_of_muscle_hypertrophy_and_their.40.aspx" TargetMode="External"/><Relationship Id="rId3" Type="http://schemas.openxmlformats.org/officeDocument/2006/relationships/hyperlink" Target="https://physoc.onlinelibrary.wiley.com/doi/abs/10.1113/JP277250" TargetMode="External"/><Relationship Id="rId7" Type="http://schemas.openxmlformats.org/officeDocument/2006/relationships/hyperlink" Target="https://pubmed.ncbi.nlm.nih.gov/33433148/" TargetMode="External"/><Relationship Id="rId2" Type="http://schemas.openxmlformats.org/officeDocument/2006/relationships/hyperlink" Target="https://doi.org/10.1519/00124278-199511000-00014" TargetMode="External"/><Relationship Id="rId1" Type="http://schemas.openxmlformats.org/officeDocument/2006/relationships/slideLayout" Target="../slideLayouts/slideLayout2.xml"/><Relationship Id="rId6" Type="http://schemas.openxmlformats.org/officeDocument/2006/relationships/hyperlink" Target="https://pubmed.ncbi.nlm.nih.gov/15064596/" TargetMode="External"/><Relationship Id="rId5" Type="http://schemas.openxmlformats.org/officeDocument/2006/relationships/hyperlink" Target="https://books.google.me/books?id=bfuXCgAAQBAJ" TargetMode="External"/><Relationship Id="rId10" Type="http://schemas.openxmlformats.org/officeDocument/2006/relationships/hyperlink" Target="https://books.google.co.uk/books?id=TAVtYOrT1G8C&amp;source=gbs_book_other_versions" TargetMode="External"/><Relationship Id="rId4" Type="http://schemas.openxmlformats.org/officeDocument/2006/relationships/hyperlink" Target="https://pmc.ncbi.nlm.nih.gov/articles/PMC2375565" TargetMode="External"/><Relationship Id="rId9" Type="http://schemas.openxmlformats.org/officeDocument/2006/relationships/hyperlink" Target="https://link.springer.com/article/10.1007/s00421-020-04567-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8" name="Rectangle 47">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Hands on barbell">
            <a:extLst>
              <a:ext uri="{FF2B5EF4-FFF2-40B4-BE49-F238E27FC236}">
                <a16:creationId xmlns:a16="http://schemas.microsoft.com/office/drawing/2014/main" id="{5BD8B253-84C7-DDDD-7DE0-F3D2DFFB6406}"/>
              </a:ext>
            </a:extLst>
          </p:cNvPr>
          <p:cNvPicPr>
            <a:picLocks noChangeAspect="1"/>
          </p:cNvPicPr>
          <p:nvPr/>
        </p:nvPicPr>
        <p:blipFill>
          <a:blip r:embed="rId3">
            <a:extLst>
              <a:ext uri="{28A0092B-C50C-407E-A947-70E740481C1C}">
                <a14:useLocalDpi xmlns:a14="http://schemas.microsoft.com/office/drawing/2010/main" val="0"/>
              </a:ext>
            </a:extLst>
          </a:blip>
          <a:srcRect l="2362" t="6484" r="15484" b="-2"/>
          <a:stretch>
            <a:fillRect/>
          </a:stretch>
        </p:blipFill>
        <p:spPr>
          <a:xfrm>
            <a:off x="3523488" y="10"/>
            <a:ext cx="8668512" cy="6857990"/>
          </a:xfrm>
          <a:prstGeom prst="rect">
            <a:avLst/>
          </a:prstGeom>
        </p:spPr>
      </p:pic>
      <p:sp>
        <p:nvSpPr>
          <p:cNvPr id="50" name="Rectangle 49">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A6DD8D4-0176-6F7F-6002-39A372D3B1CD}"/>
              </a:ext>
            </a:extLst>
          </p:cNvPr>
          <p:cNvSpPr>
            <a:spLocks noGrp="1"/>
          </p:cNvSpPr>
          <p:nvPr>
            <p:ph type="ctrTitle"/>
          </p:nvPr>
        </p:nvSpPr>
        <p:spPr>
          <a:xfrm>
            <a:off x="477981" y="1122363"/>
            <a:ext cx="4023360" cy="3204134"/>
          </a:xfrm>
        </p:spPr>
        <p:txBody>
          <a:bodyPr anchor="b">
            <a:noAutofit/>
          </a:bodyPr>
          <a:lstStyle/>
          <a:p>
            <a:pPr algn="l"/>
            <a:r>
              <a:rPr lang="en-GB" sz="3200" dirty="0">
                <a:solidFill>
                  <a:schemeClr val="bg1"/>
                </a:solidFill>
                <a:latin typeface="Alasassy Caps" pitchFamily="2" charset="0"/>
              </a:rPr>
              <a:t>A comparison of hypertrophy versus CNS-focused training on one-repetition maximum bench press strength over four weeks</a:t>
            </a:r>
            <a:endParaRPr lang="en-GB" sz="3200" dirty="0">
              <a:solidFill>
                <a:schemeClr val="bg1"/>
              </a:solidFill>
              <a:latin typeface="Alasassy Caps" pitchFamily="2" charset="0"/>
              <a:cs typeface="Aharoni" panose="020F0502020204030204" pitchFamily="2" charset="-79"/>
            </a:endParaRPr>
          </a:p>
        </p:txBody>
      </p:sp>
      <p:sp>
        <p:nvSpPr>
          <p:cNvPr id="3" name="Subtitle 2">
            <a:extLst>
              <a:ext uri="{FF2B5EF4-FFF2-40B4-BE49-F238E27FC236}">
                <a16:creationId xmlns:a16="http://schemas.microsoft.com/office/drawing/2014/main" id="{73A82858-CA45-E66D-5671-9178C47FD66D}"/>
              </a:ext>
            </a:extLst>
          </p:cNvPr>
          <p:cNvSpPr>
            <a:spLocks noGrp="1"/>
          </p:cNvSpPr>
          <p:nvPr>
            <p:ph type="subTitle" idx="1"/>
          </p:nvPr>
        </p:nvSpPr>
        <p:spPr>
          <a:xfrm>
            <a:off x="477979" y="4872922"/>
            <a:ext cx="5850249" cy="1208141"/>
          </a:xfrm>
        </p:spPr>
        <p:txBody>
          <a:bodyPr>
            <a:normAutofit fontScale="92500"/>
          </a:bodyPr>
          <a:lstStyle/>
          <a:p>
            <a:pPr algn="l"/>
            <a:r>
              <a:rPr lang="en-GB" sz="2000" dirty="0">
                <a:solidFill>
                  <a:schemeClr val="bg1"/>
                </a:solidFill>
              </a:rPr>
              <a:t>By Zachary Ashburner (2407497)</a:t>
            </a:r>
          </a:p>
          <a:p>
            <a:pPr algn="l"/>
            <a:r>
              <a:rPr lang="en-GB" sz="2000" dirty="0">
                <a:solidFill>
                  <a:schemeClr val="bg1"/>
                </a:solidFill>
              </a:rPr>
              <a:t>BSc Sport &amp; Exercise Science</a:t>
            </a:r>
          </a:p>
          <a:p>
            <a:pPr algn="l"/>
            <a:r>
              <a:rPr lang="en-GB" sz="2000" dirty="0">
                <a:solidFill>
                  <a:schemeClr val="bg1"/>
                </a:solidFill>
              </a:rPr>
              <a:t>BMSS5003 – Research in Health and Physical activity</a:t>
            </a:r>
          </a:p>
        </p:txBody>
      </p:sp>
      <p:sp>
        <p:nvSpPr>
          <p:cNvPr id="52" name="Rectangle 51">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54" name="Rectangle 53">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524865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500"/>
                                  </p:stCondLst>
                                  <p:iterate>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7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1500"/>
                                  </p:stCondLst>
                                  <p:iterate>
                                    <p:tmPct val="10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7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60B954-A48E-EDA0-13E6-380BE2F33C98}"/>
              </a:ext>
            </a:extLst>
          </p:cNvPr>
          <p:cNvSpPr>
            <a:spLocks noGrp="1"/>
          </p:cNvSpPr>
          <p:nvPr>
            <p:ph type="title"/>
          </p:nvPr>
        </p:nvSpPr>
        <p:spPr>
          <a:xfrm>
            <a:off x="835153" y="69886"/>
            <a:ext cx="5251316" cy="1387208"/>
          </a:xfrm>
        </p:spPr>
        <p:txBody>
          <a:bodyPr>
            <a:normAutofit/>
          </a:bodyPr>
          <a:lstStyle/>
          <a:p>
            <a:r>
              <a:rPr lang="en-GB" dirty="0"/>
              <a:t>Introduction</a:t>
            </a:r>
          </a:p>
        </p:txBody>
      </p:sp>
      <p:sp>
        <p:nvSpPr>
          <p:cNvPr id="3" name="Content Placeholder 2">
            <a:extLst>
              <a:ext uri="{FF2B5EF4-FFF2-40B4-BE49-F238E27FC236}">
                <a16:creationId xmlns:a16="http://schemas.microsoft.com/office/drawing/2014/main" id="{8B8E1F9D-15D5-2737-7E9B-A3B0DA635249}"/>
              </a:ext>
            </a:extLst>
          </p:cNvPr>
          <p:cNvSpPr>
            <a:spLocks noGrp="1"/>
          </p:cNvSpPr>
          <p:nvPr>
            <p:ph idx="1"/>
          </p:nvPr>
        </p:nvSpPr>
        <p:spPr>
          <a:xfrm>
            <a:off x="835153" y="1526980"/>
            <a:ext cx="4619621" cy="5260396"/>
          </a:xfrm>
        </p:spPr>
        <p:txBody>
          <a:bodyPr>
            <a:noAutofit/>
          </a:bodyPr>
          <a:lstStyle/>
          <a:p>
            <a:pPr marL="0" indent="0">
              <a:buNone/>
            </a:pPr>
            <a:r>
              <a:rPr lang="en-GB" sz="1600" dirty="0"/>
              <a:t>Strength is influenced by muscular and neural adaptations (Behm, 1995; Haff and Triplett, 2016).</a:t>
            </a:r>
          </a:p>
          <a:p>
            <a:pPr marL="0" indent="0">
              <a:buNone/>
            </a:pPr>
            <a:r>
              <a:rPr lang="en-GB" sz="1600" dirty="0"/>
              <a:t>Hypertrophy training increases muscle size and contributes to long-term strength development (Schoenfeld, 2010).</a:t>
            </a:r>
          </a:p>
          <a:p>
            <a:pPr marL="0" indent="0">
              <a:buNone/>
            </a:pPr>
            <a:r>
              <a:rPr lang="en-GB" sz="1600" dirty="0"/>
              <a:t>CNS-focused training improves motor unit recruitment, firing rate and coordination (Behm, 1995; </a:t>
            </a:r>
            <a:r>
              <a:rPr lang="en-GB" sz="1600" dirty="0" err="1"/>
              <a:t>Škarabot</a:t>
            </a:r>
            <a:r>
              <a:rPr lang="en-GB" sz="1600" dirty="0"/>
              <a:t> et al., 2020).</a:t>
            </a:r>
          </a:p>
          <a:p>
            <a:pPr marL="0" indent="0">
              <a:buNone/>
            </a:pPr>
            <a:r>
              <a:rPr lang="en-GB" sz="1600" dirty="0"/>
              <a:t>Early strength gains are mainly neural (Del Vecchio et al., 2019; </a:t>
            </a:r>
            <a:r>
              <a:rPr lang="en-GB" sz="1600" dirty="0" err="1"/>
              <a:t>Škarabot</a:t>
            </a:r>
            <a:r>
              <a:rPr lang="en-GB" sz="1600" dirty="0"/>
              <a:t> et al., 2020)</a:t>
            </a:r>
          </a:p>
          <a:p>
            <a:pPr marL="0" indent="0">
              <a:buNone/>
            </a:pPr>
            <a:r>
              <a:rPr lang="en-GB" sz="1600" dirty="0"/>
              <a:t>Hypertrophy adaptations require longer durations (Lopez et al., 2020) and progressive overload (Kraemer and </a:t>
            </a:r>
            <a:r>
              <a:rPr lang="en-GB" sz="1600" dirty="0" err="1"/>
              <a:t>Ratamess</a:t>
            </a:r>
            <a:r>
              <a:rPr lang="en-GB" sz="1600" dirty="0"/>
              <a:t>, 2004).</a:t>
            </a:r>
          </a:p>
          <a:p>
            <a:pPr marL="0" indent="0">
              <a:buNone/>
            </a:pPr>
            <a:r>
              <a:rPr lang="en-GB" sz="1600" dirty="0"/>
              <a:t>This study compares hypertrophy and CNS-focused training for short-term strength development</a:t>
            </a:r>
          </a:p>
        </p:txBody>
      </p:sp>
      <p:pic>
        <p:nvPicPr>
          <p:cNvPr id="6" name="Picture 5" descr="Person putting chalk on their hands">
            <a:extLst>
              <a:ext uri="{FF2B5EF4-FFF2-40B4-BE49-F238E27FC236}">
                <a16:creationId xmlns:a16="http://schemas.microsoft.com/office/drawing/2014/main" id="{1988EC12-B9D9-6092-6C57-EA402D2C2201}"/>
              </a:ext>
            </a:extLst>
          </p:cNvPr>
          <p:cNvPicPr>
            <a:picLocks noChangeAspect="1"/>
          </p:cNvPicPr>
          <p:nvPr/>
        </p:nvPicPr>
        <p:blipFill>
          <a:blip r:embed="rId2">
            <a:extLst>
              <a:ext uri="{28A0092B-C50C-407E-A947-70E740481C1C}">
                <a14:useLocalDpi xmlns:a14="http://schemas.microsoft.com/office/drawing/2010/main" val="0"/>
              </a:ext>
            </a:extLst>
          </a:blip>
          <a:srcRect l="23938" r="32588"/>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985961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1D3C057-FE5C-BA46-2A7F-3D780D36B34C}"/>
              </a:ext>
            </a:extLst>
          </p:cNvPr>
          <p:cNvSpPr>
            <a:spLocks noGrp="1"/>
          </p:cNvSpPr>
          <p:nvPr>
            <p:ph type="title"/>
          </p:nvPr>
        </p:nvSpPr>
        <p:spPr>
          <a:xfrm>
            <a:off x="6657715" y="467271"/>
            <a:ext cx="4195674" cy="2052522"/>
          </a:xfrm>
        </p:spPr>
        <p:txBody>
          <a:bodyPr anchor="b">
            <a:normAutofit/>
          </a:bodyPr>
          <a:lstStyle/>
          <a:p>
            <a:r>
              <a:rPr lang="en-GB" sz="4300" b="1"/>
              <a:t>Aim &amp; Hypothesis</a:t>
            </a:r>
            <a:br>
              <a:rPr lang="en-GB" sz="4300"/>
            </a:br>
            <a:endParaRPr lang="en-GB" sz="4300"/>
          </a:p>
        </p:txBody>
      </p:sp>
      <p:sp>
        <p:nvSpPr>
          <p:cNvPr id="12" name="Oval 11">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2965"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n arrow hitting a bull's eye target">
            <a:extLst>
              <a:ext uri="{FF2B5EF4-FFF2-40B4-BE49-F238E27FC236}">
                <a16:creationId xmlns:a16="http://schemas.microsoft.com/office/drawing/2014/main" id="{7EBCAA1D-2546-035C-9A67-7E357A04CA4F}"/>
              </a:ext>
            </a:extLst>
          </p:cNvPr>
          <p:cNvPicPr>
            <a:picLocks noChangeAspect="1"/>
          </p:cNvPicPr>
          <p:nvPr/>
        </p:nvPicPr>
        <p:blipFill>
          <a:blip r:embed="rId2">
            <a:extLst>
              <a:ext uri="{28A0092B-C50C-407E-A947-70E740481C1C}">
                <a14:useLocalDpi xmlns:a14="http://schemas.microsoft.com/office/drawing/2010/main" val="0"/>
              </a:ext>
            </a:extLst>
          </a:blip>
          <a:srcRect r="-3" b="-3"/>
          <a:stretch>
            <a:fillRect/>
          </a:stretch>
        </p:blipFill>
        <p:spPr>
          <a:xfrm>
            <a:off x="505418" y="554151"/>
            <a:ext cx="5742189" cy="5742189"/>
          </a:xfrm>
          <a:custGeom>
            <a:avLst/>
            <a:gdLst/>
            <a:ahLst/>
            <a:cxnLst/>
            <a:rect l="l" t="t" r="r" b="b"/>
            <a:pathLst>
              <a:path w="1838528" h="1838528">
                <a:moveTo>
                  <a:pt x="919264" y="0"/>
                </a:moveTo>
                <a:cubicBezTo>
                  <a:pt x="1426959" y="0"/>
                  <a:pt x="1838528" y="411569"/>
                  <a:pt x="1838528" y="919264"/>
                </a:cubicBezTo>
                <a:cubicBezTo>
                  <a:pt x="1838528" y="1426959"/>
                  <a:pt x="1426959" y="1838528"/>
                  <a:pt x="919264" y="1838528"/>
                </a:cubicBezTo>
                <a:cubicBezTo>
                  <a:pt x="411569" y="1838528"/>
                  <a:pt x="0" y="1426959"/>
                  <a:pt x="0" y="919264"/>
                </a:cubicBezTo>
                <a:cubicBezTo>
                  <a:pt x="0" y="411569"/>
                  <a:pt x="411569" y="0"/>
                  <a:pt x="919264" y="0"/>
                </a:cubicBezTo>
                <a:close/>
              </a:path>
            </a:pathLst>
          </a:custGeom>
        </p:spPr>
      </p:pic>
      <p:sp>
        <p:nvSpPr>
          <p:cNvPr id="14" name="!!plus graphic">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956" y="703679"/>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1"/>
          </a:solidFill>
          <a:ln w="776" cap="flat">
            <a:noFill/>
            <a:prstDash val="solid"/>
            <a:miter/>
          </a:ln>
        </p:spPr>
        <p:txBody>
          <a:bodyPr rtlCol="0" anchor="ctr"/>
          <a:lstStyle/>
          <a:p>
            <a:endParaRPr lang="en-US"/>
          </a:p>
        </p:txBody>
      </p:sp>
      <p:sp>
        <p:nvSpPr>
          <p:cNvPr id="16" name="!!circle graphic">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753" y="1562696"/>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1"/>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91183888-7082-F5B2-259E-9DAC40FE0A9B}"/>
              </a:ext>
            </a:extLst>
          </p:cNvPr>
          <p:cNvSpPr>
            <a:spLocks noGrp="1"/>
          </p:cNvSpPr>
          <p:nvPr>
            <p:ph idx="1"/>
          </p:nvPr>
        </p:nvSpPr>
        <p:spPr>
          <a:xfrm>
            <a:off x="6657715" y="2519793"/>
            <a:ext cx="4928446" cy="3776547"/>
          </a:xfrm>
        </p:spPr>
        <p:txBody>
          <a:bodyPr anchor="t">
            <a:normAutofit/>
          </a:bodyPr>
          <a:lstStyle/>
          <a:p>
            <a:pPr marL="0" indent="0">
              <a:buNone/>
            </a:pPr>
            <a:r>
              <a:rPr lang="en-GB" sz="1800" b="1" dirty="0"/>
              <a:t>AIM</a:t>
            </a:r>
          </a:p>
          <a:p>
            <a:pPr marL="0" indent="0">
              <a:buNone/>
            </a:pPr>
            <a:r>
              <a:rPr lang="en-GB" sz="1800" dirty="0"/>
              <a:t>Compare 1RM bench press changes between:</a:t>
            </a:r>
          </a:p>
          <a:p>
            <a:r>
              <a:rPr lang="en-GB" sz="1800" dirty="0"/>
              <a:t>Hypertrophy training</a:t>
            </a:r>
          </a:p>
          <a:p>
            <a:r>
              <a:rPr lang="en-GB" sz="1800" dirty="0"/>
              <a:t>CNS-focused training </a:t>
            </a:r>
          </a:p>
          <a:p>
            <a:pPr marL="0" indent="0">
              <a:buNone/>
            </a:pPr>
            <a:endParaRPr lang="en-GB" sz="1800" b="1" dirty="0"/>
          </a:p>
          <a:p>
            <a:pPr marL="0" indent="0">
              <a:buNone/>
            </a:pPr>
            <a:r>
              <a:rPr lang="en-GB" sz="1800" b="1" dirty="0"/>
              <a:t>HYPOTHESIS</a:t>
            </a:r>
          </a:p>
          <a:p>
            <a:pPr marL="0" indent="0">
              <a:buNone/>
            </a:pPr>
            <a:r>
              <a:rPr lang="en-GB" sz="1800" dirty="0"/>
              <a:t>CNS training would produce greater short-term strength gains.</a:t>
            </a:r>
          </a:p>
          <a:p>
            <a:endParaRPr lang="en-GB" sz="1700" dirty="0">
              <a:solidFill>
                <a:schemeClr val="tx1">
                  <a:alpha val="80000"/>
                </a:schemeClr>
              </a:solidFill>
            </a:endParaRPr>
          </a:p>
        </p:txBody>
      </p:sp>
      <p:sp>
        <p:nvSpPr>
          <p:cNvPr id="18" name="!!dot graphic">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4149" y="5775082"/>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1"/>
          </a:solidFill>
          <a:ln w="516" cap="flat">
            <a:noFill/>
            <a:prstDash val="solid"/>
            <a:miter/>
          </a:ln>
        </p:spPr>
        <p:txBody>
          <a:bodyPr rtlCol="0" anchor="ctr"/>
          <a:lstStyle/>
          <a:p>
            <a:endParaRPr lang="en-US"/>
          </a:p>
        </p:txBody>
      </p:sp>
      <p:cxnSp>
        <p:nvCxnSpPr>
          <p:cNvPr id="20" name="!!Straight Connector">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9272"/>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940464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E29ABC-37C9-C342-7DC3-8EBBA7432279}"/>
              </a:ext>
            </a:extLst>
          </p:cNvPr>
          <p:cNvSpPr>
            <a:spLocks noGrp="1"/>
          </p:cNvSpPr>
          <p:nvPr>
            <p:ph type="title"/>
          </p:nvPr>
        </p:nvSpPr>
        <p:spPr>
          <a:xfrm>
            <a:off x="260332" y="527906"/>
            <a:ext cx="5251316" cy="979216"/>
          </a:xfrm>
        </p:spPr>
        <p:txBody>
          <a:bodyPr>
            <a:normAutofit fontScale="90000"/>
          </a:bodyPr>
          <a:lstStyle/>
          <a:p>
            <a:r>
              <a:rPr lang="en-GB" b="1" dirty="0"/>
              <a:t>Method: Participants</a:t>
            </a:r>
            <a:br>
              <a:rPr lang="en-GB" dirty="0"/>
            </a:br>
            <a:endParaRPr lang="en-GB" dirty="0"/>
          </a:p>
        </p:txBody>
      </p:sp>
      <p:sp>
        <p:nvSpPr>
          <p:cNvPr id="3" name="Content Placeholder 2">
            <a:extLst>
              <a:ext uri="{FF2B5EF4-FFF2-40B4-BE49-F238E27FC236}">
                <a16:creationId xmlns:a16="http://schemas.microsoft.com/office/drawing/2014/main" id="{589EF242-8C9A-F846-14DF-AFC7FE843F4D}"/>
              </a:ext>
            </a:extLst>
          </p:cNvPr>
          <p:cNvSpPr>
            <a:spLocks noGrp="1"/>
          </p:cNvSpPr>
          <p:nvPr>
            <p:ph idx="1"/>
          </p:nvPr>
        </p:nvSpPr>
        <p:spPr>
          <a:xfrm>
            <a:off x="263381" y="1299030"/>
            <a:ext cx="5962785" cy="3518940"/>
          </a:xfrm>
        </p:spPr>
        <p:txBody>
          <a:bodyPr>
            <a:normAutofit/>
          </a:bodyPr>
          <a:lstStyle/>
          <a:p>
            <a:pPr marL="0" indent="0">
              <a:buNone/>
            </a:pPr>
            <a:r>
              <a:rPr lang="en-GB" sz="1700" dirty="0"/>
              <a:t>The study involved six resistance-trained participants.</a:t>
            </a:r>
          </a:p>
          <a:p>
            <a:pPr marL="0" indent="0">
              <a:buNone/>
            </a:pPr>
            <a:endParaRPr lang="en-GB" sz="1700" dirty="0"/>
          </a:p>
          <a:p>
            <a:pPr marL="0" indent="0">
              <a:buNone/>
            </a:pPr>
            <a:r>
              <a:rPr lang="en-GB" sz="1700" dirty="0"/>
              <a:t>They were divided into two groups:</a:t>
            </a:r>
          </a:p>
          <a:p>
            <a:pPr lvl="0"/>
            <a:r>
              <a:rPr lang="en-GB" sz="1700" dirty="0"/>
              <a:t>A hypertrophy group with three participants </a:t>
            </a:r>
          </a:p>
          <a:p>
            <a:pPr lvl="0"/>
            <a:r>
              <a:rPr lang="en-GB" sz="1700" dirty="0"/>
              <a:t>A CNS-focused group with three participants </a:t>
            </a:r>
          </a:p>
          <a:p>
            <a:pPr marL="0" indent="0">
              <a:buNone/>
            </a:pPr>
            <a:endParaRPr lang="en-GB" sz="1700" dirty="0"/>
          </a:p>
          <a:p>
            <a:pPr marL="0" indent="0">
              <a:buNone/>
            </a:pPr>
            <a:r>
              <a:rPr lang="en-GB" sz="1700" dirty="0"/>
              <a:t>Using resistance-trained participants helped improve reliability as all subjects were familiar with bench press technique.</a:t>
            </a:r>
          </a:p>
          <a:p>
            <a:pPr marL="0" indent="0">
              <a:buNone/>
            </a:pPr>
            <a:endParaRPr lang="en-GB" sz="1700" dirty="0"/>
          </a:p>
        </p:txBody>
      </p:sp>
      <p:pic>
        <p:nvPicPr>
          <p:cNvPr id="5" name="Picture 4" descr="Hands holding each other's wrists and interlinked to form a circle">
            <a:extLst>
              <a:ext uri="{FF2B5EF4-FFF2-40B4-BE49-F238E27FC236}">
                <a16:creationId xmlns:a16="http://schemas.microsoft.com/office/drawing/2014/main" id="{0FA61500-3F0B-A1AC-40CF-673551F1CD7A}"/>
              </a:ext>
            </a:extLst>
          </p:cNvPr>
          <p:cNvPicPr>
            <a:picLocks noChangeAspect="1"/>
          </p:cNvPicPr>
          <p:nvPr/>
        </p:nvPicPr>
        <p:blipFill>
          <a:blip r:embed="rId2"/>
          <a:srcRect l="22799" r="19164" b="-1"/>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graphicFrame>
        <p:nvGraphicFramePr>
          <p:cNvPr id="4" name="Table 3">
            <a:extLst>
              <a:ext uri="{FF2B5EF4-FFF2-40B4-BE49-F238E27FC236}">
                <a16:creationId xmlns:a16="http://schemas.microsoft.com/office/drawing/2014/main" id="{C86EA189-7CDE-AB8A-AE79-A5AAAE0D1FD4}"/>
              </a:ext>
            </a:extLst>
          </p:cNvPr>
          <p:cNvGraphicFramePr>
            <a:graphicFrameLocks noGrp="1"/>
          </p:cNvGraphicFramePr>
          <p:nvPr>
            <p:extLst>
              <p:ext uri="{D42A27DB-BD31-4B8C-83A1-F6EECF244321}">
                <p14:modId xmlns:p14="http://schemas.microsoft.com/office/powerpoint/2010/main" val="4046007265"/>
              </p:ext>
            </p:extLst>
          </p:nvPr>
        </p:nvGraphicFramePr>
        <p:xfrm>
          <a:off x="70048" y="5232814"/>
          <a:ext cx="6534159" cy="1097280"/>
        </p:xfrm>
        <a:graphic>
          <a:graphicData uri="http://schemas.openxmlformats.org/drawingml/2006/table">
            <a:tbl>
              <a:tblPr/>
              <a:tblGrid>
                <a:gridCol w="2178053">
                  <a:extLst>
                    <a:ext uri="{9D8B030D-6E8A-4147-A177-3AD203B41FA5}">
                      <a16:colId xmlns:a16="http://schemas.microsoft.com/office/drawing/2014/main" val="930370519"/>
                    </a:ext>
                  </a:extLst>
                </a:gridCol>
                <a:gridCol w="2178053">
                  <a:extLst>
                    <a:ext uri="{9D8B030D-6E8A-4147-A177-3AD203B41FA5}">
                      <a16:colId xmlns:a16="http://schemas.microsoft.com/office/drawing/2014/main" val="608390568"/>
                    </a:ext>
                  </a:extLst>
                </a:gridCol>
                <a:gridCol w="2178053">
                  <a:extLst>
                    <a:ext uri="{9D8B030D-6E8A-4147-A177-3AD203B41FA5}">
                      <a16:colId xmlns:a16="http://schemas.microsoft.com/office/drawing/2014/main" val="2745917124"/>
                    </a:ext>
                  </a:extLst>
                </a:gridCol>
              </a:tblGrid>
              <a:tr h="0">
                <a:tc>
                  <a:txBody>
                    <a:bodyPr/>
                    <a:lstStyle/>
                    <a:p>
                      <a:pPr>
                        <a:buNone/>
                      </a:pPr>
                      <a:r>
                        <a:rPr lang="en-GB"/>
                        <a:t>Group</a:t>
                      </a:r>
                    </a:p>
                  </a:txBody>
                  <a:tcPr anchor="ctr">
                    <a:lnL>
                      <a:noFill/>
                    </a:lnL>
                    <a:lnR>
                      <a:noFill/>
                    </a:lnR>
                    <a:lnT>
                      <a:noFill/>
                    </a:lnT>
                    <a:lnB>
                      <a:noFill/>
                    </a:lnB>
                    <a:noFill/>
                  </a:tcPr>
                </a:tc>
                <a:tc>
                  <a:txBody>
                    <a:bodyPr/>
                    <a:lstStyle/>
                    <a:p>
                      <a:pPr>
                        <a:buNone/>
                      </a:pPr>
                      <a:r>
                        <a:rPr lang="en-GB"/>
                        <a:t>Participants</a:t>
                      </a:r>
                    </a:p>
                  </a:txBody>
                  <a:tcPr anchor="ctr">
                    <a:lnL>
                      <a:noFill/>
                    </a:lnL>
                    <a:lnR>
                      <a:noFill/>
                    </a:lnR>
                    <a:lnT>
                      <a:noFill/>
                    </a:lnT>
                    <a:lnB>
                      <a:noFill/>
                    </a:lnB>
                    <a:noFill/>
                  </a:tcPr>
                </a:tc>
                <a:tc>
                  <a:txBody>
                    <a:bodyPr/>
                    <a:lstStyle/>
                    <a:p>
                      <a:pPr>
                        <a:buNone/>
                      </a:pPr>
                      <a:r>
                        <a:rPr lang="en-GB"/>
                        <a:t>Training Experience</a:t>
                      </a:r>
                    </a:p>
                  </a:txBody>
                  <a:tcPr anchor="ctr">
                    <a:lnL>
                      <a:noFill/>
                    </a:lnL>
                    <a:lnR>
                      <a:noFill/>
                    </a:lnR>
                    <a:lnT>
                      <a:noFill/>
                    </a:lnT>
                    <a:lnB>
                      <a:noFill/>
                    </a:lnB>
                    <a:noFill/>
                  </a:tcPr>
                </a:tc>
                <a:extLst>
                  <a:ext uri="{0D108BD9-81ED-4DB2-BD59-A6C34878D82A}">
                    <a16:rowId xmlns:a16="http://schemas.microsoft.com/office/drawing/2014/main" val="2039161607"/>
                  </a:ext>
                </a:extLst>
              </a:tr>
              <a:tr h="0">
                <a:tc>
                  <a:txBody>
                    <a:bodyPr/>
                    <a:lstStyle/>
                    <a:p>
                      <a:pPr>
                        <a:buNone/>
                      </a:pPr>
                      <a:r>
                        <a:rPr lang="en-GB"/>
                        <a:t>Hypertrophy</a:t>
                      </a:r>
                      <a:endParaRPr lang="en-GB" dirty="0"/>
                    </a:p>
                  </a:txBody>
                  <a:tcPr anchor="ctr">
                    <a:lnL>
                      <a:noFill/>
                    </a:lnL>
                    <a:lnR>
                      <a:noFill/>
                    </a:lnR>
                    <a:lnT>
                      <a:noFill/>
                    </a:lnT>
                    <a:lnB>
                      <a:noFill/>
                    </a:lnB>
                    <a:noFill/>
                  </a:tcPr>
                </a:tc>
                <a:tc>
                  <a:txBody>
                    <a:bodyPr/>
                    <a:lstStyle/>
                    <a:p>
                      <a:pPr>
                        <a:buNone/>
                      </a:pPr>
                      <a:r>
                        <a:rPr lang="en-GB"/>
                        <a:t>3</a:t>
                      </a:r>
                    </a:p>
                  </a:txBody>
                  <a:tcPr anchor="ctr">
                    <a:lnL>
                      <a:noFill/>
                    </a:lnL>
                    <a:lnR>
                      <a:noFill/>
                    </a:lnR>
                    <a:lnT>
                      <a:noFill/>
                    </a:lnT>
                    <a:lnB>
                      <a:noFill/>
                    </a:lnB>
                    <a:noFill/>
                  </a:tcPr>
                </a:tc>
                <a:tc>
                  <a:txBody>
                    <a:bodyPr/>
                    <a:lstStyle/>
                    <a:p>
                      <a:pPr>
                        <a:buNone/>
                      </a:pPr>
                      <a:r>
                        <a:rPr lang="en-GB"/>
                        <a:t>Resistance-trained</a:t>
                      </a:r>
                    </a:p>
                  </a:txBody>
                  <a:tcPr anchor="ctr">
                    <a:lnL>
                      <a:noFill/>
                    </a:lnL>
                    <a:lnR>
                      <a:noFill/>
                    </a:lnR>
                    <a:lnT>
                      <a:noFill/>
                    </a:lnT>
                    <a:lnB>
                      <a:noFill/>
                    </a:lnB>
                    <a:noFill/>
                  </a:tcPr>
                </a:tc>
                <a:extLst>
                  <a:ext uri="{0D108BD9-81ED-4DB2-BD59-A6C34878D82A}">
                    <a16:rowId xmlns:a16="http://schemas.microsoft.com/office/drawing/2014/main" val="3930486203"/>
                  </a:ext>
                </a:extLst>
              </a:tr>
              <a:tr h="0">
                <a:tc>
                  <a:txBody>
                    <a:bodyPr/>
                    <a:lstStyle/>
                    <a:p>
                      <a:pPr>
                        <a:buNone/>
                      </a:pPr>
                      <a:r>
                        <a:rPr lang="en-GB"/>
                        <a:t>CNS</a:t>
                      </a:r>
                    </a:p>
                  </a:txBody>
                  <a:tcPr anchor="ctr">
                    <a:lnL>
                      <a:noFill/>
                    </a:lnL>
                    <a:lnR>
                      <a:noFill/>
                    </a:lnR>
                    <a:lnT>
                      <a:noFill/>
                    </a:lnT>
                    <a:lnB>
                      <a:noFill/>
                    </a:lnB>
                    <a:noFill/>
                  </a:tcPr>
                </a:tc>
                <a:tc>
                  <a:txBody>
                    <a:bodyPr/>
                    <a:lstStyle/>
                    <a:p>
                      <a:pPr>
                        <a:buNone/>
                      </a:pPr>
                      <a:r>
                        <a:rPr lang="en-GB"/>
                        <a:t>3</a:t>
                      </a:r>
                    </a:p>
                  </a:txBody>
                  <a:tcPr anchor="ctr">
                    <a:lnL>
                      <a:noFill/>
                    </a:lnL>
                    <a:lnR>
                      <a:noFill/>
                    </a:lnR>
                    <a:lnT>
                      <a:noFill/>
                    </a:lnT>
                    <a:lnB>
                      <a:noFill/>
                    </a:lnB>
                    <a:noFill/>
                  </a:tcPr>
                </a:tc>
                <a:tc>
                  <a:txBody>
                    <a:bodyPr/>
                    <a:lstStyle/>
                    <a:p>
                      <a:pPr>
                        <a:buNone/>
                      </a:pPr>
                      <a:r>
                        <a:rPr lang="en-GB" dirty="0"/>
                        <a:t>Resistance-trained</a:t>
                      </a:r>
                    </a:p>
                  </a:txBody>
                  <a:tcPr anchor="ctr">
                    <a:lnL>
                      <a:noFill/>
                    </a:lnL>
                    <a:lnR>
                      <a:noFill/>
                    </a:lnR>
                    <a:lnT>
                      <a:noFill/>
                    </a:lnT>
                    <a:lnB>
                      <a:noFill/>
                    </a:lnB>
                    <a:noFill/>
                  </a:tcPr>
                </a:tc>
                <a:extLst>
                  <a:ext uri="{0D108BD9-81ED-4DB2-BD59-A6C34878D82A}">
                    <a16:rowId xmlns:a16="http://schemas.microsoft.com/office/drawing/2014/main" val="3473059544"/>
                  </a:ext>
                </a:extLst>
              </a:tr>
            </a:tbl>
          </a:graphicData>
        </a:graphic>
      </p:graphicFrame>
    </p:spTree>
    <p:extLst>
      <p:ext uri="{BB962C8B-B14F-4D97-AF65-F5344CB8AC3E}">
        <p14:creationId xmlns:p14="http://schemas.microsoft.com/office/powerpoint/2010/main" val="857208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8C12AA-EE84-617D-46BA-3AFF71509F0D}"/>
              </a:ext>
            </a:extLst>
          </p:cNvPr>
          <p:cNvSpPr>
            <a:spLocks noGrp="1"/>
          </p:cNvSpPr>
          <p:nvPr>
            <p:ph type="title"/>
          </p:nvPr>
        </p:nvSpPr>
        <p:spPr/>
        <p:txBody>
          <a:bodyPr/>
          <a:lstStyle/>
          <a:p>
            <a:r>
              <a:rPr lang="en-GB" b="1"/>
              <a:t>Method: Training Protocol</a:t>
            </a:r>
            <a:br>
              <a:rPr lang="en-GB"/>
            </a:br>
            <a:endParaRPr lang="en-GB" dirty="0"/>
          </a:p>
        </p:txBody>
      </p:sp>
      <p:sp>
        <p:nvSpPr>
          <p:cNvPr id="3" name="Content Placeholder 2">
            <a:extLst>
              <a:ext uri="{FF2B5EF4-FFF2-40B4-BE49-F238E27FC236}">
                <a16:creationId xmlns:a16="http://schemas.microsoft.com/office/drawing/2014/main" id="{0C5403EF-83BD-1267-27D4-4A401D74B97C}"/>
              </a:ext>
            </a:extLst>
          </p:cNvPr>
          <p:cNvSpPr>
            <a:spLocks noGrp="1"/>
          </p:cNvSpPr>
          <p:nvPr>
            <p:ph idx="1"/>
          </p:nvPr>
        </p:nvSpPr>
        <p:spPr>
          <a:xfrm>
            <a:off x="6248400" y="1453356"/>
            <a:ext cx="5857875" cy="4693127"/>
          </a:xfrm>
        </p:spPr>
        <p:txBody>
          <a:bodyPr>
            <a:normAutofit/>
          </a:bodyPr>
          <a:lstStyle/>
          <a:p>
            <a:r>
              <a:rPr lang="en-GB" sz="2000" dirty="0"/>
              <a:t>The hypertrophy group trained the bench press twice per week and performed supplementary exercises. This reflects a traditional hypertrophy-based programme, focusing on moderate volume and multiple exercises.</a:t>
            </a:r>
          </a:p>
          <a:p>
            <a:r>
              <a:rPr lang="en-GB" sz="2000" dirty="0"/>
              <a:t>The CNS group followed the Smolov Junior programme shown in table 1. This programme is designed to maximise neural adaptations through high frequency and intensity, which are key drivers of strength development (Hortobágyi, 2021; Stone, Stone and Sands, 2007).</a:t>
            </a:r>
          </a:p>
          <a:p>
            <a:r>
              <a:rPr lang="en-GB" sz="2000" dirty="0"/>
              <a:t>The greater frequency in the CNS group may have increased movement specificity and technical efficiency (Kraemer and </a:t>
            </a:r>
            <a:r>
              <a:rPr lang="en-GB" sz="2000" dirty="0" err="1"/>
              <a:t>Ratamess</a:t>
            </a:r>
            <a:r>
              <a:rPr lang="en-GB" sz="2000" dirty="0"/>
              <a:t>, 2004).</a:t>
            </a:r>
          </a:p>
          <a:p>
            <a:pPr marL="0" indent="0">
              <a:buNone/>
            </a:pPr>
            <a:endParaRPr lang="en-GB" dirty="0"/>
          </a:p>
        </p:txBody>
      </p:sp>
      <p:pic>
        <p:nvPicPr>
          <p:cNvPr id="5" name="Picture 4">
            <a:extLst>
              <a:ext uri="{FF2B5EF4-FFF2-40B4-BE49-F238E27FC236}">
                <a16:creationId xmlns:a16="http://schemas.microsoft.com/office/drawing/2014/main" id="{A56D3B86-76D5-66C4-7DBB-A2AE85B68D92}"/>
              </a:ext>
            </a:extLst>
          </p:cNvPr>
          <p:cNvPicPr>
            <a:picLocks noChangeAspect="1"/>
          </p:cNvPicPr>
          <p:nvPr/>
        </p:nvPicPr>
        <p:blipFill>
          <a:blip r:embed="rId2"/>
          <a:stretch>
            <a:fillRect/>
          </a:stretch>
        </p:blipFill>
        <p:spPr>
          <a:xfrm>
            <a:off x="85725" y="1029615"/>
            <a:ext cx="5357133" cy="2831185"/>
          </a:xfrm>
          <a:prstGeom prst="rect">
            <a:avLst/>
          </a:prstGeom>
        </p:spPr>
      </p:pic>
      <p:graphicFrame>
        <p:nvGraphicFramePr>
          <p:cNvPr id="4" name="Table 3">
            <a:extLst>
              <a:ext uri="{FF2B5EF4-FFF2-40B4-BE49-F238E27FC236}">
                <a16:creationId xmlns:a16="http://schemas.microsoft.com/office/drawing/2014/main" id="{323C9035-216D-7809-30FC-9093C1F45D66}"/>
              </a:ext>
            </a:extLst>
          </p:cNvPr>
          <p:cNvGraphicFramePr>
            <a:graphicFrameLocks noGrp="1"/>
          </p:cNvGraphicFramePr>
          <p:nvPr>
            <p:extLst>
              <p:ext uri="{D42A27DB-BD31-4B8C-83A1-F6EECF244321}">
                <p14:modId xmlns:p14="http://schemas.microsoft.com/office/powerpoint/2010/main" val="2318822162"/>
              </p:ext>
            </p:extLst>
          </p:nvPr>
        </p:nvGraphicFramePr>
        <p:xfrm>
          <a:off x="145146" y="4700713"/>
          <a:ext cx="5297712" cy="1500601"/>
        </p:xfrm>
        <a:graphic>
          <a:graphicData uri="http://schemas.openxmlformats.org/drawingml/2006/table">
            <a:tbl>
              <a:tblPr/>
              <a:tblGrid>
                <a:gridCol w="1765904">
                  <a:extLst>
                    <a:ext uri="{9D8B030D-6E8A-4147-A177-3AD203B41FA5}">
                      <a16:colId xmlns:a16="http://schemas.microsoft.com/office/drawing/2014/main" val="551388437"/>
                    </a:ext>
                  </a:extLst>
                </a:gridCol>
                <a:gridCol w="1765904">
                  <a:extLst>
                    <a:ext uri="{9D8B030D-6E8A-4147-A177-3AD203B41FA5}">
                      <a16:colId xmlns:a16="http://schemas.microsoft.com/office/drawing/2014/main" val="2182083731"/>
                    </a:ext>
                  </a:extLst>
                </a:gridCol>
                <a:gridCol w="1765904">
                  <a:extLst>
                    <a:ext uri="{9D8B030D-6E8A-4147-A177-3AD203B41FA5}">
                      <a16:colId xmlns:a16="http://schemas.microsoft.com/office/drawing/2014/main" val="4241504775"/>
                    </a:ext>
                  </a:extLst>
                </a:gridCol>
              </a:tblGrid>
              <a:tr h="307632">
                <a:tc>
                  <a:txBody>
                    <a:bodyPr/>
                    <a:lstStyle/>
                    <a:p>
                      <a:pPr>
                        <a:buNone/>
                      </a:pPr>
                      <a:r>
                        <a:rPr lang="en-GB" dirty="0"/>
                        <a:t>Group</a:t>
                      </a:r>
                    </a:p>
                  </a:txBody>
                  <a:tcPr anchor="ctr">
                    <a:lnL>
                      <a:noFill/>
                    </a:lnL>
                    <a:lnR>
                      <a:noFill/>
                    </a:lnR>
                    <a:lnT>
                      <a:noFill/>
                    </a:lnT>
                    <a:lnB>
                      <a:noFill/>
                    </a:lnB>
                    <a:noFill/>
                  </a:tcPr>
                </a:tc>
                <a:tc>
                  <a:txBody>
                    <a:bodyPr/>
                    <a:lstStyle/>
                    <a:p>
                      <a:pPr>
                        <a:buNone/>
                      </a:pPr>
                      <a:r>
                        <a:rPr lang="en-GB"/>
                        <a:t>Frequency</a:t>
                      </a:r>
                    </a:p>
                  </a:txBody>
                  <a:tcPr anchor="ctr">
                    <a:lnL>
                      <a:noFill/>
                    </a:lnL>
                    <a:lnR>
                      <a:noFill/>
                    </a:lnR>
                    <a:lnT>
                      <a:noFill/>
                    </a:lnT>
                    <a:lnB>
                      <a:noFill/>
                    </a:lnB>
                    <a:noFill/>
                  </a:tcPr>
                </a:tc>
                <a:tc>
                  <a:txBody>
                    <a:bodyPr/>
                    <a:lstStyle/>
                    <a:p>
                      <a:pPr>
                        <a:buNone/>
                      </a:pPr>
                      <a:r>
                        <a:rPr lang="en-GB"/>
                        <a:t>Training Style</a:t>
                      </a:r>
                    </a:p>
                  </a:txBody>
                  <a:tcPr anchor="ctr">
                    <a:lnL>
                      <a:noFill/>
                    </a:lnL>
                    <a:lnR>
                      <a:noFill/>
                    </a:lnR>
                    <a:lnT>
                      <a:noFill/>
                    </a:lnT>
                    <a:lnB>
                      <a:noFill/>
                    </a:lnB>
                    <a:noFill/>
                  </a:tcPr>
                </a:tc>
                <a:extLst>
                  <a:ext uri="{0D108BD9-81ED-4DB2-BD59-A6C34878D82A}">
                    <a16:rowId xmlns:a16="http://schemas.microsoft.com/office/drawing/2014/main" val="4259405590"/>
                  </a:ext>
                </a:extLst>
              </a:tr>
              <a:tr h="769081">
                <a:tc>
                  <a:txBody>
                    <a:bodyPr/>
                    <a:lstStyle/>
                    <a:p>
                      <a:pPr>
                        <a:buNone/>
                      </a:pPr>
                      <a:r>
                        <a:rPr lang="en-GB"/>
                        <a:t>Hypertrophy</a:t>
                      </a:r>
                    </a:p>
                  </a:txBody>
                  <a:tcPr anchor="ctr">
                    <a:lnL>
                      <a:noFill/>
                    </a:lnL>
                    <a:lnR>
                      <a:noFill/>
                    </a:lnR>
                    <a:lnT>
                      <a:noFill/>
                    </a:lnT>
                    <a:lnB>
                      <a:noFill/>
                    </a:lnB>
                    <a:noFill/>
                  </a:tcPr>
                </a:tc>
                <a:tc>
                  <a:txBody>
                    <a:bodyPr/>
                    <a:lstStyle/>
                    <a:p>
                      <a:pPr>
                        <a:buNone/>
                      </a:pPr>
                      <a:r>
                        <a:rPr lang="en-GB"/>
                        <a:t>2x/week</a:t>
                      </a:r>
                    </a:p>
                  </a:txBody>
                  <a:tcPr anchor="ctr">
                    <a:lnL>
                      <a:noFill/>
                    </a:lnL>
                    <a:lnR>
                      <a:noFill/>
                    </a:lnR>
                    <a:lnT>
                      <a:noFill/>
                    </a:lnT>
                    <a:lnB>
                      <a:noFill/>
                    </a:lnB>
                    <a:noFill/>
                  </a:tcPr>
                </a:tc>
                <a:tc>
                  <a:txBody>
                    <a:bodyPr/>
                    <a:lstStyle/>
                    <a:p>
                      <a:pPr>
                        <a:buNone/>
                      </a:pPr>
                      <a:r>
                        <a:rPr lang="en-GB"/>
                        <a:t>Bench + accessory work</a:t>
                      </a:r>
                    </a:p>
                  </a:txBody>
                  <a:tcPr anchor="ctr">
                    <a:lnL>
                      <a:noFill/>
                    </a:lnL>
                    <a:lnR>
                      <a:noFill/>
                    </a:lnR>
                    <a:lnT>
                      <a:noFill/>
                    </a:lnT>
                    <a:lnB>
                      <a:noFill/>
                    </a:lnB>
                    <a:noFill/>
                  </a:tcPr>
                </a:tc>
                <a:extLst>
                  <a:ext uri="{0D108BD9-81ED-4DB2-BD59-A6C34878D82A}">
                    <a16:rowId xmlns:a16="http://schemas.microsoft.com/office/drawing/2014/main" val="2789678953"/>
                  </a:ext>
                </a:extLst>
              </a:tr>
              <a:tr h="307632">
                <a:tc>
                  <a:txBody>
                    <a:bodyPr/>
                    <a:lstStyle/>
                    <a:p>
                      <a:pPr>
                        <a:buNone/>
                      </a:pPr>
                      <a:r>
                        <a:rPr lang="en-GB"/>
                        <a:t>CNS</a:t>
                      </a:r>
                    </a:p>
                  </a:txBody>
                  <a:tcPr anchor="ctr">
                    <a:lnL>
                      <a:noFill/>
                    </a:lnL>
                    <a:lnR>
                      <a:noFill/>
                    </a:lnR>
                    <a:lnT>
                      <a:noFill/>
                    </a:lnT>
                    <a:lnB>
                      <a:noFill/>
                    </a:lnB>
                    <a:noFill/>
                  </a:tcPr>
                </a:tc>
                <a:tc>
                  <a:txBody>
                    <a:bodyPr/>
                    <a:lstStyle/>
                    <a:p>
                      <a:pPr>
                        <a:buNone/>
                      </a:pPr>
                      <a:r>
                        <a:rPr lang="en-GB"/>
                        <a:t>4x/week</a:t>
                      </a:r>
                    </a:p>
                  </a:txBody>
                  <a:tcPr anchor="ctr">
                    <a:lnL>
                      <a:noFill/>
                    </a:lnL>
                    <a:lnR>
                      <a:noFill/>
                    </a:lnR>
                    <a:lnT>
                      <a:noFill/>
                    </a:lnT>
                    <a:lnB>
                      <a:noFill/>
                    </a:lnB>
                    <a:noFill/>
                  </a:tcPr>
                </a:tc>
                <a:tc>
                  <a:txBody>
                    <a:bodyPr/>
                    <a:lstStyle/>
                    <a:p>
                      <a:pPr>
                        <a:buNone/>
                      </a:pPr>
                      <a:r>
                        <a:rPr lang="en-GB" dirty="0"/>
                        <a:t>Smolov Jr</a:t>
                      </a:r>
                    </a:p>
                  </a:txBody>
                  <a:tcPr anchor="ctr">
                    <a:lnL>
                      <a:noFill/>
                    </a:lnL>
                    <a:lnR>
                      <a:noFill/>
                    </a:lnR>
                    <a:lnT>
                      <a:noFill/>
                    </a:lnT>
                    <a:lnB>
                      <a:noFill/>
                    </a:lnB>
                    <a:noFill/>
                  </a:tcPr>
                </a:tc>
                <a:extLst>
                  <a:ext uri="{0D108BD9-81ED-4DB2-BD59-A6C34878D82A}">
                    <a16:rowId xmlns:a16="http://schemas.microsoft.com/office/drawing/2014/main" val="2905050858"/>
                  </a:ext>
                </a:extLst>
              </a:tr>
            </a:tbl>
          </a:graphicData>
        </a:graphic>
      </p:graphicFrame>
      <p:sp>
        <p:nvSpPr>
          <p:cNvPr id="6" name="TextBox 5">
            <a:extLst>
              <a:ext uri="{FF2B5EF4-FFF2-40B4-BE49-F238E27FC236}">
                <a16:creationId xmlns:a16="http://schemas.microsoft.com/office/drawing/2014/main" id="{921DB14B-CB8F-AC71-BDC0-EBB8EA662A7D}"/>
              </a:ext>
            </a:extLst>
          </p:cNvPr>
          <p:cNvSpPr txBox="1"/>
          <p:nvPr/>
        </p:nvSpPr>
        <p:spPr>
          <a:xfrm>
            <a:off x="85725" y="3860800"/>
            <a:ext cx="728982" cy="307777"/>
          </a:xfrm>
          <a:prstGeom prst="rect">
            <a:avLst/>
          </a:prstGeom>
          <a:noFill/>
        </p:spPr>
        <p:txBody>
          <a:bodyPr wrap="none" rtlCol="0">
            <a:spAutoFit/>
          </a:bodyPr>
          <a:lstStyle/>
          <a:p>
            <a:r>
              <a:rPr lang="en-GB" sz="1400" dirty="0"/>
              <a:t>Table 1</a:t>
            </a:r>
          </a:p>
        </p:txBody>
      </p:sp>
      <p:sp>
        <p:nvSpPr>
          <p:cNvPr id="7" name="TextBox 6">
            <a:extLst>
              <a:ext uri="{FF2B5EF4-FFF2-40B4-BE49-F238E27FC236}">
                <a16:creationId xmlns:a16="http://schemas.microsoft.com/office/drawing/2014/main" id="{1F7A8C9E-6A51-ABDB-2058-282CAAA61DC9}"/>
              </a:ext>
            </a:extLst>
          </p:cNvPr>
          <p:cNvSpPr txBox="1"/>
          <p:nvPr/>
        </p:nvSpPr>
        <p:spPr>
          <a:xfrm>
            <a:off x="85724" y="6201314"/>
            <a:ext cx="728982" cy="307777"/>
          </a:xfrm>
          <a:prstGeom prst="rect">
            <a:avLst/>
          </a:prstGeom>
          <a:noFill/>
        </p:spPr>
        <p:txBody>
          <a:bodyPr wrap="none" rtlCol="0">
            <a:spAutoFit/>
          </a:bodyPr>
          <a:lstStyle/>
          <a:p>
            <a:r>
              <a:rPr lang="en-GB" sz="1400" dirty="0"/>
              <a:t>Table 2</a:t>
            </a:r>
          </a:p>
        </p:txBody>
      </p:sp>
    </p:spTree>
    <p:extLst>
      <p:ext uri="{BB962C8B-B14F-4D97-AF65-F5344CB8AC3E}">
        <p14:creationId xmlns:p14="http://schemas.microsoft.com/office/powerpoint/2010/main" val="12031805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Printed cardiogram">
            <a:extLst>
              <a:ext uri="{FF2B5EF4-FFF2-40B4-BE49-F238E27FC236}">
                <a16:creationId xmlns:a16="http://schemas.microsoft.com/office/drawing/2014/main" id="{FF35EA57-ADA0-DF4B-1335-70D3EEC5C2CB}"/>
              </a:ext>
            </a:extLst>
          </p:cNvPr>
          <p:cNvPicPr>
            <a:picLocks noChangeAspect="1"/>
          </p:cNvPicPr>
          <p:nvPr/>
        </p:nvPicPr>
        <p:blipFill>
          <a:blip r:embed="rId2">
            <a:extLst>
              <a:ext uri="{28A0092B-C50C-407E-A947-70E740481C1C}">
                <a14:useLocalDpi xmlns:a14="http://schemas.microsoft.com/office/drawing/2010/main" val="0"/>
              </a:ext>
            </a:extLst>
          </a:blip>
          <a:srcRect l="6843" r="3623"/>
          <a:stretch>
            <a:fillRect/>
          </a:stretch>
        </p:blipFill>
        <p:spPr>
          <a:xfrm>
            <a:off x="2522356" y="10"/>
            <a:ext cx="9669642" cy="6857990"/>
          </a:xfrm>
          <a:prstGeom prst="rect">
            <a:avLst/>
          </a:prstGeom>
        </p:spPr>
      </p:pic>
      <p:sp>
        <p:nvSpPr>
          <p:cNvPr id="18" name="Rectangle 17">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6D70D7A-1840-57EE-3ECF-0F5821D18EF6}"/>
              </a:ext>
            </a:extLst>
          </p:cNvPr>
          <p:cNvSpPr>
            <a:spLocks noGrp="1"/>
          </p:cNvSpPr>
          <p:nvPr>
            <p:ph type="title"/>
          </p:nvPr>
        </p:nvSpPr>
        <p:spPr>
          <a:xfrm>
            <a:off x="838200" y="365125"/>
            <a:ext cx="3822189" cy="1899912"/>
          </a:xfrm>
        </p:spPr>
        <p:txBody>
          <a:bodyPr>
            <a:normAutofit/>
          </a:bodyPr>
          <a:lstStyle/>
          <a:p>
            <a:r>
              <a:rPr lang="en-GB" sz="4000" b="1"/>
              <a:t>Method: Testing</a:t>
            </a:r>
            <a:br>
              <a:rPr lang="en-GB" sz="4000"/>
            </a:br>
            <a:endParaRPr lang="en-GB" sz="4000"/>
          </a:p>
        </p:txBody>
      </p:sp>
      <p:sp>
        <p:nvSpPr>
          <p:cNvPr id="3" name="Content Placeholder 2">
            <a:extLst>
              <a:ext uri="{FF2B5EF4-FFF2-40B4-BE49-F238E27FC236}">
                <a16:creationId xmlns:a16="http://schemas.microsoft.com/office/drawing/2014/main" id="{561F3AF0-E83D-8586-368D-B586FBDFE221}"/>
              </a:ext>
            </a:extLst>
          </p:cNvPr>
          <p:cNvSpPr>
            <a:spLocks noGrp="1"/>
          </p:cNvSpPr>
          <p:nvPr>
            <p:ph idx="1"/>
          </p:nvPr>
        </p:nvSpPr>
        <p:spPr>
          <a:xfrm>
            <a:off x="838200" y="1766047"/>
            <a:ext cx="4576482" cy="4881496"/>
          </a:xfrm>
        </p:spPr>
        <p:txBody>
          <a:bodyPr>
            <a:normAutofit/>
          </a:bodyPr>
          <a:lstStyle/>
          <a:p>
            <a:pPr marL="0" indent="0">
              <a:buNone/>
            </a:pPr>
            <a:r>
              <a:rPr lang="en-GB" sz="1700" dirty="0"/>
              <a:t>One-repetition maximum bench press was used to assess strength.</a:t>
            </a:r>
          </a:p>
          <a:p>
            <a:pPr marL="0" indent="0">
              <a:buNone/>
            </a:pPr>
            <a:r>
              <a:rPr lang="en-GB" sz="1700" dirty="0"/>
              <a:t>Testing was conducted at three points:</a:t>
            </a:r>
          </a:p>
          <a:p>
            <a:pPr lvl="0"/>
            <a:r>
              <a:rPr lang="en-GB" sz="1700" dirty="0"/>
              <a:t>Pre-test </a:t>
            </a:r>
          </a:p>
          <a:p>
            <a:pPr lvl="0"/>
            <a:r>
              <a:rPr lang="en-GB" sz="1700" dirty="0"/>
              <a:t>Mid-test </a:t>
            </a:r>
          </a:p>
          <a:p>
            <a:pPr lvl="0"/>
            <a:r>
              <a:rPr lang="en-GB" sz="1700" dirty="0"/>
              <a:t>Post-test </a:t>
            </a:r>
          </a:p>
          <a:p>
            <a:pPr marL="0" indent="0">
              <a:buNone/>
            </a:pPr>
            <a:endParaRPr lang="en-GB" sz="1700" dirty="0"/>
          </a:p>
          <a:p>
            <a:pPr marL="0" indent="0">
              <a:buNone/>
            </a:pPr>
            <a:endParaRPr lang="en-GB" sz="1700" dirty="0"/>
          </a:p>
          <a:p>
            <a:pPr marL="0" indent="0">
              <a:buNone/>
            </a:pPr>
            <a:endParaRPr lang="en-GB" sz="1700" dirty="0"/>
          </a:p>
          <a:p>
            <a:pPr marL="0" indent="0">
              <a:buNone/>
            </a:pPr>
            <a:r>
              <a:rPr lang="en-GB" sz="1700" dirty="0"/>
              <a:t>The one-repetition maximum is widely recognised as a valid and reliable measure of maximal strength, making it appropriate for this study.</a:t>
            </a:r>
          </a:p>
          <a:p>
            <a:endParaRPr lang="en-GB" sz="1700" dirty="0"/>
          </a:p>
        </p:txBody>
      </p:sp>
      <p:sp>
        <p:nvSpPr>
          <p:cNvPr id="5" name="TextBox 4">
            <a:extLst>
              <a:ext uri="{FF2B5EF4-FFF2-40B4-BE49-F238E27FC236}">
                <a16:creationId xmlns:a16="http://schemas.microsoft.com/office/drawing/2014/main" id="{191541CA-E5C8-FB10-D317-C20C59A9E7A5}"/>
              </a:ext>
            </a:extLst>
          </p:cNvPr>
          <p:cNvSpPr txBox="1"/>
          <p:nvPr/>
        </p:nvSpPr>
        <p:spPr>
          <a:xfrm>
            <a:off x="847767" y="3883629"/>
            <a:ext cx="3349171" cy="646331"/>
          </a:xfrm>
          <a:prstGeom prst="rect">
            <a:avLst/>
          </a:prstGeom>
          <a:noFill/>
        </p:spPr>
        <p:txBody>
          <a:bodyPr wrap="square">
            <a:spAutoFit/>
          </a:bodyPr>
          <a:lstStyle/>
          <a:p>
            <a:pPr>
              <a:buNone/>
            </a:pPr>
            <a:r>
              <a:rPr lang="en-GB" dirty="0"/>
              <a:t>PRE → MID → POST</a:t>
            </a:r>
          </a:p>
          <a:p>
            <a:pPr>
              <a:buNone/>
            </a:pPr>
            <a:r>
              <a:rPr lang="en-GB" dirty="0"/>
              <a:t>Week 0 → Week 2 → Week 4</a:t>
            </a:r>
          </a:p>
        </p:txBody>
      </p:sp>
    </p:spTree>
    <p:extLst>
      <p:ext uri="{BB962C8B-B14F-4D97-AF65-F5344CB8AC3E}">
        <p14:creationId xmlns:p14="http://schemas.microsoft.com/office/powerpoint/2010/main" val="28716454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36FCD7-6CA8-0D92-095D-3E5ACB053E7B}"/>
              </a:ext>
            </a:extLst>
          </p:cNvPr>
          <p:cNvSpPr>
            <a:spLocks noGrp="1"/>
          </p:cNvSpPr>
          <p:nvPr>
            <p:ph type="title"/>
          </p:nvPr>
        </p:nvSpPr>
        <p:spPr>
          <a:xfrm>
            <a:off x="726882" y="78241"/>
            <a:ext cx="4139316" cy="1325563"/>
          </a:xfrm>
        </p:spPr>
        <p:txBody>
          <a:bodyPr/>
          <a:lstStyle/>
          <a:p>
            <a:r>
              <a:rPr lang="en-GB" b="1" dirty="0"/>
              <a:t>Results</a:t>
            </a:r>
            <a:endParaRPr lang="en-GB" dirty="0"/>
          </a:p>
        </p:txBody>
      </p:sp>
      <p:sp>
        <p:nvSpPr>
          <p:cNvPr id="16" name="TextBox 15">
            <a:extLst>
              <a:ext uri="{FF2B5EF4-FFF2-40B4-BE49-F238E27FC236}">
                <a16:creationId xmlns:a16="http://schemas.microsoft.com/office/drawing/2014/main" id="{E86B81EE-7115-4564-16B2-4A01A0EAD4AD}"/>
              </a:ext>
            </a:extLst>
          </p:cNvPr>
          <p:cNvSpPr txBox="1"/>
          <p:nvPr/>
        </p:nvSpPr>
        <p:spPr>
          <a:xfrm>
            <a:off x="631372" y="1778725"/>
            <a:ext cx="3580863" cy="1200329"/>
          </a:xfrm>
          <a:prstGeom prst="rect">
            <a:avLst/>
          </a:prstGeom>
          <a:noFill/>
        </p:spPr>
        <p:txBody>
          <a:bodyPr wrap="square">
            <a:spAutoFit/>
          </a:bodyPr>
          <a:lstStyle/>
          <a:p>
            <a:pPr>
              <a:buFont typeface="Arial" panose="020B0604020202020204" pitchFamily="34" charset="0"/>
              <a:buChar char="•"/>
            </a:pPr>
            <a:r>
              <a:rPr lang="en-GB" sz="2400" dirty="0"/>
              <a:t>Hypertrophy: +1.67 kg </a:t>
            </a:r>
          </a:p>
          <a:p>
            <a:pPr>
              <a:buFont typeface="Arial" panose="020B0604020202020204" pitchFamily="34" charset="0"/>
              <a:buChar char="•"/>
            </a:pPr>
            <a:r>
              <a:rPr lang="en-GB" sz="2400" dirty="0"/>
              <a:t>CNS: +8.33 kg </a:t>
            </a:r>
          </a:p>
          <a:p>
            <a:pPr>
              <a:buFont typeface="Arial" panose="020B0604020202020204" pitchFamily="34" charset="0"/>
              <a:buChar char="•"/>
            </a:pPr>
            <a:r>
              <a:rPr lang="en-GB" sz="2400" dirty="0"/>
              <a:t>CNS improved ~5x more </a:t>
            </a:r>
          </a:p>
        </p:txBody>
      </p:sp>
      <p:sp>
        <p:nvSpPr>
          <p:cNvPr id="18" name="TextBox 17">
            <a:extLst>
              <a:ext uri="{FF2B5EF4-FFF2-40B4-BE49-F238E27FC236}">
                <a16:creationId xmlns:a16="http://schemas.microsoft.com/office/drawing/2014/main" id="{30D0131A-C2A2-A842-EC25-B7856C7CFBDA}"/>
              </a:ext>
            </a:extLst>
          </p:cNvPr>
          <p:cNvSpPr txBox="1"/>
          <p:nvPr/>
        </p:nvSpPr>
        <p:spPr>
          <a:xfrm>
            <a:off x="631372" y="3353975"/>
            <a:ext cx="3580864" cy="2308324"/>
          </a:xfrm>
          <a:prstGeom prst="rect">
            <a:avLst/>
          </a:prstGeom>
          <a:noFill/>
        </p:spPr>
        <p:txBody>
          <a:bodyPr wrap="square">
            <a:spAutoFit/>
          </a:bodyPr>
          <a:lstStyle/>
          <a:p>
            <a:pPr>
              <a:buNone/>
            </a:pPr>
            <a:r>
              <a:rPr lang="en-GB" sz="2400" dirty="0"/>
              <a:t>The CNS group demonstrated substantially greater improvements despite the short duration of the study.</a:t>
            </a:r>
          </a:p>
        </p:txBody>
      </p:sp>
      <p:pic>
        <p:nvPicPr>
          <p:cNvPr id="20" name="Picture 19">
            <a:extLst>
              <a:ext uri="{FF2B5EF4-FFF2-40B4-BE49-F238E27FC236}">
                <a16:creationId xmlns:a16="http://schemas.microsoft.com/office/drawing/2014/main" id="{511C2F99-7149-764B-F2DB-03810E0415BD}"/>
              </a:ext>
            </a:extLst>
          </p:cNvPr>
          <p:cNvPicPr>
            <a:picLocks noChangeAspect="1"/>
          </p:cNvPicPr>
          <p:nvPr/>
        </p:nvPicPr>
        <p:blipFill>
          <a:blip r:embed="rId2"/>
          <a:stretch>
            <a:fillRect/>
          </a:stretch>
        </p:blipFill>
        <p:spPr>
          <a:xfrm>
            <a:off x="4114811" y="1143609"/>
            <a:ext cx="7911160" cy="4665080"/>
          </a:xfrm>
          <a:prstGeom prst="rect">
            <a:avLst/>
          </a:prstGeom>
        </p:spPr>
      </p:pic>
      <p:sp>
        <p:nvSpPr>
          <p:cNvPr id="3" name="TextBox 2">
            <a:extLst>
              <a:ext uri="{FF2B5EF4-FFF2-40B4-BE49-F238E27FC236}">
                <a16:creationId xmlns:a16="http://schemas.microsoft.com/office/drawing/2014/main" id="{363D73FB-0C4C-0E0E-788C-FD444ABFEE16}"/>
              </a:ext>
            </a:extLst>
          </p:cNvPr>
          <p:cNvSpPr txBox="1"/>
          <p:nvPr/>
        </p:nvSpPr>
        <p:spPr>
          <a:xfrm>
            <a:off x="4866198" y="5808689"/>
            <a:ext cx="963534" cy="369332"/>
          </a:xfrm>
          <a:prstGeom prst="rect">
            <a:avLst/>
          </a:prstGeom>
          <a:noFill/>
        </p:spPr>
        <p:txBody>
          <a:bodyPr wrap="none" rtlCol="0">
            <a:spAutoFit/>
          </a:bodyPr>
          <a:lstStyle/>
          <a:p>
            <a:r>
              <a:rPr lang="en-GB" dirty="0"/>
              <a:t>Figure 1</a:t>
            </a:r>
          </a:p>
        </p:txBody>
      </p:sp>
    </p:spTree>
    <p:extLst>
      <p:ext uri="{BB962C8B-B14F-4D97-AF65-F5344CB8AC3E}">
        <p14:creationId xmlns:p14="http://schemas.microsoft.com/office/powerpoint/2010/main" val="10517949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22587ECF-85E9-4393-9D87-8EB6F3F6C2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45B06D-7267-5B90-624D-9970877FBFAE}"/>
              </a:ext>
            </a:extLst>
          </p:cNvPr>
          <p:cNvSpPr>
            <a:spLocks noGrp="1"/>
          </p:cNvSpPr>
          <p:nvPr>
            <p:ph type="title"/>
          </p:nvPr>
        </p:nvSpPr>
        <p:spPr>
          <a:xfrm>
            <a:off x="838199" y="537883"/>
            <a:ext cx="4783697" cy="713796"/>
          </a:xfrm>
        </p:spPr>
        <p:txBody>
          <a:bodyPr anchor="b">
            <a:normAutofit/>
          </a:bodyPr>
          <a:lstStyle/>
          <a:p>
            <a:r>
              <a:rPr lang="en-GB" sz="4000" b="1" dirty="0"/>
              <a:t>Key Finding</a:t>
            </a:r>
            <a:endParaRPr lang="en-GB" sz="4000" dirty="0"/>
          </a:p>
        </p:txBody>
      </p:sp>
      <p:sp>
        <p:nvSpPr>
          <p:cNvPr id="3" name="Content Placeholder 2">
            <a:extLst>
              <a:ext uri="{FF2B5EF4-FFF2-40B4-BE49-F238E27FC236}">
                <a16:creationId xmlns:a16="http://schemas.microsoft.com/office/drawing/2014/main" id="{F1D0A00C-72D6-440B-9FC6-10D00F133145}"/>
              </a:ext>
            </a:extLst>
          </p:cNvPr>
          <p:cNvSpPr>
            <a:spLocks noGrp="1"/>
          </p:cNvSpPr>
          <p:nvPr>
            <p:ph idx="1"/>
          </p:nvPr>
        </p:nvSpPr>
        <p:spPr>
          <a:xfrm>
            <a:off x="838199" y="1956216"/>
            <a:ext cx="4490059" cy="4163690"/>
          </a:xfrm>
        </p:spPr>
        <p:txBody>
          <a:bodyPr>
            <a:normAutofit/>
          </a:bodyPr>
          <a:lstStyle/>
          <a:p>
            <a:r>
              <a:rPr lang="en-GB" sz="2000" dirty="0"/>
              <a:t>One participant in the CNS group showed a decrease in performance at the mid-test, followed by a large increase at the post-test.</a:t>
            </a:r>
          </a:p>
          <a:p>
            <a:r>
              <a:rPr lang="en-GB" sz="2000" dirty="0"/>
              <a:t>This suggests fatigue accumulation during the training phase, followed by supercompensation after the </a:t>
            </a:r>
            <a:r>
              <a:rPr lang="en-GB" sz="2000" dirty="0" err="1"/>
              <a:t>deload</a:t>
            </a:r>
            <a:r>
              <a:rPr lang="en-GB" sz="2000" dirty="0"/>
              <a:t> period, which is a common response in high-intensity training programmes (Enoka and Duchateau, 2017).</a:t>
            </a:r>
          </a:p>
          <a:p>
            <a:endParaRPr lang="en-GB" sz="2000" dirty="0"/>
          </a:p>
        </p:txBody>
      </p:sp>
      <p:pic>
        <p:nvPicPr>
          <p:cNvPr id="11" name="Picture 10">
            <a:extLst>
              <a:ext uri="{FF2B5EF4-FFF2-40B4-BE49-F238E27FC236}">
                <a16:creationId xmlns:a16="http://schemas.microsoft.com/office/drawing/2014/main" id="{EA0B4D4B-9499-5848-E9C4-6E435D8CFD0F}"/>
              </a:ext>
            </a:extLst>
          </p:cNvPr>
          <p:cNvPicPr>
            <a:picLocks noChangeAspect="1"/>
          </p:cNvPicPr>
          <p:nvPr/>
        </p:nvPicPr>
        <p:blipFill>
          <a:blip r:embed="rId3"/>
          <a:stretch>
            <a:fillRect/>
          </a:stretch>
        </p:blipFill>
        <p:spPr>
          <a:xfrm>
            <a:off x="5328258" y="1356610"/>
            <a:ext cx="6783685" cy="4002374"/>
          </a:xfrm>
          <a:prstGeom prst="rect">
            <a:avLst/>
          </a:prstGeom>
        </p:spPr>
      </p:pic>
      <p:sp>
        <p:nvSpPr>
          <p:cNvPr id="4" name="TextBox 3">
            <a:extLst>
              <a:ext uri="{FF2B5EF4-FFF2-40B4-BE49-F238E27FC236}">
                <a16:creationId xmlns:a16="http://schemas.microsoft.com/office/drawing/2014/main" id="{43DE50D2-247A-08C7-424E-EBAD0282FE59}"/>
              </a:ext>
            </a:extLst>
          </p:cNvPr>
          <p:cNvSpPr txBox="1"/>
          <p:nvPr/>
        </p:nvSpPr>
        <p:spPr>
          <a:xfrm>
            <a:off x="5900210" y="5358984"/>
            <a:ext cx="963534" cy="369332"/>
          </a:xfrm>
          <a:prstGeom prst="rect">
            <a:avLst/>
          </a:prstGeom>
          <a:noFill/>
        </p:spPr>
        <p:txBody>
          <a:bodyPr wrap="none" rtlCol="0">
            <a:spAutoFit/>
          </a:bodyPr>
          <a:lstStyle/>
          <a:p>
            <a:r>
              <a:rPr lang="en-GB" dirty="0"/>
              <a:t>Figure 2</a:t>
            </a:r>
          </a:p>
        </p:txBody>
      </p:sp>
    </p:spTree>
    <p:extLst>
      <p:ext uri="{BB962C8B-B14F-4D97-AF65-F5344CB8AC3E}">
        <p14:creationId xmlns:p14="http://schemas.microsoft.com/office/powerpoint/2010/main" val="34047447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65969F-A937-23F3-2757-B6EAB9C06677}"/>
              </a:ext>
            </a:extLst>
          </p:cNvPr>
          <p:cNvSpPr>
            <a:spLocks noGrp="1"/>
          </p:cNvSpPr>
          <p:nvPr>
            <p:ph type="title"/>
          </p:nvPr>
        </p:nvSpPr>
        <p:spPr/>
        <p:txBody>
          <a:bodyPr/>
          <a:lstStyle/>
          <a:p>
            <a:r>
              <a:rPr lang="en-GB" b="1" dirty="0"/>
              <a:t>Discussion</a:t>
            </a:r>
            <a:endParaRPr lang="en-GB" dirty="0"/>
          </a:p>
        </p:txBody>
      </p:sp>
      <p:sp>
        <p:nvSpPr>
          <p:cNvPr id="3" name="Content Placeholder 2">
            <a:extLst>
              <a:ext uri="{FF2B5EF4-FFF2-40B4-BE49-F238E27FC236}">
                <a16:creationId xmlns:a16="http://schemas.microsoft.com/office/drawing/2014/main" id="{86F8DB26-8A5E-3230-9733-A369A8772C44}"/>
              </a:ext>
            </a:extLst>
          </p:cNvPr>
          <p:cNvSpPr>
            <a:spLocks noGrp="1"/>
          </p:cNvSpPr>
          <p:nvPr>
            <p:ph idx="1"/>
          </p:nvPr>
        </p:nvSpPr>
        <p:spPr>
          <a:xfrm>
            <a:off x="838200" y="1545771"/>
            <a:ext cx="10515600" cy="4884058"/>
          </a:xfrm>
        </p:spPr>
        <p:txBody>
          <a:bodyPr>
            <a:normAutofit fontScale="70000" lnSpcReduction="20000"/>
          </a:bodyPr>
          <a:lstStyle/>
          <a:p>
            <a:pPr marL="0" indent="0">
              <a:buNone/>
            </a:pPr>
            <a:endParaRPr lang="en-GB" dirty="0"/>
          </a:p>
          <a:p>
            <a:r>
              <a:rPr lang="en-GB" dirty="0"/>
              <a:t>The results support the hypothesis that CNS-focused training leads to greater short-term strength gains.</a:t>
            </a:r>
          </a:p>
          <a:p>
            <a:r>
              <a:rPr lang="en-GB" dirty="0"/>
              <a:t>This can be explained by neural adaptations, including increased motor unit recruitment and improved coordination (Hortobágyi, 2021; </a:t>
            </a:r>
            <a:r>
              <a:rPr lang="en-GB" dirty="0" err="1"/>
              <a:t>Škarabot</a:t>
            </a:r>
            <a:r>
              <a:rPr lang="en-GB" dirty="0"/>
              <a:t> et al., 2020).</a:t>
            </a:r>
          </a:p>
          <a:p>
            <a:r>
              <a:rPr lang="en-GB" dirty="0"/>
              <a:t>The high frequency of bench press training in the CNS group likely also improved technique and movement efficiency, aligning with the principle of specificity in resistance training (Stone, Stone and Sands, 2007).</a:t>
            </a:r>
          </a:p>
          <a:p>
            <a:r>
              <a:rPr lang="en-GB" dirty="0"/>
              <a:t>In contrast, the hypertrophy group showed minimal improvements.</a:t>
            </a:r>
          </a:p>
          <a:p>
            <a:r>
              <a:rPr lang="en-GB" dirty="0"/>
              <a:t>This is likely due to the longer time required for hypertrophy adaptations to occur </a:t>
            </a:r>
            <a:r>
              <a:rPr lang="nl-NL" dirty="0"/>
              <a:t>(Schoenfeld, 2010; Lopez et al., 2020).</a:t>
            </a:r>
            <a:endParaRPr lang="en-GB" dirty="0"/>
          </a:p>
          <a:p>
            <a:r>
              <a:rPr lang="en-GB" dirty="0"/>
              <a:t>Additionally, the hypertrophy group trained the bench press less frequently and included accessory exercises, reducing training specificity.</a:t>
            </a:r>
          </a:p>
          <a:p>
            <a:r>
              <a:rPr lang="en-GB" dirty="0"/>
              <a:t>This highlights the importance of the principle of specificity, as training the exact movement more frequently leads to greater performance improvements.</a:t>
            </a:r>
          </a:p>
          <a:p>
            <a:r>
              <a:rPr lang="en-GB" dirty="0"/>
              <a:t>Overall, the findings align with research showing that early strength gains are primarily driven by neural adaptations rather than increases in muscle size (Del Vecchio et al., 2019).</a:t>
            </a:r>
          </a:p>
          <a:p>
            <a:endParaRPr lang="en-GB" dirty="0"/>
          </a:p>
        </p:txBody>
      </p:sp>
    </p:spTree>
    <p:extLst>
      <p:ext uri="{BB962C8B-B14F-4D97-AF65-F5344CB8AC3E}">
        <p14:creationId xmlns:p14="http://schemas.microsoft.com/office/powerpoint/2010/main" val="30537409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7CF29B-3EEA-3A82-CAC3-37F39E53F050}"/>
              </a:ext>
            </a:extLst>
          </p:cNvPr>
          <p:cNvSpPr>
            <a:spLocks noGrp="1"/>
          </p:cNvSpPr>
          <p:nvPr>
            <p:ph type="title"/>
          </p:nvPr>
        </p:nvSpPr>
        <p:spPr>
          <a:xfrm>
            <a:off x="838200" y="365125"/>
            <a:ext cx="9096829" cy="1325563"/>
          </a:xfrm>
        </p:spPr>
        <p:txBody>
          <a:bodyPr>
            <a:normAutofit/>
          </a:bodyPr>
          <a:lstStyle/>
          <a:p>
            <a:r>
              <a:rPr lang="en-GB" sz="5400" b="1"/>
              <a:t>Limitations</a:t>
            </a:r>
            <a:endParaRPr lang="en-GB" sz="5400" dirty="0"/>
          </a:p>
        </p:txBody>
      </p:sp>
      <p:sp>
        <p:nvSpPr>
          <p:cNvPr id="3" name="Content Placeholder 2">
            <a:extLst>
              <a:ext uri="{FF2B5EF4-FFF2-40B4-BE49-F238E27FC236}">
                <a16:creationId xmlns:a16="http://schemas.microsoft.com/office/drawing/2014/main" id="{571154FF-7372-E827-9A16-8F74151DBBD5}"/>
              </a:ext>
            </a:extLst>
          </p:cNvPr>
          <p:cNvSpPr>
            <a:spLocks noGrp="1"/>
          </p:cNvSpPr>
          <p:nvPr>
            <p:ph idx="1"/>
          </p:nvPr>
        </p:nvSpPr>
        <p:spPr>
          <a:xfrm>
            <a:off x="838199" y="1825625"/>
            <a:ext cx="10156372" cy="4038146"/>
          </a:xfrm>
        </p:spPr>
        <p:txBody>
          <a:bodyPr>
            <a:normAutofit fontScale="77500" lnSpcReduction="20000"/>
          </a:bodyPr>
          <a:lstStyle/>
          <a:p>
            <a:endParaRPr lang="en-GB" dirty="0"/>
          </a:p>
          <a:p>
            <a:r>
              <a:rPr lang="en-GB" dirty="0"/>
              <a:t>The sample size was small, with only six participants, limiting the reliability and generalisability of the findings.</a:t>
            </a:r>
          </a:p>
          <a:p>
            <a:r>
              <a:rPr lang="en-GB" dirty="0"/>
              <a:t>The study duration was only four weeks, which is insufficient to fully observe hypertrophy adaptations.</a:t>
            </a:r>
          </a:p>
          <a:p>
            <a:r>
              <a:rPr lang="en-GB" dirty="0"/>
              <a:t>Muscle size was not directly measured, meaning conclusions about hypertrophy are indirect.</a:t>
            </a:r>
          </a:p>
          <a:p>
            <a:r>
              <a:rPr lang="en-GB" dirty="0"/>
              <a:t>The training frequency differed between groups, which may have influenced the results.</a:t>
            </a:r>
          </a:p>
          <a:p>
            <a:r>
              <a:rPr lang="en-GB" dirty="0"/>
              <a:t>Testing carried out in 2.5kg increments, potentially hiding smaller increases in 1RM.</a:t>
            </a:r>
          </a:p>
          <a:p>
            <a:r>
              <a:rPr lang="en-GB" dirty="0"/>
              <a:t>Short-term studies may overemphasise neural adaptation while underrepresenting hypertrophic adaptation (Behm, 1995).</a:t>
            </a:r>
          </a:p>
        </p:txBody>
      </p:sp>
      <p:pic>
        <p:nvPicPr>
          <p:cNvPr id="7" name="Graphic 6" descr="Warning with solid fill">
            <a:extLst>
              <a:ext uri="{FF2B5EF4-FFF2-40B4-BE49-F238E27FC236}">
                <a16:creationId xmlns:a16="http://schemas.microsoft.com/office/drawing/2014/main" id="{1D7519AC-AF20-BB30-2A1B-068D41C1318B}"/>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5150756" y="159430"/>
            <a:ext cx="1531258" cy="1531258"/>
          </a:xfrm>
          <a:prstGeom prst="rect">
            <a:avLst/>
          </a:prstGeom>
        </p:spPr>
      </p:pic>
    </p:spTree>
    <p:extLst>
      <p:ext uri="{BB962C8B-B14F-4D97-AF65-F5344CB8AC3E}">
        <p14:creationId xmlns:p14="http://schemas.microsoft.com/office/powerpoint/2010/main" val="36867147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DNA illustration">
            <a:extLst>
              <a:ext uri="{FF2B5EF4-FFF2-40B4-BE49-F238E27FC236}">
                <a16:creationId xmlns:a16="http://schemas.microsoft.com/office/drawing/2014/main" id="{CEEFC384-7862-65CC-ADF6-FD5B71030CF8}"/>
              </a:ext>
            </a:extLst>
          </p:cNvPr>
          <p:cNvPicPr>
            <a:picLocks noChangeAspect="1"/>
          </p:cNvPicPr>
          <p:nvPr/>
        </p:nvPicPr>
        <p:blipFill>
          <a:blip r:embed="rId3">
            <a:extLst>
              <a:ext uri="{28A0092B-C50C-407E-A947-70E740481C1C}">
                <a14:useLocalDpi xmlns:a14="http://schemas.microsoft.com/office/drawing/2010/main" val="0"/>
              </a:ext>
            </a:extLst>
          </a:blip>
          <a:srcRect l="13286"/>
          <a:stretch>
            <a:fillRect/>
          </a:stretch>
        </p:blipFill>
        <p:spPr>
          <a:xfrm>
            <a:off x="2519309" y="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38BDDF0-8770-24EA-2A22-D231A96293C1}"/>
              </a:ext>
            </a:extLst>
          </p:cNvPr>
          <p:cNvSpPr>
            <a:spLocks noGrp="1"/>
          </p:cNvSpPr>
          <p:nvPr>
            <p:ph type="title"/>
          </p:nvPr>
        </p:nvSpPr>
        <p:spPr>
          <a:xfrm>
            <a:off x="838200" y="365125"/>
            <a:ext cx="3822189" cy="1899912"/>
          </a:xfrm>
        </p:spPr>
        <p:txBody>
          <a:bodyPr>
            <a:normAutofit/>
          </a:bodyPr>
          <a:lstStyle/>
          <a:p>
            <a:r>
              <a:rPr lang="en-GB" sz="4000" b="1"/>
              <a:t>Future Research</a:t>
            </a:r>
            <a:br>
              <a:rPr lang="en-GB" sz="4000"/>
            </a:br>
            <a:endParaRPr lang="en-GB" sz="4000"/>
          </a:p>
        </p:txBody>
      </p:sp>
      <p:sp>
        <p:nvSpPr>
          <p:cNvPr id="3" name="Content Placeholder 2">
            <a:extLst>
              <a:ext uri="{FF2B5EF4-FFF2-40B4-BE49-F238E27FC236}">
                <a16:creationId xmlns:a16="http://schemas.microsoft.com/office/drawing/2014/main" id="{75A7C10A-1C1B-B9D7-1C9C-78DD83FB9E0F}"/>
              </a:ext>
            </a:extLst>
          </p:cNvPr>
          <p:cNvSpPr>
            <a:spLocks noGrp="1"/>
          </p:cNvSpPr>
          <p:nvPr>
            <p:ph idx="1"/>
          </p:nvPr>
        </p:nvSpPr>
        <p:spPr>
          <a:xfrm>
            <a:off x="838200" y="2434201"/>
            <a:ext cx="3822189" cy="3742762"/>
          </a:xfrm>
        </p:spPr>
        <p:txBody>
          <a:bodyPr>
            <a:normAutofit/>
          </a:bodyPr>
          <a:lstStyle/>
          <a:p>
            <a:r>
              <a:rPr lang="en-GB" sz="1700"/>
              <a:t>Include a larger sample size and a longer duration of at least 8 to 12 weeks.</a:t>
            </a:r>
          </a:p>
          <a:p>
            <a:r>
              <a:rPr lang="en-GB" sz="1700"/>
              <a:t>Training frequency and volume should be controlled between groups.</a:t>
            </a:r>
          </a:p>
          <a:p>
            <a:r>
              <a:rPr lang="en-GB" sz="1700"/>
              <a:t>Additional measurements such as muscle size should be included to provide a more comprehensive comparison.</a:t>
            </a:r>
          </a:p>
          <a:p>
            <a:r>
              <a:rPr lang="en-GB" sz="1700"/>
              <a:t>Attempt to isolate neural and hypertrophic adaptations more effectively.</a:t>
            </a:r>
          </a:p>
          <a:p>
            <a:endParaRPr lang="en-GB" sz="1700"/>
          </a:p>
        </p:txBody>
      </p:sp>
    </p:spTree>
    <p:extLst>
      <p:ext uri="{BB962C8B-B14F-4D97-AF65-F5344CB8AC3E}">
        <p14:creationId xmlns:p14="http://schemas.microsoft.com/office/powerpoint/2010/main" val="37430114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uzzles in brain">
            <a:extLst>
              <a:ext uri="{FF2B5EF4-FFF2-40B4-BE49-F238E27FC236}">
                <a16:creationId xmlns:a16="http://schemas.microsoft.com/office/drawing/2014/main" id="{8D9BD8E2-1338-693B-C955-B31C6DBB1DA5}"/>
              </a:ext>
            </a:extLst>
          </p:cNvPr>
          <p:cNvPicPr>
            <a:picLocks noChangeAspect="1"/>
          </p:cNvPicPr>
          <p:nvPr/>
        </p:nvPicPr>
        <p:blipFill>
          <a:blip r:embed="rId2">
            <a:extLst>
              <a:ext uri="{28A0092B-C50C-407E-A947-70E740481C1C}">
                <a14:useLocalDpi xmlns:a14="http://schemas.microsoft.com/office/drawing/2010/main" val="0"/>
              </a:ext>
            </a:extLst>
          </a:blip>
          <a:srcRect l="5884" r="-1" b="-1"/>
          <a:stretch>
            <a:fillRect/>
          </a:stretch>
        </p:blipFill>
        <p:spPr>
          <a:xfrm>
            <a:off x="2522356"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7F0E2EE-AAF4-9CB6-8FFA-3B89179EB982}"/>
              </a:ext>
            </a:extLst>
          </p:cNvPr>
          <p:cNvSpPr>
            <a:spLocks noGrp="1"/>
          </p:cNvSpPr>
          <p:nvPr>
            <p:ph type="title"/>
          </p:nvPr>
        </p:nvSpPr>
        <p:spPr>
          <a:xfrm>
            <a:off x="838200" y="365125"/>
            <a:ext cx="3822189" cy="1899912"/>
          </a:xfrm>
        </p:spPr>
        <p:txBody>
          <a:bodyPr>
            <a:normAutofit/>
          </a:bodyPr>
          <a:lstStyle/>
          <a:p>
            <a:r>
              <a:rPr lang="en-GB" sz="4000" b="1"/>
              <a:t>Conclusion</a:t>
            </a:r>
            <a:br>
              <a:rPr lang="en-GB" sz="4000"/>
            </a:br>
            <a:endParaRPr lang="en-GB" sz="4000"/>
          </a:p>
        </p:txBody>
      </p:sp>
      <p:sp>
        <p:nvSpPr>
          <p:cNvPr id="3" name="Content Placeholder 2">
            <a:extLst>
              <a:ext uri="{FF2B5EF4-FFF2-40B4-BE49-F238E27FC236}">
                <a16:creationId xmlns:a16="http://schemas.microsoft.com/office/drawing/2014/main" id="{838AC9E9-E320-1D2B-3482-846515E7B8BA}"/>
              </a:ext>
            </a:extLst>
          </p:cNvPr>
          <p:cNvSpPr>
            <a:spLocks noGrp="1"/>
          </p:cNvSpPr>
          <p:nvPr>
            <p:ph idx="1"/>
          </p:nvPr>
        </p:nvSpPr>
        <p:spPr>
          <a:xfrm>
            <a:off x="838200" y="1809750"/>
            <a:ext cx="4267200" cy="4683125"/>
          </a:xfrm>
        </p:spPr>
        <p:txBody>
          <a:bodyPr>
            <a:normAutofit/>
          </a:bodyPr>
          <a:lstStyle/>
          <a:p>
            <a:r>
              <a:rPr lang="en-GB" sz="2000" dirty="0"/>
              <a:t>In conclusion, CNS-focused training resulted in significantly greater improvements in one-repetition maximum bench press strength over four weeks compared to hypertrophy training.</a:t>
            </a:r>
          </a:p>
          <a:p>
            <a:r>
              <a:rPr lang="en-GB" sz="2000" dirty="0"/>
              <a:t>This suggests that neural adaptations play a dominant role in short-term strength development.</a:t>
            </a:r>
          </a:p>
          <a:p>
            <a:r>
              <a:rPr lang="en-GB" sz="2000" dirty="0"/>
              <a:t>However, longer-term studies are required to fully compare these training approaches.</a:t>
            </a:r>
          </a:p>
          <a:p>
            <a:r>
              <a:rPr lang="en-GB" sz="2000" dirty="0"/>
              <a:t>These findings may be particularly useful for athletes seeking rapid short-term strength increases.</a:t>
            </a:r>
          </a:p>
          <a:p>
            <a:endParaRPr lang="en-GB" sz="1400" dirty="0"/>
          </a:p>
          <a:p>
            <a:endParaRPr lang="en-GB" sz="1400" dirty="0"/>
          </a:p>
        </p:txBody>
      </p:sp>
    </p:spTree>
    <p:extLst>
      <p:ext uri="{BB962C8B-B14F-4D97-AF65-F5344CB8AC3E}">
        <p14:creationId xmlns:p14="http://schemas.microsoft.com/office/powerpoint/2010/main" val="18903016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D810AC-FEFD-6C71-D1BE-83C22CB61A46}"/>
              </a:ext>
            </a:extLst>
          </p:cNvPr>
          <p:cNvSpPr>
            <a:spLocks noGrp="1"/>
          </p:cNvSpPr>
          <p:nvPr>
            <p:ph type="title"/>
          </p:nvPr>
        </p:nvSpPr>
        <p:spPr>
          <a:xfrm>
            <a:off x="838200" y="365125"/>
            <a:ext cx="10515600" cy="701676"/>
          </a:xfrm>
        </p:spPr>
        <p:txBody>
          <a:bodyPr/>
          <a:lstStyle/>
          <a:p>
            <a:r>
              <a:rPr lang="en-GB" dirty="0"/>
              <a:t>References</a:t>
            </a:r>
          </a:p>
        </p:txBody>
      </p:sp>
      <p:sp>
        <p:nvSpPr>
          <p:cNvPr id="3" name="Content Placeholder 2">
            <a:extLst>
              <a:ext uri="{FF2B5EF4-FFF2-40B4-BE49-F238E27FC236}">
                <a16:creationId xmlns:a16="http://schemas.microsoft.com/office/drawing/2014/main" id="{2765D245-8B98-8017-0F55-28C27C60DCD1}"/>
              </a:ext>
            </a:extLst>
          </p:cNvPr>
          <p:cNvSpPr>
            <a:spLocks noGrp="1"/>
          </p:cNvSpPr>
          <p:nvPr>
            <p:ph idx="1"/>
          </p:nvPr>
        </p:nvSpPr>
        <p:spPr>
          <a:xfrm>
            <a:off x="261257" y="1320800"/>
            <a:ext cx="11836400" cy="5537200"/>
          </a:xfrm>
        </p:spPr>
        <p:txBody>
          <a:bodyPr>
            <a:normAutofit fontScale="55000" lnSpcReduction="20000"/>
          </a:bodyPr>
          <a:lstStyle/>
          <a:p>
            <a:r>
              <a:rPr lang="en-GB" dirty="0"/>
              <a:t>Behm, D.G. (1995) ‘Neuromuscular implications and applications of resistance training’, </a:t>
            </a:r>
            <a:r>
              <a:rPr lang="en-GB" i="1" dirty="0"/>
              <a:t>Journal of Strength and Conditioning Research</a:t>
            </a:r>
            <a:r>
              <a:rPr lang="en-GB" dirty="0"/>
              <a:t>, 9(4), pp. 264–274.</a:t>
            </a:r>
            <a:br>
              <a:rPr lang="en-GB" dirty="0"/>
            </a:br>
            <a:r>
              <a:rPr lang="en-GB" dirty="0"/>
              <a:t>Available at: </a:t>
            </a:r>
            <a:r>
              <a:rPr lang="en-GB" dirty="0">
                <a:hlinkClick r:id="rId2"/>
              </a:rPr>
              <a:t>https://doi.org/10.1519/00124278-199511000-00014</a:t>
            </a:r>
            <a:r>
              <a:rPr lang="en-GB" dirty="0"/>
              <a:t> </a:t>
            </a:r>
          </a:p>
          <a:p>
            <a:r>
              <a:rPr lang="en-GB" dirty="0"/>
              <a:t>Del Vecchio, A., Casolo, A., Negro, F., </a:t>
            </a:r>
            <a:r>
              <a:rPr lang="en-GB" dirty="0" err="1"/>
              <a:t>Scorcelletti</a:t>
            </a:r>
            <a:r>
              <a:rPr lang="en-GB" dirty="0"/>
              <a:t>, M., </a:t>
            </a:r>
            <a:r>
              <a:rPr lang="en-GB" dirty="0" err="1"/>
              <a:t>Bazzucchi</a:t>
            </a:r>
            <a:r>
              <a:rPr lang="en-GB" dirty="0"/>
              <a:t>, I., Enoka, R.M., Felici, F. and Farina, D. (2019) ‘The increase in muscle force after 4 weeks of strength training is mediated by adaptations in motor unit recruitment and rate coding’, </a:t>
            </a:r>
            <a:r>
              <a:rPr lang="en-GB" i="1" dirty="0"/>
              <a:t>The Journal of Physiology</a:t>
            </a:r>
            <a:r>
              <a:rPr lang="en-GB" dirty="0"/>
              <a:t>, 597(7), pp. 1873–1887.</a:t>
            </a:r>
            <a:br>
              <a:rPr lang="en-GB" dirty="0"/>
            </a:br>
            <a:r>
              <a:rPr lang="en-GB" dirty="0"/>
              <a:t>Available at: </a:t>
            </a:r>
            <a:r>
              <a:rPr lang="en-GB" dirty="0">
                <a:hlinkClick r:id="rId3"/>
              </a:rPr>
              <a:t>https://physoc.onlinelibrary.wiley.com/doi/abs/10.1113/JP277250</a:t>
            </a:r>
            <a:r>
              <a:rPr lang="en-GB" dirty="0"/>
              <a:t> </a:t>
            </a:r>
          </a:p>
          <a:p>
            <a:r>
              <a:rPr lang="en-GB" dirty="0"/>
              <a:t>Enoka, R.M. and Duchateau, J. (2008) ‘Muscle fatigue: what, why and how it influences muscle function’, </a:t>
            </a:r>
            <a:r>
              <a:rPr lang="en-GB" i="1" dirty="0"/>
              <a:t>The Journal of Physiology</a:t>
            </a:r>
            <a:r>
              <a:rPr lang="en-GB" dirty="0"/>
              <a:t>, 586(1), pp. 11–23.</a:t>
            </a:r>
            <a:br>
              <a:rPr lang="en-GB" dirty="0"/>
            </a:br>
            <a:r>
              <a:rPr lang="en-GB" dirty="0"/>
              <a:t>Available at: </a:t>
            </a:r>
            <a:r>
              <a:rPr lang="en-GB" dirty="0">
                <a:hlinkClick r:id="rId4"/>
              </a:rPr>
              <a:t>https://pmc.ncbi.nlm.nih.gov/articles/PMC2375565</a:t>
            </a:r>
            <a:endParaRPr lang="en-GB" dirty="0"/>
          </a:p>
          <a:p>
            <a:r>
              <a:rPr lang="en-GB" dirty="0"/>
              <a:t>Haff, G.G. and Triplett, N.T. (2016) </a:t>
            </a:r>
            <a:r>
              <a:rPr lang="en-GB" i="1" dirty="0"/>
              <a:t>Essentials of Strength Training and Conditioning</a:t>
            </a:r>
            <a:r>
              <a:rPr lang="en-GB" dirty="0"/>
              <a:t>. 4th </a:t>
            </a:r>
            <a:r>
              <a:rPr lang="en-GB" dirty="0" err="1"/>
              <a:t>edn</a:t>
            </a:r>
            <a:r>
              <a:rPr lang="en-GB" dirty="0"/>
              <a:t>. Champaign, IL: Human Kinetics.</a:t>
            </a:r>
            <a:br>
              <a:rPr lang="en-GB" dirty="0"/>
            </a:br>
            <a:r>
              <a:rPr lang="en-GB" dirty="0"/>
              <a:t>Available at: </a:t>
            </a:r>
            <a:r>
              <a:rPr lang="en-GB" dirty="0">
                <a:hlinkClick r:id="rId5"/>
              </a:rPr>
              <a:t>https://books.google.me/books?id=bfuXCgAAQBAJ</a:t>
            </a:r>
            <a:r>
              <a:rPr lang="en-GB" dirty="0"/>
              <a:t> </a:t>
            </a:r>
          </a:p>
          <a:p>
            <a:r>
              <a:rPr lang="en-GB" dirty="0"/>
              <a:t>Kraemer, W.J. and </a:t>
            </a:r>
            <a:r>
              <a:rPr lang="en-GB" dirty="0" err="1"/>
              <a:t>Ratamess</a:t>
            </a:r>
            <a:r>
              <a:rPr lang="en-GB" dirty="0"/>
              <a:t>, N.A. (2004) ‘Fundamentals of resistance training: progression and exercise prescription’, </a:t>
            </a:r>
            <a:r>
              <a:rPr lang="en-GB" i="1" dirty="0"/>
              <a:t>Medicine &amp; Science in Sports &amp; Exercise</a:t>
            </a:r>
            <a:r>
              <a:rPr lang="en-GB" dirty="0"/>
              <a:t>, 36(4), pp. 674–688.</a:t>
            </a:r>
            <a:br>
              <a:rPr lang="en-GB" dirty="0"/>
            </a:br>
            <a:r>
              <a:rPr lang="en-GB" dirty="0"/>
              <a:t>Available at: </a:t>
            </a:r>
            <a:r>
              <a:rPr lang="en-GB" dirty="0">
                <a:hlinkClick r:id="rId6"/>
              </a:rPr>
              <a:t>https://pubmed.ncbi.nlm.nih.gov/15064596/</a:t>
            </a:r>
            <a:r>
              <a:rPr lang="en-GB" dirty="0"/>
              <a:t>  </a:t>
            </a:r>
          </a:p>
          <a:p>
            <a:r>
              <a:rPr lang="en-GB" dirty="0"/>
              <a:t>Lopez, P., Radaelli, R., Taaffe, D.R., Newton, R.U., Galvão, D.A., Trajano, G.S., Teodoro, J.L., Kraemer, W.J., Häkkinen, K. and Pinto, R.S. (2021) ‘Resistance Training Load Effects on Muscle Hypertrophy and Strength Gain: Systematic Review and Network Meta-analysis’, </a:t>
            </a:r>
            <a:r>
              <a:rPr lang="en-GB" i="1" dirty="0"/>
              <a:t>Medicine &amp; Science in Sports &amp; Exercise</a:t>
            </a:r>
            <a:r>
              <a:rPr lang="en-GB" dirty="0"/>
              <a:t>, 53(6), pp. 1206–1216.</a:t>
            </a:r>
            <a:br>
              <a:rPr lang="en-GB" dirty="0"/>
            </a:br>
            <a:r>
              <a:rPr lang="en-GB" dirty="0"/>
              <a:t>Available at: </a:t>
            </a:r>
            <a:r>
              <a:rPr lang="en-GB" dirty="0">
                <a:hlinkClick r:id="rId7"/>
              </a:rPr>
              <a:t>https://pubmed.ncbi.nlm.nih.gov/33433148/</a:t>
            </a:r>
            <a:r>
              <a:rPr lang="en-GB" dirty="0"/>
              <a:t> </a:t>
            </a:r>
          </a:p>
          <a:p>
            <a:r>
              <a:rPr lang="en-GB" dirty="0"/>
              <a:t>Schoenfeld, B.J. (2010) ‘The mechanisms of muscle hypertrophy and their application to resistance training’, </a:t>
            </a:r>
            <a:r>
              <a:rPr lang="en-GB" i="1" dirty="0"/>
              <a:t>Journal of Strength and Conditioning Research</a:t>
            </a:r>
            <a:r>
              <a:rPr lang="en-GB" dirty="0"/>
              <a:t>, 24(10), pp. 2857–2872.</a:t>
            </a:r>
            <a:br>
              <a:rPr lang="en-GB" dirty="0"/>
            </a:br>
            <a:r>
              <a:rPr lang="en-GB" dirty="0"/>
              <a:t>Available at: </a:t>
            </a:r>
            <a:r>
              <a:rPr lang="en-GB" dirty="0">
                <a:hlinkClick r:id="rId8"/>
              </a:rPr>
              <a:t>https://journals.lww.com/nsca-jscr/fulltext/2010/10000/the_mechanisms_of_muscle_hypertrophy_and_their.40.aspx</a:t>
            </a:r>
            <a:r>
              <a:rPr lang="en-GB" dirty="0"/>
              <a:t> </a:t>
            </a:r>
          </a:p>
          <a:p>
            <a:r>
              <a:rPr lang="en-GB" dirty="0" err="1"/>
              <a:t>Škarabot</a:t>
            </a:r>
            <a:r>
              <a:rPr lang="en-GB" dirty="0"/>
              <a:t>, J., Brownstein, C.G., Casolo, A., Del Vecchio, A. and Ansdell, P. (2021) ‘The knowns and unknowns of neural adaptations to resistance training’, </a:t>
            </a:r>
            <a:r>
              <a:rPr lang="en-GB" i="1" dirty="0"/>
              <a:t>European Journal of Applied Physiology</a:t>
            </a:r>
            <a:r>
              <a:rPr lang="en-GB" dirty="0"/>
              <a:t>, 121(3), pp. 675–685.</a:t>
            </a:r>
            <a:br>
              <a:rPr lang="en-GB" dirty="0"/>
            </a:br>
            <a:r>
              <a:rPr lang="en-GB" dirty="0"/>
              <a:t>Available at: </a:t>
            </a:r>
            <a:r>
              <a:rPr lang="en-GB" dirty="0">
                <a:hlinkClick r:id="rId9"/>
              </a:rPr>
              <a:t>https://link.springer.com/article/10.1007/s00421-020-04567-3</a:t>
            </a:r>
            <a:r>
              <a:rPr lang="en-GB" dirty="0"/>
              <a:t> </a:t>
            </a:r>
          </a:p>
          <a:p>
            <a:r>
              <a:rPr lang="en-GB" dirty="0"/>
              <a:t>Stone, M.H., Stone, M.E. and Sands, W.A. (2007) </a:t>
            </a:r>
            <a:r>
              <a:rPr lang="en-GB" i="1" dirty="0"/>
              <a:t>Principles and Practice of Resistance Training</a:t>
            </a:r>
            <a:r>
              <a:rPr lang="en-GB" dirty="0"/>
              <a:t>. Champaign, IL: Human Kinetics.</a:t>
            </a:r>
            <a:br>
              <a:rPr lang="en-GB" dirty="0"/>
            </a:br>
            <a:r>
              <a:rPr lang="en-GB" dirty="0"/>
              <a:t>Available at: </a:t>
            </a:r>
            <a:r>
              <a:rPr lang="en-GB" dirty="0">
                <a:hlinkClick r:id="rId10"/>
              </a:rPr>
              <a:t>https://books.google.co.uk/books?id=TAVtYOrT1G8C&amp;source=gbs_book_other_versions</a:t>
            </a:r>
            <a:r>
              <a:rPr lang="en-GB" dirty="0"/>
              <a:t> </a:t>
            </a:r>
          </a:p>
          <a:p>
            <a:endParaRPr lang="en-GB" dirty="0"/>
          </a:p>
        </p:txBody>
      </p:sp>
    </p:spTree>
    <p:extLst>
      <p:ext uri="{BB962C8B-B14F-4D97-AF65-F5344CB8AC3E}">
        <p14:creationId xmlns:p14="http://schemas.microsoft.com/office/powerpoint/2010/main" val="18419050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1687</TotalTime>
  <Words>1535</Words>
  <Application>Microsoft Office PowerPoint</Application>
  <PresentationFormat>Widescreen</PresentationFormat>
  <Paragraphs>114</Paragraphs>
  <Slides>13</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Alasassy Caps</vt:lpstr>
      <vt:lpstr>Aptos</vt:lpstr>
      <vt:lpstr>Aptos Display</vt:lpstr>
      <vt:lpstr>Arial</vt:lpstr>
      <vt:lpstr>Calibri</vt:lpstr>
      <vt:lpstr>Office Theme</vt:lpstr>
      <vt:lpstr>A comparison of hypertrophy versus CNS-focused training on one-repetition maximum bench press strength over four weeks</vt:lpstr>
      <vt:lpstr>Introduction</vt:lpstr>
      <vt:lpstr>Aim &amp; Hypothesis </vt:lpstr>
      <vt:lpstr>Method: Participants </vt:lpstr>
      <vt:lpstr>Method: Training Protocol </vt:lpstr>
      <vt:lpstr>Method: Testing </vt:lpstr>
      <vt:lpstr>Results</vt:lpstr>
      <vt:lpstr>Key Finding</vt:lpstr>
      <vt:lpstr>Discussion</vt:lpstr>
      <vt:lpstr>Limitations</vt:lpstr>
      <vt:lpstr>Future Research </vt:lpstr>
      <vt:lpstr>Conclusion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Zac Ashburner</dc:creator>
  <cp:lastModifiedBy>Zac Ashburner</cp:lastModifiedBy>
  <cp:revision>2</cp:revision>
  <dcterms:created xsi:type="dcterms:W3CDTF">2026-03-23T10:40:02Z</dcterms:created>
  <dcterms:modified xsi:type="dcterms:W3CDTF">2026-05-08T13:40:15Z</dcterms:modified>
</cp:coreProperties>
</file>