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theme/theme3.xml" ContentType="application/vnd.openxmlformats-officedocument.theme+xml"/>
  <Override PartName="/ppt/slideLayouts/slideLayout13.xml" ContentType="application/vnd.openxmlformats-officedocument.presentationml.slideLayout+xml"/>
  <Override PartName="/ppt/theme/theme4.xml" ContentType="application/vnd.openxmlformats-officedocument.theme+xml"/>
  <Override PartName="/ppt/slideLayouts/slideLayout1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2"/>
    <p:sldMasterId id="2147483662" r:id="rId3"/>
    <p:sldMasterId id="2147483664" r:id="rId4"/>
    <p:sldMasterId id="2147483666" r:id="rId5"/>
  </p:sldMasterIdLst>
  <p:notesMasterIdLst>
    <p:notesMasterId r:id="rId8"/>
  </p:notesMasterIdLst>
  <p:sldIdLst>
    <p:sldId id="256" r:id="rId6"/>
    <p:sldId id="257" r:id="rId7"/>
  </p:sldIdLst>
  <p:sldSz cx="43891200" cy="32918400"/>
  <p:notesSz cx="6858000" cy="9144000"/>
  <p:embeddedFontLst>
    <p:embeddedFont>
      <p:font typeface="Arial Black" panose="020B0A04020102020204" pitchFamily="34" charset="0"/>
      <p:bold r:id="rId9"/>
    </p:embeddedFont>
    <p:embeddedFont>
      <p:font typeface="Calibri" panose="020F0502020204030204" pitchFamily="34" charset="0"/>
      <p:regular r:id="rId10"/>
      <p:bold r:id="rId11"/>
      <p:italic r:id="rId12"/>
      <p:boldItalic r:id="rId13"/>
    </p:embeddedFont>
    <p:embeddedFont>
      <p:font typeface="Play" panose="020B0604020202020204" charset="0"/>
      <p:regular r:id="rId14"/>
      <p:bold r:id="rId15"/>
    </p:embeddedFont>
    <p:embeddedFont>
      <p:font typeface="Trebuchet MS" panose="020B0603020202020204" pitchFamily="3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898">
          <p15:clr>
            <a:srgbClr val="A4A3A4"/>
          </p15:clr>
        </p15:guide>
        <p15:guide id="2" pos="288">
          <p15:clr>
            <a:srgbClr val="A4A3A4"/>
          </p15:clr>
        </p15:guide>
        <p15:guide id="3"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hytR/WpNLO/9Ix0A8O05THEpkze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95FA82A-D54B-46B1-A147-2FCCE32106AE}">
  <a:tblStyle styleId="{495FA82A-D54B-46B1-A147-2FCCE32106AE}"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2" autoAdjust="0"/>
    <p:restoredTop sz="95033" autoAdjust="0"/>
  </p:normalViewPr>
  <p:slideViewPr>
    <p:cSldViewPr snapToGrid="0">
      <p:cViewPr varScale="1">
        <p:scale>
          <a:sx n="15" d="100"/>
          <a:sy n="15" d="100"/>
        </p:scale>
        <p:origin x="1380" y="108"/>
      </p:cViewPr>
      <p:guideLst>
        <p:guide orient="horz" pos="2898"/>
        <p:guide pos="288"/>
        <p:guide pos="27369"/>
      </p:guideLst>
    </p:cSldViewPr>
  </p:slideViewPr>
  <p:outlineViewPr>
    <p:cViewPr>
      <p:scale>
        <a:sx n="33" d="100"/>
        <a:sy n="33" d="100"/>
      </p:scale>
      <p:origin x="0" y="3725"/>
    </p:cViewPr>
  </p:outlin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font" Target="fonts/font5.fntdata"/><Relationship Id="rId18" Type="http://schemas.openxmlformats.org/officeDocument/2006/relationships/font" Target="fonts/font10.fntdata"/><Relationship Id="rId3" Type="http://schemas.openxmlformats.org/officeDocument/2006/relationships/slideMaster" Target="slideMasters/slideMaster3.xml"/><Relationship Id="rId21" Type="http://customschemas.google.com/relationships/presentationmetadata" Target="metadata"/><Relationship Id="rId7" Type="http://schemas.openxmlformats.org/officeDocument/2006/relationships/slide" Target="slides/slide2.xml"/><Relationship Id="rId12" Type="http://schemas.openxmlformats.org/officeDocument/2006/relationships/font" Target="fonts/font4.fntdata"/><Relationship Id="rId17" Type="http://schemas.openxmlformats.org/officeDocument/2006/relationships/font" Target="fonts/font9.fntdata"/><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font" Target="fonts/font3.fntdata"/><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font" Target="fonts/font7.fntdata"/><Relationship Id="rId23" Type="http://schemas.openxmlformats.org/officeDocument/2006/relationships/viewProps" Target="viewProps.xml"/><Relationship Id="rId10" Type="http://schemas.openxmlformats.org/officeDocument/2006/relationships/font" Target="fonts/font2.fntdata"/><Relationship Id="rId19" Type="http://schemas.openxmlformats.org/officeDocument/2006/relationships/font" Target="fonts/font11.fntdata"/><Relationship Id="rId4" Type="http://schemas.openxmlformats.org/officeDocument/2006/relationships/slideMaster" Target="slideMasters/slideMaster4.xml"/><Relationship Id="rId9" Type="http://schemas.openxmlformats.org/officeDocument/2006/relationships/font" Target="fonts/font1.fntdata"/><Relationship Id="rId14" Type="http://schemas.openxmlformats.org/officeDocument/2006/relationships/font" Target="fonts/font6.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58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86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5" name="Google Shape;235;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fontScale="25000" lnSpcReduction="20000"/>
          </a:bodyPr>
          <a:lstStyle/>
          <a:p>
            <a:r>
              <a:rPr lang="en-IN" sz="5800" b="1" i="0" u="none" strike="noStrike" cap="none" dirty="0">
                <a:solidFill>
                  <a:schemeClr val="dk1"/>
                </a:solidFill>
                <a:effectLst/>
                <a:latin typeface="Calibri"/>
                <a:ea typeface="Calibri"/>
                <a:cs typeface="Calibri"/>
                <a:sym typeface="Calibri"/>
              </a:rPr>
              <a:t>Introduction, Background, Literature Review</a:t>
            </a:r>
            <a:endParaRPr lang="en-IN" sz="5800" b="0" i="0" u="none" strike="noStrike" cap="none" dirty="0">
              <a:solidFill>
                <a:schemeClr val="dk1"/>
              </a:solidFill>
              <a:effectLst/>
              <a:latin typeface="Calibri"/>
              <a:ea typeface="Calibri"/>
              <a:cs typeface="Calibri"/>
              <a:sym typeface="Calibri"/>
            </a:endParaRPr>
          </a:p>
          <a:p>
            <a:r>
              <a:rPr lang="en-IN" sz="5800" b="0" i="0" u="none" strike="noStrike" cap="none" dirty="0">
                <a:solidFill>
                  <a:schemeClr val="dk1"/>
                </a:solidFill>
                <a:effectLst/>
                <a:latin typeface="Calibri"/>
                <a:ea typeface="Calibri"/>
                <a:cs typeface="Calibri"/>
                <a:sym typeface="Calibri"/>
              </a:rPr>
              <a:t> The passive and algorithmic engagement at night usually disrupts natural circadian rhythms through blue-light exposure (Mortazavi and Mortazavi, 2024). Passive night-time social media consumption simultaneously triggers negative cognitive processes such as social comparison (Yue </a:t>
            </a:r>
            <a:r>
              <a:rPr lang="en-IN" sz="5800" b="0" i="1" u="none" strike="noStrike" cap="none" dirty="0">
                <a:solidFill>
                  <a:schemeClr val="dk1"/>
                </a:solidFill>
                <a:effectLst/>
                <a:latin typeface="Calibri"/>
                <a:ea typeface="Calibri"/>
                <a:cs typeface="Calibri"/>
                <a:sym typeface="Calibri"/>
              </a:rPr>
              <a:t>et al</a:t>
            </a:r>
            <a:r>
              <a:rPr lang="en-IN" sz="5800" b="0" i="0" u="none" strike="noStrike" cap="none" dirty="0">
                <a:solidFill>
                  <a:schemeClr val="dk1"/>
                </a:solidFill>
                <a:effectLst/>
                <a:latin typeface="Calibri"/>
                <a:ea typeface="Calibri"/>
                <a:cs typeface="Calibri"/>
                <a:sym typeface="Calibri"/>
              </a:rPr>
              <a:t>., 2022). Therefore, the intersection of night-time scrolling and adolescent vulnerability emerges as a primary behavioural driver behind the rising prevalence of clinical depressive symptoms within the geographical segment of the UK.</a:t>
            </a:r>
          </a:p>
          <a:p>
            <a:r>
              <a:rPr lang="en-IN" sz="5800" b="1" i="0" u="none" strike="noStrike" cap="none" dirty="0">
                <a:solidFill>
                  <a:schemeClr val="dk1"/>
                </a:solidFill>
                <a:effectLst/>
                <a:latin typeface="Calibri"/>
                <a:ea typeface="Calibri"/>
                <a:cs typeface="Calibri"/>
                <a:sym typeface="Calibri"/>
              </a:rPr>
              <a:t>Prevalence</a:t>
            </a:r>
            <a:endParaRPr lang="en-IN" sz="5800" b="0" i="0" u="none" strike="noStrike" cap="none" dirty="0">
              <a:solidFill>
                <a:schemeClr val="dk1"/>
              </a:solidFill>
              <a:effectLst/>
              <a:latin typeface="Calibri"/>
              <a:ea typeface="Calibri"/>
              <a:cs typeface="Calibri"/>
              <a:sym typeface="Calibri"/>
            </a:endParaRPr>
          </a:p>
          <a:p>
            <a:r>
              <a:rPr lang="en-IN" sz="5800" b="0" i="0" u="none" strike="noStrike" cap="none" dirty="0">
                <a:solidFill>
                  <a:schemeClr val="dk1"/>
                </a:solidFill>
                <a:effectLst/>
                <a:latin typeface="Calibri"/>
                <a:ea typeface="Calibri"/>
                <a:cs typeface="Calibri"/>
                <a:sym typeface="Calibri"/>
              </a:rPr>
              <a:t>Discussion of this topic is important to discuss the trajectory heavily mediated with an algorithm, as well as late-night sleep disruption.</a:t>
            </a:r>
          </a:p>
          <a:p>
            <a:r>
              <a:rPr lang="en-IN" sz="5800" b="1" i="0" u="none" strike="noStrike" cap="none" dirty="0">
                <a:solidFill>
                  <a:schemeClr val="dk1"/>
                </a:solidFill>
                <a:effectLst/>
                <a:latin typeface="Calibri"/>
                <a:ea typeface="Calibri"/>
                <a:cs typeface="Calibri"/>
                <a:sym typeface="Calibri"/>
              </a:rPr>
              <a:t>Rationale</a:t>
            </a:r>
            <a:endParaRPr lang="en-IN" sz="5800" b="0" i="0" u="none" strike="noStrike" cap="none" dirty="0">
              <a:solidFill>
                <a:schemeClr val="dk1"/>
              </a:solidFill>
              <a:effectLst/>
              <a:latin typeface="Calibri"/>
              <a:ea typeface="Calibri"/>
              <a:cs typeface="Calibri"/>
              <a:sym typeface="Calibri"/>
            </a:endParaRPr>
          </a:p>
          <a:p>
            <a:r>
              <a:rPr lang="en-IN" sz="5800" b="0" i="0" u="none" strike="noStrike" cap="none" dirty="0">
                <a:solidFill>
                  <a:schemeClr val="dk1"/>
                </a:solidFill>
                <a:effectLst/>
                <a:latin typeface="Calibri"/>
                <a:ea typeface="Calibri"/>
                <a:cs typeface="Calibri"/>
                <a:sym typeface="Calibri"/>
              </a:rPr>
              <a:t>The core issue regarding rising levels of adolescent depression indicates the harmful impacts of the shift from active online communication to passive scrolling. As per Haghani </a:t>
            </a:r>
            <a:r>
              <a:rPr lang="en-IN" sz="5800" b="0" i="1" u="none" strike="noStrike" cap="none" dirty="0">
                <a:solidFill>
                  <a:schemeClr val="dk1"/>
                </a:solidFill>
                <a:effectLst/>
                <a:latin typeface="Calibri"/>
                <a:ea typeface="Calibri"/>
                <a:cs typeface="Calibri"/>
                <a:sym typeface="Calibri"/>
              </a:rPr>
              <a:t>et al. </a:t>
            </a:r>
            <a:r>
              <a:rPr lang="en-IN" sz="5800" b="0" i="0" u="none" strike="noStrike" cap="none" dirty="0">
                <a:solidFill>
                  <a:schemeClr val="dk1"/>
                </a:solidFill>
                <a:effectLst/>
                <a:latin typeface="Calibri"/>
                <a:ea typeface="Calibri"/>
                <a:cs typeface="Calibri"/>
                <a:sym typeface="Calibri"/>
              </a:rPr>
              <a:t>(2024), the mindless, silent consumption of algorithmic feeds such as TikTok and Instagram Reels right before sleep triggers the brain to conserve energy and physically disrupts it through blue-light exposure. Combinations of the factors degrade sleep quality and also establish a direct biological and psychological pathway to depressive symptoms (Gao </a:t>
            </a:r>
            <a:r>
              <a:rPr lang="en-IN" sz="5800" b="0" i="1" u="none" strike="noStrike" cap="none" dirty="0">
                <a:solidFill>
                  <a:schemeClr val="dk1"/>
                </a:solidFill>
                <a:effectLst/>
                <a:latin typeface="Calibri"/>
                <a:ea typeface="Calibri"/>
                <a:cs typeface="Calibri"/>
                <a:sym typeface="Calibri"/>
              </a:rPr>
              <a:t>et al.,</a:t>
            </a:r>
            <a:r>
              <a:rPr lang="en-IN" sz="5800" b="0" i="0" u="none" strike="noStrike" cap="none" dirty="0">
                <a:solidFill>
                  <a:schemeClr val="dk1"/>
                </a:solidFill>
                <a:effectLst/>
                <a:latin typeface="Calibri"/>
                <a:ea typeface="Calibri"/>
                <a:cs typeface="Calibri"/>
                <a:sym typeface="Calibri"/>
              </a:rPr>
              <a:t> 2025). On the other hand, </a:t>
            </a:r>
            <a:r>
              <a:rPr lang="en-IN" sz="5800" b="0" i="0" u="none" strike="noStrike" cap="none" dirty="0" err="1">
                <a:solidFill>
                  <a:schemeClr val="dk1"/>
                </a:solidFill>
                <a:effectLst/>
                <a:latin typeface="Calibri"/>
                <a:ea typeface="Calibri"/>
                <a:cs typeface="Calibri"/>
                <a:sym typeface="Calibri"/>
              </a:rPr>
              <a:t>Priftis</a:t>
            </a:r>
            <a:r>
              <a:rPr lang="en-IN" sz="5800" b="0" i="0" u="none" strike="noStrike" cap="none" dirty="0">
                <a:solidFill>
                  <a:schemeClr val="dk1"/>
                </a:solidFill>
                <a:effectLst/>
                <a:latin typeface="Calibri"/>
                <a:ea typeface="Calibri"/>
                <a:cs typeface="Calibri"/>
                <a:sym typeface="Calibri"/>
              </a:rPr>
              <a:t> and </a:t>
            </a:r>
            <a:r>
              <a:rPr lang="en-IN" sz="5800" b="0" i="0" u="none" strike="noStrike" cap="none" dirty="0" err="1">
                <a:solidFill>
                  <a:schemeClr val="dk1"/>
                </a:solidFill>
                <a:effectLst/>
                <a:latin typeface="Calibri"/>
                <a:ea typeface="Calibri"/>
                <a:cs typeface="Calibri"/>
                <a:sym typeface="Calibri"/>
              </a:rPr>
              <a:t>Panagiotakos</a:t>
            </a:r>
            <a:r>
              <a:rPr lang="en-IN" sz="5800" b="0" i="0" u="none" strike="noStrike" cap="none" dirty="0">
                <a:solidFill>
                  <a:schemeClr val="dk1"/>
                </a:solidFill>
                <a:effectLst/>
                <a:latin typeface="Calibri"/>
                <a:ea typeface="Calibri"/>
                <a:cs typeface="Calibri"/>
                <a:sym typeface="Calibri"/>
              </a:rPr>
              <a:t> (2023) have stated that the traditional approach of limiting digital activity for adolescents and children fails because it ignores how and when adolescents interact with screens. Leaving families and clinicians without tangible actionable strategies results in a continuing decline in mental health metrics (Patel </a:t>
            </a:r>
            <a:r>
              <a:rPr lang="en-IN" sz="5800" b="0" i="1" u="none" strike="noStrike" cap="none" dirty="0">
                <a:solidFill>
                  <a:schemeClr val="dk1"/>
                </a:solidFill>
                <a:effectLst/>
                <a:latin typeface="Calibri"/>
                <a:ea typeface="Calibri"/>
                <a:cs typeface="Calibri"/>
                <a:sym typeface="Calibri"/>
              </a:rPr>
              <a:t>et al.</a:t>
            </a:r>
            <a:r>
              <a:rPr lang="en-IN" sz="5800" b="0" i="0" u="none" strike="noStrike" cap="none" dirty="0">
                <a:solidFill>
                  <a:schemeClr val="dk1"/>
                </a:solidFill>
                <a:effectLst/>
                <a:latin typeface="Calibri"/>
                <a:ea typeface="Calibri"/>
                <a:cs typeface="Calibri"/>
                <a:sym typeface="Calibri"/>
              </a:rPr>
              <a:t>, 2023). Thus, synthesising high-level evidence, this research will present the discussion on moving the scientific as well as policy conversation beyond the vague screen-time metrics and ultimately providing the precise data needed. It can help in shaping targeted digital hygiene interventions along with modern UK youth mental health policy implementation.</a:t>
            </a:r>
          </a:p>
          <a:p>
            <a:r>
              <a:rPr lang="en-IN" sz="5800" b="1" i="0" u="none" strike="noStrike" cap="none" dirty="0">
                <a:solidFill>
                  <a:schemeClr val="dk1"/>
                </a:solidFill>
                <a:effectLst/>
                <a:latin typeface="Calibri"/>
                <a:ea typeface="Calibri"/>
                <a:cs typeface="Calibri"/>
                <a:sym typeface="Calibri"/>
              </a:rPr>
              <a:t>Research questions</a:t>
            </a:r>
            <a:endParaRPr lang="en-IN" sz="5800" b="0" i="0" u="none" strike="noStrike" cap="none" dirty="0">
              <a:solidFill>
                <a:schemeClr val="dk1"/>
              </a:solidFill>
              <a:effectLst/>
              <a:latin typeface="Calibri"/>
              <a:ea typeface="Calibri"/>
              <a:cs typeface="Calibri"/>
              <a:sym typeface="Calibri"/>
            </a:endParaRPr>
          </a:p>
          <a:p>
            <a:pPr lvl="0"/>
            <a:r>
              <a:rPr lang="en-IN" sz="5800" b="0" i="0" u="none" strike="noStrike" cap="none" dirty="0">
                <a:solidFill>
                  <a:schemeClr val="dk1"/>
                </a:solidFill>
                <a:effectLst/>
                <a:latin typeface="Calibri"/>
                <a:ea typeface="Calibri"/>
                <a:cs typeface="Calibri"/>
                <a:sym typeface="Calibri"/>
              </a:rPr>
              <a:t>What are the systematic challenges that exist within UK adolescents' mental health conditions, and how does delayed detection from night-time social media use intersect with Child and Adolescent Mental Health Services (CAMHS) referral thresholds?</a:t>
            </a:r>
          </a:p>
          <a:p>
            <a:pPr lvl="0"/>
            <a:r>
              <a:rPr lang="en-IN" sz="5800" b="0" i="0" u="none" strike="noStrike" cap="none" dirty="0">
                <a:solidFill>
                  <a:schemeClr val="dk1"/>
                </a:solidFill>
                <a:effectLst/>
                <a:latin typeface="Calibri"/>
                <a:ea typeface="Calibri"/>
                <a:cs typeface="Calibri"/>
                <a:sym typeface="Calibri"/>
              </a:rPr>
              <a:t>What are the strategic recommendations, targeting clinical guidelines and parental mediation strategies that can be helpful to improve early intervention and mitigate night-time social media-driven mental health risks among adolescents aged between 13 and 18 in the UK?</a:t>
            </a:r>
          </a:p>
          <a:p>
            <a:r>
              <a:rPr lang="en-IN" sz="5800" b="1" i="0" u="none" strike="noStrike" cap="none" dirty="0">
                <a:solidFill>
                  <a:schemeClr val="dk1"/>
                </a:solidFill>
                <a:effectLst/>
                <a:latin typeface="Calibri"/>
                <a:ea typeface="Calibri"/>
                <a:cs typeface="Calibri"/>
                <a:sym typeface="Calibri"/>
              </a:rPr>
              <a:t>Research Impact</a:t>
            </a:r>
            <a:endParaRPr lang="en-IN" sz="5800" b="0" i="0" u="none" strike="noStrike" cap="none" dirty="0">
              <a:solidFill>
                <a:schemeClr val="dk1"/>
              </a:solidFill>
              <a:effectLst/>
              <a:latin typeface="Calibri"/>
              <a:ea typeface="Calibri"/>
              <a:cs typeface="Calibri"/>
              <a:sym typeface="Calibri"/>
            </a:endParaRPr>
          </a:p>
          <a:p>
            <a:r>
              <a:rPr lang="en-IN" sz="5800" b="0" i="0" u="none" strike="noStrike" cap="none" dirty="0">
                <a:solidFill>
                  <a:schemeClr val="dk1"/>
                </a:solidFill>
                <a:effectLst/>
                <a:latin typeface="Calibri"/>
                <a:ea typeface="Calibri"/>
                <a:cs typeface="Calibri"/>
                <a:sym typeface="Calibri"/>
              </a:rPr>
              <a:t>This secondary systematic review on the passive night-time scrolling of social media will consolidate fragmented UK data for mapping the link between psychological pathways, mindless night-time passive scrolling, and depressive symptoms. On the other hand, isolating the distinct role of passive algorithmic engagement while dealing with critical sleep-onset windows, the findings of this research can move public health highlights beyond mindless screen time. This evidence can empower UK policymakers, educators, as well as clinicians to design targeted digital hygiene interventions. Thus, informed legislative debates regarding adolescent online safety regulations and platform algorithm designs can be conducted considering the findings of this research.</a:t>
            </a:r>
          </a:p>
          <a:p>
            <a:r>
              <a:rPr lang="en-GB" sz="5800" b="0" i="0" u="none" strike="noStrike" cap="none" dirty="0">
                <a:solidFill>
                  <a:schemeClr val="dk1"/>
                </a:solidFill>
                <a:effectLst/>
                <a:latin typeface="Calibri"/>
                <a:ea typeface="Calibri"/>
                <a:cs typeface="Calibri"/>
                <a:sym typeface="Calibri"/>
              </a:rPr>
              <a:t> </a:t>
            </a:r>
            <a:endParaRPr lang="en-IN" sz="5800" b="0" i="0" u="none" strike="noStrike" cap="none" dirty="0">
              <a:solidFill>
                <a:schemeClr val="dk1"/>
              </a:solidFill>
              <a:effectLst/>
              <a:latin typeface="Calibri"/>
              <a:ea typeface="Calibri"/>
              <a:cs typeface="Calibri"/>
              <a:sym typeface="Calibri"/>
            </a:endParaRPr>
          </a:p>
          <a:p>
            <a:pPr marL="0" lvl="0" indent="0" algn="just" rtl="0">
              <a:lnSpc>
                <a:spcPct val="150000"/>
              </a:lnSpc>
              <a:spcBef>
                <a:spcPts val="0"/>
              </a:spcBef>
              <a:spcAft>
                <a:spcPts val="0"/>
              </a:spcAft>
              <a:buClr>
                <a:schemeClr val="dk1"/>
              </a:buClr>
              <a:buSzPts val="1100"/>
              <a:buFont typeface="Arial"/>
              <a:buNone/>
            </a:pPr>
            <a:endParaRPr sz="1450" b="1" dirty="0"/>
          </a:p>
        </p:txBody>
      </p:sp>
      <p:sp>
        <p:nvSpPr>
          <p:cNvPr id="236" name="Google Shape;236;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5"/>
          <p:cNvSpPr txBox="1">
            <a:spLocks noGrp="1"/>
          </p:cNvSpPr>
          <p:nvPr>
            <p:ph type="ctrTitle"/>
          </p:nvPr>
        </p:nvSpPr>
        <p:spPr>
          <a:xfrm>
            <a:off x="5486400" y="5387342"/>
            <a:ext cx="32918400" cy="1146048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21600"/>
              <a:buFont typeface="Play"/>
              <a:buNone/>
              <a:defRPr sz="2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5"/>
          <p:cNvSpPr txBox="1">
            <a:spLocks noGrp="1"/>
          </p:cNvSpPr>
          <p:nvPr>
            <p:ph type="subTitle" idx="1"/>
          </p:nvPr>
        </p:nvSpPr>
        <p:spPr>
          <a:xfrm>
            <a:off x="5486400" y="17289782"/>
            <a:ext cx="32918400" cy="7947658"/>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3600"/>
              </a:spcBef>
              <a:spcAft>
                <a:spcPts val="0"/>
              </a:spcAft>
              <a:buClr>
                <a:schemeClr val="dk1"/>
              </a:buClr>
              <a:buSzPts val="8640"/>
              <a:buNone/>
              <a:defRPr sz="8640"/>
            </a:lvl1pPr>
            <a:lvl2pPr lvl="1" algn="ctr">
              <a:lnSpc>
                <a:spcPct val="90000"/>
              </a:lnSpc>
              <a:spcBef>
                <a:spcPts val="1800"/>
              </a:spcBef>
              <a:spcAft>
                <a:spcPts val="0"/>
              </a:spcAft>
              <a:buClr>
                <a:schemeClr val="dk1"/>
              </a:buClr>
              <a:buSzPts val="7200"/>
              <a:buNone/>
              <a:defRPr sz="7200"/>
            </a:lvl2pPr>
            <a:lvl3pPr lvl="2" algn="ctr">
              <a:lnSpc>
                <a:spcPct val="90000"/>
              </a:lnSpc>
              <a:spcBef>
                <a:spcPts val="1800"/>
              </a:spcBef>
              <a:spcAft>
                <a:spcPts val="0"/>
              </a:spcAft>
              <a:buClr>
                <a:schemeClr val="dk1"/>
              </a:buClr>
              <a:buSzPts val="6480"/>
              <a:buNone/>
              <a:defRPr sz="6480"/>
            </a:lvl3pPr>
            <a:lvl4pPr lvl="3" algn="ctr">
              <a:lnSpc>
                <a:spcPct val="90000"/>
              </a:lnSpc>
              <a:spcBef>
                <a:spcPts val="1800"/>
              </a:spcBef>
              <a:spcAft>
                <a:spcPts val="0"/>
              </a:spcAft>
              <a:buClr>
                <a:schemeClr val="dk1"/>
              </a:buClr>
              <a:buSzPts val="5760"/>
              <a:buNone/>
              <a:defRPr sz="5760"/>
            </a:lvl4pPr>
            <a:lvl5pPr lvl="4" algn="ctr">
              <a:lnSpc>
                <a:spcPct val="90000"/>
              </a:lnSpc>
              <a:spcBef>
                <a:spcPts val="1800"/>
              </a:spcBef>
              <a:spcAft>
                <a:spcPts val="0"/>
              </a:spcAft>
              <a:buClr>
                <a:schemeClr val="dk1"/>
              </a:buClr>
              <a:buSzPts val="5760"/>
              <a:buNone/>
              <a:defRPr sz="5760"/>
            </a:lvl5pPr>
            <a:lvl6pPr lvl="5" algn="ctr">
              <a:lnSpc>
                <a:spcPct val="90000"/>
              </a:lnSpc>
              <a:spcBef>
                <a:spcPts val="1800"/>
              </a:spcBef>
              <a:spcAft>
                <a:spcPts val="0"/>
              </a:spcAft>
              <a:buClr>
                <a:schemeClr val="dk1"/>
              </a:buClr>
              <a:buSzPts val="5760"/>
              <a:buNone/>
              <a:defRPr sz="5760"/>
            </a:lvl6pPr>
            <a:lvl7pPr lvl="6" algn="ctr">
              <a:lnSpc>
                <a:spcPct val="90000"/>
              </a:lnSpc>
              <a:spcBef>
                <a:spcPts val="1800"/>
              </a:spcBef>
              <a:spcAft>
                <a:spcPts val="0"/>
              </a:spcAft>
              <a:buClr>
                <a:schemeClr val="dk1"/>
              </a:buClr>
              <a:buSzPts val="5760"/>
              <a:buNone/>
              <a:defRPr sz="5760"/>
            </a:lvl7pPr>
            <a:lvl8pPr lvl="7" algn="ctr">
              <a:lnSpc>
                <a:spcPct val="90000"/>
              </a:lnSpc>
              <a:spcBef>
                <a:spcPts val="1800"/>
              </a:spcBef>
              <a:spcAft>
                <a:spcPts val="0"/>
              </a:spcAft>
              <a:buClr>
                <a:schemeClr val="dk1"/>
              </a:buClr>
              <a:buSzPts val="5760"/>
              <a:buNone/>
              <a:defRPr sz="5760"/>
            </a:lvl8pPr>
            <a:lvl9pPr lvl="8" algn="ctr">
              <a:lnSpc>
                <a:spcPct val="90000"/>
              </a:lnSpc>
              <a:spcBef>
                <a:spcPts val="1800"/>
              </a:spcBef>
              <a:spcAft>
                <a:spcPts val="0"/>
              </a:spcAft>
              <a:buClr>
                <a:schemeClr val="dk1"/>
              </a:buClr>
              <a:buSzPts val="5760"/>
              <a:buNone/>
              <a:defRPr sz="5760"/>
            </a:lvl9pPr>
          </a:lstStyle>
          <a:p>
            <a:endParaRPr/>
          </a:p>
        </p:txBody>
      </p:sp>
      <p:sp>
        <p:nvSpPr>
          <p:cNvPr id="18" name="Google Shape;18;p5"/>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5"/>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5"/>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9"/>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9"/>
          <p:cNvSpPr txBox="1">
            <a:spLocks noGrp="1"/>
          </p:cNvSpPr>
          <p:nvPr>
            <p:ph type="body" idx="1"/>
          </p:nvPr>
        </p:nvSpPr>
        <p:spPr>
          <a:xfrm>
            <a:off x="3017520" y="8763000"/>
            <a:ext cx="37856160" cy="208864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28" name="Google Shape;28;p9"/>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9"/>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9"/>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0"/>
          <p:cNvSpPr txBox="1">
            <a:spLocks noGrp="1"/>
          </p:cNvSpPr>
          <p:nvPr>
            <p:ph type="title"/>
          </p:nvPr>
        </p:nvSpPr>
        <p:spPr>
          <a:xfrm>
            <a:off x="2994660" y="8206745"/>
            <a:ext cx="37856160" cy="13693138"/>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1600"/>
              <a:buFont typeface="Play"/>
              <a:buNone/>
              <a:defRPr sz="2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0"/>
          <p:cNvSpPr txBox="1">
            <a:spLocks noGrp="1"/>
          </p:cNvSpPr>
          <p:nvPr>
            <p:ph type="body" idx="1"/>
          </p:nvPr>
        </p:nvSpPr>
        <p:spPr>
          <a:xfrm>
            <a:off x="2994660" y="22029425"/>
            <a:ext cx="37856160" cy="720089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600"/>
              </a:spcBef>
              <a:spcAft>
                <a:spcPts val="0"/>
              </a:spcAft>
              <a:buClr>
                <a:srgbClr val="757575"/>
              </a:buClr>
              <a:buSzPts val="8640"/>
              <a:buNone/>
              <a:defRPr sz="8640">
                <a:solidFill>
                  <a:srgbClr val="757575"/>
                </a:solidFill>
              </a:defRPr>
            </a:lvl1pPr>
            <a:lvl2pPr marL="914400" lvl="1" indent="-228600" algn="l">
              <a:lnSpc>
                <a:spcPct val="90000"/>
              </a:lnSpc>
              <a:spcBef>
                <a:spcPts val="1800"/>
              </a:spcBef>
              <a:spcAft>
                <a:spcPts val="0"/>
              </a:spcAft>
              <a:buClr>
                <a:srgbClr val="757575"/>
              </a:buClr>
              <a:buSzPts val="7200"/>
              <a:buNone/>
              <a:defRPr sz="7200">
                <a:solidFill>
                  <a:srgbClr val="757575"/>
                </a:solidFill>
              </a:defRPr>
            </a:lvl2pPr>
            <a:lvl3pPr marL="1371600" lvl="2" indent="-228600" algn="l">
              <a:lnSpc>
                <a:spcPct val="90000"/>
              </a:lnSpc>
              <a:spcBef>
                <a:spcPts val="1800"/>
              </a:spcBef>
              <a:spcAft>
                <a:spcPts val="0"/>
              </a:spcAft>
              <a:buClr>
                <a:srgbClr val="757575"/>
              </a:buClr>
              <a:buSzPts val="6480"/>
              <a:buNone/>
              <a:defRPr sz="6480">
                <a:solidFill>
                  <a:srgbClr val="757575"/>
                </a:solidFill>
              </a:defRPr>
            </a:lvl3pPr>
            <a:lvl4pPr marL="1828800" lvl="3" indent="-228600" algn="l">
              <a:lnSpc>
                <a:spcPct val="90000"/>
              </a:lnSpc>
              <a:spcBef>
                <a:spcPts val="1800"/>
              </a:spcBef>
              <a:spcAft>
                <a:spcPts val="0"/>
              </a:spcAft>
              <a:buClr>
                <a:srgbClr val="757575"/>
              </a:buClr>
              <a:buSzPts val="5760"/>
              <a:buNone/>
              <a:defRPr sz="5760">
                <a:solidFill>
                  <a:srgbClr val="757575"/>
                </a:solidFill>
              </a:defRPr>
            </a:lvl4pPr>
            <a:lvl5pPr marL="2286000" lvl="4" indent="-228600" algn="l">
              <a:lnSpc>
                <a:spcPct val="90000"/>
              </a:lnSpc>
              <a:spcBef>
                <a:spcPts val="1800"/>
              </a:spcBef>
              <a:spcAft>
                <a:spcPts val="0"/>
              </a:spcAft>
              <a:buClr>
                <a:srgbClr val="757575"/>
              </a:buClr>
              <a:buSzPts val="5760"/>
              <a:buNone/>
              <a:defRPr sz="5760">
                <a:solidFill>
                  <a:srgbClr val="757575"/>
                </a:solidFill>
              </a:defRPr>
            </a:lvl5pPr>
            <a:lvl6pPr marL="2743200" lvl="5" indent="-228600" algn="l">
              <a:lnSpc>
                <a:spcPct val="90000"/>
              </a:lnSpc>
              <a:spcBef>
                <a:spcPts val="1800"/>
              </a:spcBef>
              <a:spcAft>
                <a:spcPts val="0"/>
              </a:spcAft>
              <a:buClr>
                <a:srgbClr val="757575"/>
              </a:buClr>
              <a:buSzPts val="5760"/>
              <a:buNone/>
              <a:defRPr sz="5760">
                <a:solidFill>
                  <a:srgbClr val="757575"/>
                </a:solidFill>
              </a:defRPr>
            </a:lvl6pPr>
            <a:lvl7pPr marL="3200400" lvl="6" indent="-228600" algn="l">
              <a:lnSpc>
                <a:spcPct val="90000"/>
              </a:lnSpc>
              <a:spcBef>
                <a:spcPts val="1800"/>
              </a:spcBef>
              <a:spcAft>
                <a:spcPts val="0"/>
              </a:spcAft>
              <a:buClr>
                <a:srgbClr val="757575"/>
              </a:buClr>
              <a:buSzPts val="5760"/>
              <a:buNone/>
              <a:defRPr sz="5760">
                <a:solidFill>
                  <a:srgbClr val="757575"/>
                </a:solidFill>
              </a:defRPr>
            </a:lvl7pPr>
            <a:lvl8pPr marL="3657600" lvl="7" indent="-228600" algn="l">
              <a:lnSpc>
                <a:spcPct val="90000"/>
              </a:lnSpc>
              <a:spcBef>
                <a:spcPts val="1800"/>
              </a:spcBef>
              <a:spcAft>
                <a:spcPts val="0"/>
              </a:spcAft>
              <a:buClr>
                <a:srgbClr val="757575"/>
              </a:buClr>
              <a:buSzPts val="5760"/>
              <a:buNone/>
              <a:defRPr sz="5760">
                <a:solidFill>
                  <a:srgbClr val="757575"/>
                </a:solidFill>
              </a:defRPr>
            </a:lvl8pPr>
            <a:lvl9pPr marL="4114800" lvl="8" indent="-228600" algn="l">
              <a:lnSpc>
                <a:spcPct val="90000"/>
              </a:lnSpc>
              <a:spcBef>
                <a:spcPts val="1800"/>
              </a:spcBef>
              <a:spcAft>
                <a:spcPts val="0"/>
              </a:spcAft>
              <a:buClr>
                <a:srgbClr val="757575"/>
              </a:buClr>
              <a:buSzPts val="5760"/>
              <a:buNone/>
              <a:defRPr sz="5760">
                <a:solidFill>
                  <a:srgbClr val="757575"/>
                </a:solidFill>
              </a:defRPr>
            </a:lvl9pPr>
          </a:lstStyle>
          <a:p>
            <a:endParaRPr/>
          </a:p>
        </p:txBody>
      </p:sp>
      <p:sp>
        <p:nvSpPr>
          <p:cNvPr id="34" name="Google Shape;34;p10"/>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0"/>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0"/>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11"/>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1"/>
          <p:cNvSpPr txBox="1">
            <a:spLocks noGrp="1"/>
          </p:cNvSpPr>
          <p:nvPr>
            <p:ph type="body" idx="1"/>
          </p:nvPr>
        </p:nvSpPr>
        <p:spPr>
          <a:xfrm>
            <a:off x="3017520" y="8763000"/>
            <a:ext cx="18653760" cy="208864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40" name="Google Shape;40;p11"/>
          <p:cNvSpPr txBox="1">
            <a:spLocks noGrp="1"/>
          </p:cNvSpPr>
          <p:nvPr>
            <p:ph type="body" idx="2"/>
          </p:nvPr>
        </p:nvSpPr>
        <p:spPr>
          <a:xfrm>
            <a:off x="22219920" y="8763000"/>
            <a:ext cx="18653760" cy="208864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41" name="Google Shape;41;p11"/>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1"/>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1"/>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12"/>
          <p:cNvSpPr txBox="1">
            <a:spLocks noGrp="1"/>
          </p:cNvSpPr>
          <p:nvPr>
            <p:ph type="title"/>
          </p:nvPr>
        </p:nvSpPr>
        <p:spPr>
          <a:xfrm>
            <a:off x="3023237"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12"/>
          <p:cNvSpPr txBox="1">
            <a:spLocks noGrp="1"/>
          </p:cNvSpPr>
          <p:nvPr>
            <p:ph type="body" idx="1"/>
          </p:nvPr>
        </p:nvSpPr>
        <p:spPr>
          <a:xfrm>
            <a:off x="3023239" y="8069582"/>
            <a:ext cx="18568033" cy="395477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3600"/>
              </a:spcBef>
              <a:spcAft>
                <a:spcPts val="0"/>
              </a:spcAft>
              <a:buClr>
                <a:schemeClr val="dk1"/>
              </a:buClr>
              <a:buSzPts val="8640"/>
              <a:buNone/>
              <a:defRPr sz="8640" b="1"/>
            </a:lvl1pPr>
            <a:lvl2pPr marL="914400" lvl="1" indent="-228600" algn="l">
              <a:lnSpc>
                <a:spcPct val="90000"/>
              </a:lnSpc>
              <a:spcBef>
                <a:spcPts val="1800"/>
              </a:spcBef>
              <a:spcAft>
                <a:spcPts val="0"/>
              </a:spcAft>
              <a:buClr>
                <a:schemeClr val="dk1"/>
              </a:buClr>
              <a:buSzPts val="7200"/>
              <a:buNone/>
              <a:defRPr sz="7200" b="1"/>
            </a:lvl2pPr>
            <a:lvl3pPr marL="1371600" lvl="2" indent="-228600" algn="l">
              <a:lnSpc>
                <a:spcPct val="90000"/>
              </a:lnSpc>
              <a:spcBef>
                <a:spcPts val="1800"/>
              </a:spcBef>
              <a:spcAft>
                <a:spcPts val="0"/>
              </a:spcAft>
              <a:buClr>
                <a:schemeClr val="dk1"/>
              </a:buClr>
              <a:buSzPts val="6480"/>
              <a:buNone/>
              <a:defRPr sz="6480" b="1"/>
            </a:lvl3pPr>
            <a:lvl4pPr marL="1828800" lvl="3" indent="-228600" algn="l">
              <a:lnSpc>
                <a:spcPct val="90000"/>
              </a:lnSpc>
              <a:spcBef>
                <a:spcPts val="1800"/>
              </a:spcBef>
              <a:spcAft>
                <a:spcPts val="0"/>
              </a:spcAft>
              <a:buClr>
                <a:schemeClr val="dk1"/>
              </a:buClr>
              <a:buSzPts val="5760"/>
              <a:buNone/>
              <a:defRPr sz="5760" b="1"/>
            </a:lvl4pPr>
            <a:lvl5pPr marL="2286000" lvl="4" indent="-228600" algn="l">
              <a:lnSpc>
                <a:spcPct val="90000"/>
              </a:lnSpc>
              <a:spcBef>
                <a:spcPts val="1800"/>
              </a:spcBef>
              <a:spcAft>
                <a:spcPts val="0"/>
              </a:spcAft>
              <a:buClr>
                <a:schemeClr val="dk1"/>
              </a:buClr>
              <a:buSzPts val="5760"/>
              <a:buNone/>
              <a:defRPr sz="5760" b="1"/>
            </a:lvl5pPr>
            <a:lvl6pPr marL="2743200" lvl="5" indent="-228600" algn="l">
              <a:lnSpc>
                <a:spcPct val="90000"/>
              </a:lnSpc>
              <a:spcBef>
                <a:spcPts val="1800"/>
              </a:spcBef>
              <a:spcAft>
                <a:spcPts val="0"/>
              </a:spcAft>
              <a:buClr>
                <a:schemeClr val="dk1"/>
              </a:buClr>
              <a:buSzPts val="5760"/>
              <a:buNone/>
              <a:defRPr sz="5760" b="1"/>
            </a:lvl6pPr>
            <a:lvl7pPr marL="3200400" lvl="6" indent="-228600" algn="l">
              <a:lnSpc>
                <a:spcPct val="90000"/>
              </a:lnSpc>
              <a:spcBef>
                <a:spcPts val="1800"/>
              </a:spcBef>
              <a:spcAft>
                <a:spcPts val="0"/>
              </a:spcAft>
              <a:buClr>
                <a:schemeClr val="dk1"/>
              </a:buClr>
              <a:buSzPts val="5760"/>
              <a:buNone/>
              <a:defRPr sz="5760" b="1"/>
            </a:lvl7pPr>
            <a:lvl8pPr marL="3657600" lvl="7" indent="-228600" algn="l">
              <a:lnSpc>
                <a:spcPct val="90000"/>
              </a:lnSpc>
              <a:spcBef>
                <a:spcPts val="1800"/>
              </a:spcBef>
              <a:spcAft>
                <a:spcPts val="0"/>
              </a:spcAft>
              <a:buClr>
                <a:schemeClr val="dk1"/>
              </a:buClr>
              <a:buSzPts val="5760"/>
              <a:buNone/>
              <a:defRPr sz="5760" b="1"/>
            </a:lvl8pPr>
            <a:lvl9pPr marL="4114800" lvl="8" indent="-228600" algn="l">
              <a:lnSpc>
                <a:spcPct val="90000"/>
              </a:lnSpc>
              <a:spcBef>
                <a:spcPts val="1800"/>
              </a:spcBef>
              <a:spcAft>
                <a:spcPts val="0"/>
              </a:spcAft>
              <a:buClr>
                <a:schemeClr val="dk1"/>
              </a:buClr>
              <a:buSzPts val="5760"/>
              <a:buNone/>
              <a:defRPr sz="5760" b="1"/>
            </a:lvl9pPr>
          </a:lstStyle>
          <a:p>
            <a:endParaRPr/>
          </a:p>
        </p:txBody>
      </p:sp>
      <p:sp>
        <p:nvSpPr>
          <p:cNvPr id="47" name="Google Shape;47;p12"/>
          <p:cNvSpPr txBox="1">
            <a:spLocks noGrp="1"/>
          </p:cNvSpPr>
          <p:nvPr>
            <p:ph type="body" idx="2"/>
          </p:nvPr>
        </p:nvSpPr>
        <p:spPr>
          <a:xfrm>
            <a:off x="3023239" y="12024360"/>
            <a:ext cx="18568033" cy="176860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48" name="Google Shape;48;p12"/>
          <p:cNvSpPr txBox="1">
            <a:spLocks noGrp="1"/>
          </p:cNvSpPr>
          <p:nvPr>
            <p:ph type="body" idx="3"/>
          </p:nvPr>
        </p:nvSpPr>
        <p:spPr>
          <a:xfrm>
            <a:off x="22219920" y="8069582"/>
            <a:ext cx="18659477" cy="3954778"/>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3600"/>
              </a:spcBef>
              <a:spcAft>
                <a:spcPts val="0"/>
              </a:spcAft>
              <a:buClr>
                <a:schemeClr val="dk1"/>
              </a:buClr>
              <a:buSzPts val="8640"/>
              <a:buNone/>
              <a:defRPr sz="8640" b="1"/>
            </a:lvl1pPr>
            <a:lvl2pPr marL="914400" lvl="1" indent="-228600" algn="l">
              <a:lnSpc>
                <a:spcPct val="90000"/>
              </a:lnSpc>
              <a:spcBef>
                <a:spcPts val="1800"/>
              </a:spcBef>
              <a:spcAft>
                <a:spcPts val="0"/>
              </a:spcAft>
              <a:buClr>
                <a:schemeClr val="dk1"/>
              </a:buClr>
              <a:buSzPts val="7200"/>
              <a:buNone/>
              <a:defRPr sz="7200" b="1"/>
            </a:lvl2pPr>
            <a:lvl3pPr marL="1371600" lvl="2" indent="-228600" algn="l">
              <a:lnSpc>
                <a:spcPct val="90000"/>
              </a:lnSpc>
              <a:spcBef>
                <a:spcPts val="1800"/>
              </a:spcBef>
              <a:spcAft>
                <a:spcPts val="0"/>
              </a:spcAft>
              <a:buClr>
                <a:schemeClr val="dk1"/>
              </a:buClr>
              <a:buSzPts val="6480"/>
              <a:buNone/>
              <a:defRPr sz="6480" b="1"/>
            </a:lvl3pPr>
            <a:lvl4pPr marL="1828800" lvl="3" indent="-228600" algn="l">
              <a:lnSpc>
                <a:spcPct val="90000"/>
              </a:lnSpc>
              <a:spcBef>
                <a:spcPts val="1800"/>
              </a:spcBef>
              <a:spcAft>
                <a:spcPts val="0"/>
              </a:spcAft>
              <a:buClr>
                <a:schemeClr val="dk1"/>
              </a:buClr>
              <a:buSzPts val="5760"/>
              <a:buNone/>
              <a:defRPr sz="5760" b="1"/>
            </a:lvl4pPr>
            <a:lvl5pPr marL="2286000" lvl="4" indent="-228600" algn="l">
              <a:lnSpc>
                <a:spcPct val="90000"/>
              </a:lnSpc>
              <a:spcBef>
                <a:spcPts val="1800"/>
              </a:spcBef>
              <a:spcAft>
                <a:spcPts val="0"/>
              </a:spcAft>
              <a:buClr>
                <a:schemeClr val="dk1"/>
              </a:buClr>
              <a:buSzPts val="5760"/>
              <a:buNone/>
              <a:defRPr sz="5760" b="1"/>
            </a:lvl5pPr>
            <a:lvl6pPr marL="2743200" lvl="5" indent="-228600" algn="l">
              <a:lnSpc>
                <a:spcPct val="90000"/>
              </a:lnSpc>
              <a:spcBef>
                <a:spcPts val="1800"/>
              </a:spcBef>
              <a:spcAft>
                <a:spcPts val="0"/>
              </a:spcAft>
              <a:buClr>
                <a:schemeClr val="dk1"/>
              </a:buClr>
              <a:buSzPts val="5760"/>
              <a:buNone/>
              <a:defRPr sz="5760" b="1"/>
            </a:lvl6pPr>
            <a:lvl7pPr marL="3200400" lvl="6" indent="-228600" algn="l">
              <a:lnSpc>
                <a:spcPct val="90000"/>
              </a:lnSpc>
              <a:spcBef>
                <a:spcPts val="1800"/>
              </a:spcBef>
              <a:spcAft>
                <a:spcPts val="0"/>
              </a:spcAft>
              <a:buClr>
                <a:schemeClr val="dk1"/>
              </a:buClr>
              <a:buSzPts val="5760"/>
              <a:buNone/>
              <a:defRPr sz="5760" b="1"/>
            </a:lvl7pPr>
            <a:lvl8pPr marL="3657600" lvl="7" indent="-228600" algn="l">
              <a:lnSpc>
                <a:spcPct val="90000"/>
              </a:lnSpc>
              <a:spcBef>
                <a:spcPts val="1800"/>
              </a:spcBef>
              <a:spcAft>
                <a:spcPts val="0"/>
              </a:spcAft>
              <a:buClr>
                <a:schemeClr val="dk1"/>
              </a:buClr>
              <a:buSzPts val="5760"/>
              <a:buNone/>
              <a:defRPr sz="5760" b="1"/>
            </a:lvl8pPr>
            <a:lvl9pPr marL="4114800" lvl="8" indent="-228600" algn="l">
              <a:lnSpc>
                <a:spcPct val="90000"/>
              </a:lnSpc>
              <a:spcBef>
                <a:spcPts val="1800"/>
              </a:spcBef>
              <a:spcAft>
                <a:spcPts val="0"/>
              </a:spcAft>
              <a:buClr>
                <a:schemeClr val="dk1"/>
              </a:buClr>
              <a:buSzPts val="5760"/>
              <a:buNone/>
              <a:defRPr sz="5760" b="1"/>
            </a:lvl9pPr>
          </a:lstStyle>
          <a:p>
            <a:endParaRPr/>
          </a:p>
        </p:txBody>
      </p:sp>
      <p:sp>
        <p:nvSpPr>
          <p:cNvPr id="49" name="Google Shape;49;p12"/>
          <p:cNvSpPr txBox="1">
            <a:spLocks noGrp="1"/>
          </p:cNvSpPr>
          <p:nvPr>
            <p:ph type="body" idx="4"/>
          </p:nvPr>
        </p:nvSpPr>
        <p:spPr>
          <a:xfrm>
            <a:off x="22219920" y="12024360"/>
            <a:ext cx="18659477" cy="176860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50" name="Google Shape;50;p12"/>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2"/>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2"/>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13"/>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3"/>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3"/>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3023239" y="2194560"/>
            <a:ext cx="14156053" cy="768096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1520"/>
              <a:buFont typeface="Play"/>
              <a:buNone/>
              <a:defRPr sz="1152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4"/>
          <p:cNvSpPr txBox="1">
            <a:spLocks noGrp="1"/>
          </p:cNvSpPr>
          <p:nvPr>
            <p:ph type="body" idx="1"/>
          </p:nvPr>
        </p:nvSpPr>
        <p:spPr>
          <a:xfrm>
            <a:off x="18659477" y="4739642"/>
            <a:ext cx="22219920" cy="23393400"/>
          </a:xfrm>
          <a:prstGeom prst="rect">
            <a:avLst/>
          </a:prstGeom>
          <a:noFill/>
          <a:ln>
            <a:noFill/>
          </a:ln>
        </p:spPr>
        <p:txBody>
          <a:bodyPr spcFirstLastPara="1" wrap="square" lIns="91425" tIns="45700" rIns="91425" bIns="45700" anchor="t" anchorCtr="0">
            <a:normAutofit/>
          </a:bodyPr>
          <a:lstStyle>
            <a:lvl1pPr marL="457200" lvl="0" indent="-960120" algn="l">
              <a:lnSpc>
                <a:spcPct val="90000"/>
              </a:lnSpc>
              <a:spcBef>
                <a:spcPts val="3600"/>
              </a:spcBef>
              <a:spcAft>
                <a:spcPts val="0"/>
              </a:spcAft>
              <a:buClr>
                <a:schemeClr val="dk1"/>
              </a:buClr>
              <a:buSzPts val="11520"/>
              <a:buChar char="•"/>
              <a:defRPr sz="11520"/>
            </a:lvl1pPr>
            <a:lvl2pPr marL="914400" lvl="1" indent="-868680" algn="l">
              <a:lnSpc>
                <a:spcPct val="90000"/>
              </a:lnSpc>
              <a:spcBef>
                <a:spcPts val="1800"/>
              </a:spcBef>
              <a:spcAft>
                <a:spcPts val="0"/>
              </a:spcAft>
              <a:buClr>
                <a:schemeClr val="dk1"/>
              </a:buClr>
              <a:buSzPts val="10080"/>
              <a:buChar char="•"/>
              <a:defRPr sz="10080"/>
            </a:lvl2pPr>
            <a:lvl3pPr marL="1371600" lvl="2" indent="-777240" algn="l">
              <a:lnSpc>
                <a:spcPct val="90000"/>
              </a:lnSpc>
              <a:spcBef>
                <a:spcPts val="1800"/>
              </a:spcBef>
              <a:spcAft>
                <a:spcPts val="0"/>
              </a:spcAft>
              <a:buClr>
                <a:schemeClr val="dk1"/>
              </a:buClr>
              <a:buSzPts val="8640"/>
              <a:buChar char="•"/>
              <a:defRPr sz="8640"/>
            </a:lvl3pPr>
            <a:lvl4pPr marL="1828800" lvl="3" indent="-685800" algn="l">
              <a:lnSpc>
                <a:spcPct val="90000"/>
              </a:lnSpc>
              <a:spcBef>
                <a:spcPts val="1800"/>
              </a:spcBef>
              <a:spcAft>
                <a:spcPts val="0"/>
              </a:spcAft>
              <a:buClr>
                <a:schemeClr val="dk1"/>
              </a:buClr>
              <a:buSzPts val="7200"/>
              <a:buChar char="•"/>
              <a:defRPr sz="7200"/>
            </a:lvl4pPr>
            <a:lvl5pPr marL="2286000" lvl="4" indent="-685800" algn="l">
              <a:lnSpc>
                <a:spcPct val="90000"/>
              </a:lnSpc>
              <a:spcBef>
                <a:spcPts val="1800"/>
              </a:spcBef>
              <a:spcAft>
                <a:spcPts val="0"/>
              </a:spcAft>
              <a:buClr>
                <a:schemeClr val="dk1"/>
              </a:buClr>
              <a:buSzPts val="7200"/>
              <a:buChar char="•"/>
              <a:defRPr sz="7200"/>
            </a:lvl5pPr>
            <a:lvl6pPr marL="2743200" lvl="5" indent="-685800" algn="l">
              <a:lnSpc>
                <a:spcPct val="90000"/>
              </a:lnSpc>
              <a:spcBef>
                <a:spcPts val="1800"/>
              </a:spcBef>
              <a:spcAft>
                <a:spcPts val="0"/>
              </a:spcAft>
              <a:buClr>
                <a:schemeClr val="dk1"/>
              </a:buClr>
              <a:buSzPts val="7200"/>
              <a:buChar char="•"/>
              <a:defRPr sz="7200"/>
            </a:lvl6pPr>
            <a:lvl7pPr marL="3200400" lvl="6" indent="-685800" algn="l">
              <a:lnSpc>
                <a:spcPct val="90000"/>
              </a:lnSpc>
              <a:spcBef>
                <a:spcPts val="1800"/>
              </a:spcBef>
              <a:spcAft>
                <a:spcPts val="0"/>
              </a:spcAft>
              <a:buClr>
                <a:schemeClr val="dk1"/>
              </a:buClr>
              <a:buSzPts val="7200"/>
              <a:buChar char="•"/>
              <a:defRPr sz="7200"/>
            </a:lvl7pPr>
            <a:lvl8pPr marL="3657600" lvl="7" indent="-685800" algn="l">
              <a:lnSpc>
                <a:spcPct val="90000"/>
              </a:lnSpc>
              <a:spcBef>
                <a:spcPts val="1800"/>
              </a:spcBef>
              <a:spcAft>
                <a:spcPts val="0"/>
              </a:spcAft>
              <a:buClr>
                <a:schemeClr val="dk1"/>
              </a:buClr>
              <a:buSzPts val="7200"/>
              <a:buChar char="•"/>
              <a:defRPr sz="7200"/>
            </a:lvl8pPr>
            <a:lvl9pPr marL="4114800" lvl="8" indent="-685800" algn="l">
              <a:lnSpc>
                <a:spcPct val="90000"/>
              </a:lnSpc>
              <a:spcBef>
                <a:spcPts val="1800"/>
              </a:spcBef>
              <a:spcAft>
                <a:spcPts val="0"/>
              </a:spcAft>
              <a:buClr>
                <a:schemeClr val="dk1"/>
              </a:buClr>
              <a:buSzPts val="7200"/>
              <a:buChar char="•"/>
              <a:defRPr sz="7200"/>
            </a:lvl9pPr>
          </a:lstStyle>
          <a:p>
            <a:endParaRPr/>
          </a:p>
        </p:txBody>
      </p:sp>
      <p:sp>
        <p:nvSpPr>
          <p:cNvPr id="61" name="Google Shape;61;p14"/>
          <p:cNvSpPr txBox="1">
            <a:spLocks noGrp="1"/>
          </p:cNvSpPr>
          <p:nvPr>
            <p:ph type="body" idx="2"/>
          </p:nvPr>
        </p:nvSpPr>
        <p:spPr>
          <a:xfrm>
            <a:off x="3023239" y="9875520"/>
            <a:ext cx="14156053" cy="1829562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600"/>
              </a:spcBef>
              <a:spcAft>
                <a:spcPts val="0"/>
              </a:spcAft>
              <a:buClr>
                <a:schemeClr val="dk1"/>
              </a:buClr>
              <a:buSzPts val="5760"/>
              <a:buNone/>
              <a:defRPr sz="5760"/>
            </a:lvl1pPr>
            <a:lvl2pPr marL="914400" lvl="1" indent="-228600" algn="l">
              <a:lnSpc>
                <a:spcPct val="90000"/>
              </a:lnSpc>
              <a:spcBef>
                <a:spcPts val="1800"/>
              </a:spcBef>
              <a:spcAft>
                <a:spcPts val="0"/>
              </a:spcAft>
              <a:buClr>
                <a:schemeClr val="dk1"/>
              </a:buClr>
              <a:buSzPts val="5040"/>
              <a:buNone/>
              <a:defRPr sz="5040"/>
            </a:lvl2pPr>
            <a:lvl3pPr marL="1371600" lvl="2" indent="-228600" algn="l">
              <a:lnSpc>
                <a:spcPct val="90000"/>
              </a:lnSpc>
              <a:spcBef>
                <a:spcPts val="1800"/>
              </a:spcBef>
              <a:spcAft>
                <a:spcPts val="0"/>
              </a:spcAft>
              <a:buClr>
                <a:schemeClr val="dk1"/>
              </a:buClr>
              <a:buSzPts val="4320"/>
              <a:buNone/>
              <a:defRPr sz="4320"/>
            </a:lvl3pPr>
            <a:lvl4pPr marL="1828800" lvl="3" indent="-228600" algn="l">
              <a:lnSpc>
                <a:spcPct val="90000"/>
              </a:lnSpc>
              <a:spcBef>
                <a:spcPts val="1800"/>
              </a:spcBef>
              <a:spcAft>
                <a:spcPts val="0"/>
              </a:spcAft>
              <a:buClr>
                <a:schemeClr val="dk1"/>
              </a:buClr>
              <a:buSzPts val="3600"/>
              <a:buNone/>
              <a:defRPr sz="3600"/>
            </a:lvl4pPr>
            <a:lvl5pPr marL="2286000" lvl="4" indent="-228600" algn="l">
              <a:lnSpc>
                <a:spcPct val="90000"/>
              </a:lnSpc>
              <a:spcBef>
                <a:spcPts val="1800"/>
              </a:spcBef>
              <a:spcAft>
                <a:spcPts val="0"/>
              </a:spcAft>
              <a:buClr>
                <a:schemeClr val="dk1"/>
              </a:buClr>
              <a:buSzPts val="3600"/>
              <a:buNone/>
              <a:defRPr sz="3600"/>
            </a:lvl5pPr>
            <a:lvl6pPr marL="2743200" lvl="5" indent="-228600" algn="l">
              <a:lnSpc>
                <a:spcPct val="90000"/>
              </a:lnSpc>
              <a:spcBef>
                <a:spcPts val="1800"/>
              </a:spcBef>
              <a:spcAft>
                <a:spcPts val="0"/>
              </a:spcAft>
              <a:buClr>
                <a:schemeClr val="dk1"/>
              </a:buClr>
              <a:buSzPts val="3600"/>
              <a:buNone/>
              <a:defRPr sz="3600"/>
            </a:lvl6pPr>
            <a:lvl7pPr marL="3200400" lvl="6" indent="-228600" algn="l">
              <a:lnSpc>
                <a:spcPct val="90000"/>
              </a:lnSpc>
              <a:spcBef>
                <a:spcPts val="1800"/>
              </a:spcBef>
              <a:spcAft>
                <a:spcPts val="0"/>
              </a:spcAft>
              <a:buClr>
                <a:schemeClr val="dk1"/>
              </a:buClr>
              <a:buSzPts val="3600"/>
              <a:buNone/>
              <a:defRPr sz="3600"/>
            </a:lvl7pPr>
            <a:lvl8pPr marL="3657600" lvl="7" indent="-228600" algn="l">
              <a:lnSpc>
                <a:spcPct val="90000"/>
              </a:lnSpc>
              <a:spcBef>
                <a:spcPts val="1800"/>
              </a:spcBef>
              <a:spcAft>
                <a:spcPts val="0"/>
              </a:spcAft>
              <a:buClr>
                <a:schemeClr val="dk1"/>
              </a:buClr>
              <a:buSzPts val="3600"/>
              <a:buNone/>
              <a:defRPr sz="3600"/>
            </a:lvl8pPr>
            <a:lvl9pPr marL="4114800" lvl="8" indent="-228600" algn="l">
              <a:lnSpc>
                <a:spcPct val="90000"/>
              </a:lnSpc>
              <a:spcBef>
                <a:spcPts val="1800"/>
              </a:spcBef>
              <a:spcAft>
                <a:spcPts val="0"/>
              </a:spcAft>
              <a:buClr>
                <a:schemeClr val="dk1"/>
              </a:buClr>
              <a:buSzPts val="3600"/>
              <a:buNone/>
              <a:defRPr sz="3600"/>
            </a:lvl9pPr>
          </a:lstStyle>
          <a:p>
            <a:endParaRPr/>
          </a:p>
        </p:txBody>
      </p:sp>
      <p:sp>
        <p:nvSpPr>
          <p:cNvPr id="62" name="Google Shape;62;p14"/>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4"/>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4"/>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023239" y="2194560"/>
            <a:ext cx="14156053" cy="768096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1520"/>
              <a:buFont typeface="Play"/>
              <a:buNone/>
              <a:defRPr sz="1152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5"/>
          <p:cNvSpPr>
            <a:spLocks noGrp="1"/>
          </p:cNvSpPr>
          <p:nvPr>
            <p:ph type="pic" idx="2"/>
          </p:nvPr>
        </p:nvSpPr>
        <p:spPr>
          <a:xfrm>
            <a:off x="18659477" y="4739642"/>
            <a:ext cx="22219920" cy="23393400"/>
          </a:xfrm>
          <a:prstGeom prst="rect">
            <a:avLst/>
          </a:prstGeom>
          <a:noFill/>
          <a:ln>
            <a:noFill/>
          </a:ln>
        </p:spPr>
      </p:sp>
      <p:sp>
        <p:nvSpPr>
          <p:cNvPr id="68" name="Google Shape;68;p15"/>
          <p:cNvSpPr txBox="1">
            <a:spLocks noGrp="1"/>
          </p:cNvSpPr>
          <p:nvPr>
            <p:ph type="body" idx="1"/>
          </p:nvPr>
        </p:nvSpPr>
        <p:spPr>
          <a:xfrm>
            <a:off x="3023239" y="9875520"/>
            <a:ext cx="14156053" cy="1829562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600"/>
              </a:spcBef>
              <a:spcAft>
                <a:spcPts val="0"/>
              </a:spcAft>
              <a:buClr>
                <a:schemeClr val="dk1"/>
              </a:buClr>
              <a:buSzPts val="5760"/>
              <a:buNone/>
              <a:defRPr sz="5760"/>
            </a:lvl1pPr>
            <a:lvl2pPr marL="914400" lvl="1" indent="-228600" algn="l">
              <a:lnSpc>
                <a:spcPct val="90000"/>
              </a:lnSpc>
              <a:spcBef>
                <a:spcPts val="1800"/>
              </a:spcBef>
              <a:spcAft>
                <a:spcPts val="0"/>
              </a:spcAft>
              <a:buClr>
                <a:schemeClr val="dk1"/>
              </a:buClr>
              <a:buSzPts val="5040"/>
              <a:buNone/>
              <a:defRPr sz="5040"/>
            </a:lvl2pPr>
            <a:lvl3pPr marL="1371600" lvl="2" indent="-228600" algn="l">
              <a:lnSpc>
                <a:spcPct val="90000"/>
              </a:lnSpc>
              <a:spcBef>
                <a:spcPts val="1800"/>
              </a:spcBef>
              <a:spcAft>
                <a:spcPts val="0"/>
              </a:spcAft>
              <a:buClr>
                <a:schemeClr val="dk1"/>
              </a:buClr>
              <a:buSzPts val="4320"/>
              <a:buNone/>
              <a:defRPr sz="4320"/>
            </a:lvl3pPr>
            <a:lvl4pPr marL="1828800" lvl="3" indent="-228600" algn="l">
              <a:lnSpc>
                <a:spcPct val="90000"/>
              </a:lnSpc>
              <a:spcBef>
                <a:spcPts val="1800"/>
              </a:spcBef>
              <a:spcAft>
                <a:spcPts val="0"/>
              </a:spcAft>
              <a:buClr>
                <a:schemeClr val="dk1"/>
              </a:buClr>
              <a:buSzPts val="3600"/>
              <a:buNone/>
              <a:defRPr sz="3600"/>
            </a:lvl4pPr>
            <a:lvl5pPr marL="2286000" lvl="4" indent="-228600" algn="l">
              <a:lnSpc>
                <a:spcPct val="90000"/>
              </a:lnSpc>
              <a:spcBef>
                <a:spcPts val="1800"/>
              </a:spcBef>
              <a:spcAft>
                <a:spcPts val="0"/>
              </a:spcAft>
              <a:buClr>
                <a:schemeClr val="dk1"/>
              </a:buClr>
              <a:buSzPts val="3600"/>
              <a:buNone/>
              <a:defRPr sz="3600"/>
            </a:lvl5pPr>
            <a:lvl6pPr marL="2743200" lvl="5" indent="-228600" algn="l">
              <a:lnSpc>
                <a:spcPct val="90000"/>
              </a:lnSpc>
              <a:spcBef>
                <a:spcPts val="1800"/>
              </a:spcBef>
              <a:spcAft>
                <a:spcPts val="0"/>
              </a:spcAft>
              <a:buClr>
                <a:schemeClr val="dk1"/>
              </a:buClr>
              <a:buSzPts val="3600"/>
              <a:buNone/>
              <a:defRPr sz="3600"/>
            </a:lvl6pPr>
            <a:lvl7pPr marL="3200400" lvl="6" indent="-228600" algn="l">
              <a:lnSpc>
                <a:spcPct val="90000"/>
              </a:lnSpc>
              <a:spcBef>
                <a:spcPts val="1800"/>
              </a:spcBef>
              <a:spcAft>
                <a:spcPts val="0"/>
              </a:spcAft>
              <a:buClr>
                <a:schemeClr val="dk1"/>
              </a:buClr>
              <a:buSzPts val="3600"/>
              <a:buNone/>
              <a:defRPr sz="3600"/>
            </a:lvl7pPr>
            <a:lvl8pPr marL="3657600" lvl="7" indent="-228600" algn="l">
              <a:lnSpc>
                <a:spcPct val="90000"/>
              </a:lnSpc>
              <a:spcBef>
                <a:spcPts val="1800"/>
              </a:spcBef>
              <a:spcAft>
                <a:spcPts val="0"/>
              </a:spcAft>
              <a:buClr>
                <a:schemeClr val="dk1"/>
              </a:buClr>
              <a:buSzPts val="3600"/>
              <a:buNone/>
              <a:defRPr sz="3600"/>
            </a:lvl8pPr>
            <a:lvl9pPr marL="4114800" lvl="8" indent="-228600" algn="l">
              <a:lnSpc>
                <a:spcPct val="90000"/>
              </a:lnSpc>
              <a:spcBef>
                <a:spcPts val="1800"/>
              </a:spcBef>
              <a:spcAft>
                <a:spcPts val="0"/>
              </a:spcAft>
              <a:buClr>
                <a:schemeClr val="dk1"/>
              </a:buClr>
              <a:buSzPts val="3600"/>
              <a:buNone/>
              <a:defRPr sz="3600"/>
            </a:lvl9pPr>
          </a:lstStyle>
          <a:p>
            <a:endParaRPr/>
          </a:p>
        </p:txBody>
      </p:sp>
      <p:sp>
        <p:nvSpPr>
          <p:cNvPr id="69" name="Google Shape;69;p15"/>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5"/>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5"/>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6"/>
          <p:cNvSpPr txBox="1">
            <a:spLocks noGrp="1"/>
          </p:cNvSpPr>
          <p:nvPr>
            <p:ph type="body" idx="1"/>
          </p:nvPr>
        </p:nvSpPr>
        <p:spPr>
          <a:xfrm rot="5400000">
            <a:off x="11502389" y="278131"/>
            <a:ext cx="20886422" cy="3785616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75" name="Google Shape;75;p16"/>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6"/>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6"/>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7"/>
          <p:cNvSpPr txBox="1">
            <a:spLocks noGrp="1"/>
          </p:cNvSpPr>
          <p:nvPr>
            <p:ph type="title"/>
          </p:nvPr>
        </p:nvSpPr>
        <p:spPr>
          <a:xfrm rot="5400000">
            <a:off x="22193249" y="10968991"/>
            <a:ext cx="27896822" cy="946404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7"/>
          <p:cNvSpPr txBox="1">
            <a:spLocks noGrp="1"/>
          </p:cNvSpPr>
          <p:nvPr>
            <p:ph type="body" idx="1"/>
          </p:nvPr>
        </p:nvSpPr>
        <p:spPr>
          <a:xfrm rot="5400000">
            <a:off x="2990849" y="1779271"/>
            <a:ext cx="27896822" cy="2784348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600"/>
              </a:spcBef>
              <a:spcAft>
                <a:spcPts val="0"/>
              </a:spcAft>
              <a:buClr>
                <a:schemeClr val="dk1"/>
              </a:buClr>
              <a:buSzPts val="1800"/>
              <a:buChar char="•"/>
              <a:defRPr/>
            </a:lvl1pPr>
            <a:lvl2pPr marL="914400" lvl="1" indent="-342900" algn="l">
              <a:lnSpc>
                <a:spcPct val="90000"/>
              </a:lnSpc>
              <a:spcBef>
                <a:spcPts val="1800"/>
              </a:spcBef>
              <a:spcAft>
                <a:spcPts val="0"/>
              </a:spcAft>
              <a:buClr>
                <a:schemeClr val="dk1"/>
              </a:buClr>
              <a:buSzPts val="1800"/>
              <a:buChar char="•"/>
              <a:defRPr/>
            </a:lvl2pPr>
            <a:lvl3pPr marL="1371600" lvl="2" indent="-342900" algn="l">
              <a:lnSpc>
                <a:spcPct val="90000"/>
              </a:lnSpc>
              <a:spcBef>
                <a:spcPts val="1800"/>
              </a:spcBef>
              <a:spcAft>
                <a:spcPts val="0"/>
              </a:spcAft>
              <a:buClr>
                <a:schemeClr val="dk1"/>
              </a:buClr>
              <a:buSzPts val="1800"/>
              <a:buChar char="•"/>
              <a:defRPr/>
            </a:lvl3pPr>
            <a:lvl4pPr marL="1828800" lvl="3" indent="-342900" algn="l">
              <a:lnSpc>
                <a:spcPct val="90000"/>
              </a:lnSpc>
              <a:spcBef>
                <a:spcPts val="1800"/>
              </a:spcBef>
              <a:spcAft>
                <a:spcPts val="0"/>
              </a:spcAft>
              <a:buClr>
                <a:schemeClr val="dk1"/>
              </a:buClr>
              <a:buSzPts val="1800"/>
              <a:buChar char="•"/>
              <a:defRPr/>
            </a:lvl4pPr>
            <a:lvl5pPr marL="2286000" lvl="4" indent="-342900" algn="l">
              <a:lnSpc>
                <a:spcPct val="90000"/>
              </a:lnSpc>
              <a:spcBef>
                <a:spcPts val="1800"/>
              </a:spcBef>
              <a:spcAft>
                <a:spcPts val="0"/>
              </a:spcAft>
              <a:buClr>
                <a:schemeClr val="dk1"/>
              </a:buClr>
              <a:buSzPts val="1800"/>
              <a:buChar char="•"/>
              <a:defRPr/>
            </a:lvl5pPr>
            <a:lvl6pPr marL="2743200" lvl="5" indent="-342900" algn="l">
              <a:lnSpc>
                <a:spcPct val="90000"/>
              </a:lnSpc>
              <a:spcBef>
                <a:spcPts val="1800"/>
              </a:spcBef>
              <a:spcAft>
                <a:spcPts val="0"/>
              </a:spcAft>
              <a:buClr>
                <a:schemeClr val="dk1"/>
              </a:buClr>
              <a:buSzPts val="1800"/>
              <a:buChar char="•"/>
              <a:defRPr/>
            </a:lvl6pPr>
            <a:lvl7pPr marL="3200400" lvl="6" indent="-342900" algn="l">
              <a:lnSpc>
                <a:spcPct val="90000"/>
              </a:lnSpc>
              <a:spcBef>
                <a:spcPts val="1800"/>
              </a:spcBef>
              <a:spcAft>
                <a:spcPts val="0"/>
              </a:spcAft>
              <a:buClr>
                <a:schemeClr val="dk1"/>
              </a:buClr>
              <a:buSzPts val="1800"/>
              <a:buChar char="•"/>
              <a:defRPr/>
            </a:lvl7pPr>
            <a:lvl8pPr marL="3657600" lvl="7" indent="-342900" algn="l">
              <a:lnSpc>
                <a:spcPct val="90000"/>
              </a:lnSpc>
              <a:spcBef>
                <a:spcPts val="1800"/>
              </a:spcBef>
              <a:spcAft>
                <a:spcPts val="0"/>
              </a:spcAft>
              <a:buClr>
                <a:schemeClr val="dk1"/>
              </a:buClr>
              <a:buSzPts val="1800"/>
              <a:buChar char="•"/>
              <a:defRPr/>
            </a:lvl8pPr>
            <a:lvl9pPr marL="4114800" lvl="8" indent="-342900" algn="l">
              <a:lnSpc>
                <a:spcPct val="90000"/>
              </a:lnSpc>
              <a:spcBef>
                <a:spcPts val="1800"/>
              </a:spcBef>
              <a:spcAft>
                <a:spcPts val="0"/>
              </a:spcAft>
              <a:buClr>
                <a:schemeClr val="dk1"/>
              </a:buClr>
              <a:buSzPts val="1800"/>
              <a:buChar char="•"/>
              <a:defRPr/>
            </a:lvl9pPr>
          </a:lstStyle>
          <a:p>
            <a:endParaRPr/>
          </a:p>
        </p:txBody>
      </p:sp>
      <p:sp>
        <p:nvSpPr>
          <p:cNvPr id="81" name="Google Shape;81;p17"/>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7"/>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7"/>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Without Quick Guides">
  <p:cSld name="Without Quick Guides">
    <p:spTree>
      <p:nvGrpSpPr>
        <p:cNvPr id="1" name="Shape 100"/>
        <p:cNvGrpSpPr/>
        <p:nvPr/>
      </p:nvGrpSpPr>
      <p:grpSpPr>
        <a:xfrm>
          <a:off x="0" y="0"/>
          <a:ext cx="0" cy="0"/>
          <a:chOff x="0" y="0"/>
          <a:chExt cx="0" cy="0"/>
        </a:xfrm>
      </p:grpSpPr>
      <p:sp>
        <p:nvSpPr>
          <p:cNvPr id="101" name="Google Shape;101;p7"/>
          <p:cNvSpPr txBox="1">
            <a:spLocks noGrp="1"/>
          </p:cNvSpPr>
          <p:nvPr>
            <p:ph type="body" idx="1"/>
          </p:nvPr>
        </p:nvSpPr>
        <p:spPr>
          <a:xfrm>
            <a:off x="459674" y="5503831"/>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2" name="Google Shape;102;p7"/>
          <p:cNvSpPr txBox="1">
            <a:spLocks noGrp="1"/>
          </p:cNvSpPr>
          <p:nvPr>
            <p:ph type="body" idx="2"/>
          </p:nvPr>
        </p:nvSpPr>
        <p:spPr>
          <a:xfrm>
            <a:off x="477827" y="467409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3" name="Google Shape;103;p7"/>
          <p:cNvSpPr txBox="1">
            <a:spLocks noGrp="1"/>
          </p:cNvSpPr>
          <p:nvPr>
            <p:ph type="body" idx="3"/>
          </p:nvPr>
        </p:nvSpPr>
        <p:spPr>
          <a:xfrm>
            <a:off x="477825" y="13337863"/>
            <a:ext cx="10038662"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4" name="Google Shape;104;p7"/>
          <p:cNvSpPr txBox="1">
            <a:spLocks noGrp="1"/>
          </p:cNvSpPr>
          <p:nvPr>
            <p:ph type="body" idx="4"/>
          </p:nvPr>
        </p:nvSpPr>
        <p:spPr>
          <a:xfrm>
            <a:off x="11428410" y="5503831"/>
            <a:ext cx="10048874"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5" name="Google Shape;105;p7"/>
          <p:cNvSpPr txBox="1">
            <a:spLocks noGrp="1"/>
          </p:cNvSpPr>
          <p:nvPr>
            <p:ph type="body" idx="5"/>
          </p:nvPr>
        </p:nvSpPr>
        <p:spPr>
          <a:xfrm>
            <a:off x="11428411" y="467409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6" name="Google Shape;106;p7"/>
          <p:cNvSpPr txBox="1">
            <a:spLocks noGrp="1"/>
          </p:cNvSpPr>
          <p:nvPr>
            <p:ph type="body" idx="6"/>
          </p:nvPr>
        </p:nvSpPr>
        <p:spPr>
          <a:xfrm>
            <a:off x="22448845" y="5503831"/>
            <a:ext cx="10048874"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7" name="Google Shape;107;p7"/>
          <p:cNvSpPr txBox="1">
            <a:spLocks noGrp="1"/>
          </p:cNvSpPr>
          <p:nvPr>
            <p:ph type="body" idx="7"/>
          </p:nvPr>
        </p:nvSpPr>
        <p:spPr>
          <a:xfrm>
            <a:off x="22440906" y="4674099"/>
            <a:ext cx="10058400"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8" name="Google Shape;108;p7"/>
          <p:cNvSpPr txBox="1">
            <a:spLocks noGrp="1"/>
          </p:cNvSpPr>
          <p:nvPr>
            <p:ph type="body" idx="8"/>
          </p:nvPr>
        </p:nvSpPr>
        <p:spPr>
          <a:xfrm>
            <a:off x="33422043" y="4674099"/>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09" name="Google Shape;109;p7"/>
          <p:cNvSpPr txBox="1">
            <a:spLocks noGrp="1"/>
          </p:cNvSpPr>
          <p:nvPr>
            <p:ph type="body" idx="9"/>
          </p:nvPr>
        </p:nvSpPr>
        <p:spPr>
          <a:xfrm>
            <a:off x="33422043" y="5503831"/>
            <a:ext cx="10047018"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0" name="Google Shape;110;p7"/>
          <p:cNvSpPr txBox="1">
            <a:spLocks noGrp="1"/>
          </p:cNvSpPr>
          <p:nvPr>
            <p:ph type="body" idx="13"/>
          </p:nvPr>
        </p:nvSpPr>
        <p:spPr>
          <a:xfrm>
            <a:off x="33422043" y="13398088"/>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1" name="Google Shape;111;p7"/>
          <p:cNvSpPr txBox="1">
            <a:spLocks noGrp="1"/>
          </p:cNvSpPr>
          <p:nvPr>
            <p:ph type="body" idx="14"/>
          </p:nvPr>
        </p:nvSpPr>
        <p:spPr>
          <a:xfrm>
            <a:off x="33422043" y="14136752"/>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2" name="Google Shape;112;p7"/>
          <p:cNvSpPr txBox="1">
            <a:spLocks noGrp="1"/>
          </p:cNvSpPr>
          <p:nvPr>
            <p:ph type="body" idx="15"/>
          </p:nvPr>
        </p:nvSpPr>
        <p:spPr>
          <a:xfrm>
            <a:off x="33422043" y="24804751"/>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3" name="Google Shape;113;p7"/>
          <p:cNvSpPr txBox="1">
            <a:spLocks noGrp="1"/>
          </p:cNvSpPr>
          <p:nvPr>
            <p:ph type="body" idx="16"/>
          </p:nvPr>
        </p:nvSpPr>
        <p:spPr>
          <a:xfrm>
            <a:off x="33422043" y="25558796"/>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4" name="Google Shape;114;p7"/>
          <p:cNvSpPr txBox="1">
            <a:spLocks noGrp="1"/>
          </p:cNvSpPr>
          <p:nvPr>
            <p:ph type="body" idx="17"/>
          </p:nvPr>
        </p:nvSpPr>
        <p:spPr>
          <a:xfrm>
            <a:off x="459674" y="14076902"/>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5" name="Google Shape;115;p7"/>
          <p:cNvSpPr txBox="1">
            <a:spLocks noGrp="1"/>
          </p:cNvSpPr>
          <p:nvPr>
            <p:ph type="body" idx="18"/>
          </p:nvPr>
        </p:nvSpPr>
        <p:spPr>
          <a:xfrm>
            <a:off x="5932593" y="3073871"/>
            <a:ext cx="31998968" cy="769441"/>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880"/>
              </a:spcBef>
              <a:spcAft>
                <a:spcPts val="0"/>
              </a:spcAft>
              <a:buClr>
                <a:schemeClr val="lt1"/>
              </a:buClr>
              <a:buSzPts val="4400"/>
              <a:buFont typeface="Arial"/>
              <a:buNone/>
              <a:defRPr sz="44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6" name="Google Shape;116;p7"/>
          <p:cNvSpPr txBox="1">
            <a:spLocks noGrp="1"/>
          </p:cNvSpPr>
          <p:nvPr>
            <p:ph type="body" idx="19"/>
          </p:nvPr>
        </p:nvSpPr>
        <p:spPr>
          <a:xfrm>
            <a:off x="5932593" y="1864506"/>
            <a:ext cx="31998968" cy="1015663"/>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1200"/>
              </a:spcBef>
              <a:spcAft>
                <a:spcPts val="0"/>
              </a:spcAft>
              <a:buClr>
                <a:schemeClr val="lt1"/>
              </a:buClr>
              <a:buSzPts val="6000"/>
              <a:buFont typeface="Arial"/>
              <a:buNone/>
              <a:defRPr sz="6000" b="1"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17" name="Google Shape;117;p7"/>
          <p:cNvSpPr txBox="1">
            <a:spLocks noGrp="1"/>
          </p:cNvSpPr>
          <p:nvPr>
            <p:ph type="body" idx="20"/>
          </p:nvPr>
        </p:nvSpPr>
        <p:spPr>
          <a:xfrm>
            <a:off x="5932593" y="389601"/>
            <a:ext cx="31998968" cy="1446550"/>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1760"/>
              </a:spcBef>
              <a:spcAft>
                <a:spcPts val="0"/>
              </a:spcAft>
              <a:buClr>
                <a:schemeClr val="lt1"/>
              </a:buClr>
              <a:buSzPts val="8800"/>
              <a:buFont typeface="Arial"/>
              <a:buNone/>
              <a:defRPr sz="8800" b="1"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tandard 4 columns">
  <p:cSld name="Standard 4 columns">
    <p:spTree>
      <p:nvGrpSpPr>
        <p:cNvPr id="1" name="Shape 136"/>
        <p:cNvGrpSpPr/>
        <p:nvPr/>
      </p:nvGrpSpPr>
      <p:grpSpPr>
        <a:xfrm>
          <a:off x="0" y="0"/>
          <a:ext cx="0" cy="0"/>
          <a:chOff x="0" y="0"/>
          <a:chExt cx="0" cy="0"/>
        </a:xfrm>
      </p:grpSpPr>
      <p:sp>
        <p:nvSpPr>
          <p:cNvPr id="137" name="Google Shape;137;p19"/>
          <p:cNvSpPr txBox="1">
            <a:spLocks noGrp="1"/>
          </p:cNvSpPr>
          <p:nvPr>
            <p:ph type="body" idx="1"/>
          </p:nvPr>
        </p:nvSpPr>
        <p:spPr>
          <a:xfrm>
            <a:off x="459674" y="5503831"/>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8" name="Google Shape;138;p19"/>
          <p:cNvSpPr txBox="1">
            <a:spLocks noGrp="1"/>
          </p:cNvSpPr>
          <p:nvPr>
            <p:ph type="body" idx="2"/>
          </p:nvPr>
        </p:nvSpPr>
        <p:spPr>
          <a:xfrm>
            <a:off x="477827" y="467409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39" name="Google Shape;139;p19"/>
          <p:cNvSpPr txBox="1">
            <a:spLocks noGrp="1"/>
          </p:cNvSpPr>
          <p:nvPr>
            <p:ph type="body" idx="3"/>
          </p:nvPr>
        </p:nvSpPr>
        <p:spPr>
          <a:xfrm>
            <a:off x="477825" y="13337863"/>
            <a:ext cx="10038662"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0" name="Google Shape;140;p19"/>
          <p:cNvSpPr txBox="1">
            <a:spLocks noGrp="1"/>
          </p:cNvSpPr>
          <p:nvPr>
            <p:ph type="body" idx="4"/>
          </p:nvPr>
        </p:nvSpPr>
        <p:spPr>
          <a:xfrm>
            <a:off x="11428410" y="5503831"/>
            <a:ext cx="10048874"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1" name="Google Shape;141;p19"/>
          <p:cNvSpPr txBox="1">
            <a:spLocks noGrp="1"/>
          </p:cNvSpPr>
          <p:nvPr>
            <p:ph type="body" idx="5"/>
          </p:nvPr>
        </p:nvSpPr>
        <p:spPr>
          <a:xfrm>
            <a:off x="11428411" y="467409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2" name="Google Shape;142;p19"/>
          <p:cNvSpPr txBox="1">
            <a:spLocks noGrp="1"/>
          </p:cNvSpPr>
          <p:nvPr>
            <p:ph type="body" idx="6"/>
          </p:nvPr>
        </p:nvSpPr>
        <p:spPr>
          <a:xfrm>
            <a:off x="22448845" y="5503831"/>
            <a:ext cx="10048874"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3" name="Google Shape;143;p19"/>
          <p:cNvSpPr txBox="1">
            <a:spLocks noGrp="1"/>
          </p:cNvSpPr>
          <p:nvPr>
            <p:ph type="body" idx="7"/>
          </p:nvPr>
        </p:nvSpPr>
        <p:spPr>
          <a:xfrm>
            <a:off x="22440906" y="4674099"/>
            <a:ext cx="10058400"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4" name="Google Shape;144;p19"/>
          <p:cNvSpPr txBox="1">
            <a:spLocks noGrp="1"/>
          </p:cNvSpPr>
          <p:nvPr>
            <p:ph type="body" idx="8"/>
          </p:nvPr>
        </p:nvSpPr>
        <p:spPr>
          <a:xfrm>
            <a:off x="33422043" y="4674099"/>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5" name="Google Shape;145;p19"/>
          <p:cNvSpPr txBox="1">
            <a:spLocks noGrp="1"/>
          </p:cNvSpPr>
          <p:nvPr>
            <p:ph type="body" idx="9"/>
          </p:nvPr>
        </p:nvSpPr>
        <p:spPr>
          <a:xfrm>
            <a:off x="33422043" y="5503831"/>
            <a:ext cx="10047018"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6" name="Google Shape;146;p19"/>
          <p:cNvSpPr txBox="1">
            <a:spLocks noGrp="1"/>
          </p:cNvSpPr>
          <p:nvPr>
            <p:ph type="body" idx="13"/>
          </p:nvPr>
        </p:nvSpPr>
        <p:spPr>
          <a:xfrm>
            <a:off x="33422043" y="13398088"/>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7" name="Google Shape;147;p19"/>
          <p:cNvSpPr txBox="1">
            <a:spLocks noGrp="1"/>
          </p:cNvSpPr>
          <p:nvPr>
            <p:ph type="body" idx="14"/>
          </p:nvPr>
        </p:nvSpPr>
        <p:spPr>
          <a:xfrm>
            <a:off x="33422043" y="14136752"/>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8" name="Google Shape;148;p19"/>
          <p:cNvSpPr txBox="1">
            <a:spLocks noGrp="1"/>
          </p:cNvSpPr>
          <p:nvPr>
            <p:ph type="body" idx="15"/>
          </p:nvPr>
        </p:nvSpPr>
        <p:spPr>
          <a:xfrm>
            <a:off x="33422043" y="24804751"/>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49" name="Google Shape;149;p19"/>
          <p:cNvSpPr txBox="1">
            <a:spLocks noGrp="1"/>
          </p:cNvSpPr>
          <p:nvPr>
            <p:ph type="body" idx="16"/>
          </p:nvPr>
        </p:nvSpPr>
        <p:spPr>
          <a:xfrm>
            <a:off x="33422043" y="25558796"/>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0" name="Google Shape;150;p19"/>
          <p:cNvSpPr txBox="1">
            <a:spLocks noGrp="1"/>
          </p:cNvSpPr>
          <p:nvPr>
            <p:ph type="body" idx="17"/>
          </p:nvPr>
        </p:nvSpPr>
        <p:spPr>
          <a:xfrm>
            <a:off x="459674" y="14076902"/>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1" name="Google Shape;151;p19"/>
          <p:cNvSpPr txBox="1">
            <a:spLocks noGrp="1"/>
          </p:cNvSpPr>
          <p:nvPr>
            <p:ph type="body" idx="18"/>
          </p:nvPr>
        </p:nvSpPr>
        <p:spPr>
          <a:xfrm>
            <a:off x="5932593" y="3073871"/>
            <a:ext cx="31998968" cy="769441"/>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880"/>
              </a:spcBef>
              <a:spcAft>
                <a:spcPts val="0"/>
              </a:spcAft>
              <a:buClr>
                <a:schemeClr val="lt1"/>
              </a:buClr>
              <a:buSzPts val="4400"/>
              <a:buFont typeface="Arial"/>
              <a:buNone/>
              <a:defRPr sz="44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2" name="Google Shape;152;p19"/>
          <p:cNvSpPr txBox="1">
            <a:spLocks noGrp="1"/>
          </p:cNvSpPr>
          <p:nvPr>
            <p:ph type="body" idx="19"/>
          </p:nvPr>
        </p:nvSpPr>
        <p:spPr>
          <a:xfrm>
            <a:off x="5932593" y="1864506"/>
            <a:ext cx="31998968" cy="1015663"/>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1200"/>
              </a:spcBef>
              <a:spcAft>
                <a:spcPts val="0"/>
              </a:spcAft>
              <a:buClr>
                <a:schemeClr val="lt1"/>
              </a:buClr>
              <a:buSzPts val="6000"/>
              <a:buFont typeface="Arial"/>
              <a:buNone/>
              <a:defRPr sz="6000" b="1"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53" name="Google Shape;153;p19"/>
          <p:cNvSpPr txBox="1">
            <a:spLocks noGrp="1"/>
          </p:cNvSpPr>
          <p:nvPr>
            <p:ph type="body" idx="20"/>
          </p:nvPr>
        </p:nvSpPr>
        <p:spPr>
          <a:xfrm>
            <a:off x="5932593" y="389601"/>
            <a:ext cx="31998968" cy="1446550"/>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1760"/>
              </a:spcBef>
              <a:spcAft>
                <a:spcPts val="0"/>
              </a:spcAft>
              <a:buClr>
                <a:schemeClr val="lt1"/>
              </a:buClr>
              <a:buSzPts val="8800"/>
              <a:buFont typeface="Arial"/>
              <a:buNone/>
              <a:defRPr sz="8800" b="1"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tandard 3 columns">
  <p:cSld name="Standard 3 columns">
    <p:spTree>
      <p:nvGrpSpPr>
        <p:cNvPr id="1" name="Shape 172"/>
        <p:cNvGrpSpPr/>
        <p:nvPr/>
      </p:nvGrpSpPr>
      <p:grpSpPr>
        <a:xfrm>
          <a:off x="0" y="0"/>
          <a:ext cx="0" cy="0"/>
          <a:chOff x="0" y="0"/>
          <a:chExt cx="0" cy="0"/>
        </a:xfrm>
      </p:grpSpPr>
      <p:sp>
        <p:nvSpPr>
          <p:cNvPr id="173" name="Google Shape;173;p21"/>
          <p:cNvSpPr txBox="1">
            <a:spLocks noGrp="1"/>
          </p:cNvSpPr>
          <p:nvPr>
            <p:ph type="body" idx="1"/>
          </p:nvPr>
        </p:nvSpPr>
        <p:spPr>
          <a:xfrm>
            <a:off x="904186" y="5717837"/>
            <a:ext cx="13591277" cy="861752"/>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4" name="Google Shape;174;p21"/>
          <p:cNvSpPr txBox="1">
            <a:spLocks noGrp="1"/>
          </p:cNvSpPr>
          <p:nvPr>
            <p:ph type="body" idx="2"/>
          </p:nvPr>
        </p:nvSpPr>
        <p:spPr>
          <a:xfrm>
            <a:off x="922338" y="4854479"/>
            <a:ext cx="13573126"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5" name="Google Shape;175;p21"/>
          <p:cNvSpPr txBox="1">
            <a:spLocks noGrp="1"/>
          </p:cNvSpPr>
          <p:nvPr>
            <p:ph type="body" idx="3"/>
          </p:nvPr>
        </p:nvSpPr>
        <p:spPr>
          <a:xfrm>
            <a:off x="922338" y="17662962"/>
            <a:ext cx="13592864" cy="861752"/>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6" name="Google Shape;176;p21"/>
          <p:cNvSpPr txBox="1">
            <a:spLocks noGrp="1"/>
          </p:cNvSpPr>
          <p:nvPr>
            <p:ph type="body" idx="4"/>
          </p:nvPr>
        </p:nvSpPr>
        <p:spPr>
          <a:xfrm>
            <a:off x="942080" y="16831713"/>
            <a:ext cx="13573125"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7" name="Google Shape;177;p21"/>
          <p:cNvSpPr txBox="1">
            <a:spLocks noGrp="1"/>
          </p:cNvSpPr>
          <p:nvPr>
            <p:ph type="body" idx="5"/>
          </p:nvPr>
        </p:nvSpPr>
        <p:spPr>
          <a:xfrm>
            <a:off x="15154276" y="21017567"/>
            <a:ext cx="13571534" cy="861752"/>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8" name="Google Shape;178;p21"/>
          <p:cNvSpPr txBox="1">
            <a:spLocks noGrp="1"/>
          </p:cNvSpPr>
          <p:nvPr>
            <p:ph type="body" idx="6"/>
          </p:nvPr>
        </p:nvSpPr>
        <p:spPr>
          <a:xfrm>
            <a:off x="15154276" y="20162147"/>
            <a:ext cx="13571534"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79" name="Google Shape;179;p21"/>
          <p:cNvSpPr txBox="1">
            <a:spLocks noGrp="1"/>
          </p:cNvSpPr>
          <p:nvPr>
            <p:ph type="body" idx="7"/>
          </p:nvPr>
        </p:nvSpPr>
        <p:spPr>
          <a:xfrm>
            <a:off x="15162215" y="5717837"/>
            <a:ext cx="13571534" cy="861752"/>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0" name="Google Shape;180;p21"/>
          <p:cNvSpPr txBox="1">
            <a:spLocks noGrp="1"/>
          </p:cNvSpPr>
          <p:nvPr>
            <p:ph type="body" idx="8"/>
          </p:nvPr>
        </p:nvSpPr>
        <p:spPr>
          <a:xfrm>
            <a:off x="15154277" y="4854479"/>
            <a:ext cx="13579475"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1" name="Google Shape;181;p21"/>
          <p:cNvSpPr txBox="1">
            <a:spLocks noGrp="1"/>
          </p:cNvSpPr>
          <p:nvPr>
            <p:ph type="body" idx="9"/>
          </p:nvPr>
        </p:nvSpPr>
        <p:spPr>
          <a:xfrm>
            <a:off x="29395741" y="4854479"/>
            <a:ext cx="13576029"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2" name="Google Shape;182;p21"/>
          <p:cNvSpPr txBox="1">
            <a:spLocks noGrp="1"/>
          </p:cNvSpPr>
          <p:nvPr>
            <p:ph type="body" idx="13"/>
          </p:nvPr>
        </p:nvSpPr>
        <p:spPr>
          <a:xfrm>
            <a:off x="29395741" y="5717837"/>
            <a:ext cx="13576029" cy="861752"/>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3" name="Google Shape;183;p21"/>
          <p:cNvSpPr txBox="1">
            <a:spLocks noGrp="1"/>
          </p:cNvSpPr>
          <p:nvPr>
            <p:ph type="body" idx="14"/>
          </p:nvPr>
        </p:nvSpPr>
        <p:spPr>
          <a:xfrm>
            <a:off x="29395741" y="16799606"/>
            <a:ext cx="13576029"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4" name="Google Shape;184;p21"/>
          <p:cNvSpPr txBox="1">
            <a:spLocks noGrp="1"/>
          </p:cNvSpPr>
          <p:nvPr>
            <p:ph type="body" idx="15"/>
          </p:nvPr>
        </p:nvSpPr>
        <p:spPr>
          <a:xfrm>
            <a:off x="29390710" y="17579834"/>
            <a:ext cx="13581061" cy="861752"/>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5" name="Google Shape;185;p21"/>
          <p:cNvSpPr txBox="1">
            <a:spLocks noGrp="1"/>
          </p:cNvSpPr>
          <p:nvPr>
            <p:ph type="body" idx="16"/>
          </p:nvPr>
        </p:nvSpPr>
        <p:spPr>
          <a:xfrm>
            <a:off x="29395741" y="25268141"/>
            <a:ext cx="13576029"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6" name="Google Shape;186;p21"/>
          <p:cNvSpPr txBox="1">
            <a:spLocks noGrp="1"/>
          </p:cNvSpPr>
          <p:nvPr>
            <p:ph type="body" idx="17"/>
          </p:nvPr>
        </p:nvSpPr>
        <p:spPr>
          <a:xfrm>
            <a:off x="29395742" y="26048371"/>
            <a:ext cx="13581061" cy="861752"/>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20"/>
              </a:spcBef>
              <a:spcAft>
                <a:spcPts val="0"/>
              </a:spcAft>
              <a:buClr>
                <a:schemeClr val="dk1"/>
              </a:buClr>
              <a:buSzPts val="2600"/>
              <a:buFont typeface="Arial"/>
              <a:buNone/>
              <a:defRPr sz="2600" b="0" i="0" u="none" strike="noStrike" cap="none">
                <a:solidFill>
                  <a:schemeClr val="dk1"/>
                </a:solidFill>
                <a:latin typeface="Times New Roman"/>
                <a:ea typeface="Times New Roman"/>
                <a:cs typeface="Times New Roman"/>
                <a:sym typeface="Times New Roman"/>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7" name="Google Shape;187;p21"/>
          <p:cNvSpPr txBox="1">
            <a:spLocks noGrp="1"/>
          </p:cNvSpPr>
          <p:nvPr>
            <p:ph type="body" idx="18"/>
          </p:nvPr>
        </p:nvSpPr>
        <p:spPr>
          <a:xfrm>
            <a:off x="5932593" y="3073871"/>
            <a:ext cx="31998968" cy="769441"/>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880"/>
              </a:spcBef>
              <a:spcAft>
                <a:spcPts val="0"/>
              </a:spcAft>
              <a:buClr>
                <a:schemeClr val="lt1"/>
              </a:buClr>
              <a:buSzPts val="4400"/>
              <a:buFont typeface="Arial"/>
              <a:buNone/>
              <a:defRPr sz="44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8" name="Google Shape;188;p21"/>
          <p:cNvSpPr txBox="1">
            <a:spLocks noGrp="1"/>
          </p:cNvSpPr>
          <p:nvPr>
            <p:ph type="body" idx="19"/>
          </p:nvPr>
        </p:nvSpPr>
        <p:spPr>
          <a:xfrm>
            <a:off x="5932593" y="1864506"/>
            <a:ext cx="31998968" cy="1015663"/>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1200"/>
              </a:spcBef>
              <a:spcAft>
                <a:spcPts val="0"/>
              </a:spcAft>
              <a:buClr>
                <a:schemeClr val="lt1"/>
              </a:buClr>
              <a:buSzPts val="6000"/>
              <a:buFont typeface="Arial"/>
              <a:buNone/>
              <a:defRPr sz="6000" b="1"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189" name="Google Shape;189;p21"/>
          <p:cNvSpPr txBox="1">
            <a:spLocks noGrp="1"/>
          </p:cNvSpPr>
          <p:nvPr>
            <p:ph type="body" idx="20"/>
          </p:nvPr>
        </p:nvSpPr>
        <p:spPr>
          <a:xfrm>
            <a:off x="5932593" y="389601"/>
            <a:ext cx="31998968" cy="1446550"/>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1760"/>
              </a:spcBef>
              <a:spcAft>
                <a:spcPts val="0"/>
              </a:spcAft>
              <a:buClr>
                <a:schemeClr val="lt1"/>
              </a:buClr>
              <a:buSzPts val="8800"/>
              <a:buFont typeface="Arial"/>
              <a:buNone/>
              <a:defRPr sz="8800" b="1"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ifold - Wide Center">
  <p:cSld name="Trifold - Wide Center">
    <p:spTree>
      <p:nvGrpSpPr>
        <p:cNvPr id="1" name="Shape 207"/>
        <p:cNvGrpSpPr/>
        <p:nvPr/>
      </p:nvGrpSpPr>
      <p:grpSpPr>
        <a:xfrm>
          <a:off x="0" y="0"/>
          <a:ext cx="0" cy="0"/>
          <a:chOff x="0" y="0"/>
          <a:chExt cx="0" cy="0"/>
        </a:xfrm>
      </p:grpSpPr>
      <p:sp>
        <p:nvSpPr>
          <p:cNvPr id="208" name="Google Shape;208;p23"/>
          <p:cNvSpPr txBox="1">
            <a:spLocks noGrp="1"/>
          </p:cNvSpPr>
          <p:nvPr>
            <p:ph type="body" idx="1"/>
          </p:nvPr>
        </p:nvSpPr>
        <p:spPr>
          <a:xfrm>
            <a:off x="465276" y="5627417"/>
            <a:ext cx="10056813"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09" name="Google Shape;209;p23"/>
          <p:cNvSpPr txBox="1">
            <a:spLocks noGrp="1"/>
          </p:cNvSpPr>
          <p:nvPr>
            <p:ph type="body" idx="2"/>
          </p:nvPr>
        </p:nvSpPr>
        <p:spPr>
          <a:xfrm>
            <a:off x="483429" y="4764059"/>
            <a:ext cx="10048875"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0" name="Google Shape;210;p23"/>
          <p:cNvSpPr txBox="1">
            <a:spLocks noGrp="1"/>
          </p:cNvSpPr>
          <p:nvPr>
            <p:ph type="body" idx="3"/>
          </p:nvPr>
        </p:nvSpPr>
        <p:spPr>
          <a:xfrm>
            <a:off x="463686" y="14458954"/>
            <a:ext cx="10058400"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1" name="Google Shape;211;p23"/>
          <p:cNvSpPr txBox="1">
            <a:spLocks noGrp="1"/>
          </p:cNvSpPr>
          <p:nvPr>
            <p:ph type="body" idx="4"/>
          </p:nvPr>
        </p:nvSpPr>
        <p:spPr>
          <a:xfrm>
            <a:off x="483427" y="13627705"/>
            <a:ext cx="10050462"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2" name="Google Shape;212;p23"/>
          <p:cNvSpPr txBox="1">
            <a:spLocks noGrp="1"/>
          </p:cNvSpPr>
          <p:nvPr>
            <p:ph type="body" idx="5"/>
          </p:nvPr>
        </p:nvSpPr>
        <p:spPr>
          <a:xfrm>
            <a:off x="11587163" y="5574635"/>
            <a:ext cx="20720048"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3" name="Google Shape;213;p23"/>
          <p:cNvSpPr txBox="1">
            <a:spLocks noGrp="1"/>
          </p:cNvSpPr>
          <p:nvPr>
            <p:ph type="body" idx="6"/>
          </p:nvPr>
        </p:nvSpPr>
        <p:spPr>
          <a:xfrm>
            <a:off x="11587164" y="4719215"/>
            <a:ext cx="20720050"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4" name="Google Shape;214;p23"/>
          <p:cNvSpPr txBox="1">
            <a:spLocks noGrp="1"/>
          </p:cNvSpPr>
          <p:nvPr>
            <p:ph type="body" idx="7"/>
          </p:nvPr>
        </p:nvSpPr>
        <p:spPr>
          <a:xfrm>
            <a:off x="11587164" y="21266886"/>
            <a:ext cx="20720050"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5" name="Google Shape;215;p23"/>
          <p:cNvSpPr txBox="1">
            <a:spLocks noGrp="1"/>
          </p:cNvSpPr>
          <p:nvPr>
            <p:ph type="body" idx="8"/>
          </p:nvPr>
        </p:nvSpPr>
        <p:spPr>
          <a:xfrm>
            <a:off x="11587162" y="20445094"/>
            <a:ext cx="20720050"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6" name="Google Shape;216;p23"/>
          <p:cNvSpPr txBox="1">
            <a:spLocks noGrp="1"/>
          </p:cNvSpPr>
          <p:nvPr>
            <p:ph type="body" idx="9"/>
          </p:nvPr>
        </p:nvSpPr>
        <p:spPr>
          <a:xfrm>
            <a:off x="33355721" y="4719215"/>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7" name="Google Shape;217;p23"/>
          <p:cNvSpPr txBox="1">
            <a:spLocks noGrp="1"/>
          </p:cNvSpPr>
          <p:nvPr>
            <p:ph type="body" idx="13"/>
          </p:nvPr>
        </p:nvSpPr>
        <p:spPr>
          <a:xfrm>
            <a:off x="33355721" y="5582573"/>
            <a:ext cx="10047018"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8" name="Google Shape;218;p23"/>
          <p:cNvSpPr txBox="1">
            <a:spLocks noGrp="1"/>
          </p:cNvSpPr>
          <p:nvPr>
            <p:ph type="body" idx="14"/>
          </p:nvPr>
        </p:nvSpPr>
        <p:spPr>
          <a:xfrm>
            <a:off x="33355721" y="13643086"/>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19" name="Google Shape;219;p23"/>
          <p:cNvSpPr txBox="1">
            <a:spLocks noGrp="1"/>
          </p:cNvSpPr>
          <p:nvPr>
            <p:ph type="body" idx="15"/>
          </p:nvPr>
        </p:nvSpPr>
        <p:spPr>
          <a:xfrm>
            <a:off x="33355721" y="14381750"/>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0" name="Google Shape;220;p23"/>
          <p:cNvSpPr txBox="1">
            <a:spLocks noGrp="1"/>
          </p:cNvSpPr>
          <p:nvPr>
            <p:ph type="body" idx="16"/>
          </p:nvPr>
        </p:nvSpPr>
        <p:spPr>
          <a:xfrm>
            <a:off x="33355721" y="25040224"/>
            <a:ext cx="10047018" cy="754045"/>
          </a:xfrm>
          <a:prstGeom prst="rect">
            <a:avLst/>
          </a:prstGeom>
          <a:noFill/>
          <a:ln>
            <a:noFill/>
          </a:ln>
        </p:spPr>
        <p:txBody>
          <a:bodyPr spcFirstLastPara="1" wrap="square" lIns="91425" tIns="91425" rIns="91425" bIns="91425" anchor="t" anchorCtr="0">
            <a:spAutoFit/>
          </a:bodyPr>
          <a:lstStyle>
            <a:lvl1pPr marL="457200" marR="0" lvl="0" indent="-228600" algn="ctr" rtl="0">
              <a:spcBef>
                <a:spcPts val="740"/>
              </a:spcBef>
              <a:spcAft>
                <a:spcPts val="0"/>
              </a:spcAft>
              <a:buClr>
                <a:schemeClr val="dk1"/>
              </a:buClr>
              <a:buSzPts val="3700"/>
              <a:buFont typeface="Arial"/>
              <a:buNone/>
              <a:defRPr sz="3700" b="1" i="0" u="sng" strike="noStrike" cap="none">
                <a:solidFill>
                  <a:schemeClr val="dk1"/>
                </a:solidFill>
                <a:latin typeface="Calibri"/>
                <a:ea typeface="Calibri"/>
                <a:cs typeface="Calibri"/>
                <a:sym typeface="Calibri"/>
              </a:defRPr>
            </a:lvl1pPr>
            <a:lvl2pPr marL="914400" marR="0" lvl="1" indent="-1085850" algn="l" rtl="0">
              <a:spcBef>
                <a:spcPts val="2700"/>
              </a:spcBef>
              <a:spcAft>
                <a:spcPts val="0"/>
              </a:spcAft>
              <a:buClr>
                <a:schemeClr val="dk1"/>
              </a:buClr>
              <a:buSzPts val="13500"/>
              <a:buFont typeface="Arial"/>
              <a:buChar char="–"/>
              <a:defRPr sz="13500" b="0" i="0" u="none" strike="noStrike" cap="none">
                <a:solidFill>
                  <a:schemeClr val="dk1"/>
                </a:solidFill>
                <a:latin typeface="Calibri"/>
                <a:ea typeface="Calibri"/>
                <a:cs typeface="Calibri"/>
                <a:sym typeface="Calibri"/>
              </a:defRPr>
            </a:lvl2pPr>
            <a:lvl3pPr marL="1371600" marR="0" lvl="2" indent="-965200" algn="l" rtl="0">
              <a:spcBef>
                <a:spcPts val="2320"/>
              </a:spcBef>
              <a:spcAft>
                <a:spcPts val="0"/>
              </a:spcAft>
              <a:buClr>
                <a:schemeClr val="dk1"/>
              </a:buClr>
              <a:buSzPts val="11600"/>
              <a:buFont typeface="Arial"/>
              <a:buChar char="•"/>
              <a:defRPr sz="11600" b="0" i="0" u="none" strike="noStrike" cap="none">
                <a:solidFill>
                  <a:schemeClr val="dk1"/>
                </a:solidFill>
                <a:latin typeface="Calibri"/>
                <a:ea typeface="Calibri"/>
                <a:cs typeface="Calibri"/>
                <a:sym typeface="Calibri"/>
              </a:defRPr>
            </a:lvl3pPr>
            <a:lvl4pPr marL="1828800" marR="0" lvl="3"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4pPr>
            <a:lvl5pPr marL="2286000" marR="0" lvl="4"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1" name="Google Shape;221;p23"/>
          <p:cNvSpPr txBox="1">
            <a:spLocks noGrp="1"/>
          </p:cNvSpPr>
          <p:nvPr>
            <p:ph type="body" idx="17"/>
          </p:nvPr>
        </p:nvSpPr>
        <p:spPr>
          <a:xfrm>
            <a:off x="33355721" y="25807122"/>
            <a:ext cx="10052050" cy="846363"/>
          </a:xfrm>
          <a:prstGeom prst="rect">
            <a:avLst/>
          </a:prstGeom>
          <a:noFill/>
          <a:ln>
            <a:noFill/>
          </a:ln>
        </p:spPr>
        <p:txBody>
          <a:bodyPr spcFirstLastPara="1" wrap="square" lIns="228575" tIns="228575" rIns="228575" bIns="228575" anchor="t" anchorCtr="0">
            <a:spAutoFit/>
          </a:bodyPr>
          <a:lstStyle>
            <a:lvl1pPr marL="457200" marR="0" lvl="0" indent="-228600" algn="l" rtl="0">
              <a:spcBef>
                <a:spcPts val="500"/>
              </a:spcBef>
              <a:spcAft>
                <a:spcPts val="0"/>
              </a:spcAft>
              <a:buClr>
                <a:schemeClr val="dk1"/>
              </a:buClr>
              <a:buSzPts val="2500"/>
              <a:buFont typeface="Arial"/>
              <a:buNone/>
              <a:defRPr sz="2500" b="0" i="0" u="none" strike="noStrike" cap="none">
                <a:solidFill>
                  <a:schemeClr val="dk1"/>
                </a:solidFill>
                <a:latin typeface="Trebuchet MS"/>
                <a:ea typeface="Trebuchet MS"/>
                <a:cs typeface="Trebuchet MS"/>
                <a:sym typeface="Trebuchet MS"/>
              </a:defRPr>
            </a:lvl1pPr>
            <a:lvl2pPr marL="914400" marR="0" lvl="1"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2pPr>
            <a:lvl3pPr marL="1371600" marR="0" lvl="2"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3pPr>
            <a:lvl4pPr marL="1828800" marR="0" lvl="3"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4pPr>
            <a:lvl5pPr marL="2286000" marR="0" lvl="4" indent="-387350" algn="l" rtl="0">
              <a:spcBef>
                <a:spcPts val="500"/>
              </a:spcBef>
              <a:spcAft>
                <a:spcPts val="0"/>
              </a:spcAft>
              <a:buClr>
                <a:schemeClr val="dk1"/>
              </a:buClr>
              <a:buSzPts val="2500"/>
              <a:buFont typeface="Arial"/>
              <a:buChar char="»"/>
              <a:defRPr sz="2500" b="0" i="0" u="none" strike="noStrike" cap="none">
                <a:solidFill>
                  <a:schemeClr val="dk1"/>
                </a:solidFill>
                <a:latin typeface="Trebuchet MS"/>
                <a:ea typeface="Trebuchet MS"/>
                <a:cs typeface="Trebuchet MS"/>
                <a:sym typeface="Trebuchet MS"/>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2" name="Google Shape;222;p23"/>
          <p:cNvSpPr txBox="1">
            <a:spLocks noGrp="1"/>
          </p:cNvSpPr>
          <p:nvPr>
            <p:ph type="body" idx="18"/>
          </p:nvPr>
        </p:nvSpPr>
        <p:spPr>
          <a:xfrm>
            <a:off x="10972800" y="2998183"/>
            <a:ext cx="21945602" cy="769441"/>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880"/>
              </a:spcBef>
              <a:spcAft>
                <a:spcPts val="0"/>
              </a:spcAft>
              <a:buClr>
                <a:schemeClr val="lt1"/>
              </a:buClr>
              <a:buSzPts val="4400"/>
              <a:buFont typeface="Arial"/>
              <a:buNone/>
              <a:defRPr sz="4400" b="0"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3" name="Google Shape;223;p23"/>
          <p:cNvSpPr txBox="1">
            <a:spLocks noGrp="1"/>
          </p:cNvSpPr>
          <p:nvPr>
            <p:ph type="body" idx="19"/>
          </p:nvPr>
        </p:nvSpPr>
        <p:spPr>
          <a:xfrm>
            <a:off x="10972799" y="1864506"/>
            <a:ext cx="21907501" cy="1015663"/>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1200"/>
              </a:spcBef>
              <a:spcAft>
                <a:spcPts val="0"/>
              </a:spcAft>
              <a:buClr>
                <a:schemeClr val="lt1"/>
              </a:buClr>
              <a:buSzPts val="6000"/>
              <a:buFont typeface="Arial"/>
              <a:buNone/>
              <a:defRPr sz="6000" b="1"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
        <p:nvSpPr>
          <p:cNvPr id="224" name="Google Shape;224;p23"/>
          <p:cNvSpPr txBox="1">
            <a:spLocks noGrp="1"/>
          </p:cNvSpPr>
          <p:nvPr>
            <p:ph type="body" idx="20"/>
          </p:nvPr>
        </p:nvSpPr>
        <p:spPr>
          <a:xfrm>
            <a:off x="10972799" y="389601"/>
            <a:ext cx="21907501" cy="1446550"/>
          </a:xfrm>
          <a:prstGeom prst="rect">
            <a:avLst/>
          </a:prstGeom>
          <a:noFill/>
          <a:ln>
            <a:noFill/>
          </a:ln>
        </p:spPr>
        <p:txBody>
          <a:bodyPr spcFirstLastPara="1" wrap="square" lIns="91425" tIns="45700" rIns="91425" bIns="45700" anchor="t" anchorCtr="0">
            <a:spAutoFit/>
          </a:bodyPr>
          <a:lstStyle>
            <a:lvl1pPr marL="457200" marR="0" lvl="0" indent="-228600" algn="ctr" rtl="0">
              <a:spcBef>
                <a:spcPts val="1760"/>
              </a:spcBef>
              <a:spcAft>
                <a:spcPts val="0"/>
              </a:spcAft>
              <a:buClr>
                <a:schemeClr val="lt1"/>
              </a:buClr>
              <a:buSzPts val="8800"/>
              <a:buFont typeface="Arial"/>
              <a:buNone/>
              <a:defRPr sz="8800" b="1" i="0" u="none" strike="noStrike" cap="none">
                <a:solidFill>
                  <a:schemeClr val="lt1"/>
                </a:solidFill>
                <a:latin typeface="Calibri"/>
                <a:ea typeface="Calibri"/>
                <a:cs typeface="Calibri"/>
                <a:sym typeface="Calibri"/>
              </a:defRPr>
            </a:lvl1pPr>
            <a:lvl2pPr marL="914400" marR="0" lvl="1"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2pPr>
            <a:lvl3pPr marL="1371600" marR="0" lvl="2"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3pPr>
            <a:lvl4pPr marL="1828800" marR="0" lvl="3"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4pPr>
            <a:lvl5pPr marL="2286000" marR="0" lvl="4" indent="-228600" algn="l" rtl="0">
              <a:spcBef>
                <a:spcPts val="1440"/>
              </a:spcBef>
              <a:spcAft>
                <a:spcPts val="0"/>
              </a:spcAft>
              <a:buClr>
                <a:schemeClr val="dk1"/>
              </a:buClr>
              <a:buSzPts val="7200"/>
              <a:buFont typeface="Arial"/>
              <a:buNone/>
              <a:defRPr sz="7200" b="0" i="0" u="none" strike="noStrike" cap="none">
                <a:solidFill>
                  <a:schemeClr val="dk1"/>
                </a:solidFill>
                <a:latin typeface="Calibri"/>
                <a:ea typeface="Calibri"/>
                <a:cs typeface="Calibri"/>
                <a:sym typeface="Calibri"/>
              </a:defRPr>
            </a:lvl5pPr>
            <a:lvl6pPr marL="2743200" marR="0" lvl="5"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6pPr>
            <a:lvl7pPr marL="3200400" marR="0" lvl="6"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7pPr>
            <a:lvl8pPr marL="3657600" marR="0" lvl="7"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8pPr>
            <a:lvl9pPr marL="4114800" marR="0" lvl="8" indent="-838200" algn="l" rtl="0">
              <a:spcBef>
                <a:spcPts val="1920"/>
              </a:spcBef>
              <a:spcAft>
                <a:spcPts val="0"/>
              </a:spcAft>
              <a:buClr>
                <a:schemeClr val="dk1"/>
              </a:buClr>
              <a:buSzPts val="9600"/>
              <a:buFont typeface="Arial"/>
              <a:buChar char="•"/>
              <a:defRPr sz="96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3"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3"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13.xml"/></Relationships>
</file>

<file path=ppt/slideMasters/_rels/slideMaster5.xml.rels><?xml version="1.0" encoding="UTF-8" standalone="yes"?>
<Relationships xmlns="http://schemas.openxmlformats.org/package/2006/relationships"><Relationship Id="rId3"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
          <p:cNvSpPr txBox="1">
            <a:spLocks noGrp="1"/>
          </p:cNvSpPr>
          <p:nvPr>
            <p:ph type="title"/>
          </p:nvPr>
        </p:nvSpPr>
        <p:spPr>
          <a:xfrm>
            <a:off x="3017520" y="1752603"/>
            <a:ext cx="37856160" cy="6362702"/>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15840"/>
              <a:buFont typeface="Play"/>
              <a:buNone/>
              <a:defRPr sz="1584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
          <p:cNvSpPr txBox="1">
            <a:spLocks noGrp="1"/>
          </p:cNvSpPr>
          <p:nvPr>
            <p:ph type="body" idx="1"/>
          </p:nvPr>
        </p:nvSpPr>
        <p:spPr>
          <a:xfrm>
            <a:off x="3017520" y="8763000"/>
            <a:ext cx="37856160" cy="20886422"/>
          </a:xfrm>
          <a:prstGeom prst="rect">
            <a:avLst/>
          </a:prstGeom>
          <a:noFill/>
          <a:ln>
            <a:noFill/>
          </a:ln>
        </p:spPr>
        <p:txBody>
          <a:bodyPr spcFirstLastPara="1" wrap="square" lIns="91425" tIns="45700" rIns="91425" bIns="45700" anchor="t" anchorCtr="0">
            <a:normAutofit/>
          </a:bodyPr>
          <a:lstStyle>
            <a:lvl1pPr marL="457200" marR="0" lvl="0" indent="-868680" algn="l" rtl="0">
              <a:lnSpc>
                <a:spcPct val="90000"/>
              </a:lnSpc>
              <a:spcBef>
                <a:spcPts val="3600"/>
              </a:spcBef>
              <a:spcAft>
                <a:spcPts val="0"/>
              </a:spcAft>
              <a:buClr>
                <a:schemeClr val="dk1"/>
              </a:buClr>
              <a:buSzPts val="10080"/>
              <a:buFont typeface="Arial"/>
              <a:buChar char="•"/>
              <a:defRPr sz="10080" b="0" i="0" u="none" strike="noStrike" cap="none">
                <a:solidFill>
                  <a:schemeClr val="dk1"/>
                </a:solidFill>
                <a:latin typeface="Arial"/>
                <a:ea typeface="Arial"/>
                <a:cs typeface="Arial"/>
                <a:sym typeface="Arial"/>
              </a:defRPr>
            </a:lvl1pPr>
            <a:lvl2pPr marL="914400" marR="0" lvl="1" indent="-777240" algn="l" rtl="0">
              <a:lnSpc>
                <a:spcPct val="90000"/>
              </a:lnSpc>
              <a:spcBef>
                <a:spcPts val="1800"/>
              </a:spcBef>
              <a:spcAft>
                <a:spcPts val="0"/>
              </a:spcAft>
              <a:buClr>
                <a:schemeClr val="dk1"/>
              </a:buClr>
              <a:buSzPts val="8640"/>
              <a:buFont typeface="Arial"/>
              <a:buChar char="•"/>
              <a:defRPr sz="8640" b="0" i="0" u="none" strike="noStrike" cap="none">
                <a:solidFill>
                  <a:schemeClr val="dk1"/>
                </a:solidFill>
                <a:latin typeface="Arial"/>
                <a:ea typeface="Arial"/>
                <a:cs typeface="Arial"/>
                <a:sym typeface="Arial"/>
              </a:defRPr>
            </a:lvl2pPr>
            <a:lvl3pPr marL="1371600" marR="0" lvl="2" indent="-685800" algn="l" rtl="0">
              <a:lnSpc>
                <a:spcPct val="90000"/>
              </a:lnSpc>
              <a:spcBef>
                <a:spcPts val="1800"/>
              </a:spcBef>
              <a:spcAft>
                <a:spcPts val="0"/>
              </a:spcAft>
              <a:buClr>
                <a:schemeClr val="dk1"/>
              </a:buClr>
              <a:buSzPts val="7200"/>
              <a:buFont typeface="Arial"/>
              <a:buChar char="•"/>
              <a:defRPr sz="7200" b="0" i="0" u="none" strike="noStrike" cap="none">
                <a:solidFill>
                  <a:schemeClr val="dk1"/>
                </a:solidFill>
                <a:latin typeface="Arial"/>
                <a:ea typeface="Arial"/>
                <a:cs typeface="Arial"/>
                <a:sym typeface="Arial"/>
              </a:defRPr>
            </a:lvl3pPr>
            <a:lvl4pPr marL="1828800" marR="0" lvl="3" indent="-640080"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4pPr>
            <a:lvl5pPr marL="2286000" marR="0" lvl="4" indent="-640080"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5pPr>
            <a:lvl6pPr marL="2743200" marR="0" lvl="5" indent="-640080"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6pPr>
            <a:lvl7pPr marL="3200400" marR="0" lvl="6" indent="-640080"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7pPr>
            <a:lvl8pPr marL="3657600" marR="0" lvl="7" indent="-640080"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8pPr>
            <a:lvl9pPr marL="4114800" marR="0" lvl="8" indent="-640080" algn="l" rtl="0">
              <a:lnSpc>
                <a:spcPct val="90000"/>
              </a:lnSpc>
              <a:spcBef>
                <a:spcPts val="1800"/>
              </a:spcBef>
              <a:spcAft>
                <a:spcPts val="0"/>
              </a:spcAft>
              <a:buClr>
                <a:schemeClr val="dk1"/>
              </a:buClr>
              <a:buSzPts val="6480"/>
              <a:buFont typeface="Arial"/>
              <a:buChar char="•"/>
              <a:defRPr sz="6480" b="0" i="0" u="none" strike="noStrike" cap="none">
                <a:solidFill>
                  <a:schemeClr val="dk1"/>
                </a:solidFill>
                <a:latin typeface="Arial"/>
                <a:ea typeface="Arial"/>
                <a:cs typeface="Arial"/>
                <a:sym typeface="Arial"/>
              </a:defRPr>
            </a:lvl9pPr>
          </a:lstStyle>
          <a:p>
            <a:endParaRPr/>
          </a:p>
        </p:txBody>
      </p:sp>
      <p:sp>
        <p:nvSpPr>
          <p:cNvPr id="12" name="Google Shape;12;p4"/>
          <p:cNvSpPr txBox="1">
            <a:spLocks noGrp="1"/>
          </p:cNvSpPr>
          <p:nvPr>
            <p:ph type="dt" idx="10"/>
          </p:nvPr>
        </p:nvSpPr>
        <p:spPr>
          <a:xfrm>
            <a:off x="3017520" y="30510482"/>
            <a:ext cx="9875520" cy="17526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432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86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86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86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86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86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86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86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8600" b="0" i="0" u="none" strike="noStrike" cap="none">
                <a:solidFill>
                  <a:schemeClr val="dk1"/>
                </a:solidFill>
                <a:latin typeface="Arial"/>
                <a:ea typeface="Arial"/>
                <a:cs typeface="Arial"/>
                <a:sym typeface="Arial"/>
              </a:defRPr>
            </a:lvl9pPr>
          </a:lstStyle>
          <a:p>
            <a:endParaRPr/>
          </a:p>
        </p:txBody>
      </p:sp>
      <p:sp>
        <p:nvSpPr>
          <p:cNvPr id="13" name="Google Shape;13;p4"/>
          <p:cNvSpPr txBox="1">
            <a:spLocks noGrp="1"/>
          </p:cNvSpPr>
          <p:nvPr>
            <p:ph type="ftr" idx="11"/>
          </p:nvPr>
        </p:nvSpPr>
        <p:spPr>
          <a:xfrm>
            <a:off x="14538960" y="30510482"/>
            <a:ext cx="14813280" cy="17526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32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86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86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86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86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86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86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86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8600" b="0" i="0" u="none" strike="noStrike" cap="none">
                <a:solidFill>
                  <a:schemeClr val="dk1"/>
                </a:solidFill>
                <a:latin typeface="Arial"/>
                <a:ea typeface="Arial"/>
                <a:cs typeface="Arial"/>
                <a:sym typeface="Arial"/>
              </a:defRPr>
            </a:lvl9pPr>
          </a:lstStyle>
          <a:p>
            <a:endParaRPr/>
          </a:p>
        </p:txBody>
      </p:sp>
      <p:sp>
        <p:nvSpPr>
          <p:cNvPr id="14" name="Google Shape;14;p4"/>
          <p:cNvSpPr txBox="1">
            <a:spLocks noGrp="1"/>
          </p:cNvSpPr>
          <p:nvPr>
            <p:ph type="sldNum" idx="12"/>
          </p:nvPr>
        </p:nvSpPr>
        <p:spPr>
          <a:xfrm>
            <a:off x="30998160" y="30510482"/>
            <a:ext cx="9875520" cy="17526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4320" b="0" i="0" u="none" strike="noStrike" cap="none">
                <a:solidFill>
                  <a:srgbClr val="757575"/>
                </a:solidFill>
                <a:latin typeface="Arial"/>
                <a:ea typeface="Arial"/>
                <a:cs typeface="Arial"/>
                <a:sym typeface="Arial"/>
              </a:defRPr>
            </a:lvl1pPr>
            <a:lvl2pPr marL="0" marR="0" lvl="1" indent="0" algn="r" rtl="0">
              <a:spcBef>
                <a:spcPts val="0"/>
              </a:spcBef>
              <a:buNone/>
              <a:defRPr sz="4320" b="0" i="0" u="none" strike="noStrike" cap="none">
                <a:solidFill>
                  <a:srgbClr val="757575"/>
                </a:solidFill>
                <a:latin typeface="Arial"/>
                <a:ea typeface="Arial"/>
                <a:cs typeface="Arial"/>
                <a:sym typeface="Arial"/>
              </a:defRPr>
            </a:lvl2pPr>
            <a:lvl3pPr marL="0" marR="0" lvl="2" indent="0" algn="r" rtl="0">
              <a:spcBef>
                <a:spcPts val="0"/>
              </a:spcBef>
              <a:buNone/>
              <a:defRPr sz="4320" b="0" i="0" u="none" strike="noStrike" cap="none">
                <a:solidFill>
                  <a:srgbClr val="757575"/>
                </a:solidFill>
                <a:latin typeface="Arial"/>
                <a:ea typeface="Arial"/>
                <a:cs typeface="Arial"/>
                <a:sym typeface="Arial"/>
              </a:defRPr>
            </a:lvl3pPr>
            <a:lvl4pPr marL="0" marR="0" lvl="3" indent="0" algn="r" rtl="0">
              <a:spcBef>
                <a:spcPts val="0"/>
              </a:spcBef>
              <a:buNone/>
              <a:defRPr sz="4320" b="0" i="0" u="none" strike="noStrike" cap="none">
                <a:solidFill>
                  <a:srgbClr val="757575"/>
                </a:solidFill>
                <a:latin typeface="Arial"/>
                <a:ea typeface="Arial"/>
                <a:cs typeface="Arial"/>
                <a:sym typeface="Arial"/>
              </a:defRPr>
            </a:lvl4pPr>
            <a:lvl5pPr marL="0" marR="0" lvl="4" indent="0" algn="r" rtl="0">
              <a:spcBef>
                <a:spcPts val="0"/>
              </a:spcBef>
              <a:buNone/>
              <a:defRPr sz="4320" b="0" i="0" u="none" strike="noStrike" cap="none">
                <a:solidFill>
                  <a:srgbClr val="757575"/>
                </a:solidFill>
                <a:latin typeface="Arial"/>
                <a:ea typeface="Arial"/>
                <a:cs typeface="Arial"/>
                <a:sym typeface="Arial"/>
              </a:defRPr>
            </a:lvl5pPr>
            <a:lvl6pPr marL="0" marR="0" lvl="5" indent="0" algn="r" rtl="0">
              <a:spcBef>
                <a:spcPts val="0"/>
              </a:spcBef>
              <a:buNone/>
              <a:defRPr sz="4320" b="0" i="0" u="none" strike="noStrike" cap="none">
                <a:solidFill>
                  <a:srgbClr val="757575"/>
                </a:solidFill>
                <a:latin typeface="Arial"/>
                <a:ea typeface="Arial"/>
                <a:cs typeface="Arial"/>
                <a:sym typeface="Arial"/>
              </a:defRPr>
            </a:lvl6pPr>
            <a:lvl7pPr marL="0" marR="0" lvl="6" indent="0" algn="r" rtl="0">
              <a:spcBef>
                <a:spcPts val="0"/>
              </a:spcBef>
              <a:buNone/>
              <a:defRPr sz="4320" b="0" i="0" u="none" strike="noStrike" cap="none">
                <a:solidFill>
                  <a:srgbClr val="757575"/>
                </a:solidFill>
                <a:latin typeface="Arial"/>
                <a:ea typeface="Arial"/>
                <a:cs typeface="Arial"/>
                <a:sym typeface="Arial"/>
              </a:defRPr>
            </a:lvl7pPr>
            <a:lvl8pPr marL="0" marR="0" lvl="7" indent="0" algn="r" rtl="0">
              <a:spcBef>
                <a:spcPts val="0"/>
              </a:spcBef>
              <a:buNone/>
              <a:defRPr sz="4320" b="0" i="0" u="none" strike="noStrike" cap="none">
                <a:solidFill>
                  <a:srgbClr val="757575"/>
                </a:solidFill>
                <a:latin typeface="Arial"/>
                <a:ea typeface="Arial"/>
                <a:cs typeface="Arial"/>
                <a:sym typeface="Arial"/>
              </a:defRPr>
            </a:lvl8pPr>
            <a:lvl9pPr marL="0" marR="0" lvl="8" indent="0" algn="r" rtl="0">
              <a:spcBef>
                <a:spcPts val="0"/>
              </a:spcBef>
              <a:buNone/>
              <a:defRPr sz="432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4"/>
        <p:cNvGrpSpPr/>
        <p:nvPr/>
      </p:nvGrpSpPr>
      <p:grpSpPr>
        <a:xfrm>
          <a:off x="0" y="0"/>
          <a:ext cx="0" cy="0"/>
          <a:chOff x="0" y="0"/>
          <a:chExt cx="0" cy="0"/>
        </a:xfrm>
      </p:grpSpPr>
      <p:sp>
        <p:nvSpPr>
          <p:cNvPr id="85" name="Google Shape;85;p6"/>
          <p:cNvSpPr/>
          <p:nvPr/>
        </p:nvSpPr>
        <p:spPr>
          <a:xfrm>
            <a:off x="446073" y="4639113"/>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sp>
        <p:nvSpPr>
          <p:cNvPr id="86" name="Google Shape;86;p6"/>
          <p:cNvSpPr/>
          <p:nvPr/>
        </p:nvSpPr>
        <p:spPr>
          <a:xfrm>
            <a:off x="11428937" y="4639110"/>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sp>
        <p:nvSpPr>
          <p:cNvPr id="87" name="Google Shape;87;p6"/>
          <p:cNvSpPr/>
          <p:nvPr/>
        </p:nvSpPr>
        <p:spPr>
          <a:xfrm>
            <a:off x="22411801" y="4639111"/>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sp>
        <p:nvSpPr>
          <p:cNvPr id="88" name="Google Shape;88;p6"/>
          <p:cNvSpPr/>
          <p:nvPr/>
        </p:nvSpPr>
        <p:spPr>
          <a:xfrm>
            <a:off x="33394664" y="4639112"/>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grpSp>
        <p:nvGrpSpPr>
          <p:cNvPr id="89" name="Google Shape;89;p6"/>
          <p:cNvGrpSpPr/>
          <p:nvPr/>
        </p:nvGrpSpPr>
        <p:grpSpPr>
          <a:xfrm rot="10800000">
            <a:off x="-36600" y="31404884"/>
            <a:ext cx="43927800" cy="1502229"/>
            <a:chOff x="-14192" y="1382"/>
            <a:chExt cx="27451941" cy="4572641"/>
          </a:xfrm>
        </p:grpSpPr>
        <p:sp>
          <p:nvSpPr>
            <p:cNvPr id="90" name="Google Shape;90;p6"/>
            <p:cNvSpPr/>
            <p:nvPr/>
          </p:nvSpPr>
          <p:spPr>
            <a:xfrm>
              <a:off x="4001" y="707796"/>
              <a:ext cx="27429212" cy="3866227"/>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sp>
          <p:nvSpPr>
            <p:cNvPr id="91" name="Google Shape;91;p6"/>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sp>
          <p:nvSpPr>
            <p:cNvPr id="92" name="Google Shape;92;p6"/>
            <p:cNvSpPr/>
            <p:nvPr/>
          </p:nvSpPr>
          <p:spPr>
            <a:xfrm>
              <a:off x="-14192" y="1382"/>
              <a:ext cx="27451941" cy="4570666"/>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accent1"/>
                </a:solidFill>
                <a:latin typeface="Calibri"/>
                <a:ea typeface="Calibri"/>
                <a:cs typeface="Calibri"/>
                <a:sym typeface="Calibri"/>
              </a:endParaRPr>
            </a:p>
          </p:txBody>
        </p:sp>
      </p:grpSp>
      <p:sp>
        <p:nvSpPr>
          <p:cNvPr id="93" name="Google Shape;93;p6"/>
          <p:cNvSpPr txBox="1"/>
          <p:nvPr/>
        </p:nvSpPr>
        <p:spPr>
          <a:xfrm>
            <a:off x="1003118" y="32156325"/>
            <a:ext cx="3786383" cy="329308"/>
          </a:xfrm>
          <a:prstGeom prst="rect">
            <a:avLst/>
          </a:prstGeom>
          <a:noFill/>
          <a:ln>
            <a:noFill/>
          </a:ln>
        </p:spPr>
        <p:txBody>
          <a:bodyPr spcFirstLastPara="1" wrap="square" lIns="78275" tIns="39125" rIns="78275" bIns="39125" anchor="t" anchorCtr="0">
            <a:spAutoFit/>
          </a:bodyPr>
          <a:lstStyle/>
          <a:p>
            <a:pPr marL="0" marR="0" lvl="0" indent="0" algn="l" rtl="0">
              <a:lnSpc>
                <a:spcPct val="65000"/>
              </a:lnSpc>
              <a:spcBef>
                <a:spcPts val="0"/>
              </a:spcBef>
              <a:spcAft>
                <a:spcPts val="0"/>
              </a:spcAft>
              <a:buNone/>
            </a:pPr>
            <a:r>
              <a:rPr lang="en-GB" sz="600" b="1" i="0" u="none" strike="noStrike" cap="none">
                <a:solidFill>
                  <a:srgbClr val="BFBFBF"/>
                </a:solidFill>
                <a:latin typeface="Arial"/>
                <a:ea typeface="Arial"/>
                <a:cs typeface="Arial"/>
                <a:sym typeface="Arial"/>
              </a:rPr>
              <a:t>RESEARCH POSTER PRESENTATION DESIGN © 2019</a:t>
            </a:r>
            <a:endParaRPr/>
          </a:p>
          <a:p>
            <a:pPr marL="0" marR="0" lvl="0" indent="0" algn="l" rtl="0">
              <a:lnSpc>
                <a:spcPct val="65000"/>
              </a:lnSpc>
              <a:spcBef>
                <a:spcPts val="525"/>
              </a:spcBef>
              <a:spcAft>
                <a:spcPts val="0"/>
              </a:spcAft>
              <a:buNone/>
            </a:pPr>
            <a:r>
              <a:rPr lang="en-GB" sz="1050" b="1" i="0" u="none" strike="noStrike" cap="none">
                <a:solidFill>
                  <a:srgbClr val="BFBFBF"/>
                </a:solidFill>
                <a:latin typeface="Arial"/>
                <a:ea typeface="Arial"/>
                <a:cs typeface="Arial"/>
                <a:sym typeface="Arial"/>
              </a:rPr>
              <a:t>www.PosterPresentations.com</a:t>
            </a:r>
            <a:endParaRPr/>
          </a:p>
        </p:txBody>
      </p:sp>
      <p:grpSp>
        <p:nvGrpSpPr>
          <p:cNvPr id="94" name="Google Shape;94;p6"/>
          <p:cNvGrpSpPr/>
          <p:nvPr/>
        </p:nvGrpSpPr>
        <p:grpSpPr>
          <a:xfrm>
            <a:off x="-43304" y="11286"/>
            <a:ext cx="43905392" cy="4120075"/>
            <a:chOff x="-43304" y="11286"/>
            <a:chExt cx="43905392" cy="4120075"/>
          </a:xfrm>
        </p:grpSpPr>
        <p:sp>
          <p:nvSpPr>
            <p:cNvPr id="95" name="Google Shape;95;p6"/>
            <p:cNvSpPr/>
            <p:nvPr/>
          </p:nvSpPr>
          <p:spPr>
            <a:xfrm>
              <a:off x="-1" y="1106328"/>
              <a:ext cx="43854834" cy="3025033"/>
            </a:xfrm>
            <a:prstGeom prst="rect">
              <a:avLst/>
            </a:prstGeom>
            <a:gradFill>
              <a:gsLst>
                <a:gs pos="0">
                  <a:schemeClr val="accent6"/>
                </a:gs>
                <a:gs pos="100000">
                  <a:schemeClr val="accent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grpSp>
          <p:nvGrpSpPr>
            <p:cNvPr id="96" name="Google Shape;96;p6"/>
            <p:cNvGrpSpPr/>
            <p:nvPr/>
          </p:nvGrpSpPr>
          <p:grpSpPr>
            <a:xfrm>
              <a:off x="-43304" y="11286"/>
              <a:ext cx="43905392" cy="4036528"/>
              <a:chOff x="-14192" y="1382"/>
              <a:chExt cx="27451941" cy="4572641"/>
            </a:xfrm>
          </p:grpSpPr>
          <p:sp>
            <p:nvSpPr>
              <p:cNvPr id="97" name="Google Shape;97;p6"/>
              <p:cNvSpPr/>
              <p:nvPr/>
            </p:nvSpPr>
            <p:spPr>
              <a:xfrm>
                <a:off x="4001" y="707797"/>
                <a:ext cx="27429212" cy="3866226"/>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sp>
            <p:nvSpPr>
              <p:cNvPr id="98" name="Google Shape;98;p6"/>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lt1"/>
                  </a:solidFill>
                  <a:latin typeface="Calibri"/>
                  <a:ea typeface="Calibri"/>
                  <a:cs typeface="Calibri"/>
                  <a:sym typeface="Calibri"/>
                </a:endParaRPr>
              </a:p>
            </p:txBody>
          </p:sp>
          <p:sp>
            <p:nvSpPr>
              <p:cNvPr id="99" name="Google Shape;99;p6"/>
              <p:cNvSpPr/>
              <p:nvPr/>
            </p:nvSpPr>
            <p:spPr>
              <a:xfrm>
                <a:off x="-14192" y="1382"/>
                <a:ext cx="27451941" cy="4570665"/>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b="0" i="0" u="none" strike="noStrike" cap="none">
                  <a:solidFill>
                    <a:schemeClr val="accent1"/>
                  </a:solidFill>
                  <a:latin typeface="Calibri"/>
                  <a:ea typeface="Calibri"/>
                  <a:cs typeface="Calibri"/>
                  <a:sym typeface="Calibri"/>
                </a:endParaRPr>
              </a:p>
            </p:txBody>
          </p:sp>
        </p:grpSp>
      </p:grpSp>
    </p:spTree>
  </p:cSld>
  <p:clrMap bg1="lt1" tx1="dk1" bg2="dk2" tx2="lt2" accent1="accent1" accent2="accent2" accent3="accent3" accent4="accent4" accent5="accent5" accent6="accent6" hlink="hlink" folHlink="folHlink"/>
  <p:sldLayoutIdLst>
    <p:sldLayoutId id="214748366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8"/>
        <p:cNvGrpSpPr/>
        <p:nvPr/>
      </p:nvGrpSpPr>
      <p:grpSpPr>
        <a:xfrm>
          <a:off x="0" y="0"/>
          <a:ext cx="0" cy="0"/>
          <a:chOff x="0" y="0"/>
          <a:chExt cx="0" cy="0"/>
        </a:xfrm>
      </p:grpSpPr>
      <p:sp>
        <p:nvSpPr>
          <p:cNvPr id="119" name="Google Shape;119;p18"/>
          <p:cNvSpPr/>
          <p:nvPr/>
        </p:nvSpPr>
        <p:spPr>
          <a:xfrm>
            <a:off x="446073" y="4639113"/>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20" name="Google Shape;120;p18"/>
          <p:cNvSpPr/>
          <p:nvPr/>
        </p:nvSpPr>
        <p:spPr>
          <a:xfrm>
            <a:off x="11428937" y="4639110"/>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21" name="Google Shape;121;p18"/>
          <p:cNvSpPr/>
          <p:nvPr/>
        </p:nvSpPr>
        <p:spPr>
          <a:xfrm>
            <a:off x="22411801" y="4639111"/>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22" name="Google Shape;122;p18"/>
          <p:cNvSpPr/>
          <p:nvPr/>
        </p:nvSpPr>
        <p:spPr>
          <a:xfrm>
            <a:off x="33394664" y="4639112"/>
            <a:ext cx="10058400" cy="2649091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grpSp>
        <p:nvGrpSpPr>
          <p:cNvPr id="123" name="Google Shape;123;p18"/>
          <p:cNvGrpSpPr/>
          <p:nvPr/>
        </p:nvGrpSpPr>
        <p:grpSpPr>
          <a:xfrm rot="10800000">
            <a:off x="-36600" y="31404884"/>
            <a:ext cx="43927800" cy="1502229"/>
            <a:chOff x="-14192" y="1382"/>
            <a:chExt cx="27451941" cy="4572641"/>
          </a:xfrm>
        </p:grpSpPr>
        <p:sp>
          <p:nvSpPr>
            <p:cNvPr id="124" name="Google Shape;124;p18"/>
            <p:cNvSpPr/>
            <p:nvPr/>
          </p:nvSpPr>
          <p:spPr>
            <a:xfrm>
              <a:off x="4001" y="707796"/>
              <a:ext cx="27429212" cy="3866227"/>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25" name="Google Shape;125;p18"/>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26" name="Google Shape;126;p18"/>
            <p:cNvSpPr/>
            <p:nvPr/>
          </p:nvSpPr>
          <p:spPr>
            <a:xfrm>
              <a:off x="-14192" y="1382"/>
              <a:ext cx="27451941" cy="4570666"/>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accent1"/>
                </a:solidFill>
                <a:latin typeface="Calibri"/>
                <a:ea typeface="Calibri"/>
                <a:cs typeface="Calibri"/>
                <a:sym typeface="Calibri"/>
              </a:endParaRPr>
            </a:p>
          </p:txBody>
        </p:sp>
      </p:grpSp>
      <p:sp>
        <p:nvSpPr>
          <p:cNvPr id="127" name="Google Shape;127;p18"/>
          <p:cNvSpPr txBox="1"/>
          <p:nvPr/>
        </p:nvSpPr>
        <p:spPr>
          <a:xfrm>
            <a:off x="1003118" y="32156325"/>
            <a:ext cx="3786383" cy="329308"/>
          </a:xfrm>
          <a:prstGeom prst="rect">
            <a:avLst/>
          </a:prstGeom>
          <a:noFill/>
          <a:ln>
            <a:noFill/>
          </a:ln>
        </p:spPr>
        <p:txBody>
          <a:bodyPr spcFirstLastPara="1" wrap="square" lIns="78275" tIns="39125" rIns="78275" bIns="39125" anchor="t" anchorCtr="0">
            <a:spAutoFit/>
          </a:bodyPr>
          <a:lstStyle/>
          <a:p>
            <a:pPr marL="0" marR="0" lvl="0" indent="0" algn="l" rtl="0">
              <a:lnSpc>
                <a:spcPct val="65000"/>
              </a:lnSpc>
              <a:spcBef>
                <a:spcPts val="0"/>
              </a:spcBef>
              <a:spcAft>
                <a:spcPts val="0"/>
              </a:spcAft>
              <a:buNone/>
            </a:pPr>
            <a:r>
              <a:rPr lang="en-GB" sz="600" b="1">
                <a:solidFill>
                  <a:srgbClr val="BFBFBF"/>
                </a:solidFill>
                <a:latin typeface="Arial"/>
                <a:ea typeface="Arial"/>
                <a:cs typeface="Arial"/>
                <a:sym typeface="Arial"/>
              </a:rPr>
              <a:t>RESEARCH POSTER PRESENTATION DESIGN © 2019</a:t>
            </a:r>
            <a:endParaRPr/>
          </a:p>
          <a:p>
            <a:pPr marL="0" marR="0" lvl="0" indent="0" algn="l" rtl="0">
              <a:lnSpc>
                <a:spcPct val="65000"/>
              </a:lnSpc>
              <a:spcBef>
                <a:spcPts val="525"/>
              </a:spcBef>
              <a:spcAft>
                <a:spcPts val="0"/>
              </a:spcAft>
              <a:buNone/>
            </a:pPr>
            <a:r>
              <a:rPr lang="en-GB" sz="1050" b="1">
                <a:solidFill>
                  <a:srgbClr val="BFBFBF"/>
                </a:solidFill>
                <a:latin typeface="Arial"/>
                <a:ea typeface="Arial"/>
                <a:cs typeface="Arial"/>
                <a:sym typeface="Arial"/>
              </a:rPr>
              <a:t>www.PosterPresentations.com</a:t>
            </a:r>
            <a:endParaRPr/>
          </a:p>
        </p:txBody>
      </p:sp>
      <p:grpSp>
        <p:nvGrpSpPr>
          <p:cNvPr id="128" name="Google Shape;128;p18"/>
          <p:cNvGrpSpPr/>
          <p:nvPr/>
        </p:nvGrpSpPr>
        <p:grpSpPr>
          <a:xfrm>
            <a:off x="-43304" y="11286"/>
            <a:ext cx="43905392" cy="4120075"/>
            <a:chOff x="-43304" y="11286"/>
            <a:chExt cx="43905392" cy="4120075"/>
          </a:xfrm>
        </p:grpSpPr>
        <p:sp>
          <p:nvSpPr>
            <p:cNvPr id="129" name="Google Shape;129;p18"/>
            <p:cNvSpPr/>
            <p:nvPr/>
          </p:nvSpPr>
          <p:spPr>
            <a:xfrm>
              <a:off x="-1" y="1106328"/>
              <a:ext cx="43854834" cy="3025033"/>
            </a:xfrm>
            <a:prstGeom prst="rect">
              <a:avLst/>
            </a:prstGeom>
            <a:gradFill>
              <a:gsLst>
                <a:gs pos="0">
                  <a:schemeClr val="accent6"/>
                </a:gs>
                <a:gs pos="100000">
                  <a:schemeClr val="accent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grpSp>
          <p:nvGrpSpPr>
            <p:cNvPr id="130" name="Google Shape;130;p18"/>
            <p:cNvGrpSpPr/>
            <p:nvPr/>
          </p:nvGrpSpPr>
          <p:grpSpPr>
            <a:xfrm>
              <a:off x="-43304" y="11286"/>
              <a:ext cx="43905392" cy="4036528"/>
              <a:chOff x="-14192" y="1382"/>
              <a:chExt cx="27451941" cy="4572641"/>
            </a:xfrm>
          </p:grpSpPr>
          <p:sp>
            <p:nvSpPr>
              <p:cNvPr id="131" name="Google Shape;131;p18"/>
              <p:cNvSpPr/>
              <p:nvPr/>
            </p:nvSpPr>
            <p:spPr>
              <a:xfrm>
                <a:off x="4001" y="707797"/>
                <a:ext cx="27429212" cy="3866226"/>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32" name="Google Shape;132;p18"/>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33" name="Google Shape;133;p18"/>
              <p:cNvSpPr/>
              <p:nvPr/>
            </p:nvSpPr>
            <p:spPr>
              <a:xfrm>
                <a:off x="-14192" y="1382"/>
                <a:ext cx="27451941" cy="4570665"/>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accent1"/>
                  </a:solidFill>
                  <a:latin typeface="Calibri"/>
                  <a:ea typeface="Calibri"/>
                  <a:cs typeface="Calibri"/>
                  <a:sym typeface="Calibri"/>
                </a:endParaRPr>
              </a:p>
            </p:txBody>
          </p:sp>
        </p:grpSp>
      </p:grpSp>
      <p:graphicFrame>
        <p:nvGraphicFramePr>
          <p:cNvPr id="134" name="Google Shape;134;p18"/>
          <p:cNvGraphicFramePr/>
          <p:nvPr/>
        </p:nvGraphicFramePr>
        <p:xfrm>
          <a:off x="-10611120" y="14098"/>
          <a:ext cx="3000000" cy="3000000"/>
        </p:xfrm>
        <a:graphic>
          <a:graphicData uri="http://schemas.openxmlformats.org/drawingml/2006/table">
            <a:tbl>
              <a:tblPr firstRow="1" bandRow="1">
                <a:noFill/>
                <a:tableStyleId>{495FA82A-D54B-46B1-A147-2FCCE32106AE}</a:tableStyleId>
              </a:tblPr>
              <a:tblGrid>
                <a:gridCol w="4192250">
                  <a:extLst>
                    <a:ext uri="{9D8B030D-6E8A-4147-A177-3AD203B41FA5}">
                      <a16:colId xmlns:a16="http://schemas.microsoft.com/office/drawing/2014/main" val="20000"/>
                    </a:ext>
                  </a:extLst>
                </a:gridCol>
                <a:gridCol w="5584625">
                  <a:extLst>
                    <a:ext uri="{9D8B030D-6E8A-4147-A177-3AD203B41FA5}">
                      <a16:colId xmlns:a16="http://schemas.microsoft.com/office/drawing/2014/main" val="20001"/>
                    </a:ext>
                  </a:extLst>
                </a:gridCol>
              </a:tblGrid>
              <a:tr h="1329125">
                <a:tc gridSpan="2">
                  <a:txBody>
                    <a:bodyPr/>
                    <a:lstStyle/>
                    <a:p>
                      <a:pPr marL="0" marR="0" lvl="0" indent="0" algn="ctr" rtl="0">
                        <a:lnSpc>
                          <a:spcPct val="100000"/>
                        </a:lnSpc>
                        <a:spcBef>
                          <a:spcPts val="0"/>
                        </a:spcBef>
                        <a:spcAft>
                          <a:spcPts val="0"/>
                        </a:spcAft>
                        <a:buClr>
                          <a:srgbClr val="1F3A4E"/>
                        </a:buClr>
                        <a:buSzPts val="3600"/>
                        <a:buFont typeface="Arial Black"/>
                        <a:buNone/>
                      </a:pPr>
                      <a:r>
                        <a:rPr lang="en-GB" sz="3600" b="0" u="none" strike="noStrike" cap="none">
                          <a:solidFill>
                            <a:srgbClr val="1F3A4E"/>
                          </a:solidFill>
                          <a:latin typeface="Arial Black"/>
                          <a:ea typeface="Arial Black"/>
                          <a:cs typeface="Arial Black"/>
                          <a:sym typeface="Arial Black"/>
                        </a:rPr>
                        <a:t>QUICK START GUIDE</a:t>
                      </a:r>
                      <a:br>
                        <a:rPr lang="en-GB" sz="3600" b="0" u="none" strike="noStrike" cap="none">
                          <a:solidFill>
                            <a:srgbClr val="1F3A4E"/>
                          </a:solidFill>
                          <a:latin typeface="Arial Black"/>
                          <a:ea typeface="Arial Black"/>
                          <a:cs typeface="Arial Black"/>
                          <a:sym typeface="Arial Black"/>
                        </a:rPr>
                      </a:br>
                      <a:r>
                        <a:rPr lang="en-GB" sz="2800" b="1" u="none" strike="noStrike" cap="none">
                          <a:solidFill>
                            <a:srgbClr val="FF0000"/>
                          </a:solidFill>
                          <a:latin typeface="Trebuchet MS"/>
                          <a:ea typeface="Trebuchet MS"/>
                          <a:cs typeface="Trebuchet MS"/>
                          <a:sym typeface="Trebuchet MS"/>
                        </a:rPr>
                        <a:t>(THIS SIDEBAR WILL NOT PRINT)</a:t>
                      </a:r>
                      <a:endParaRPr sz="36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5">
                <a:tc gridSpan="2">
                  <a:txBody>
                    <a:bodyPr/>
                    <a:lstStyle/>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This PowerPoint template produces a </a:t>
                      </a:r>
                      <a:r>
                        <a:rPr lang="en-GB" sz="2000" i="0" u="none" strike="noStrike" cap="none">
                          <a:solidFill>
                            <a:srgbClr val="FFC000"/>
                          </a:solidFill>
                          <a:latin typeface="Arial"/>
                          <a:ea typeface="Arial"/>
                          <a:cs typeface="Arial"/>
                          <a:sym typeface="Arial"/>
                        </a:rPr>
                        <a:t>36"x48" </a:t>
                      </a:r>
                      <a:r>
                        <a:rPr lang="en-GB" sz="2000" i="0" u="none" strike="noStrike" cap="none">
                          <a:solidFill>
                            <a:srgbClr val="D9D9D9"/>
                          </a:solidFill>
                          <a:latin typeface="Arial"/>
                          <a:ea typeface="Arial"/>
                          <a:cs typeface="Arial"/>
                          <a:sym typeface="Arial"/>
                        </a:rPr>
                        <a:t>presentation poster. You can use it to create your research poster by placing your title, subtitle, text, tables, charts and photos. </a:t>
                      </a:r>
                      <a:endParaRPr/>
                    </a:p>
                    <a:p>
                      <a:pPr marL="0" marR="0" lvl="0" indent="0" algn="l" rtl="0">
                        <a:spcBef>
                          <a:spcPts val="0"/>
                        </a:spcBef>
                        <a:spcAft>
                          <a:spcPts val="0"/>
                        </a:spcAft>
                        <a:buNone/>
                      </a:pPr>
                      <a:endParaRPr sz="2000" i="0" u="none" strike="noStrike" cap="none">
                        <a:solidFill>
                          <a:srgbClr val="D9D9D9"/>
                        </a:solidFill>
                        <a:latin typeface="Arial"/>
                        <a:ea typeface="Arial"/>
                        <a:cs typeface="Arial"/>
                        <a:sym typeface="Arial"/>
                      </a:endParaRPr>
                    </a:p>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We provide a series of online tutorials that will guide you through the poster design process and answer your poster production questions. For complete template tutorials,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the  </a:t>
                      </a:r>
                      <a:r>
                        <a:rPr lang="en-GB" sz="2000" i="0" u="none" strike="noStrike" cap="none">
                          <a:solidFill>
                            <a:srgbClr val="FFC000"/>
                          </a:solidFill>
                          <a:latin typeface="Arial"/>
                          <a:ea typeface="Arial"/>
                          <a:cs typeface="Arial"/>
                          <a:sym typeface="Arial"/>
                        </a:rPr>
                        <a:t>HELP DESK</a:t>
                      </a:r>
                      <a:r>
                        <a:rPr lang="en-GB" sz="2000" i="0" u="none" strike="noStrike" cap="none">
                          <a:solidFill>
                            <a:srgbClr val="D9D9D9"/>
                          </a:solidFill>
                          <a:latin typeface="Arial"/>
                          <a:ea typeface="Arial"/>
                          <a:cs typeface="Arial"/>
                          <a:sym typeface="Arial"/>
                        </a:rPr>
                        <a:t> tab.</a:t>
                      </a:r>
                      <a:endParaRPr/>
                    </a:p>
                    <a:p>
                      <a:pPr marL="0" marR="0" lvl="0" indent="0" algn="l" rtl="0">
                        <a:spcBef>
                          <a:spcPts val="0"/>
                        </a:spcBef>
                        <a:spcAft>
                          <a:spcPts val="0"/>
                        </a:spcAft>
                        <a:buNone/>
                      </a:pPr>
                      <a:endParaRPr sz="2000" i="0" u="none" strike="noStrike" cap="none">
                        <a:solidFill>
                          <a:srgbClr val="D9D9D9"/>
                        </a:solidFill>
                        <a:latin typeface="Arial"/>
                        <a:ea typeface="Arial"/>
                        <a:cs typeface="Arial"/>
                        <a:sym typeface="Arial"/>
                      </a:endParaRPr>
                    </a:p>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To print your poster using our same-day professional printing service,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a:t>
                      </a:r>
                      <a:r>
                        <a:rPr lang="en-GB" sz="2000" i="0" u="none" strike="noStrike" cap="none">
                          <a:solidFill>
                            <a:srgbClr val="FFC000"/>
                          </a:solidFill>
                          <a:latin typeface="Arial"/>
                          <a:ea typeface="Arial"/>
                          <a:cs typeface="Arial"/>
                          <a:sym typeface="Arial"/>
                        </a:rPr>
                        <a:t>Order your poster</a:t>
                      </a:r>
                      <a:r>
                        <a:rPr lang="en-GB" sz="2000" i="0" u="none" strike="noStrike" cap="none">
                          <a:solidFill>
                            <a:srgbClr val="D9D9D9"/>
                          </a:solidFill>
                          <a:latin typeface="Arial"/>
                          <a:ea typeface="Arial"/>
                          <a:cs typeface="Arial"/>
                          <a:sym typeface="Arial"/>
                        </a:rPr>
                        <a:t>".</a:t>
                      </a:r>
                      <a:endParaRPr sz="2000" b="1"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1"/>
                  </a:ext>
                </a:extLst>
              </a:tr>
              <a:tr h="4572425">
                <a:tc>
                  <a:txBody>
                    <a:bodyPr/>
                    <a:lstStyle/>
                    <a:p>
                      <a:pPr marL="0" marR="0" lvl="0" indent="0" algn="ctr" rtl="0">
                        <a:spcBef>
                          <a:spcPts val="0"/>
                        </a:spcBef>
                        <a:spcAft>
                          <a:spcPts val="0"/>
                        </a:spcAft>
                        <a:buNone/>
                      </a:pPr>
                      <a:endParaRPr sz="2000" u="none" strike="noStrike" cap="none">
                        <a:solidFill>
                          <a:srgbClr val="1F3A4E"/>
                        </a:solidFill>
                      </a:endParaRPr>
                    </a:p>
                    <a:p>
                      <a:pPr marL="0" marR="0" lvl="0" indent="0" algn="ctr" rtl="0">
                        <a:spcBef>
                          <a:spcPts val="0"/>
                        </a:spcBef>
                        <a:spcAft>
                          <a:spcPts val="0"/>
                        </a:spcAft>
                        <a:buNone/>
                      </a:pPr>
                      <a:endParaRPr sz="2000" u="none" strike="noStrike" cap="none">
                        <a:solidFill>
                          <a:srgbClr val="1F3A4E"/>
                        </a:solidFill>
                      </a:endParaRPr>
                    </a:p>
                    <a:p>
                      <a:pPr marL="0" marR="0" lvl="0" indent="0" algn="ctr" rtl="0">
                        <a:spcBef>
                          <a:spcPts val="0"/>
                        </a:spcBef>
                        <a:spcAft>
                          <a:spcPts val="0"/>
                        </a:spcAft>
                        <a:buNone/>
                      </a:pPr>
                      <a:r>
                        <a:rPr lang="en-GB" sz="2000" u="none" strike="noStrike" cap="none">
                          <a:solidFill>
                            <a:schemeClr val="lt1"/>
                          </a:solidFill>
                          <a:latin typeface="Arial"/>
                          <a:ea typeface="Arial"/>
                          <a:cs typeface="Arial"/>
                          <a:sym typeface="Arial"/>
                        </a:rPr>
                        <a:t>This is a template for a </a:t>
                      </a:r>
                      <a:endParaRPr/>
                    </a:p>
                    <a:p>
                      <a:pPr marL="0" marR="0" lvl="0" indent="0" algn="ctr" rtl="0">
                        <a:spcBef>
                          <a:spcPts val="0"/>
                        </a:spcBef>
                        <a:spcAft>
                          <a:spcPts val="0"/>
                        </a:spcAft>
                        <a:buNone/>
                      </a:pPr>
                      <a:r>
                        <a:rPr lang="en-GB" sz="2000" u="none" strike="noStrike" cap="none">
                          <a:solidFill>
                            <a:schemeClr val="lt1"/>
                          </a:solidFill>
                          <a:latin typeface="Arial"/>
                          <a:ea typeface="Arial"/>
                          <a:cs typeface="Arial"/>
                          <a:sym typeface="Arial"/>
                        </a:rPr>
                        <a:t>presentation poster</a:t>
                      </a:r>
                      <a:br>
                        <a:rPr lang="en-GB" sz="2000" u="none" strike="noStrike" cap="none">
                          <a:solidFill>
                            <a:schemeClr val="lt1"/>
                          </a:solidFill>
                          <a:latin typeface="Arial"/>
                          <a:ea typeface="Arial"/>
                          <a:cs typeface="Arial"/>
                          <a:sym typeface="Arial"/>
                        </a:rPr>
                      </a:br>
                      <a:r>
                        <a:rPr lang="en-GB" sz="3600" b="1" u="none" strike="noStrike" cap="none">
                          <a:solidFill>
                            <a:srgbClr val="FFC000"/>
                          </a:solidFill>
                          <a:latin typeface="Arial"/>
                          <a:ea typeface="Arial"/>
                          <a:cs typeface="Arial"/>
                          <a:sym typeface="Arial"/>
                        </a:rPr>
                        <a:t>36 inches tall</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by</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48 inches wide</a:t>
                      </a:r>
                      <a:br>
                        <a:rPr lang="en-GB" sz="2000" u="none" strike="noStrike" cap="none">
                          <a:solidFill>
                            <a:schemeClr val="lt1"/>
                          </a:solidFill>
                          <a:latin typeface="Arial"/>
                          <a:ea typeface="Arial"/>
                          <a:cs typeface="Arial"/>
                          <a:sym typeface="Arial"/>
                        </a:rPr>
                      </a:br>
                      <a:endParaRPr sz="2000" u="none" strike="noStrike" cap="none">
                        <a:solidFill>
                          <a:srgbClr val="1F3A4E"/>
                        </a:solidFill>
                      </a:endParaRPr>
                    </a:p>
                  </a:txBody>
                  <a:tcPr marL="91450" marR="91450" marT="45725" marB="45725">
                    <a:solidFill>
                      <a:srgbClr val="010101"/>
                    </a:solidFill>
                  </a:tcPr>
                </a:tc>
                <a:tc>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Important: Check the template size</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Before you start working on your poster and to avoid printing problems check that you have downloaded and that you are using the correct size template for your poster presentation.</a:t>
                      </a:r>
                      <a:br>
                        <a:rPr lang="en-GB" sz="2000" b="0" u="none" strike="noStrike" cap="none">
                          <a:solidFill>
                            <a:srgbClr val="D9D9D9"/>
                          </a:solidFill>
                          <a:latin typeface="Arial"/>
                          <a:ea typeface="Arial"/>
                          <a:cs typeface="Arial"/>
                          <a:sym typeface="Arial"/>
                        </a:rPr>
                      </a:br>
                      <a:r>
                        <a:rPr lang="en-GB" sz="2000" b="0" u="none" strike="noStrike" cap="none">
                          <a:solidFill>
                            <a:srgbClr val="D9D9D9"/>
                          </a:solidFill>
                          <a:latin typeface="Arial"/>
                          <a:ea typeface="Arial"/>
                          <a:cs typeface="Arial"/>
                          <a:sym typeface="Arial"/>
                        </a:rPr>
                        <a:t>This template can also be printed at the following sizes without distortion and without any additional formatting:</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30 tall x 40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42 tall x 56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48 tall x 64 wide</a:t>
                      </a:r>
                      <a:endParaRPr/>
                    </a:p>
                  </a:txBody>
                  <a:tcPr marL="182875" marR="91450" marT="137150" marB="45725">
                    <a:solidFill>
                      <a:srgbClr val="010101"/>
                    </a:solidFill>
                  </a:tcPr>
                </a:tc>
                <a:extLst>
                  <a:ext uri="{0D108BD9-81ED-4DB2-BD59-A6C34878D82A}">
                    <a16:rowId xmlns:a16="http://schemas.microsoft.com/office/drawing/2014/main" val="10002"/>
                  </a:ext>
                </a:extLst>
              </a:tr>
              <a:tr h="4288700">
                <a:tc>
                  <a:txBody>
                    <a:bodyPr/>
                    <a:lstStyle/>
                    <a:p>
                      <a:pPr marL="0" marR="0" lvl="0" indent="0" algn="l" rtl="0">
                        <a:spcBef>
                          <a:spcPts val="0"/>
                        </a:spcBef>
                        <a:spcAft>
                          <a:spcPts val="0"/>
                        </a:spcAft>
                        <a:buNone/>
                      </a:pPr>
                      <a:endParaRPr sz="2000">
                        <a:solidFill>
                          <a:srgbClr val="1F3A4E"/>
                        </a:solidFill>
                      </a:endParaRPr>
                    </a:p>
                  </a:txBody>
                  <a:tcPr marL="91450" marR="91450" marT="45725" marB="45725"/>
                </a:tc>
                <a:tc>
                  <a:txBody>
                    <a:bodyPr/>
                    <a:lstStyle/>
                    <a:p>
                      <a:pPr marL="0" marR="0" lvl="0" indent="0" algn="l" rtl="0">
                        <a:spcBef>
                          <a:spcPts val="0"/>
                        </a:spcBef>
                        <a:spcAft>
                          <a:spcPts val="0"/>
                        </a:spcAft>
                        <a:buNone/>
                      </a:pPr>
                      <a:r>
                        <a:rPr lang="en-GB" sz="2400" b="1">
                          <a:solidFill>
                            <a:srgbClr val="FFC000"/>
                          </a:solidFill>
                          <a:latin typeface="Arial"/>
                          <a:ea typeface="Arial"/>
                          <a:cs typeface="Arial"/>
                          <a:sym typeface="Arial"/>
                        </a:rPr>
                        <a:t>How to </a:t>
                      </a:r>
                      <a:r>
                        <a:rPr lang="en-GB" sz="4000" b="1">
                          <a:solidFill>
                            <a:srgbClr val="FFC000"/>
                          </a:solidFill>
                          <a:latin typeface="Arial"/>
                          <a:ea typeface="Arial"/>
                          <a:cs typeface="Arial"/>
                          <a:sym typeface="Arial"/>
                        </a:rPr>
                        <a:t>Zoom in </a:t>
                      </a:r>
                      <a:r>
                        <a:rPr lang="en-GB" sz="2400" b="1">
                          <a:solidFill>
                            <a:srgbClr val="FFC000"/>
                          </a:solidFill>
                          <a:latin typeface="Arial"/>
                          <a:ea typeface="Arial"/>
                          <a:cs typeface="Arial"/>
                          <a:sym typeface="Arial"/>
                        </a:rPr>
                        <a:t>and </a:t>
                      </a:r>
                      <a:r>
                        <a:rPr lang="en-GB" sz="1800" b="1">
                          <a:solidFill>
                            <a:srgbClr val="FFC000"/>
                          </a:solidFill>
                          <a:latin typeface="Arial"/>
                          <a:ea typeface="Arial"/>
                          <a:cs typeface="Arial"/>
                          <a:sym typeface="Arial"/>
                        </a:rPr>
                        <a:t>out</a:t>
                      </a:r>
                      <a:endParaRPr sz="2400" b="1">
                        <a:solidFill>
                          <a:srgbClr val="FFC000"/>
                        </a:solidFill>
                        <a:latin typeface="Arial"/>
                        <a:ea typeface="Arial"/>
                        <a:cs typeface="Arial"/>
                        <a:sym typeface="Arial"/>
                      </a:endParaRPr>
                    </a:p>
                    <a:p>
                      <a:pPr marL="0" marR="0" lvl="0" indent="0" algn="l" rtl="0">
                        <a:spcBef>
                          <a:spcPts val="0"/>
                        </a:spcBef>
                        <a:spcAft>
                          <a:spcPts val="0"/>
                        </a:spcAft>
                        <a:buNone/>
                      </a:pPr>
                      <a:r>
                        <a:rPr lang="en-GB" sz="2000" b="0">
                          <a:solidFill>
                            <a:srgbClr val="D9D9D9"/>
                          </a:solidFill>
                          <a:latin typeface="Arial"/>
                          <a:ea typeface="Arial"/>
                          <a:cs typeface="Arial"/>
                          <a:sym typeface="Arial"/>
                        </a:rPr>
                        <a:t>Use the PowerPoint zoom tool to adjust the screen magnification to view comfortably. PowerPoint provides 2 ways to zoom: </a:t>
                      </a:r>
                      <a:br>
                        <a:rPr lang="en-GB" sz="2000" b="0">
                          <a:solidFill>
                            <a:srgbClr val="D9D9D9"/>
                          </a:solidFill>
                          <a:latin typeface="Arial"/>
                          <a:ea typeface="Arial"/>
                          <a:cs typeface="Arial"/>
                          <a:sym typeface="Arial"/>
                        </a:rPr>
                      </a:br>
                      <a:r>
                        <a:rPr lang="en-GB" sz="2000" b="0">
                          <a:solidFill>
                            <a:srgbClr val="FFC000"/>
                          </a:solidFill>
                          <a:latin typeface="Arial"/>
                          <a:ea typeface="Arial"/>
                          <a:cs typeface="Arial"/>
                          <a:sym typeface="Arial"/>
                        </a:rPr>
                        <a:t>1. </a:t>
                      </a:r>
                      <a:r>
                        <a:rPr lang="en-GB" sz="2000" b="0">
                          <a:solidFill>
                            <a:srgbClr val="D9D9D9"/>
                          </a:solidFill>
                          <a:latin typeface="Arial"/>
                          <a:ea typeface="Arial"/>
                          <a:cs typeface="Arial"/>
                          <a:sym typeface="Arial"/>
                        </a:rPr>
                        <a:t>On the top menu bar click on the VIEW tab and then click on ZOOM. Choose the zoom percentage that works best for you. </a:t>
                      </a:r>
                      <a:br>
                        <a:rPr lang="en-GB" sz="2000" b="0">
                          <a:solidFill>
                            <a:srgbClr val="D9D9D9"/>
                          </a:solidFill>
                          <a:latin typeface="Arial"/>
                          <a:ea typeface="Arial"/>
                          <a:cs typeface="Arial"/>
                          <a:sym typeface="Arial"/>
                        </a:rPr>
                      </a:br>
                      <a:r>
                        <a:rPr lang="en-GB" sz="2000" b="0">
                          <a:solidFill>
                            <a:srgbClr val="FFC000"/>
                          </a:solidFill>
                          <a:latin typeface="Arial"/>
                          <a:ea typeface="Arial"/>
                          <a:cs typeface="Arial"/>
                          <a:sym typeface="Arial"/>
                        </a:rPr>
                        <a:t>2. </a:t>
                      </a:r>
                      <a:r>
                        <a:rPr lang="en-GB" sz="2000" b="0">
                          <a:solidFill>
                            <a:srgbClr val="D9D9D9"/>
                          </a:solidFill>
                          <a:latin typeface="Arial"/>
                          <a:ea typeface="Arial"/>
                          <a:cs typeface="Arial"/>
                          <a:sym typeface="Arial"/>
                        </a:rPr>
                        <a:t>For better zoom flexibility, use the zoom slider at the bottom right of the window.</a:t>
                      </a:r>
                      <a:endParaRPr/>
                    </a:p>
                  </a:txBody>
                  <a:tcPr marL="182875" marR="91450" marT="137150" marB="45725">
                    <a:solidFill>
                      <a:srgbClr val="010101"/>
                    </a:solidFill>
                  </a:tcPr>
                </a:tc>
                <a:extLst>
                  <a:ext uri="{0D108BD9-81ED-4DB2-BD59-A6C34878D82A}">
                    <a16:rowId xmlns:a16="http://schemas.microsoft.com/office/drawing/2014/main" val="10003"/>
                  </a:ext>
                </a:extLst>
              </a:tr>
              <a:tr h="180052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Ruler and Guides</a:t>
                      </a:r>
                      <a:br>
                        <a:rPr lang="en-GB" sz="2000" b="0">
                          <a:solidFill>
                            <a:srgbClr val="FFC000"/>
                          </a:solidFill>
                          <a:latin typeface="Arial"/>
                          <a:ea typeface="Arial"/>
                          <a:cs typeface="Arial"/>
                          <a:sym typeface="Arial"/>
                        </a:rPr>
                      </a:br>
                      <a:r>
                        <a:rPr lang="en-GB" sz="2000" b="0">
                          <a:solidFill>
                            <a:srgbClr val="D9D9D9"/>
                          </a:solidFill>
                          <a:latin typeface="Arial"/>
                          <a:ea typeface="Arial"/>
                          <a:cs typeface="Arial"/>
                          <a:sym typeface="Aria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4"/>
                  </a:ext>
                </a:extLst>
              </a:tr>
              <a:tr h="3824350">
                <a:tc>
                  <a:txBody>
                    <a:bodyPr/>
                    <a:lstStyle/>
                    <a:p>
                      <a:pPr marL="0" marR="0" lvl="0" indent="0" algn="l" rtl="0">
                        <a:spcBef>
                          <a:spcPts val="0"/>
                        </a:spcBef>
                        <a:spcAft>
                          <a:spcPts val="0"/>
                        </a:spcAft>
                        <a:buNone/>
                      </a:pPr>
                      <a:endParaRPr sz="2000">
                        <a:solidFill>
                          <a:srgbClr val="1F3A4E"/>
                        </a:solidFill>
                      </a:endParaRPr>
                    </a:p>
                  </a:txBody>
                  <a:tcPr marL="91450" marR="91450" marT="45725" marB="45725"/>
                </a:tc>
                <a:tc>
                  <a:txBody>
                    <a:bodyPr/>
                    <a:lstStyle/>
                    <a:p>
                      <a:pPr marL="0" marR="0" lvl="1" indent="0" algn="l" rtl="0">
                        <a:spcBef>
                          <a:spcPts val="0"/>
                        </a:spcBef>
                        <a:spcAft>
                          <a:spcPts val="0"/>
                        </a:spcAft>
                        <a:buNone/>
                      </a:pPr>
                      <a:r>
                        <a:rPr lang="en-GB" sz="2400" b="1" u="none" strike="noStrike" cap="none">
                          <a:solidFill>
                            <a:srgbClr val="FFC000"/>
                          </a:solidFill>
                          <a:latin typeface="Arial"/>
                          <a:ea typeface="Arial"/>
                          <a:cs typeface="Arial"/>
                          <a:sym typeface="Arial"/>
                        </a:rPr>
                        <a:t>Headers and text containers</a:t>
                      </a:r>
                      <a:br>
                        <a:rPr lang="en-GB" sz="2000" b="0" u="none" strike="noStrike" cap="none">
                          <a:solidFill>
                            <a:schemeClr val="lt1"/>
                          </a:solidFill>
                          <a:latin typeface="Arial"/>
                          <a:ea typeface="Arial"/>
                          <a:cs typeface="Arial"/>
                          <a:sym typeface="Arial"/>
                        </a:rPr>
                      </a:br>
                      <a:r>
                        <a:rPr lang="en-GB" sz="2000" b="0" u="none" strike="noStrike" cap="none">
                          <a:solidFill>
                            <a:srgbClr val="D9D9D9"/>
                          </a:solidFill>
                          <a:latin typeface="Arial"/>
                          <a:ea typeface="Arial"/>
                          <a:cs typeface="Arial"/>
                          <a:sym typeface="Arial"/>
                        </a:rPr>
                        <a:t>Included in this template are commonly used section headers such as Abstract, Objectives, Methods, Results, etc.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Click inside a section header to add its text.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add another header, click on edge of the section box so that it is outlined. Copy and paste it.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increase its size, click on the white circles and expand to the the desired size.</a:t>
                      </a:r>
                      <a:endParaRPr/>
                    </a:p>
                  </a:txBody>
                  <a:tcPr marL="182875" marR="91450" marT="137150" marB="45725">
                    <a:solidFill>
                      <a:srgbClr val="010101"/>
                    </a:solidFill>
                  </a:tcPr>
                </a:tc>
                <a:extLst>
                  <a:ext uri="{0D108BD9-81ED-4DB2-BD59-A6C34878D82A}">
                    <a16:rowId xmlns:a16="http://schemas.microsoft.com/office/drawing/2014/main" val="10005"/>
                  </a:ext>
                </a:extLst>
              </a:tr>
              <a:tr h="3519125">
                <a:tc gridSpan="2">
                  <a:txBody>
                    <a:bodyPr/>
                    <a:lstStyle/>
                    <a:p>
                      <a:pPr marL="0" marR="0" lvl="0" indent="0" algn="l" rtl="0">
                        <a:spcBef>
                          <a:spcPts val="0"/>
                        </a:spcBef>
                        <a:spcAft>
                          <a:spcPts val="0"/>
                        </a:spcAft>
                        <a:buNone/>
                      </a:pPr>
                      <a:r>
                        <a:rPr lang="en-GB" sz="2400" b="1">
                          <a:solidFill>
                            <a:srgbClr val="FFC000"/>
                          </a:solidFill>
                          <a:latin typeface="Arial"/>
                          <a:ea typeface="Arial"/>
                          <a:cs typeface="Arial"/>
                          <a:sym typeface="Arial"/>
                        </a:rPr>
                        <a:t>Adding content to the poster</a:t>
                      </a:r>
                      <a:endParaRPr/>
                    </a:p>
                    <a:p>
                      <a:pPr marL="0" marR="0" lvl="0" indent="0" algn="l" rtl="0">
                        <a:spcBef>
                          <a:spcPts val="0"/>
                        </a:spcBef>
                        <a:spcAft>
                          <a:spcPts val="0"/>
                        </a:spcAft>
                        <a:buNone/>
                      </a:pPr>
                      <a:r>
                        <a:rPr lang="en-GB" sz="2000">
                          <a:solidFill>
                            <a:srgbClr val="D9D9D9"/>
                          </a:solidFill>
                          <a:latin typeface="Arial"/>
                          <a:ea typeface="Arial"/>
                          <a:cs typeface="Arial"/>
                          <a:sym typeface="Arial"/>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endParaRPr/>
                    </a:p>
                    <a:p>
                      <a:pPr marL="342900" marR="0" lvl="0" indent="-342900" algn="l" rtl="0">
                        <a:spcBef>
                          <a:spcPts val="0"/>
                        </a:spcBef>
                        <a:spcAft>
                          <a:spcPts val="0"/>
                        </a:spcAft>
                        <a:buClr>
                          <a:srgbClr val="D9D9D9"/>
                        </a:buClr>
                        <a:buSzPts val="2000"/>
                        <a:buFont typeface="Arial"/>
                        <a:buChar char="-"/>
                      </a:pPr>
                      <a:r>
                        <a:rPr lang="en-GB" sz="2000">
                          <a:solidFill>
                            <a:srgbClr val="D9D9D9"/>
                          </a:solidFill>
                          <a:latin typeface="Arial"/>
                          <a:ea typeface="Arial"/>
                          <a:cs typeface="Arial"/>
                          <a:sym typeface="Arial"/>
                        </a:rPr>
                        <a:t>If you run out of room, try to reduce the size of your fonts and/or the size of your graphics. If there is a lot of empty space try to increase your font sizes and the size of your graphics. The font used for references can be smaller.</a:t>
                      </a:r>
                      <a:endParaRPr sz="2000">
                        <a:solidFill>
                          <a:srgbClr val="D9D9D9"/>
                        </a:solidFill>
                        <a:latin typeface="Arial"/>
                        <a:ea typeface="Arial"/>
                        <a:cs typeface="Arial"/>
                        <a:sym typeface="Arial"/>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6"/>
                  </a:ext>
                </a:extLst>
              </a:tr>
              <a:tr h="2377650">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Photos</a:t>
                      </a:r>
                      <a:endParaRPr/>
                    </a:p>
                    <a:p>
                      <a:pPr marL="0" marR="0" lvl="0" indent="0" algn="l" rtl="0">
                        <a:lnSpc>
                          <a:spcPct val="100000"/>
                        </a:lnSpc>
                        <a:spcBef>
                          <a:spcPts val="0"/>
                        </a:spcBef>
                        <a:spcAft>
                          <a:spcPts val="0"/>
                        </a:spcAft>
                        <a:buClr>
                          <a:srgbClr val="D9D9D9"/>
                        </a:buClr>
                        <a:buSzPts val="2000"/>
                        <a:buFont typeface="Arial"/>
                        <a:buNone/>
                      </a:pPr>
                      <a:r>
                        <a:rPr lang="en-GB" sz="2000" b="0" i="0" u="none" strike="noStrike" cap="none">
                          <a:solidFill>
                            <a:srgbClr val="D9D9D9"/>
                          </a:solidFill>
                          <a:latin typeface="Arial"/>
                          <a:ea typeface="Arial"/>
                          <a:cs typeface="Arial"/>
                          <a:sym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7"/>
                  </a:ext>
                </a:extLst>
              </a:tr>
              <a:tr h="2293175">
                <a:tc gridSpan="2">
                  <a:txBody>
                    <a:bodyPr/>
                    <a:lstStyle/>
                    <a:p>
                      <a:pPr marL="0" marR="0" lvl="0" indent="0" algn="l" rtl="0">
                        <a:spcBef>
                          <a:spcPts val="0"/>
                        </a:spcBef>
                        <a:spcAft>
                          <a:spcPts val="0"/>
                        </a:spcAft>
                        <a:buNone/>
                      </a:pPr>
                      <a:endParaRPr sz="2000">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08"/>
                  </a:ext>
                </a:extLst>
              </a:tr>
              <a:tr h="128027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Quality check your graphics</a:t>
                      </a:r>
                      <a:endParaRPr/>
                    </a:p>
                    <a:p>
                      <a:pPr marL="0" marR="0" lvl="0" indent="0" algn="l" rtl="0">
                        <a:lnSpc>
                          <a:spcPct val="100000"/>
                        </a:lnSpc>
                        <a:spcBef>
                          <a:spcPts val="0"/>
                        </a:spcBef>
                        <a:spcAft>
                          <a:spcPts val="0"/>
                        </a:spcAft>
                        <a:buClr>
                          <a:srgbClr val="D9D9D9"/>
                        </a:buClr>
                        <a:buSzPts val="2000"/>
                        <a:buFont typeface="Arial"/>
                        <a:buNone/>
                      </a:pPr>
                      <a:r>
                        <a:rPr lang="en-GB" sz="2000">
                          <a:solidFill>
                            <a:srgbClr val="D9D9D9"/>
                          </a:solidFill>
                          <a:latin typeface="Arial"/>
                          <a:ea typeface="Arial"/>
                          <a:cs typeface="Arial"/>
                          <a:sym typeface="Arial"/>
                        </a:rPr>
                        <a:t>Zoom in and look at your images at 100%-200% magnification. If they look clear, they will print well. </a:t>
                      </a:r>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9"/>
                  </a:ext>
                </a:extLst>
              </a:tr>
              <a:tr h="3187275">
                <a:tc gridSpan="2">
                  <a:txBody>
                    <a:bodyPr/>
                    <a:lstStyle/>
                    <a:p>
                      <a:pPr marL="0" marR="0" lvl="0" indent="0" algn="l" rtl="0">
                        <a:lnSpc>
                          <a:spcPct val="100000"/>
                        </a:lnSpc>
                        <a:spcBef>
                          <a:spcPts val="0"/>
                        </a:spcBef>
                        <a:spcAft>
                          <a:spcPts val="0"/>
                        </a:spcAft>
                        <a:buClr>
                          <a:schemeClr val="dk1"/>
                        </a:buClr>
                        <a:buSzPts val="2000"/>
                        <a:buFont typeface="Calibri"/>
                        <a:buNone/>
                      </a:pPr>
                      <a:endParaRPr sz="2000">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35" name="Google Shape;135;p18"/>
          <p:cNvGraphicFramePr/>
          <p:nvPr/>
        </p:nvGraphicFramePr>
        <p:xfrm>
          <a:off x="44695229" y="-84749"/>
          <a:ext cx="3000000" cy="3000000"/>
        </p:xfrm>
        <a:graphic>
          <a:graphicData uri="http://schemas.openxmlformats.org/drawingml/2006/table">
            <a:tbl>
              <a:tblPr firstRow="1" bandRow="1">
                <a:noFill/>
                <a:tableStyleId>{495FA82A-D54B-46B1-A147-2FCCE32106AE}</a:tableStyleId>
              </a:tblPr>
              <a:tblGrid>
                <a:gridCol w="3343825">
                  <a:extLst>
                    <a:ext uri="{9D8B030D-6E8A-4147-A177-3AD203B41FA5}">
                      <a16:colId xmlns:a16="http://schemas.microsoft.com/office/drawing/2014/main" val="20000"/>
                    </a:ext>
                  </a:extLst>
                </a:gridCol>
                <a:gridCol w="1381550">
                  <a:extLst>
                    <a:ext uri="{9D8B030D-6E8A-4147-A177-3AD203B41FA5}">
                      <a16:colId xmlns:a16="http://schemas.microsoft.com/office/drawing/2014/main" val="20001"/>
                    </a:ext>
                  </a:extLst>
                </a:gridCol>
                <a:gridCol w="4704800">
                  <a:extLst>
                    <a:ext uri="{9D8B030D-6E8A-4147-A177-3AD203B41FA5}">
                      <a16:colId xmlns:a16="http://schemas.microsoft.com/office/drawing/2014/main" val="20002"/>
                    </a:ext>
                  </a:extLst>
                </a:gridCol>
              </a:tblGrid>
              <a:tr h="1756425">
                <a:tc gridSpan="3">
                  <a:txBody>
                    <a:bodyPr/>
                    <a:lstStyle/>
                    <a:p>
                      <a:pPr marL="0" marR="0" lvl="0" indent="0" algn="ctr" rtl="0">
                        <a:lnSpc>
                          <a:spcPct val="100000"/>
                        </a:lnSpc>
                        <a:spcBef>
                          <a:spcPts val="0"/>
                        </a:spcBef>
                        <a:spcAft>
                          <a:spcPts val="0"/>
                        </a:spcAft>
                        <a:buClr>
                          <a:srgbClr val="1F3A4E"/>
                        </a:buClr>
                        <a:buSzPts val="4000"/>
                        <a:buFont typeface="Arial Black"/>
                        <a:buNone/>
                      </a:pPr>
                      <a:r>
                        <a:rPr lang="en-GB" sz="4000" b="0">
                          <a:solidFill>
                            <a:srgbClr val="1F3A4E"/>
                          </a:solidFill>
                          <a:latin typeface="Arial Black"/>
                          <a:ea typeface="Arial Black"/>
                          <a:cs typeface="Arial Black"/>
                          <a:sym typeface="Arial Black"/>
                        </a:rPr>
                        <a:t>QUICK START GUIDE</a:t>
                      </a:r>
                      <a:br>
                        <a:rPr lang="en-GB" sz="4000" b="0">
                          <a:solidFill>
                            <a:srgbClr val="1F3A4E"/>
                          </a:solidFill>
                          <a:latin typeface="Arial Black"/>
                          <a:ea typeface="Arial Black"/>
                          <a:cs typeface="Arial Black"/>
                          <a:sym typeface="Arial Black"/>
                        </a:rPr>
                      </a:br>
                      <a:r>
                        <a:rPr lang="en-GB" sz="3200" b="1">
                          <a:solidFill>
                            <a:srgbClr val="FF0000"/>
                          </a:solidFill>
                          <a:latin typeface="Trebuchet MS"/>
                          <a:ea typeface="Trebuchet MS"/>
                          <a:cs typeface="Trebuchet MS"/>
                          <a:sym typeface="Trebuchet MS"/>
                        </a:rPr>
                        <a:t>(THIS SIDEBAR WILL NOT PRINT)</a:t>
                      </a:r>
                      <a:endParaRPr sz="4000" b="1">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0">
                <a:tc gridSpan="3">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change the template colors</a:t>
                      </a:r>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You can change the overall template color theme by clicking on the COLORS dropdown menu under the DESIGN tab. You can see a tutorial here: </a:t>
                      </a:r>
                      <a:r>
                        <a:rPr lang="en-GB" sz="2400" u="sng">
                          <a:solidFill>
                            <a:srgbClr val="FFC000"/>
                          </a:solidFill>
                          <a:hlinkClick r:id="rId3">
                            <a:extLst>
                              <a:ext uri="{A12FA001-AC4F-418D-AE19-62706E023703}">
                                <ahyp:hlinkClr xmlns:ahyp="http://schemas.microsoft.com/office/drawing/2018/hyperlinkcolor" val="tx"/>
                              </a:ext>
                            </a:extLst>
                          </a:hlinkClick>
                        </a:rPr>
                        <a:t>https://www.posterpresentations.com/how-to-change-the-research-poster-template-colors.html</a:t>
                      </a:r>
                      <a:endParaRPr sz="2400">
                        <a:solidFill>
                          <a:srgbClr val="FFC000"/>
                        </a:solidFill>
                      </a:endParaRPr>
                    </a:p>
                    <a:p>
                      <a:pPr marL="0" marR="0" lvl="0" indent="0" algn="l" rtl="0">
                        <a:spcBef>
                          <a:spcPts val="0"/>
                        </a:spcBef>
                        <a:spcAft>
                          <a:spcPts val="0"/>
                        </a:spcAft>
                        <a:buNone/>
                      </a:pPr>
                      <a:endParaRPr sz="2400" b="0">
                        <a:solidFill>
                          <a:srgbClr val="D9D9D9"/>
                        </a:solidFill>
                        <a:latin typeface="Arial"/>
                        <a:ea typeface="Arial"/>
                        <a:cs typeface="Arial"/>
                        <a:sym typeface="Arial"/>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You can also manually change the color of individual elements by going to VIEW &gt; SLIDE MASTER. On the left side of your screen select the background master where you can change the template background, column sizes, etc. </a:t>
                      </a:r>
                      <a:endParaRPr/>
                    </a:p>
                    <a:p>
                      <a:pPr marL="0" marR="0" lvl="0" indent="0" algn="l" rtl="0">
                        <a:spcBef>
                          <a:spcPts val="0"/>
                        </a:spcBef>
                        <a:spcAft>
                          <a:spcPts val="0"/>
                        </a:spcAft>
                        <a:buNone/>
                      </a:pPr>
                      <a:endParaRPr sz="2400" b="0">
                        <a:solidFill>
                          <a:srgbClr val="D9D9D9"/>
                        </a:solidFill>
                        <a:latin typeface="Arial"/>
                        <a:ea typeface="Arial"/>
                        <a:cs typeface="Arial"/>
                        <a:sym typeface="Arial"/>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After you finish working on the SLIDE MASTER, it is important that you go to VIEW &gt; NORMAL to continue working on your poster. </a:t>
                      </a:r>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3667725">
                <a:tc gridSpan="3">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change the column layout configuration</a:t>
                      </a:r>
                      <a:endParaRPr/>
                    </a:p>
                    <a:p>
                      <a:pPr marL="0" marR="0" lvl="0" indent="0" algn="l" rtl="0">
                        <a:spcBef>
                          <a:spcPts val="0"/>
                        </a:spcBef>
                        <a:spcAft>
                          <a:spcPts val="0"/>
                        </a:spcAft>
                        <a:buNone/>
                      </a:pPr>
                      <a:r>
                        <a:rPr lang="en-GB" sz="2400">
                          <a:solidFill>
                            <a:srgbClr val="D9D9D9"/>
                          </a:solidFill>
                          <a:latin typeface="Arial"/>
                          <a:ea typeface="Arial"/>
                          <a:cs typeface="Arial"/>
                          <a:sym typeface="Arial"/>
                        </a:rPr>
                        <a:t>You can manually change the configuration on the columns by going to VIEW &gt; SLIDE MASTER. You can delete columns, resize them or modify them as needed for your layout. </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You can see a tutorial here: </a:t>
                      </a:r>
                      <a:r>
                        <a:rPr lang="en-GB" sz="2400" u="sng">
                          <a:solidFill>
                            <a:srgbClr val="FFC000"/>
                          </a:solidFill>
                          <a:latin typeface="Arial"/>
                          <a:ea typeface="Arial"/>
                          <a:cs typeface="Arial"/>
                          <a:sym typeface="Arial"/>
                        </a:rPr>
                        <a:t>https://www.posterpresentations.com/how-to-change-the-column-configuration.html</a:t>
                      </a:r>
                      <a:endParaRPr sz="8600" u="sng">
                        <a:solidFill>
                          <a:srgbClr val="FFC000"/>
                        </a:solidFill>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517707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tc>
                <a:tc hMerge="1">
                  <a:txBody>
                    <a:bodyPr/>
                    <a:lstStyle/>
                    <a:p>
                      <a:endParaRPr lang="en-US"/>
                    </a:p>
                  </a:txBody>
                  <a:tcPr/>
                </a:tc>
                <a:tc rowSpan="2">
                  <a:txBody>
                    <a:bodyPr/>
                    <a:lstStyle/>
                    <a:p>
                      <a:pPr marL="0" marR="0" lvl="0" indent="0" algn="l" rtl="0">
                        <a:lnSpc>
                          <a:spcPct val="100000"/>
                        </a:lnSpc>
                        <a:spcBef>
                          <a:spcPts val="0"/>
                        </a:spcBef>
                        <a:spcAft>
                          <a:spcPts val="0"/>
                        </a:spcAft>
                        <a:buClr>
                          <a:srgbClr val="FFC000"/>
                        </a:buClr>
                        <a:buSzPts val="2800"/>
                        <a:buFont typeface="Arial"/>
                        <a:buNone/>
                      </a:pPr>
                      <a:r>
                        <a:rPr lang="en-GB" sz="2800" b="1">
                          <a:solidFill>
                            <a:srgbClr val="FFC000"/>
                          </a:solidFill>
                          <a:latin typeface="Arial"/>
                          <a:ea typeface="Arial"/>
                          <a:cs typeface="Arial"/>
                          <a:sym typeface="Arial"/>
                        </a:rPr>
                        <a:t>How to hide the QUICK START GUIDE bars from the sides of the template</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The Quick Start Guides </a:t>
                      </a:r>
                      <a:r>
                        <a:rPr lang="en-GB" sz="2400" u="sng">
                          <a:solidFill>
                            <a:srgbClr val="D9D9D9"/>
                          </a:solidFill>
                          <a:latin typeface="Arial"/>
                          <a:ea typeface="Arial"/>
                          <a:cs typeface="Arial"/>
                          <a:sym typeface="Arial"/>
                        </a:rPr>
                        <a:t>are outside the template’s printable area</a:t>
                      </a:r>
                      <a:r>
                        <a:rPr lang="en-GB" sz="2400">
                          <a:solidFill>
                            <a:srgbClr val="D9D9D9"/>
                          </a:solidFill>
                          <a:latin typeface="Arial"/>
                          <a:ea typeface="Arial"/>
                          <a:cs typeface="Arial"/>
                          <a:sym typeface="Arial"/>
                        </a:rPr>
                        <a:t> and they will not be on the printed poster. </a:t>
                      </a:r>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If you create a PDF file from your template, the guides will not be included.</a:t>
                      </a:r>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To hide the guides click on the </a:t>
                      </a:r>
                      <a:r>
                        <a:rPr lang="en-GB" sz="2400" b="1">
                          <a:solidFill>
                            <a:srgbClr val="D9D9D9"/>
                          </a:solidFill>
                          <a:latin typeface="Arial"/>
                          <a:ea typeface="Arial"/>
                          <a:cs typeface="Arial"/>
                          <a:sym typeface="Arial"/>
                        </a:rPr>
                        <a:t>Home</a:t>
                      </a:r>
                      <a:r>
                        <a:rPr lang="en-GB" sz="2400">
                          <a:solidFill>
                            <a:srgbClr val="D9D9D9"/>
                          </a:solidFill>
                          <a:latin typeface="Arial"/>
                          <a:ea typeface="Arial"/>
                          <a:cs typeface="Arial"/>
                          <a:sym typeface="Arial"/>
                        </a:rPr>
                        <a:t> tab (top of the screen) and then click on the </a:t>
                      </a:r>
                      <a:r>
                        <a:rPr lang="en-GB" sz="2400" b="1">
                          <a:solidFill>
                            <a:srgbClr val="D9D9D9"/>
                          </a:solidFill>
                          <a:latin typeface="Arial"/>
                          <a:ea typeface="Arial"/>
                          <a:cs typeface="Arial"/>
                          <a:sym typeface="Arial"/>
                        </a:rPr>
                        <a:t>Layout</a:t>
                      </a:r>
                      <a:r>
                        <a:rPr lang="en-GB" sz="2400">
                          <a:solidFill>
                            <a:srgbClr val="D9D9D9"/>
                          </a:solidFill>
                          <a:latin typeface="Arial"/>
                          <a:ea typeface="Arial"/>
                          <a:cs typeface="Arial"/>
                          <a:sym typeface="Arial"/>
                        </a:rPr>
                        <a:t> button below to see the available layouts. Choose the </a:t>
                      </a:r>
                      <a:r>
                        <a:rPr lang="en-GB" sz="2400" b="1">
                          <a:solidFill>
                            <a:srgbClr val="D9D9D9"/>
                          </a:solidFill>
                          <a:latin typeface="Arial"/>
                          <a:ea typeface="Arial"/>
                          <a:cs typeface="Arial"/>
                          <a:sym typeface="Arial"/>
                        </a:rPr>
                        <a:t>Without Guides </a:t>
                      </a:r>
                      <a:r>
                        <a:rPr lang="en-GB" sz="2400" b="0">
                          <a:solidFill>
                            <a:srgbClr val="D9D9D9"/>
                          </a:solidFill>
                          <a:latin typeface="Arial"/>
                          <a:ea typeface="Arial"/>
                          <a:cs typeface="Arial"/>
                          <a:sym typeface="Arial"/>
                        </a:rPr>
                        <a:t>layout</a:t>
                      </a:r>
                      <a:r>
                        <a:rPr lang="en-GB" sz="2400">
                          <a:solidFill>
                            <a:srgbClr val="D9D9D9"/>
                          </a:solidFill>
                          <a:latin typeface="Arial"/>
                          <a:ea typeface="Arial"/>
                          <a:cs typeface="Arial"/>
                          <a:sym typeface="Arial"/>
                        </a:rPr>
                        <a:t>.</a:t>
                      </a: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solidFill>
                      <a:srgbClr val="010101"/>
                    </a:solidFill>
                  </a:tcPr>
                </a:tc>
                <a:extLst>
                  <a:ext uri="{0D108BD9-81ED-4DB2-BD59-A6C34878D82A}">
                    <a16:rowId xmlns:a16="http://schemas.microsoft.com/office/drawing/2014/main" val="10003"/>
                  </a:ext>
                </a:extLst>
              </a:tr>
              <a:tr h="288832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5">
                <a:tc gridSpan="2">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preview your poster prior to printing</a:t>
                      </a:r>
                      <a:endParaRPr sz="2800" b="1">
                        <a:solidFill>
                          <a:srgbClr val="FFC000"/>
                        </a:solidFill>
                        <a:latin typeface="Arial"/>
                        <a:ea typeface="Arial"/>
                        <a:cs typeface="Arial"/>
                        <a:sym typeface="Arial"/>
                      </a:endParaRPr>
                    </a:p>
                    <a:p>
                      <a:pPr marL="0" marR="0" lvl="0" indent="0" algn="l" rtl="0">
                        <a:spcBef>
                          <a:spcPts val="0"/>
                        </a:spcBef>
                        <a:spcAft>
                          <a:spcPts val="0"/>
                        </a:spcAft>
                        <a:buNone/>
                      </a:pPr>
                      <a:r>
                        <a:rPr lang="en-GB" sz="2400">
                          <a:solidFill>
                            <a:srgbClr val="D9D9D9"/>
                          </a:solidFill>
                          <a:latin typeface="Arial"/>
                          <a:ea typeface="Arial"/>
                          <a:cs typeface="Arial"/>
                          <a:sym typeface="Arial"/>
                        </a:rPr>
                        <a:t>You can preview your poster at any time by pressing the </a:t>
                      </a:r>
                      <a:r>
                        <a:rPr lang="en-GB" sz="2400">
                          <a:solidFill>
                            <a:srgbClr val="FFC000"/>
                          </a:solidFill>
                          <a:latin typeface="Arial"/>
                          <a:ea typeface="Arial"/>
                          <a:cs typeface="Arial"/>
                          <a:sym typeface="Arial"/>
                        </a:rPr>
                        <a:t>F5 key</a:t>
                      </a:r>
                      <a:r>
                        <a:rPr lang="en-GB" sz="2400">
                          <a:solidFill>
                            <a:srgbClr val="D9D9D9"/>
                          </a:solidFill>
                          <a:latin typeface="Arial"/>
                          <a:ea typeface="Arial"/>
                          <a:cs typeface="Arial"/>
                          <a:sym typeface="Arial"/>
                        </a:rPr>
                        <a:t> on your keyboard. You will see on the screen what's on your poster and how it should look when printed. Press the </a:t>
                      </a:r>
                      <a:r>
                        <a:rPr lang="en-GB" sz="2400">
                          <a:solidFill>
                            <a:srgbClr val="FFC000"/>
                          </a:solidFill>
                          <a:latin typeface="Arial"/>
                          <a:ea typeface="Arial"/>
                          <a:cs typeface="Arial"/>
                          <a:sym typeface="Arial"/>
                        </a:rPr>
                        <a:t>ESC key </a:t>
                      </a:r>
                      <a:r>
                        <a:rPr lang="en-GB" sz="2400">
                          <a:solidFill>
                            <a:srgbClr val="D9D9D9"/>
                          </a:solidFill>
                          <a:latin typeface="Arial"/>
                          <a:ea typeface="Arial"/>
                          <a:cs typeface="Arial"/>
                          <a:sym typeface="Arial"/>
                        </a:rPr>
                        <a:t>to exit Preview.</a:t>
                      </a:r>
                      <a:endParaRPr/>
                    </a:p>
                  </a:txBody>
                  <a:tcPr marL="182875" marR="91450" marT="137150" marB="45725">
                    <a:solidFill>
                      <a:srgbClr val="010101"/>
                    </a:solidFill>
                  </a:tcPr>
                </a:tc>
                <a:tc hMerge="1">
                  <a:txBody>
                    <a:bodyPr/>
                    <a:lstStyle/>
                    <a:p>
                      <a:endParaRPr lang="en-US"/>
                    </a:p>
                  </a:txBody>
                  <a:tcPr/>
                </a:tc>
                <a:tc>
                  <a:txBody>
                    <a:bodyPr/>
                    <a:lstStyle/>
                    <a:p>
                      <a:pPr marL="0" marR="0" lvl="0" indent="0" algn="ctr" rtl="0">
                        <a:spcBef>
                          <a:spcPts val="0"/>
                        </a:spcBef>
                        <a:spcAft>
                          <a:spcPts val="0"/>
                        </a:spcAft>
                        <a:buNone/>
                      </a:pPr>
                      <a:r>
                        <a:rPr lang="en-GB" sz="11500" b="1">
                          <a:solidFill>
                            <a:srgbClr val="D9D9D9"/>
                          </a:solidFill>
                          <a:latin typeface="Arial"/>
                          <a:ea typeface="Arial"/>
                          <a:cs typeface="Arial"/>
                          <a:sym typeface="Arial"/>
                        </a:rPr>
                        <a:t>F5</a:t>
                      </a:r>
                      <a:r>
                        <a:rPr lang="en-GB" sz="2400">
                          <a:solidFill>
                            <a:srgbClr val="D9D9D9"/>
                          </a:solidFill>
                          <a:latin typeface="Arial"/>
                          <a:ea typeface="Arial"/>
                          <a:cs typeface="Arial"/>
                          <a:sym typeface="Arial"/>
                        </a:rPr>
                        <a:t> </a:t>
                      </a:r>
                      <a:endParaRPr sz="8600"/>
                    </a:p>
                  </a:txBody>
                  <a:tcPr marL="182875" marR="91450" marT="137150" marB="45725" anchor="ctr">
                    <a:solidFill>
                      <a:srgbClr val="0C0C0C"/>
                    </a:solidFill>
                  </a:tcPr>
                </a:tc>
                <a:extLst>
                  <a:ext uri="{0D108BD9-81ED-4DB2-BD59-A6C34878D82A}">
                    <a16:rowId xmlns:a16="http://schemas.microsoft.com/office/drawing/2014/main" val="10005"/>
                  </a:ext>
                </a:extLst>
              </a:tr>
              <a:tr h="5674000">
                <a:tc gridSpan="3">
                  <a:txBody>
                    <a:bodyPr/>
                    <a:lstStyle/>
                    <a:p>
                      <a:pPr marL="0" marR="0" lvl="0" indent="0" algn="l" rtl="0">
                        <a:lnSpc>
                          <a:spcPct val="100000"/>
                        </a:lnSpc>
                        <a:spcBef>
                          <a:spcPts val="0"/>
                        </a:spcBef>
                        <a:spcAft>
                          <a:spcPts val="0"/>
                        </a:spcAft>
                        <a:buClr>
                          <a:srgbClr val="FFC000"/>
                        </a:buClr>
                        <a:buSzPts val="2800"/>
                        <a:buFont typeface="Arial"/>
                        <a:buNone/>
                      </a:pPr>
                      <a:r>
                        <a:rPr lang="en-GB" sz="2800" b="1">
                          <a:solidFill>
                            <a:srgbClr val="FFC000"/>
                          </a:solidFill>
                          <a:latin typeface="Arial"/>
                          <a:ea typeface="Arial"/>
                          <a:cs typeface="Arial"/>
                          <a:sym typeface="Arial"/>
                        </a:rPr>
                        <a:t>How to print your poster</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When you are ready to have your poster printed go online to </a:t>
                      </a:r>
                      <a:r>
                        <a:rPr lang="en-GB" sz="2400">
                          <a:solidFill>
                            <a:srgbClr val="FFC000"/>
                          </a:solidFill>
                          <a:latin typeface="Arial"/>
                          <a:ea typeface="Arial"/>
                          <a:cs typeface="Arial"/>
                          <a:sym typeface="Arial"/>
                        </a:rPr>
                        <a:t>PosterPresentations.com</a:t>
                      </a:r>
                      <a:r>
                        <a:rPr lang="en-GB" sz="2400">
                          <a:solidFill>
                            <a:srgbClr val="D9D9D9"/>
                          </a:solidFill>
                          <a:latin typeface="Arial"/>
                          <a:ea typeface="Arial"/>
                          <a:cs typeface="Arial"/>
                          <a:sym typeface="Arial"/>
                        </a:rPr>
                        <a:t> and click on the "</a:t>
                      </a:r>
                      <a:r>
                        <a:rPr lang="en-GB" sz="2400">
                          <a:solidFill>
                            <a:srgbClr val="FFC000"/>
                          </a:solidFill>
                          <a:latin typeface="Arial"/>
                          <a:ea typeface="Arial"/>
                          <a:cs typeface="Arial"/>
                          <a:sym typeface="Arial"/>
                        </a:rPr>
                        <a:t>Order Your Poster</a:t>
                      </a:r>
                      <a:r>
                        <a:rPr lang="en-GB" sz="2400">
                          <a:solidFill>
                            <a:srgbClr val="D9D9D9"/>
                          </a:solidFill>
                          <a:latin typeface="Arial"/>
                          <a:ea typeface="Arial"/>
                          <a:cs typeface="Arial"/>
                          <a:sym typeface="Arial"/>
                        </a:rPr>
                        <a:t>" button. You can have your poster printed on professional papers, fabric for easy traveling and a variety of other materials. </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endParaRPr/>
                    </a:p>
                    <a:p>
                      <a:pPr marL="0" marR="0" lvl="0" indent="0" algn="l" rtl="0">
                        <a:lnSpc>
                          <a:spcPct val="100000"/>
                        </a:lnSpc>
                        <a:spcBef>
                          <a:spcPts val="0"/>
                        </a:spcBef>
                        <a:spcAft>
                          <a:spcPts val="0"/>
                        </a:spcAft>
                        <a:buClr>
                          <a:srgbClr val="D9D9D9"/>
                        </a:buClr>
                        <a:buSzPts val="2400"/>
                        <a:buFont typeface="Arial"/>
                        <a:buNone/>
                      </a:pPr>
                      <a:br>
                        <a:rPr lang="en-GB" sz="2400">
                          <a:solidFill>
                            <a:srgbClr val="D9D9D9"/>
                          </a:solidFill>
                          <a:latin typeface="Arial"/>
                          <a:ea typeface="Arial"/>
                          <a:cs typeface="Arial"/>
                          <a:sym typeface="Arial"/>
                        </a:rPr>
                      </a:br>
                      <a:r>
                        <a:rPr lang="en-GB" sz="2400">
                          <a:solidFill>
                            <a:srgbClr val="D9D9D9"/>
                          </a:solidFill>
                          <a:latin typeface="Arial"/>
                          <a:ea typeface="Arial"/>
                          <a:cs typeface="Arial"/>
                          <a:sym typeface="Arial"/>
                        </a:rPr>
                        <a:t>Go to </a:t>
                      </a:r>
                      <a:r>
                        <a:rPr lang="en-GB" sz="2400">
                          <a:solidFill>
                            <a:srgbClr val="FFC000"/>
                          </a:solidFill>
                          <a:latin typeface="Arial"/>
                          <a:ea typeface="Arial"/>
                          <a:cs typeface="Arial"/>
                          <a:sym typeface="Arial"/>
                        </a:rPr>
                        <a:t>PosterPresentations.com</a:t>
                      </a:r>
                      <a:r>
                        <a:rPr lang="en-GB" sz="2400">
                          <a:solidFill>
                            <a:srgbClr val="D9D9D9"/>
                          </a:solidFill>
                          <a:latin typeface="Arial"/>
                          <a:ea typeface="Arial"/>
                          <a:cs typeface="Arial"/>
                          <a:sym typeface="Arial"/>
                        </a:rPr>
                        <a:t> for more information.</a:t>
                      </a:r>
                      <a:endParaRPr/>
                    </a:p>
                  </a:txBody>
                  <a:tcPr marL="182875" marR="91450" marT="137150" marB="457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5">
                <a:tc gridSpan="3">
                  <a:txBody>
                    <a:bodyPr/>
                    <a:lstStyle/>
                    <a:p>
                      <a:pPr marL="0" marR="0" lvl="0" indent="0" algn="l" rtl="0">
                        <a:spcBef>
                          <a:spcPts val="0"/>
                        </a:spcBef>
                        <a:spcAft>
                          <a:spcPts val="0"/>
                        </a:spcAft>
                        <a:buNone/>
                      </a:pPr>
                      <a:endParaRPr sz="2400">
                        <a:solidFill>
                          <a:srgbClr val="1F3A4E"/>
                        </a:solidFill>
                      </a:endParaRPr>
                    </a:p>
                  </a:txBody>
                  <a:tcPr marL="182875" marR="91450" marT="137150" marB="45725"/>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0">
                <a:tc>
                  <a:txBody>
                    <a:bodyPr/>
                    <a:lstStyle/>
                    <a:p>
                      <a:pPr marL="0" marR="0" lvl="0" indent="0" algn="l" rtl="0">
                        <a:lnSpc>
                          <a:spcPct val="130000"/>
                        </a:lnSpc>
                        <a:spcBef>
                          <a:spcPts val="0"/>
                        </a:spcBef>
                        <a:spcAft>
                          <a:spcPts val="0"/>
                        </a:spcAft>
                        <a:buNone/>
                      </a:pPr>
                      <a:r>
                        <a:rPr lang="en-GB" sz="2000">
                          <a:solidFill>
                            <a:srgbClr val="D8D8D8"/>
                          </a:solidFill>
                          <a:latin typeface="Arial"/>
                          <a:ea typeface="Arial"/>
                          <a:cs typeface="Arial"/>
                          <a:sym typeface="Arial"/>
                        </a:rPr>
                        <a:t>© 2019 PosterPresentations.com</a:t>
                      </a:r>
                      <a:br>
                        <a:rPr lang="en-GB" sz="2000">
                          <a:solidFill>
                            <a:srgbClr val="D8D8D8"/>
                          </a:solidFill>
                          <a:latin typeface="Arial"/>
                          <a:ea typeface="Arial"/>
                          <a:cs typeface="Arial"/>
                          <a:sym typeface="Arial"/>
                        </a:rPr>
                      </a:br>
                      <a:r>
                        <a:rPr lang="en-GB" sz="2000">
                          <a:solidFill>
                            <a:srgbClr val="D8D8D8"/>
                          </a:solidFill>
                          <a:latin typeface="Arial"/>
                          <a:ea typeface="Arial"/>
                          <a:cs typeface="Arial"/>
                          <a:sym typeface="Arial"/>
                        </a:rPr>
                        <a:t>2117 Fourth Street , STE C        </a:t>
                      </a:r>
                      <a:endParaRPr/>
                    </a:p>
                    <a:p>
                      <a:pPr marL="0" marR="0" lvl="0" indent="0" algn="l" rtl="0">
                        <a:lnSpc>
                          <a:spcPct val="130000"/>
                        </a:lnSpc>
                        <a:spcBef>
                          <a:spcPts val="0"/>
                        </a:spcBef>
                        <a:spcAft>
                          <a:spcPts val="0"/>
                        </a:spcAft>
                        <a:buNone/>
                      </a:pPr>
                      <a:r>
                        <a:rPr lang="en-GB" sz="2000">
                          <a:solidFill>
                            <a:srgbClr val="D8D8D8"/>
                          </a:solidFill>
                          <a:latin typeface="Arial"/>
                          <a:ea typeface="Arial"/>
                          <a:cs typeface="Arial"/>
                          <a:sym typeface="Arial"/>
                        </a:rPr>
                        <a:t>Berkeley CA 94710 USA</a:t>
                      </a:r>
                      <a:endParaRPr sz="2000">
                        <a:solidFill>
                          <a:srgbClr val="D8D8D8"/>
                        </a:solidFill>
                        <a:latin typeface="Arial"/>
                        <a:ea typeface="Arial"/>
                        <a:cs typeface="Arial"/>
                        <a:sym typeface="Arial"/>
                      </a:endParaRPr>
                    </a:p>
                  </a:txBody>
                  <a:tcPr marL="182875" marR="91450" marT="137150" marB="45725">
                    <a:solidFill>
                      <a:srgbClr val="010101"/>
                    </a:solidFill>
                  </a:tcPr>
                </a:tc>
                <a:tc gridSpan="2">
                  <a:txBody>
                    <a:bodyPr/>
                    <a:lstStyle/>
                    <a:p>
                      <a:pPr marL="0" marR="0" lvl="0" indent="0" algn="l" rtl="0">
                        <a:lnSpc>
                          <a:spcPct val="100000"/>
                        </a:lnSpc>
                        <a:spcBef>
                          <a:spcPts val="0"/>
                        </a:spcBef>
                        <a:spcAft>
                          <a:spcPts val="0"/>
                        </a:spcAft>
                        <a:buClr>
                          <a:srgbClr val="D0D0D0"/>
                        </a:buClr>
                        <a:buSzPts val="2400"/>
                        <a:buFont typeface="Arial"/>
                        <a:buNone/>
                      </a:pPr>
                      <a:r>
                        <a:rPr lang="en-GB" sz="2400" b="1">
                          <a:solidFill>
                            <a:srgbClr val="D0D0D0"/>
                          </a:solidFill>
                          <a:latin typeface="Arial"/>
                          <a:ea typeface="Arial"/>
                          <a:cs typeface="Arial"/>
                          <a:sym typeface="Arial"/>
                        </a:rPr>
                        <a:t>For complete tutorials visit:</a:t>
                      </a:r>
                      <a:endParaRPr/>
                    </a:p>
                    <a:p>
                      <a:pPr marL="0" marR="0" lvl="0" indent="0" algn="l" rtl="0">
                        <a:lnSpc>
                          <a:spcPct val="100000"/>
                        </a:lnSpc>
                        <a:spcBef>
                          <a:spcPts val="0"/>
                        </a:spcBef>
                        <a:spcAft>
                          <a:spcPts val="0"/>
                        </a:spcAft>
                        <a:buClr>
                          <a:srgbClr val="FFC000"/>
                        </a:buClr>
                        <a:buSzPts val="1800"/>
                        <a:buFont typeface="Arial"/>
                        <a:buNone/>
                      </a:pPr>
                      <a:r>
                        <a:rPr lang="en-GB" sz="1800" b="1">
                          <a:solidFill>
                            <a:srgbClr val="FFC000"/>
                          </a:solidFill>
                          <a:latin typeface="Arial"/>
                          <a:ea typeface="Arial"/>
                          <a:cs typeface="Arial"/>
                          <a:sym typeface="Arial"/>
                        </a:rPr>
                        <a:t>https://www.posterpresentations.com/helpdesk.html</a:t>
                      </a:r>
                      <a:endParaRPr sz="1800">
                        <a:solidFill>
                          <a:srgbClr val="D8D8D8"/>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spTree>
  </p:cSld>
  <p:clrMap bg1="lt1" tx1="dk1" bg2="dk2" tx2="lt2" accent1="accent1" accent2="accent2" accent3="accent3" accent4="accent4" accent5="accent5" accent6="accent6" hlink="hlink" folHlink="folHlink"/>
  <p:sldLayoutIdLst>
    <p:sldLayoutId id="2147483663"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4"/>
        <p:cNvGrpSpPr/>
        <p:nvPr/>
      </p:nvGrpSpPr>
      <p:grpSpPr>
        <a:xfrm>
          <a:off x="0" y="0"/>
          <a:ext cx="0" cy="0"/>
          <a:chOff x="0" y="0"/>
          <a:chExt cx="0" cy="0"/>
        </a:xfrm>
      </p:grpSpPr>
      <p:cxnSp>
        <p:nvCxnSpPr>
          <p:cNvPr id="155" name="Google Shape;155;p20"/>
          <p:cNvCxnSpPr/>
          <p:nvPr/>
        </p:nvCxnSpPr>
        <p:spPr>
          <a:xfrm rot="10800000" flipH="1">
            <a:off x="-13946601" y="11526118"/>
            <a:ext cx="13577436" cy="818"/>
          </a:xfrm>
          <a:prstGeom prst="straightConnector1">
            <a:avLst/>
          </a:prstGeom>
          <a:noFill/>
          <a:ln w="9525" cap="flat" cmpd="sng">
            <a:solidFill>
              <a:srgbClr val="F2F2F2"/>
            </a:solidFill>
            <a:prstDash val="solid"/>
            <a:round/>
            <a:headEnd type="none" w="sm" len="sm"/>
            <a:tailEnd type="none" w="sm" len="sm"/>
          </a:ln>
        </p:spPr>
      </p:cxnSp>
      <p:sp>
        <p:nvSpPr>
          <p:cNvPr id="156" name="Google Shape;156;p20"/>
          <p:cNvSpPr/>
          <p:nvPr/>
        </p:nvSpPr>
        <p:spPr>
          <a:xfrm>
            <a:off x="29342871" y="4770782"/>
            <a:ext cx="13577436" cy="26279729"/>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57" name="Google Shape;157;p20"/>
          <p:cNvSpPr/>
          <p:nvPr/>
        </p:nvSpPr>
        <p:spPr>
          <a:xfrm>
            <a:off x="15117125" y="4749583"/>
            <a:ext cx="13577436" cy="26279729"/>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58" name="Google Shape;158;p20"/>
          <p:cNvSpPr/>
          <p:nvPr/>
        </p:nvSpPr>
        <p:spPr>
          <a:xfrm>
            <a:off x="891379" y="4791981"/>
            <a:ext cx="13577436" cy="26279729"/>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grpSp>
        <p:nvGrpSpPr>
          <p:cNvPr id="159" name="Google Shape;159;p20"/>
          <p:cNvGrpSpPr/>
          <p:nvPr/>
        </p:nvGrpSpPr>
        <p:grpSpPr>
          <a:xfrm rot="10800000">
            <a:off x="-36600" y="31404884"/>
            <a:ext cx="43927800" cy="1502229"/>
            <a:chOff x="-14192" y="1382"/>
            <a:chExt cx="27451941" cy="4572641"/>
          </a:xfrm>
        </p:grpSpPr>
        <p:sp>
          <p:nvSpPr>
            <p:cNvPr id="160" name="Google Shape;160;p20"/>
            <p:cNvSpPr/>
            <p:nvPr/>
          </p:nvSpPr>
          <p:spPr>
            <a:xfrm>
              <a:off x="4001" y="707796"/>
              <a:ext cx="27429212" cy="3866227"/>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61" name="Google Shape;161;p20"/>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62" name="Google Shape;162;p20"/>
            <p:cNvSpPr/>
            <p:nvPr/>
          </p:nvSpPr>
          <p:spPr>
            <a:xfrm>
              <a:off x="-14192" y="1382"/>
              <a:ext cx="27451941" cy="4570666"/>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accent1"/>
                </a:solidFill>
                <a:latin typeface="Calibri"/>
                <a:ea typeface="Calibri"/>
                <a:cs typeface="Calibri"/>
                <a:sym typeface="Calibri"/>
              </a:endParaRPr>
            </a:p>
          </p:txBody>
        </p:sp>
      </p:grpSp>
      <p:sp>
        <p:nvSpPr>
          <p:cNvPr id="163" name="Google Shape;163;p20"/>
          <p:cNvSpPr txBox="1"/>
          <p:nvPr/>
        </p:nvSpPr>
        <p:spPr>
          <a:xfrm>
            <a:off x="1003118" y="32156325"/>
            <a:ext cx="3786383" cy="329308"/>
          </a:xfrm>
          <a:prstGeom prst="rect">
            <a:avLst/>
          </a:prstGeom>
          <a:noFill/>
          <a:ln>
            <a:noFill/>
          </a:ln>
        </p:spPr>
        <p:txBody>
          <a:bodyPr spcFirstLastPara="1" wrap="square" lIns="78275" tIns="39125" rIns="78275" bIns="39125" anchor="t" anchorCtr="0">
            <a:spAutoFit/>
          </a:bodyPr>
          <a:lstStyle/>
          <a:p>
            <a:pPr marL="0" marR="0" lvl="0" indent="0" algn="l" rtl="0">
              <a:lnSpc>
                <a:spcPct val="65000"/>
              </a:lnSpc>
              <a:spcBef>
                <a:spcPts val="0"/>
              </a:spcBef>
              <a:spcAft>
                <a:spcPts val="0"/>
              </a:spcAft>
              <a:buNone/>
            </a:pPr>
            <a:r>
              <a:rPr lang="en-GB" sz="600" b="1">
                <a:solidFill>
                  <a:srgbClr val="BFBFBF"/>
                </a:solidFill>
                <a:latin typeface="Arial"/>
                <a:ea typeface="Arial"/>
                <a:cs typeface="Arial"/>
                <a:sym typeface="Arial"/>
              </a:rPr>
              <a:t>RESEARCH POSTER PRESENTATION DESIGN © 2019</a:t>
            </a:r>
            <a:endParaRPr/>
          </a:p>
          <a:p>
            <a:pPr marL="0" marR="0" lvl="0" indent="0" algn="l" rtl="0">
              <a:lnSpc>
                <a:spcPct val="65000"/>
              </a:lnSpc>
              <a:spcBef>
                <a:spcPts val="525"/>
              </a:spcBef>
              <a:spcAft>
                <a:spcPts val="0"/>
              </a:spcAft>
              <a:buNone/>
            </a:pPr>
            <a:r>
              <a:rPr lang="en-GB" sz="1050" b="1">
                <a:solidFill>
                  <a:srgbClr val="BFBFBF"/>
                </a:solidFill>
                <a:latin typeface="Arial"/>
                <a:ea typeface="Arial"/>
                <a:cs typeface="Arial"/>
                <a:sym typeface="Arial"/>
              </a:rPr>
              <a:t>www.PosterPresentations.com</a:t>
            </a:r>
            <a:endParaRPr/>
          </a:p>
        </p:txBody>
      </p:sp>
      <p:graphicFrame>
        <p:nvGraphicFramePr>
          <p:cNvPr id="164" name="Google Shape;164;p20"/>
          <p:cNvGraphicFramePr/>
          <p:nvPr/>
        </p:nvGraphicFramePr>
        <p:xfrm>
          <a:off x="-10611120" y="14098"/>
          <a:ext cx="3000000" cy="3000000"/>
        </p:xfrm>
        <a:graphic>
          <a:graphicData uri="http://schemas.openxmlformats.org/drawingml/2006/table">
            <a:tbl>
              <a:tblPr firstRow="1" bandRow="1">
                <a:noFill/>
                <a:tableStyleId>{495FA82A-D54B-46B1-A147-2FCCE32106AE}</a:tableStyleId>
              </a:tblPr>
              <a:tblGrid>
                <a:gridCol w="4192250">
                  <a:extLst>
                    <a:ext uri="{9D8B030D-6E8A-4147-A177-3AD203B41FA5}">
                      <a16:colId xmlns:a16="http://schemas.microsoft.com/office/drawing/2014/main" val="20000"/>
                    </a:ext>
                  </a:extLst>
                </a:gridCol>
                <a:gridCol w="5584625">
                  <a:extLst>
                    <a:ext uri="{9D8B030D-6E8A-4147-A177-3AD203B41FA5}">
                      <a16:colId xmlns:a16="http://schemas.microsoft.com/office/drawing/2014/main" val="20001"/>
                    </a:ext>
                  </a:extLst>
                </a:gridCol>
              </a:tblGrid>
              <a:tr h="1329125">
                <a:tc gridSpan="2">
                  <a:txBody>
                    <a:bodyPr/>
                    <a:lstStyle/>
                    <a:p>
                      <a:pPr marL="0" marR="0" lvl="0" indent="0" algn="ctr" rtl="0">
                        <a:lnSpc>
                          <a:spcPct val="100000"/>
                        </a:lnSpc>
                        <a:spcBef>
                          <a:spcPts val="0"/>
                        </a:spcBef>
                        <a:spcAft>
                          <a:spcPts val="0"/>
                        </a:spcAft>
                        <a:buClr>
                          <a:srgbClr val="1F3A4E"/>
                        </a:buClr>
                        <a:buSzPts val="3600"/>
                        <a:buFont typeface="Arial Black"/>
                        <a:buNone/>
                      </a:pPr>
                      <a:r>
                        <a:rPr lang="en-GB" sz="3600" b="0" u="none" strike="noStrike" cap="none">
                          <a:solidFill>
                            <a:srgbClr val="1F3A4E"/>
                          </a:solidFill>
                          <a:latin typeface="Arial Black"/>
                          <a:ea typeface="Arial Black"/>
                          <a:cs typeface="Arial Black"/>
                          <a:sym typeface="Arial Black"/>
                        </a:rPr>
                        <a:t>QUICK START GUIDE</a:t>
                      </a:r>
                      <a:br>
                        <a:rPr lang="en-GB" sz="3600" b="0" u="none" strike="noStrike" cap="none">
                          <a:solidFill>
                            <a:srgbClr val="1F3A4E"/>
                          </a:solidFill>
                          <a:latin typeface="Arial Black"/>
                          <a:ea typeface="Arial Black"/>
                          <a:cs typeface="Arial Black"/>
                          <a:sym typeface="Arial Black"/>
                        </a:rPr>
                      </a:br>
                      <a:r>
                        <a:rPr lang="en-GB" sz="2800" b="1" u="none" strike="noStrike" cap="none">
                          <a:solidFill>
                            <a:srgbClr val="FF0000"/>
                          </a:solidFill>
                          <a:latin typeface="Trebuchet MS"/>
                          <a:ea typeface="Trebuchet MS"/>
                          <a:cs typeface="Trebuchet MS"/>
                          <a:sym typeface="Trebuchet MS"/>
                        </a:rPr>
                        <a:t>(THIS SIDEBAR WILL NOT PRINT)</a:t>
                      </a:r>
                      <a:endParaRPr sz="36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5">
                <a:tc gridSpan="2">
                  <a:txBody>
                    <a:bodyPr/>
                    <a:lstStyle/>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This PowerPoint template produces a </a:t>
                      </a:r>
                      <a:r>
                        <a:rPr lang="en-GB" sz="2000" i="0" u="none" strike="noStrike" cap="none">
                          <a:solidFill>
                            <a:srgbClr val="FFC000"/>
                          </a:solidFill>
                          <a:latin typeface="Arial"/>
                          <a:ea typeface="Arial"/>
                          <a:cs typeface="Arial"/>
                          <a:sym typeface="Arial"/>
                        </a:rPr>
                        <a:t>36"x48" </a:t>
                      </a:r>
                      <a:r>
                        <a:rPr lang="en-GB" sz="2000" i="0" u="none" strike="noStrike" cap="none">
                          <a:solidFill>
                            <a:srgbClr val="D9D9D9"/>
                          </a:solidFill>
                          <a:latin typeface="Arial"/>
                          <a:ea typeface="Arial"/>
                          <a:cs typeface="Arial"/>
                          <a:sym typeface="Arial"/>
                        </a:rPr>
                        <a:t>presentation poster. You can use it to create your research poster by placing your title, subtitle, text, tables, charts and photos. </a:t>
                      </a:r>
                      <a:endParaRPr/>
                    </a:p>
                    <a:p>
                      <a:pPr marL="0" marR="0" lvl="0" indent="0" algn="l" rtl="0">
                        <a:spcBef>
                          <a:spcPts val="0"/>
                        </a:spcBef>
                        <a:spcAft>
                          <a:spcPts val="0"/>
                        </a:spcAft>
                        <a:buNone/>
                      </a:pPr>
                      <a:endParaRPr sz="2000" i="0" u="none" strike="noStrike" cap="none">
                        <a:solidFill>
                          <a:srgbClr val="D9D9D9"/>
                        </a:solidFill>
                        <a:latin typeface="Arial"/>
                        <a:ea typeface="Arial"/>
                        <a:cs typeface="Arial"/>
                        <a:sym typeface="Arial"/>
                      </a:endParaRPr>
                    </a:p>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We provide a series of online tutorials that will guide you through the poster design process and answer your poster production questions. For complete template tutorials,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the  </a:t>
                      </a:r>
                      <a:r>
                        <a:rPr lang="en-GB" sz="2000" i="0" u="none" strike="noStrike" cap="none">
                          <a:solidFill>
                            <a:srgbClr val="FFC000"/>
                          </a:solidFill>
                          <a:latin typeface="Arial"/>
                          <a:ea typeface="Arial"/>
                          <a:cs typeface="Arial"/>
                          <a:sym typeface="Arial"/>
                        </a:rPr>
                        <a:t>HELP DESK</a:t>
                      </a:r>
                      <a:r>
                        <a:rPr lang="en-GB" sz="2000" i="0" u="none" strike="noStrike" cap="none">
                          <a:solidFill>
                            <a:srgbClr val="D9D9D9"/>
                          </a:solidFill>
                          <a:latin typeface="Arial"/>
                          <a:ea typeface="Arial"/>
                          <a:cs typeface="Arial"/>
                          <a:sym typeface="Arial"/>
                        </a:rPr>
                        <a:t> tab.</a:t>
                      </a:r>
                      <a:endParaRPr/>
                    </a:p>
                    <a:p>
                      <a:pPr marL="0" marR="0" lvl="0" indent="0" algn="l" rtl="0">
                        <a:spcBef>
                          <a:spcPts val="0"/>
                        </a:spcBef>
                        <a:spcAft>
                          <a:spcPts val="0"/>
                        </a:spcAft>
                        <a:buNone/>
                      </a:pPr>
                      <a:endParaRPr sz="2000" i="0" u="none" strike="noStrike" cap="none">
                        <a:solidFill>
                          <a:srgbClr val="D9D9D9"/>
                        </a:solidFill>
                        <a:latin typeface="Arial"/>
                        <a:ea typeface="Arial"/>
                        <a:cs typeface="Arial"/>
                        <a:sym typeface="Arial"/>
                      </a:endParaRPr>
                    </a:p>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To print your poster using our same-day professional printing service,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a:t>
                      </a:r>
                      <a:r>
                        <a:rPr lang="en-GB" sz="2000" i="0" u="none" strike="noStrike" cap="none">
                          <a:solidFill>
                            <a:srgbClr val="FFC000"/>
                          </a:solidFill>
                          <a:latin typeface="Arial"/>
                          <a:ea typeface="Arial"/>
                          <a:cs typeface="Arial"/>
                          <a:sym typeface="Arial"/>
                        </a:rPr>
                        <a:t>Order your poster</a:t>
                      </a:r>
                      <a:r>
                        <a:rPr lang="en-GB" sz="2000" i="0" u="none" strike="noStrike" cap="none">
                          <a:solidFill>
                            <a:srgbClr val="D9D9D9"/>
                          </a:solidFill>
                          <a:latin typeface="Arial"/>
                          <a:ea typeface="Arial"/>
                          <a:cs typeface="Arial"/>
                          <a:sym typeface="Arial"/>
                        </a:rPr>
                        <a:t>".</a:t>
                      </a:r>
                      <a:endParaRPr sz="2000" b="1"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1"/>
                  </a:ext>
                </a:extLst>
              </a:tr>
              <a:tr h="4572425">
                <a:tc>
                  <a:txBody>
                    <a:bodyPr/>
                    <a:lstStyle/>
                    <a:p>
                      <a:pPr marL="0" marR="0" lvl="0" indent="0" algn="ctr" rtl="0">
                        <a:spcBef>
                          <a:spcPts val="0"/>
                        </a:spcBef>
                        <a:spcAft>
                          <a:spcPts val="0"/>
                        </a:spcAft>
                        <a:buNone/>
                      </a:pPr>
                      <a:endParaRPr sz="2000" u="none" strike="noStrike" cap="none">
                        <a:solidFill>
                          <a:srgbClr val="1F3A4E"/>
                        </a:solidFill>
                      </a:endParaRPr>
                    </a:p>
                    <a:p>
                      <a:pPr marL="0" marR="0" lvl="0" indent="0" algn="ctr" rtl="0">
                        <a:spcBef>
                          <a:spcPts val="0"/>
                        </a:spcBef>
                        <a:spcAft>
                          <a:spcPts val="0"/>
                        </a:spcAft>
                        <a:buNone/>
                      </a:pPr>
                      <a:endParaRPr sz="2000" u="none" strike="noStrike" cap="none">
                        <a:solidFill>
                          <a:srgbClr val="1F3A4E"/>
                        </a:solidFill>
                      </a:endParaRPr>
                    </a:p>
                    <a:p>
                      <a:pPr marL="0" marR="0" lvl="0" indent="0" algn="ctr" rtl="0">
                        <a:spcBef>
                          <a:spcPts val="0"/>
                        </a:spcBef>
                        <a:spcAft>
                          <a:spcPts val="0"/>
                        </a:spcAft>
                        <a:buNone/>
                      </a:pPr>
                      <a:r>
                        <a:rPr lang="en-GB" sz="2000" u="none" strike="noStrike" cap="none">
                          <a:solidFill>
                            <a:schemeClr val="lt1"/>
                          </a:solidFill>
                          <a:latin typeface="Arial"/>
                          <a:ea typeface="Arial"/>
                          <a:cs typeface="Arial"/>
                          <a:sym typeface="Arial"/>
                        </a:rPr>
                        <a:t>This is a template for a </a:t>
                      </a:r>
                      <a:endParaRPr/>
                    </a:p>
                    <a:p>
                      <a:pPr marL="0" marR="0" lvl="0" indent="0" algn="ctr" rtl="0">
                        <a:spcBef>
                          <a:spcPts val="0"/>
                        </a:spcBef>
                        <a:spcAft>
                          <a:spcPts val="0"/>
                        </a:spcAft>
                        <a:buNone/>
                      </a:pPr>
                      <a:r>
                        <a:rPr lang="en-GB" sz="2000" u="none" strike="noStrike" cap="none">
                          <a:solidFill>
                            <a:schemeClr val="lt1"/>
                          </a:solidFill>
                          <a:latin typeface="Arial"/>
                          <a:ea typeface="Arial"/>
                          <a:cs typeface="Arial"/>
                          <a:sym typeface="Arial"/>
                        </a:rPr>
                        <a:t>presentation poster</a:t>
                      </a:r>
                      <a:br>
                        <a:rPr lang="en-GB" sz="2000" u="none" strike="noStrike" cap="none">
                          <a:solidFill>
                            <a:schemeClr val="lt1"/>
                          </a:solidFill>
                          <a:latin typeface="Arial"/>
                          <a:ea typeface="Arial"/>
                          <a:cs typeface="Arial"/>
                          <a:sym typeface="Arial"/>
                        </a:rPr>
                      </a:br>
                      <a:r>
                        <a:rPr lang="en-GB" sz="3600" b="1" u="none" strike="noStrike" cap="none">
                          <a:solidFill>
                            <a:srgbClr val="FFC000"/>
                          </a:solidFill>
                          <a:latin typeface="Arial"/>
                          <a:ea typeface="Arial"/>
                          <a:cs typeface="Arial"/>
                          <a:sym typeface="Arial"/>
                        </a:rPr>
                        <a:t>36 inches tall</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by</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48 inches wide</a:t>
                      </a:r>
                      <a:br>
                        <a:rPr lang="en-GB" sz="2000" u="none" strike="noStrike" cap="none">
                          <a:solidFill>
                            <a:schemeClr val="lt1"/>
                          </a:solidFill>
                          <a:latin typeface="Arial"/>
                          <a:ea typeface="Arial"/>
                          <a:cs typeface="Arial"/>
                          <a:sym typeface="Arial"/>
                        </a:rPr>
                      </a:br>
                      <a:endParaRPr sz="2000" u="none" strike="noStrike" cap="none">
                        <a:solidFill>
                          <a:srgbClr val="1F3A4E"/>
                        </a:solidFill>
                      </a:endParaRPr>
                    </a:p>
                  </a:txBody>
                  <a:tcPr marL="91450" marR="91450" marT="45725" marB="45725">
                    <a:solidFill>
                      <a:srgbClr val="010101"/>
                    </a:solidFill>
                  </a:tcPr>
                </a:tc>
                <a:tc>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Important: Check the template size</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Before you start working on your poster and to avoid printing problems check that you have downloaded and that you are using the correct size template for your poster presentation.</a:t>
                      </a:r>
                      <a:br>
                        <a:rPr lang="en-GB" sz="2000" b="0" u="none" strike="noStrike" cap="none">
                          <a:solidFill>
                            <a:srgbClr val="D9D9D9"/>
                          </a:solidFill>
                          <a:latin typeface="Arial"/>
                          <a:ea typeface="Arial"/>
                          <a:cs typeface="Arial"/>
                          <a:sym typeface="Arial"/>
                        </a:rPr>
                      </a:br>
                      <a:r>
                        <a:rPr lang="en-GB" sz="2000" b="0" u="none" strike="noStrike" cap="none">
                          <a:solidFill>
                            <a:srgbClr val="D9D9D9"/>
                          </a:solidFill>
                          <a:latin typeface="Arial"/>
                          <a:ea typeface="Arial"/>
                          <a:cs typeface="Arial"/>
                          <a:sym typeface="Arial"/>
                        </a:rPr>
                        <a:t>This template can also be printed at the following sizes without distortion and without any additional formatting:</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30 tall x 40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42 tall x 56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48 tall x 64 wide</a:t>
                      </a:r>
                      <a:endParaRPr/>
                    </a:p>
                  </a:txBody>
                  <a:tcPr marL="182875" marR="91450" marT="137150" marB="45725">
                    <a:solidFill>
                      <a:srgbClr val="010101"/>
                    </a:solidFill>
                  </a:tcPr>
                </a:tc>
                <a:extLst>
                  <a:ext uri="{0D108BD9-81ED-4DB2-BD59-A6C34878D82A}">
                    <a16:rowId xmlns:a16="http://schemas.microsoft.com/office/drawing/2014/main" val="10002"/>
                  </a:ext>
                </a:extLst>
              </a:tr>
              <a:tr h="4288700">
                <a:tc>
                  <a:txBody>
                    <a:bodyPr/>
                    <a:lstStyle/>
                    <a:p>
                      <a:pPr marL="0" marR="0" lvl="0" indent="0" algn="l" rtl="0">
                        <a:spcBef>
                          <a:spcPts val="0"/>
                        </a:spcBef>
                        <a:spcAft>
                          <a:spcPts val="0"/>
                        </a:spcAft>
                        <a:buNone/>
                      </a:pPr>
                      <a:endParaRPr sz="2000">
                        <a:solidFill>
                          <a:srgbClr val="1F3A4E"/>
                        </a:solidFill>
                      </a:endParaRPr>
                    </a:p>
                  </a:txBody>
                  <a:tcPr marL="91450" marR="91450" marT="45725" marB="45725"/>
                </a:tc>
                <a:tc>
                  <a:txBody>
                    <a:bodyPr/>
                    <a:lstStyle/>
                    <a:p>
                      <a:pPr marL="0" marR="0" lvl="0" indent="0" algn="l" rtl="0">
                        <a:spcBef>
                          <a:spcPts val="0"/>
                        </a:spcBef>
                        <a:spcAft>
                          <a:spcPts val="0"/>
                        </a:spcAft>
                        <a:buNone/>
                      </a:pPr>
                      <a:r>
                        <a:rPr lang="en-GB" sz="2400" b="1">
                          <a:solidFill>
                            <a:srgbClr val="FFC000"/>
                          </a:solidFill>
                          <a:latin typeface="Arial"/>
                          <a:ea typeface="Arial"/>
                          <a:cs typeface="Arial"/>
                          <a:sym typeface="Arial"/>
                        </a:rPr>
                        <a:t>How to </a:t>
                      </a:r>
                      <a:r>
                        <a:rPr lang="en-GB" sz="4000" b="1">
                          <a:solidFill>
                            <a:srgbClr val="FFC000"/>
                          </a:solidFill>
                          <a:latin typeface="Arial"/>
                          <a:ea typeface="Arial"/>
                          <a:cs typeface="Arial"/>
                          <a:sym typeface="Arial"/>
                        </a:rPr>
                        <a:t>Zoom in </a:t>
                      </a:r>
                      <a:r>
                        <a:rPr lang="en-GB" sz="2400" b="1">
                          <a:solidFill>
                            <a:srgbClr val="FFC000"/>
                          </a:solidFill>
                          <a:latin typeface="Arial"/>
                          <a:ea typeface="Arial"/>
                          <a:cs typeface="Arial"/>
                          <a:sym typeface="Arial"/>
                        </a:rPr>
                        <a:t>and </a:t>
                      </a:r>
                      <a:r>
                        <a:rPr lang="en-GB" sz="1800" b="1">
                          <a:solidFill>
                            <a:srgbClr val="FFC000"/>
                          </a:solidFill>
                          <a:latin typeface="Arial"/>
                          <a:ea typeface="Arial"/>
                          <a:cs typeface="Arial"/>
                          <a:sym typeface="Arial"/>
                        </a:rPr>
                        <a:t>out</a:t>
                      </a:r>
                      <a:endParaRPr sz="2400" b="1">
                        <a:solidFill>
                          <a:srgbClr val="FFC000"/>
                        </a:solidFill>
                        <a:latin typeface="Arial"/>
                        <a:ea typeface="Arial"/>
                        <a:cs typeface="Arial"/>
                        <a:sym typeface="Arial"/>
                      </a:endParaRPr>
                    </a:p>
                    <a:p>
                      <a:pPr marL="0" marR="0" lvl="0" indent="0" algn="l" rtl="0">
                        <a:spcBef>
                          <a:spcPts val="0"/>
                        </a:spcBef>
                        <a:spcAft>
                          <a:spcPts val="0"/>
                        </a:spcAft>
                        <a:buNone/>
                      </a:pPr>
                      <a:r>
                        <a:rPr lang="en-GB" sz="2000" b="0">
                          <a:solidFill>
                            <a:srgbClr val="D9D9D9"/>
                          </a:solidFill>
                          <a:latin typeface="Arial"/>
                          <a:ea typeface="Arial"/>
                          <a:cs typeface="Arial"/>
                          <a:sym typeface="Arial"/>
                        </a:rPr>
                        <a:t>Use the PowerPoint zoom tool to adjust the screen magnification to view comfortably. PowerPoint provides 2 ways to zoom: </a:t>
                      </a:r>
                      <a:br>
                        <a:rPr lang="en-GB" sz="2000" b="0">
                          <a:solidFill>
                            <a:srgbClr val="D9D9D9"/>
                          </a:solidFill>
                          <a:latin typeface="Arial"/>
                          <a:ea typeface="Arial"/>
                          <a:cs typeface="Arial"/>
                          <a:sym typeface="Arial"/>
                        </a:rPr>
                      </a:br>
                      <a:r>
                        <a:rPr lang="en-GB" sz="2000" b="0">
                          <a:solidFill>
                            <a:srgbClr val="FFC000"/>
                          </a:solidFill>
                          <a:latin typeface="Arial"/>
                          <a:ea typeface="Arial"/>
                          <a:cs typeface="Arial"/>
                          <a:sym typeface="Arial"/>
                        </a:rPr>
                        <a:t>1. </a:t>
                      </a:r>
                      <a:r>
                        <a:rPr lang="en-GB" sz="2000" b="0">
                          <a:solidFill>
                            <a:srgbClr val="D9D9D9"/>
                          </a:solidFill>
                          <a:latin typeface="Arial"/>
                          <a:ea typeface="Arial"/>
                          <a:cs typeface="Arial"/>
                          <a:sym typeface="Arial"/>
                        </a:rPr>
                        <a:t>On the top menu bar click on the VIEW tab and then click on ZOOM. Choose the zoom percentage that works best for you. </a:t>
                      </a:r>
                      <a:br>
                        <a:rPr lang="en-GB" sz="2000" b="0">
                          <a:solidFill>
                            <a:srgbClr val="D9D9D9"/>
                          </a:solidFill>
                          <a:latin typeface="Arial"/>
                          <a:ea typeface="Arial"/>
                          <a:cs typeface="Arial"/>
                          <a:sym typeface="Arial"/>
                        </a:rPr>
                      </a:br>
                      <a:r>
                        <a:rPr lang="en-GB" sz="2000" b="0">
                          <a:solidFill>
                            <a:srgbClr val="FFC000"/>
                          </a:solidFill>
                          <a:latin typeface="Arial"/>
                          <a:ea typeface="Arial"/>
                          <a:cs typeface="Arial"/>
                          <a:sym typeface="Arial"/>
                        </a:rPr>
                        <a:t>2. </a:t>
                      </a:r>
                      <a:r>
                        <a:rPr lang="en-GB" sz="2000" b="0">
                          <a:solidFill>
                            <a:srgbClr val="D9D9D9"/>
                          </a:solidFill>
                          <a:latin typeface="Arial"/>
                          <a:ea typeface="Arial"/>
                          <a:cs typeface="Arial"/>
                          <a:sym typeface="Arial"/>
                        </a:rPr>
                        <a:t>For better zoom flexibility, use the zoom slider at the bottom right of the window.</a:t>
                      </a:r>
                      <a:endParaRPr/>
                    </a:p>
                  </a:txBody>
                  <a:tcPr marL="182875" marR="91450" marT="137150" marB="45725">
                    <a:solidFill>
                      <a:srgbClr val="010101"/>
                    </a:solidFill>
                  </a:tcPr>
                </a:tc>
                <a:extLst>
                  <a:ext uri="{0D108BD9-81ED-4DB2-BD59-A6C34878D82A}">
                    <a16:rowId xmlns:a16="http://schemas.microsoft.com/office/drawing/2014/main" val="10003"/>
                  </a:ext>
                </a:extLst>
              </a:tr>
              <a:tr h="180052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Ruler and Guides</a:t>
                      </a:r>
                      <a:br>
                        <a:rPr lang="en-GB" sz="2000" b="0">
                          <a:solidFill>
                            <a:srgbClr val="FFC000"/>
                          </a:solidFill>
                          <a:latin typeface="Arial"/>
                          <a:ea typeface="Arial"/>
                          <a:cs typeface="Arial"/>
                          <a:sym typeface="Arial"/>
                        </a:rPr>
                      </a:br>
                      <a:r>
                        <a:rPr lang="en-GB" sz="2000" b="0">
                          <a:solidFill>
                            <a:srgbClr val="D9D9D9"/>
                          </a:solidFill>
                          <a:latin typeface="Arial"/>
                          <a:ea typeface="Arial"/>
                          <a:cs typeface="Arial"/>
                          <a:sym typeface="Aria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4"/>
                  </a:ext>
                </a:extLst>
              </a:tr>
              <a:tr h="3824350">
                <a:tc>
                  <a:txBody>
                    <a:bodyPr/>
                    <a:lstStyle/>
                    <a:p>
                      <a:pPr marL="0" marR="0" lvl="0" indent="0" algn="l" rtl="0">
                        <a:spcBef>
                          <a:spcPts val="0"/>
                        </a:spcBef>
                        <a:spcAft>
                          <a:spcPts val="0"/>
                        </a:spcAft>
                        <a:buNone/>
                      </a:pPr>
                      <a:endParaRPr sz="2000">
                        <a:solidFill>
                          <a:srgbClr val="1F3A4E"/>
                        </a:solidFill>
                      </a:endParaRPr>
                    </a:p>
                  </a:txBody>
                  <a:tcPr marL="91450" marR="91450" marT="45725" marB="45725"/>
                </a:tc>
                <a:tc>
                  <a:txBody>
                    <a:bodyPr/>
                    <a:lstStyle/>
                    <a:p>
                      <a:pPr marL="0" marR="0" lvl="1" indent="0" algn="l" rtl="0">
                        <a:spcBef>
                          <a:spcPts val="0"/>
                        </a:spcBef>
                        <a:spcAft>
                          <a:spcPts val="0"/>
                        </a:spcAft>
                        <a:buNone/>
                      </a:pPr>
                      <a:r>
                        <a:rPr lang="en-GB" sz="2400" b="1" u="none" strike="noStrike" cap="none">
                          <a:solidFill>
                            <a:srgbClr val="FFC000"/>
                          </a:solidFill>
                          <a:latin typeface="Arial"/>
                          <a:ea typeface="Arial"/>
                          <a:cs typeface="Arial"/>
                          <a:sym typeface="Arial"/>
                        </a:rPr>
                        <a:t>Headers and text containers</a:t>
                      </a:r>
                      <a:br>
                        <a:rPr lang="en-GB" sz="2000" b="0" u="none" strike="noStrike" cap="none">
                          <a:solidFill>
                            <a:schemeClr val="lt1"/>
                          </a:solidFill>
                          <a:latin typeface="Arial"/>
                          <a:ea typeface="Arial"/>
                          <a:cs typeface="Arial"/>
                          <a:sym typeface="Arial"/>
                        </a:rPr>
                      </a:br>
                      <a:r>
                        <a:rPr lang="en-GB" sz="2000" b="0" u="none" strike="noStrike" cap="none">
                          <a:solidFill>
                            <a:srgbClr val="D9D9D9"/>
                          </a:solidFill>
                          <a:latin typeface="Arial"/>
                          <a:ea typeface="Arial"/>
                          <a:cs typeface="Arial"/>
                          <a:sym typeface="Arial"/>
                        </a:rPr>
                        <a:t>Included in this template are commonly used section headers such as Abstract, Objectives, Methods, Results, etc.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Click inside a section header to add its text.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add another header, click on edge of the section box so that it is outlined. Copy and paste it.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increase its size, click on the white circles and expand to the the desired size.</a:t>
                      </a:r>
                      <a:endParaRPr/>
                    </a:p>
                  </a:txBody>
                  <a:tcPr marL="182875" marR="91450" marT="137150" marB="45725">
                    <a:solidFill>
                      <a:srgbClr val="010101"/>
                    </a:solidFill>
                  </a:tcPr>
                </a:tc>
                <a:extLst>
                  <a:ext uri="{0D108BD9-81ED-4DB2-BD59-A6C34878D82A}">
                    <a16:rowId xmlns:a16="http://schemas.microsoft.com/office/drawing/2014/main" val="10005"/>
                  </a:ext>
                </a:extLst>
              </a:tr>
              <a:tr h="3519125">
                <a:tc gridSpan="2">
                  <a:txBody>
                    <a:bodyPr/>
                    <a:lstStyle/>
                    <a:p>
                      <a:pPr marL="0" marR="0" lvl="0" indent="0" algn="l" rtl="0">
                        <a:spcBef>
                          <a:spcPts val="0"/>
                        </a:spcBef>
                        <a:spcAft>
                          <a:spcPts val="0"/>
                        </a:spcAft>
                        <a:buNone/>
                      </a:pPr>
                      <a:r>
                        <a:rPr lang="en-GB" sz="2400" b="1">
                          <a:solidFill>
                            <a:srgbClr val="FFC000"/>
                          </a:solidFill>
                          <a:latin typeface="Arial"/>
                          <a:ea typeface="Arial"/>
                          <a:cs typeface="Arial"/>
                          <a:sym typeface="Arial"/>
                        </a:rPr>
                        <a:t>Adding content to the poster</a:t>
                      </a:r>
                      <a:endParaRPr/>
                    </a:p>
                    <a:p>
                      <a:pPr marL="0" marR="0" lvl="0" indent="0" algn="l" rtl="0">
                        <a:spcBef>
                          <a:spcPts val="0"/>
                        </a:spcBef>
                        <a:spcAft>
                          <a:spcPts val="0"/>
                        </a:spcAft>
                        <a:buNone/>
                      </a:pPr>
                      <a:r>
                        <a:rPr lang="en-GB" sz="2000">
                          <a:solidFill>
                            <a:srgbClr val="D9D9D9"/>
                          </a:solidFill>
                          <a:latin typeface="Arial"/>
                          <a:ea typeface="Arial"/>
                          <a:cs typeface="Arial"/>
                          <a:sym typeface="Arial"/>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endParaRPr/>
                    </a:p>
                    <a:p>
                      <a:pPr marL="342900" marR="0" lvl="0" indent="-342900" algn="l" rtl="0">
                        <a:spcBef>
                          <a:spcPts val="0"/>
                        </a:spcBef>
                        <a:spcAft>
                          <a:spcPts val="0"/>
                        </a:spcAft>
                        <a:buClr>
                          <a:srgbClr val="D9D9D9"/>
                        </a:buClr>
                        <a:buSzPts val="2000"/>
                        <a:buFont typeface="Arial"/>
                        <a:buChar char="-"/>
                      </a:pPr>
                      <a:r>
                        <a:rPr lang="en-GB" sz="2000">
                          <a:solidFill>
                            <a:srgbClr val="D9D9D9"/>
                          </a:solidFill>
                          <a:latin typeface="Arial"/>
                          <a:ea typeface="Arial"/>
                          <a:cs typeface="Arial"/>
                          <a:sym typeface="Arial"/>
                        </a:rPr>
                        <a:t>If you run out of room, try to reduce the size of your fonts and/or the size of your graphics. If there is a lot of empty space try to increase your font sizes and the size of your graphics. The font used for references can be smaller.</a:t>
                      </a:r>
                      <a:endParaRPr sz="2000">
                        <a:solidFill>
                          <a:srgbClr val="D9D9D9"/>
                        </a:solidFill>
                        <a:latin typeface="Arial"/>
                        <a:ea typeface="Arial"/>
                        <a:cs typeface="Arial"/>
                        <a:sym typeface="Arial"/>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6"/>
                  </a:ext>
                </a:extLst>
              </a:tr>
              <a:tr h="2377650">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Photos</a:t>
                      </a:r>
                      <a:endParaRPr/>
                    </a:p>
                    <a:p>
                      <a:pPr marL="0" marR="0" lvl="0" indent="0" algn="l" rtl="0">
                        <a:lnSpc>
                          <a:spcPct val="100000"/>
                        </a:lnSpc>
                        <a:spcBef>
                          <a:spcPts val="0"/>
                        </a:spcBef>
                        <a:spcAft>
                          <a:spcPts val="0"/>
                        </a:spcAft>
                        <a:buClr>
                          <a:srgbClr val="D9D9D9"/>
                        </a:buClr>
                        <a:buSzPts val="2000"/>
                        <a:buFont typeface="Arial"/>
                        <a:buNone/>
                      </a:pPr>
                      <a:r>
                        <a:rPr lang="en-GB" sz="2000" b="0" i="0" u="none" strike="noStrike" cap="none">
                          <a:solidFill>
                            <a:srgbClr val="D9D9D9"/>
                          </a:solidFill>
                          <a:latin typeface="Arial"/>
                          <a:ea typeface="Arial"/>
                          <a:cs typeface="Arial"/>
                          <a:sym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7"/>
                  </a:ext>
                </a:extLst>
              </a:tr>
              <a:tr h="2293175">
                <a:tc gridSpan="2">
                  <a:txBody>
                    <a:bodyPr/>
                    <a:lstStyle/>
                    <a:p>
                      <a:pPr marL="0" marR="0" lvl="0" indent="0" algn="l" rtl="0">
                        <a:spcBef>
                          <a:spcPts val="0"/>
                        </a:spcBef>
                        <a:spcAft>
                          <a:spcPts val="0"/>
                        </a:spcAft>
                        <a:buNone/>
                      </a:pPr>
                      <a:endParaRPr sz="2000">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08"/>
                  </a:ext>
                </a:extLst>
              </a:tr>
              <a:tr h="128027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Quality check your graphics</a:t>
                      </a:r>
                      <a:endParaRPr/>
                    </a:p>
                    <a:p>
                      <a:pPr marL="0" marR="0" lvl="0" indent="0" algn="l" rtl="0">
                        <a:lnSpc>
                          <a:spcPct val="100000"/>
                        </a:lnSpc>
                        <a:spcBef>
                          <a:spcPts val="0"/>
                        </a:spcBef>
                        <a:spcAft>
                          <a:spcPts val="0"/>
                        </a:spcAft>
                        <a:buClr>
                          <a:srgbClr val="D9D9D9"/>
                        </a:buClr>
                        <a:buSzPts val="2000"/>
                        <a:buFont typeface="Arial"/>
                        <a:buNone/>
                      </a:pPr>
                      <a:r>
                        <a:rPr lang="en-GB" sz="2000">
                          <a:solidFill>
                            <a:srgbClr val="D9D9D9"/>
                          </a:solidFill>
                          <a:latin typeface="Arial"/>
                          <a:ea typeface="Arial"/>
                          <a:cs typeface="Arial"/>
                          <a:sym typeface="Arial"/>
                        </a:rPr>
                        <a:t>Zoom in and look at your images at 100%-200% magnification. If they look clear, they will print well. </a:t>
                      </a:r>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9"/>
                  </a:ext>
                </a:extLst>
              </a:tr>
              <a:tr h="3187275">
                <a:tc gridSpan="2">
                  <a:txBody>
                    <a:bodyPr/>
                    <a:lstStyle/>
                    <a:p>
                      <a:pPr marL="0" marR="0" lvl="0" indent="0" algn="l" rtl="0">
                        <a:lnSpc>
                          <a:spcPct val="100000"/>
                        </a:lnSpc>
                        <a:spcBef>
                          <a:spcPts val="0"/>
                        </a:spcBef>
                        <a:spcAft>
                          <a:spcPts val="0"/>
                        </a:spcAft>
                        <a:buClr>
                          <a:schemeClr val="dk1"/>
                        </a:buClr>
                        <a:buSzPts val="2000"/>
                        <a:buFont typeface="Calibri"/>
                        <a:buNone/>
                      </a:pPr>
                      <a:endParaRPr sz="2000">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5" name="Google Shape;165;p20"/>
          <p:cNvGraphicFramePr/>
          <p:nvPr/>
        </p:nvGraphicFramePr>
        <p:xfrm>
          <a:off x="44695229" y="-84749"/>
          <a:ext cx="3000000" cy="3000000"/>
        </p:xfrm>
        <a:graphic>
          <a:graphicData uri="http://schemas.openxmlformats.org/drawingml/2006/table">
            <a:tbl>
              <a:tblPr firstRow="1" bandRow="1">
                <a:noFill/>
                <a:tableStyleId>{495FA82A-D54B-46B1-A147-2FCCE32106AE}</a:tableStyleId>
              </a:tblPr>
              <a:tblGrid>
                <a:gridCol w="3343825">
                  <a:extLst>
                    <a:ext uri="{9D8B030D-6E8A-4147-A177-3AD203B41FA5}">
                      <a16:colId xmlns:a16="http://schemas.microsoft.com/office/drawing/2014/main" val="20000"/>
                    </a:ext>
                  </a:extLst>
                </a:gridCol>
                <a:gridCol w="1381550">
                  <a:extLst>
                    <a:ext uri="{9D8B030D-6E8A-4147-A177-3AD203B41FA5}">
                      <a16:colId xmlns:a16="http://schemas.microsoft.com/office/drawing/2014/main" val="20001"/>
                    </a:ext>
                  </a:extLst>
                </a:gridCol>
                <a:gridCol w="4704800">
                  <a:extLst>
                    <a:ext uri="{9D8B030D-6E8A-4147-A177-3AD203B41FA5}">
                      <a16:colId xmlns:a16="http://schemas.microsoft.com/office/drawing/2014/main" val="20002"/>
                    </a:ext>
                  </a:extLst>
                </a:gridCol>
              </a:tblGrid>
              <a:tr h="1756425">
                <a:tc gridSpan="3">
                  <a:txBody>
                    <a:bodyPr/>
                    <a:lstStyle/>
                    <a:p>
                      <a:pPr marL="0" marR="0" lvl="0" indent="0" algn="ctr" rtl="0">
                        <a:lnSpc>
                          <a:spcPct val="100000"/>
                        </a:lnSpc>
                        <a:spcBef>
                          <a:spcPts val="0"/>
                        </a:spcBef>
                        <a:spcAft>
                          <a:spcPts val="0"/>
                        </a:spcAft>
                        <a:buClr>
                          <a:srgbClr val="1F3A4E"/>
                        </a:buClr>
                        <a:buSzPts val="4000"/>
                        <a:buFont typeface="Arial Black"/>
                        <a:buNone/>
                      </a:pPr>
                      <a:r>
                        <a:rPr lang="en-GB" sz="4000" b="0">
                          <a:solidFill>
                            <a:srgbClr val="1F3A4E"/>
                          </a:solidFill>
                          <a:latin typeface="Arial Black"/>
                          <a:ea typeface="Arial Black"/>
                          <a:cs typeface="Arial Black"/>
                          <a:sym typeface="Arial Black"/>
                        </a:rPr>
                        <a:t>QUICK START GUIDE</a:t>
                      </a:r>
                      <a:br>
                        <a:rPr lang="en-GB" sz="4000" b="0">
                          <a:solidFill>
                            <a:srgbClr val="1F3A4E"/>
                          </a:solidFill>
                          <a:latin typeface="Arial Black"/>
                          <a:ea typeface="Arial Black"/>
                          <a:cs typeface="Arial Black"/>
                          <a:sym typeface="Arial Black"/>
                        </a:rPr>
                      </a:br>
                      <a:r>
                        <a:rPr lang="en-GB" sz="3200" b="1">
                          <a:solidFill>
                            <a:srgbClr val="FF0000"/>
                          </a:solidFill>
                          <a:latin typeface="Trebuchet MS"/>
                          <a:ea typeface="Trebuchet MS"/>
                          <a:cs typeface="Trebuchet MS"/>
                          <a:sym typeface="Trebuchet MS"/>
                        </a:rPr>
                        <a:t>(THIS SIDEBAR WILL NOT PRINT)</a:t>
                      </a:r>
                      <a:endParaRPr sz="4000" b="1">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0">
                <a:tc gridSpan="3">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change the template colors</a:t>
                      </a:r>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You can change the overall template color theme by clicking on the COLORS dropdown menu under the DESIGN tab. You can see a tutorial here: </a:t>
                      </a:r>
                      <a:r>
                        <a:rPr lang="en-GB" sz="2400" u="sng">
                          <a:solidFill>
                            <a:srgbClr val="FFC000"/>
                          </a:solidFill>
                          <a:hlinkClick r:id="rId3">
                            <a:extLst>
                              <a:ext uri="{A12FA001-AC4F-418D-AE19-62706E023703}">
                                <ahyp:hlinkClr xmlns:ahyp="http://schemas.microsoft.com/office/drawing/2018/hyperlinkcolor" val="tx"/>
                              </a:ext>
                            </a:extLst>
                          </a:hlinkClick>
                        </a:rPr>
                        <a:t>https://www.posterpresentations.com/how-to-change-the-research-poster-template-colors.html</a:t>
                      </a:r>
                      <a:endParaRPr sz="2400">
                        <a:solidFill>
                          <a:srgbClr val="FFC000"/>
                        </a:solidFill>
                      </a:endParaRPr>
                    </a:p>
                    <a:p>
                      <a:pPr marL="0" marR="0" lvl="0" indent="0" algn="l" rtl="0">
                        <a:spcBef>
                          <a:spcPts val="0"/>
                        </a:spcBef>
                        <a:spcAft>
                          <a:spcPts val="0"/>
                        </a:spcAft>
                        <a:buNone/>
                      </a:pPr>
                      <a:endParaRPr sz="2400" b="0">
                        <a:solidFill>
                          <a:srgbClr val="D9D9D9"/>
                        </a:solidFill>
                        <a:latin typeface="Arial"/>
                        <a:ea typeface="Arial"/>
                        <a:cs typeface="Arial"/>
                        <a:sym typeface="Arial"/>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You can also manually change the color of individual elements by going to VIEW &gt; SLIDE MASTER. On the left side of your screen select the background master where you can change the template background, column sizes, etc. </a:t>
                      </a:r>
                      <a:endParaRPr/>
                    </a:p>
                    <a:p>
                      <a:pPr marL="0" marR="0" lvl="0" indent="0" algn="l" rtl="0">
                        <a:spcBef>
                          <a:spcPts val="0"/>
                        </a:spcBef>
                        <a:spcAft>
                          <a:spcPts val="0"/>
                        </a:spcAft>
                        <a:buNone/>
                      </a:pPr>
                      <a:endParaRPr sz="2400" b="0">
                        <a:solidFill>
                          <a:srgbClr val="D9D9D9"/>
                        </a:solidFill>
                        <a:latin typeface="Arial"/>
                        <a:ea typeface="Arial"/>
                        <a:cs typeface="Arial"/>
                        <a:sym typeface="Arial"/>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After you finish working on the SLIDE MASTER, it is important that you go to VIEW &gt; NORMAL to continue working on your poster. </a:t>
                      </a:r>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3667725">
                <a:tc gridSpan="3">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change the column layout configuration</a:t>
                      </a:r>
                      <a:endParaRPr/>
                    </a:p>
                    <a:p>
                      <a:pPr marL="0" marR="0" lvl="0" indent="0" algn="l" rtl="0">
                        <a:spcBef>
                          <a:spcPts val="0"/>
                        </a:spcBef>
                        <a:spcAft>
                          <a:spcPts val="0"/>
                        </a:spcAft>
                        <a:buNone/>
                      </a:pPr>
                      <a:r>
                        <a:rPr lang="en-GB" sz="2400">
                          <a:solidFill>
                            <a:srgbClr val="D9D9D9"/>
                          </a:solidFill>
                          <a:latin typeface="Arial"/>
                          <a:ea typeface="Arial"/>
                          <a:cs typeface="Arial"/>
                          <a:sym typeface="Arial"/>
                        </a:rPr>
                        <a:t>You can manually change the configuration on the columns by going to VIEW &gt; SLIDE MASTER. You can delete columns, resize them or modify them as needed for your layout. </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You can see a tutorial here: </a:t>
                      </a:r>
                      <a:r>
                        <a:rPr lang="en-GB" sz="2400" u="sng">
                          <a:solidFill>
                            <a:srgbClr val="FFC000"/>
                          </a:solidFill>
                          <a:latin typeface="Arial"/>
                          <a:ea typeface="Arial"/>
                          <a:cs typeface="Arial"/>
                          <a:sym typeface="Arial"/>
                        </a:rPr>
                        <a:t>https://www.posterpresentations.com/how-to-change-the-column-configuration.html</a:t>
                      </a:r>
                      <a:endParaRPr sz="8600" u="sng">
                        <a:solidFill>
                          <a:srgbClr val="FFC000"/>
                        </a:solidFill>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517707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tc>
                <a:tc hMerge="1">
                  <a:txBody>
                    <a:bodyPr/>
                    <a:lstStyle/>
                    <a:p>
                      <a:endParaRPr lang="en-US"/>
                    </a:p>
                  </a:txBody>
                  <a:tcPr/>
                </a:tc>
                <a:tc rowSpan="2">
                  <a:txBody>
                    <a:bodyPr/>
                    <a:lstStyle/>
                    <a:p>
                      <a:pPr marL="0" marR="0" lvl="0" indent="0" algn="l" rtl="0">
                        <a:lnSpc>
                          <a:spcPct val="100000"/>
                        </a:lnSpc>
                        <a:spcBef>
                          <a:spcPts val="0"/>
                        </a:spcBef>
                        <a:spcAft>
                          <a:spcPts val="0"/>
                        </a:spcAft>
                        <a:buClr>
                          <a:srgbClr val="FFC000"/>
                        </a:buClr>
                        <a:buSzPts val="2800"/>
                        <a:buFont typeface="Arial"/>
                        <a:buNone/>
                      </a:pPr>
                      <a:r>
                        <a:rPr lang="en-GB" sz="2800" b="1">
                          <a:solidFill>
                            <a:srgbClr val="FFC000"/>
                          </a:solidFill>
                          <a:latin typeface="Arial"/>
                          <a:ea typeface="Arial"/>
                          <a:cs typeface="Arial"/>
                          <a:sym typeface="Arial"/>
                        </a:rPr>
                        <a:t>How to hide the QUICK START GUIDE bars from the sides of the template</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The Quick Start Guides </a:t>
                      </a:r>
                      <a:r>
                        <a:rPr lang="en-GB" sz="2400" u="sng">
                          <a:solidFill>
                            <a:srgbClr val="D9D9D9"/>
                          </a:solidFill>
                          <a:latin typeface="Arial"/>
                          <a:ea typeface="Arial"/>
                          <a:cs typeface="Arial"/>
                          <a:sym typeface="Arial"/>
                        </a:rPr>
                        <a:t>are outside the template’s printable area</a:t>
                      </a:r>
                      <a:r>
                        <a:rPr lang="en-GB" sz="2400">
                          <a:solidFill>
                            <a:srgbClr val="D9D9D9"/>
                          </a:solidFill>
                          <a:latin typeface="Arial"/>
                          <a:ea typeface="Arial"/>
                          <a:cs typeface="Arial"/>
                          <a:sym typeface="Arial"/>
                        </a:rPr>
                        <a:t> and they will not be on the printed poster. </a:t>
                      </a:r>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If you create a PDF file from your template, the guides will not be included.</a:t>
                      </a:r>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To hide the guides click on the </a:t>
                      </a:r>
                      <a:r>
                        <a:rPr lang="en-GB" sz="2400" b="1">
                          <a:solidFill>
                            <a:srgbClr val="D9D9D9"/>
                          </a:solidFill>
                          <a:latin typeface="Arial"/>
                          <a:ea typeface="Arial"/>
                          <a:cs typeface="Arial"/>
                          <a:sym typeface="Arial"/>
                        </a:rPr>
                        <a:t>Home</a:t>
                      </a:r>
                      <a:r>
                        <a:rPr lang="en-GB" sz="2400">
                          <a:solidFill>
                            <a:srgbClr val="D9D9D9"/>
                          </a:solidFill>
                          <a:latin typeface="Arial"/>
                          <a:ea typeface="Arial"/>
                          <a:cs typeface="Arial"/>
                          <a:sym typeface="Arial"/>
                        </a:rPr>
                        <a:t> tab (top of the screen) and then click on the </a:t>
                      </a:r>
                      <a:r>
                        <a:rPr lang="en-GB" sz="2400" b="1">
                          <a:solidFill>
                            <a:srgbClr val="D9D9D9"/>
                          </a:solidFill>
                          <a:latin typeface="Arial"/>
                          <a:ea typeface="Arial"/>
                          <a:cs typeface="Arial"/>
                          <a:sym typeface="Arial"/>
                        </a:rPr>
                        <a:t>Layout</a:t>
                      </a:r>
                      <a:r>
                        <a:rPr lang="en-GB" sz="2400">
                          <a:solidFill>
                            <a:srgbClr val="D9D9D9"/>
                          </a:solidFill>
                          <a:latin typeface="Arial"/>
                          <a:ea typeface="Arial"/>
                          <a:cs typeface="Arial"/>
                          <a:sym typeface="Arial"/>
                        </a:rPr>
                        <a:t> button below to see the available layouts. Choose the </a:t>
                      </a:r>
                      <a:r>
                        <a:rPr lang="en-GB" sz="2400" b="1">
                          <a:solidFill>
                            <a:srgbClr val="D9D9D9"/>
                          </a:solidFill>
                          <a:latin typeface="Arial"/>
                          <a:ea typeface="Arial"/>
                          <a:cs typeface="Arial"/>
                          <a:sym typeface="Arial"/>
                        </a:rPr>
                        <a:t>Without Guides </a:t>
                      </a:r>
                      <a:r>
                        <a:rPr lang="en-GB" sz="2400" b="0">
                          <a:solidFill>
                            <a:srgbClr val="D9D9D9"/>
                          </a:solidFill>
                          <a:latin typeface="Arial"/>
                          <a:ea typeface="Arial"/>
                          <a:cs typeface="Arial"/>
                          <a:sym typeface="Arial"/>
                        </a:rPr>
                        <a:t>layout</a:t>
                      </a:r>
                      <a:r>
                        <a:rPr lang="en-GB" sz="2400">
                          <a:solidFill>
                            <a:srgbClr val="D9D9D9"/>
                          </a:solidFill>
                          <a:latin typeface="Arial"/>
                          <a:ea typeface="Arial"/>
                          <a:cs typeface="Arial"/>
                          <a:sym typeface="Arial"/>
                        </a:rPr>
                        <a:t>.</a:t>
                      </a: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solidFill>
                      <a:srgbClr val="010101"/>
                    </a:solidFill>
                  </a:tcPr>
                </a:tc>
                <a:extLst>
                  <a:ext uri="{0D108BD9-81ED-4DB2-BD59-A6C34878D82A}">
                    <a16:rowId xmlns:a16="http://schemas.microsoft.com/office/drawing/2014/main" val="10003"/>
                  </a:ext>
                </a:extLst>
              </a:tr>
              <a:tr h="288832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5">
                <a:tc gridSpan="2">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preview your poster prior to printing</a:t>
                      </a:r>
                      <a:endParaRPr sz="2800" b="1">
                        <a:solidFill>
                          <a:srgbClr val="FFC000"/>
                        </a:solidFill>
                        <a:latin typeface="Arial"/>
                        <a:ea typeface="Arial"/>
                        <a:cs typeface="Arial"/>
                        <a:sym typeface="Arial"/>
                      </a:endParaRPr>
                    </a:p>
                    <a:p>
                      <a:pPr marL="0" marR="0" lvl="0" indent="0" algn="l" rtl="0">
                        <a:spcBef>
                          <a:spcPts val="0"/>
                        </a:spcBef>
                        <a:spcAft>
                          <a:spcPts val="0"/>
                        </a:spcAft>
                        <a:buNone/>
                      </a:pPr>
                      <a:r>
                        <a:rPr lang="en-GB" sz="2400">
                          <a:solidFill>
                            <a:srgbClr val="D9D9D9"/>
                          </a:solidFill>
                          <a:latin typeface="Arial"/>
                          <a:ea typeface="Arial"/>
                          <a:cs typeface="Arial"/>
                          <a:sym typeface="Arial"/>
                        </a:rPr>
                        <a:t>You can preview your poster at any time by pressing the </a:t>
                      </a:r>
                      <a:r>
                        <a:rPr lang="en-GB" sz="2400">
                          <a:solidFill>
                            <a:srgbClr val="FFC000"/>
                          </a:solidFill>
                          <a:latin typeface="Arial"/>
                          <a:ea typeface="Arial"/>
                          <a:cs typeface="Arial"/>
                          <a:sym typeface="Arial"/>
                        </a:rPr>
                        <a:t>F5 key</a:t>
                      </a:r>
                      <a:r>
                        <a:rPr lang="en-GB" sz="2400">
                          <a:solidFill>
                            <a:srgbClr val="D9D9D9"/>
                          </a:solidFill>
                          <a:latin typeface="Arial"/>
                          <a:ea typeface="Arial"/>
                          <a:cs typeface="Arial"/>
                          <a:sym typeface="Arial"/>
                        </a:rPr>
                        <a:t> on your keyboard. You will see on the screen what's on your poster and how it should look when printed. Press the </a:t>
                      </a:r>
                      <a:r>
                        <a:rPr lang="en-GB" sz="2400">
                          <a:solidFill>
                            <a:srgbClr val="FFC000"/>
                          </a:solidFill>
                          <a:latin typeface="Arial"/>
                          <a:ea typeface="Arial"/>
                          <a:cs typeface="Arial"/>
                          <a:sym typeface="Arial"/>
                        </a:rPr>
                        <a:t>ESC key </a:t>
                      </a:r>
                      <a:r>
                        <a:rPr lang="en-GB" sz="2400">
                          <a:solidFill>
                            <a:srgbClr val="D9D9D9"/>
                          </a:solidFill>
                          <a:latin typeface="Arial"/>
                          <a:ea typeface="Arial"/>
                          <a:cs typeface="Arial"/>
                          <a:sym typeface="Arial"/>
                        </a:rPr>
                        <a:t>to exit Preview.</a:t>
                      </a:r>
                      <a:endParaRPr/>
                    </a:p>
                  </a:txBody>
                  <a:tcPr marL="182875" marR="91450" marT="137150" marB="45725">
                    <a:solidFill>
                      <a:srgbClr val="010101"/>
                    </a:solidFill>
                  </a:tcPr>
                </a:tc>
                <a:tc hMerge="1">
                  <a:txBody>
                    <a:bodyPr/>
                    <a:lstStyle/>
                    <a:p>
                      <a:endParaRPr lang="en-US"/>
                    </a:p>
                  </a:txBody>
                  <a:tcPr/>
                </a:tc>
                <a:tc>
                  <a:txBody>
                    <a:bodyPr/>
                    <a:lstStyle/>
                    <a:p>
                      <a:pPr marL="0" marR="0" lvl="0" indent="0" algn="ctr" rtl="0">
                        <a:spcBef>
                          <a:spcPts val="0"/>
                        </a:spcBef>
                        <a:spcAft>
                          <a:spcPts val="0"/>
                        </a:spcAft>
                        <a:buNone/>
                      </a:pPr>
                      <a:r>
                        <a:rPr lang="en-GB" sz="11500" b="1">
                          <a:solidFill>
                            <a:srgbClr val="D9D9D9"/>
                          </a:solidFill>
                          <a:latin typeface="Arial"/>
                          <a:ea typeface="Arial"/>
                          <a:cs typeface="Arial"/>
                          <a:sym typeface="Arial"/>
                        </a:rPr>
                        <a:t>F5</a:t>
                      </a:r>
                      <a:r>
                        <a:rPr lang="en-GB" sz="2400">
                          <a:solidFill>
                            <a:srgbClr val="D9D9D9"/>
                          </a:solidFill>
                          <a:latin typeface="Arial"/>
                          <a:ea typeface="Arial"/>
                          <a:cs typeface="Arial"/>
                          <a:sym typeface="Arial"/>
                        </a:rPr>
                        <a:t> </a:t>
                      </a:r>
                      <a:endParaRPr sz="8600"/>
                    </a:p>
                  </a:txBody>
                  <a:tcPr marL="182875" marR="91450" marT="137150" marB="45725" anchor="ctr">
                    <a:solidFill>
                      <a:srgbClr val="0C0C0C"/>
                    </a:solidFill>
                  </a:tcPr>
                </a:tc>
                <a:extLst>
                  <a:ext uri="{0D108BD9-81ED-4DB2-BD59-A6C34878D82A}">
                    <a16:rowId xmlns:a16="http://schemas.microsoft.com/office/drawing/2014/main" val="10005"/>
                  </a:ext>
                </a:extLst>
              </a:tr>
              <a:tr h="5674000">
                <a:tc gridSpan="3">
                  <a:txBody>
                    <a:bodyPr/>
                    <a:lstStyle/>
                    <a:p>
                      <a:pPr marL="0" marR="0" lvl="0" indent="0" algn="l" rtl="0">
                        <a:lnSpc>
                          <a:spcPct val="100000"/>
                        </a:lnSpc>
                        <a:spcBef>
                          <a:spcPts val="0"/>
                        </a:spcBef>
                        <a:spcAft>
                          <a:spcPts val="0"/>
                        </a:spcAft>
                        <a:buClr>
                          <a:srgbClr val="FFC000"/>
                        </a:buClr>
                        <a:buSzPts val="2800"/>
                        <a:buFont typeface="Arial"/>
                        <a:buNone/>
                      </a:pPr>
                      <a:r>
                        <a:rPr lang="en-GB" sz="2800" b="1">
                          <a:solidFill>
                            <a:srgbClr val="FFC000"/>
                          </a:solidFill>
                          <a:latin typeface="Arial"/>
                          <a:ea typeface="Arial"/>
                          <a:cs typeface="Arial"/>
                          <a:sym typeface="Arial"/>
                        </a:rPr>
                        <a:t>How to print your poster</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When you are ready to have your poster printed go online to </a:t>
                      </a:r>
                      <a:r>
                        <a:rPr lang="en-GB" sz="2400">
                          <a:solidFill>
                            <a:srgbClr val="FFC000"/>
                          </a:solidFill>
                          <a:latin typeface="Arial"/>
                          <a:ea typeface="Arial"/>
                          <a:cs typeface="Arial"/>
                          <a:sym typeface="Arial"/>
                        </a:rPr>
                        <a:t>PosterPresentations.com</a:t>
                      </a:r>
                      <a:r>
                        <a:rPr lang="en-GB" sz="2400">
                          <a:solidFill>
                            <a:srgbClr val="D9D9D9"/>
                          </a:solidFill>
                          <a:latin typeface="Arial"/>
                          <a:ea typeface="Arial"/>
                          <a:cs typeface="Arial"/>
                          <a:sym typeface="Arial"/>
                        </a:rPr>
                        <a:t> and click on the "</a:t>
                      </a:r>
                      <a:r>
                        <a:rPr lang="en-GB" sz="2400">
                          <a:solidFill>
                            <a:srgbClr val="FFC000"/>
                          </a:solidFill>
                          <a:latin typeface="Arial"/>
                          <a:ea typeface="Arial"/>
                          <a:cs typeface="Arial"/>
                          <a:sym typeface="Arial"/>
                        </a:rPr>
                        <a:t>Order Your Poster</a:t>
                      </a:r>
                      <a:r>
                        <a:rPr lang="en-GB" sz="2400">
                          <a:solidFill>
                            <a:srgbClr val="D9D9D9"/>
                          </a:solidFill>
                          <a:latin typeface="Arial"/>
                          <a:ea typeface="Arial"/>
                          <a:cs typeface="Arial"/>
                          <a:sym typeface="Arial"/>
                        </a:rPr>
                        <a:t>" button. You can have your poster printed on professional papers, fabric for easy traveling and a variety of other materials. </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endParaRPr/>
                    </a:p>
                    <a:p>
                      <a:pPr marL="0" marR="0" lvl="0" indent="0" algn="l" rtl="0">
                        <a:lnSpc>
                          <a:spcPct val="100000"/>
                        </a:lnSpc>
                        <a:spcBef>
                          <a:spcPts val="0"/>
                        </a:spcBef>
                        <a:spcAft>
                          <a:spcPts val="0"/>
                        </a:spcAft>
                        <a:buClr>
                          <a:srgbClr val="D9D9D9"/>
                        </a:buClr>
                        <a:buSzPts val="2400"/>
                        <a:buFont typeface="Arial"/>
                        <a:buNone/>
                      </a:pPr>
                      <a:br>
                        <a:rPr lang="en-GB" sz="2400">
                          <a:solidFill>
                            <a:srgbClr val="D9D9D9"/>
                          </a:solidFill>
                          <a:latin typeface="Arial"/>
                          <a:ea typeface="Arial"/>
                          <a:cs typeface="Arial"/>
                          <a:sym typeface="Arial"/>
                        </a:rPr>
                      </a:br>
                      <a:r>
                        <a:rPr lang="en-GB" sz="2400">
                          <a:solidFill>
                            <a:srgbClr val="D9D9D9"/>
                          </a:solidFill>
                          <a:latin typeface="Arial"/>
                          <a:ea typeface="Arial"/>
                          <a:cs typeface="Arial"/>
                          <a:sym typeface="Arial"/>
                        </a:rPr>
                        <a:t>Go to </a:t>
                      </a:r>
                      <a:r>
                        <a:rPr lang="en-GB" sz="2400">
                          <a:solidFill>
                            <a:srgbClr val="FFC000"/>
                          </a:solidFill>
                          <a:latin typeface="Arial"/>
                          <a:ea typeface="Arial"/>
                          <a:cs typeface="Arial"/>
                          <a:sym typeface="Arial"/>
                        </a:rPr>
                        <a:t>PosterPresentations.com</a:t>
                      </a:r>
                      <a:r>
                        <a:rPr lang="en-GB" sz="2400">
                          <a:solidFill>
                            <a:srgbClr val="D9D9D9"/>
                          </a:solidFill>
                          <a:latin typeface="Arial"/>
                          <a:ea typeface="Arial"/>
                          <a:cs typeface="Arial"/>
                          <a:sym typeface="Arial"/>
                        </a:rPr>
                        <a:t> for more information.</a:t>
                      </a:r>
                      <a:endParaRPr/>
                    </a:p>
                  </a:txBody>
                  <a:tcPr marL="182875" marR="91450" marT="137150" marB="457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5">
                <a:tc gridSpan="3">
                  <a:txBody>
                    <a:bodyPr/>
                    <a:lstStyle/>
                    <a:p>
                      <a:pPr marL="0" marR="0" lvl="0" indent="0" algn="l" rtl="0">
                        <a:spcBef>
                          <a:spcPts val="0"/>
                        </a:spcBef>
                        <a:spcAft>
                          <a:spcPts val="0"/>
                        </a:spcAft>
                        <a:buNone/>
                      </a:pPr>
                      <a:endParaRPr sz="2400">
                        <a:solidFill>
                          <a:srgbClr val="1F3A4E"/>
                        </a:solidFill>
                      </a:endParaRPr>
                    </a:p>
                  </a:txBody>
                  <a:tcPr marL="182875" marR="91450" marT="137150" marB="45725"/>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0">
                <a:tc>
                  <a:txBody>
                    <a:bodyPr/>
                    <a:lstStyle/>
                    <a:p>
                      <a:pPr marL="0" marR="0" lvl="0" indent="0" algn="l" rtl="0">
                        <a:lnSpc>
                          <a:spcPct val="130000"/>
                        </a:lnSpc>
                        <a:spcBef>
                          <a:spcPts val="0"/>
                        </a:spcBef>
                        <a:spcAft>
                          <a:spcPts val="0"/>
                        </a:spcAft>
                        <a:buNone/>
                      </a:pPr>
                      <a:r>
                        <a:rPr lang="en-GB" sz="2000">
                          <a:solidFill>
                            <a:srgbClr val="D8D8D8"/>
                          </a:solidFill>
                          <a:latin typeface="Arial"/>
                          <a:ea typeface="Arial"/>
                          <a:cs typeface="Arial"/>
                          <a:sym typeface="Arial"/>
                        </a:rPr>
                        <a:t>© 2019 PosterPresentations.com</a:t>
                      </a:r>
                      <a:br>
                        <a:rPr lang="en-GB" sz="2000">
                          <a:solidFill>
                            <a:srgbClr val="D8D8D8"/>
                          </a:solidFill>
                          <a:latin typeface="Arial"/>
                          <a:ea typeface="Arial"/>
                          <a:cs typeface="Arial"/>
                          <a:sym typeface="Arial"/>
                        </a:rPr>
                      </a:br>
                      <a:r>
                        <a:rPr lang="en-GB" sz="2000">
                          <a:solidFill>
                            <a:srgbClr val="D8D8D8"/>
                          </a:solidFill>
                          <a:latin typeface="Arial"/>
                          <a:ea typeface="Arial"/>
                          <a:cs typeface="Arial"/>
                          <a:sym typeface="Arial"/>
                        </a:rPr>
                        <a:t>2117 Fourth Street , STE C        </a:t>
                      </a:r>
                      <a:endParaRPr/>
                    </a:p>
                    <a:p>
                      <a:pPr marL="0" marR="0" lvl="0" indent="0" algn="l" rtl="0">
                        <a:lnSpc>
                          <a:spcPct val="130000"/>
                        </a:lnSpc>
                        <a:spcBef>
                          <a:spcPts val="0"/>
                        </a:spcBef>
                        <a:spcAft>
                          <a:spcPts val="0"/>
                        </a:spcAft>
                        <a:buNone/>
                      </a:pPr>
                      <a:r>
                        <a:rPr lang="en-GB" sz="2000">
                          <a:solidFill>
                            <a:srgbClr val="D8D8D8"/>
                          </a:solidFill>
                          <a:latin typeface="Arial"/>
                          <a:ea typeface="Arial"/>
                          <a:cs typeface="Arial"/>
                          <a:sym typeface="Arial"/>
                        </a:rPr>
                        <a:t>Berkeley CA 94710 USA</a:t>
                      </a:r>
                      <a:endParaRPr sz="2000">
                        <a:solidFill>
                          <a:srgbClr val="D8D8D8"/>
                        </a:solidFill>
                        <a:latin typeface="Arial"/>
                        <a:ea typeface="Arial"/>
                        <a:cs typeface="Arial"/>
                        <a:sym typeface="Arial"/>
                      </a:endParaRPr>
                    </a:p>
                  </a:txBody>
                  <a:tcPr marL="182875" marR="91450" marT="137150" marB="45725">
                    <a:solidFill>
                      <a:srgbClr val="010101"/>
                    </a:solidFill>
                  </a:tcPr>
                </a:tc>
                <a:tc gridSpan="2">
                  <a:txBody>
                    <a:bodyPr/>
                    <a:lstStyle/>
                    <a:p>
                      <a:pPr marL="0" marR="0" lvl="0" indent="0" algn="l" rtl="0">
                        <a:lnSpc>
                          <a:spcPct val="100000"/>
                        </a:lnSpc>
                        <a:spcBef>
                          <a:spcPts val="0"/>
                        </a:spcBef>
                        <a:spcAft>
                          <a:spcPts val="0"/>
                        </a:spcAft>
                        <a:buClr>
                          <a:srgbClr val="D0D0D0"/>
                        </a:buClr>
                        <a:buSzPts val="2400"/>
                        <a:buFont typeface="Arial"/>
                        <a:buNone/>
                      </a:pPr>
                      <a:r>
                        <a:rPr lang="en-GB" sz="2400" b="1">
                          <a:solidFill>
                            <a:srgbClr val="D0D0D0"/>
                          </a:solidFill>
                          <a:latin typeface="Arial"/>
                          <a:ea typeface="Arial"/>
                          <a:cs typeface="Arial"/>
                          <a:sym typeface="Arial"/>
                        </a:rPr>
                        <a:t>For complete tutorials visit:</a:t>
                      </a:r>
                      <a:endParaRPr/>
                    </a:p>
                    <a:p>
                      <a:pPr marL="0" marR="0" lvl="0" indent="0" algn="l" rtl="0">
                        <a:lnSpc>
                          <a:spcPct val="100000"/>
                        </a:lnSpc>
                        <a:spcBef>
                          <a:spcPts val="0"/>
                        </a:spcBef>
                        <a:spcAft>
                          <a:spcPts val="0"/>
                        </a:spcAft>
                        <a:buClr>
                          <a:srgbClr val="FFC000"/>
                        </a:buClr>
                        <a:buSzPts val="1800"/>
                        <a:buFont typeface="Arial"/>
                        <a:buNone/>
                      </a:pPr>
                      <a:r>
                        <a:rPr lang="en-GB" sz="1800" b="1">
                          <a:solidFill>
                            <a:srgbClr val="FFC000"/>
                          </a:solidFill>
                          <a:latin typeface="Arial"/>
                          <a:ea typeface="Arial"/>
                          <a:cs typeface="Arial"/>
                          <a:sym typeface="Arial"/>
                        </a:rPr>
                        <a:t>https://www.posterpresentations.com/helpdesk.html</a:t>
                      </a:r>
                      <a:endParaRPr sz="1800">
                        <a:solidFill>
                          <a:srgbClr val="D8D8D8"/>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grpSp>
        <p:nvGrpSpPr>
          <p:cNvPr id="166" name="Google Shape;166;p20"/>
          <p:cNvGrpSpPr/>
          <p:nvPr/>
        </p:nvGrpSpPr>
        <p:grpSpPr>
          <a:xfrm>
            <a:off x="-43304" y="11286"/>
            <a:ext cx="43905392" cy="4120075"/>
            <a:chOff x="-43304" y="11286"/>
            <a:chExt cx="43905392" cy="4120075"/>
          </a:xfrm>
        </p:grpSpPr>
        <p:sp>
          <p:nvSpPr>
            <p:cNvPr id="167" name="Google Shape;167;p20"/>
            <p:cNvSpPr/>
            <p:nvPr/>
          </p:nvSpPr>
          <p:spPr>
            <a:xfrm>
              <a:off x="-1" y="1106328"/>
              <a:ext cx="43854834" cy="3025033"/>
            </a:xfrm>
            <a:prstGeom prst="rect">
              <a:avLst/>
            </a:prstGeom>
            <a:gradFill>
              <a:gsLst>
                <a:gs pos="0">
                  <a:schemeClr val="accent6"/>
                </a:gs>
                <a:gs pos="100000">
                  <a:schemeClr val="accent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grpSp>
          <p:nvGrpSpPr>
            <p:cNvPr id="168" name="Google Shape;168;p20"/>
            <p:cNvGrpSpPr/>
            <p:nvPr/>
          </p:nvGrpSpPr>
          <p:grpSpPr>
            <a:xfrm>
              <a:off x="-43304" y="11286"/>
              <a:ext cx="43905392" cy="4036528"/>
              <a:chOff x="-14192" y="1382"/>
              <a:chExt cx="27451941" cy="4572641"/>
            </a:xfrm>
          </p:grpSpPr>
          <p:sp>
            <p:nvSpPr>
              <p:cNvPr id="169" name="Google Shape;169;p20"/>
              <p:cNvSpPr/>
              <p:nvPr/>
            </p:nvSpPr>
            <p:spPr>
              <a:xfrm>
                <a:off x="4001" y="707797"/>
                <a:ext cx="27429212" cy="3866226"/>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70" name="Google Shape;170;p20"/>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71" name="Google Shape;171;p20"/>
              <p:cNvSpPr/>
              <p:nvPr/>
            </p:nvSpPr>
            <p:spPr>
              <a:xfrm>
                <a:off x="-14192" y="1382"/>
                <a:ext cx="27451941" cy="4570665"/>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accent1"/>
                  </a:solidFill>
                  <a:latin typeface="Calibri"/>
                  <a:ea typeface="Calibri"/>
                  <a:cs typeface="Calibri"/>
                  <a:sym typeface="Calibri"/>
                </a:endParaRPr>
              </a:p>
            </p:txBody>
          </p:sp>
        </p:grpSp>
      </p:grpSp>
    </p:spTree>
  </p:cSld>
  <p:clrMap bg1="lt1" tx1="dk1" bg2="dk2" tx2="lt2" accent1="accent1" accent2="accent2" accent3="accent3" accent4="accent4" accent5="accent5" accent6="accent6" hlink="hlink" folHlink="folHlink"/>
  <p:sldLayoutIdLst>
    <p:sldLayoutId id="2147483665"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904">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0"/>
        <p:cNvGrpSpPr/>
        <p:nvPr/>
      </p:nvGrpSpPr>
      <p:grpSpPr>
        <a:xfrm>
          <a:off x="0" y="0"/>
          <a:ext cx="0" cy="0"/>
          <a:chOff x="0" y="0"/>
          <a:chExt cx="0" cy="0"/>
        </a:xfrm>
      </p:grpSpPr>
      <p:sp>
        <p:nvSpPr>
          <p:cNvPr id="191" name="Google Shape;191;p22"/>
          <p:cNvSpPr/>
          <p:nvPr/>
        </p:nvSpPr>
        <p:spPr>
          <a:xfrm>
            <a:off x="483426" y="4691266"/>
            <a:ext cx="10058400" cy="2651827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92" name="Google Shape;192;p22"/>
          <p:cNvSpPr/>
          <p:nvPr/>
        </p:nvSpPr>
        <p:spPr>
          <a:xfrm>
            <a:off x="33320262" y="4691266"/>
            <a:ext cx="10058400" cy="26518273"/>
          </a:xfrm>
          <a:prstGeom prst="roundRect">
            <a:avLst>
              <a:gd name="adj" fmla="val 1956"/>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93" name="Google Shape;193;p22"/>
          <p:cNvSpPr/>
          <p:nvPr/>
        </p:nvSpPr>
        <p:spPr>
          <a:xfrm>
            <a:off x="11442847" y="4691266"/>
            <a:ext cx="20978625" cy="26518273"/>
          </a:xfrm>
          <a:prstGeom prst="roundRect">
            <a:avLst>
              <a:gd name="adj" fmla="val 957"/>
            </a:avLst>
          </a:prstGeom>
          <a:noFill/>
          <a:ln w="254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grpSp>
        <p:nvGrpSpPr>
          <p:cNvPr id="194" name="Google Shape;194;p22"/>
          <p:cNvGrpSpPr/>
          <p:nvPr/>
        </p:nvGrpSpPr>
        <p:grpSpPr>
          <a:xfrm rot="10800000">
            <a:off x="-36600" y="31404884"/>
            <a:ext cx="43927800" cy="1502229"/>
            <a:chOff x="-14192" y="1382"/>
            <a:chExt cx="27451941" cy="4572641"/>
          </a:xfrm>
        </p:grpSpPr>
        <p:sp>
          <p:nvSpPr>
            <p:cNvPr id="195" name="Google Shape;195;p22"/>
            <p:cNvSpPr/>
            <p:nvPr/>
          </p:nvSpPr>
          <p:spPr>
            <a:xfrm>
              <a:off x="4001" y="707796"/>
              <a:ext cx="27429212" cy="3866227"/>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96" name="Google Shape;196;p22"/>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197" name="Google Shape;197;p22"/>
            <p:cNvSpPr/>
            <p:nvPr/>
          </p:nvSpPr>
          <p:spPr>
            <a:xfrm>
              <a:off x="-14192" y="1382"/>
              <a:ext cx="27451941" cy="4570666"/>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accent1"/>
                </a:solidFill>
                <a:latin typeface="Calibri"/>
                <a:ea typeface="Calibri"/>
                <a:cs typeface="Calibri"/>
                <a:sym typeface="Calibri"/>
              </a:endParaRPr>
            </a:p>
          </p:txBody>
        </p:sp>
      </p:grpSp>
      <p:sp>
        <p:nvSpPr>
          <p:cNvPr id="198" name="Google Shape;198;p22"/>
          <p:cNvSpPr txBox="1"/>
          <p:nvPr/>
        </p:nvSpPr>
        <p:spPr>
          <a:xfrm>
            <a:off x="1003118" y="32156325"/>
            <a:ext cx="3786383" cy="329308"/>
          </a:xfrm>
          <a:prstGeom prst="rect">
            <a:avLst/>
          </a:prstGeom>
          <a:noFill/>
          <a:ln>
            <a:noFill/>
          </a:ln>
        </p:spPr>
        <p:txBody>
          <a:bodyPr spcFirstLastPara="1" wrap="square" lIns="78275" tIns="39125" rIns="78275" bIns="39125" anchor="t" anchorCtr="0">
            <a:spAutoFit/>
          </a:bodyPr>
          <a:lstStyle/>
          <a:p>
            <a:pPr marL="0" marR="0" lvl="0" indent="0" algn="l" rtl="0">
              <a:lnSpc>
                <a:spcPct val="65000"/>
              </a:lnSpc>
              <a:spcBef>
                <a:spcPts val="0"/>
              </a:spcBef>
              <a:spcAft>
                <a:spcPts val="0"/>
              </a:spcAft>
              <a:buNone/>
            </a:pPr>
            <a:r>
              <a:rPr lang="en-GB" sz="600" b="1">
                <a:solidFill>
                  <a:srgbClr val="BFBFBF"/>
                </a:solidFill>
                <a:latin typeface="Arial"/>
                <a:ea typeface="Arial"/>
                <a:cs typeface="Arial"/>
                <a:sym typeface="Arial"/>
              </a:rPr>
              <a:t>RESEARCH POSTER PRESENTATION DESIGN © 2019</a:t>
            </a:r>
            <a:endParaRPr/>
          </a:p>
          <a:p>
            <a:pPr marL="0" marR="0" lvl="0" indent="0" algn="l" rtl="0">
              <a:lnSpc>
                <a:spcPct val="65000"/>
              </a:lnSpc>
              <a:spcBef>
                <a:spcPts val="525"/>
              </a:spcBef>
              <a:spcAft>
                <a:spcPts val="0"/>
              </a:spcAft>
              <a:buNone/>
            </a:pPr>
            <a:r>
              <a:rPr lang="en-GB" sz="1050" b="1">
                <a:solidFill>
                  <a:srgbClr val="BFBFBF"/>
                </a:solidFill>
                <a:latin typeface="Arial"/>
                <a:ea typeface="Arial"/>
                <a:cs typeface="Arial"/>
                <a:sym typeface="Arial"/>
              </a:rPr>
              <a:t>www.PosterPresentations.com</a:t>
            </a:r>
            <a:endParaRPr/>
          </a:p>
        </p:txBody>
      </p:sp>
      <p:graphicFrame>
        <p:nvGraphicFramePr>
          <p:cNvPr id="199" name="Google Shape;199;p22"/>
          <p:cNvGraphicFramePr/>
          <p:nvPr/>
        </p:nvGraphicFramePr>
        <p:xfrm>
          <a:off x="-10611120" y="14098"/>
          <a:ext cx="3000000" cy="3000000"/>
        </p:xfrm>
        <a:graphic>
          <a:graphicData uri="http://schemas.openxmlformats.org/drawingml/2006/table">
            <a:tbl>
              <a:tblPr firstRow="1" bandRow="1">
                <a:noFill/>
                <a:tableStyleId>{495FA82A-D54B-46B1-A147-2FCCE32106AE}</a:tableStyleId>
              </a:tblPr>
              <a:tblGrid>
                <a:gridCol w="4192250">
                  <a:extLst>
                    <a:ext uri="{9D8B030D-6E8A-4147-A177-3AD203B41FA5}">
                      <a16:colId xmlns:a16="http://schemas.microsoft.com/office/drawing/2014/main" val="20000"/>
                    </a:ext>
                  </a:extLst>
                </a:gridCol>
                <a:gridCol w="5584625">
                  <a:extLst>
                    <a:ext uri="{9D8B030D-6E8A-4147-A177-3AD203B41FA5}">
                      <a16:colId xmlns:a16="http://schemas.microsoft.com/office/drawing/2014/main" val="20001"/>
                    </a:ext>
                  </a:extLst>
                </a:gridCol>
              </a:tblGrid>
              <a:tr h="1329125">
                <a:tc gridSpan="2">
                  <a:txBody>
                    <a:bodyPr/>
                    <a:lstStyle/>
                    <a:p>
                      <a:pPr marL="0" marR="0" lvl="0" indent="0" algn="ctr" rtl="0">
                        <a:lnSpc>
                          <a:spcPct val="100000"/>
                        </a:lnSpc>
                        <a:spcBef>
                          <a:spcPts val="0"/>
                        </a:spcBef>
                        <a:spcAft>
                          <a:spcPts val="0"/>
                        </a:spcAft>
                        <a:buClr>
                          <a:srgbClr val="1F3A4E"/>
                        </a:buClr>
                        <a:buSzPts val="3600"/>
                        <a:buFont typeface="Arial Black"/>
                        <a:buNone/>
                      </a:pPr>
                      <a:r>
                        <a:rPr lang="en-GB" sz="3600" b="0" u="none" strike="noStrike" cap="none">
                          <a:solidFill>
                            <a:srgbClr val="1F3A4E"/>
                          </a:solidFill>
                          <a:latin typeface="Arial Black"/>
                          <a:ea typeface="Arial Black"/>
                          <a:cs typeface="Arial Black"/>
                          <a:sym typeface="Arial Black"/>
                        </a:rPr>
                        <a:t>QUICK START GUIDE</a:t>
                      </a:r>
                      <a:br>
                        <a:rPr lang="en-GB" sz="3600" b="0" u="none" strike="noStrike" cap="none">
                          <a:solidFill>
                            <a:srgbClr val="1F3A4E"/>
                          </a:solidFill>
                          <a:latin typeface="Arial Black"/>
                          <a:ea typeface="Arial Black"/>
                          <a:cs typeface="Arial Black"/>
                          <a:sym typeface="Arial Black"/>
                        </a:rPr>
                      </a:br>
                      <a:r>
                        <a:rPr lang="en-GB" sz="2800" b="1" u="none" strike="noStrike" cap="none">
                          <a:solidFill>
                            <a:srgbClr val="FF0000"/>
                          </a:solidFill>
                          <a:latin typeface="Trebuchet MS"/>
                          <a:ea typeface="Trebuchet MS"/>
                          <a:cs typeface="Trebuchet MS"/>
                          <a:sym typeface="Trebuchet MS"/>
                        </a:rPr>
                        <a:t>(THIS SIDEBAR WILL NOT PRINT)</a:t>
                      </a:r>
                      <a:endParaRPr sz="3600" b="1" u="none" strike="noStrike" cap="none">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5">
                <a:tc gridSpan="2">
                  <a:txBody>
                    <a:bodyPr/>
                    <a:lstStyle/>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This PowerPoint template produces a </a:t>
                      </a:r>
                      <a:r>
                        <a:rPr lang="en-GB" sz="2000" i="0" u="none" strike="noStrike" cap="none">
                          <a:solidFill>
                            <a:srgbClr val="FFC000"/>
                          </a:solidFill>
                          <a:latin typeface="Arial"/>
                          <a:ea typeface="Arial"/>
                          <a:cs typeface="Arial"/>
                          <a:sym typeface="Arial"/>
                        </a:rPr>
                        <a:t>36"x48" </a:t>
                      </a:r>
                      <a:r>
                        <a:rPr lang="en-GB" sz="2000" i="0" u="none" strike="noStrike" cap="none">
                          <a:solidFill>
                            <a:srgbClr val="D9D9D9"/>
                          </a:solidFill>
                          <a:latin typeface="Arial"/>
                          <a:ea typeface="Arial"/>
                          <a:cs typeface="Arial"/>
                          <a:sym typeface="Arial"/>
                        </a:rPr>
                        <a:t>presentation poster. You can use it to create your research poster by placing your title, subtitle, text, tables, charts and photos. </a:t>
                      </a:r>
                      <a:endParaRPr/>
                    </a:p>
                    <a:p>
                      <a:pPr marL="0" marR="0" lvl="0" indent="0" algn="l" rtl="0">
                        <a:spcBef>
                          <a:spcPts val="0"/>
                        </a:spcBef>
                        <a:spcAft>
                          <a:spcPts val="0"/>
                        </a:spcAft>
                        <a:buNone/>
                      </a:pPr>
                      <a:endParaRPr sz="2000" i="0" u="none" strike="noStrike" cap="none">
                        <a:solidFill>
                          <a:srgbClr val="D9D9D9"/>
                        </a:solidFill>
                        <a:latin typeface="Arial"/>
                        <a:ea typeface="Arial"/>
                        <a:cs typeface="Arial"/>
                        <a:sym typeface="Arial"/>
                      </a:endParaRPr>
                    </a:p>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We provide a series of online tutorials that will guide you through the poster design process and answer your poster production questions. For complete template tutorials,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the  </a:t>
                      </a:r>
                      <a:r>
                        <a:rPr lang="en-GB" sz="2000" i="0" u="none" strike="noStrike" cap="none">
                          <a:solidFill>
                            <a:srgbClr val="FFC000"/>
                          </a:solidFill>
                          <a:latin typeface="Arial"/>
                          <a:ea typeface="Arial"/>
                          <a:cs typeface="Arial"/>
                          <a:sym typeface="Arial"/>
                        </a:rPr>
                        <a:t>HELP DESK</a:t>
                      </a:r>
                      <a:r>
                        <a:rPr lang="en-GB" sz="2000" i="0" u="none" strike="noStrike" cap="none">
                          <a:solidFill>
                            <a:srgbClr val="D9D9D9"/>
                          </a:solidFill>
                          <a:latin typeface="Arial"/>
                          <a:ea typeface="Arial"/>
                          <a:cs typeface="Arial"/>
                          <a:sym typeface="Arial"/>
                        </a:rPr>
                        <a:t> tab.</a:t>
                      </a:r>
                      <a:endParaRPr/>
                    </a:p>
                    <a:p>
                      <a:pPr marL="0" marR="0" lvl="0" indent="0" algn="l" rtl="0">
                        <a:spcBef>
                          <a:spcPts val="0"/>
                        </a:spcBef>
                        <a:spcAft>
                          <a:spcPts val="0"/>
                        </a:spcAft>
                        <a:buNone/>
                      </a:pPr>
                      <a:endParaRPr sz="2000" i="0" u="none" strike="noStrike" cap="none">
                        <a:solidFill>
                          <a:srgbClr val="D9D9D9"/>
                        </a:solidFill>
                        <a:latin typeface="Arial"/>
                        <a:ea typeface="Arial"/>
                        <a:cs typeface="Arial"/>
                        <a:sym typeface="Arial"/>
                      </a:endParaRPr>
                    </a:p>
                    <a:p>
                      <a:pPr marL="0" marR="0" lvl="0" indent="0" algn="l" rtl="0">
                        <a:spcBef>
                          <a:spcPts val="0"/>
                        </a:spcBef>
                        <a:spcAft>
                          <a:spcPts val="0"/>
                        </a:spcAft>
                        <a:buNone/>
                      </a:pPr>
                      <a:r>
                        <a:rPr lang="en-GB" sz="2000" i="0" u="none" strike="noStrike" cap="none">
                          <a:solidFill>
                            <a:srgbClr val="D9D9D9"/>
                          </a:solidFill>
                          <a:latin typeface="Arial"/>
                          <a:ea typeface="Arial"/>
                          <a:cs typeface="Arial"/>
                          <a:sym typeface="Arial"/>
                        </a:rPr>
                        <a:t>To print your poster using our same-day professional printing service, go online to </a:t>
                      </a:r>
                      <a:r>
                        <a:rPr lang="en-GB" sz="2000" i="0" u="none" strike="noStrike" cap="none">
                          <a:solidFill>
                            <a:srgbClr val="FFC000"/>
                          </a:solidFill>
                          <a:latin typeface="Arial"/>
                          <a:ea typeface="Arial"/>
                          <a:cs typeface="Arial"/>
                          <a:sym typeface="Arial"/>
                        </a:rPr>
                        <a:t>PosterPresentations.com</a:t>
                      </a:r>
                      <a:r>
                        <a:rPr lang="en-GB" sz="2000" i="0" u="none" strike="noStrike" cap="none">
                          <a:solidFill>
                            <a:srgbClr val="D9D9D9"/>
                          </a:solidFill>
                          <a:latin typeface="Arial"/>
                          <a:ea typeface="Arial"/>
                          <a:cs typeface="Arial"/>
                          <a:sym typeface="Arial"/>
                        </a:rPr>
                        <a:t> and click on "</a:t>
                      </a:r>
                      <a:r>
                        <a:rPr lang="en-GB" sz="2000" i="0" u="none" strike="noStrike" cap="none">
                          <a:solidFill>
                            <a:srgbClr val="FFC000"/>
                          </a:solidFill>
                          <a:latin typeface="Arial"/>
                          <a:ea typeface="Arial"/>
                          <a:cs typeface="Arial"/>
                          <a:sym typeface="Arial"/>
                        </a:rPr>
                        <a:t>Order your poster</a:t>
                      </a:r>
                      <a:r>
                        <a:rPr lang="en-GB" sz="2000" i="0" u="none" strike="noStrike" cap="none">
                          <a:solidFill>
                            <a:srgbClr val="D9D9D9"/>
                          </a:solidFill>
                          <a:latin typeface="Arial"/>
                          <a:ea typeface="Arial"/>
                          <a:cs typeface="Arial"/>
                          <a:sym typeface="Arial"/>
                        </a:rPr>
                        <a:t>".</a:t>
                      </a:r>
                      <a:endParaRPr sz="2000" b="1" u="none" strike="noStrike" cap="none">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1"/>
                  </a:ext>
                </a:extLst>
              </a:tr>
              <a:tr h="4572425">
                <a:tc>
                  <a:txBody>
                    <a:bodyPr/>
                    <a:lstStyle/>
                    <a:p>
                      <a:pPr marL="0" marR="0" lvl="0" indent="0" algn="ctr" rtl="0">
                        <a:spcBef>
                          <a:spcPts val="0"/>
                        </a:spcBef>
                        <a:spcAft>
                          <a:spcPts val="0"/>
                        </a:spcAft>
                        <a:buNone/>
                      </a:pPr>
                      <a:endParaRPr sz="2000" u="none" strike="noStrike" cap="none">
                        <a:solidFill>
                          <a:srgbClr val="1F3A4E"/>
                        </a:solidFill>
                      </a:endParaRPr>
                    </a:p>
                    <a:p>
                      <a:pPr marL="0" marR="0" lvl="0" indent="0" algn="ctr" rtl="0">
                        <a:spcBef>
                          <a:spcPts val="0"/>
                        </a:spcBef>
                        <a:spcAft>
                          <a:spcPts val="0"/>
                        </a:spcAft>
                        <a:buNone/>
                      </a:pPr>
                      <a:endParaRPr sz="2000" u="none" strike="noStrike" cap="none">
                        <a:solidFill>
                          <a:srgbClr val="1F3A4E"/>
                        </a:solidFill>
                      </a:endParaRPr>
                    </a:p>
                    <a:p>
                      <a:pPr marL="0" marR="0" lvl="0" indent="0" algn="ctr" rtl="0">
                        <a:spcBef>
                          <a:spcPts val="0"/>
                        </a:spcBef>
                        <a:spcAft>
                          <a:spcPts val="0"/>
                        </a:spcAft>
                        <a:buNone/>
                      </a:pPr>
                      <a:r>
                        <a:rPr lang="en-GB" sz="2000" u="none" strike="noStrike" cap="none">
                          <a:solidFill>
                            <a:schemeClr val="lt1"/>
                          </a:solidFill>
                          <a:latin typeface="Arial"/>
                          <a:ea typeface="Arial"/>
                          <a:cs typeface="Arial"/>
                          <a:sym typeface="Arial"/>
                        </a:rPr>
                        <a:t>This is a template for a </a:t>
                      </a:r>
                      <a:endParaRPr/>
                    </a:p>
                    <a:p>
                      <a:pPr marL="0" marR="0" lvl="0" indent="0" algn="ctr" rtl="0">
                        <a:spcBef>
                          <a:spcPts val="0"/>
                        </a:spcBef>
                        <a:spcAft>
                          <a:spcPts val="0"/>
                        </a:spcAft>
                        <a:buNone/>
                      </a:pPr>
                      <a:r>
                        <a:rPr lang="en-GB" sz="2000" u="none" strike="noStrike" cap="none">
                          <a:solidFill>
                            <a:schemeClr val="lt1"/>
                          </a:solidFill>
                          <a:latin typeface="Arial"/>
                          <a:ea typeface="Arial"/>
                          <a:cs typeface="Arial"/>
                          <a:sym typeface="Arial"/>
                        </a:rPr>
                        <a:t>presentation poster</a:t>
                      </a:r>
                      <a:br>
                        <a:rPr lang="en-GB" sz="2000" u="none" strike="noStrike" cap="none">
                          <a:solidFill>
                            <a:schemeClr val="lt1"/>
                          </a:solidFill>
                          <a:latin typeface="Arial"/>
                          <a:ea typeface="Arial"/>
                          <a:cs typeface="Arial"/>
                          <a:sym typeface="Arial"/>
                        </a:rPr>
                      </a:br>
                      <a:r>
                        <a:rPr lang="en-GB" sz="3600" b="1" u="none" strike="noStrike" cap="none">
                          <a:solidFill>
                            <a:srgbClr val="FFC000"/>
                          </a:solidFill>
                          <a:latin typeface="Arial"/>
                          <a:ea typeface="Arial"/>
                          <a:cs typeface="Arial"/>
                          <a:sym typeface="Arial"/>
                        </a:rPr>
                        <a:t>36 inches tall</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by</a:t>
                      </a:r>
                      <a:br>
                        <a:rPr lang="en-GB" sz="3600" b="1" u="none" strike="noStrike" cap="none">
                          <a:solidFill>
                            <a:srgbClr val="FFC000"/>
                          </a:solidFill>
                          <a:latin typeface="Arial"/>
                          <a:ea typeface="Arial"/>
                          <a:cs typeface="Arial"/>
                          <a:sym typeface="Arial"/>
                        </a:rPr>
                      </a:br>
                      <a:r>
                        <a:rPr lang="en-GB" sz="3600" b="1" u="none" strike="noStrike" cap="none">
                          <a:solidFill>
                            <a:srgbClr val="FFC000"/>
                          </a:solidFill>
                          <a:latin typeface="Arial"/>
                          <a:ea typeface="Arial"/>
                          <a:cs typeface="Arial"/>
                          <a:sym typeface="Arial"/>
                        </a:rPr>
                        <a:t>48 inches wide</a:t>
                      </a:r>
                      <a:br>
                        <a:rPr lang="en-GB" sz="2000" u="none" strike="noStrike" cap="none">
                          <a:solidFill>
                            <a:schemeClr val="lt1"/>
                          </a:solidFill>
                          <a:latin typeface="Arial"/>
                          <a:ea typeface="Arial"/>
                          <a:cs typeface="Arial"/>
                          <a:sym typeface="Arial"/>
                        </a:rPr>
                      </a:br>
                      <a:endParaRPr sz="2000" u="none" strike="noStrike" cap="none">
                        <a:solidFill>
                          <a:srgbClr val="1F3A4E"/>
                        </a:solidFill>
                      </a:endParaRPr>
                    </a:p>
                  </a:txBody>
                  <a:tcPr marL="91450" marR="91450" marT="45725" marB="45725">
                    <a:solidFill>
                      <a:srgbClr val="010101"/>
                    </a:solidFill>
                  </a:tcPr>
                </a:tc>
                <a:tc>
                  <a:txBody>
                    <a:bodyPr/>
                    <a:lstStyle/>
                    <a:p>
                      <a:pPr marL="0" marR="0" lvl="0" indent="0" algn="l" rtl="0">
                        <a:lnSpc>
                          <a:spcPct val="100000"/>
                        </a:lnSpc>
                        <a:spcBef>
                          <a:spcPts val="0"/>
                        </a:spcBef>
                        <a:spcAft>
                          <a:spcPts val="0"/>
                        </a:spcAft>
                        <a:buClr>
                          <a:srgbClr val="FFC000"/>
                        </a:buClr>
                        <a:buSzPts val="2400"/>
                        <a:buFont typeface="Arial"/>
                        <a:buNone/>
                      </a:pPr>
                      <a:r>
                        <a:rPr lang="en-GB" sz="2400" b="1" u="none" strike="noStrike" cap="none">
                          <a:solidFill>
                            <a:srgbClr val="FFC000"/>
                          </a:solidFill>
                          <a:latin typeface="Arial"/>
                          <a:ea typeface="Arial"/>
                          <a:cs typeface="Arial"/>
                          <a:sym typeface="Arial"/>
                        </a:rPr>
                        <a:t>Important: Check the template size</a:t>
                      </a:r>
                      <a:br>
                        <a:rPr lang="en-GB" sz="2000" b="0" u="none" strike="noStrike" cap="none">
                          <a:solidFill>
                            <a:srgbClr val="FFC000"/>
                          </a:solidFill>
                          <a:latin typeface="Arial"/>
                          <a:ea typeface="Arial"/>
                          <a:cs typeface="Arial"/>
                          <a:sym typeface="Arial"/>
                        </a:rPr>
                      </a:br>
                      <a:r>
                        <a:rPr lang="en-GB" sz="2000" b="0" u="none" strike="noStrike" cap="none">
                          <a:solidFill>
                            <a:srgbClr val="D9D9D9"/>
                          </a:solidFill>
                          <a:latin typeface="Arial"/>
                          <a:ea typeface="Arial"/>
                          <a:cs typeface="Arial"/>
                          <a:sym typeface="Arial"/>
                        </a:rPr>
                        <a:t>Before you start working on your poster and to avoid printing problems check that you have downloaded and that you are using the correct size template for your poster presentation.</a:t>
                      </a:r>
                      <a:br>
                        <a:rPr lang="en-GB" sz="2000" b="0" u="none" strike="noStrike" cap="none">
                          <a:solidFill>
                            <a:srgbClr val="D9D9D9"/>
                          </a:solidFill>
                          <a:latin typeface="Arial"/>
                          <a:ea typeface="Arial"/>
                          <a:cs typeface="Arial"/>
                          <a:sym typeface="Arial"/>
                        </a:rPr>
                      </a:br>
                      <a:r>
                        <a:rPr lang="en-GB" sz="2000" b="0" u="none" strike="noStrike" cap="none">
                          <a:solidFill>
                            <a:srgbClr val="D9D9D9"/>
                          </a:solidFill>
                          <a:latin typeface="Arial"/>
                          <a:ea typeface="Arial"/>
                          <a:cs typeface="Arial"/>
                          <a:sym typeface="Arial"/>
                        </a:rPr>
                        <a:t>This template can also be printed at the following sizes without distortion and without any additional formatting:</a:t>
                      </a:r>
                      <a:br>
                        <a:rPr lang="en-GB" sz="2000" b="0" u="none" strike="noStrike" cap="none">
                          <a:solidFill>
                            <a:srgbClr val="D9D9D9"/>
                          </a:solidFill>
                          <a:latin typeface="Arial"/>
                          <a:ea typeface="Arial"/>
                          <a:cs typeface="Arial"/>
                          <a:sym typeface="Arial"/>
                        </a:rPr>
                      </a:br>
                      <a:r>
                        <a:rPr lang="en-GB" sz="2000" b="0" u="none" strike="noStrike" cap="none">
                          <a:solidFill>
                            <a:srgbClr val="FFC000"/>
                          </a:solidFill>
                          <a:latin typeface="Arial"/>
                          <a:ea typeface="Arial"/>
                          <a:cs typeface="Arial"/>
                          <a:sym typeface="Arial"/>
                        </a:rPr>
                        <a:t>30 tall x 40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42 tall x 56 wide</a:t>
                      </a:r>
                      <a:br>
                        <a:rPr lang="en-GB" sz="2000" b="0" u="none" strike="noStrike" cap="none">
                          <a:solidFill>
                            <a:srgbClr val="FFC000"/>
                          </a:solidFill>
                          <a:latin typeface="Arial"/>
                          <a:ea typeface="Arial"/>
                          <a:cs typeface="Arial"/>
                          <a:sym typeface="Arial"/>
                        </a:rPr>
                      </a:br>
                      <a:r>
                        <a:rPr lang="en-GB" sz="2000" b="0" u="none" strike="noStrike" cap="none">
                          <a:solidFill>
                            <a:srgbClr val="FFC000"/>
                          </a:solidFill>
                          <a:latin typeface="Arial"/>
                          <a:ea typeface="Arial"/>
                          <a:cs typeface="Arial"/>
                          <a:sym typeface="Arial"/>
                        </a:rPr>
                        <a:t>48 tall x 64 wide</a:t>
                      </a:r>
                      <a:endParaRPr/>
                    </a:p>
                  </a:txBody>
                  <a:tcPr marL="182875" marR="91450" marT="137150" marB="45725">
                    <a:solidFill>
                      <a:srgbClr val="010101"/>
                    </a:solidFill>
                  </a:tcPr>
                </a:tc>
                <a:extLst>
                  <a:ext uri="{0D108BD9-81ED-4DB2-BD59-A6C34878D82A}">
                    <a16:rowId xmlns:a16="http://schemas.microsoft.com/office/drawing/2014/main" val="10002"/>
                  </a:ext>
                </a:extLst>
              </a:tr>
              <a:tr h="4288700">
                <a:tc>
                  <a:txBody>
                    <a:bodyPr/>
                    <a:lstStyle/>
                    <a:p>
                      <a:pPr marL="0" marR="0" lvl="0" indent="0" algn="l" rtl="0">
                        <a:spcBef>
                          <a:spcPts val="0"/>
                        </a:spcBef>
                        <a:spcAft>
                          <a:spcPts val="0"/>
                        </a:spcAft>
                        <a:buNone/>
                      </a:pPr>
                      <a:endParaRPr sz="2000">
                        <a:solidFill>
                          <a:srgbClr val="1F3A4E"/>
                        </a:solidFill>
                      </a:endParaRPr>
                    </a:p>
                  </a:txBody>
                  <a:tcPr marL="91450" marR="91450" marT="45725" marB="45725"/>
                </a:tc>
                <a:tc>
                  <a:txBody>
                    <a:bodyPr/>
                    <a:lstStyle/>
                    <a:p>
                      <a:pPr marL="0" marR="0" lvl="0" indent="0" algn="l" rtl="0">
                        <a:spcBef>
                          <a:spcPts val="0"/>
                        </a:spcBef>
                        <a:spcAft>
                          <a:spcPts val="0"/>
                        </a:spcAft>
                        <a:buNone/>
                      </a:pPr>
                      <a:r>
                        <a:rPr lang="en-GB" sz="2400" b="1">
                          <a:solidFill>
                            <a:srgbClr val="FFC000"/>
                          </a:solidFill>
                          <a:latin typeface="Arial"/>
                          <a:ea typeface="Arial"/>
                          <a:cs typeface="Arial"/>
                          <a:sym typeface="Arial"/>
                        </a:rPr>
                        <a:t>How to </a:t>
                      </a:r>
                      <a:r>
                        <a:rPr lang="en-GB" sz="4000" b="1">
                          <a:solidFill>
                            <a:srgbClr val="FFC000"/>
                          </a:solidFill>
                          <a:latin typeface="Arial"/>
                          <a:ea typeface="Arial"/>
                          <a:cs typeface="Arial"/>
                          <a:sym typeface="Arial"/>
                        </a:rPr>
                        <a:t>Zoom in </a:t>
                      </a:r>
                      <a:r>
                        <a:rPr lang="en-GB" sz="2400" b="1">
                          <a:solidFill>
                            <a:srgbClr val="FFC000"/>
                          </a:solidFill>
                          <a:latin typeface="Arial"/>
                          <a:ea typeface="Arial"/>
                          <a:cs typeface="Arial"/>
                          <a:sym typeface="Arial"/>
                        </a:rPr>
                        <a:t>and </a:t>
                      </a:r>
                      <a:r>
                        <a:rPr lang="en-GB" sz="1800" b="1">
                          <a:solidFill>
                            <a:srgbClr val="FFC000"/>
                          </a:solidFill>
                          <a:latin typeface="Arial"/>
                          <a:ea typeface="Arial"/>
                          <a:cs typeface="Arial"/>
                          <a:sym typeface="Arial"/>
                        </a:rPr>
                        <a:t>out</a:t>
                      </a:r>
                      <a:endParaRPr sz="2400" b="1">
                        <a:solidFill>
                          <a:srgbClr val="FFC000"/>
                        </a:solidFill>
                        <a:latin typeface="Arial"/>
                        <a:ea typeface="Arial"/>
                        <a:cs typeface="Arial"/>
                        <a:sym typeface="Arial"/>
                      </a:endParaRPr>
                    </a:p>
                    <a:p>
                      <a:pPr marL="0" marR="0" lvl="0" indent="0" algn="l" rtl="0">
                        <a:spcBef>
                          <a:spcPts val="0"/>
                        </a:spcBef>
                        <a:spcAft>
                          <a:spcPts val="0"/>
                        </a:spcAft>
                        <a:buNone/>
                      </a:pPr>
                      <a:r>
                        <a:rPr lang="en-GB" sz="2000" b="0">
                          <a:solidFill>
                            <a:srgbClr val="D9D9D9"/>
                          </a:solidFill>
                          <a:latin typeface="Arial"/>
                          <a:ea typeface="Arial"/>
                          <a:cs typeface="Arial"/>
                          <a:sym typeface="Arial"/>
                        </a:rPr>
                        <a:t>Use the PowerPoint zoom tool to adjust the screen magnification to view comfortably. PowerPoint provides 2 ways to zoom: </a:t>
                      </a:r>
                      <a:br>
                        <a:rPr lang="en-GB" sz="2000" b="0">
                          <a:solidFill>
                            <a:srgbClr val="D9D9D9"/>
                          </a:solidFill>
                          <a:latin typeface="Arial"/>
                          <a:ea typeface="Arial"/>
                          <a:cs typeface="Arial"/>
                          <a:sym typeface="Arial"/>
                        </a:rPr>
                      </a:br>
                      <a:r>
                        <a:rPr lang="en-GB" sz="2000" b="0">
                          <a:solidFill>
                            <a:srgbClr val="FFC000"/>
                          </a:solidFill>
                          <a:latin typeface="Arial"/>
                          <a:ea typeface="Arial"/>
                          <a:cs typeface="Arial"/>
                          <a:sym typeface="Arial"/>
                        </a:rPr>
                        <a:t>1. </a:t>
                      </a:r>
                      <a:r>
                        <a:rPr lang="en-GB" sz="2000" b="0">
                          <a:solidFill>
                            <a:srgbClr val="D9D9D9"/>
                          </a:solidFill>
                          <a:latin typeface="Arial"/>
                          <a:ea typeface="Arial"/>
                          <a:cs typeface="Arial"/>
                          <a:sym typeface="Arial"/>
                        </a:rPr>
                        <a:t>On the top menu bar click on the VIEW tab and then click on ZOOM. Choose the zoom percentage that works best for you. </a:t>
                      </a:r>
                      <a:br>
                        <a:rPr lang="en-GB" sz="2000" b="0">
                          <a:solidFill>
                            <a:srgbClr val="D9D9D9"/>
                          </a:solidFill>
                          <a:latin typeface="Arial"/>
                          <a:ea typeface="Arial"/>
                          <a:cs typeface="Arial"/>
                          <a:sym typeface="Arial"/>
                        </a:rPr>
                      </a:br>
                      <a:r>
                        <a:rPr lang="en-GB" sz="2000" b="0">
                          <a:solidFill>
                            <a:srgbClr val="FFC000"/>
                          </a:solidFill>
                          <a:latin typeface="Arial"/>
                          <a:ea typeface="Arial"/>
                          <a:cs typeface="Arial"/>
                          <a:sym typeface="Arial"/>
                        </a:rPr>
                        <a:t>2. </a:t>
                      </a:r>
                      <a:r>
                        <a:rPr lang="en-GB" sz="2000" b="0">
                          <a:solidFill>
                            <a:srgbClr val="D9D9D9"/>
                          </a:solidFill>
                          <a:latin typeface="Arial"/>
                          <a:ea typeface="Arial"/>
                          <a:cs typeface="Arial"/>
                          <a:sym typeface="Arial"/>
                        </a:rPr>
                        <a:t>For better zoom flexibility, use the zoom slider at the bottom right of the window.</a:t>
                      </a:r>
                      <a:endParaRPr/>
                    </a:p>
                  </a:txBody>
                  <a:tcPr marL="182875" marR="91450" marT="137150" marB="45725">
                    <a:solidFill>
                      <a:srgbClr val="010101"/>
                    </a:solidFill>
                  </a:tcPr>
                </a:tc>
                <a:extLst>
                  <a:ext uri="{0D108BD9-81ED-4DB2-BD59-A6C34878D82A}">
                    <a16:rowId xmlns:a16="http://schemas.microsoft.com/office/drawing/2014/main" val="10003"/>
                  </a:ext>
                </a:extLst>
              </a:tr>
              <a:tr h="180052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Ruler and Guides</a:t>
                      </a:r>
                      <a:br>
                        <a:rPr lang="en-GB" sz="2000" b="0">
                          <a:solidFill>
                            <a:srgbClr val="FFC000"/>
                          </a:solidFill>
                          <a:latin typeface="Arial"/>
                          <a:ea typeface="Arial"/>
                          <a:cs typeface="Arial"/>
                          <a:sym typeface="Arial"/>
                        </a:rPr>
                      </a:br>
                      <a:r>
                        <a:rPr lang="en-GB" sz="2000" b="0">
                          <a:solidFill>
                            <a:srgbClr val="D9D9D9"/>
                          </a:solidFill>
                          <a:latin typeface="Arial"/>
                          <a:ea typeface="Arial"/>
                          <a:cs typeface="Arial"/>
                          <a:sym typeface="Aria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4"/>
                  </a:ext>
                </a:extLst>
              </a:tr>
              <a:tr h="3824350">
                <a:tc>
                  <a:txBody>
                    <a:bodyPr/>
                    <a:lstStyle/>
                    <a:p>
                      <a:pPr marL="0" marR="0" lvl="0" indent="0" algn="l" rtl="0">
                        <a:spcBef>
                          <a:spcPts val="0"/>
                        </a:spcBef>
                        <a:spcAft>
                          <a:spcPts val="0"/>
                        </a:spcAft>
                        <a:buNone/>
                      </a:pPr>
                      <a:endParaRPr sz="2000">
                        <a:solidFill>
                          <a:srgbClr val="1F3A4E"/>
                        </a:solidFill>
                      </a:endParaRPr>
                    </a:p>
                  </a:txBody>
                  <a:tcPr marL="91450" marR="91450" marT="45725" marB="45725"/>
                </a:tc>
                <a:tc>
                  <a:txBody>
                    <a:bodyPr/>
                    <a:lstStyle/>
                    <a:p>
                      <a:pPr marL="0" marR="0" lvl="1" indent="0" algn="l" rtl="0">
                        <a:spcBef>
                          <a:spcPts val="0"/>
                        </a:spcBef>
                        <a:spcAft>
                          <a:spcPts val="0"/>
                        </a:spcAft>
                        <a:buNone/>
                      </a:pPr>
                      <a:r>
                        <a:rPr lang="en-GB" sz="2400" b="1" u="none" strike="noStrike" cap="none">
                          <a:solidFill>
                            <a:srgbClr val="FFC000"/>
                          </a:solidFill>
                          <a:latin typeface="Arial"/>
                          <a:ea typeface="Arial"/>
                          <a:cs typeface="Arial"/>
                          <a:sym typeface="Arial"/>
                        </a:rPr>
                        <a:t>Headers and text containers</a:t>
                      </a:r>
                      <a:br>
                        <a:rPr lang="en-GB" sz="2000" b="0" u="none" strike="noStrike" cap="none">
                          <a:solidFill>
                            <a:schemeClr val="lt1"/>
                          </a:solidFill>
                          <a:latin typeface="Arial"/>
                          <a:ea typeface="Arial"/>
                          <a:cs typeface="Arial"/>
                          <a:sym typeface="Arial"/>
                        </a:rPr>
                      </a:br>
                      <a:r>
                        <a:rPr lang="en-GB" sz="2000" b="0" u="none" strike="noStrike" cap="none">
                          <a:solidFill>
                            <a:srgbClr val="D9D9D9"/>
                          </a:solidFill>
                          <a:latin typeface="Arial"/>
                          <a:ea typeface="Arial"/>
                          <a:cs typeface="Arial"/>
                          <a:sym typeface="Arial"/>
                        </a:rPr>
                        <a:t>Included in this template are commonly used section headers such as Abstract, Objectives, Methods, Results, etc.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Click inside a section header to add its text.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add another header, click on edge of the section box so that it is outlined. Copy and paste it. </a:t>
                      </a:r>
                      <a:br>
                        <a:rPr lang="en-GB" sz="2000" b="0" u="none" strike="noStrike" cap="none">
                          <a:solidFill>
                            <a:schemeClr val="lt1"/>
                          </a:solidFill>
                          <a:latin typeface="Arial"/>
                          <a:ea typeface="Arial"/>
                          <a:cs typeface="Arial"/>
                          <a:sym typeface="Arial"/>
                        </a:rPr>
                      </a:br>
                      <a:r>
                        <a:rPr lang="en-GB" sz="2000" b="0" u="none" strike="noStrike" cap="none">
                          <a:solidFill>
                            <a:srgbClr val="FFC000"/>
                          </a:solidFill>
                          <a:latin typeface="Arial"/>
                          <a:ea typeface="Arial"/>
                          <a:cs typeface="Arial"/>
                          <a:sym typeface="Arial"/>
                        </a:rPr>
                        <a:t>-</a:t>
                      </a:r>
                      <a:r>
                        <a:rPr lang="en-GB" sz="2000" b="0" u="none" strike="noStrike" cap="none">
                          <a:solidFill>
                            <a:schemeClr val="lt1"/>
                          </a:solidFill>
                          <a:latin typeface="Arial"/>
                          <a:ea typeface="Arial"/>
                          <a:cs typeface="Arial"/>
                          <a:sym typeface="Arial"/>
                        </a:rPr>
                        <a:t> </a:t>
                      </a:r>
                      <a:r>
                        <a:rPr lang="en-GB" sz="2000" b="0" u="none" strike="noStrike" cap="none">
                          <a:solidFill>
                            <a:srgbClr val="D9D9D9"/>
                          </a:solidFill>
                          <a:latin typeface="Arial"/>
                          <a:ea typeface="Arial"/>
                          <a:cs typeface="Arial"/>
                          <a:sym typeface="Arial"/>
                        </a:rPr>
                        <a:t>To increase its size, click on the white circles and expand to the the desired size.</a:t>
                      </a:r>
                      <a:endParaRPr/>
                    </a:p>
                  </a:txBody>
                  <a:tcPr marL="182875" marR="91450" marT="137150" marB="45725">
                    <a:solidFill>
                      <a:srgbClr val="010101"/>
                    </a:solidFill>
                  </a:tcPr>
                </a:tc>
                <a:extLst>
                  <a:ext uri="{0D108BD9-81ED-4DB2-BD59-A6C34878D82A}">
                    <a16:rowId xmlns:a16="http://schemas.microsoft.com/office/drawing/2014/main" val="10005"/>
                  </a:ext>
                </a:extLst>
              </a:tr>
              <a:tr h="3519125">
                <a:tc gridSpan="2">
                  <a:txBody>
                    <a:bodyPr/>
                    <a:lstStyle/>
                    <a:p>
                      <a:pPr marL="0" marR="0" lvl="0" indent="0" algn="l" rtl="0">
                        <a:spcBef>
                          <a:spcPts val="0"/>
                        </a:spcBef>
                        <a:spcAft>
                          <a:spcPts val="0"/>
                        </a:spcAft>
                        <a:buNone/>
                      </a:pPr>
                      <a:r>
                        <a:rPr lang="en-GB" sz="2400" b="1">
                          <a:solidFill>
                            <a:srgbClr val="FFC000"/>
                          </a:solidFill>
                          <a:latin typeface="Arial"/>
                          <a:ea typeface="Arial"/>
                          <a:cs typeface="Arial"/>
                          <a:sym typeface="Arial"/>
                        </a:rPr>
                        <a:t>Adding content to the poster</a:t>
                      </a:r>
                      <a:endParaRPr/>
                    </a:p>
                    <a:p>
                      <a:pPr marL="0" marR="0" lvl="0" indent="0" algn="l" rtl="0">
                        <a:spcBef>
                          <a:spcPts val="0"/>
                        </a:spcBef>
                        <a:spcAft>
                          <a:spcPts val="0"/>
                        </a:spcAft>
                        <a:buNone/>
                      </a:pPr>
                      <a:r>
                        <a:rPr lang="en-GB" sz="2000">
                          <a:solidFill>
                            <a:srgbClr val="D9D9D9"/>
                          </a:solidFill>
                          <a:latin typeface="Arial"/>
                          <a:ea typeface="Arial"/>
                          <a:cs typeface="Arial"/>
                          <a:sym typeface="Arial"/>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endParaRPr/>
                    </a:p>
                    <a:p>
                      <a:pPr marL="342900" marR="0" lvl="0" indent="-342900" algn="l" rtl="0">
                        <a:spcBef>
                          <a:spcPts val="0"/>
                        </a:spcBef>
                        <a:spcAft>
                          <a:spcPts val="0"/>
                        </a:spcAft>
                        <a:buClr>
                          <a:srgbClr val="D9D9D9"/>
                        </a:buClr>
                        <a:buSzPts val="2000"/>
                        <a:buFont typeface="Arial"/>
                        <a:buChar char="-"/>
                      </a:pPr>
                      <a:r>
                        <a:rPr lang="en-GB" sz="2000">
                          <a:solidFill>
                            <a:srgbClr val="D9D9D9"/>
                          </a:solidFill>
                          <a:latin typeface="Arial"/>
                          <a:ea typeface="Arial"/>
                          <a:cs typeface="Arial"/>
                          <a:sym typeface="Arial"/>
                        </a:rPr>
                        <a:t>If you run out of room, try to reduce the size of your fonts and/or the size of your graphics. If there is a lot of empty space try to increase your font sizes and the size of your graphics. The font used for references can be smaller.</a:t>
                      </a:r>
                      <a:endParaRPr sz="2000">
                        <a:solidFill>
                          <a:srgbClr val="D9D9D9"/>
                        </a:solidFill>
                        <a:latin typeface="Arial"/>
                        <a:ea typeface="Arial"/>
                        <a:cs typeface="Arial"/>
                        <a:sym typeface="Arial"/>
                      </a:endParaRPr>
                    </a:p>
                  </a:txBody>
                  <a:tcPr marL="91450" marR="91450" marT="45725" marB="45725">
                    <a:solidFill>
                      <a:srgbClr val="010101"/>
                    </a:solidFill>
                  </a:tcPr>
                </a:tc>
                <a:tc hMerge="1">
                  <a:txBody>
                    <a:bodyPr/>
                    <a:lstStyle/>
                    <a:p>
                      <a:endParaRPr lang="en-US"/>
                    </a:p>
                  </a:txBody>
                  <a:tcPr/>
                </a:tc>
                <a:extLst>
                  <a:ext uri="{0D108BD9-81ED-4DB2-BD59-A6C34878D82A}">
                    <a16:rowId xmlns:a16="http://schemas.microsoft.com/office/drawing/2014/main" val="10006"/>
                  </a:ext>
                </a:extLst>
              </a:tr>
              <a:tr h="2377650">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Photos</a:t>
                      </a:r>
                      <a:endParaRPr/>
                    </a:p>
                    <a:p>
                      <a:pPr marL="0" marR="0" lvl="0" indent="0" algn="l" rtl="0">
                        <a:lnSpc>
                          <a:spcPct val="100000"/>
                        </a:lnSpc>
                        <a:spcBef>
                          <a:spcPts val="0"/>
                        </a:spcBef>
                        <a:spcAft>
                          <a:spcPts val="0"/>
                        </a:spcAft>
                        <a:buClr>
                          <a:srgbClr val="D9D9D9"/>
                        </a:buClr>
                        <a:buSzPts val="2000"/>
                        <a:buFont typeface="Arial"/>
                        <a:buNone/>
                      </a:pPr>
                      <a:r>
                        <a:rPr lang="en-GB" sz="2000" b="0" i="0" u="none" strike="noStrike" cap="none">
                          <a:solidFill>
                            <a:srgbClr val="D9D9D9"/>
                          </a:solidFill>
                          <a:latin typeface="Arial"/>
                          <a:ea typeface="Arial"/>
                          <a:cs typeface="Arial"/>
                          <a:sym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7"/>
                  </a:ext>
                </a:extLst>
              </a:tr>
              <a:tr h="2293175">
                <a:tc gridSpan="2">
                  <a:txBody>
                    <a:bodyPr/>
                    <a:lstStyle/>
                    <a:p>
                      <a:pPr marL="0" marR="0" lvl="0" indent="0" algn="l" rtl="0">
                        <a:spcBef>
                          <a:spcPts val="0"/>
                        </a:spcBef>
                        <a:spcAft>
                          <a:spcPts val="0"/>
                        </a:spcAft>
                        <a:buNone/>
                      </a:pPr>
                      <a:endParaRPr sz="2000">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08"/>
                  </a:ext>
                </a:extLst>
              </a:tr>
              <a:tr h="1280275">
                <a:tc gridSpan="2">
                  <a:txBody>
                    <a:bodyPr/>
                    <a:lstStyle/>
                    <a:p>
                      <a:pPr marL="0" marR="0" lvl="0" indent="0" algn="l" rtl="0">
                        <a:lnSpc>
                          <a:spcPct val="100000"/>
                        </a:lnSpc>
                        <a:spcBef>
                          <a:spcPts val="0"/>
                        </a:spcBef>
                        <a:spcAft>
                          <a:spcPts val="0"/>
                        </a:spcAft>
                        <a:buClr>
                          <a:srgbClr val="FFC000"/>
                        </a:buClr>
                        <a:buSzPts val="2400"/>
                        <a:buFont typeface="Arial"/>
                        <a:buNone/>
                      </a:pPr>
                      <a:r>
                        <a:rPr lang="en-GB" sz="2400" b="1">
                          <a:solidFill>
                            <a:srgbClr val="FFC000"/>
                          </a:solidFill>
                          <a:latin typeface="Arial"/>
                          <a:ea typeface="Arial"/>
                          <a:cs typeface="Arial"/>
                          <a:sym typeface="Arial"/>
                        </a:rPr>
                        <a:t>Quality check your graphics</a:t>
                      </a:r>
                      <a:endParaRPr/>
                    </a:p>
                    <a:p>
                      <a:pPr marL="0" marR="0" lvl="0" indent="0" algn="l" rtl="0">
                        <a:lnSpc>
                          <a:spcPct val="100000"/>
                        </a:lnSpc>
                        <a:spcBef>
                          <a:spcPts val="0"/>
                        </a:spcBef>
                        <a:spcAft>
                          <a:spcPts val="0"/>
                        </a:spcAft>
                        <a:buClr>
                          <a:srgbClr val="D9D9D9"/>
                        </a:buClr>
                        <a:buSzPts val="2000"/>
                        <a:buFont typeface="Arial"/>
                        <a:buNone/>
                      </a:pPr>
                      <a:r>
                        <a:rPr lang="en-GB" sz="2000">
                          <a:solidFill>
                            <a:srgbClr val="D9D9D9"/>
                          </a:solidFill>
                          <a:latin typeface="Arial"/>
                          <a:ea typeface="Arial"/>
                          <a:cs typeface="Arial"/>
                          <a:sym typeface="Arial"/>
                        </a:rPr>
                        <a:t>Zoom in and look at your images at 100%-200% magnification. If they look clear, they will print well. </a:t>
                      </a:r>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9"/>
                  </a:ext>
                </a:extLst>
              </a:tr>
              <a:tr h="3187275">
                <a:tc gridSpan="2">
                  <a:txBody>
                    <a:bodyPr/>
                    <a:lstStyle/>
                    <a:p>
                      <a:pPr marL="0" marR="0" lvl="0" indent="0" algn="l" rtl="0">
                        <a:lnSpc>
                          <a:spcPct val="100000"/>
                        </a:lnSpc>
                        <a:spcBef>
                          <a:spcPts val="0"/>
                        </a:spcBef>
                        <a:spcAft>
                          <a:spcPts val="0"/>
                        </a:spcAft>
                        <a:buClr>
                          <a:schemeClr val="dk1"/>
                        </a:buClr>
                        <a:buSzPts val="2000"/>
                        <a:buFont typeface="Calibri"/>
                        <a:buNone/>
                      </a:pPr>
                      <a:endParaRPr sz="2000">
                        <a:solidFill>
                          <a:schemeClr val="lt1"/>
                        </a:solidFill>
                        <a:latin typeface="Arial"/>
                        <a:ea typeface="Arial"/>
                        <a:cs typeface="Arial"/>
                        <a:sym typeface="Arial"/>
                      </a:endParaRPr>
                    </a:p>
                  </a:txBody>
                  <a:tcPr marL="182875" marR="91450" marT="137150" marB="45725"/>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200" name="Google Shape;200;p22"/>
          <p:cNvGraphicFramePr/>
          <p:nvPr/>
        </p:nvGraphicFramePr>
        <p:xfrm>
          <a:off x="44695229" y="-84749"/>
          <a:ext cx="3000000" cy="3000000"/>
        </p:xfrm>
        <a:graphic>
          <a:graphicData uri="http://schemas.openxmlformats.org/drawingml/2006/table">
            <a:tbl>
              <a:tblPr firstRow="1" bandRow="1">
                <a:noFill/>
                <a:tableStyleId>{495FA82A-D54B-46B1-A147-2FCCE32106AE}</a:tableStyleId>
              </a:tblPr>
              <a:tblGrid>
                <a:gridCol w="3343825">
                  <a:extLst>
                    <a:ext uri="{9D8B030D-6E8A-4147-A177-3AD203B41FA5}">
                      <a16:colId xmlns:a16="http://schemas.microsoft.com/office/drawing/2014/main" val="20000"/>
                    </a:ext>
                  </a:extLst>
                </a:gridCol>
                <a:gridCol w="1381550">
                  <a:extLst>
                    <a:ext uri="{9D8B030D-6E8A-4147-A177-3AD203B41FA5}">
                      <a16:colId xmlns:a16="http://schemas.microsoft.com/office/drawing/2014/main" val="20001"/>
                    </a:ext>
                  </a:extLst>
                </a:gridCol>
                <a:gridCol w="4704800">
                  <a:extLst>
                    <a:ext uri="{9D8B030D-6E8A-4147-A177-3AD203B41FA5}">
                      <a16:colId xmlns:a16="http://schemas.microsoft.com/office/drawing/2014/main" val="20002"/>
                    </a:ext>
                  </a:extLst>
                </a:gridCol>
              </a:tblGrid>
              <a:tr h="1756425">
                <a:tc gridSpan="3">
                  <a:txBody>
                    <a:bodyPr/>
                    <a:lstStyle/>
                    <a:p>
                      <a:pPr marL="0" marR="0" lvl="0" indent="0" algn="ctr" rtl="0">
                        <a:lnSpc>
                          <a:spcPct val="100000"/>
                        </a:lnSpc>
                        <a:spcBef>
                          <a:spcPts val="0"/>
                        </a:spcBef>
                        <a:spcAft>
                          <a:spcPts val="0"/>
                        </a:spcAft>
                        <a:buClr>
                          <a:srgbClr val="1F3A4E"/>
                        </a:buClr>
                        <a:buSzPts val="4000"/>
                        <a:buFont typeface="Arial Black"/>
                        <a:buNone/>
                      </a:pPr>
                      <a:r>
                        <a:rPr lang="en-GB" sz="4000" b="0">
                          <a:solidFill>
                            <a:srgbClr val="1F3A4E"/>
                          </a:solidFill>
                          <a:latin typeface="Arial Black"/>
                          <a:ea typeface="Arial Black"/>
                          <a:cs typeface="Arial Black"/>
                          <a:sym typeface="Arial Black"/>
                        </a:rPr>
                        <a:t>QUICK START GUIDE</a:t>
                      </a:r>
                      <a:br>
                        <a:rPr lang="en-GB" sz="4000" b="0">
                          <a:solidFill>
                            <a:srgbClr val="1F3A4E"/>
                          </a:solidFill>
                          <a:latin typeface="Arial Black"/>
                          <a:ea typeface="Arial Black"/>
                          <a:cs typeface="Arial Black"/>
                          <a:sym typeface="Arial Black"/>
                        </a:rPr>
                      </a:br>
                      <a:r>
                        <a:rPr lang="en-GB" sz="3200" b="1">
                          <a:solidFill>
                            <a:srgbClr val="FF0000"/>
                          </a:solidFill>
                          <a:latin typeface="Trebuchet MS"/>
                          <a:ea typeface="Trebuchet MS"/>
                          <a:cs typeface="Trebuchet MS"/>
                          <a:sym typeface="Trebuchet MS"/>
                        </a:rPr>
                        <a:t>(THIS SIDEBAR WILL NOT PRINT)</a:t>
                      </a:r>
                      <a:endParaRPr sz="4000" b="1">
                        <a:solidFill>
                          <a:schemeClr val="lt1"/>
                        </a:solidFill>
                        <a:latin typeface="Trebuchet MS"/>
                        <a:ea typeface="Trebuchet MS"/>
                        <a:cs typeface="Trebuchet MS"/>
                        <a:sym typeface="Trebuchet MS"/>
                      </a:endParaRPr>
                    </a:p>
                  </a:txBody>
                  <a:tcPr marL="182875" marR="91450" marT="137150" marB="4572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0">
                <a:tc gridSpan="3">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change the template colors</a:t>
                      </a:r>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You can change the overall template color theme by clicking on the COLORS dropdown menu under the DESIGN tab. You can see a tutorial here: </a:t>
                      </a:r>
                      <a:r>
                        <a:rPr lang="en-GB" sz="2400" u="sng">
                          <a:solidFill>
                            <a:srgbClr val="FFC000"/>
                          </a:solidFill>
                          <a:hlinkClick r:id="rId3">
                            <a:extLst>
                              <a:ext uri="{A12FA001-AC4F-418D-AE19-62706E023703}">
                                <ahyp:hlinkClr xmlns:ahyp="http://schemas.microsoft.com/office/drawing/2018/hyperlinkcolor" val="tx"/>
                              </a:ext>
                            </a:extLst>
                          </a:hlinkClick>
                        </a:rPr>
                        <a:t>https://www.posterpresentations.com/how-to-change-the-research-poster-template-colors.html</a:t>
                      </a:r>
                      <a:endParaRPr sz="2400">
                        <a:solidFill>
                          <a:srgbClr val="FFC000"/>
                        </a:solidFill>
                      </a:endParaRPr>
                    </a:p>
                    <a:p>
                      <a:pPr marL="0" marR="0" lvl="0" indent="0" algn="l" rtl="0">
                        <a:spcBef>
                          <a:spcPts val="0"/>
                        </a:spcBef>
                        <a:spcAft>
                          <a:spcPts val="0"/>
                        </a:spcAft>
                        <a:buNone/>
                      </a:pPr>
                      <a:endParaRPr sz="2400" b="0">
                        <a:solidFill>
                          <a:srgbClr val="D9D9D9"/>
                        </a:solidFill>
                        <a:latin typeface="Arial"/>
                        <a:ea typeface="Arial"/>
                        <a:cs typeface="Arial"/>
                        <a:sym typeface="Arial"/>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You can also manually change the color of individual elements by going to VIEW &gt; SLIDE MASTER. On the left side of your screen select the background master where you can change the template background, column sizes, etc. </a:t>
                      </a:r>
                      <a:endParaRPr/>
                    </a:p>
                    <a:p>
                      <a:pPr marL="0" marR="0" lvl="0" indent="0" algn="l" rtl="0">
                        <a:spcBef>
                          <a:spcPts val="0"/>
                        </a:spcBef>
                        <a:spcAft>
                          <a:spcPts val="0"/>
                        </a:spcAft>
                        <a:buNone/>
                      </a:pPr>
                      <a:endParaRPr sz="2400" b="0">
                        <a:solidFill>
                          <a:srgbClr val="D9D9D9"/>
                        </a:solidFill>
                        <a:latin typeface="Arial"/>
                        <a:ea typeface="Arial"/>
                        <a:cs typeface="Arial"/>
                        <a:sym typeface="Arial"/>
                      </a:endParaRPr>
                    </a:p>
                    <a:p>
                      <a:pPr marL="0" marR="0" lvl="0" indent="0" algn="l" rtl="0">
                        <a:spcBef>
                          <a:spcPts val="0"/>
                        </a:spcBef>
                        <a:spcAft>
                          <a:spcPts val="0"/>
                        </a:spcAft>
                        <a:buNone/>
                      </a:pPr>
                      <a:r>
                        <a:rPr lang="en-GB" sz="2400" b="0">
                          <a:solidFill>
                            <a:srgbClr val="D9D9D9"/>
                          </a:solidFill>
                          <a:latin typeface="Arial"/>
                          <a:ea typeface="Arial"/>
                          <a:cs typeface="Arial"/>
                          <a:sym typeface="Arial"/>
                        </a:rPr>
                        <a:t>After you finish working on the SLIDE MASTER, it is important that you go to VIEW &gt; NORMAL to continue working on your poster. </a:t>
                      </a:r>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3667725">
                <a:tc gridSpan="3">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change the column layout configuration</a:t>
                      </a:r>
                      <a:endParaRPr/>
                    </a:p>
                    <a:p>
                      <a:pPr marL="0" marR="0" lvl="0" indent="0" algn="l" rtl="0">
                        <a:spcBef>
                          <a:spcPts val="0"/>
                        </a:spcBef>
                        <a:spcAft>
                          <a:spcPts val="0"/>
                        </a:spcAft>
                        <a:buNone/>
                      </a:pPr>
                      <a:r>
                        <a:rPr lang="en-GB" sz="2400">
                          <a:solidFill>
                            <a:srgbClr val="D9D9D9"/>
                          </a:solidFill>
                          <a:latin typeface="Arial"/>
                          <a:ea typeface="Arial"/>
                          <a:cs typeface="Arial"/>
                          <a:sym typeface="Arial"/>
                        </a:rPr>
                        <a:t>You can manually change the configuration on the columns by going to VIEW &gt; SLIDE MASTER. You can delete columns, resize them or modify them as needed for your layout. </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You can see a tutorial here: </a:t>
                      </a:r>
                      <a:r>
                        <a:rPr lang="en-GB" sz="2400" u="sng">
                          <a:solidFill>
                            <a:srgbClr val="FFC000"/>
                          </a:solidFill>
                          <a:latin typeface="Arial"/>
                          <a:ea typeface="Arial"/>
                          <a:cs typeface="Arial"/>
                          <a:sym typeface="Arial"/>
                        </a:rPr>
                        <a:t>https://www.posterpresentations.com/how-to-change-the-column-configuration.html</a:t>
                      </a:r>
                      <a:endParaRPr sz="8600" u="sng">
                        <a:solidFill>
                          <a:srgbClr val="FFC000"/>
                        </a:solidFill>
                      </a:endParaRPr>
                    </a:p>
                  </a:txBody>
                  <a:tcPr marL="182875" marR="91450" marT="137150" marB="45725">
                    <a:solidFill>
                      <a:schemeClr val="dk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517707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tc>
                <a:tc hMerge="1">
                  <a:txBody>
                    <a:bodyPr/>
                    <a:lstStyle/>
                    <a:p>
                      <a:endParaRPr lang="en-US"/>
                    </a:p>
                  </a:txBody>
                  <a:tcPr/>
                </a:tc>
                <a:tc rowSpan="2">
                  <a:txBody>
                    <a:bodyPr/>
                    <a:lstStyle/>
                    <a:p>
                      <a:pPr marL="0" marR="0" lvl="0" indent="0" algn="l" rtl="0">
                        <a:lnSpc>
                          <a:spcPct val="100000"/>
                        </a:lnSpc>
                        <a:spcBef>
                          <a:spcPts val="0"/>
                        </a:spcBef>
                        <a:spcAft>
                          <a:spcPts val="0"/>
                        </a:spcAft>
                        <a:buClr>
                          <a:srgbClr val="FFC000"/>
                        </a:buClr>
                        <a:buSzPts val="2800"/>
                        <a:buFont typeface="Arial"/>
                        <a:buNone/>
                      </a:pPr>
                      <a:r>
                        <a:rPr lang="en-GB" sz="2800" b="1">
                          <a:solidFill>
                            <a:srgbClr val="FFC000"/>
                          </a:solidFill>
                          <a:latin typeface="Arial"/>
                          <a:ea typeface="Arial"/>
                          <a:cs typeface="Arial"/>
                          <a:sym typeface="Arial"/>
                        </a:rPr>
                        <a:t>How to hide the QUICK START GUIDE bars from the sides of the template</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The Quick Start Guides </a:t>
                      </a:r>
                      <a:r>
                        <a:rPr lang="en-GB" sz="2400" u="sng">
                          <a:solidFill>
                            <a:srgbClr val="D9D9D9"/>
                          </a:solidFill>
                          <a:latin typeface="Arial"/>
                          <a:ea typeface="Arial"/>
                          <a:cs typeface="Arial"/>
                          <a:sym typeface="Arial"/>
                        </a:rPr>
                        <a:t>are outside the template’s printable area</a:t>
                      </a:r>
                      <a:r>
                        <a:rPr lang="en-GB" sz="2400">
                          <a:solidFill>
                            <a:srgbClr val="D9D9D9"/>
                          </a:solidFill>
                          <a:latin typeface="Arial"/>
                          <a:ea typeface="Arial"/>
                          <a:cs typeface="Arial"/>
                          <a:sym typeface="Arial"/>
                        </a:rPr>
                        <a:t> and they will not be on the printed poster. </a:t>
                      </a:r>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If you create a PDF file from your template, the guides will not be included.</a:t>
                      </a:r>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To hide the guides click on the </a:t>
                      </a:r>
                      <a:r>
                        <a:rPr lang="en-GB" sz="2400" b="1">
                          <a:solidFill>
                            <a:srgbClr val="D9D9D9"/>
                          </a:solidFill>
                          <a:latin typeface="Arial"/>
                          <a:ea typeface="Arial"/>
                          <a:cs typeface="Arial"/>
                          <a:sym typeface="Arial"/>
                        </a:rPr>
                        <a:t>Home</a:t>
                      </a:r>
                      <a:r>
                        <a:rPr lang="en-GB" sz="2400">
                          <a:solidFill>
                            <a:srgbClr val="D9D9D9"/>
                          </a:solidFill>
                          <a:latin typeface="Arial"/>
                          <a:ea typeface="Arial"/>
                          <a:cs typeface="Arial"/>
                          <a:sym typeface="Arial"/>
                        </a:rPr>
                        <a:t> tab (top of the screen) and then click on the </a:t>
                      </a:r>
                      <a:r>
                        <a:rPr lang="en-GB" sz="2400" b="1">
                          <a:solidFill>
                            <a:srgbClr val="D9D9D9"/>
                          </a:solidFill>
                          <a:latin typeface="Arial"/>
                          <a:ea typeface="Arial"/>
                          <a:cs typeface="Arial"/>
                          <a:sym typeface="Arial"/>
                        </a:rPr>
                        <a:t>Layout</a:t>
                      </a:r>
                      <a:r>
                        <a:rPr lang="en-GB" sz="2400">
                          <a:solidFill>
                            <a:srgbClr val="D9D9D9"/>
                          </a:solidFill>
                          <a:latin typeface="Arial"/>
                          <a:ea typeface="Arial"/>
                          <a:cs typeface="Arial"/>
                          <a:sym typeface="Arial"/>
                        </a:rPr>
                        <a:t> button below to see the available layouts. Choose the </a:t>
                      </a:r>
                      <a:r>
                        <a:rPr lang="en-GB" sz="2400" b="1">
                          <a:solidFill>
                            <a:srgbClr val="D9D9D9"/>
                          </a:solidFill>
                          <a:latin typeface="Arial"/>
                          <a:ea typeface="Arial"/>
                          <a:cs typeface="Arial"/>
                          <a:sym typeface="Arial"/>
                        </a:rPr>
                        <a:t>Without Guides </a:t>
                      </a:r>
                      <a:r>
                        <a:rPr lang="en-GB" sz="2400" b="0">
                          <a:solidFill>
                            <a:srgbClr val="D9D9D9"/>
                          </a:solidFill>
                          <a:latin typeface="Arial"/>
                          <a:ea typeface="Arial"/>
                          <a:cs typeface="Arial"/>
                          <a:sym typeface="Arial"/>
                        </a:rPr>
                        <a:t>layout</a:t>
                      </a:r>
                      <a:r>
                        <a:rPr lang="en-GB" sz="2400">
                          <a:solidFill>
                            <a:srgbClr val="D9D9D9"/>
                          </a:solidFill>
                          <a:latin typeface="Arial"/>
                          <a:ea typeface="Arial"/>
                          <a:cs typeface="Arial"/>
                          <a:sym typeface="Arial"/>
                        </a:rPr>
                        <a:t>.</a:t>
                      </a:r>
                      <a:endParaRPr sz="2400">
                        <a:solidFill>
                          <a:srgbClr val="D9D9D9"/>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solidFill>
                      <a:srgbClr val="010101"/>
                    </a:solidFill>
                  </a:tcPr>
                </a:tc>
                <a:extLst>
                  <a:ext uri="{0D108BD9-81ED-4DB2-BD59-A6C34878D82A}">
                    <a16:rowId xmlns:a16="http://schemas.microsoft.com/office/drawing/2014/main" val="10003"/>
                  </a:ext>
                </a:extLst>
              </a:tr>
              <a:tr h="2888325">
                <a:tc gridSpan="2">
                  <a:txBody>
                    <a:bodyPr/>
                    <a:lstStyle/>
                    <a:p>
                      <a:pPr marL="0" marR="0" lvl="0" indent="0" algn="l" rtl="0">
                        <a:lnSpc>
                          <a:spcPct val="100000"/>
                        </a:lnSpc>
                        <a:spcBef>
                          <a:spcPts val="0"/>
                        </a:spcBef>
                        <a:spcAft>
                          <a:spcPts val="0"/>
                        </a:spcAft>
                        <a:buClr>
                          <a:schemeClr val="dk1"/>
                        </a:buClr>
                        <a:buSzPts val="2400"/>
                        <a:buFont typeface="Calibri"/>
                        <a:buNone/>
                      </a:pPr>
                      <a:endParaRPr sz="2400">
                        <a:solidFill>
                          <a:srgbClr val="D9D9D9"/>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5">
                <a:tc gridSpan="2">
                  <a:txBody>
                    <a:bodyPr/>
                    <a:lstStyle/>
                    <a:p>
                      <a:pPr marL="0" marR="0" lvl="0" indent="0" algn="l" rtl="0">
                        <a:spcBef>
                          <a:spcPts val="0"/>
                        </a:spcBef>
                        <a:spcAft>
                          <a:spcPts val="0"/>
                        </a:spcAft>
                        <a:buNone/>
                      </a:pPr>
                      <a:r>
                        <a:rPr lang="en-GB" sz="2800" b="1">
                          <a:solidFill>
                            <a:srgbClr val="FFC000"/>
                          </a:solidFill>
                          <a:latin typeface="Arial"/>
                          <a:ea typeface="Arial"/>
                          <a:cs typeface="Arial"/>
                          <a:sym typeface="Arial"/>
                        </a:rPr>
                        <a:t>How to preview your poster prior to printing</a:t>
                      </a:r>
                      <a:endParaRPr sz="2800" b="1">
                        <a:solidFill>
                          <a:srgbClr val="FFC000"/>
                        </a:solidFill>
                        <a:latin typeface="Arial"/>
                        <a:ea typeface="Arial"/>
                        <a:cs typeface="Arial"/>
                        <a:sym typeface="Arial"/>
                      </a:endParaRPr>
                    </a:p>
                    <a:p>
                      <a:pPr marL="0" marR="0" lvl="0" indent="0" algn="l" rtl="0">
                        <a:spcBef>
                          <a:spcPts val="0"/>
                        </a:spcBef>
                        <a:spcAft>
                          <a:spcPts val="0"/>
                        </a:spcAft>
                        <a:buNone/>
                      </a:pPr>
                      <a:r>
                        <a:rPr lang="en-GB" sz="2400">
                          <a:solidFill>
                            <a:srgbClr val="D9D9D9"/>
                          </a:solidFill>
                          <a:latin typeface="Arial"/>
                          <a:ea typeface="Arial"/>
                          <a:cs typeface="Arial"/>
                          <a:sym typeface="Arial"/>
                        </a:rPr>
                        <a:t>You can preview your poster at any time by pressing the </a:t>
                      </a:r>
                      <a:r>
                        <a:rPr lang="en-GB" sz="2400">
                          <a:solidFill>
                            <a:srgbClr val="FFC000"/>
                          </a:solidFill>
                          <a:latin typeface="Arial"/>
                          <a:ea typeface="Arial"/>
                          <a:cs typeface="Arial"/>
                          <a:sym typeface="Arial"/>
                        </a:rPr>
                        <a:t>F5 key</a:t>
                      </a:r>
                      <a:r>
                        <a:rPr lang="en-GB" sz="2400">
                          <a:solidFill>
                            <a:srgbClr val="D9D9D9"/>
                          </a:solidFill>
                          <a:latin typeface="Arial"/>
                          <a:ea typeface="Arial"/>
                          <a:cs typeface="Arial"/>
                          <a:sym typeface="Arial"/>
                        </a:rPr>
                        <a:t> on your keyboard. You will see on the screen what's on your poster and how it should look when printed. Press the </a:t>
                      </a:r>
                      <a:r>
                        <a:rPr lang="en-GB" sz="2400">
                          <a:solidFill>
                            <a:srgbClr val="FFC000"/>
                          </a:solidFill>
                          <a:latin typeface="Arial"/>
                          <a:ea typeface="Arial"/>
                          <a:cs typeface="Arial"/>
                          <a:sym typeface="Arial"/>
                        </a:rPr>
                        <a:t>ESC key </a:t>
                      </a:r>
                      <a:r>
                        <a:rPr lang="en-GB" sz="2400">
                          <a:solidFill>
                            <a:srgbClr val="D9D9D9"/>
                          </a:solidFill>
                          <a:latin typeface="Arial"/>
                          <a:ea typeface="Arial"/>
                          <a:cs typeface="Arial"/>
                          <a:sym typeface="Arial"/>
                        </a:rPr>
                        <a:t>to exit Preview.</a:t>
                      </a:r>
                      <a:endParaRPr/>
                    </a:p>
                  </a:txBody>
                  <a:tcPr marL="182875" marR="91450" marT="137150" marB="45725">
                    <a:solidFill>
                      <a:srgbClr val="010101"/>
                    </a:solidFill>
                  </a:tcPr>
                </a:tc>
                <a:tc hMerge="1">
                  <a:txBody>
                    <a:bodyPr/>
                    <a:lstStyle/>
                    <a:p>
                      <a:endParaRPr lang="en-US"/>
                    </a:p>
                  </a:txBody>
                  <a:tcPr/>
                </a:tc>
                <a:tc>
                  <a:txBody>
                    <a:bodyPr/>
                    <a:lstStyle/>
                    <a:p>
                      <a:pPr marL="0" marR="0" lvl="0" indent="0" algn="ctr" rtl="0">
                        <a:spcBef>
                          <a:spcPts val="0"/>
                        </a:spcBef>
                        <a:spcAft>
                          <a:spcPts val="0"/>
                        </a:spcAft>
                        <a:buNone/>
                      </a:pPr>
                      <a:r>
                        <a:rPr lang="en-GB" sz="11500" b="1">
                          <a:solidFill>
                            <a:srgbClr val="D9D9D9"/>
                          </a:solidFill>
                          <a:latin typeface="Arial"/>
                          <a:ea typeface="Arial"/>
                          <a:cs typeface="Arial"/>
                          <a:sym typeface="Arial"/>
                        </a:rPr>
                        <a:t>F5</a:t>
                      </a:r>
                      <a:r>
                        <a:rPr lang="en-GB" sz="2400">
                          <a:solidFill>
                            <a:srgbClr val="D9D9D9"/>
                          </a:solidFill>
                          <a:latin typeface="Arial"/>
                          <a:ea typeface="Arial"/>
                          <a:cs typeface="Arial"/>
                          <a:sym typeface="Arial"/>
                        </a:rPr>
                        <a:t> </a:t>
                      </a:r>
                      <a:endParaRPr sz="8600"/>
                    </a:p>
                  </a:txBody>
                  <a:tcPr marL="182875" marR="91450" marT="137150" marB="45725" anchor="ctr">
                    <a:solidFill>
                      <a:srgbClr val="0C0C0C"/>
                    </a:solidFill>
                  </a:tcPr>
                </a:tc>
                <a:extLst>
                  <a:ext uri="{0D108BD9-81ED-4DB2-BD59-A6C34878D82A}">
                    <a16:rowId xmlns:a16="http://schemas.microsoft.com/office/drawing/2014/main" val="10005"/>
                  </a:ext>
                </a:extLst>
              </a:tr>
              <a:tr h="5674000">
                <a:tc gridSpan="3">
                  <a:txBody>
                    <a:bodyPr/>
                    <a:lstStyle/>
                    <a:p>
                      <a:pPr marL="0" marR="0" lvl="0" indent="0" algn="l" rtl="0">
                        <a:lnSpc>
                          <a:spcPct val="100000"/>
                        </a:lnSpc>
                        <a:spcBef>
                          <a:spcPts val="0"/>
                        </a:spcBef>
                        <a:spcAft>
                          <a:spcPts val="0"/>
                        </a:spcAft>
                        <a:buClr>
                          <a:srgbClr val="FFC000"/>
                        </a:buClr>
                        <a:buSzPts val="2800"/>
                        <a:buFont typeface="Arial"/>
                        <a:buNone/>
                      </a:pPr>
                      <a:r>
                        <a:rPr lang="en-GB" sz="2800" b="1">
                          <a:solidFill>
                            <a:srgbClr val="FFC000"/>
                          </a:solidFill>
                          <a:latin typeface="Arial"/>
                          <a:ea typeface="Arial"/>
                          <a:cs typeface="Arial"/>
                          <a:sym typeface="Arial"/>
                        </a:rPr>
                        <a:t>How to print your poster</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When you are ready to have your poster printed go online to </a:t>
                      </a:r>
                      <a:r>
                        <a:rPr lang="en-GB" sz="2400">
                          <a:solidFill>
                            <a:srgbClr val="FFC000"/>
                          </a:solidFill>
                          <a:latin typeface="Arial"/>
                          <a:ea typeface="Arial"/>
                          <a:cs typeface="Arial"/>
                          <a:sym typeface="Arial"/>
                        </a:rPr>
                        <a:t>PosterPresentations.com</a:t>
                      </a:r>
                      <a:r>
                        <a:rPr lang="en-GB" sz="2400">
                          <a:solidFill>
                            <a:srgbClr val="D9D9D9"/>
                          </a:solidFill>
                          <a:latin typeface="Arial"/>
                          <a:ea typeface="Arial"/>
                          <a:cs typeface="Arial"/>
                          <a:sym typeface="Arial"/>
                        </a:rPr>
                        <a:t> and click on the "</a:t>
                      </a:r>
                      <a:r>
                        <a:rPr lang="en-GB" sz="2400">
                          <a:solidFill>
                            <a:srgbClr val="FFC000"/>
                          </a:solidFill>
                          <a:latin typeface="Arial"/>
                          <a:ea typeface="Arial"/>
                          <a:cs typeface="Arial"/>
                          <a:sym typeface="Arial"/>
                        </a:rPr>
                        <a:t>Order Your Poster</a:t>
                      </a:r>
                      <a:r>
                        <a:rPr lang="en-GB" sz="2400">
                          <a:solidFill>
                            <a:srgbClr val="D9D9D9"/>
                          </a:solidFill>
                          <a:latin typeface="Arial"/>
                          <a:ea typeface="Arial"/>
                          <a:cs typeface="Arial"/>
                          <a:sym typeface="Arial"/>
                        </a:rPr>
                        <a:t>" button. You can have your poster printed on professional papers, fabric for easy traveling and a variety of other materials. </a:t>
                      </a:r>
                      <a:endParaRPr/>
                    </a:p>
                    <a:p>
                      <a:pPr marL="0" marR="0" lvl="0" indent="0" algn="l" rtl="0">
                        <a:lnSpc>
                          <a:spcPct val="100000"/>
                        </a:lnSpc>
                        <a:spcBef>
                          <a:spcPts val="0"/>
                        </a:spcBef>
                        <a:spcAft>
                          <a:spcPts val="0"/>
                        </a:spcAft>
                        <a:buClr>
                          <a:srgbClr val="D9D9D9"/>
                        </a:buClr>
                        <a:buSzPts val="2400"/>
                        <a:buFont typeface="Arial"/>
                        <a:buNone/>
                      </a:pPr>
                      <a:r>
                        <a:rPr lang="en-GB" sz="2400">
                          <a:solidFill>
                            <a:srgbClr val="D9D9D9"/>
                          </a:solidFill>
                          <a:latin typeface="Arial"/>
                          <a:ea typeface="Arial"/>
                          <a:cs typeface="Arial"/>
                          <a:sym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endParaRPr/>
                    </a:p>
                    <a:p>
                      <a:pPr marL="0" marR="0" lvl="0" indent="0" algn="l" rtl="0">
                        <a:lnSpc>
                          <a:spcPct val="100000"/>
                        </a:lnSpc>
                        <a:spcBef>
                          <a:spcPts val="0"/>
                        </a:spcBef>
                        <a:spcAft>
                          <a:spcPts val="0"/>
                        </a:spcAft>
                        <a:buClr>
                          <a:srgbClr val="D9D9D9"/>
                        </a:buClr>
                        <a:buSzPts val="2400"/>
                        <a:buFont typeface="Arial"/>
                        <a:buNone/>
                      </a:pPr>
                      <a:br>
                        <a:rPr lang="en-GB" sz="2400">
                          <a:solidFill>
                            <a:srgbClr val="D9D9D9"/>
                          </a:solidFill>
                          <a:latin typeface="Arial"/>
                          <a:ea typeface="Arial"/>
                          <a:cs typeface="Arial"/>
                          <a:sym typeface="Arial"/>
                        </a:rPr>
                      </a:br>
                      <a:r>
                        <a:rPr lang="en-GB" sz="2400">
                          <a:solidFill>
                            <a:srgbClr val="D9D9D9"/>
                          </a:solidFill>
                          <a:latin typeface="Arial"/>
                          <a:ea typeface="Arial"/>
                          <a:cs typeface="Arial"/>
                          <a:sym typeface="Arial"/>
                        </a:rPr>
                        <a:t>Go to </a:t>
                      </a:r>
                      <a:r>
                        <a:rPr lang="en-GB" sz="2400">
                          <a:solidFill>
                            <a:srgbClr val="FFC000"/>
                          </a:solidFill>
                          <a:latin typeface="Arial"/>
                          <a:ea typeface="Arial"/>
                          <a:cs typeface="Arial"/>
                          <a:sym typeface="Arial"/>
                        </a:rPr>
                        <a:t>PosterPresentations.com</a:t>
                      </a:r>
                      <a:r>
                        <a:rPr lang="en-GB" sz="2400">
                          <a:solidFill>
                            <a:srgbClr val="D9D9D9"/>
                          </a:solidFill>
                          <a:latin typeface="Arial"/>
                          <a:ea typeface="Arial"/>
                          <a:cs typeface="Arial"/>
                          <a:sym typeface="Arial"/>
                        </a:rPr>
                        <a:t> for more information.</a:t>
                      </a:r>
                      <a:endParaRPr/>
                    </a:p>
                  </a:txBody>
                  <a:tcPr marL="182875" marR="91450" marT="137150" marB="4572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5">
                <a:tc gridSpan="3">
                  <a:txBody>
                    <a:bodyPr/>
                    <a:lstStyle/>
                    <a:p>
                      <a:pPr marL="0" marR="0" lvl="0" indent="0" algn="l" rtl="0">
                        <a:spcBef>
                          <a:spcPts val="0"/>
                        </a:spcBef>
                        <a:spcAft>
                          <a:spcPts val="0"/>
                        </a:spcAft>
                        <a:buNone/>
                      </a:pPr>
                      <a:endParaRPr sz="2400">
                        <a:solidFill>
                          <a:srgbClr val="1F3A4E"/>
                        </a:solidFill>
                      </a:endParaRPr>
                    </a:p>
                  </a:txBody>
                  <a:tcPr marL="182875" marR="91450" marT="137150" marB="45725"/>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0">
                <a:tc>
                  <a:txBody>
                    <a:bodyPr/>
                    <a:lstStyle/>
                    <a:p>
                      <a:pPr marL="0" marR="0" lvl="0" indent="0" algn="l" rtl="0">
                        <a:lnSpc>
                          <a:spcPct val="130000"/>
                        </a:lnSpc>
                        <a:spcBef>
                          <a:spcPts val="0"/>
                        </a:spcBef>
                        <a:spcAft>
                          <a:spcPts val="0"/>
                        </a:spcAft>
                        <a:buNone/>
                      </a:pPr>
                      <a:r>
                        <a:rPr lang="en-GB" sz="2000">
                          <a:solidFill>
                            <a:srgbClr val="D8D8D8"/>
                          </a:solidFill>
                          <a:latin typeface="Arial"/>
                          <a:ea typeface="Arial"/>
                          <a:cs typeface="Arial"/>
                          <a:sym typeface="Arial"/>
                        </a:rPr>
                        <a:t>© 2019 PosterPresentations.com</a:t>
                      </a:r>
                      <a:br>
                        <a:rPr lang="en-GB" sz="2000">
                          <a:solidFill>
                            <a:srgbClr val="D8D8D8"/>
                          </a:solidFill>
                          <a:latin typeface="Arial"/>
                          <a:ea typeface="Arial"/>
                          <a:cs typeface="Arial"/>
                          <a:sym typeface="Arial"/>
                        </a:rPr>
                      </a:br>
                      <a:r>
                        <a:rPr lang="en-GB" sz="2000">
                          <a:solidFill>
                            <a:srgbClr val="D8D8D8"/>
                          </a:solidFill>
                          <a:latin typeface="Arial"/>
                          <a:ea typeface="Arial"/>
                          <a:cs typeface="Arial"/>
                          <a:sym typeface="Arial"/>
                        </a:rPr>
                        <a:t>2117 Fourth Street , STE C        </a:t>
                      </a:r>
                      <a:endParaRPr/>
                    </a:p>
                    <a:p>
                      <a:pPr marL="0" marR="0" lvl="0" indent="0" algn="l" rtl="0">
                        <a:lnSpc>
                          <a:spcPct val="130000"/>
                        </a:lnSpc>
                        <a:spcBef>
                          <a:spcPts val="0"/>
                        </a:spcBef>
                        <a:spcAft>
                          <a:spcPts val="0"/>
                        </a:spcAft>
                        <a:buNone/>
                      </a:pPr>
                      <a:r>
                        <a:rPr lang="en-GB" sz="2000">
                          <a:solidFill>
                            <a:srgbClr val="D8D8D8"/>
                          </a:solidFill>
                          <a:latin typeface="Arial"/>
                          <a:ea typeface="Arial"/>
                          <a:cs typeface="Arial"/>
                          <a:sym typeface="Arial"/>
                        </a:rPr>
                        <a:t>Berkeley CA 94710 USA</a:t>
                      </a:r>
                      <a:endParaRPr sz="2000">
                        <a:solidFill>
                          <a:srgbClr val="D8D8D8"/>
                        </a:solidFill>
                        <a:latin typeface="Arial"/>
                        <a:ea typeface="Arial"/>
                        <a:cs typeface="Arial"/>
                        <a:sym typeface="Arial"/>
                      </a:endParaRPr>
                    </a:p>
                  </a:txBody>
                  <a:tcPr marL="182875" marR="91450" marT="137150" marB="45725">
                    <a:solidFill>
                      <a:srgbClr val="010101"/>
                    </a:solidFill>
                  </a:tcPr>
                </a:tc>
                <a:tc gridSpan="2">
                  <a:txBody>
                    <a:bodyPr/>
                    <a:lstStyle/>
                    <a:p>
                      <a:pPr marL="0" marR="0" lvl="0" indent="0" algn="l" rtl="0">
                        <a:lnSpc>
                          <a:spcPct val="100000"/>
                        </a:lnSpc>
                        <a:spcBef>
                          <a:spcPts val="0"/>
                        </a:spcBef>
                        <a:spcAft>
                          <a:spcPts val="0"/>
                        </a:spcAft>
                        <a:buClr>
                          <a:srgbClr val="D0D0D0"/>
                        </a:buClr>
                        <a:buSzPts val="2400"/>
                        <a:buFont typeface="Arial"/>
                        <a:buNone/>
                      </a:pPr>
                      <a:r>
                        <a:rPr lang="en-GB" sz="2400" b="1">
                          <a:solidFill>
                            <a:srgbClr val="D0D0D0"/>
                          </a:solidFill>
                          <a:latin typeface="Arial"/>
                          <a:ea typeface="Arial"/>
                          <a:cs typeface="Arial"/>
                          <a:sym typeface="Arial"/>
                        </a:rPr>
                        <a:t>For complete tutorials visit:</a:t>
                      </a:r>
                      <a:endParaRPr/>
                    </a:p>
                    <a:p>
                      <a:pPr marL="0" marR="0" lvl="0" indent="0" algn="l" rtl="0">
                        <a:lnSpc>
                          <a:spcPct val="100000"/>
                        </a:lnSpc>
                        <a:spcBef>
                          <a:spcPts val="0"/>
                        </a:spcBef>
                        <a:spcAft>
                          <a:spcPts val="0"/>
                        </a:spcAft>
                        <a:buClr>
                          <a:srgbClr val="FFC000"/>
                        </a:buClr>
                        <a:buSzPts val="1800"/>
                        <a:buFont typeface="Arial"/>
                        <a:buNone/>
                      </a:pPr>
                      <a:r>
                        <a:rPr lang="en-GB" sz="1800" b="1">
                          <a:solidFill>
                            <a:srgbClr val="FFC000"/>
                          </a:solidFill>
                          <a:latin typeface="Arial"/>
                          <a:ea typeface="Arial"/>
                          <a:cs typeface="Arial"/>
                          <a:sym typeface="Arial"/>
                        </a:rPr>
                        <a:t>https://www.posterpresentations.com/helpdesk.html</a:t>
                      </a:r>
                      <a:endParaRPr sz="1800">
                        <a:solidFill>
                          <a:srgbClr val="D8D8D8"/>
                        </a:solidFill>
                        <a:latin typeface="Arial"/>
                        <a:ea typeface="Arial"/>
                        <a:cs typeface="Arial"/>
                        <a:sym typeface="Arial"/>
                      </a:endParaRPr>
                    </a:p>
                  </a:txBody>
                  <a:tcPr marL="182875" marR="91450" marT="137150" marB="45725">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grpSp>
        <p:nvGrpSpPr>
          <p:cNvPr id="201" name="Google Shape;201;p22"/>
          <p:cNvGrpSpPr/>
          <p:nvPr/>
        </p:nvGrpSpPr>
        <p:grpSpPr>
          <a:xfrm>
            <a:off x="-43304" y="11286"/>
            <a:ext cx="43905392" cy="4120075"/>
            <a:chOff x="-43304" y="11286"/>
            <a:chExt cx="43905392" cy="4120075"/>
          </a:xfrm>
        </p:grpSpPr>
        <p:sp>
          <p:nvSpPr>
            <p:cNvPr id="202" name="Google Shape;202;p22"/>
            <p:cNvSpPr/>
            <p:nvPr/>
          </p:nvSpPr>
          <p:spPr>
            <a:xfrm>
              <a:off x="-1" y="1106328"/>
              <a:ext cx="43854834" cy="3025033"/>
            </a:xfrm>
            <a:prstGeom prst="rect">
              <a:avLst/>
            </a:prstGeom>
            <a:gradFill>
              <a:gsLst>
                <a:gs pos="0">
                  <a:schemeClr val="accent6"/>
                </a:gs>
                <a:gs pos="100000">
                  <a:schemeClr val="accent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grpSp>
          <p:nvGrpSpPr>
            <p:cNvPr id="203" name="Google Shape;203;p22"/>
            <p:cNvGrpSpPr/>
            <p:nvPr/>
          </p:nvGrpSpPr>
          <p:grpSpPr>
            <a:xfrm>
              <a:off x="-43304" y="11286"/>
              <a:ext cx="43905392" cy="4036528"/>
              <a:chOff x="-14192" y="1382"/>
              <a:chExt cx="27451941" cy="4572641"/>
            </a:xfrm>
          </p:grpSpPr>
          <p:sp>
            <p:nvSpPr>
              <p:cNvPr id="204" name="Google Shape;204;p22"/>
              <p:cNvSpPr/>
              <p:nvPr/>
            </p:nvSpPr>
            <p:spPr>
              <a:xfrm>
                <a:off x="4001" y="707797"/>
                <a:ext cx="27429212" cy="3866226"/>
              </a:xfrm>
              <a:custGeom>
                <a:avLst/>
                <a:gdLst/>
                <a:ahLst/>
                <a:cxnLst/>
                <a:rect l="l" t="t" r="r" b="b"/>
                <a:pathLst>
                  <a:path w="43824446" h="5811651" extrusionOk="0">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a:gsLst>
                  <a:gs pos="0">
                    <a:schemeClr val="accent6"/>
                  </a:gs>
                  <a:gs pos="100000">
                    <a:schemeClr val="accent4"/>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205" name="Google Shape;205;p22"/>
              <p:cNvSpPr/>
              <p:nvPr/>
            </p:nvSpPr>
            <p:spPr>
              <a:xfrm>
                <a:off x="-4323" y="5744"/>
                <a:ext cx="27440229" cy="4555641"/>
              </a:xfrm>
              <a:custGeom>
                <a:avLst/>
                <a:gdLst/>
                <a:ahLst/>
                <a:cxnLst/>
                <a:rect l="l" t="t" r="r" b="b"/>
                <a:pathLst>
                  <a:path w="43793267" h="6680377" extrusionOk="0">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a:gsLst>
                  <a:gs pos="0">
                    <a:schemeClr val="accent6"/>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lt1"/>
                  </a:solidFill>
                  <a:latin typeface="Calibri"/>
                  <a:ea typeface="Calibri"/>
                  <a:cs typeface="Calibri"/>
                  <a:sym typeface="Calibri"/>
                </a:endParaRPr>
              </a:p>
            </p:txBody>
          </p:sp>
          <p:sp>
            <p:nvSpPr>
              <p:cNvPr id="206" name="Google Shape;206;p22"/>
              <p:cNvSpPr/>
              <p:nvPr/>
            </p:nvSpPr>
            <p:spPr>
              <a:xfrm>
                <a:off x="-14192" y="1382"/>
                <a:ext cx="27451941" cy="4570665"/>
              </a:xfrm>
              <a:custGeom>
                <a:avLst/>
                <a:gdLst/>
                <a:ahLst/>
                <a:cxnLst/>
                <a:rect l="l" t="t" r="r" b="b"/>
                <a:pathLst>
                  <a:path w="43909598" h="5388329" extrusionOk="0">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a:gsLst>
                  <a:gs pos="0">
                    <a:schemeClr val="dk2"/>
                  </a:gs>
                  <a:gs pos="100000">
                    <a:schemeClr val="accent1"/>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8600">
                  <a:solidFill>
                    <a:schemeClr val="accent1"/>
                  </a:solidFill>
                  <a:latin typeface="Calibri"/>
                  <a:ea typeface="Calibri"/>
                  <a:cs typeface="Calibri"/>
                  <a:sym typeface="Calibri"/>
                </a:endParaRPr>
              </a:p>
            </p:txBody>
          </p:sp>
        </p:grpSp>
      </p:grpSp>
    </p:spTree>
  </p:cSld>
  <p:clrMap bg1="lt1" tx1="dk1" bg2="dk2" tx2="lt2" accent1="accent1" accent2="accent2" accent3="accent3" accent4="accent4" accent5="accent5" accent6="accent6" hlink="hlink" folHlink="folHlink"/>
  <p:sldLayoutIdLst>
    <p:sldLayoutId id="2147483667"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0368">
          <p15:clr>
            <a:srgbClr val="F26B43"/>
          </p15:clr>
        </p15:guide>
        <p15:guide id="2" pos="6912">
          <p15:clr>
            <a:srgbClr val="F26B43"/>
          </p15:clr>
        </p15:guide>
        <p15:guide id="3" pos="207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ink.springer.com/content/pdf/10.1186/s12889-025-24547-6.pdf" TargetMode="External"/><Relationship Id="rId13" Type="http://schemas.openxmlformats.org/officeDocument/2006/relationships/hyperlink" Target="https://www.gov.uk/government/consultations/growing-up-in-the-online-world-a-national-consultation/growing-up-in-the-online-world-a-national-conversation" TargetMode="External"/><Relationship Id="rId18" Type="http://schemas.openxmlformats.org/officeDocument/2006/relationships/hyperlink" Target="https://www.mdpi.com/2227-9067/10/10/1665" TargetMode="External"/><Relationship Id="rId3" Type="http://schemas.openxmlformats.org/officeDocument/2006/relationships/image" Target="../media/image2.png"/><Relationship Id="rId7" Type="http://schemas.openxmlformats.org/officeDocument/2006/relationships/hyperlink" Target="https://www.mdpi.com/2076-328X/15/5/574?utm" TargetMode="External"/><Relationship Id="rId12" Type="http://schemas.openxmlformats.org/officeDocument/2006/relationships/hyperlink" Target="https://assets.publishing.service.gov.uk/media/696e0b46bbcea094189e2366/impact-smartphones-social_media-children-study.pdf" TargetMode="External"/><Relationship Id="rId17" Type="http://schemas.openxmlformats.org/officeDocument/2006/relationships/hyperlink" Target="https://www.iacapap.org/_Resources/Persistent/82b5b711044bdc3f3dd1b5c9d9ef7936384d2562/Lancet%20-%20Patel%20-%20transforming%20mentlal%20healh%20systems%20globally.pdf" TargetMode="External"/><Relationship Id="rId2" Type="http://schemas.openxmlformats.org/officeDocument/2006/relationships/notesSlide" Target="../notesSlides/notesSlide2.xml"/><Relationship Id="rId16" Type="http://schemas.openxmlformats.org/officeDocument/2006/relationships/hyperlink" Target="https://publications.parliament.uk/pa/cm5804/cmselect/cmeduc/118/summary.html" TargetMode="External"/><Relationship Id="rId20" Type="http://schemas.openxmlformats.org/officeDocument/2006/relationships/hyperlink" Target="https://pmc.ncbi.nlm.nih.gov/articles/PMC8499034/pdf/main.pdf" TargetMode="External"/><Relationship Id="rId1" Type="http://schemas.openxmlformats.org/officeDocument/2006/relationships/slideLayout" Target="../slideLayouts/slideLayout11.xml"/><Relationship Id="rId6" Type="http://schemas.openxmlformats.org/officeDocument/2006/relationships/image" Target="../media/image5.png"/><Relationship Id="rId11" Type="http://schemas.openxmlformats.org/officeDocument/2006/relationships/hyperlink" Target="https://doi.org/10.1016/j.jad.2025.120786" TargetMode="External"/><Relationship Id="rId5" Type="http://schemas.openxmlformats.org/officeDocument/2006/relationships/image" Target="../media/image4.png"/><Relationship Id="rId15" Type="http://schemas.openxmlformats.org/officeDocument/2006/relationships/hyperlink" Target="https://doi.org/10.7759/cureus.76973" TargetMode="External"/><Relationship Id="rId10" Type="http://schemas.openxmlformats.org/officeDocument/2006/relationships/hyperlink" Target="https://childmind.org/article/is-social-media-use-causing-depression/" TargetMode="External"/><Relationship Id="rId19" Type="http://schemas.openxmlformats.org/officeDocument/2006/relationships/hyperlink" Target="https://link.springer.com/article/10.1186/s40359-023-01166-7?trk=public_post_comment-text&amp;utm_source=chatgpt.com" TargetMode="External"/><Relationship Id="rId4" Type="http://schemas.openxmlformats.org/officeDocument/2006/relationships/image" Target="../media/image3.png"/><Relationship Id="rId9" Type="http://schemas.openxmlformats.org/officeDocument/2006/relationships/hyperlink" Target="https://papers.ssrn.com/sol3/Delivery.cfm?abstractid=5433874" TargetMode="External"/><Relationship Id="rId14" Type="http://schemas.openxmlformats.org/officeDocument/2006/relationships/hyperlink" Target="https://pmc.ncbi.nlm.nih.gov/articles/PMC11252550/pdf/JBPE-14-21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
          <p:cNvSpPr txBox="1">
            <a:spLocks noGrp="1"/>
          </p:cNvSpPr>
          <p:nvPr>
            <p:ph type="ctrTitle"/>
          </p:nvPr>
        </p:nvSpPr>
        <p:spPr>
          <a:xfrm>
            <a:off x="2903621" y="20893907"/>
            <a:ext cx="40987579" cy="2821408"/>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dk1"/>
              </a:buClr>
              <a:buSzPct val="100000"/>
              <a:buFont typeface="Play"/>
              <a:buNone/>
            </a:pPr>
            <a:br>
              <a:rPr lang="en-GB" sz="4400" b="1" i="1" dirty="0">
                <a:latin typeface="+mj-lt"/>
              </a:rPr>
            </a:br>
            <a:br>
              <a:rPr lang="en-GB" sz="4400" b="1" i="1" dirty="0">
                <a:latin typeface="+mj-lt"/>
              </a:rPr>
            </a:br>
            <a:r>
              <a:rPr lang="en-GB" sz="7200" b="1" i="1" dirty="0">
                <a:latin typeface="+mj-lt"/>
                <a:ea typeface="Arial"/>
                <a:cs typeface="Arial"/>
                <a:sym typeface="Arial"/>
              </a:rPr>
              <a:t>Student name : Patel Parth</a:t>
            </a:r>
            <a:br>
              <a:rPr lang="en-GB" sz="7200" b="1" i="1" dirty="0">
                <a:latin typeface="+mj-lt"/>
                <a:ea typeface="Arial"/>
                <a:cs typeface="Arial"/>
                <a:sym typeface="Arial"/>
              </a:rPr>
            </a:br>
            <a:r>
              <a:rPr lang="en-GB" sz="7200" b="1" i="1" dirty="0">
                <a:latin typeface="+mj-lt"/>
                <a:ea typeface="Arial"/>
                <a:cs typeface="Arial"/>
                <a:sym typeface="Arial"/>
              </a:rPr>
              <a:t>Student number : 2519370</a:t>
            </a:r>
            <a:br>
              <a:rPr lang="en-GB" sz="7200" b="1" i="1" dirty="0">
                <a:latin typeface="+mj-lt"/>
              </a:rPr>
            </a:br>
            <a:endParaRPr sz="7200" b="1" i="1" dirty="0">
              <a:latin typeface="+mj-lt"/>
            </a:endParaRPr>
          </a:p>
        </p:txBody>
      </p:sp>
      <p:sp>
        <p:nvSpPr>
          <p:cNvPr id="230" name="Google Shape;230;p1"/>
          <p:cNvSpPr txBox="1">
            <a:spLocks noGrp="1"/>
          </p:cNvSpPr>
          <p:nvPr>
            <p:ph type="subTitle" idx="1"/>
          </p:nvPr>
        </p:nvSpPr>
        <p:spPr>
          <a:xfrm>
            <a:off x="1652337" y="24496294"/>
            <a:ext cx="39848589" cy="5293895"/>
          </a:xfrm>
          <a:prstGeom prst="rect">
            <a:avLst/>
          </a:prstGeom>
          <a:noFill/>
          <a:ln>
            <a:noFill/>
          </a:ln>
        </p:spPr>
        <p:txBody>
          <a:bodyPr spcFirstLastPara="1" wrap="square" lIns="91425" tIns="45700" rIns="91425" bIns="45700" anchor="t" anchorCtr="0">
            <a:normAutofit/>
          </a:bodyPr>
          <a:lstStyle/>
          <a:p>
            <a:pPr marL="571500" lvl="0" indent="-571500" algn="l" rtl="0">
              <a:lnSpc>
                <a:spcPct val="90000"/>
              </a:lnSpc>
              <a:spcBef>
                <a:spcPts val="0"/>
              </a:spcBef>
              <a:spcAft>
                <a:spcPts val="0"/>
              </a:spcAft>
              <a:buClr>
                <a:schemeClr val="dk1"/>
              </a:buClr>
              <a:buSzPts val="4400"/>
              <a:buFont typeface="Wingdings" panose="05000000000000000000" pitchFamily="2" charset="2"/>
              <a:buChar char="ü"/>
            </a:pPr>
            <a:r>
              <a:rPr lang="en-GB" sz="4400" b="1" dirty="0">
                <a:latin typeface="+mn-lt"/>
                <a:ea typeface="Arial"/>
                <a:cs typeface="Arial"/>
                <a:sym typeface="Arial"/>
              </a:rPr>
              <a:t>Acknowledgement of the use of AI tools</a:t>
            </a:r>
            <a:endParaRPr dirty="0">
              <a:latin typeface="+mn-lt"/>
            </a:endParaRPr>
          </a:p>
          <a:p>
            <a:pPr marL="571500" lvl="0" indent="-571500" algn="l" rtl="0">
              <a:lnSpc>
                <a:spcPct val="90000"/>
              </a:lnSpc>
              <a:spcBef>
                <a:spcPts val="3600"/>
              </a:spcBef>
              <a:spcAft>
                <a:spcPts val="0"/>
              </a:spcAft>
              <a:buClr>
                <a:schemeClr val="dk1"/>
              </a:buClr>
              <a:buSzPts val="4400"/>
              <a:buFont typeface="Wingdings" panose="05000000000000000000" pitchFamily="2" charset="2"/>
              <a:buChar char="ü"/>
            </a:pPr>
            <a:r>
              <a:rPr lang="en-GB" sz="4400" dirty="0">
                <a:latin typeface="+mn-lt"/>
                <a:ea typeface="Arial"/>
                <a:cs typeface="Arial"/>
                <a:sym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dirty="0">
              <a:latin typeface="+mn-lt"/>
            </a:endParaRPr>
          </a:p>
          <a:p>
            <a:pPr marL="571500" lvl="0" indent="-571500" algn="l" rtl="0">
              <a:lnSpc>
                <a:spcPct val="90000"/>
              </a:lnSpc>
              <a:spcBef>
                <a:spcPts val="3600"/>
              </a:spcBef>
              <a:spcAft>
                <a:spcPts val="0"/>
              </a:spcAft>
              <a:buClr>
                <a:schemeClr val="dk1"/>
              </a:buClr>
              <a:buSzPts val="4400"/>
              <a:buFont typeface="Wingdings" panose="05000000000000000000" pitchFamily="2" charset="2"/>
              <a:buChar char="ü"/>
            </a:pPr>
            <a:endParaRPr sz="4400" dirty="0">
              <a:latin typeface="+mn-lt"/>
              <a:ea typeface="Arial"/>
              <a:cs typeface="Arial"/>
              <a:sym typeface="Arial"/>
            </a:endParaRPr>
          </a:p>
        </p:txBody>
      </p:sp>
      <p:sp>
        <p:nvSpPr>
          <p:cNvPr id="231" name="Google Shape;231;p1"/>
          <p:cNvSpPr txBox="1"/>
          <p:nvPr/>
        </p:nvSpPr>
        <p:spPr>
          <a:xfrm>
            <a:off x="2938330" y="6724688"/>
            <a:ext cx="32040459" cy="1338824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9600" b="1" i="1" dirty="0">
                <a:solidFill>
                  <a:schemeClr val="dk1"/>
                </a:solidFill>
              </a:rPr>
              <a:t>Module Code: LCHS7008</a:t>
            </a:r>
            <a:endParaRPr sz="9600" b="1" i="1" dirty="0">
              <a:solidFill>
                <a:schemeClr val="dk1"/>
              </a:solidFill>
            </a:endParaRPr>
          </a:p>
          <a:p>
            <a:pPr marL="0" marR="0" lvl="0" indent="0" algn="just" rtl="0">
              <a:lnSpc>
                <a:spcPct val="150000"/>
              </a:lnSpc>
              <a:spcBef>
                <a:spcPts val="0"/>
              </a:spcBef>
              <a:spcAft>
                <a:spcPts val="0"/>
              </a:spcAft>
              <a:buNone/>
            </a:pPr>
            <a:r>
              <a:rPr lang="en-GB" sz="9600" b="1" i="1" dirty="0">
                <a:solidFill>
                  <a:schemeClr val="dk1"/>
                </a:solidFill>
              </a:rPr>
              <a:t>Programme: MSc Public Health and Social Care in Practice</a:t>
            </a:r>
            <a:endParaRPr sz="9600" b="1" i="1" dirty="0">
              <a:solidFill>
                <a:schemeClr val="dk1"/>
              </a:solidFill>
            </a:endParaRPr>
          </a:p>
          <a:p>
            <a:pPr marL="0" marR="0" lvl="0" indent="0" algn="just" rtl="0">
              <a:lnSpc>
                <a:spcPct val="150000"/>
              </a:lnSpc>
              <a:spcBef>
                <a:spcPts val="0"/>
              </a:spcBef>
              <a:spcAft>
                <a:spcPts val="0"/>
              </a:spcAft>
              <a:buNone/>
            </a:pPr>
            <a:r>
              <a:rPr lang="en-GB" sz="9600" b="1" i="1" dirty="0">
                <a:solidFill>
                  <a:schemeClr val="dk1"/>
                </a:solidFill>
              </a:rPr>
              <a:t>Module: Practice-Based Research</a:t>
            </a:r>
            <a:endParaRPr sz="9600" b="1" i="1" dirty="0">
              <a:solidFill>
                <a:schemeClr val="dk1"/>
              </a:solidFill>
            </a:endParaRPr>
          </a:p>
          <a:p>
            <a:pPr marL="0" marR="0" lvl="0" indent="0" algn="just" rtl="0">
              <a:lnSpc>
                <a:spcPct val="150000"/>
              </a:lnSpc>
              <a:spcBef>
                <a:spcPts val="0"/>
              </a:spcBef>
              <a:spcAft>
                <a:spcPts val="0"/>
              </a:spcAft>
              <a:buNone/>
            </a:pPr>
            <a:r>
              <a:rPr lang="en-GB" sz="9600" b="1" i="1" dirty="0">
                <a:solidFill>
                  <a:schemeClr val="dk1"/>
                </a:solidFill>
              </a:rPr>
              <a:t>Assignment Title: Component 1 Poster Presentation</a:t>
            </a:r>
          </a:p>
          <a:p>
            <a:pPr marL="0" marR="0" lvl="0" indent="0" algn="just" rtl="0">
              <a:lnSpc>
                <a:spcPct val="150000"/>
              </a:lnSpc>
              <a:spcBef>
                <a:spcPts val="0"/>
              </a:spcBef>
              <a:spcAft>
                <a:spcPts val="0"/>
              </a:spcAft>
              <a:buNone/>
            </a:pPr>
            <a:r>
              <a:rPr lang="en-GB" sz="9600" b="1" i="1" dirty="0">
                <a:solidFill>
                  <a:schemeClr val="dk1"/>
                </a:solidFill>
              </a:rPr>
              <a:t>Supervisor’s Name: </a:t>
            </a:r>
            <a:endParaRPr sz="9600" b="1" i="1" dirty="0">
              <a:solidFill>
                <a:schemeClr val="dk1"/>
              </a:solidFill>
            </a:endParaRPr>
          </a:p>
        </p:txBody>
      </p:sp>
      <p:pic>
        <p:nvPicPr>
          <p:cNvPr id="232" name="Google Shape;232;p1" descr="UWTSD logo | Discover Dylan Thomas"/>
          <p:cNvPicPr preferRelativeResize="0"/>
          <p:nvPr/>
        </p:nvPicPr>
        <p:blipFill rotWithShape="1">
          <a:blip r:embed="rId3">
            <a:alphaModFix/>
          </a:blip>
          <a:srcRect/>
          <a:stretch/>
        </p:blipFill>
        <p:spPr>
          <a:xfrm>
            <a:off x="1103697" y="442278"/>
            <a:ext cx="15706028" cy="628241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2"/>
          <p:cNvSpPr txBox="1">
            <a:spLocks noGrp="1"/>
          </p:cNvSpPr>
          <p:nvPr>
            <p:ph type="body" idx="9"/>
          </p:nvPr>
        </p:nvSpPr>
        <p:spPr>
          <a:xfrm>
            <a:off x="22629631" y="5887773"/>
            <a:ext cx="9755057" cy="13896061"/>
          </a:xfrm>
          <a:prstGeom prst="rect">
            <a:avLst/>
          </a:prstGeom>
          <a:noFill/>
          <a:ln>
            <a:noFill/>
          </a:ln>
        </p:spPr>
        <p:txBody>
          <a:bodyPr spcFirstLastPara="1" wrap="square" lIns="228575" tIns="228575" rIns="228575" bIns="228575" anchor="t" anchorCtr="0">
            <a:spAutoFit/>
          </a:bodyPr>
          <a:lstStyle/>
          <a:p>
            <a:pPr marL="0" lvl="0" indent="0" algn="just" rtl="0">
              <a:spcBef>
                <a:spcPts val="880"/>
              </a:spcBef>
              <a:spcAft>
                <a:spcPts val="0"/>
              </a:spcAft>
              <a:buNone/>
            </a:pPr>
            <a:r>
              <a:rPr lang="en-GB" sz="3600" b="1" dirty="0">
                <a:latin typeface="+mn-lt"/>
              </a:rPr>
              <a:t>Aim</a:t>
            </a:r>
            <a:endParaRPr sz="3600" b="1" dirty="0">
              <a:latin typeface="+mn-lt"/>
            </a:endParaRPr>
          </a:p>
          <a:p>
            <a:pPr marL="0" lvl="0" indent="0" algn="just" rtl="0">
              <a:spcBef>
                <a:spcPts val="880"/>
              </a:spcBef>
              <a:spcAft>
                <a:spcPts val="0"/>
              </a:spcAft>
              <a:buNone/>
            </a:pPr>
            <a:r>
              <a:rPr lang="en-GB" sz="3600" dirty="0">
                <a:latin typeface="+mn-lt"/>
              </a:rPr>
              <a:t>The research aims to analyse the consequences of night-time passive scrolling impacting depressive symptoms in UK adolescents aged between 13 and 18, establishing a correlation to inform clinical and policy frameworks. </a:t>
            </a:r>
            <a:endParaRPr sz="3600" dirty="0">
              <a:latin typeface="+mn-lt"/>
            </a:endParaRPr>
          </a:p>
          <a:p>
            <a:pPr marL="0" lvl="0" indent="0" algn="just" rtl="0">
              <a:spcBef>
                <a:spcPts val="880"/>
              </a:spcBef>
              <a:spcAft>
                <a:spcPts val="0"/>
              </a:spcAft>
              <a:buNone/>
            </a:pPr>
            <a:r>
              <a:rPr lang="en-GB" sz="3600" b="1" dirty="0">
                <a:latin typeface="+mn-lt"/>
              </a:rPr>
              <a:t>Objectives</a:t>
            </a:r>
            <a:endParaRPr sz="3600" b="1" dirty="0">
              <a:latin typeface="+mn-lt"/>
            </a:endParaRPr>
          </a:p>
          <a:p>
            <a:pPr marL="0" lvl="0" indent="0" algn="just" rtl="0">
              <a:spcBef>
                <a:spcPts val="880"/>
              </a:spcBef>
              <a:spcAft>
                <a:spcPts val="0"/>
              </a:spcAft>
              <a:buFont typeface="Arial" pitchFamily="34" charset="0"/>
              <a:buChar char="•"/>
            </a:pPr>
            <a:r>
              <a:rPr lang="en-GB" sz="3600" dirty="0">
                <a:latin typeface="+mn-lt"/>
              </a:rPr>
              <a:t>To critically analyse the correlation between adolescents aged between 13 and 18, social media usage in night-time passive scrolling, and depressive symptoms in the UK</a:t>
            </a:r>
            <a:endParaRPr sz="3600" dirty="0">
              <a:latin typeface="+mn-lt"/>
            </a:endParaRPr>
          </a:p>
          <a:p>
            <a:pPr marL="0" lvl="0" indent="0" algn="just" rtl="0">
              <a:spcBef>
                <a:spcPts val="880"/>
              </a:spcBef>
              <a:spcAft>
                <a:spcPts val="0"/>
              </a:spcAft>
              <a:buFont typeface="Arial" pitchFamily="34" charset="0"/>
              <a:buChar char="•"/>
            </a:pPr>
            <a:r>
              <a:rPr lang="en-GB" sz="3600" dirty="0">
                <a:latin typeface="+mn-lt"/>
              </a:rPr>
              <a:t>To find out the systemic challenges within the UK adolescents' mental health conditions, exploring how delayed detection from night-time use intersects with CAMHS referral thresholds</a:t>
            </a:r>
            <a:endParaRPr sz="3600" dirty="0">
              <a:latin typeface="+mn-lt"/>
            </a:endParaRPr>
          </a:p>
          <a:p>
            <a:pPr marL="0" lvl="0" indent="0" algn="just" rtl="0">
              <a:spcBef>
                <a:spcPts val="880"/>
              </a:spcBef>
              <a:spcAft>
                <a:spcPts val="0"/>
              </a:spcAft>
              <a:buFont typeface="Arial" pitchFamily="34" charset="0"/>
              <a:buChar char="•"/>
            </a:pPr>
            <a:r>
              <a:rPr lang="en-GB" sz="3600" dirty="0">
                <a:latin typeface="+mn-lt"/>
              </a:rPr>
              <a:t>To develop strategic recommendations targeting clinical guidelines and parental mediation strategies to improve early intervention and mitigate night-time social media-driven mental health risks among adolescents in the UK</a:t>
            </a:r>
            <a:endParaRPr sz="3600" dirty="0">
              <a:latin typeface="+mn-lt"/>
            </a:endParaRPr>
          </a:p>
        </p:txBody>
      </p:sp>
      <p:sp>
        <p:nvSpPr>
          <p:cNvPr id="239" name="Google Shape;239;p2"/>
          <p:cNvSpPr txBox="1">
            <a:spLocks noGrp="1"/>
          </p:cNvSpPr>
          <p:nvPr>
            <p:ph type="body" idx="7"/>
          </p:nvPr>
        </p:nvSpPr>
        <p:spPr>
          <a:xfrm>
            <a:off x="647025" y="27264886"/>
            <a:ext cx="9606600" cy="3624039"/>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chemeClr val="dk1"/>
              </a:buClr>
              <a:buSzPts val="4400"/>
              <a:buNone/>
            </a:pPr>
            <a:r>
              <a:rPr lang="en-GB" sz="3600" dirty="0">
                <a:latin typeface="+mn-lt"/>
                <a:ea typeface="Times New Roman"/>
                <a:cs typeface="Times New Roman"/>
                <a:sym typeface="Times New Roman"/>
              </a:rPr>
              <a:t>Rationale</a:t>
            </a:r>
            <a:endParaRPr sz="3600" dirty="0">
              <a:latin typeface="+mn-lt"/>
              <a:ea typeface="Times New Roman"/>
              <a:cs typeface="Times New Roman"/>
              <a:sym typeface="Times New Roman"/>
            </a:endParaRPr>
          </a:p>
          <a:p>
            <a:pPr marL="571500" lvl="0" indent="-571500" algn="just" rtl="0">
              <a:spcBef>
                <a:spcPts val="880"/>
              </a:spcBef>
              <a:spcAft>
                <a:spcPts val="0"/>
              </a:spcAft>
              <a:buClr>
                <a:schemeClr val="dk1"/>
              </a:buClr>
              <a:buSzPts val="4400"/>
              <a:buFont typeface="Wingdings" panose="05000000000000000000" pitchFamily="2" charset="2"/>
              <a:buChar char="Ø"/>
            </a:pPr>
            <a:r>
              <a:rPr lang="en-GB" sz="3600" b="0" u="none" dirty="0">
                <a:latin typeface="+mn-lt"/>
                <a:ea typeface="Times New Roman"/>
                <a:cs typeface="Times New Roman"/>
                <a:sym typeface="Times New Roman"/>
              </a:rPr>
              <a:t>At present, the UK public health frameworks as well as parental guidelines rely on generic screen time limits, which treat the digital activity of the young generation the same (Gov UK, 2026). </a:t>
            </a:r>
            <a:endParaRPr sz="3600" b="0" u="none" dirty="0">
              <a:latin typeface="+mn-lt"/>
              <a:ea typeface="Times New Roman"/>
              <a:cs typeface="Times New Roman"/>
              <a:sym typeface="Times New Roman"/>
            </a:endParaRPr>
          </a:p>
        </p:txBody>
      </p:sp>
      <p:sp>
        <p:nvSpPr>
          <p:cNvPr id="240" name="Google Shape;240;p2"/>
          <p:cNvSpPr txBox="1">
            <a:spLocks noGrp="1"/>
          </p:cNvSpPr>
          <p:nvPr>
            <p:ph type="body" idx="7"/>
          </p:nvPr>
        </p:nvSpPr>
        <p:spPr>
          <a:xfrm>
            <a:off x="11488050" y="4674103"/>
            <a:ext cx="10058400" cy="6586388"/>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chemeClr val="dk1"/>
              </a:buClr>
              <a:buSzPts val="4200"/>
              <a:buNone/>
            </a:pPr>
            <a:r>
              <a:rPr lang="en-GB" sz="3600" dirty="0">
                <a:latin typeface="+mn-lt"/>
                <a:ea typeface="Times New Roman"/>
                <a:cs typeface="Times New Roman"/>
                <a:sym typeface="Times New Roman"/>
              </a:rPr>
              <a:t>Prevalence</a:t>
            </a:r>
            <a:endParaRPr sz="3600" dirty="0">
              <a:latin typeface="+mn-lt"/>
            </a:endParaRPr>
          </a:p>
          <a:p>
            <a:pPr marL="571500" lvl="0" indent="-571500" algn="just" rtl="0">
              <a:spcBef>
                <a:spcPts val="840"/>
              </a:spcBef>
              <a:spcAft>
                <a:spcPts val="0"/>
              </a:spcAft>
              <a:buClr>
                <a:schemeClr val="dk1"/>
              </a:buClr>
              <a:buSzPts val="4200"/>
              <a:buFont typeface="Wingdings" panose="05000000000000000000" pitchFamily="2" charset="2"/>
              <a:buChar char="Ø"/>
            </a:pPr>
            <a:r>
              <a:rPr lang="en-GB" sz="3600" b="0" u="none" dirty="0">
                <a:latin typeface="+mn-lt"/>
                <a:ea typeface="Times New Roman"/>
                <a:cs typeface="Times New Roman"/>
                <a:sym typeface="Times New Roman"/>
              </a:rPr>
              <a:t>“Night-time social media consumption” has become nearly universal among UK youth (</a:t>
            </a:r>
            <a:r>
              <a:rPr lang="en-GB" sz="3600" b="0" u="none" dirty="0" err="1">
                <a:latin typeface="+mn-lt"/>
                <a:ea typeface="Times New Roman"/>
                <a:cs typeface="Times New Roman"/>
                <a:sym typeface="Times New Roman"/>
              </a:rPr>
              <a:t>Agyapong-Opoku</a:t>
            </a:r>
            <a:r>
              <a:rPr lang="en-GB" sz="3600" b="0" u="none" dirty="0">
                <a:latin typeface="+mn-lt"/>
                <a:ea typeface="Times New Roman"/>
                <a:cs typeface="Times New Roman"/>
                <a:sym typeface="Times New Roman"/>
              </a:rPr>
              <a:t> et al., 2025).</a:t>
            </a:r>
            <a:endParaRPr sz="3600" b="0" u="none" dirty="0">
              <a:latin typeface="+mn-lt"/>
              <a:ea typeface="Times New Roman"/>
              <a:cs typeface="Times New Roman"/>
              <a:sym typeface="Times New Roman"/>
            </a:endParaRPr>
          </a:p>
          <a:p>
            <a:pPr marL="571500" lvl="0" indent="-571500" algn="just" rtl="0">
              <a:spcBef>
                <a:spcPts val="840"/>
              </a:spcBef>
              <a:spcAft>
                <a:spcPts val="0"/>
              </a:spcAft>
              <a:buClr>
                <a:schemeClr val="dk1"/>
              </a:buClr>
              <a:buSzPts val="4200"/>
              <a:buFont typeface="Wingdings" panose="05000000000000000000" pitchFamily="2" charset="2"/>
              <a:buChar char="Ø"/>
            </a:pPr>
            <a:r>
              <a:rPr lang="en-GB" sz="3600" b="0" u="none" dirty="0">
                <a:latin typeface="+mn-lt"/>
                <a:ea typeface="Times New Roman"/>
                <a:cs typeface="Times New Roman"/>
                <a:sym typeface="Times New Roman"/>
              </a:rPr>
              <a:t>Over 60% of adolescents admit to browsing feeds in bed during the final hour before sleep (</a:t>
            </a:r>
            <a:r>
              <a:rPr lang="en-GB" sz="3600" b="0" u="none" dirty="0" err="1">
                <a:latin typeface="+mn-lt"/>
                <a:ea typeface="Times New Roman"/>
                <a:cs typeface="Times New Roman"/>
                <a:sym typeface="Times New Roman"/>
              </a:rPr>
              <a:t>Childmind</a:t>
            </a:r>
            <a:r>
              <a:rPr lang="en-GB" sz="3600" b="0" u="none" dirty="0">
                <a:latin typeface="+mn-lt"/>
                <a:ea typeface="Times New Roman"/>
                <a:cs typeface="Times New Roman"/>
                <a:sym typeface="Times New Roman"/>
              </a:rPr>
              <a:t>, 2026).</a:t>
            </a:r>
            <a:endParaRPr sz="3600" b="0" u="none" dirty="0">
              <a:latin typeface="+mn-lt"/>
              <a:ea typeface="Times New Roman"/>
              <a:cs typeface="Times New Roman"/>
              <a:sym typeface="Times New Roman"/>
            </a:endParaRPr>
          </a:p>
          <a:p>
            <a:pPr marL="571500" lvl="0" indent="-571500" algn="just" rtl="0">
              <a:spcBef>
                <a:spcPts val="840"/>
              </a:spcBef>
              <a:spcAft>
                <a:spcPts val="0"/>
              </a:spcAft>
              <a:buClr>
                <a:schemeClr val="dk1"/>
              </a:buClr>
              <a:buSzPts val="4200"/>
              <a:buFont typeface="Wingdings" panose="05000000000000000000" pitchFamily="2" charset="2"/>
              <a:buChar char="Ø"/>
            </a:pPr>
            <a:r>
              <a:rPr lang="en-GB" sz="3600" b="0" u="none" dirty="0">
                <a:latin typeface="+mn-lt"/>
                <a:ea typeface="Times New Roman"/>
                <a:cs typeface="Times New Roman"/>
                <a:sym typeface="Times New Roman"/>
              </a:rPr>
              <a:t>A screen habit strongly mirrors an escalating mental health crisis, and one in six UK adolescents is found with clinical depressive symptoms (Santos et al., 2023).</a:t>
            </a:r>
            <a:endParaRPr sz="3600" b="0" u="none" dirty="0">
              <a:latin typeface="+mn-lt"/>
              <a:ea typeface="Times New Roman"/>
              <a:cs typeface="Times New Roman"/>
              <a:sym typeface="Times New Roman"/>
            </a:endParaRPr>
          </a:p>
        </p:txBody>
      </p:sp>
      <p:sp>
        <p:nvSpPr>
          <p:cNvPr id="241" name="Google Shape;241;p2"/>
          <p:cNvSpPr txBox="1">
            <a:spLocks noGrp="1"/>
          </p:cNvSpPr>
          <p:nvPr>
            <p:ph type="body" idx="4"/>
          </p:nvPr>
        </p:nvSpPr>
        <p:spPr>
          <a:xfrm>
            <a:off x="624409" y="18300943"/>
            <a:ext cx="9657994" cy="2780198"/>
          </a:xfrm>
          <a:prstGeom prst="rect">
            <a:avLst/>
          </a:prstGeom>
          <a:noFill/>
          <a:ln>
            <a:noFill/>
          </a:ln>
        </p:spPr>
        <p:txBody>
          <a:bodyPr spcFirstLastPara="1" wrap="square" lIns="228575" tIns="228575" rIns="228575" bIns="228575" anchor="t" anchorCtr="0">
            <a:spAutoFit/>
          </a:bodyPr>
          <a:lstStyle/>
          <a:p>
            <a:pPr marL="0" lvl="0" indent="0" algn="just" rtl="0">
              <a:spcBef>
                <a:spcPts val="840"/>
              </a:spcBef>
              <a:spcAft>
                <a:spcPts val="0"/>
              </a:spcAft>
              <a:buClr>
                <a:schemeClr val="dk1"/>
              </a:buClr>
              <a:buSzPts val="4200"/>
              <a:buNone/>
            </a:pPr>
            <a:r>
              <a:rPr lang="en-GB" sz="3600" dirty="0">
                <a:latin typeface="+mn-lt"/>
              </a:rPr>
              <a:t>Cheriti (2025) has stated that psychological risks are associated with passive scrolling and bring a silent and non-interactive consumption of content.</a:t>
            </a:r>
            <a:endParaRPr sz="3600" dirty="0">
              <a:solidFill>
                <a:srgbClr val="FF0000"/>
              </a:solidFill>
              <a:latin typeface="+mn-lt"/>
              <a:ea typeface="Arial"/>
              <a:cs typeface="Arial"/>
              <a:sym typeface="Arial"/>
            </a:endParaRPr>
          </a:p>
        </p:txBody>
      </p:sp>
      <p:sp>
        <p:nvSpPr>
          <p:cNvPr id="242" name="Google Shape;242;p2"/>
          <p:cNvSpPr txBox="1">
            <a:spLocks noGrp="1"/>
          </p:cNvSpPr>
          <p:nvPr>
            <p:ph type="body" idx="1"/>
          </p:nvPr>
        </p:nvSpPr>
        <p:spPr>
          <a:xfrm>
            <a:off x="498748" y="5322479"/>
            <a:ext cx="10056900" cy="2123608"/>
          </a:xfrm>
          <a:prstGeom prst="rect">
            <a:avLst/>
          </a:prstGeom>
          <a:noFill/>
          <a:ln>
            <a:noFill/>
          </a:ln>
        </p:spPr>
        <p:txBody>
          <a:bodyPr spcFirstLastPara="1" wrap="square" lIns="228575" tIns="228575" rIns="228575" bIns="228575" anchor="t" anchorCtr="0">
            <a:spAutoFit/>
          </a:bodyPr>
          <a:lstStyle/>
          <a:p>
            <a:pPr marL="0" lvl="0" indent="0" algn="just" rtl="0">
              <a:spcBef>
                <a:spcPts val="0"/>
              </a:spcBef>
              <a:spcAft>
                <a:spcPts val="0"/>
              </a:spcAft>
              <a:buClr>
                <a:schemeClr val="dk1"/>
              </a:buClr>
              <a:buSzPts val="4400"/>
              <a:buNone/>
            </a:pPr>
            <a:r>
              <a:rPr lang="en-GB" sz="3600" dirty="0">
                <a:latin typeface="+mn-lt"/>
              </a:rPr>
              <a:t>The omnipresent nature of smartphone usage affects the adolescent sleep environment directly (</a:t>
            </a:r>
            <a:r>
              <a:rPr lang="en-GB" sz="3600" dirty="0" err="1">
                <a:latin typeface="+mn-lt"/>
              </a:rPr>
              <a:t>Macharla</a:t>
            </a:r>
            <a:r>
              <a:rPr lang="en-GB" sz="3600" dirty="0">
                <a:latin typeface="+mn-lt"/>
              </a:rPr>
              <a:t> et al., 2025).</a:t>
            </a:r>
            <a:endParaRPr sz="2000" dirty="0">
              <a:latin typeface="+mn-lt"/>
            </a:endParaRPr>
          </a:p>
        </p:txBody>
      </p:sp>
      <p:sp>
        <p:nvSpPr>
          <p:cNvPr id="243" name="Google Shape;243;p2"/>
          <p:cNvSpPr txBox="1">
            <a:spLocks noGrp="1"/>
          </p:cNvSpPr>
          <p:nvPr>
            <p:ph type="body" idx="2"/>
          </p:nvPr>
        </p:nvSpPr>
        <p:spPr>
          <a:xfrm>
            <a:off x="477827" y="4674099"/>
            <a:ext cx="10048875" cy="861766"/>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chemeClr val="dk1"/>
              </a:buClr>
              <a:buSzPts val="4400"/>
              <a:buNone/>
            </a:pPr>
            <a:r>
              <a:rPr lang="en-GB" sz="4000" dirty="0">
                <a:solidFill>
                  <a:schemeClr val="tx1"/>
                </a:solidFill>
                <a:latin typeface="+mn-lt"/>
                <a:ea typeface="Times New Roman"/>
                <a:cs typeface="Times New Roman"/>
                <a:sym typeface="Times New Roman"/>
              </a:rPr>
              <a:t>Introduction</a:t>
            </a:r>
            <a:r>
              <a:rPr lang="en-GB" sz="4400" u="none" dirty="0">
                <a:latin typeface="+mn-lt"/>
                <a:ea typeface="Times New Roman"/>
                <a:cs typeface="Times New Roman"/>
                <a:sym typeface="Times New Roman"/>
              </a:rPr>
              <a:t> </a:t>
            </a:r>
            <a:endParaRPr dirty="0">
              <a:latin typeface="+mn-lt"/>
            </a:endParaRPr>
          </a:p>
        </p:txBody>
      </p:sp>
      <p:sp>
        <p:nvSpPr>
          <p:cNvPr id="244" name="Google Shape;244;p2"/>
          <p:cNvSpPr txBox="1">
            <a:spLocks noGrp="1"/>
          </p:cNvSpPr>
          <p:nvPr>
            <p:ph type="body" idx="3"/>
          </p:nvPr>
        </p:nvSpPr>
        <p:spPr>
          <a:xfrm>
            <a:off x="433108" y="7287666"/>
            <a:ext cx="10038600" cy="800189"/>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rgbClr val="000000"/>
              </a:buClr>
              <a:buSzPts val="4400"/>
              <a:buNone/>
            </a:pPr>
            <a:r>
              <a:rPr lang="en-GB" sz="4000" dirty="0">
                <a:solidFill>
                  <a:schemeClr val="tx1"/>
                </a:solidFill>
                <a:latin typeface="+mn-lt"/>
                <a:ea typeface="Times New Roman"/>
                <a:cs typeface="Times New Roman"/>
                <a:sym typeface="Times New Roman"/>
              </a:rPr>
              <a:t>Background</a:t>
            </a:r>
            <a:endParaRPr sz="4400" dirty="0">
              <a:solidFill>
                <a:schemeClr val="tx1"/>
              </a:solidFill>
              <a:latin typeface="+mn-lt"/>
              <a:ea typeface="Arial"/>
              <a:cs typeface="Arial"/>
              <a:sym typeface="Arial"/>
            </a:endParaRPr>
          </a:p>
        </p:txBody>
      </p:sp>
      <p:sp>
        <p:nvSpPr>
          <p:cNvPr id="245" name="Google Shape;245;p2"/>
          <p:cNvSpPr txBox="1">
            <a:spLocks noGrp="1"/>
          </p:cNvSpPr>
          <p:nvPr>
            <p:ph type="body" idx="5"/>
          </p:nvPr>
        </p:nvSpPr>
        <p:spPr>
          <a:xfrm>
            <a:off x="425925" y="17446813"/>
            <a:ext cx="100488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rgbClr val="000000"/>
              </a:buClr>
              <a:buSzPts val="4400"/>
              <a:buNone/>
            </a:pPr>
            <a:r>
              <a:rPr lang="en-GB" sz="4400" dirty="0">
                <a:solidFill>
                  <a:srgbClr val="000000"/>
                </a:solidFill>
                <a:latin typeface="+mn-lt"/>
                <a:ea typeface="Times New Roman"/>
                <a:cs typeface="Times New Roman"/>
                <a:sym typeface="Times New Roman"/>
              </a:rPr>
              <a:t>Literature Review</a:t>
            </a:r>
            <a:endParaRPr sz="4400" b="0" dirty="0">
              <a:solidFill>
                <a:srgbClr val="000000"/>
              </a:solidFill>
              <a:latin typeface="+mn-lt"/>
              <a:ea typeface="Times New Roman"/>
              <a:cs typeface="Times New Roman"/>
              <a:sym typeface="Times New Roman"/>
            </a:endParaRPr>
          </a:p>
        </p:txBody>
      </p:sp>
      <p:sp>
        <p:nvSpPr>
          <p:cNvPr id="246" name="Google Shape;246;p2"/>
          <p:cNvSpPr txBox="1">
            <a:spLocks noGrp="1"/>
          </p:cNvSpPr>
          <p:nvPr>
            <p:ph type="body" idx="8"/>
          </p:nvPr>
        </p:nvSpPr>
        <p:spPr>
          <a:xfrm>
            <a:off x="22336090" y="4815018"/>
            <a:ext cx="10047018" cy="861766"/>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chemeClr val="dk1"/>
              </a:buClr>
              <a:buSzPts val="4400"/>
              <a:buNone/>
            </a:pPr>
            <a:r>
              <a:rPr lang="en-GB" sz="4400" dirty="0">
                <a:latin typeface="+mn-lt"/>
                <a:ea typeface="Times New Roman"/>
                <a:cs typeface="Times New Roman"/>
                <a:sym typeface="Times New Roman"/>
              </a:rPr>
              <a:t>Aims and Objectives</a:t>
            </a:r>
            <a:endParaRPr sz="4400" dirty="0">
              <a:latin typeface="+mn-lt"/>
              <a:ea typeface="Times New Roman"/>
              <a:cs typeface="Times New Roman"/>
              <a:sym typeface="Times New Roman"/>
            </a:endParaRPr>
          </a:p>
        </p:txBody>
      </p:sp>
      <p:sp>
        <p:nvSpPr>
          <p:cNvPr id="247" name="Google Shape;247;p2"/>
          <p:cNvSpPr txBox="1">
            <a:spLocks noGrp="1"/>
          </p:cNvSpPr>
          <p:nvPr>
            <p:ph type="body" idx="9"/>
          </p:nvPr>
        </p:nvSpPr>
        <p:spPr>
          <a:xfrm>
            <a:off x="11652941" y="24364601"/>
            <a:ext cx="9606599" cy="6786423"/>
          </a:xfrm>
          <a:prstGeom prst="rect">
            <a:avLst/>
          </a:prstGeom>
          <a:noFill/>
          <a:ln>
            <a:noFill/>
          </a:ln>
        </p:spPr>
        <p:txBody>
          <a:bodyPr spcFirstLastPara="1" wrap="square" lIns="228575" tIns="228575" rIns="228575" bIns="228575" anchor="t" anchorCtr="0">
            <a:spAutoFit/>
          </a:bodyPr>
          <a:lstStyle/>
          <a:p>
            <a:pPr marL="571500" lvl="0" indent="-571500" algn="just" rtl="0">
              <a:spcBef>
                <a:spcPts val="0"/>
              </a:spcBef>
              <a:spcAft>
                <a:spcPts val="0"/>
              </a:spcAft>
              <a:buClr>
                <a:schemeClr val="dk1"/>
              </a:buClr>
              <a:buSzPts val="4400"/>
              <a:buFont typeface="Wingdings" panose="05000000000000000000" pitchFamily="2" charset="2"/>
              <a:buChar char="Ø"/>
            </a:pPr>
            <a:r>
              <a:rPr lang="en-GB" sz="3600" b="1" dirty="0">
                <a:latin typeface="+mn-lt"/>
              </a:rPr>
              <a:t>Research Question</a:t>
            </a:r>
            <a:endParaRPr sz="3600" dirty="0">
              <a:latin typeface="+mn-lt"/>
            </a:endParaRPr>
          </a:p>
          <a:p>
            <a:pPr marL="571500" lvl="0" indent="-571500" algn="just" rtl="0">
              <a:spcBef>
                <a:spcPts val="880"/>
              </a:spcBef>
              <a:spcAft>
                <a:spcPts val="0"/>
              </a:spcAft>
              <a:buClr>
                <a:schemeClr val="dk1"/>
              </a:buClr>
              <a:buSzPts val="4400"/>
              <a:buFont typeface="Wingdings" panose="05000000000000000000" pitchFamily="2" charset="2"/>
              <a:buChar char="Ø"/>
            </a:pPr>
            <a:r>
              <a:rPr lang="en-GB" sz="3600" dirty="0">
                <a:latin typeface="+mn-lt"/>
              </a:rPr>
              <a:t>What is the correlation between night-time passive scrolling on social media and depressive symptoms among adolescents aged 13 to 18 in the UK?</a:t>
            </a:r>
            <a:endParaRPr sz="3600" dirty="0">
              <a:latin typeface="+mn-lt"/>
            </a:endParaRPr>
          </a:p>
          <a:p>
            <a:pPr marL="571500" lvl="0" indent="-571500" algn="just" rtl="0">
              <a:spcBef>
                <a:spcPts val="880"/>
              </a:spcBef>
              <a:spcAft>
                <a:spcPts val="0"/>
              </a:spcAft>
              <a:buClr>
                <a:schemeClr val="dk1"/>
              </a:buClr>
              <a:buSzPts val="4400"/>
              <a:buFont typeface="Wingdings" panose="05000000000000000000" pitchFamily="2" charset="2"/>
              <a:buChar char="Ø"/>
            </a:pPr>
            <a:r>
              <a:rPr lang="en-GB" sz="3600" dirty="0">
                <a:latin typeface="+mn-lt"/>
              </a:rPr>
              <a:t>How does night-time passive scrolling impact specific outcome metrics, including sleep disturbances, clinical depression scores, and self-esteem variations among UK adolescents aged between 13 and 18?</a:t>
            </a:r>
            <a:endParaRPr sz="3600" dirty="0">
              <a:latin typeface="+mn-lt"/>
            </a:endParaRPr>
          </a:p>
        </p:txBody>
      </p:sp>
      <p:sp>
        <p:nvSpPr>
          <p:cNvPr id="248" name="Google Shape;248;p2"/>
          <p:cNvSpPr txBox="1">
            <a:spLocks noGrp="1"/>
          </p:cNvSpPr>
          <p:nvPr>
            <p:ph type="body" idx="13"/>
          </p:nvPr>
        </p:nvSpPr>
        <p:spPr>
          <a:xfrm>
            <a:off x="33498016" y="4757069"/>
            <a:ext cx="100470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chemeClr val="dk1"/>
              </a:buClr>
              <a:buSzPts val="4400"/>
              <a:buNone/>
            </a:pPr>
            <a:r>
              <a:rPr lang="en-GB" sz="4400" u="none" dirty="0">
                <a:latin typeface="+mn-lt"/>
                <a:ea typeface="Times New Roman"/>
                <a:cs typeface="Times New Roman"/>
                <a:sym typeface="Times New Roman"/>
              </a:rPr>
              <a:t>Research Impact</a:t>
            </a:r>
            <a:endParaRPr sz="4400" u="none" dirty="0">
              <a:latin typeface="+mn-lt"/>
              <a:ea typeface="Times New Roman"/>
              <a:cs typeface="Times New Roman"/>
              <a:sym typeface="Times New Roman"/>
            </a:endParaRPr>
          </a:p>
        </p:txBody>
      </p:sp>
      <p:sp>
        <p:nvSpPr>
          <p:cNvPr id="249" name="Google Shape;249;p2"/>
          <p:cNvSpPr txBox="1">
            <a:spLocks noGrp="1"/>
          </p:cNvSpPr>
          <p:nvPr>
            <p:ph type="body" idx="14"/>
          </p:nvPr>
        </p:nvSpPr>
        <p:spPr>
          <a:xfrm>
            <a:off x="33585673" y="5514992"/>
            <a:ext cx="9755056" cy="6863367"/>
          </a:xfrm>
          <a:prstGeom prst="rect">
            <a:avLst/>
          </a:prstGeom>
          <a:noFill/>
          <a:ln>
            <a:noFill/>
          </a:ln>
        </p:spPr>
        <p:txBody>
          <a:bodyPr spcFirstLastPara="1" wrap="square" lIns="228575" tIns="228575" rIns="228575" bIns="228575" anchor="t" anchorCtr="0">
            <a:spAutoFit/>
          </a:bodyPr>
          <a:lstStyle/>
          <a:p>
            <a:pPr marL="0" lvl="0" indent="0" algn="just" rtl="0">
              <a:spcBef>
                <a:spcPts val="800"/>
              </a:spcBef>
              <a:spcAft>
                <a:spcPts val="0"/>
              </a:spcAft>
              <a:buClr>
                <a:schemeClr val="dk1"/>
              </a:buClr>
              <a:buSzPts val="4000"/>
              <a:buNone/>
            </a:pPr>
            <a:r>
              <a:rPr lang="en-GB" sz="3600" dirty="0">
                <a:latin typeface="+mn-lt"/>
              </a:rPr>
              <a:t>This research can make the UK healthcare and community groups aware of investing in adolescents ' lifestyles to lower the risk of depression.</a:t>
            </a:r>
            <a:endParaRPr sz="3600" dirty="0">
              <a:latin typeface="+mn-lt"/>
            </a:endParaRPr>
          </a:p>
          <a:p>
            <a:pPr marL="0" lvl="0" indent="0" algn="just" rtl="0">
              <a:spcBef>
                <a:spcPts val="800"/>
              </a:spcBef>
              <a:spcAft>
                <a:spcPts val="0"/>
              </a:spcAft>
              <a:buClr>
                <a:schemeClr val="dk1"/>
              </a:buClr>
              <a:buSzPts val="4000"/>
              <a:buNone/>
            </a:pPr>
            <a:r>
              <a:rPr lang="en-GB" sz="3600" dirty="0">
                <a:latin typeface="+mn-lt"/>
              </a:rPr>
              <a:t>Parents can also be made aware by going through the insights of this research and improve their parenting style.</a:t>
            </a:r>
            <a:endParaRPr sz="3600" dirty="0">
              <a:latin typeface="+mn-lt"/>
            </a:endParaRPr>
          </a:p>
          <a:p>
            <a:pPr marL="0" lvl="0" indent="0" algn="just" rtl="0">
              <a:spcBef>
                <a:spcPts val="800"/>
              </a:spcBef>
              <a:spcAft>
                <a:spcPts val="0"/>
              </a:spcAft>
              <a:buClr>
                <a:schemeClr val="dk1"/>
              </a:buClr>
              <a:buSzPts val="4000"/>
              <a:buNone/>
            </a:pPr>
            <a:r>
              <a:rPr lang="en-GB" sz="3600" dirty="0">
                <a:latin typeface="+mn-lt"/>
              </a:rPr>
              <a:t>In the academic segment, this research can be used as a secondary data resource and future research on this night-time scrolling can be influenced.</a:t>
            </a:r>
            <a:endParaRPr sz="3600" dirty="0">
              <a:latin typeface="+mn-lt"/>
            </a:endParaRPr>
          </a:p>
        </p:txBody>
      </p:sp>
      <p:sp>
        <p:nvSpPr>
          <p:cNvPr id="250" name="Google Shape;250;p2"/>
          <p:cNvSpPr txBox="1">
            <a:spLocks noGrp="1"/>
          </p:cNvSpPr>
          <p:nvPr>
            <p:ph type="body" idx="17"/>
          </p:nvPr>
        </p:nvSpPr>
        <p:spPr>
          <a:xfrm>
            <a:off x="475078" y="7881909"/>
            <a:ext cx="10038600" cy="2239024"/>
          </a:xfrm>
          <a:prstGeom prst="rect">
            <a:avLst/>
          </a:prstGeom>
          <a:noFill/>
          <a:ln>
            <a:noFill/>
          </a:ln>
        </p:spPr>
        <p:txBody>
          <a:bodyPr spcFirstLastPara="1" wrap="square" lIns="228575" tIns="228575" rIns="228575" bIns="228575" anchor="t" anchorCtr="0">
            <a:spAutoFit/>
          </a:bodyPr>
          <a:lstStyle/>
          <a:p>
            <a:pPr marL="0" lvl="0" indent="0" algn="just" rtl="0">
              <a:spcBef>
                <a:spcPts val="880"/>
              </a:spcBef>
              <a:spcAft>
                <a:spcPts val="0"/>
              </a:spcAft>
              <a:buClr>
                <a:schemeClr val="dk1"/>
              </a:buClr>
              <a:buSzPts val="4400"/>
              <a:buNone/>
            </a:pPr>
            <a:r>
              <a:rPr lang="en-GB" sz="3600" dirty="0">
                <a:latin typeface="+mn-lt"/>
              </a:rPr>
              <a:t>A 52% increase in children's screen time between 2020 and 2022 has been recognised in the UK (Parliament UK, 2026).</a:t>
            </a:r>
            <a:endParaRPr sz="2000" dirty="0">
              <a:latin typeface="+mn-lt"/>
            </a:endParaRPr>
          </a:p>
        </p:txBody>
      </p:sp>
      <p:sp>
        <p:nvSpPr>
          <p:cNvPr id="251" name="Google Shape;251;p2"/>
          <p:cNvSpPr txBox="1">
            <a:spLocks noGrp="1"/>
          </p:cNvSpPr>
          <p:nvPr>
            <p:ph type="body" idx="20"/>
          </p:nvPr>
        </p:nvSpPr>
        <p:spPr>
          <a:xfrm>
            <a:off x="512998" y="229448"/>
            <a:ext cx="41790000" cy="2555100"/>
          </a:xfrm>
          <a:prstGeom prst="rect">
            <a:avLst/>
          </a:prstGeom>
          <a:noFill/>
          <a:ln>
            <a:noFill/>
          </a:ln>
        </p:spPr>
        <p:txBody>
          <a:bodyPr spcFirstLastPara="1" wrap="square" lIns="91425" tIns="45700" rIns="91425" bIns="45700" anchor="t" anchorCtr="0">
            <a:spAutoFit/>
          </a:bodyPr>
          <a:lstStyle/>
          <a:p>
            <a:pPr marL="0" lvl="0" indent="0" algn="ctr" rtl="0">
              <a:spcBef>
                <a:spcPts val="0"/>
              </a:spcBef>
              <a:spcAft>
                <a:spcPts val="0"/>
              </a:spcAft>
              <a:buClr>
                <a:schemeClr val="lt1"/>
              </a:buClr>
              <a:buSzPts val="8000"/>
              <a:buFont typeface="Times New Roman"/>
              <a:buNone/>
            </a:pPr>
            <a:r>
              <a:rPr lang="en-GB" sz="8000" dirty="0">
                <a:latin typeface="+mn-lt"/>
                <a:ea typeface="Times New Roman"/>
                <a:cs typeface="Times New Roman"/>
                <a:sym typeface="Times New Roman"/>
              </a:rPr>
              <a:t>The impact of Passive Scrolling at night-time social media use on depressive symptoms among adolescents aged 13–18 years in the UK: a secondary systematic review</a:t>
            </a:r>
            <a:endParaRPr dirty="0">
              <a:latin typeface="+mn-lt"/>
            </a:endParaRPr>
          </a:p>
        </p:txBody>
      </p:sp>
      <p:sp>
        <p:nvSpPr>
          <p:cNvPr id="252" name="Google Shape;252;p2"/>
          <p:cNvSpPr txBox="1"/>
          <p:nvPr/>
        </p:nvSpPr>
        <p:spPr>
          <a:xfrm>
            <a:off x="34209318" y="7315200"/>
            <a:ext cx="184731" cy="141577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8600">
              <a:solidFill>
                <a:schemeClr val="dk1"/>
              </a:solidFill>
              <a:latin typeface="Calibri"/>
              <a:ea typeface="Calibri"/>
              <a:cs typeface="Calibri"/>
              <a:sym typeface="Calibri"/>
            </a:endParaRPr>
          </a:p>
        </p:txBody>
      </p:sp>
      <p:sp>
        <p:nvSpPr>
          <p:cNvPr id="253" name="Google Shape;253;p2"/>
          <p:cNvSpPr txBox="1"/>
          <p:nvPr/>
        </p:nvSpPr>
        <p:spPr>
          <a:xfrm>
            <a:off x="238275" y="15881111"/>
            <a:ext cx="10424100" cy="156962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200" b="1" dirty="0">
                <a:solidFill>
                  <a:schemeClr val="dk1"/>
                </a:solidFill>
                <a:latin typeface="+mj-lt"/>
                <a:ea typeface="Calibri"/>
                <a:cs typeface="Calibri"/>
                <a:sym typeface="Calibri"/>
              </a:rPr>
              <a:t>Figure 1: Prevalence of mental health disorders among different age groups</a:t>
            </a:r>
            <a:endParaRPr sz="3200" b="1" dirty="0">
              <a:solidFill>
                <a:schemeClr val="dk1"/>
              </a:solidFill>
              <a:latin typeface="+mj-lt"/>
              <a:ea typeface="Calibri"/>
              <a:cs typeface="Calibri"/>
              <a:sym typeface="Calibri"/>
            </a:endParaRPr>
          </a:p>
          <a:p>
            <a:pPr marL="0" marR="0" lvl="0" indent="0" algn="ctr" rtl="0">
              <a:spcBef>
                <a:spcPts val="0"/>
              </a:spcBef>
              <a:spcAft>
                <a:spcPts val="0"/>
              </a:spcAft>
              <a:buNone/>
            </a:pPr>
            <a:r>
              <a:rPr lang="en-GB" sz="3200" dirty="0">
                <a:solidFill>
                  <a:schemeClr val="dk1"/>
                </a:solidFill>
                <a:latin typeface="+mj-lt"/>
                <a:ea typeface="Calibri"/>
                <a:cs typeface="Calibri"/>
                <a:sym typeface="Calibri"/>
              </a:rPr>
              <a:t>(Source: Baker and Kirk-Wade, 2024)</a:t>
            </a:r>
            <a:endParaRPr sz="3200" dirty="0">
              <a:solidFill>
                <a:schemeClr val="dk1"/>
              </a:solidFill>
              <a:latin typeface="+mj-lt"/>
              <a:ea typeface="Calibri"/>
              <a:cs typeface="Calibri"/>
              <a:sym typeface="Calibri"/>
            </a:endParaRPr>
          </a:p>
        </p:txBody>
      </p:sp>
      <p:sp>
        <p:nvSpPr>
          <p:cNvPr id="254" name="Google Shape;254;p2"/>
          <p:cNvSpPr txBox="1"/>
          <p:nvPr/>
        </p:nvSpPr>
        <p:spPr>
          <a:xfrm>
            <a:off x="11832967" y="20947939"/>
            <a:ext cx="7122600" cy="5541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endParaRPr sz="3000">
              <a:solidFill>
                <a:schemeClr val="dk1"/>
              </a:solidFill>
              <a:latin typeface="Calibri"/>
              <a:ea typeface="Calibri"/>
              <a:cs typeface="Calibri"/>
              <a:sym typeface="Calibri"/>
            </a:endParaRPr>
          </a:p>
        </p:txBody>
      </p:sp>
      <p:sp>
        <p:nvSpPr>
          <p:cNvPr id="255" name="Google Shape;255;p2"/>
          <p:cNvSpPr txBox="1">
            <a:spLocks noGrp="1"/>
          </p:cNvSpPr>
          <p:nvPr>
            <p:ph type="body" idx="7"/>
          </p:nvPr>
        </p:nvSpPr>
        <p:spPr>
          <a:xfrm>
            <a:off x="11566809" y="18498565"/>
            <a:ext cx="9606600" cy="5463004"/>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Clr>
                <a:schemeClr val="dk1"/>
              </a:buClr>
              <a:buSzPts val="4400"/>
              <a:buNone/>
            </a:pPr>
            <a:r>
              <a:rPr lang="en-GB" sz="4000" dirty="0">
                <a:latin typeface="+mn-lt"/>
                <a:ea typeface="Times New Roman"/>
                <a:cs typeface="Times New Roman"/>
                <a:sym typeface="Times New Roman"/>
              </a:rPr>
              <a:t>Rationale</a:t>
            </a:r>
            <a:endParaRPr sz="4000" dirty="0">
              <a:latin typeface="+mn-lt"/>
              <a:ea typeface="Times New Roman"/>
              <a:cs typeface="Times New Roman"/>
              <a:sym typeface="Times New Roman"/>
            </a:endParaRPr>
          </a:p>
          <a:p>
            <a:pPr marL="571500" lvl="0" indent="-571500" algn="just" rtl="0">
              <a:spcBef>
                <a:spcPts val="880"/>
              </a:spcBef>
              <a:spcAft>
                <a:spcPts val="0"/>
              </a:spcAft>
              <a:buClr>
                <a:schemeClr val="dk1"/>
              </a:buClr>
              <a:buSzPts val="4400"/>
              <a:buFont typeface="Wingdings" panose="05000000000000000000" pitchFamily="2" charset="2"/>
              <a:buChar char="Ø"/>
            </a:pPr>
            <a:r>
              <a:rPr lang="en-GB" sz="3600" b="0" u="none" dirty="0">
                <a:latin typeface="+mn-lt"/>
                <a:ea typeface="Times New Roman"/>
                <a:cs typeface="Times New Roman"/>
                <a:sym typeface="Times New Roman"/>
              </a:rPr>
              <a:t>The increased level of adolescent depression within the UK is recognised to relate with ubiquitous night-time social media use (Gov UK, 2026). </a:t>
            </a:r>
            <a:endParaRPr sz="3600" b="0" u="none" dirty="0">
              <a:latin typeface="+mn-lt"/>
              <a:ea typeface="Times New Roman"/>
              <a:cs typeface="Times New Roman"/>
              <a:sym typeface="Times New Roman"/>
            </a:endParaRPr>
          </a:p>
          <a:p>
            <a:pPr marL="571500" lvl="0" indent="-571500" algn="just" rtl="0">
              <a:spcBef>
                <a:spcPts val="880"/>
              </a:spcBef>
              <a:spcAft>
                <a:spcPts val="0"/>
              </a:spcAft>
              <a:buClr>
                <a:schemeClr val="dk1"/>
              </a:buClr>
              <a:buSzPts val="4400"/>
              <a:buFont typeface="Wingdings" panose="05000000000000000000" pitchFamily="2" charset="2"/>
              <a:buChar char="Ø"/>
            </a:pPr>
            <a:r>
              <a:rPr lang="en-GB" sz="3600" b="0" u="none" dirty="0">
                <a:latin typeface="+mn-lt"/>
                <a:ea typeface="Times New Roman"/>
                <a:cs typeface="Times New Roman"/>
                <a:sym typeface="Times New Roman"/>
              </a:rPr>
              <a:t>Late-night passive scrolling is associated with harmful cognitive processes such as upward social comparison and “FOMO (fear of missing out)” (</a:t>
            </a:r>
            <a:r>
              <a:rPr lang="en-GB" sz="3600" b="0" u="none" dirty="0" err="1">
                <a:latin typeface="+mn-lt"/>
                <a:ea typeface="Times New Roman"/>
                <a:cs typeface="Times New Roman"/>
                <a:sym typeface="Times New Roman"/>
              </a:rPr>
              <a:t>Aslan</a:t>
            </a:r>
            <a:r>
              <a:rPr lang="en-GB" sz="3600" b="0" u="none" dirty="0">
                <a:latin typeface="+mn-lt"/>
                <a:ea typeface="Times New Roman"/>
                <a:cs typeface="Times New Roman"/>
                <a:sym typeface="Times New Roman"/>
              </a:rPr>
              <a:t>, 2025).</a:t>
            </a:r>
            <a:endParaRPr sz="3600" b="0" u="none" dirty="0">
              <a:latin typeface="+mn-lt"/>
              <a:ea typeface="Times New Roman"/>
              <a:cs typeface="Times New Roman"/>
              <a:sym typeface="Times New Roman"/>
            </a:endParaRPr>
          </a:p>
        </p:txBody>
      </p:sp>
      <p:pic>
        <p:nvPicPr>
          <p:cNvPr id="256" name="Google Shape;256;p2"/>
          <p:cNvPicPr preferRelativeResize="0"/>
          <p:nvPr/>
        </p:nvPicPr>
        <p:blipFill rotWithShape="1">
          <a:blip r:embed="rId3">
            <a:alphaModFix/>
          </a:blip>
          <a:srcRect/>
          <a:stretch/>
        </p:blipFill>
        <p:spPr>
          <a:xfrm>
            <a:off x="821127" y="10050292"/>
            <a:ext cx="9482371" cy="5571024"/>
          </a:xfrm>
          <a:prstGeom prst="rect">
            <a:avLst/>
          </a:prstGeom>
          <a:noFill/>
          <a:ln>
            <a:noFill/>
          </a:ln>
        </p:spPr>
      </p:pic>
      <p:sp>
        <p:nvSpPr>
          <p:cNvPr id="257" name="Google Shape;257;p2"/>
          <p:cNvSpPr txBox="1"/>
          <p:nvPr/>
        </p:nvSpPr>
        <p:spPr>
          <a:xfrm>
            <a:off x="213650" y="26170984"/>
            <a:ext cx="10424100" cy="107717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200" b="1" dirty="0">
                <a:solidFill>
                  <a:schemeClr val="dk1"/>
                </a:solidFill>
                <a:latin typeface="Calibri"/>
                <a:ea typeface="Calibri"/>
                <a:cs typeface="Calibri"/>
                <a:sym typeface="Calibri"/>
              </a:rPr>
              <a:t>Figure 2: Children screening time usage in the UK</a:t>
            </a:r>
            <a:endParaRPr sz="3200" b="1" dirty="0">
              <a:solidFill>
                <a:schemeClr val="dk1"/>
              </a:solidFill>
              <a:latin typeface="Calibri"/>
              <a:ea typeface="Calibri"/>
              <a:cs typeface="Calibri"/>
              <a:sym typeface="Calibri"/>
            </a:endParaRPr>
          </a:p>
          <a:p>
            <a:pPr marL="0" marR="0" lvl="0" indent="0" algn="ctr" rtl="0">
              <a:spcBef>
                <a:spcPts val="0"/>
              </a:spcBef>
              <a:spcAft>
                <a:spcPts val="0"/>
              </a:spcAft>
              <a:buNone/>
            </a:pPr>
            <a:r>
              <a:rPr lang="en-GB" sz="3200" dirty="0">
                <a:solidFill>
                  <a:schemeClr val="dk1"/>
                </a:solidFill>
                <a:latin typeface="Calibri"/>
                <a:ea typeface="Calibri"/>
                <a:cs typeface="Calibri"/>
                <a:sym typeface="Calibri"/>
              </a:rPr>
              <a:t>(Source: Parliament UK, 2026)</a:t>
            </a:r>
            <a:endParaRPr sz="3200" dirty="0">
              <a:solidFill>
                <a:schemeClr val="dk1"/>
              </a:solidFill>
              <a:latin typeface="Calibri"/>
              <a:ea typeface="Calibri"/>
              <a:cs typeface="Calibri"/>
              <a:sym typeface="Calibri"/>
            </a:endParaRPr>
          </a:p>
        </p:txBody>
      </p:sp>
      <p:pic>
        <p:nvPicPr>
          <p:cNvPr id="258" name="Google Shape;258;p2"/>
          <p:cNvPicPr preferRelativeResize="0"/>
          <p:nvPr/>
        </p:nvPicPr>
        <p:blipFill rotWithShape="1">
          <a:blip r:embed="rId4">
            <a:alphaModFix/>
          </a:blip>
          <a:srcRect t="5514" b="18115"/>
          <a:stretch/>
        </p:blipFill>
        <p:spPr>
          <a:xfrm>
            <a:off x="647026" y="21340936"/>
            <a:ext cx="9606599" cy="4821686"/>
          </a:xfrm>
          <a:prstGeom prst="rect">
            <a:avLst/>
          </a:prstGeom>
          <a:noFill/>
          <a:ln w="28575" cap="flat" cmpd="sng">
            <a:solidFill>
              <a:srgbClr val="000000"/>
            </a:solidFill>
            <a:prstDash val="solid"/>
            <a:round/>
            <a:headEnd type="none" w="sm" len="sm"/>
            <a:tailEnd type="none" w="sm" len="sm"/>
          </a:ln>
        </p:spPr>
      </p:pic>
      <p:pic>
        <p:nvPicPr>
          <p:cNvPr id="259" name="Google Shape;259;p2"/>
          <p:cNvPicPr preferRelativeResize="0"/>
          <p:nvPr/>
        </p:nvPicPr>
        <p:blipFill rotWithShape="1">
          <a:blip r:embed="rId5">
            <a:alphaModFix/>
          </a:blip>
          <a:srcRect/>
          <a:stretch/>
        </p:blipFill>
        <p:spPr>
          <a:xfrm>
            <a:off x="11652941" y="11224364"/>
            <a:ext cx="9755057" cy="5571024"/>
          </a:xfrm>
          <a:prstGeom prst="rect">
            <a:avLst/>
          </a:prstGeom>
          <a:noFill/>
          <a:ln>
            <a:noFill/>
          </a:ln>
        </p:spPr>
      </p:pic>
      <p:sp>
        <p:nvSpPr>
          <p:cNvPr id="260" name="Google Shape;260;p2"/>
          <p:cNvSpPr txBox="1"/>
          <p:nvPr/>
        </p:nvSpPr>
        <p:spPr>
          <a:xfrm>
            <a:off x="11416903" y="17273957"/>
            <a:ext cx="9755057" cy="107717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200" b="1" dirty="0">
                <a:solidFill>
                  <a:schemeClr val="dk1"/>
                </a:solidFill>
                <a:latin typeface="Calibri"/>
                <a:ea typeface="Calibri"/>
                <a:cs typeface="Calibri"/>
                <a:sym typeface="Calibri"/>
              </a:rPr>
              <a:t>Figure 3: Prevalence of suicidal tendency in the UK</a:t>
            </a:r>
            <a:endParaRPr sz="3200" b="1" dirty="0">
              <a:solidFill>
                <a:schemeClr val="dk1"/>
              </a:solidFill>
              <a:latin typeface="Calibri"/>
              <a:ea typeface="Calibri"/>
              <a:cs typeface="Calibri"/>
              <a:sym typeface="Calibri"/>
            </a:endParaRPr>
          </a:p>
          <a:p>
            <a:pPr marL="0" marR="0" lvl="0" indent="0" algn="ctr" rtl="0">
              <a:spcBef>
                <a:spcPts val="0"/>
              </a:spcBef>
              <a:spcAft>
                <a:spcPts val="0"/>
              </a:spcAft>
              <a:buNone/>
            </a:pPr>
            <a:r>
              <a:rPr lang="en-GB" sz="3200" dirty="0">
                <a:solidFill>
                  <a:schemeClr val="dk1"/>
                </a:solidFill>
                <a:latin typeface="Calibri"/>
                <a:ea typeface="Calibri"/>
                <a:cs typeface="Calibri"/>
                <a:sym typeface="Calibri"/>
              </a:rPr>
              <a:t>(Source: Digital.nhs.UK, 2025)</a:t>
            </a:r>
            <a:endParaRPr sz="3200" dirty="0">
              <a:solidFill>
                <a:schemeClr val="dk1"/>
              </a:solidFill>
              <a:latin typeface="Calibri"/>
              <a:ea typeface="Calibri"/>
              <a:cs typeface="Calibri"/>
              <a:sym typeface="Calibri"/>
            </a:endParaRPr>
          </a:p>
        </p:txBody>
      </p:sp>
      <p:pic>
        <p:nvPicPr>
          <p:cNvPr id="261" name="Google Shape;261;p2"/>
          <p:cNvPicPr preferRelativeResize="0"/>
          <p:nvPr/>
        </p:nvPicPr>
        <p:blipFill rotWithShape="1">
          <a:blip r:embed="rId6">
            <a:alphaModFix/>
          </a:blip>
          <a:srcRect/>
          <a:stretch/>
        </p:blipFill>
        <p:spPr>
          <a:xfrm>
            <a:off x="22457815" y="19783834"/>
            <a:ext cx="9803569" cy="8874287"/>
          </a:xfrm>
          <a:prstGeom prst="rect">
            <a:avLst/>
          </a:prstGeom>
          <a:noFill/>
          <a:ln w="28575">
            <a:solidFill>
              <a:schemeClr val="tx1"/>
            </a:solidFill>
          </a:ln>
        </p:spPr>
      </p:pic>
      <p:sp>
        <p:nvSpPr>
          <p:cNvPr id="262" name="Google Shape;262;p2"/>
          <p:cNvSpPr txBox="1"/>
          <p:nvPr/>
        </p:nvSpPr>
        <p:spPr>
          <a:xfrm>
            <a:off x="22520822" y="29201304"/>
            <a:ext cx="10056900" cy="1754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3600" b="1" dirty="0">
                <a:solidFill>
                  <a:schemeClr val="dk1"/>
                </a:solidFill>
                <a:latin typeface="Calibri"/>
                <a:ea typeface="Calibri"/>
                <a:cs typeface="Calibri"/>
                <a:sym typeface="Calibri"/>
              </a:rPr>
              <a:t>Figure 4: linear association between Time Spent on Social Media and risk of depression</a:t>
            </a:r>
            <a:endParaRPr sz="3600" b="1" dirty="0">
              <a:solidFill>
                <a:schemeClr val="dk1"/>
              </a:solidFill>
              <a:latin typeface="Calibri"/>
              <a:ea typeface="Calibri"/>
              <a:cs typeface="Calibri"/>
              <a:sym typeface="Calibri"/>
            </a:endParaRPr>
          </a:p>
          <a:p>
            <a:pPr marL="0" marR="0" lvl="0" indent="0" algn="ctr" rtl="0">
              <a:spcBef>
                <a:spcPts val="0"/>
              </a:spcBef>
              <a:spcAft>
                <a:spcPts val="0"/>
              </a:spcAft>
              <a:buNone/>
            </a:pPr>
            <a:r>
              <a:rPr lang="en-GB" sz="3600" dirty="0">
                <a:solidFill>
                  <a:schemeClr val="dk1"/>
                </a:solidFill>
                <a:latin typeface="Calibri"/>
                <a:ea typeface="Calibri"/>
                <a:cs typeface="Calibri"/>
                <a:sym typeface="Calibri"/>
              </a:rPr>
              <a:t>(Source: Liu et al., 2022)</a:t>
            </a:r>
            <a:endParaRPr sz="3600" dirty="0">
              <a:solidFill>
                <a:schemeClr val="dk1"/>
              </a:solidFill>
              <a:latin typeface="Calibri"/>
              <a:ea typeface="Calibri"/>
              <a:cs typeface="Calibri"/>
              <a:sym typeface="Calibri"/>
            </a:endParaRPr>
          </a:p>
        </p:txBody>
      </p:sp>
      <p:sp>
        <p:nvSpPr>
          <p:cNvPr id="27" name="Google Shape;267;p3">
            <a:extLst>
              <a:ext uri="{FF2B5EF4-FFF2-40B4-BE49-F238E27FC236}">
                <a16:creationId xmlns:a16="http://schemas.microsoft.com/office/drawing/2014/main" id="{7EF01FC1-DF75-4630-AF6C-853935161B4A}"/>
              </a:ext>
            </a:extLst>
          </p:cNvPr>
          <p:cNvSpPr txBox="1"/>
          <p:nvPr/>
        </p:nvSpPr>
        <p:spPr>
          <a:xfrm>
            <a:off x="33585673" y="12025798"/>
            <a:ext cx="9484400" cy="1929755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2800" b="1" dirty="0">
                <a:solidFill>
                  <a:schemeClr val="dk1"/>
                </a:solidFill>
                <a:latin typeface="+mj-lt"/>
                <a:ea typeface="Times New Roman"/>
                <a:cs typeface="Times New Roman"/>
                <a:sym typeface="Times New Roman"/>
              </a:rPr>
              <a:t>References</a:t>
            </a:r>
            <a:endParaRPr sz="1600" dirty="0">
              <a:latin typeface="+mj-lt"/>
            </a:endParaRPr>
          </a:p>
          <a:p>
            <a:pPr marL="0" lvl="0" indent="0" algn="just" rtl="0">
              <a:spcBef>
                <a:spcPts val="1200"/>
              </a:spcBef>
              <a:spcAft>
                <a:spcPts val="0"/>
              </a:spcAft>
              <a:buClr>
                <a:schemeClr val="dk1"/>
              </a:buClr>
              <a:buSzPts val="1100"/>
              <a:buFont typeface="Arial"/>
              <a:buNone/>
            </a:pPr>
            <a:r>
              <a:rPr lang="en-GB" sz="1800" dirty="0">
                <a:solidFill>
                  <a:srgbClr val="222222"/>
                </a:solidFill>
                <a:highlight>
                  <a:srgbClr val="FFFFFF"/>
                </a:highlight>
                <a:latin typeface="+mj-lt"/>
              </a:rPr>
              <a:t>Agyapong-Opoku, N., Agyapong-Opoku, F. and Greenshaw, A.J., (2025). ‘Effects of social media use on youth and adolescent mental health: A scoping review of reviews’. </a:t>
            </a:r>
            <a:r>
              <a:rPr lang="en-GB" sz="1800" i="1" dirty="0" err="1">
                <a:solidFill>
                  <a:srgbClr val="222222"/>
                </a:solidFill>
                <a:highlight>
                  <a:srgbClr val="FFFFFF"/>
                </a:highlight>
                <a:latin typeface="+mj-lt"/>
              </a:rPr>
              <a:t>Behavioral</a:t>
            </a:r>
            <a:r>
              <a:rPr lang="en-GB" sz="1800" i="1" dirty="0">
                <a:solidFill>
                  <a:srgbClr val="222222"/>
                </a:solidFill>
                <a:highlight>
                  <a:srgbClr val="FFFFFF"/>
                </a:highlight>
                <a:latin typeface="+mj-lt"/>
              </a:rPr>
              <a:t> Sciences</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15</a:t>
            </a:r>
            <a:r>
              <a:rPr lang="en-GB" sz="1800" dirty="0">
                <a:solidFill>
                  <a:srgbClr val="222222"/>
                </a:solidFill>
                <a:highlight>
                  <a:srgbClr val="FFFFFF"/>
                </a:highlight>
                <a:latin typeface="+mj-lt"/>
              </a:rPr>
              <a:t>(5), p.574.</a:t>
            </a:r>
            <a:r>
              <a:rPr lang="en-GB" sz="1800" dirty="0">
                <a:solidFill>
                  <a:schemeClr val="dk1"/>
                </a:solidFill>
                <a:latin typeface="+mj-lt"/>
              </a:rPr>
              <a:t> Available at: </a:t>
            </a:r>
            <a:r>
              <a:rPr lang="en-GB" sz="1800" u="sng" dirty="0">
                <a:solidFill>
                  <a:srgbClr val="1155CC"/>
                </a:solidFill>
                <a:latin typeface="+mj-lt"/>
                <a:hlinkClick r:id="rId7">
                  <a:extLst>
                    <a:ext uri="{A12FA001-AC4F-418D-AE19-62706E023703}">
                      <ahyp:hlinkClr xmlns:ahyp="http://schemas.microsoft.com/office/drawing/2018/hyperlinkcolor" val="tx"/>
                    </a:ext>
                  </a:extLst>
                </a:hlinkClick>
              </a:rPr>
              <a:t>https://www.mdpi.com/2076-328X/15/5/574?utm</a:t>
            </a:r>
            <a:endParaRPr sz="1800" b="1"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rgbClr val="222222"/>
                </a:solidFill>
                <a:highlight>
                  <a:srgbClr val="FFFFFF"/>
                </a:highlight>
                <a:latin typeface="+mj-lt"/>
              </a:rPr>
              <a:t>Aslan, Y., (2025). ‘Fear of missing out (</a:t>
            </a:r>
            <a:r>
              <a:rPr lang="en-GB" sz="1800" dirty="0" err="1">
                <a:solidFill>
                  <a:srgbClr val="222222"/>
                </a:solidFill>
                <a:highlight>
                  <a:srgbClr val="FFFFFF"/>
                </a:highlight>
                <a:latin typeface="+mj-lt"/>
              </a:rPr>
              <a:t>FoMO</a:t>
            </a:r>
            <a:r>
              <a:rPr lang="en-GB" sz="1800" dirty="0">
                <a:solidFill>
                  <a:srgbClr val="222222"/>
                </a:solidFill>
                <a:highlight>
                  <a:srgbClr val="FFFFFF"/>
                </a:highlight>
                <a:latin typeface="+mj-lt"/>
              </a:rPr>
              <a:t>) and sleep disturbance as sequential mediators in the relationship between excessive screen time and life satisfaction in Turkish young adults’. </a:t>
            </a:r>
            <a:r>
              <a:rPr lang="en-GB" sz="1800" i="1" dirty="0">
                <a:solidFill>
                  <a:srgbClr val="222222"/>
                </a:solidFill>
                <a:highlight>
                  <a:srgbClr val="FFFFFF"/>
                </a:highlight>
                <a:latin typeface="+mj-lt"/>
              </a:rPr>
              <a:t>BMC Public Health</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25</a:t>
            </a:r>
            <a:r>
              <a:rPr lang="en-GB" sz="1800" dirty="0">
                <a:solidFill>
                  <a:srgbClr val="222222"/>
                </a:solidFill>
                <a:highlight>
                  <a:srgbClr val="FFFFFF"/>
                </a:highlight>
                <a:latin typeface="+mj-lt"/>
              </a:rPr>
              <a:t>(1), p.3248.</a:t>
            </a:r>
            <a:r>
              <a:rPr lang="en-GB" sz="1800" dirty="0">
                <a:solidFill>
                  <a:schemeClr val="dk1"/>
                </a:solidFill>
                <a:latin typeface="+mj-lt"/>
              </a:rPr>
              <a:t> </a:t>
            </a:r>
            <a:r>
              <a:rPr lang="en-GB" sz="1800" u="sng" dirty="0">
                <a:solidFill>
                  <a:srgbClr val="1155CC"/>
                </a:solidFill>
                <a:latin typeface="+mj-lt"/>
                <a:hlinkClick r:id="rId8">
                  <a:extLst>
                    <a:ext uri="{A12FA001-AC4F-418D-AE19-62706E023703}">
                      <ahyp:hlinkClr xmlns:ahyp="http://schemas.microsoft.com/office/drawing/2018/hyperlinkcolor" val="tx"/>
                    </a:ext>
                  </a:extLst>
                </a:hlinkClick>
              </a:rPr>
              <a:t>https://link.springer.com/content/pdf/10.1186/s12889-025-24547-6.pdf</a:t>
            </a:r>
            <a:r>
              <a:rPr lang="en-GB" sz="1800" dirty="0">
                <a:solidFill>
                  <a:schemeClr val="dk1"/>
                </a:solidFill>
                <a:latin typeface="+mj-lt"/>
              </a:rPr>
              <a:t> </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rgbClr val="222222"/>
                </a:solidFill>
                <a:highlight>
                  <a:srgbClr val="FFFFFF"/>
                </a:highlight>
                <a:latin typeface="+mj-lt"/>
              </a:rPr>
              <a:t>Cheriti, F., (2025). ‘Smartphone screens and growing minds: The benefits and risks of teaching kids in a digital world’. </a:t>
            </a:r>
            <a:r>
              <a:rPr lang="en-GB" sz="1800" i="1" dirty="0">
                <a:solidFill>
                  <a:srgbClr val="222222"/>
                </a:solidFill>
                <a:highlight>
                  <a:srgbClr val="FFFFFF"/>
                </a:highlight>
                <a:latin typeface="+mj-lt"/>
              </a:rPr>
              <a:t>Available at SSRN 5433874</a:t>
            </a:r>
            <a:r>
              <a:rPr lang="en-GB" sz="1800" dirty="0">
                <a:solidFill>
                  <a:srgbClr val="222222"/>
                </a:solidFill>
                <a:highlight>
                  <a:srgbClr val="FFFFFF"/>
                </a:highlight>
                <a:latin typeface="+mj-lt"/>
              </a:rPr>
              <a:t>.</a:t>
            </a:r>
            <a:r>
              <a:rPr lang="en-GB" sz="1800" dirty="0">
                <a:solidFill>
                  <a:schemeClr val="dk1"/>
                </a:solidFill>
                <a:latin typeface="+mj-lt"/>
              </a:rPr>
              <a:t> Available at: </a:t>
            </a:r>
            <a:r>
              <a:rPr lang="en-GB" sz="1800" u="sng" dirty="0">
                <a:solidFill>
                  <a:srgbClr val="1155CC"/>
                </a:solidFill>
                <a:latin typeface="+mj-lt"/>
                <a:hlinkClick r:id="rId9">
                  <a:extLst>
                    <a:ext uri="{A12FA001-AC4F-418D-AE19-62706E023703}">
                      <ahyp:hlinkClr xmlns:ahyp="http://schemas.microsoft.com/office/drawing/2018/hyperlinkcolor" val="tx"/>
                    </a:ext>
                  </a:extLst>
                </a:hlinkClick>
              </a:rPr>
              <a:t>https://papers.ssrn.com/sol3/Delivery.cfm?abstractid=5433874</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chemeClr val="dk1"/>
                </a:solidFill>
                <a:latin typeface="+mj-lt"/>
              </a:rPr>
              <a:t>Childmind, (2026). ‘</a:t>
            </a:r>
            <a:r>
              <a:rPr lang="en-GB" sz="1800" i="1" dirty="0">
                <a:solidFill>
                  <a:schemeClr val="dk1"/>
                </a:solidFill>
                <a:latin typeface="+mj-lt"/>
              </a:rPr>
              <a:t>Does Social Media Use Cause Depression?’ </a:t>
            </a:r>
            <a:r>
              <a:rPr lang="en-GB" sz="1800" dirty="0">
                <a:solidFill>
                  <a:schemeClr val="dk1"/>
                </a:solidFill>
                <a:latin typeface="+mj-lt"/>
              </a:rPr>
              <a:t>Available at: </a:t>
            </a:r>
            <a:r>
              <a:rPr lang="en-GB" sz="1800" u="sng" dirty="0">
                <a:solidFill>
                  <a:srgbClr val="1155CC"/>
                </a:solidFill>
                <a:latin typeface="+mj-lt"/>
                <a:hlinkClick r:id="rId10">
                  <a:extLst>
                    <a:ext uri="{A12FA001-AC4F-418D-AE19-62706E023703}">
                      <ahyp:hlinkClr xmlns:ahyp="http://schemas.microsoft.com/office/drawing/2018/hyperlinkcolor" val="tx"/>
                    </a:ext>
                  </a:extLst>
                </a:hlinkClick>
              </a:rPr>
              <a:t>https://childmind.org/article/is-social-media-use-causing-depression/</a:t>
            </a:r>
            <a:r>
              <a:rPr lang="en-GB" sz="1800" dirty="0">
                <a:solidFill>
                  <a:schemeClr val="dk1"/>
                </a:solidFill>
                <a:latin typeface="+mj-lt"/>
              </a:rPr>
              <a:t> (Accessed: 22 June 2026)</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rgbClr val="222222"/>
                </a:solidFill>
                <a:highlight>
                  <a:srgbClr val="FFFFFF"/>
                </a:highlight>
                <a:latin typeface="+mj-lt"/>
              </a:rPr>
              <a:t>Gao, J., Li, D., Shan, J., Zhuang, H., Chen, Y. and Zhang, P., (2025). ‘The relationship between depressive symptoms and adverse life events in southern Xinjiang adolescents: The mediating role of sleep quality’. </a:t>
            </a:r>
            <a:r>
              <a:rPr lang="en-GB" sz="1800" i="1" dirty="0">
                <a:solidFill>
                  <a:srgbClr val="222222"/>
                </a:solidFill>
                <a:highlight>
                  <a:srgbClr val="FFFFFF"/>
                </a:highlight>
                <a:latin typeface="+mj-lt"/>
              </a:rPr>
              <a:t>Journal of Affective Disorders</a:t>
            </a:r>
            <a:r>
              <a:rPr lang="en-GB" sz="1800" dirty="0">
                <a:solidFill>
                  <a:srgbClr val="222222"/>
                </a:solidFill>
                <a:highlight>
                  <a:srgbClr val="FFFFFF"/>
                </a:highlight>
                <a:latin typeface="+mj-lt"/>
              </a:rPr>
              <a:t>, p.120786.</a:t>
            </a:r>
            <a:r>
              <a:rPr lang="en-GB" sz="1800" dirty="0">
                <a:solidFill>
                  <a:schemeClr val="dk1"/>
                </a:solidFill>
                <a:latin typeface="+mj-lt"/>
              </a:rPr>
              <a:t> </a:t>
            </a:r>
            <a:r>
              <a:rPr lang="en-GB" sz="1800" u="sng" dirty="0">
                <a:solidFill>
                  <a:srgbClr val="1155CC"/>
                </a:solidFill>
                <a:latin typeface="+mj-lt"/>
                <a:hlinkClick r:id="rId11">
                  <a:extLst>
                    <a:ext uri="{A12FA001-AC4F-418D-AE19-62706E023703}">
                      <ahyp:hlinkClr xmlns:ahyp="http://schemas.microsoft.com/office/drawing/2018/hyperlinkcolor" val="tx"/>
                    </a:ext>
                  </a:extLst>
                </a:hlinkClick>
              </a:rPr>
              <a:t>https://doi.org/10.1016/j.jad.2025.120786</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chemeClr val="dk1"/>
                </a:solidFill>
                <a:latin typeface="+mj-lt"/>
              </a:rPr>
              <a:t>Gov UK, (2026). ‘</a:t>
            </a:r>
            <a:r>
              <a:rPr lang="en-GB" sz="1800" i="1" dirty="0">
                <a:solidFill>
                  <a:schemeClr val="dk1"/>
                </a:solidFill>
                <a:latin typeface="+mj-lt"/>
              </a:rPr>
              <a:t>Feasibility Study of Methods and Data’. </a:t>
            </a:r>
            <a:r>
              <a:rPr lang="en-GB" sz="1800" dirty="0">
                <a:solidFill>
                  <a:schemeClr val="dk1"/>
                </a:solidFill>
                <a:latin typeface="+mj-lt"/>
              </a:rPr>
              <a:t>Available at: </a:t>
            </a:r>
            <a:r>
              <a:rPr lang="en-GB" sz="1800" u="sng" dirty="0">
                <a:solidFill>
                  <a:srgbClr val="1155CC"/>
                </a:solidFill>
                <a:latin typeface="+mj-lt"/>
                <a:hlinkClick r:id="rId12">
                  <a:extLst>
                    <a:ext uri="{A12FA001-AC4F-418D-AE19-62706E023703}">
                      <ahyp:hlinkClr xmlns:ahyp="http://schemas.microsoft.com/office/drawing/2018/hyperlinkcolor" val="tx"/>
                    </a:ext>
                  </a:extLst>
                </a:hlinkClick>
              </a:rPr>
              <a:t>https://assets.publishing.service.gov.uk/media/696e0b46bbcea094189e2366/impact-smartphones-social_media-children-study.pdf</a:t>
            </a:r>
            <a:r>
              <a:rPr lang="en-GB" sz="1800" dirty="0">
                <a:solidFill>
                  <a:schemeClr val="dk1"/>
                </a:solidFill>
                <a:latin typeface="+mj-lt"/>
              </a:rPr>
              <a:t> (Accessed: 22 June 2026)</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chemeClr val="dk1"/>
                </a:solidFill>
                <a:latin typeface="+mj-lt"/>
              </a:rPr>
              <a:t>Gov UK, (2026). ‘</a:t>
            </a:r>
            <a:r>
              <a:rPr lang="en-GB" sz="1800" i="1" dirty="0">
                <a:solidFill>
                  <a:schemeClr val="dk1"/>
                </a:solidFill>
                <a:latin typeface="+mj-lt"/>
              </a:rPr>
              <a:t>Growing up in the online world: a national conversation’. </a:t>
            </a:r>
            <a:r>
              <a:rPr lang="en-GB" sz="1800" dirty="0">
                <a:solidFill>
                  <a:schemeClr val="dk1"/>
                </a:solidFill>
                <a:latin typeface="+mj-lt"/>
              </a:rPr>
              <a:t>Available at: </a:t>
            </a:r>
            <a:r>
              <a:rPr lang="en-GB" sz="1800" u="sng" dirty="0">
                <a:solidFill>
                  <a:srgbClr val="1155CC"/>
                </a:solidFill>
                <a:latin typeface="+mj-lt"/>
                <a:hlinkClick r:id="rId13">
                  <a:extLst>
                    <a:ext uri="{A12FA001-AC4F-418D-AE19-62706E023703}">
                      <ahyp:hlinkClr xmlns:ahyp="http://schemas.microsoft.com/office/drawing/2018/hyperlinkcolor" val="tx"/>
                    </a:ext>
                  </a:extLst>
                </a:hlinkClick>
              </a:rPr>
              <a:t>https://www.gov.uk/government/consultations/growing-up-in-the-online-world-a-national-consultation/growing-up-in-the-online-world-a-national-conversation</a:t>
            </a:r>
            <a:r>
              <a:rPr lang="en-GB" sz="1800" dirty="0">
                <a:solidFill>
                  <a:schemeClr val="dk1"/>
                </a:solidFill>
                <a:latin typeface="+mj-lt"/>
              </a:rPr>
              <a:t> (Accessed: 22 June 2026)</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err="1">
                <a:solidFill>
                  <a:srgbClr val="222222"/>
                </a:solidFill>
                <a:highlight>
                  <a:srgbClr val="FFFFFF"/>
                </a:highlight>
                <a:latin typeface="+mj-lt"/>
              </a:rPr>
              <a:t>Haghani</a:t>
            </a:r>
            <a:r>
              <a:rPr lang="en-GB" sz="1800" dirty="0">
                <a:solidFill>
                  <a:srgbClr val="222222"/>
                </a:solidFill>
                <a:highlight>
                  <a:srgbClr val="FFFFFF"/>
                </a:highlight>
                <a:latin typeface="+mj-lt"/>
              </a:rPr>
              <a:t>, M., Abbasi, S., </a:t>
            </a:r>
            <a:r>
              <a:rPr lang="en-GB" sz="1800" dirty="0" err="1">
                <a:solidFill>
                  <a:srgbClr val="222222"/>
                </a:solidFill>
                <a:highlight>
                  <a:srgbClr val="FFFFFF"/>
                </a:highlight>
                <a:latin typeface="+mj-lt"/>
              </a:rPr>
              <a:t>Abdoli</a:t>
            </a:r>
            <a:r>
              <a:rPr lang="en-GB" sz="1800" dirty="0">
                <a:solidFill>
                  <a:srgbClr val="222222"/>
                </a:solidFill>
                <a:highlight>
                  <a:srgbClr val="FFFFFF"/>
                </a:highlight>
                <a:latin typeface="+mj-lt"/>
              </a:rPr>
              <a:t>, L., Shams, S.F., </a:t>
            </a:r>
            <a:r>
              <a:rPr lang="en-GB" sz="1800" dirty="0" err="1">
                <a:solidFill>
                  <a:srgbClr val="222222"/>
                </a:solidFill>
                <a:highlight>
                  <a:srgbClr val="FFFFFF"/>
                </a:highlight>
                <a:latin typeface="+mj-lt"/>
              </a:rPr>
              <a:t>Zarandi</a:t>
            </a:r>
            <a:r>
              <a:rPr lang="en-GB" sz="1800" dirty="0">
                <a:solidFill>
                  <a:srgbClr val="222222"/>
                </a:solidFill>
                <a:highlight>
                  <a:srgbClr val="FFFFFF"/>
                </a:highlight>
                <a:latin typeface="+mj-lt"/>
              </a:rPr>
              <a:t>, B.F.B.A.B., </a:t>
            </a:r>
            <a:r>
              <a:rPr lang="en-GB" sz="1800" dirty="0" err="1">
                <a:solidFill>
                  <a:srgbClr val="222222"/>
                </a:solidFill>
                <a:highlight>
                  <a:srgbClr val="FFFFFF"/>
                </a:highlight>
                <a:latin typeface="+mj-lt"/>
              </a:rPr>
              <a:t>Shokrpour</a:t>
            </a:r>
            <a:r>
              <a:rPr lang="en-GB" sz="1800" dirty="0">
                <a:solidFill>
                  <a:srgbClr val="222222"/>
                </a:solidFill>
                <a:highlight>
                  <a:srgbClr val="FFFFFF"/>
                </a:highlight>
                <a:latin typeface="+mj-lt"/>
              </a:rPr>
              <a:t>, N., </a:t>
            </a:r>
            <a:r>
              <a:rPr lang="en-GB" sz="1800" dirty="0" err="1">
                <a:solidFill>
                  <a:srgbClr val="222222"/>
                </a:solidFill>
                <a:highlight>
                  <a:srgbClr val="FFFFFF"/>
                </a:highlight>
                <a:latin typeface="+mj-lt"/>
              </a:rPr>
              <a:t>Jahromizadeh</a:t>
            </a:r>
            <a:r>
              <a:rPr lang="en-GB" sz="1800" dirty="0">
                <a:solidFill>
                  <a:srgbClr val="222222"/>
                </a:solidFill>
                <a:highlight>
                  <a:srgbClr val="FFFFFF"/>
                </a:highlight>
                <a:latin typeface="+mj-lt"/>
              </a:rPr>
              <a:t>, A., Mortazavi, S.A. and Mortazavi, S.M.J., (2024). ‘Blue light and digital screens revisited: a new look at blue light from the vision quality, circadian rhythm and cognitive functions perspective’. </a:t>
            </a:r>
            <a:r>
              <a:rPr lang="en-GB" sz="1800" i="1" dirty="0">
                <a:solidFill>
                  <a:srgbClr val="222222"/>
                </a:solidFill>
                <a:highlight>
                  <a:srgbClr val="FFFFFF"/>
                </a:highlight>
                <a:latin typeface="+mj-lt"/>
              </a:rPr>
              <a:t>Journal of biomedical physics &amp; engineering</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14</a:t>
            </a:r>
            <a:r>
              <a:rPr lang="en-GB" sz="1800" dirty="0">
                <a:solidFill>
                  <a:srgbClr val="222222"/>
                </a:solidFill>
                <a:highlight>
                  <a:srgbClr val="FFFFFF"/>
                </a:highlight>
                <a:latin typeface="+mj-lt"/>
              </a:rPr>
              <a:t>(3), p.213.</a:t>
            </a:r>
            <a:r>
              <a:rPr lang="en-GB" sz="1800" dirty="0">
                <a:solidFill>
                  <a:schemeClr val="dk1"/>
                </a:solidFill>
                <a:latin typeface="+mj-lt"/>
              </a:rPr>
              <a:t> </a:t>
            </a:r>
            <a:r>
              <a:rPr lang="en-GB" sz="1800" u="sng" dirty="0">
                <a:solidFill>
                  <a:srgbClr val="1155CC"/>
                </a:solidFill>
                <a:latin typeface="+mj-lt"/>
                <a:hlinkClick r:id="rId14">
                  <a:extLst>
                    <a:ext uri="{A12FA001-AC4F-418D-AE19-62706E023703}">
                      <ahyp:hlinkClr xmlns:ahyp="http://schemas.microsoft.com/office/drawing/2018/hyperlinkcolor" val="tx"/>
                    </a:ext>
                  </a:extLst>
                </a:hlinkClick>
              </a:rPr>
              <a:t>https://pmc.ncbi.nlm.nih.gov/articles/PMC11252550/pdf/JBPE-14-213.pdf</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err="1">
                <a:solidFill>
                  <a:srgbClr val="222222"/>
                </a:solidFill>
                <a:highlight>
                  <a:srgbClr val="FFFFFF"/>
                </a:highlight>
                <a:latin typeface="+mj-lt"/>
              </a:rPr>
              <a:t>Haghani</a:t>
            </a:r>
            <a:r>
              <a:rPr lang="en-GB" sz="1800" dirty="0">
                <a:solidFill>
                  <a:srgbClr val="222222"/>
                </a:solidFill>
                <a:highlight>
                  <a:srgbClr val="FFFFFF"/>
                </a:highlight>
                <a:latin typeface="+mj-lt"/>
              </a:rPr>
              <a:t>, M., Abbasi, S., </a:t>
            </a:r>
            <a:r>
              <a:rPr lang="en-GB" sz="1800" dirty="0" err="1">
                <a:solidFill>
                  <a:srgbClr val="222222"/>
                </a:solidFill>
                <a:highlight>
                  <a:srgbClr val="FFFFFF"/>
                </a:highlight>
                <a:latin typeface="+mj-lt"/>
              </a:rPr>
              <a:t>Abdoli</a:t>
            </a:r>
            <a:r>
              <a:rPr lang="en-GB" sz="1800" dirty="0">
                <a:solidFill>
                  <a:srgbClr val="222222"/>
                </a:solidFill>
                <a:highlight>
                  <a:srgbClr val="FFFFFF"/>
                </a:highlight>
                <a:latin typeface="+mj-lt"/>
              </a:rPr>
              <a:t>, L., Shams, S.F., </a:t>
            </a:r>
            <a:r>
              <a:rPr lang="en-GB" sz="1800" dirty="0" err="1">
                <a:solidFill>
                  <a:srgbClr val="222222"/>
                </a:solidFill>
                <a:highlight>
                  <a:srgbClr val="FFFFFF"/>
                </a:highlight>
                <a:latin typeface="+mj-lt"/>
              </a:rPr>
              <a:t>Zarandi</a:t>
            </a:r>
            <a:r>
              <a:rPr lang="en-GB" sz="1800" dirty="0">
                <a:solidFill>
                  <a:srgbClr val="222222"/>
                </a:solidFill>
                <a:highlight>
                  <a:srgbClr val="FFFFFF"/>
                </a:highlight>
                <a:latin typeface="+mj-lt"/>
              </a:rPr>
              <a:t>, B.F.B.A.B., </a:t>
            </a:r>
            <a:r>
              <a:rPr lang="en-GB" sz="1800" dirty="0" err="1">
                <a:solidFill>
                  <a:srgbClr val="222222"/>
                </a:solidFill>
                <a:highlight>
                  <a:srgbClr val="FFFFFF"/>
                </a:highlight>
                <a:latin typeface="+mj-lt"/>
              </a:rPr>
              <a:t>Shokrpour</a:t>
            </a:r>
            <a:r>
              <a:rPr lang="en-GB" sz="1800" dirty="0">
                <a:solidFill>
                  <a:srgbClr val="222222"/>
                </a:solidFill>
                <a:highlight>
                  <a:srgbClr val="FFFFFF"/>
                </a:highlight>
                <a:latin typeface="+mj-lt"/>
              </a:rPr>
              <a:t>, N., </a:t>
            </a:r>
            <a:r>
              <a:rPr lang="en-GB" sz="1800" dirty="0" err="1">
                <a:solidFill>
                  <a:srgbClr val="222222"/>
                </a:solidFill>
                <a:highlight>
                  <a:srgbClr val="FFFFFF"/>
                </a:highlight>
                <a:latin typeface="+mj-lt"/>
              </a:rPr>
              <a:t>Jahromizadeh</a:t>
            </a:r>
            <a:r>
              <a:rPr lang="en-GB" sz="1800" dirty="0">
                <a:solidFill>
                  <a:srgbClr val="222222"/>
                </a:solidFill>
                <a:highlight>
                  <a:srgbClr val="FFFFFF"/>
                </a:highlight>
                <a:latin typeface="+mj-lt"/>
              </a:rPr>
              <a:t>, A., Mortazavi, S.A. and Mortazavi, S.M.J., (2024). ‘Blue light and digital screens revisited: a new look at blue light from the vision quality, circadian rhythm and cognitive functions perspective’. </a:t>
            </a:r>
            <a:r>
              <a:rPr lang="en-GB" sz="1800" i="1" dirty="0">
                <a:solidFill>
                  <a:srgbClr val="222222"/>
                </a:solidFill>
                <a:highlight>
                  <a:srgbClr val="FFFFFF"/>
                </a:highlight>
                <a:latin typeface="+mj-lt"/>
              </a:rPr>
              <a:t>Journal of biomedical physics &amp; engineering</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14</a:t>
            </a:r>
            <a:r>
              <a:rPr lang="en-GB" sz="1800" dirty="0">
                <a:solidFill>
                  <a:srgbClr val="222222"/>
                </a:solidFill>
                <a:highlight>
                  <a:srgbClr val="FFFFFF"/>
                </a:highlight>
                <a:latin typeface="+mj-lt"/>
              </a:rPr>
              <a:t>(3), p.213.</a:t>
            </a:r>
            <a:r>
              <a:rPr lang="en-GB" sz="1800" dirty="0">
                <a:solidFill>
                  <a:schemeClr val="dk1"/>
                </a:solidFill>
                <a:latin typeface="+mj-lt"/>
              </a:rPr>
              <a:t> </a:t>
            </a:r>
            <a:r>
              <a:rPr lang="en-GB" sz="1800" u="sng" dirty="0">
                <a:solidFill>
                  <a:srgbClr val="1155CC"/>
                </a:solidFill>
                <a:latin typeface="+mj-lt"/>
                <a:hlinkClick r:id="rId14">
                  <a:extLst>
                    <a:ext uri="{A12FA001-AC4F-418D-AE19-62706E023703}">
                      <ahyp:hlinkClr xmlns:ahyp="http://schemas.microsoft.com/office/drawing/2018/hyperlinkcolor" val="tx"/>
                    </a:ext>
                  </a:extLst>
                </a:hlinkClick>
              </a:rPr>
              <a:t>https://pmc.ncbi.nlm.nih.gov/articles/PMC11252550/pdf/JBPE-14-213.pdf</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rgbClr val="222222"/>
                </a:solidFill>
                <a:highlight>
                  <a:srgbClr val="FFFFFF"/>
                </a:highlight>
                <a:latin typeface="+mj-lt"/>
              </a:rPr>
              <a:t>Macharla, N.K., </a:t>
            </a:r>
            <a:r>
              <a:rPr lang="en-GB" sz="1800" dirty="0" err="1">
                <a:solidFill>
                  <a:srgbClr val="222222"/>
                </a:solidFill>
                <a:highlight>
                  <a:srgbClr val="FFFFFF"/>
                </a:highlight>
                <a:latin typeface="+mj-lt"/>
              </a:rPr>
              <a:t>Palanichamy</a:t>
            </a:r>
            <a:r>
              <a:rPr lang="en-GB" sz="1800" dirty="0">
                <a:solidFill>
                  <a:srgbClr val="222222"/>
                </a:solidFill>
                <a:highlight>
                  <a:srgbClr val="FFFFFF"/>
                </a:highlight>
                <a:latin typeface="+mj-lt"/>
              </a:rPr>
              <a:t>, C., </a:t>
            </a:r>
            <a:r>
              <a:rPr lang="en-GB" sz="1800" dirty="0" err="1">
                <a:solidFill>
                  <a:srgbClr val="222222"/>
                </a:solidFill>
                <a:highlight>
                  <a:srgbClr val="FFFFFF"/>
                </a:highlight>
                <a:latin typeface="+mj-lt"/>
              </a:rPr>
              <a:t>Thirunarayanan</a:t>
            </a:r>
            <a:r>
              <a:rPr lang="en-GB" sz="1800" dirty="0">
                <a:solidFill>
                  <a:srgbClr val="222222"/>
                </a:solidFill>
                <a:highlight>
                  <a:srgbClr val="FFFFFF"/>
                </a:highlight>
                <a:latin typeface="+mj-lt"/>
              </a:rPr>
              <a:t>, M., Suresh, M. and Ramachandran, A.S., (2025). ‘Impact of smartphone usage on sleep in adolescents: a clinically oriented review’. </a:t>
            </a:r>
            <a:r>
              <a:rPr lang="en-GB" sz="1800" i="1" dirty="0" err="1">
                <a:solidFill>
                  <a:srgbClr val="222222"/>
                </a:solidFill>
                <a:highlight>
                  <a:srgbClr val="FFFFFF"/>
                </a:highlight>
                <a:latin typeface="+mj-lt"/>
              </a:rPr>
              <a:t>Cureus</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17</a:t>
            </a:r>
            <a:r>
              <a:rPr lang="en-GB" sz="1800" dirty="0">
                <a:solidFill>
                  <a:srgbClr val="222222"/>
                </a:solidFill>
                <a:highlight>
                  <a:srgbClr val="FFFFFF"/>
                </a:highlight>
                <a:latin typeface="+mj-lt"/>
              </a:rPr>
              <a:t>(1).</a:t>
            </a:r>
            <a:r>
              <a:rPr lang="en-GB" sz="1800" dirty="0">
                <a:solidFill>
                  <a:schemeClr val="dk1"/>
                </a:solidFill>
                <a:latin typeface="+mj-lt"/>
              </a:rPr>
              <a:t> Available at: </a:t>
            </a:r>
            <a:r>
              <a:rPr lang="en-GB" sz="1800" u="sng" dirty="0">
                <a:solidFill>
                  <a:srgbClr val="1155CC"/>
                </a:solidFill>
                <a:latin typeface="+mj-lt"/>
                <a:hlinkClick r:id="rId15">
                  <a:extLst>
                    <a:ext uri="{A12FA001-AC4F-418D-AE19-62706E023703}">
                      <ahyp:hlinkClr xmlns:ahyp="http://schemas.microsoft.com/office/drawing/2018/hyperlinkcolor" val="tx"/>
                    </a:ext>
                  </a:extLst>
                </a:hlinkClick>
              </a:rPr>
              <a:t>https://doi.org/10.7759/cureus.76973</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chemeClr val="dk1"/>
                </a:solidFill>
                <a:latin typeface="+mj-lt"/>
              </a:rPr>
              <a:t>Parliament UK, (2026). ‘</a:t>
            </a:r>
            <a:r>
              <a:rPr lang="en-GB" sz="1800" i="1" dirty="0">
                <a:solidFill>
                  <a:schemeClr val="dk1"/>
                </a:solidFill>
                <a:latin typeface="+mj-lt"/>
              </a:rPr>
              <a:t>Screen time: impacts on education and wellbeing – Report Summary’. </a:t>
            </a:r>
            <a:r>
              <a:rPr lang="en-GB" sz="1800" dirty="0">
                <a:solidFill>
                  <a:schemeClr val="dk1"/>
                </a:solidFill>
                <a:latin typeface="+mj-lt"/>
              </a:rPr>
              <a:t>Available at: </a:t>
            </a:r>
            <a:r>
              <a:rPr lang="en-GB" sz="1800" u="sng" dirty="0">
                <a:solidFill>
                  <a:srgbClr val="1155CC"/>
                </a:solidFill>
                <a:latin typeface="+mj-lt"/>
                <a:hlinkClick r:id="rId16">
                  <a:extLst>
                    <a:ext uri="{A12FA001-AC4F-418D-AE19-62706E023703}">
                      <ahyp:hlinkClr xmlns:ahyp="http://schemas.microsoft.com/office/drawing/2018/hyperlinkcolor" val="tx"/>
                    </a:ext>
                  </a:extLst>
                </a:hlinkClick>
              </a:rPr>
              <a:t>https://publications.parliament.uk/pa/cm5804/cmselect/cmeduc/118/summary.html</a:t>
            </a:r>
            <a:r>
              <a:rPr lang="en-GB" sz="1800" dirty="0">
                <a:solidFill>
                  <a:schemeClr val="dk1"/>
                </a:solidFill>
                <a:latin typeface="+mj-lt"/>
              </a:rPr>
              <a:t> (Accessed: 22 June 2026)</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rgbClr val="222222"/>
                </a:solidFill>
                <a:highlight>
                  <a:srgbClr val="FFFFFF"/>
                </a:highlight>
                <a:latin typeface="+mj-lt"/>
              </a:rPr>
              <a:t>Patel, V., Saxena, S., Lund, C., </a:t>
            </a:r>
            <a:r>
              <a:rPr lang="en-GB" sz="1800" dirty="0" err="1">
                <a:solidFill>
                  <a:srgbClr val="222222"/>
                </a:solidFill>
                <a:highlight>
                  <a:srgbClr val="FFFFFF"/>
                </a:highlight>
                <a:latin typeface="+mj-lt"/>
              </a:rPr>
              <a:t>Kohrt</a:t>
            </a:r>
            <a:r>
              <a:rPr lang="en-GB" sz="1800" dirty="0">
                <a:solidFill>
                  <a:srgbClr val="222222"/>
                </a:solidFill>
                <a:highlight>
                  <a:srgbClr val="FFFFFF"/>
                </a:highlight>
                <a:latin typeface="+mj-lt"/>
              </a:rPr>
              <a:t>, B., </a:t>
            </a:r>
            <a:r>
              <a:rPr lang="en-GB" sz="1800" dirty="0" err="1">
                <a:solidFill>
                  <a:srgbClr val="222222"/>
                </a:solidFill>
                <a:highlight>
                  <a:srgbClr val="FFFFFF"/>
                </a:highlight>
                <a:latin typeface="+mj-lt"/>
              </a:rPr>
              <a:t>Kieling</a:t>
            </a:r>
            <a:r>
              <a:rPr lang="en-GB" sz="1800" dirty="0">
                <a:solidFill>
                  <a:srgbClr val="222222"/>
                </a:solidFill>
                <a:highlight>
                  <a:srgbClr val="FFFFFF"/>
                </a:highlight>
                <a:latin typeface="+mj-lt"/>
              </a:rPr>
              <a:t>, C., </a:t>
            </a:r>
            <a:r>
              <a:rPr lang="en-GB" sz="1800" dirty="0" err="1">
                <a:solidFill>
                  <a:srgbClr val="222222"/>
                </a:solidFill>
                <a:highlight>
                  <a:srgbClr val="FFFFFF"/>
                </a:highlight>
                <a:latin typeface="+mj-lt"/>
              </a:rPr>
              <a:t>Sunkel</a:t>
            </a:r>
            <a:r>
              <a:rPr lang="en-GB" sz="1800" dirty="0">
                <a:solidFill>
                  <a:srgbClr val="222222"/>
                </a:solidFill>
                <a:highlight>
                  <a:srgbClr val="FFFFFF"/>
                </a:highlight>
                <a:latin typeface="+mj-lt"/>
              </a:rPr>
              <a:t>, C., Kola, L., Chang, O., </a:t>
            </a:r>
            <a:r>
              <a:rPr lang="en-GB" sz="1800" dirty="0" err="1">
                <a:solidFill>
                  <a:srgbClr val="222222"/>
                </a:solidFill>
                <a:highlight>
                  <a:srgbClr val="FFFFFF"/>
                </a:highlight>
                <a:latin typeface="+mj-lt"/>
              </a:rPr>
              <a:t>Charlson</a:t>
            </a:r>
            <a:r>
              <a:rPr lang="en-GB" sz="1800" dirty="0">
                <a:solidFill>
                  <a:srgbClr val="222222"/>
                </a:solidFill>
                <a:highlight>
                  <a:srgbClr val="FFFFFF"/>
                </a:highlight>
                <a:latin typeface="+mj-lt"/>
              </a:rPr>
              <a:t>, F., O’Neill, K. and </a:t>
            </a:r>
            <a:r>
              <a:rPr lang="en-GB" sz="1800" dirty="0" err="1">
                <a:solidFill>
                  <a:srgbClr val="222222"/>
                </a:solidFill>
                <a:highlight>
                  <a:srgbClr val="FFFFFF"/>
                </a:highlight>
                <a:latin typeface="+mj-lt"/>
              </a:rPr>
              <a:t>Herrman</a:t>
            </a:r>
            <a:r>
              <a:rPr lang="en-GB" sz="1800" dirty="0">
                <a:solidFill>
                  <a:srgbClr val="222222"/>
                </a:solidFill>
                <a:highlight>
                  <a:srgbClr val="FFFFFF"/>
                </a:highlight>
                <a:latin typeface="+mj-lt"/>
              </a:rPr>
              <a:t>, H., (2023). ‘Transforming mental health systems globally: principles and policy recommendations’. </a:t>
            </a:r>
            <a:r>
              <a:rPr lang="en-GB" sz="1800" i="1" dirty="0">
                <a:solidFill>
                  <a:srgbClr val="222222"/>
                </a:solidFill>
                <a:highlight>
                  <a:srgbClr val="FFFFFF"/>
                </a:highlight>
                <a:latin typeface="+mj-lt"/>
              </a:rPr>
              <a:t>The Lancet</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402</a:t>
            </a:r>
            <a:r>
              <a:rPr lang="en-GB" sz="1800" dirty="0">
                <a:solidFill>
                  <a:srgbClr val="222222"/>
                </a:solidFill>
                <a:highlight>
                  <a:srgbClr val="FFFFFF"/>
                </a:highlight>
                <a:latin typeface="+mj-lt"/>
              </a:rPr>
              <a:t>(10402), pp.656-666.</a:t>
            </a:r>
            <a:r>
              <a:rPr lang="en-GB" sz="1800" dirty="0">
                <a:solidFill>
                  <a:schemeClr val="dk1"/>
                </a:solidFill>
                <a:latin typeface="+mj-lt"/>
              </a:rPr>
              <a:t> </a:t>
            </a:r>
            <a:r>
              <a:rPr lang="en-GB" sz="1800" u="sng" dirty="0">
                <a:solidFill>
                  <a:srgbClr val="1155CC"/>
                </a:solidFill>
                <a:latin typeface="+mj-lt"/>
                <a:hlinkClick r:id="rId17">
                  <a:extLst>
                    <a:ext uri="{A12FA001-AC4F-418D-AE19-62706E023703}">
                      <ahyp:hlinkClr xmlns:ahyp="http://schemas.microsoft.com/office/drawing/2018/hyperlinkcolor" val="tx"/>
                    </a:ext>
                  </a:extLst>
                </a:hlinkClick>
              </a:rPr>
              <a:t>https://www.iacapap.org/_Resources/Persistent/82b5b711044bdc3f3dd1b5c9d9ef7936384d2562/Lancet%20-%20Patel%20-%20transforming%20mentlal%20healh%20systems%20globally.pdf</a:t>
            </a:r>
            <a:r>
              <a:rPr lang="en-GB" sz="1800" dirty="0">
                <a:solidFill>
                  <a:schemeClr val="dk1"/>
                </a:solidFill>
                <a:latin typeface="+mj-lt"/>
              </a:rPr>
              <a:t> </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err="1">
                <a:solidFill>
                  <a:srgbClr val="222222"/>
                </a:solidFill>
                <a:highlight>
                  <a:srgbClr val="FFFFFF"/>
                </a:highlight>
                <a:latin typeface="+mj-lt"/>
              </a:rPr>
              <a:t>Priftis</a:t>
            </a:r>
            <a:r>
              <a:rPr lang="en-GB" sz="1800" dirty="0">
                <a:solidFill>
                  <a:srgbClr val="222222"/>
                </a:solidFill>
                <a:highlight>
                  <a:srgbClr val="FFFFFF"/>
                </a:highlight>
                <a:latin typeface="+mj-lt"/>
              </a:rPr>
              <a:t>, N. and </a:t>
            </a:r>
            <a:r>
              <a:rPr lang="en-GB" sz="1800" dirty="0" err="1">
                <a:solidFill>
                  <a:srgbClr val="222222"/>
                </a:solidFill>
                <a:highlight>
                  <a:srgbClr val="FFFFFF"/>
                </a:highlight>
                <a:latin typeface="+mj-lt"/>
              </a:rPr>
              <a:t>Panagiotakos</a:t>
            </a:r>
            <a:r>
              <a:rPr lang="en-GB" sz="1800" dirty="0">
                <a:solidFill>
                  <a:srgbClr val="222222"/>
                </a:solidFill>
                <a:highlight>
                  <a:srgbClr val="FFFFFF"/>
                </a:highlight>
                <a:latin typeface="+mj-lt"/>
              </a:rPr>
              <a:t>, D., (2023). ‘Screen time and its health consequences in children and adolescents’. </a:t>
            </a:r>
            <a:r>
              <a:rPr lang="en-GB" sz="1800" i="1" dirty="0">
                <a:solidFill>
                  <a:srgbClr val="222222"/>
                </a:solidFill>
                <a:highlight>
                  <a:srgbClr val="FFFFFF"/>
                </a:highlight>
                <a:latin typeface="+mj-lt"/>
              </a:rPr>
              <a:t>Children</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10</a:t>
            </a:r>
            <a:r>
              <a:rPr lang="en-GB" sz="1800" dirty="0">
                <a:solidFill>
                  <a:srgbClr val="222222"/>
                </a:solidFill>
                <a:highlight>
                  <a:srgbClr val="FFFFFF"/>
                </a:highlight>
                <a:latin typeface="+mj-lt"/>
              </a:rPr>
              <a:t>(10), p.1665.</a:t>
            </a:r>
            <a:r>
              <a:rPr lang="en-GB" sz="1800" dirty="0">
                <a:solidFill>
                  <a:schemeClr val="dk1"/>
                </a:solidFill>
                <a:latin typeface="+mj-lt"/>
              </a:rPr>
              <a:t> </a:t>
            </a:r>
            <a:r>
              <a:rPr lang="en-GB" sz="1800" u="sng" dirty="0">
                <a:solidFill>
                  <a:srgbClr val="1155CC"/>
                </a:solidFill>
                <a:latin typeface="+mj-lt"/>
                <a:hlinkClick r:id="rId18">
                  <a:extLst>
                    <a:ext uri="{A12FA001-AC4F-418D-AE19-62706E023703}">
                      <ahyp:hlinkClr xmlns:ahyp="http://schemas.microsoft.com/office/drawing/2018/hyperlinkcolor" val="tx"/>
                    </a:ext>
                  </a:extLst>
                </a:hlinkClick>
              </a:rPr>
              <a:t>https://www.mdpi.com/2227-9067/10/10/1665</a:t>
            </a:r>
            <a:r>
              <a:rPr lang="en-GB" sz="1800" dirty="0">
                <a:solidFill>
                  <a:schemeClr val="dk1"/>
                </a:solidFill>
                <a:latin typeface="+mj-lt"/>
              </a:rPr>
              <a:t> </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rgbClr val="222222"/>
                </a:solidFill>
                <a:highlight>
                  <a:srgbClr val="FFFFFF"/>
                </a:highlight>
                <a:latin typeface="+mj-lt"/>
              </a:rPr>
              <a:t>Santos, R.M.S., Mendes, C.G., Sen </a:t>
            </a:r>
            <a:r>
              <a:rPr lang="en-GB" sz="1800" dirty="0" err="1">
                <a:solidFill>
                  <a:srgbClr val="222222"/>
                </a:solidFill>
                <a:highlight>
                  <a:srgbClr val="FFFFFF"/>
                </a:highlight>
                <a:latin typeface="+mj-lt"/>
              </a:rPr>
              <a:t>Bressani</a:t>
            </a:r>
            <a:r>
              <a:rPr lang="en-GB" sz="1800" dirty="0">
                <a:solidFill>
                  <a:srgbClr val="222222"/>
                </a:solidFill>
                <a:highlight>
                  <a:srgbClr val="FFFFFF"/>
                </a:highlight>
                <a:latin typeface="+mj-lt"/>
              </a:rPr>
              <a:t>, G.Y., de Alcantara Ventura, S., de Almeida Nogueira, Y.J., de Miranda, D.M. and Romano-Silva, M.A., (2023). ‘The associations between screen time and mental health in adolescents: a systematic review’. </a:t>
            </a:r>
            <a:r>
              <a:rPr lang="en-GB" sz="1800" i="1" dirty="0">
                <a:solidFill>
                  <a:srgbClr val="222222"/>
                </a:solidFill>
                <a:highlight>
                  <a:srgbClr val="FFFFFF"/>
                </a:highlight>
                <a:latin typeface="+mj-lt"/>
              </a:rPr>
              <a:t>BMC psychology</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11</a:t>
            </a:r>
            <a:r>
              <a:rPr lang="en-GB" sz="1800" dirty="0">
                <a:solidFill>
                  <a:srgbClr val="222222"/>
                </a:solidFill>
                <a:highlight>
                  <a:srgbClr val="FFFFFF"/>
                </a:highlight>
                <a:latin typeface="+mj-lt"/>
              </a:rPr>
              <a:t>(1), p.127.</a:t>
            </a:r>
            <a:r>
              <a:rPr lang="en-GB" sz="1800" dirty="0">
                <a:solidFill>
                  <a:schemeClr val="dk1"/>
                </a:solidFill>
                <a:latin typeface="+mj-lt"/>
              </a:rPr>
              <a:t> </a:t>
            </a:r>
            <a:r>
              <a:rPr lang="en-GB" sz="1800" u="sng" dirty="0">
                <a:solidFill>
                  <a:srgbClr val="1155CC"/>
                </a:solidFill>
                <a:latin typeface="+mj-lt"/>
                <a:hlinkClick r:id="rId19">
                  <a:extLst>
                    <a:ext uri="{A12FA001-AC4F-418D-AE19-62706E023703}">
                      <ahyp:hlinkClr xmlns:ahyp="http://schemas.microsoft.com/office/drawing/2018/hyperlinkcolor" val="tx"/>
                    </a:ext>
                  </a:extLst>
                </a:hlinkClick>
              </a:rPr>
              <a:t>https://link.springer.com/article/10.1186/s40359-023-01166-7?trk=public_post_comment-text&amp;utm_source=chatgpt.com</a:t>
            </a:r>
            <a:r>
              <a:rPr lang="en-GB" sz="1800" dirty="0">
                <a:solidFill>
                  <a:schemeClr val="dk1"/>
                </a:solidFill>
                <a:latin typeface="+mj-lt"/>
              </a:rPr>
              <a:t> </a:t>
            </a:r>
            <a:endParaRPr sz="1800" dirty="0">
              <a:solidFill>
                <a:schemeClr val="dk1"/>
              </a:solidFill>
              <a:latin typeface="+mj-lt"/>
            </a:endParaRPr>
          </a:p>
          <a:p>
            <a:pPr marL="0" lvl="0" indent="0" algn="just" rtl="0">
              <a:spcBef>
                <a:spcPts val="1200"/>
              </a:spcBef>
              <a:spcAft>
                <a:spcPts val="0"/>
              </a:spcAft>
              <a:buClr>
                <a:schemeClr val="dk1"/>
              </a:buClr>
              <a:buSzPts val="1100"/>
              <a:buFont typeface="Arial"/>
              <a:buNone/>
            </a:pPr>
            <a:r>
              <a:rPr lang="en-GB" sz="1800" dirty="0">
                <a:solidFill>
                  <a:srgbClr val="222222"/>
                </a:solidFill>
                <a:highlight>
                  <a:srgbClr val="FFFFFF"/>
                </a:highlight>
                <a:latin typeface="+mj-lt"/>
              </a:rPr>
              <a:t>Yue, Z., Zhang, R. and Xiao, J., (2022). ‘Passive social media use and psychological well-being during the COVID-19 pandemic: The role of social comparison and emotion regulation’. </a:t>
            </a:r>
            <a:r>
              <a:rPr lang="en-GB" sz="1800" i="1" dirty="0">
                <a:solidFill>
                  <a:srgbClr val="222222"/>
                </a:solidFill>
                <a:highlight>
                  <a:srgbClr val="FFFFFF"/>
                </a:highlight>
                <a:latin typeface="+mj-lt"/>
              </a:rPr>
              <a:t>Computers in Human </a:t>
            </a:r>
            <a:r>
              <a:rPr lang="en-GB" sz="1800" i="1" dirty="0" err="1">
                <a:solidFill>
                  <a:srgbClr val="222222"/>
                </a:solidFill>
                <a:highlight>
                  <a:srgbClr val="FFFFFF"/>
                </a:highlight>
                <a:latin typeface="+mj-lt"/>
              </a:rPr>
              <a:t>Behavior</a:t>
            </a:r>
            <a:r>
              <a:rPr lang="en-GB" sz="1800" dirty="0">
                <a:solidFill>
                  <a:srgbClr val="222222"/>
                </a:solidFill>
                <a:highlight>
                  <a:srgbClr val="FFFFFF"/>
                </a:highlight>
                <a:latin typeface="+mj-lt"/>
              </a:rPr>
              <a:t>, </a:t>
            </a:r>
            <a:r>
              <a:rPr lang="en-GB" sz="1800" i="1" dirty="0">
                <a:solidFill>
                  <a:srgbClr val="222222"/>
                </a:solidFill>
                <a:highlight>
                  <a:srgbClr val="FFFFFF"/>
                </a:highlight>
                <a:latin typeface="+mj-lt"/>
              </a:rPr>
              <a:t>127</a:t>
            </a:r>
            <a:r>
              <a:rPr lang="en-GB" sz="1800" dirty="0">
                <a:solidFill>
                  <a:srgbClr val="222222"/>
                </a:solidFill>
                <a:highlight>
                  <a:srgbClr val="FFFFFF"/>
                </a:highlight>
                <a:latin typeface="+mj-lt"/>
              </a:rPr>
              <a:t>, p.107050.</a:t>
            </a:r>
            <a:r>
              <a:rPr lang="en-GB" sz="1800" dirty="0">
                <a:solidFill>
                  <a:schemeClr val="dk1"/>
                </a:solidFill>
                <a:latin typeface="+mj-lt"/>
              </a:rPr>
              <a:t> </a:t>
            </a:r>
            <a:r>
              <a:rPr lang="en-GB" sz="1800" u="sng" dirty="0">
                <a:solidFill>
                  <a:srgbClr val="1155CC"/>
                </a:solidFill>
                <a:latin typeface="+mj-lt"/>
                <a:hlinkClick r:id="rId20">
                  <a:extLst>
                    <a:ext uri="{A12FA001-AC4F-418D-AE19-62706E023703}">
                      <ahyp:hlinkClr xmlns:ahyp="http://schemas.microsoft.com/office/drawing/2018/hyperlinkcolor" val="tx"/>
                    </a:ext>
                  </a:extLst>
                </a:hlinkClick>
              </a:rPr>
              <a:t>https://pmc.ncbi.nlm.nih.gov/articles/PMC8499034/pdf/main.pdf</a:t>
            </a:r>
            <a:endParaRPr sz="1800" dirty="0">
              <a:latin typeface="+mj-lt"/>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6x48-Template-V2b">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Classic 3 Columns">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rifold - Wide Center">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2244</Words>
  <Application>Microsoft Office PowerPoint</Application>
  <PresentationFormat>Custom</PresentationFormat>
  <Paragraphs>75</Paragraphs>
  <Slides>2</Slides>
  <Notes>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Play</vt:lpstr>
      <vt:lpstr>Arial</vt:lpstr>
      <vt:lpstr>Trebuchet MS</vt:lpstr>
      <vt:lpstr>Times New Roman</vt:lpstr>
      <vt:lpstr>Wingdings</vt:lpstr>
      <vt:lpstr>Arial Black</vt:lpstr>
      <vt:lpstr>Calibri</vt:lpstr>
      <vt:lpstr>Office Theme</vt:lpstr>
      <vt:lpstr>Without Quick Guides</vt:lpstr>
      <vt:lpstr>36x48-Template-V2b</vt:lpstr>
      <vt:lpstr>Classic 3 Columns</vt:lpstr>
      <vt:lpstr>Trifold - Wide Center</vt:lpstr>
      <vt:lpstr>  Student name : Patel Parth Student number : 2519370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 Patel Parth Student number : 2519370 </dc:title>
  <cp:lastModifiedBy>User</cp:lastModifiedBy>
  <cp:revision>1</cp:revision>
  <dcterms:created xsi:type="dcterms:W3CDTF">2012-02-03T19:11:35Z</dcterms:created>
  <dcterms:modified xsi:type="dcterms:W3CDTF">2026-07-04T07:13:26Z</dcterms:modified>
</cp:coreProperties>
</file>