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 id="2147483688" r:id="rId2"/>
    <p:sldMasterId id="2147483705" r:id="rId3"/>
  </p:sldMasterIdLst>
  <p:notesMasterIdLst>
    <p:notesMasterId r:id="rId21"/>
  </p:notesMasterIdLst>
  <p:handoutMasterIdLst>
    <p:handoutMasterId r:id="rId22"/>
  </p:handoutMasterIdLst>
  <p:sldIdLst>
    <p:sldId id="381" r:id="rId4"/>
    <p:sldId id="379" r:id="rId5"/>
    <p:sldId id="382" r:id="rId6"/>
    <p:sldId id="383" r:id="rId7"/>
    <p:sldId id="259" r:id="rId8"/>
    <p:sldId id="262" r:id="rId9"/>
    <p:sldId id="263" r:id="rId10"/>
    <p:sldId id="256" r:id="rId11"/>
    <p:sldId id="257" r:id="rId12"/>
    <p:sldId id="258" r:id="rId13"/>
    <p:sldId id="342" r:id="rId14"/>
    <p:sldId id="359" r:id="rId15"/>
    <p:sldId id="378" r:id="rId16"/>
    <p:sldId id="385" r:id="rId17"/>
    <p:sldId id="266" r:id="rId18"/>
    <p:sldId id="386" r:id="rId19"/>
    <p:sldId id="384" r:id="rId2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46320-3450-4182-AF9D-31DD30D3EEED}" v="128" dt="2025-11-14T17:27:37.0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012" autoAdjust="0"/>
  </p:normalViewPr>
  <p:slideViewPr>
    <p:cSldViewPr snapToGrid="0">
      <p:cViewPr>
        <p:scale>
          <a:sx n="106" d="100"/>
          <a:sy n="106" d="100"/>
        </p:scale>
        <p:origin x="26" y="-16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ina Cozma" userId="e2a2aee5dcb7b286" providerId="LiveId" clId="{93B1D5D5-E932-4D56-B29F-12E1B38278F1}"/>
    <pc:docChg chg="undo redo custSel addSld delSld modSld">
      <pc:chgData name="adelina Cozma" userId="e2a2aee5dcb7b286" providerId="LiveId" clId="{93B1D5D5-E932-4D56-B29F-12E1B38278F1}" dt="2025-11-14T17:35:18.685" v="361" actId="27636"/>
      <pc:docMkLst>
        <pc:docMk/>
      </pc:docMkLst>
      <pc:sldChg chg="addSp delSp add del setBg delDesignElem">
        <pc:chgData name="adelina Cozma" userId="e2a2aee5dcb7b286" providerId="LiveId" clId="{93B1D5D5-E932-4D56-B29F-12E1B38278F1}" dt="2025-11-14T11:45:47.690" v="17"/>
        <pc:sldMkLst>
          <pc:docMk/>
          <pc:sldMk cId="2205648951" sldId="256"/>
        </pc:sldMkLst>
        <pc:spChg chg="add del">
          <ac:chgData name="adelina Cozma" userId="e2a2aee5dcb7b286" providerId="LiveId" clId="{93B1D5D5-E932-4D56-B29F-12E1B38278F1}" dt="2025-11-14T11:45:47.455" v="16"/>
          <ac:spMkLst>
            <pc:docMk/>
            <pc:sldMk cId="2205648951" sldId="256"/>
            <ac:spMk id="16" creationId="{B9C04DC5-313B-4FE4-B868-5672A376419F}"/>
          </ac:spMkLst>
        </pc:spChg>
        <pc:spChg chg="add del">
          <ac:chgData name="adelina Cozma" userId="e2a2aee5dcb7b286" providerId="LiveId" clId="{93B1D5D5-E932-4D56-B29F-12E1B38278F1}" dt="2025-11-14T11:45:47.455" v="16"/>
          <ac:spMkLst>
            <pc:docMk/>
            <pc:sldMk cId="2205648951" sldId="256"/>
            <ac:spMk id="22" creationId="{329FDD08-42D8-4AFF-90E5-5DAA5BC4CBD8}"/>
          </ac:spMkLst>
        </pc:spChg>
        <pc:spChg chg="add del">
          <ac:chgData name="adelina Cozma" userId="e2a2aee5dcb7b286" providerId="LiveId" clId="{93B1D5D5-E932-4D56-B29F-12E1B38278F1}" dt="2025-11-14T11:45:47.455" v="16"/>
          <ac:spMkLst>
            <pc:docMk/>
            <pc:sldMk cId="2205648951" sldId="256"/>
            <ac:spMk id="24" creationId="{70B343FF-2E23-43A4-A06E-58C732FF51EF}"/>
          </ac:spMkLst>
        </pc:spChg>
        <pc:spChg chg="add del">
          <ac:chgData name="adelina Cozma" userId="e2a2aee5dcb7b286" providerId="LiveId" clId="{93B1D5D5-E932-4D56-B29F-12E1B38278F1}" dt="2025-11-14T11:45:47.455" v="16"/>
          <ac:spMkLst>
            <pc:docMk/>
            <pc:sldMk cId="2205648951" sldId="256"/>
            <ac:spMk id="26" creationId="{90471E06-C9EC-4B3D-9080-2D75FF3AFBD8}"/>
          </ac:spMkLst>
        </pc:spChg>
        <pc:spChg chg="add del">
          <ac:chgData name="adelina Cozma" userId="e2a2aee5dcb7b286" providerId="LiveId" clId="{93B1D5D5-E932-4D56-B29F-12E1B38278F1}" dt="2025-11-14T11:45:47.455" v="16"/>
          <ac:spMkLst>
            <pc:docMk/>
            <pc:sldMk cId="2205648951" sldId="256"/>
            <ac:spMk id="28" creationId="{6AF66A71-3CC4-4EE2-A759-0F0ACE6C4325}"/>
          </ac:spMkLst>
        </pc:spChg>
        <pc:picChg chg="add del">
          <ac:chgData name="adelina Cozma" userId="e2a2aee5dcb7b286" providerId="LiveId" clId="{93B1D5D5-E932-4D56-B29F-12E1B38278F1}" dt="2025-11-14T11:45:47.455" v="16"/>
          <ac:picMkLst>
            <pc:docMk/>
            <pc:sldMk cId="2205648951" sldId="256"/>
            <ac:picMk id="9" creationId="{7594FC8B-8CD2-407F-94F1-9C71F5AEC2B6}"/>
          </ac:picMkLst>
        </pc:picChg>
        <pc:picChg chg="add del">
          <ac:chgData name="adelina Cozma" userId="e2a2aee5dcb7b286" providerId="LiveId" clId="{93B1D5D5-E932-4D56-B29F-12E1B38278F1}" dt="2025-11-14T11:45:47.455" v="16"/>
          <ac:picMkLst>
            <pc:docMk/>
            <pc:sldMk cId="2205648951" sldId="256"/>
            <ac:picMk id="14" creationId="{DBABC971-8D40-4A4F-AC60-28B9172789B9}"/>
          </ac:picMkLst>
        </pc:picChg>
        <pc:picChg chg="add del">
          <ac:chgData name="adelina Cozma" userId="e2a2aee5dcb7b286" providerId="LiveId" clId="{93B1D5D5-E932-4D56-B29F-12E1B38278F1}" dt="2025-11-14T11:45:47.455" v="16"/>
          <ac:picMkLst>
            <pc:docMk/>
            <pc:sldMk cId="2205648951" sldId="256"/>
            <ac:picMk id="18" creationId="{791AE23E-90C9-4963-96E2-8DADBFC3BC09}"/>
          </ac:picMkLst>
        </pc:picChg>
        <pc:picChg chg="add del">
          <ac:chgData name="adelina Cozma" userId="e2a2aee5dcb7b286" providerId="LiveId" clId="{93B1D5D5-E932-4D56-B29F-12E1B38278F1}" dt="2025-11-14T11:45:47.455" v="16"/>
          <ac:picMkLst>
            <pc:docMk/>
            <pc:sldMk cId="2205648951" sldId="256"/>
            <ac:picMk id="20" creationId="{C5F93E90-4379-4AAC-B021-E5FA6D974AED}"/>
          </ac:picMkLst>
        </pc:picChg>
      </pc:sldChg>
      <pc:sldChg chg="addSp delSp modSp add del setBg delDesignElem">
        <pc:chgData name="adelina Cozma" userId="e2a2aee5dcb7b286" providerId="LiveId" clId="{93B1D5D5-E932-4D56-B29F-12E1B38278F1}" dt="2025-11-14T11:46:43.599" v="21"/>
        <pc:sldMkLst>
          <pc:docMk/>
          <pc:sldMk cId="2888656561" sldId="257"/>
        </pc:sldMkLst>
        <pc:spChg chg="add del">
          <ac:chgData name="adelina Cozma" userId="e2a2aee5dcb7b286" providerId="LiveId" clId="{93B1D5D5-E932-4D56-B29F-12E1B38278F1}" dt="2025-11-14T11:45:16.968" v="11"/>
          <ac:spMkLst>
            <pc:docMk/>
            <pc:sldMk cId="2888656561" sldId="257"/>
            <ac:spMk id="26" creationId="{D8B9538A-2A89-47DD-996C-7D2BE2AB6CA0}"/>
          </ac:spMkLst>
        </pc:spChg>
        <pc:spChg chg="add del">
          <ac:chgData name="adelina Cozma" userId="e2a2aee5dcb7b286" providerId="LiveId" clId="{93B1D5D5-E932-4D56-B29F-12E1B38278F1}" dt="2025-11-14T11:45:16.968" v="11"/>
          <ac:spMkLst>
            <pc:docMk/>
            <pc:sldMk cId="2888656561" sldId="257"/>
            <ac:spMk id="28" creationId="{E625979B-5325-4898-8EF9-5C174B19218E}"/>
          </ac:spMkLst>
        </pc:spChg>
        <pc:spChg chg="add del">
          <ac:chgData name="adelina Cozma" userId="e2a2aee5dcb7b286" providerId="LiveId" clId="{93B1D5D5-E932-4D56-B29F-12E1B38278F1}" dt="2025-11-14T11:45:16.968" v="11"/>
          <ac:spMkLst>
            <pc:docMk/>
            <pc:sldMk cId="2888656561" sldId="257"/>
            <ac:spMk id="30" creationId="{34B22E2B-30D5-47A4-97C5-091EA1ABC728}"/>
          </ac:spMkLst>
        </pc:spChg>
        <pc:spChg chg="add del">
          <ac:chgData name="adelina Cozma" userId="e2a2aee5dcb7b286" providerId="LiveId" clId="{93B1D5D5-E932-4D56-B29F-12E1B38278F1}" dt="2025-11-14T11:45:16.968" v="11"/>
          <ac:spMkLst>
            <pc:docMk/>
            <pc:sldMk cId="2888656561" sldId="257"/>
            <ac:spMk id="32" creationId="{9B6DA3CD-A002-40ED-8194-B4E637BD7669}"/>
          </ac:spMkLst>
        </pc:spChg>
        <pc:graphicFrameChg chg="mod">
          <ac:chgData name="adelina Cozma" userId="e2a2aee5dcb7b286" providerId="LiveId" clId="{93B1D5D5-E932-4D56-B29F-12E1B38278F1}" dt="2025-11-14T11:46:43.599" v="21"/>
          <ac:graphicFrameMkLst>
            <pc:docMk/>
            <pc:sldMk cId="2888656561" sldId="257"/>
            <ac:graphicFrameMk id="21" creationId="{DFC5CB92-53D0-B885-0954-CF609C9BE274}"/>
          </ac:graphicFrameMkLst>
        </pc:graphicFrameChg>
      </pc:sldChg>
      <pc:sldChg chg="delSp add setBg delDesignElem">
        <pc:chgData name="adelina Cozma" userId="e2a2aee5dcb7b286" providerId="LiveId" clId="{93B1D5D5-E932-4D56-B29F-12E1B38278F1}" dt="2025-11-14T11:46:10.915" v="19"/>
        <pc:sldMkLst>
          <pc:docMk/>
          <pc:sldMk cId="2898103354" sldId="258"/>
        </pc:sldMkLst>
        <pc:spChg chg="del">
          <ac:chgData name="adelina Cozma" userId="e2a2aee5dcb7b286" providerId="LiveId" clId="{93B1D5D5-E932-4D56-B29F-12E1B38278F1}" dt="2025-11-14T11:46:10.915" v="19"/>
          <ac:spMkLst>
            <pc:docMk/>
            <pc:sldMk cId="2898103354" sldId="258"/>
            <ac:spMk id="15" creationId="{E3A446B6-2204-48B8-A7C5-606E45BCA1EE}"/>
          </ac:spMkLst>
        </pc:spChg>
        <pc:spChg chg="del">
          <ac:chgData name="adelina Cozma" userId="e2a2aee5dcb7b286" providerId="LiveId" clId="{93B1D5D5-E932-4D56-B29F-12E1B38278F1}" dt="2025-11-14T11:46:10.915" v="19"/>
          <ac:spMkLst>
            <pc:docMk/>
            <pc:sldMk cId="2898103354" sldId="258"/>
            <ac:spMk id="17" creationId="{FBF70932-2C39-4BA6-AA08-EF3AD899CBD1}"/>
          </ac:spMkLst>
        </pc:spChg>
        <pc:spChg chg="del">
          <ac:chgData name="adelina Cozma" userId="e2a2aee5dcb7b286" providerId="LiveId" clId="{93B1D5D5-E932-4D56-B29F-12E1B38278F1}" dt="2025-11-14T11:46:10.915" v="19"/>
          <ac:spMkLst>
            <pc:docMk/>
            <pc:sldMk cId="2898103354" sldId="258"/>
            <ac:spMk id="19" creationId="{0FD39269-4644-4CAE-8A56-899A62A9C756}"/>
          </ac:spMkLst>
        </pc:spChg>
        <pc:spChg chg="del">
          <ac:chgData name="adelina Cozma" userId="e2a2aee5dcb7b286" providerId="LiveId" clId="{93B1D5D5-E932-4D56-B29F-12E1B38278F1}" dt="2025-11-14T11:46:10.915" v="19"/>
          <ac:spMkLst>
            <pc:docMk/>
            <pc:sldMk cId="2898103354" sldId="258"/>
            <ac:spMk id="20" creationId="{302302A5-B07A-48BB-9A56-89192DCCAB1E}"/>
          </ac:spMkLst>
        </pc:spChg>
      </pc:sldChg>
      <pc:sldChg chg="modSp mod modAnim">
        <pc:chgData name="adelina Cozma" userId="e2a2aee5dcb7b286" providerId="LiveId" clId="{93B1D5D5-E932-4D56-B29F-12E1B38278F1}" dt="2025-11-14T17:14:51.122" v="340" actId="27636"/>
        <pc:sldMkLst>
          <pc:docMk/>
          <pc:sldMk cId="0" sldId="342"/>
        </pc:sldMkLst>
        <pc:spChg chg="mod">
          <ac:chgData name="adelina Cozma" userId="e2a2aee5dcb7b286" providerId="LiveId" clId="{93B1D5D5-E932-4D56-B29F-12E1B38278F1}" dt="2025-11-14T17:14:51.122" v="340" actId="27636"/>
          <ac:spMkLst>
            <pc:docMk/>
            <pc:sldMk cId="0" sldId="342"/>
            <ac:spMk id="3" creationId="{6C23C062-EE51-2918-9A17-35C37F48024D}"/>
          </ac:spMkLst>
        </pc:spChg>
      </pc:sldChg>
      <pc:sldChg chg="modSp mod">
        <pc:chgData name="adelina Cozma" userId="e2a2aee5dcb7b286" providerId="LiveId" clId="{93B1D5D5-E932-4D56-B29F-12E1B38278F1}" dt="2025-11-13T20:25:45.212" v="5" actId="20577"/>
        <pc:sldMkLst>
          <pc:docMk/>
          <pc:sldMk cId="1454689991" sldId="381"/>
        </pc:sldMkLst>
        <pc:spChg chg="mod">
          <ac:chgData name="adelina Cozma" userId="e2a2aee5dcb7b286" providerId="LiveId" clId="{93B1D5D5-E932-4D56-B29F-12E1B38278F1}" dt="2025-11-13T20:25:45.212" v="5" actId="20577"/>
          <ac:spMkLst>
            <pc:docMk/>
            <pc:sldMk cId="1454689991" sldId="381"/>
            <ac:spMk id="3" creationId="{21437871-8B31-E81B-558A-2519ADC5BC26}"/>
          </ac:spMkLst>
        </pc:spChg>
      </pc:sldChg>
      <pc:sldChg chg="modSp mod modAnim">
        <pc:chgData name="adelina Cozma" userId="e2a2aee5dcb7b286" providerId="LiveId" clId="{93B1D5D5-E932-4D56-B29F-12E1B38278F1}" dt="2025-11-14T17:27:37.096" v="356" actId="123"/>
        <pc:sldMkLst>
          <pc:docMk/>
          <pc:sldMk cId="4269130710" sldId="382"/>
        </pc:sldMkLst>
        <pc:spChg chg="mod ord">
          <ac:chgData name="adelina Cozma" userId="e2a2aee5dcb7b286" providerId="LiveId" clId="{93B1D5D5-E932-4D56-B29F-12E1B38278F1}" dt="2025-11-14T17:27:37.096" v="356" actId="123"/>
          <ac:spMkLst>
            <pc:docMk/>
            <pc:sldMk cId="4269130710" sldId="382"/>
            <ac:spMk id="3" creationId="{EB99866B-94DF-45F6-7CB0-2CDD92447CCF}"/>
          </ac:spMkLst>
        </pc:spChg>
        <pc:picChg chg="mod">
          <ac:chgData name="adelina Cozma" userId="e2a2aee5dcb7b286" providerId="LiveId" clId="{93B1D5D5-E932-4D56-B29F-12E1B38278F1}" dt="2025-11-14T17:15:48.419" v="344" actId="14100"/>
          <ac:picMkLst>
            <pc:docMk/>
            <pc:sldMk cId="4269130710" sldId="382"/>
            <ac:picMk id="1026" creationId="{06429628-9AA2-11A3-4729-AA0B592D674C}"/>
          </ac:picMkLst>
        </pc:picChg>
      </pc:sldChg>
      <pc:sldChg chg="modSp mod modTransition setBg modAnim">
        <pc:chgData name="adelina Cozma" userId="e2a2aee5dcb7b286" providerId="LiveId" clId="{93B1D5D5-E932-4D56-B29F-12E1B38278F1}" dt="2025-11-14T17:16:22.349" v="350"/>
        <pc:sldMkLst>
          <pc:docMk/>
          <pc:sldMk cId="2160900333" sldId="383"/>
        </pc:sldMkLst>
        <pc:spChg chg="mod">
          <ac:chgData name="adelina Cozma" userId="e2a2aee5dcb7b286" providerId="LiveId" clId="{93B1D5D5-E932-4D56-B29F-12E1B38278F1}" dt="2025-11-14T11:45:17.799" v="13" actId="27636"/>
          <ac:spMkLst>
            <pc:docMk/>
            <pc:sldMk cId="2160900333" sldId="383"/>
            <ac:spMk id="3" creationId="{FF5B45D9-99FC-A7C2-5C01-3C9589CB02E8}"/>
          </ac:spMkLst>
        </pc:spChg>
        <pc:graphicFrameChg chg="mod modGraphic">
          <ac:chgData name="adelina Cozma" userId="e2a2aee5dcb7b286" providerId="LiveId" clId="{93B1D5D5-E932-4D56-B29F-12E1B38278F1}" dt="2025-11-14T17:16:04.426" v="346"/>
          <ac:graphicFrameMkLst>
            <pc:docMk/>
            <pc:sldMk cId="2160900333" sldId="383"/>
            <ac:graphicFrameMk id="5" creationId="{264EBDAB-725E-7ADA-91E9-F303CEF6F003}"/>
          </ac:graphicFrameMkLst>
        </pc:graphicFrameChg>
      </pc:sldChg>
      <pc:sldChg chg="addSp delSp modSp mod setBg modClrScheme setClrOvrMap chgLayout">
        <pc:chgData name="adelina Cozma" userId="e2a2aee5dcb7b286" providerId="LiveId" clId="{93B1D5D5-E932-4D56-B29F-12E1B38278F1}" dt="2025-11-14T17:35:18.685" v="361" actId="27636"/>
        <pc:sldMkLst>
          <pc:docMk/>
          <pc:sldMk cId="0" sldId="384"/>
        </pc:sldMkLst>
        <pc:spChg chg="mod ord">
          <ac:chgData name="adelina Cozma" userId="e2a2aee5dcb7b286" providerId="LiveId" clId="{93B1D5D5-E932-4D56-B29F-12E1B38278F1}" dt="2025-11-14T11:55:06.475" v="54" actId="26606"/>
          <ac:spMkLst>
            <pc:docMk/>
            <pc:sldMk cId="0" sldId="384"/>
            <ac:spMk id="2" creationId="{AFA19211-35C1-F2C6-0DC2-384328CC2D8F}"/>
          </ac:spMkLst>
        </pc:spChg>
        <pc:spChg chg="add del mod ord">
          <ac:chgData name="adelina Cozma" userId="e2a2aee5dcb7b286" providerId="LiveId" clId="{93B1D5D5-E932-4D56-B29F-12E1B38278F1}" dt="2025-11-14T17:35:18.685" v="361" actId="27636"/>
          <ac:spMkLst>
            <pc:docMk/>
            <pc:sldMk cId="0" sldId="384"/>
            <ac:spMk id="3" creationId="{048A694B-44CF-24EA-F065-CBA7C1817203}"/>
          </ac:spMkLst>
        </pc:spChg>
        <pc:spChg chg="add del">
          <ac:chgData name="adelina Cozma" userId="e2a2aee5dcb7b286" providerId="LiveId" clId="{93B1D5D5-E932-4D56-B29F-12E1B38278F1}" dt="2025-11-14T11:54:59.050" v="48" actId="26606"/>
          <ac:spMkLst>
            <pc:docMk/>
            <pc:sldMk cId="0" sldId="384"/>
            <ac:spMk id="20" creationId="{A65AC7D1-EAA9-48F5-B509-60A7F50BF703}"/>
          </ac:spMkLst>
        </pc:spChg>
        <pc:spChg chg="add del">
          <ac:chgData name="adelina Cozma" userId="e2a2aee5dcb7b286" providerId="LiveId" clId="{93B1D5D5-E932-4D56-B29F-12E1B38278F1}" dt="2025-11-14T11:54:59.050" v="48" actId="26606"/>
          <ac:spMkLst>
            <pc:docMk/>
            <pc:sldMk cId="0" sldId="384"/>
            <ac:spMk id="22" creationId="{D6320AF9-619A-4175-865B-5663E1AEF4C5}"/>
          </ac:spMkLst>
        </pc:spChg>
        <pc:spChg chg="add del">
          <ac:chgData name="adelina Cozma" userId="e2a2aee5dcb7b286" providerId="LiveId" clId="{93B1D5D5-E932-4D56-B29F-12E1B38278F1}" dt="2025-11-14T11:54:59.050" v="48" actId="26606"/>
          <ac:spMkLst>
            <pc:docMk/>
            <pc:sldMk cId="0" sldId="384"/>
            <ac:spMk id="28" creationId="{7E018740-5C2B-4A41-AC1A-7E68D1EC1954}"/>
          </ac:spMkLst>
        </pc:spChg>
        <pc:spChg chg="add del">
          <ac:chgData name="adelina Cozma" userId="e2a2aee5dcb7b286" providerId="LiveId" clId="{93B1D5D5-E932-4D56-B29F-12E1B38278F1}" dt="2025-11-14T11:54:59.050" v="48" actId="26606"/>
          <ac:spMkLst>
            <pc:docMk/>
            <pc:sldMk cId="0" sldId="384"/>
            <ac:spMk id="30" creationId="{166F75A4-C475-4941-8EE2-B80A06A2C1BB}"/>
          </ac:spMkLst>
        </pc:spChg>
        <pc:spChg chg="add del">
          <ac:chgData name="adelina Cozma" userId="e2a2aee5dcb7b286" providerId="LiveId" clId="{93B1D5D5-E932-4D56-B29F-12E1B38278F1}" dt="2025-11-14T11:54:59.050" v="48" actId="26606"/>
          <ac:spMkLst>
            <pc:docMk/>
            <pc:sldMk cId="0" sldId="384"/>
            <ac:spMk id="32" creationId="{A032553A-72E8-4B0D-8405-FF9771C9AF05}"/>
          </ac:spMkLst>
        </pc:spChg>
        <pc:spChg chg="add del">
          <ac:chgData name="adelina Cozma" userId="e2a2aee5dcb7b286" providerId="LiveId" clId="{93B1D5D5-E932-4D56-B29F-12E1B38278F1}" dt="2025-11-14T11:54:59.050" v="48" actId="26606"/>
          <ac:spMkLst>
            <pc:docMk/>
            <pc:sldMk cId="0" sldId="384"/>
            <ac:spMk id="34" creationId="{765800AC-C3B9-498E-87BC-29FAE4C76B21}"/>
          </ac:spMkLst>
        </pc:spChg>
        <pc:spChg chg="add del">
          <ac:chgData name="adelina Cozma" userId="e2a2aee5dcb7b286" providerId="LiveId" clId="{93B1D5D5-E932-4D56-B29F-12E1B38278F1}" dt="2025-11-14T11:54:59.050" v="48" actId="26606"/>
          <ac:spMkLst>
            <pc:docMk/>
            <pc:sldMk cId="0" sldId="384"/>
            <ac:spMk id="36" creationId="{1F9D6ACB-2FF4-49F9-978A-E0D5327FC635}"/>
          </ac:spMkLst>
        </pc:spChg>
        <pc:spChg chg="add del">
          <ac:chgData name="adelina Cozma" userId="e2a2aee5dcb7b286" providerId="LiveId" clId="{93B1D5D5-E932-4D56-B29F-12E1B38278F1}" dt="2025-11-14T11:54:59.050" v="48" actId="26606"/>
          <ac:spMkLst>
            <pc:docMk/>
            <pc:sldMk cId="0" sldId="384"/>
            <ac:spMk id="38" creationId="{142BFA2A-77A0-4F60-A32A-685681C84889}"/>
          </ac:spMkLst>
        </pc:spChg>
        <pc:spChg chg="add del">
          <ac:chgData name="adelina Cozma" userId="e2a2aee5dcb7b286" providerId="LiveId" clId="{93B1D5D5-E932-4D56-B29F-12E1B38278F1}" dt="2025-11-14T11:55:06.444" v="53" actId="26606"/>
          <ac:spMkLst>
            <pc:docMk/>
            <pc:sldMk cId="0" sldId="384"/>
            <ac:spMk id="52" creationId="{E80B86A7-A1EC-475B-9166-88902B033A38}"/>
          </ac:spMkLst>
        </pc:spChg>
        <pc:spChg chg="add del">
          <ac:chgData name="adelina Cozma" userId="e2a2aee5dcb7b286" providerId="LiveId" clId="{93B1D5D5-E932-4D56-B29F-12E1B38278F1}" dt="2025-11-14T11:55:06.444" v="53" actId="26606"/>
          <ac:spMkLst>
            <pc:docMk/>
            <pc:sldMk cId="0" sldId="384"/>
            <ac:spMk id="53" creationId="{C2C29CB1-9F74-4879-A6AF-AEA67B6F1F4D}"/>
          </ac:spMkLst>
        </pc:spChg>
        <pc:spChg chg="add del">
          <ac:chgData name="adelina Cozma" userId="e2a2aee5dcb7b286" providerId="LiveId" clId="{93B1D5D5-E932-4D56-B29F-12E1B38278F1}" dt="2025-11-14T11:55:06.444" v="53" actId="26606"/>
          <ac:spMkLst>
            <pc:docMk/>
            <pc:sldMk cId="0" sldId="384"/>
            <ac:spMk id="54" creationId="{7E2C7115-5336-410C-AD71-0F0952A2E5A7}"/>
          </ac:spMkLst>
        </pc:spChg>
        <pc:spChg chg="add">
          <ac:chgData name="adelina Cozma" userId="e2a2aee5dcb7b286" providerId="LiveId" clId="{93B1D5D5-E932-4D56-B29F-12E1B38278F1}" dt="2025-11-14T11:55:06.475" v="54" actId="26606"/>
          <ac:spMkLst>
            <pc:docMk/>
            <pc:sldMk cId="0" sldId="384"/>
            <ac:spMk id="65" creationId="{C52ED567-06B3-4107-9773-BBB6BD78673C}"/>
          </ac:spMkLst>
        </pc:spChg>
        <pc:spChg chg="add">
          <ac:chgData name="adelina Cozma" userId="e2a2aee5dcb7b286" providerId="LiveId" clId="{93B1D5D5-E932-4D56-B29F-12E1B38278F1}" dt="2025-11-14T11:55:06.475" v="54" actId="26606"/>
          <ac:spMkLst>
            <pc:docMk/>
            <pc:sldMk cId="0" sldId="384"/>
            <ac:spMk id="66" creationId="{AF551D8B-3775-4477-88B7-7B7C350D34E4}"/>
          </ac:spMkLst>
        </pc:spChg>
        <pc:spChg chg="add">
          <ac:chgData name="adelina Cozma" userId="e2a2aee5dcb7b286" providerId="LiveId" clId="{93B1D5D5-E932-4D56-B29F-12E1B38278F1}" dt="2025-11-14T11:55:06.475" v="54" actId="26606"/>
          <ac:spMkLst>
            <pc:docMk/>
            <pc:sldMk cId="0" sldId="384"/>
            <ac:spMk id="70" creationId="{9B445E02-D785-4565-B842-9567BBC09508}"/>
          </ac:spMkLst>
        </pc:spChg>
        <pc:spChg chg="add">
          <ac:chgData name="adelina Cozma" userId="e2a2aee5dcb7b286" providerId="LiveId" clId="{93B1D5D5-E932-4D56-B29F-12E1B38278F1}" dt="2025-11-14T11:55:06.475" v="54" actId="26606"/>
          <ac:spMkLst>
            <pc:docMk/>
            <pc:sldMk cId="0" sldId="384"/>
            <ac:spMk id="71" creationId="{2C153736-D102-4F57-9DE7-615AFC02B0AC}"/>
          </ac:spMkLst>
        </pc:spChg>
        <pc:spChg chg="add">
          <ac:chgData name="adelina Cozma" userId="e2a2aee5dcb7b286" providerId="LiveId" clId="{93B1D5D5-E932-4D56-B29F-12E1B38278F1}" dt="2025-11-14T11:55:06.475" v="54" actId="26606"/>
          <ac:spMkLst>
            <pc:docMk/>
            <pc:sldMk cId="0" sldId="384"/>
            <ac:spMk id="72" creationId="{BA407A52-66F4-4CDE-A726-FF79F3EC342D}"/>
          </ac:spMkLst>
        </pc:spChg>
        <pc:spChg chg="add">
          <ac:chgData name="adelina Cozma" userId="e2a2aee5dcb7b286" providerId="LiveId" clId="{93B1D5D5-E932-4D56-B29F-12E1B38278F1}" dt="2025-11-14T11:55:06.475" v="54" actId="26606"/>
          <ac:spMkLst>
            <pc:docMk/>
            <pc:sldMk cId="0" sldId="384"/>
            <ac:spMk id="73" creationId="{D28FFB34-4FC3-46F5-B900-D3B774FD0BE6}"/>
          </ac:spMkLst>
        </pc:spChg>
        <pc:spChg chg="add">
          <ac:chgData name="adelina Cozma" userId="e2a2aee5dcb7b286" providerId="LiveId" clId="{93B1D5D5-E932-4D56-B29F-12E1B38278F1}" dt="2025-11-14T11:55:06.475" v="54" actId="26606"/>
          <ac:spMkLst>
            <pc:docMk/>
            <pc:sldMk cId="0" sldId="384"/>
            <ac:spMk id="74" creationId="{205F7B13-ACB5-46BE-8070-0431266B183B}"/>
          </ac:spMkLst>
        </pc:spChg>
        <pc:spChg chg="add">
          <ac:chgData name="adelina Cozma" userId="e2a2aee5dcb7b286" providerId="LiveId" clId="{93B1D5D5-E932-4D56-B29F-12E1B38278F1}" dt="2025-11-14T11:55:06.475" v="54" actId="26606"/>
          <ac:spMkLst>
            <pc:docMk/>
            <pc:sldMk cId="0" sldId="384"/>
            <ac:spMk id="75" creationId="{D52A0D23-45DD-4DF4-ADE6-A81F409BB9FB}"/>
          </ac:spMkLst>
        </pc:spChg>
        <pc:grpChg chg="add del">
          <ac:chgData name="adelina Cozma" userId="e2a2aee5dcb7b286" providerId="LiveId" clId="{93B1D5D5-E932-4D56-B29F-12E1B38278F1}" dt="2025-11-14T11:55:02.080" v="50" actId="26606"/>
          <ac:grpSpMkLst>
            <pc:docMk/>
            <pc:sldMk cId="0" sldId="384"/>
            <ac:grpSpMk id="40" creationId="{2A83B46E-4B9D-41E7-AEA4-D49D0E7D87A9}"/>
          </ac:grpSpMkLst>
        </pc:grpChg>
        <pc:grpChg chg="add del">
          <ac:chgData name="adelina Cozma" userId="e2a2aee5dcb7b286" providerId="LiveId" clId="{93B1D5D5-E932-4D56-B29F-12E1B38278F1}" dt="2025-11-14T11:55:06.444" v="53" actId="26606"/>
          <ac:grpSpMkLst>
            <pc:docMk/>
            <pc:sldMk cId="0" sldId="384"/>
            <ac:grpSpMk id="51" creationId="{2A83B46E-4B9D-41E7-AEA4-D49D0E7D87A9}"/>
          </ac:grpSpMkLst>
        </pc:grpChg>
        <pc:graphicFrameChg chg="add mod">
          <ac:chgData name="adelina Cozma" userId="e2a2aee5dcb7b286" providerId="LiveId" clId="{93B1D5D5-E932-4D56-B29F-12E1B38278F1}" dt="2025-11-14T12:15:09.987" v="162" actId="13782"/>
          <ac:graphicFrameMkLst>
            <pc:docMk/>
            <pc:sldMk cId="0" sldId="384"/>
            <ac:graphicFrameMk id="4" creationId="{EDF9FE35-6047-FC19-2FD2-281C08755189}"/>
          </ac:graphicFrameMkLst>
        </pc:graphicFrameChg>
        <pc:cxnChg chg="add del">
          <ac:chgData name="adelina Cozma" userId="e2a2aee5dcb7b286" providerId="LiveId" clId="{93B1D5D5-E932-4D56-B29F-12E1B38278F1}" dt="2025-11-14T11:55:02.080" v="50" actId="26606"/>
          <ac:cxnSpMkLst>
            <pc:docMk/>
            <pc:sldMk cId="0" sldId="384"/>
            <ac:cxnSpMk id="49" creationId="{0B5F7E3B-C5F1-40E0-A491-558BAFBC1127}"/>
          </ac:cxnSpMkLst>
        </pc:cxnChg>
      </pc:sldChg>
      <pc:sldChg chg="addSp delSp modSp new mod setBg">
        <pc:chgData name="adelina Cozma" userId="e2a2aee5dcb7b286" providerId="LiveId" clId="{93B1D5D5-E932-4D56-B29F-12E1B38278F1}" dt="2025-11-14T17:12:51.818" v="291" actId="1076"/>
        <pc:sldMkLst>
          <pc:docMk/>
          <pc:sldMk cId="4167489006" sldId="386"/>
        </pc:sldMkLst>
        <pc:spChg chg="add del mod">
          <ac:chgData name="adelina Cozma" userId="e2a2aee5dcb7b286" providerId="LiveId" clId="{93B1D5D5-E932-4D56-B29F-12E1B38278F1}" dt="2025-11-14T17:12:48.451" v="290" actId="12084"/>
          <ac:spMkLst>
            <pc:docMk/>
            <pc:sldMk cId="4167489006" sldId="386"/>
            <ac:spMk id="3" creationId="{A9227EBC-92DC-EDC7-2641-05354EE0301B}"/>
          </ac:spMkLst>
        </pc:spChg>
        <pc:graphicFrameChg chg="add mod">
          <ac:chgData name="adelina Cozma" userId="e2a2aee5dcb7b286" providerId="LiveId" clId="{93B1D5D5-E932-4D56-B29F-12E1B38278F1}" dt="2025-11-14T17:12:51.818" v="291" actId="1076"/>
          <ac:graphicFrameMkLst>
            <pc:docMk/>
            <pc:sldMk cId="4167489006" sldId="386"/>
            <ac:graphicFrameMk id="5" creationId="{C1E8C392-8714-F782-9688-1179350ACB04}"/>
          </ac:graphicFrameMkLst>
        </pc:graphicFrameChg>
        <pc:picChg chg="add mod">
          <ac:chgData name="adelina Cozma" userId="e2a2aee5dcb7b286" providerId="LiveId" clId="{93B1D5D5-E932-4D56-B29F-12E1B38278F1}" dt="2025-11-14T17:10:46.709" v="246" actId="339"/>
          <ac:picMkLst>
            <pc:docMk/>
            <pc:sldMk cId="4167489006" sldId="386"/>
            <ac:picMk id="4" creationId="{7F1878A3-CFC1-2160-5467-3D8D15C73FF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31FEC4-5BD6-4433-AA3D-6A1336F05AE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FCE1528-E4C7-46B8-B27E-1803BDF0550D}">
      <dgm:prSet/>
      <dgm:spPr/>
      <dgm:t>
        <a:bodyPr/>
        <a:lstStyle/>
        <a:p>
          <a:r>
            <a:rPr lang="en-GB" b="1" dirty="0"/>
            <a:t>• </a:t>
          </a:r>
          <a:r>
            <a:rPr lang="en-GB" b="1" i="1" dirty="0"/>
            <a:t>Search for verified factual and proof items (Leonidou et al., 2013). </a:t>
          </a:r>
          <a:endParaRPr lang="en-GB" dirty="0"/>
        </a:p>
      </dgm:t>
    </dgm:pt>
    <dgm:pt modelId="{75AE206C-3A0C-4836-9043-BE72203DE6C7}" type="parTrans" cxnId="{62FD3B81-1028-4123-8290-9F635943D2E4}">
      <dgm:prSet/>
      <dgm:spPr/>
      <dgm:t>
        <a:bodyPr/>
        <a:lstStyle/>
        <a:p>
          <a:endParaRPr lang="en-GB"/>
        </a:p>
      </dgm:t>
    </dgm:pt>
    <dgm:pt modelId="{5CA31256-4AC7-45E4-A6F3-AF19D672443D}" type="sibTrans" cxnId="{62FD3B81-1028-4123-8290-9F635943D2E4}">
      <dgm:prSet/>
      <dgm:spPr/>
      <dgm:t>
        <a:bodyPr/>
        <a:lstStyle/>
        <a:p>
          <a:endParaRPr lang="en-GB"/>
        </a:p>
      </dgm:t>
    </dgm:pt>
    <dgm:pt modelId="{443EB574-2552-4C65-B21B-200F9968FA83}">
      <dgm:prSet/>
      <dgm:spPr/>
      <dgm:t>
        <a:bodyPr/>
        <a:lstStyle/>
        <a:p>
          <a:r>
            <a:rPr lang="en-GB" b="1" i="1"/>
            <a:t>• Understand the temporal changes and not only the level of pollution emissions (Hawkins et al.,2013 </a:t>
          </a:r>
          <a:endParaRPr lang="en-GB"/>
        </a:p>
      </dgm:t>
    </dgm:pt>
    <dgm:pt modelId="{DC25D6B3-1FD8-47A6-850D-2D34C0070085}" type="parTrans" cxnId="{F43F12D6-90E5-42E0-9ABD-0A6B8137B9BB}">
      <dgm:prSet/>
      <dgm:spPr/>
      <dgm:t>
        <a:bodyPr/>
        <a:lstStyle/>
        <a:p>
          <a:endParaRPr lang="en-GB"/>
        </a:p>
      </dgm:t>
    </dgm:pt>
    <dgm:pt modelId="{23AB5EC4-8E58-48CA-AA8E-3ADC2D2B00F6}" type="sibTrans" cxnId="{F43F12D6-90E5-42E0-9ABD-0A6B8137B9BB}">
      <dgm:prSet/>
      <dgm:spPr/>
      <dgm:t>
        <a:bodyPr/>
        <a:lstStyle/>
        <a:p>
          <a:endParaRPr lang="en-GB"/>
        </a:p>
      </dgm:t>
    </dgm:pt>
    <dgm:pt modelId="{DDCAFD50-4F70-41A3-979B-627CF8C02490}">
      <dgm:prSet/>
      <dgm:spPr/>
      <dgm:t>
        <a:bodyPr/>
        <a:lstStyle/>
        <a:p>
          <a:r>
            <a:rPr lang="en-GB" b="1" dirty="0"/>
            <a:t>If a claim is not clearly made or if it uses overly many buzzwords (Delmas &amp; Burbano, 2011). </a:t>
          </a:r>
          <a:endParaRPr lang="en-GB" dirty="0"/>
        </a:p>
      </dgm:t>
    </dgm:pt>
    <dgm:pt modelId="{5ACA99FB-7E91-4A99-9289-8EEF29DDC9FD}" type="parTrans" cxnId="{53D5A24E-FDED-41E2-ACBC-21BC9B38712B}">
      <dgm:prSet/>
      <dgm:spPr/>
      <dgm:t>
        <a:bodyPr/>
        <a:lstStyle/>
        <a:p>
          <a:endParaRPr lang="en-GB"/>
        </a:p>
      </dgm:t>
    </dgm:pt>
    <dgm:pt modelId="{C8EB5517-B65C-42E8-A37B-8D85DDDF88EE}" type="sibTrans" cxnId="{53D5A24E-FDED-41E2-ACBC-21BC9B38712B}">
      <dgm:prSet/>
      <dgm:spPr/>
      <dgm:t>
        <a:bodyPr/>
        <a:lstStyle/>
        <a:p>
          <a:endParaRPr lang="en-GB"/>
        </a:p>
      </dgm:t>
    </dgm:pt>
    <dgm:pt modelId="{F3A0DACC-03F6-46EC-91FC-35756C9756ED}">
      <dgm:prSet/>
      <dgm:spPr/>
      <dgm:t>
        <a:bodyPr/>
        <a:lstStyle/>
        <a:p>
          <a:r>
            <a:rPr lang="en-GB" b="1" dirty="0"/>
            <a:t>• Read ratings and reviews from individuals you know who aren't affiliated with the company (Consumer Reports, 2022)</a:t>
          </a:r>
          <a:endParaRPr lang="en-GB" dirty="0"/>
        </a:p>
      </dgm:t>
    </dgm:pt>
    <dgm:pt modelId="{DF79A46B-3077-4714-86EB-71B17FE7FDD4}" type="parTrans" cxnId="{9685122F-8C99-4CF9-A569-9C5C633CE0A6}">
      <dgm:prSet/>
      <dgm:spPr/>
      <dgm:t>
        <a:bodyPr/>
        <a:lstStyle/>
        <a:p>
          <a:endParaRPr lang="en-GB"/>
        </a:p>
      </dgm:t>
    </dgm:pt>
    <dgm:pt modelId="{96C1B838-B4CD-417B-B7C9-F6D8B9ABE06B}" type="sibTrans" cxnId="{9685122F-8C99-4CF9-A569-9C5C633CE0A6}">
      <dgm:prSet/>
      <dgm:spPr/>
      <dgm:t>
        <a:bodyPr/>
        <a:lstStyle/>
        <a:p>
          <a:endParaRPr lang="en-GB"/>
        </a:p>
      </dgm:t>
    </dgm:pt>
    <dgm:pt modelId="{7C586D8D-5962-4FFF-B018-4D9F67E18B2B}" type="pres">
      <dgm:prSet presAssocID="{CC31FEC4-5BD6-4433-AA3D-6A1336F05AEB}" presName="hierChild1" presStyleCnt="0">
        <dgm:presLayoutVars>
          <dgm:orgChart val="1"/>
          <dgm:chPref val="1"/>
          <dgm:dir/>
          <dgm:animOne val="branch"/>
          <dgm:animLvl val="lvl"/>
          <dgm:resizeHandles/>
        </dgm:presLayoutVars>
      </dgm:prSet>
      <dgm:spPr/>
    </dgm:pt>
    <dgm:pt modelId="{2CBAEA9E-0357-4711-988C-D3DBCB9EC0BB}" type="pres">
      <dgm:prSet presAssocID="{9FCE1528-E4C7-46B8-B27E-1803BDF0550D}" presName="hierRoot1" presStyleCnt="0">
        <dgm:presLayoutVars>
          <dgm:hierBranch val="init"/>
        </dgm:presLayoutVars>
      </dgm:prSet>
      <dgm:spPr/>
    </dgm:pt>
    <dgm:pt modelId="{0DF2CAA5-C284-4C45-9B30-F88C31B00029}" type="pres">
      <dgm:prSet presAssocID="{9FCE1528-E4C7-46B8-B27E-1803BDF0550D}" presName="rootComposite1" presStyleCnt="0"/>
      <dgm:spPr/>
    </dgm:pt>
    <dgm:pt modelId="{13E6AEAB-B55D-4B28-AFC0-7B5DA34111A3}" type="pres">
      <dgm:prSet presAssocID="{9FCE1528-E4C7-46B8-B27E-1803BDF0550D}" presName="rootText1" presStyleLbl="node0" presStyleIdx="0" presStyleCnt="1" custLinFactX="-14190" custLinFactNeighborX="-100000" custLinFactNeighborY="-65729">
        <dgm:presLayoutVars>
          <dgm:chPref val="3"/>
        </dgm:presLayoutVars>
      </dgm:prSet>
      <dgm:spPr/>
    </dgm:pt>
    <dgm:pt modelId="{301D4180-6150-49CD-B6BB-C44C91BAD000}" type="pres">
      <dgm:prSet presAssocID="{9FCE1528-E4C7-46B8-B27E-1803BDF0550D}" presName="rootConnector1" presStyleLbl="node1" presStyleIdx="0" presStyleCnt="0"/>
      <dgm:spPr/>
    </dgm:pt>
    <dgm:pt modelId="{A29A4D0D-5100-49C9-8BB1-6CA3D685D1CD}" type="pres">
      <dgm:prSet presAssocID="{9FCE1528-E4C7-46B8-B27E-1803BDF0550D}" presName="hierChild2" presStyleCnt="0"/>
      <dgm:spPr/>
    </dgm:pt>
    <dgm:pt modelId="{D7BB2FF6-EE7B-491E-BD4C-BE992CDEC41E}" type="pres">
      <dgm:prSet presAssocID="{DC25D6B3-1FD8-47A6-850D-2D34C0070085}" presName="Name37" presStyleLbl="parChTrans1D2" presStyleIdx="0" presStyleCnt="3"/>
      <dgm:spPr/>
    </dgm:pt>
    <dgm:pt modelId="{64813363-B8DF-47C3-A6BE-203FCEF9D064}" type="pres">
      <dgm:prSet presAssocID="{443EB574-2552-4C65-B21B-200F9968FA83}" presName="hierRoot2" presStyleCnt="0">
        <dgm:presLayoutVars>
          <dgm:hierBranch val="init"/>
        </dgm:presLayoutVars>
      </dgm:prSet>
      <dgm:spPr/>
    </dgm:pt>
    <dgm:pt modelId="{1CACF941-1CCF-4E33-95AF-F2BF92F871B8}" type="pres">
      <dgm:prSet presAssocID="{443EB574-2552-4C65-B21B-200F9968FA83}" presName="rootComposite" presStyleCnt="0"/>
      <dgm:spPr/>
    </dgm:pt>
    <dgm:pt modelId="{6C02AA59-E819-4A90-B58E-D3368387167D}" type="pres">
      <dgm:prSet presAssocID="{443EB574-2552-4C65-B21B-200F9968FA83}" presName="rootText" presStyleLbl="node2" presStyleIdx="0" presStyleCnt="3">
        <dgm:presLayoutVars>
          <dgm:chPref val="3"/>
        </dgm:presLayoutVars>
      </dgm:prSet>
      <dgm:spPr/>
    </dgm:pt>
    <dgm:pt modelId="{49B6D9E8-C3C3-405C-9D7F-47D78FA6F972}" type="pres">
      <dgm:prSet presAssocID="{443EB574-2552-4C65-B21B-200F9968FA83}" presName="rootConnector" presStyleLbl="node2" presStyleIdx="0" presStyleCnt="3"/>
      <dgm:spPr/>
    </dgm:pt>
    <dgm:pt modelId="{CD716723-51E6-4D62-9C0E-278FE5B3A997}" type="pres">
      <dgm:prSet presAssocID="{443EB574-2552-4C65-B21B-200F9968FA83}" presName="hierChild4" presStyleCnt="0"/>
      <dgm:spPr/>
    </dgm:pt>
    <dgm:pt modelId="{BC24D1DE-9D3C-43C1-9F49-512A410F4725}" type="pres">
      <dgm:prSet presAssocID="{443EB574-2552-4C65-B21B-200F9968FA83}" presName="hierChild5" presStyleCnt="0"/>
      <dgm:spPr/>
    </dgm:pt>
    <dgm:pt modelId="{33D47995-D0F8-475B-B763-3713814A7326}" type="pres">
      <dgm:prSet presAssocID="{5ACA99FB-7E91-4A99-9289-8EEF29DDC9FD}" presName="Name37" presStyleLbl="parChTrans1D2" presStyleIdx="1" presStyleCnt="3"/>
      <dgm:spPr/>
    </dgm:pt>
    <dgm:pt modelId="{55EDD200-9648-473A-99D8-2BA65934F00A}" type="pres">
      <dgm:prSet presAssocID="{DDCAFD50-4F70-41A3-979B-627CF8C02490}" presName="hierRoot2" presStyleCnt="0">
        <dgm:presLayoutVars>
          <dgm:hierBranch val="init"/>
        </dgm:presLayoutVars>
      </dgm:prSet>
      <dgm:spPr/>
    </dgm:pt>
    <dgm:pt modelId="{C41F0ADA-30B2-4236-BBE6-887C0548BDC2}" type="pres">
      <dgm:prSet presAssocID="{DDCAFD50-4F70-41A3-979B-627CF8C02490}" presName="rootComposite" presStyleCnt="0"/>
      <dgm:spPr/>
    </dgm:pt>
    <dgm:pt modelId="{752A6EC5-056C-4B9D-85D9-264499B69E31}" type="pres">
      <dgm:prSet presAssocID="{DDCAFD50-4F70-41A3-979B-627CF8C02490}" presName="rootText" presStyleLbl="node2" presStyleIdx="1" presStyleCnt="3" custLinFactNeighborX="-10165" custLinFactNeighborY="57592">
        <dgm:presLayoutVars>
          <dgm:chPref val="3"/>
        </dgm:presLayoutVars>
      </dgm:prSet>
      <dgm:spPr/>
    </dgm:pt>
    <dgm:pt modelId="{7A779200-33A2-4C9C-ADF6-34972D500548}" type="pres">
      <dgm:prSet presAssocID="{DDCAFD50-4F70-41A3-979B-627CF8C02490}" presName="rootConnector" presStyleLbl="node2" presStyleIdx="1" presStyleCnt="3"/>
      <dgm:spPr/>
    </dgm:pt>
    <dgm:pt modelId="{B29A1846-233E-4CD4-AAC0-C94073C8CA15}" type="pres">
      <dgm:prSet presAssocID="{DDCAFD50-4F70-41A3-979B-627CF8C02490}" presName="hierChild4" presStyleCnt="0"/>
      <dgm:spPr/>
    </dgm:pt>
    <dgm:pt modelId="{44C9A72F-5689-4552-8FDC-2EB77A10DAB2}" type="pres">
      <dgm:prSet presAssocID="{DDCAFD50-4F70-41A3-979B-627CF8C02490}" presName="hierChild5" presStyleCnt="0"/>
      <dgm:spPr/>
    </dgm:pt>
    <dgm:pt modelId="{A99A72C6-3B71-407F-8C62-2D7FAB3456B6}" type="pres">
      <dgm:prSet presAssocID="{DF79A46B-3077-4714-86EB-71B17FE7FDD4}" presName="Name37" presStyleLbl="parChTrans1D2" presStyleIdx="2" presStyleCnt="3"/>
      <dgm:spPr/>
    </dgm:pt>
    <dgm:pt modelId="{04C7023F-DD73-47CB-B486-33CD0D1D8F3F}" type="pres">
      <dgm:prSet presAssocID="{F3A0DACC-03F6-46EC-91FC-35756C9756ED}" presName="hierRoot2" presStyleCnt="0">
        <dgm:presLayoutVars>
          <dgm:hierBranch val="init"/>
        </dgm:presLayoutVars>
      </dgm:prSet>
      <dgm:spPr/>
    </dgm:pt>
    <dgm:pt modelId="{956BC5C0-760A-48DF-9E12-F22BD45C07DC}" type="pres">
      <dgm:prSet presAssocID="{F3A0DACC-03F6-46EC-91FC-35756C9756ED}" presName="rootComposite" presStyleCnt="0"/>
      <dgm:spPr/>
    </dgm:pt>
    <dgm:pt modelId="{3F6E39F1-921C-40D4-A66E-DD14DE099F1A}" type="pres">
      <dgm:prSet presAssocID="{F3A0DACC-03F6-46EC-91FC-35756C9756ED}" presName="rootText" presStyleLbl="node2" presStyleIdx="2" presStyleCnt="3" custLinFactNeighborX="-7491" custLinFactNeighborY="53700">
        <dgm:presLayoutVars>
          <dgm:chPref val="3"/>
        </dgm:presLayoutVars>
      </dgm:prSet>
      <dgm:spPr/>
    </dgm:pt>
    <dgm:pt modelId="{75E2F5AE-40DB-447B-99B3-5940C9DFEC84}" type="pres">
      <dgm:prSet presAssocID="{F3A0DACC-03F6-46EC-91FC-35756C9756ED}" presName="rootConnector" presStyleLbl="node2" presStyleIdx="2" presStyleCnt="3"/>
      <dgm:spPr/>
    </dgm:pt>
    <dgm:pt modelId="{9BDAB9A3-C6DD-497D-B96C-4C6C49691AED}" type="pres">
      <dgm:prSet presAssocID="{F3A0DACC-03F6-46EC-91FC-35756C9756ED}" presName="hierChild4" presStyleCnt="0"/>
      <dgm:spPr/>
    </dgm:pt>
    <dgm:pt modelId="{0F39CF29-B37D-41AC-B15C-2567DAB757F3}" type="pres">
      <dgm:prSet presAssocID="{F3A0DACC-03F6-46EC-91FC-35756C9756ED}" presName="hierChild5" presStyleCnt="0"/>
      <dgm:spPr/>
    </dgm:pt>
    <dgm:pt modelId="{1E6F1420-0D53-4BB8-B8DE-F3733C88906C}" type="pres">
      <dgm:prSet presAssocID="{9FCE1528-E4C7-46B8-B27E-1803BDF0550D}" presName="hierChild3" presStyleCnt="0"/>
      <dgm:spPr/>
    </dgm:pt>
  </dgm:ptLst>
  <dgm:cxnLst>
    <dgm:cxn modelId="{D786D11A-5CBE-41CA-8C39-B407784B5F5B}" type="presOf" srcId="{DDCAFD50-4F70-41A3-979B-627CF8C02490}" destId="{7A779200-33A2-4C9C-ADF6-34972D500548}" srcOrd="1" destOrd="0" presId="urn:microsoft.com/office/officeart/2005/8/layout/orgChart1"/>
    <dgm:cxn modelId="{9685122F-8C99-4CF9-A569-9C5C633CE0A6}" srcId="{9FCE1528-E4C7-46B8-B27E-1803BDF0550D}" destId="{F3A0DACC-03F6-46EC-91FC-35756C9756ED}" srcOrd="2" destOrd="0" parTransId="{DF79A46B-3077-4714-86EB-71B17FE7FDD4}" sibTransId="{96C1B838-B4CD-417B-B7C9-F6D8B9ABE06B}"/>
    <dgm:cxn modelId="{527D5840-DD58-4720-B3B1-FBBA9AF95149}" type="presOf" srcId="{F3A0DACC-03F6-46EC-91FC-35756C9756ED}" destId="{3F6E39F1-921C-40D4-A66E-DD14DE099F1A}" srcOrd="0" destOrd="0" presId="urn:microsoft.com/office/officeart/2005/8/layout/orgChart1"/>
    <dgm:cxn modelId="{50867C61-D9FE-4930-BD18-4F0A50CDB4F0}" type="presOf" srcId="{9FCE1528-E4C7-46B8-B27E-1803BDF0550D}" destId="{301D4180-6150-49CD-B6BB-C44C91BAD000}" srcOrd="1" destOrd="0" presId="urn:microsoft.com/office/officeart/2005/8/layout/orgChart1"/>
    <dgm:cxn modelId="{F1EE7943-5AE5-429F-A653-F3624E4FDE13}" type="presOf" srcId="{443EB574-2552-4C65-B21B-200F9968FA83}" destId="{6C02AA59-E819-4A90-B58E-D3368387167D}" srcOrd="0" destOrd="0" presId="urn:microsoft.com/office/officeart/2005/8/layout/orgChart1"/>
    <dgm:cxn modelId="{63C6B946-9933-4FA5-A243-EA9C7456F4A9}" type="presOf" srcId="{DC25D6B3-1FD8-47A6-850D-2D34C0070085}" destId="{D7BB2FF6-EE7B-491E-BD4C-BE992CDEC41E}" srcOrd="0" destOrd="0" presId="urn:microsoft.com/office/officeart/2005/8/layout/orgChart1"/>
    <dgm:cxn modelId="{53D5A24E-FDED-41E2-ACBC-21BC9B38712B}" srcId="{9FCE1528-E4C7-46B8-B27E-1803BDF0550D}" destId="{DDCAFD50-4F70-41A3-979B-627CF8C02490}" srcOrd="1" destOrd="0" parTransId="{5ACA99FB-7E91-4A99-9289-8EEF29DDC9FD}" sibTransId="{C8EB5517-B65C-42E8-A37B-8D85DDDF88EE}"/>
    <dgm:cxn modelId="{91965755-FD7D-4F2D-AC00-F405396323C5}" type="presOf" srcId="{CC31FEC4-5BD6-4433-AA3D-6A1336F05AEB}" destId="{7C586D8D-5962-4FFF-B018-4D9F67E18B2B}" srcOrd="0" destOrd="0" presId="urn:microsoft.com/office/officeart/2005/8/layout/orgChart1"/>
    <dgm:cxn modelId="{7792CC57-C7D6-4DE1-9DB2-152D081CF9DD}" type="presOf" srcId="{443EB574-2552-4C65-B21B-200F9968FA83}" destId="{49B6D9E8-C3C3-405C-9D7F-47D78FA6F972}" srcOrd="1" destOrd="0" presId="urn:microsoft.com/office/officeart/2005/8/layout/orgChart1"/>
    <dgm:cxn modelId="{62FD3B81-1028-4123-8290-9F635943D2E4}" srcId="{CC31FEC4-5BD6-4433-AA3D-6A1336F05AEB}" destId="{9FCE1528-E4C7-46B8-B27E-1803BDF0550D}" srcOrd="0" destOrd="0" parTransId="{75AE206C-3A0C-4836-9043-BE72203DE6C7}" sibTransId="{5CA31256-4AC7-45E4-A6F3-AF19D672443D}"/>
    <dgm:cxn modelId="{0FAC14AF-201A-483F-95B4-CAABFB8F268E}" type="presOf" srcId="{DDCAFD50-4F70-41A3-979B-627CF8C02490}" destId="{752A6EC5-056C-4B9D-85D9-264499B69E31}" srcOrd="0" destOrd="0" presId="urn:microsoft.com/office/officeart/2005/8/layout/orgChart1"/>
    <dgm:cxn modelId="{0F8EF4C3-368A-478C-87CC-7ADCE5E59257}" type="presOf" srcId="{F3A0DACC-03F6-46EC-91FC-35756C9756ED}" destId="{75E2F5AE-40DB-447B-99B3-5940C9DFEC84}" srcOrd="1" destOrd="0" presId="urn:microsoft.com/office/officeart/2005/8/layout/orgChart1"/>
    <dgm:cxn modelId="{2F8C95C8-A97A-4B33-B8EE-889B97534598}" type="presOf" srcId="{DF79A46B-3077-4714-86EB-71B17FE7FDD4}" destId="{A99A72C6-3B71-407F-8C62-2D7FAB3456B6}" srcOrd="0" destOrd="0" presId="urn:microsoft.com/office/officeart/2005/8/layout/orgChart1"/>
    <dgm:cxn modelId="{04415CD2-8DEE-49CC-9403-C11FDEE392C1}" type="presOf" srcId="{5ACA99FB-7E91-4A99-9289-8EEF29DDC9FD}" destId="{33D47995-D0F8-475B-B763-3713814A7326}" srcOrd="0" destOrd="0" presId="urn:microsoft.com/office/officeart/2005/8/layout/orgChart1"/>
    <dgm:cxn modelId="{F43F12D6-90E5-42E0-9ABD-0A6B8137B9BB}" srcId="{9FCE1528-E4C7-46B8-B27E-1803BDF0550D}" destId="{443EB574-2552-4C65-B21B-200F9968FA83}" srcOrd="0" destOrd="0" parTransId="{DC25D6B3-1FD8-47A6-850D-2D34C0070085}" sibTransId="{23AB5EC4-8E58-48CA-AA8E-3ADC2D2B00F6}"/>
    <dgm:cxn modelId="{558645E7-2250-4207-920F-20863B106EA9}" type="presOf" srcId="{9FCE1528-E4C7-46B8-B27E-1803BDF0550D}" destId="{13E6AEAB-B55D-4B28-AFC0-7B5DA34111A3}" srcOrd="0" destOrd="0" presId="urn:microsoft.com/office/officeart/2005/8/layout/orgChart1"/>
    <dgm:cxn modelId="{47952A57-75DC-44B1-A0A4-B1C81668CD84}" type="presParOf" srcId="{7C586D8D-5962-4FFF-B018-4D9F67E18B2B}" destId="{2CBAEA9E-0357-4711-988C-D3DBCB9EC0BB}" srcOrd="0" destOrd="0" presId="urn:microsoft.com/office/officeart/2005/8/layout/orgChart1"/>
    <dgm:cxn modelId="{656E37A0-4049-403B-B2C1-DBC38D83C582}" type="presParOf" srcId="{2CBAEA9E-0357-4711-988C-D3DBCB9EC0BB}" destId="{0DF2CAA5-C284-4C45-9B30-F88C31B00029}" srcOrd="0" destOrd="0" presId="urn:microsoft.com/office/officeart/2005/8/layout/orgChart1"/>
    <dgm:cxn modelId="{497B6183-1304-42D9-AF0C-DD25265BD0CF}" type="presParOf" srcId="{0DF2CAA5-C284-4C45-9B30-F88C31B00029}" destId="{13E6AEAB-B55D-4B28-AFC0-7B5DA34111A3}" srcOrd="0" destOrd="0" presId="urn:microsoft.com/office/officeart/2005/8/layout/orgChart1"/>
    <dgm:cxn modelId="{DFD644F7-5C3F-4EA2-A6E6-23C684E70B70}" type="presParOf" srcId="{0DF2CAA5-C284-4C45-9B30-F88C31B00029}" destId="{301D4180-6150-49CD-B6BB-C44C91BAD000}" srcOrd="1" destOrd="0" presId="urn:microsoft.com/office/officeart/2005/8/layout/orgChart1"/>
    <dgm:cxn modelId="{9B63C3E9-51FE-43D2-8E54-683E0DD48366}" type="presParOf" srcId="{2CBAEA9E-0357-4711-988C-D3DBCB9EC0BB}" destId="{A29A4D0D-5100-49C9-8BB1-6CA3D685D1CD}" srcOrd="1" destOrd="0" presId="urn:microsoft.com/office/officeart/2005/8/layout/orgChart1"/>
    <dgm:cxn modelId="{CC298C9C-4830-4588-B405-BD63BFB900D6}" type="presParOf" srcId="{A29A4D0D-5100-49C9-8BB1-6CA3D685D1CD}" destId="{D7BB2FF6-EE7B-491E-BD4C-BE992CDEC41E}" srcOrd="0" destOrd="0" presId="urn:microsoft.com/office/officeart/2005/8/layout/orgChart1"/>
    <dgm:cxn modelId="{0C8D71D2-52C6-4D58-84ED-DB4AACDBC0FD}" type="presParOf" srcId="{A29A4D0D-5100-49C9-8BB1-6CA3D685D1CD}" destId="{64813363-B8DF-47C3-A6BE-203FCEF9D064}" srcOrd="1" destOrd="0" presId="urn:microsoft.com/office/officeart/2005/8/layout/orgChart1"/>
    <dgm:cxn modelId="{BE29897C-14C5-41EC-AD6F-998F9EFB0011}" type="presParOf" srcId="{64813363-B8DF-47C3-A6BE-203FCEF9D064}" destId="{1CACF941-1CCF-4E33-95AF-F2BF92F871B8}" srcOrd="0" destOrd="0" presId="urn:microsoft.com/office/officeart/2005/8/layout/orgChart1"/>
    <dgm:cxn modelId="{F73CC538-A13E-4DFC-BADE-F168542E1424}" type="presParOf" srcId="{1CACF941-1CCF-4E33-95AF-F2BF92F871B8}" destId="{6C02AA59-E819-4A90-B58E-D3368387167D}" srcOrd="0" destOrd="0" presId="urn:microsoft.com/office/officeart/2005/8/layout/orgChart1"/>
    <dgm:cxn modelId="{D2CC4BFC-ADE9-4DF9-BBB8-48792EB642AE}" type="presParOf" srcId="{1CACF941-1CCF-4E33-95AF-F2BF92F871B8}" destId="{49B6D9E8-C3C3-405C-9D7F-47D78FA6F972}" srcOrd="1" destOrd="0" presId="urn:microsoft.com/office/officeart/2005/8/layout/orgChart1"/>
    <dgm:cxn modelId="{7CB5E949-33E1-4F01-AC2F-C746C7539638}" type="presParOf" srcId="{64813363-B8DF-47C3-A6BE-203FCEF9D064}" destId="{CD716723-51E6-4D62-9C0E-278FE5B3A997}" srcOrd="1" destOrd="0" presId="urn:microsoft.com/office/officeart/2005/8/layout/orgChart1"/>
    <dgm:cxn modelId="{A8B566E4-8321-4DDE-A9AF-AB2EA5048196}" type="presParOf" srcId="{64813363-B8DF-47C3-A6BE-203FCEF9D064}" destId="{BC24D1DE-9D3C-43C1-9F49-512A410F4725}" srcOrd="2" destOrd="0" presId="urn:microsoft.com/office/officeart/2005/8/layout/orgChart1"/>
    <dgm:cxn modelId="{7D033945-121E-4FED-9861-EE6BAFDD3D97}" type="presParOf" srcId="{A29A4D0D-5100-49C9-8BB1-6CA3D685D1CD}" destId="{33D47995-D0F8-475B-B763-3713814A7326}" srcOrd="2" destOrd="0" presId="urn:microsoft.com/office/officeart/2005/8/layout/orgChart1"/>
    <dgm:cxn modelId="{25F44AA3-2100-4557-B3F9-785D5B3154C3}" type="presParOf" srcId="{A29A4D0D-5100-49C9-8BB1-6CA3D685D1CD}" destId="{55EDD200-9648-473A-99D8-2BA65934F00A}" srcOrd="3" destOrd="0" presId="urn:microsoft.com/office/officeart/2005/8/layout/orgChart1"/>
    <dgm:cxn modelId="{D8E48361-9AF8-412F-98D1-36BC9B03B79B}" type="presParOf" srcId="{55EDD200-9648-473A-99D8-2BA65934F00A}" destId="{C41F0ADA-30B2-4236-BBE6-887C0548BDC2}" srcOrd="0" destOrd="0" presId="urn:microsoft.com/office/officeart/2005/8/layout/orgChart1"/>
    <dgm:cxn modelId="{92688F17-A781-4E60-B52E-AA74FF93F3A1}" type="presParOf" srcId="{C41F0ADA-30B2-4236-BBE6-887C0548BDC2}" destId="{752A6EC5-056C-4B9D-85D9-264499B69E31}" srcOrd="0" destOrd="0" presId="urn:microsoft.com/office/officeart/2005/8/layout/orgChart1"/>
    <dgm:cxn modelId="{58860741-978B-4C30-8912-B6DDCE33581B}" type="presParOf" srcId="{C41F0ADA-30B2-4236-BBE6-887C0548BDC2}" destId="{7A779200-33A2-4C9C-ADF6-34972D500548}" srcOrd="1" destOrd="0" presId="urn:microsoft.com/office/officeart/2005/8/layout/orgChart1"/>
    <dgm:cxn modelId="{3A9819F6-A7D8-460C-A21A-CFCCF25F51D5}" type="presParOf" srcId="{55EDD200-9648-473A-99D8-2BA65934F00A}" destId="{B29A1846-233E-4CD4-AAC0-C94073C8CA15}" srcOrd="1" destOrd="0" presId="urn:microsoft.com/office/officeart/2005/8/layout/orgChart1"/>
    <dgm:cxn modelId="{CB917A31-F629-4FEC-803F-9519DF3DFE91}" type="presParOf" srcId="{55EDD200-9648-473A-99D8-2BA65934F00A}" destId="{44C9A72F-5689-4552-8FDC-2EB77A10DAB2}" srcOrd="2" destOrd="0" presId="urn:microsoft.com/office/officeart/2005/8/layout/orgChart1"/>
    <dgm:cxn modelId="{25CF90D5-4E7E-433C-8245-3DE7D37560FC}" type="presParOf" srcId="{A29A4D0D-5100-49C9-8BB1-6CA3D685D1CD}" destId="{A99A72C6-3B71-407F-8C62-2D7FAB3456B6}" srcOrd="4" destOrd="0" presId="urn:microsoft.com/office/officeart/2005/8/layout/orgChart1"/>
    <dgm:cxn modelId="{A302A707-7460-49A3-9B63-5E7A7F5923A4}" type="presParOf" srcId="{A29A4D0D-5100-49C9-8BB1-6CA3D685D1CD}" destId="{04C7023F-DD73-47CB-B486-33CD0D1D8F3F}" srcOrd="5" destOrd="0" presId="urn:microsoft.com/office/officeart/2005/8/layout/orgChart1"/>
    <dgm:cxn modelId="{0790967A-A98B-45C4-BC9B-93E02A5277A1}" type="presParOf" srcId="{04C7023F-DD73-47CB-B486-33CD0D1D8F3F}" destId="{956BC5C0-760A-48DF-9E12-F22BD45C07DC}" srcOrd="0" destOrd="0" presId="urn:microsoft.com/office/officeart/2005/8/layout/orgChart1"/>
    <dgm:cxn modelId="{98E9F001-2D2E-413E-9E26-504E16F8B3F0}" type="presParOf" srcId="{956BC5C0-760A-48DF-9E12-F22BD45C07DC}" destId="{3F6E39F1-921C-40D4-A66E-DD14DE099F1A}" srcOrd="0" destOrd="0" presId="urn:microsoft.com/office/officeart/2005/8/layout/orgChart1"/>
    <dgm:cxn modelId="{72E91E8E-AEA6-479B-8957-5FBC7055FDE2}" type="presParOf" srcId="{956BC5C0-760A-48DF-9E12-F22BD45C07DC}" destId="{75E2F5AE-40DB-447B-99B3-5940C9DFEC84}" srcOrd="1" destOrd="0" presId="urn:microsoft.com/office/officeart/2005/8/layout/orgChart1"/>
    <dgm:cxn modelId="{AAD0128A-CE82-4A00-8BDB-3F040EC328D3}" type="presParOf" srcId="{04C7023F-DD73-47CB-B486-33CD0D1D8F3F}" destId="{9BDAB9A3-C6DD-497D-B96C-4C6C49691AED}" srcOrd="1" destOrd="0" presId="urn:microsoft.com/office/officeart/2005/8/layout/orgChart1"/>
    <dgm:cxn modelId="{50115AB9-E39E-42C9-8A96-2F3A3E3D3CE6}" type="presParOf" srcId="{04C7023F-DD73-47CB-B486-33CD0D1D8F3F}" destId="{0F39CF29-B37D-41AC-B15C-2567DAB757F3}" srcOrd="2" destOrd="0" presId="urn:microsoft.com/office/officeart/2005/8/layout/orgChart1"/>
    <dgm:cxn modelId="{D0974357-F1D0-4DA9-AE50-595BDF0DB564}" type="presParOf" srcId="{2CBAEA9E-0357-4711-988C-D3DBCB9EC0BB}" destId="{1E6F1420-0D53-4BB8-B8DE-F3733C88906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rtlCol="0"/>
        <a:lstStyle/>
        <a:p>
          <a:pPr rtl="0"/>
          <a:endParaRPr lang="en-US"/>
        </a:p>
      </dgm:t>
    </dgm:pt>
    <dgm:pt modelId="{6750AC01-D39D-4F3A-9DC8-2A211EE986A2}">
      <dgm:prSet phldrT="[Text]"/>
      <dgm:spPr/>
      <dgm:t>
        <a:bodyPr rtlCol="0"/>
        <a:lstStyle/>
        <a:p>
          <a:pPr rtl="0">
            <a:lnSpc>
              <a:spcPct val="100000"/>
            </a:lnSpc>
          </a:pPr>
          <a:r>
            <a:rPr lang="en-GB" noProof="0" dirty="0"/>
            <a:t>VOLKSWAGEN  PROMOTED CLEAN DIESEL TECHNOLOGY	</a:t>
          </a:r>
        </a:p>
      </dgm:t>
    </dgm:pt>
    <dgm:pt modelId="{720680DC-AAA4-4434-A582-60EBCC5BA355}" type="parTrans" cxnId="{0B5DAE5F-BCDC-4BF7-A6E7-CF856886A64D}">
      <dgm:prSet/>
      <dgm:spPr/>
      <dgm:t>
        <a:bodyPr rtlCol="0"/>
        <a:lstStyle/>
        <a:p>
          <a:pPr rtl="0"/>
          <a:endParaRPr lang="en-GB" noProof="0" dirty="0"/>
        </a:p>
      </dgm:t>
    </dgm:pt>
    <dgm:pt modelId="{CA077D98-8478-47EA-B6A9-99ACE60C64D4}" type="sibTrans" cxnId="{0B5DAE5F-BCDC-4BF7-A6E7-CF856886A64D}">
      <dgm:prSet/>
      <dgm:spPr/>
      <dgm:t>
        <a:bodyPr rtlCol="0"/>
        <a:lstStyle/>
        <a:p>
          <a:pPr rtl="0"/>
          <a:endParaRPr lang="en-GB" noProof="0" dirty="0"/>
        </a:p>
      </dgm:t>
    </dgm:pt>
    <dgm:pt modelId="{5605D28D-2CE6-4513-8566-952984E21E14}">
      <dgm:prSet phldrT="[Text]"/>
      <dgm:spPr/>
      <dgm:t>
        <a:bodyPr rtlCol="0"/>
        <a:lstStyle/>
        <a:p>
          <a:pPr rtl="0">
            <a:lnSpc>
              <a:spcPct val="100000"/>
            </a:lnSpc>
          </a:pPr>
          <a:r>
            <a:rPr lang="en-GB" noProof="0" dirty="0"/>
            <a:t>OVER MILIONS CARS AFFECTED WORLDWIE </a:t>
          </a:r>
        </a:p>
      </dgm:t>
    </dgm:pt>
    <dgm:pt modelId="{EB15AB98-362B-4E70-A3DA-995FC3E8BA79}" type="parTrans" cxnId="{FAF3F884-F0CF-440F-8CB1-B7648AB1B138}">
      <dgm:prSet/>
      <dgm:spPr/>
      <dgm:t>
        <a:bodyPr rtlCol="0"/>
        <a:lstStyle/>
        <a:p>
          <a:pPr rtl="0"/>
          <a:endParaRPr lang="en-GB" noProof="0" dirty="0"/>
        </a:p>
      </dgm:t>
    </dgm:pt>
    <dgm:pt modelId="{823D1971-2C4D-4EC5-A874-2F463DE37109}" type="sibTrans" cxnId="{FAF3F884-F0CF-440F-8CB1-B7648AB1B138}">
      <dgm:prSet/>
      <dgm:spPr/>
      <dgm:t>
        <a:bodyPr rtlCol="0"/>
        <a:lstStyle/>
        <a:p>
          <a:pPr rtl="0"/>
          <a:endParaRPr lang="en-GB" noProof="0" dirty="0"/>
        </a:p>
      </dgm:t>
    </dgm:pt>
    <dgm:pt modelId="{0BEF68B8-1228-47BB-83B5-7B9CD1E3F84E}">
      <dgm:prSet phldrT="[Text]"/>
      <dgm:spPr/>
      <dgm:t>
        <a:bodyPr rtlCol="0"/>
        <a:lstStyle/>
        <a:p>
          <a:pPr rtl="0">
            <a:lnSpc>
              <a:spcPct val="100000"/>
            </a:lnSpc>
          </a:pPr>
          <a:r>
            <a:rPr lang="en-GB" noProof="0" dirty="0"/>
            <a:t>2015 SOFTRWARE DISCOVERED THAT CHEATED EMISSIN TESTS.</a:t>
          </a:r>
        </a:p>
      </dgm:t>
    </dgm:pt>
    <dgm:pt modelId="{FD949706-EDCC-4ADC-8EDF-8EDA49C92325}" type="sibTrans" cxnId="{EDEF4F82-1237-4639-A0F7-385C1897CE66}">
      <dgm:prSet/>
      <dgm:spPr/>
      <dgm:t>
        <a:bodyPr rtlCol="0"/>
        <a:lstStyle/>
        <a:p>
          <a:pPr rtl="0"/>
          <a:endParaRPr lang="en-GB" noProof="0" dirty="0"/>
        </a:p>
      </dgm:t>
    </dgm:pt>
    <dgm:pt modelId="{ED3A4BC2-B75A-4952-A38B-A42B5995DF05}" type="parTrans" cxnId="{EDEF4F82-1237-4639-A0F7-385C1897CE66}">
      <dgm:prSet/>
      <dgm:spPr/>
      <dgm:t>
        <a:bodyPr rtlCol="0"/>
        <a:lstStyle/>
        <a:p>
          <a:pPr rtl="0"/>
          <a:endParaRPr lang="en-GB" noProof="0" dirty="0"/>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dgm:spPr/>
    </dgm:pt>
    <dgm:pt modelId="{95DE6538-27BD-44AF-A1A8-CA8F6B10FDD2}" type="pres">
      <dgm:prSet presAssocID="{0BEF68B8-1228-47BB-83B5-7B9CD1E3F84E}" presName="text_2" presStyleLbl="node1" presStyleIdx="1" presStyleCnt="3">
        <dgm:presLayoutVars>
          <dgm:bulletEnabled val="1"/>
        </dgm:presLayoutVars>
      </dgm:prSet>
      <dgm:spPr/>
    </dgm:pt>
    <dgm:pt modelId="{312BDEE8-85BD-4F02-B35B-2CC8E701C98B}" type="pres">
      <dgm:prSet presAssocID="{0BEF68B8-1228-47BB-83B5-7B9CD1E3F84E}" presName="accent_2" presStyleCnt="0"/>
      <dgm:spPr/>
    </dgm:pt>
    <dgm:pt modelId="{3F8116AC-FAC3-4E95-9865-93CCFEB191B9}" type="pres">
      <dgm:prSet presAssocID="{0BEF68B8-1228-47BB-83B5-7B9CD1E3F84E}" presName="accentRepeatNode" presStyleLbl="solidFgAcc1" presStyleIdx="1" presStyleCnt="3"/>
      <dgm:spPr/>
    </dgm:pt>
    <dgm:pt modelId="{E131CE4A-9776-44F4-BC03-867682E21374}" type="pres">
      <dgm:prSet presAssocID="{5605D28D-2CE6-4513-8566-952984E21E14}" presName="text_3" presStyleLbl="node1" presStyleIdx="2" presStyleCnt="3">
        <dgm:presLayoutVars>
          <dgm:bulletEnabled val="1"/>
        </dgm:presLayoutVars>
      </dgm:prSet>
      <dgm:spPr/>
    </dgm:pt>
    <dgm:pt modelId="{AC9A216A-8375-48F9-A4E6-8E0B64C0209B}" type="pres">
      <dgm:prSet presAssocID="{5605D28D-2CE6-4513-8566-952984E21E14}" presName="accent_3" presStyleCnt="0"/>
      <dgm:spPr/>
    </dgm:pt>
    <dgm:pt modelId="{A965097E-32F1-4AB8-8C4E-2814A7596B2F}" type="pres">
      <dgm:prSet presAssocID="{5605D28D-2CE6-4513-8566-952984E21E14}"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7084AA77-BACB-46CB-AE4A-77B62D3ED1AF}" type="presOf" srcId="{5605D28D-2CE6-4513-8566-952984E21E14}" destId="{E131CE4A-9776-44F4-BC03-867682E21374}" srcOrd="0" destOrd="0" presId="urn:microsoft.com/office/officeart/2008/layout/VerticalCurvedList"/>
    <dgm:cxn modelId="{EDEF4F82-1237-4639-A0F7-385C1897CE66}" srcId="{7E5AA53B-3EEE-4DE4-BB81-9044890C2946}" destId="{0BEF68B8-1228-47BB-83B5-7B9CD1E3F84E}" srcOrd="1" destOrd="0" parTransId="{ED3A4BC2-B75A-4952-A38B-A42B5995DF05}" sibTransId="{FD949706-EDCC-4ADC-8EDF-8EDA49C92325}"/>
    <dgm:cxn modelId="{FAF3F884-F0CF-440F-8CB1-B7648AB1B138}" srcId="{7E5AA53B-3EEE-4DE4-BB81-9044890C2946}" destId="{5605D28D-2CE6-4513-8566-952984E21E14}" srcOrd="2" destOrd="0" parTransId="{EB15AB98-362B-4E70-A3DA-995FC3E8BA79}" sibTransId="{823D1971-2C4D-4EC5-A874-2F463DE37109}"/>
    <dgm:cxn modelId="{4F65CC8F-B5A8-40BE-A32B-05862B543D6A}" type="presOf" srcId="{7E5AA53B-3EEE-4DE4-BB81-9044890C2946}" destId="{57806726-6E60-4ACC-9C1C-7DF9CC365A10}" srcOrd="0" destOrd="0" presId="urn:microsoft.com/office/officeart/2008/layout/VerticalCurvedList"/>
    <dgm:cxn modelId="{4A378892-5CCC-4F0D-8A38-4BEAECF30F24}" type="presOf" srcId="{0BEF68B8-1228-47BB-83B5-7B9CD1E3F84E}" destId="{95DE6538-27BD-44AF-A1A8-CA8F6B10FDD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602753E6-8A03-492B-861A-6B9532B5AA28}" type="presParOf" srcId="{90561C55-3C6E-4D53-85E1-2C50BCDDA392}" destId="{95DE6538-27BD-44AF-A1A8-CA8F6B10FDD2}" srcOrd="3" destOrd="0" presId="urn:microsoft.com/office/officeart/2008/layout/VerticalCurvedList"/>
    <dgm:cxn modelId="{AEC540A3-E86A-4075-8BE4-263F4AFF4EA1}" type="presParOf" srcId="{90561C55-3C6E-4D53-85E1-2C50BCDDA392}" destId="{312BDEE8-85BD-4F02-B35B-2CC8E701C98B}" srcOrd="4" destOrd="0" presId="urn:microsoft.com/office/officeart/2008/layout/VerticalCurvedList"/>
    <dgm:cxn modelId="{CD5D1014-B7CB-4B47-9A02-5FBF90928A73}" type="presParOf" srcId="{312BDEE8-85BD-4F02-B35B-2CC8E701C98B}" destId="{3F8116AC-FAC3-4E95-9865-93CCFEB191B9}" srcOrd="0" destOrd="0" presId="urn:microsoft.com/office/officeart/2008/layout/VerticalCurvedList"/>
    <dgm:cxn modelId="{987EB7C0-CA3E-4874-85E0-01E9060A2D35}" type="presParOf" srcId="{90561C55-3C6E-4D53-85E1-2C50BCDDA392}" destId="{E131CE4A-9776-44F4-BC03-867682E21374}" srcOrd="5" destOrd="0" presId="urn:microsoft.com/office/officeart/2008/layout/VerticalCurvedList"/>
    <dgm:cxn modelId="{91E55363-8DCA-455E-A203-06A9410994CB}" type="presParOf" srcId="{90561C55-3C6E-4D53-85E1-2C50BCDDA392}" destId="{AC9A216A-8375-48F9-A4E6-8E0B64C0209B}" srcOrd="6" destOrd="0" presId="urn:microsoft.com/office/officeart/2008/layout/VerticalCurvedList"/>
    <dgm:cxn modelId="{D866D586-1293-4049-B6E3-B467C1D5ED64}" type="presParOf" srcId="{AC9A216A-8375-48F9-A4E6-8E0B64C0209B}" destId="{A965097E-32F1-4AB8-8C4E-2814A7596B2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rtlCol="0"/>
        <a:lstStyle/>
        <a:p>
          <a:pPr rtl="0"/>
          <a:endParaRPr lang="en-US"/>
        </a:p>
      </dgm:t>
    </dgm:pt>
    <dgm:pt modelId="{6750AC01-D39D-4F3A-9DC8-2A211EE986A2}">
      <dgm:prSet phldrT="[Text]"/>
      <dgm:spPr/>
      <dgm:t>
        <a:bodyPr rtlCol="0"/>
        <a:lstStyle/>
        <a:p>
          <a:pPr rtl="0">
            <a:lnSpc>
              <a:spcPct val="100000"/>
            </a:lnSpc>
          </a:pPr>
          <a:r>
            <a:rPr lang="en-GB" noProof="0" dirty="0"/>
            <a:t>Massive reputation damage and lost of trust	</a:t>
          </a:r>
        </a:p>
      </dgm:t>
    </dgm:pt>
    <dgm:pt modelId="{720680DC-AAA4-4434-A582-60EBCC5BA355}" type="parTrans" cxnId="{0B5DAE5F-BCDC-4BF7-A6E7-CF856886A64D}">
      <dgm:prSet/>
      <dgm:spPr/>
      <dgm:t>
        <a:bodyPr rtlCol="0"/>
        <a:lstStyle/>
        <a:p>
          <a:pPr rtl="0"/>
          <a:endParaRPr lang="en-GB" noProof="0" dirty="0"/>
        </a:p>
      </dgm:t>
    </dgm:pt>
    <dgm:pt modelId="{CA077D98-8478-47EA-B6A9-99ACE60C64D4}" type="sibTrans" cxnId="{0B5DAE5F-BCDC-4BF7-A6E7-CF856886A64D}">
      <dgm:prSet/>
      <dgm:spPr/>
      <dgm:t>
        <a:bodyPr rtlCol="0"/>
        <a:lstStyle/>
        <a:p>
          <a:pPr rtl="0"/>
          <a:endParaRPr lang="en-GB" noProof="0" dirty="0"/>
        </a:p>
      </dgm:t>
    </dgm:pt>
    <dgm:pt modelId="{5605D28D-2CE6-4513-8566-952984E21E14}">
      <dgm:prSet phldrT="[Text]"/>
      <dgm:spPr/>
      <dgm:t>
        <a:bodyPr rtlCol="0"/>
        <a:lstStyle/>
        <a:p>
          <a:pPr rtl="0">
            <a:lnSpc>
              <a:spcPct val="100000"/>
            </a:lnSpc>
          </a:pPr>
          <a:r>
            <a:rPr lang="en-GB" noProof="0" dirty="0"/>
            <a:t>Highlighted ethical failures in the industry</a:t>
          </a:r>
        </a:p>
      </dgm:t>
    </dgm:pt>
    <dgm:pt modelId="{EB15AB98-362B-4E70-A3DA-995FC3E8BA79}" type="parTrans" cxnId="{FAF3F884-F0CF-440F-8CB1-B7648AB1B138}">
      <dgm:prSet/>
      <dgm:spPr/>
      <dgm:t>
        <a:bodyPr rtlCol="0"/>
        <a:lstStyle/>
        <a:p>
          <a:pPr rtl="0"/>
          <a:endParaRPr lang="en-GB" noProof="0" dirty="0"/>
        </a:p>
      </dgm:t>
    </dgm:pt>
    <dgm:pt modelId="{823D1971-2C4D-4EC5-A874-2F463DE37109}" type="sibTrans" cxnId="{FAF3F884-F0CF-440F-8CB1-B7648AB1B138}">
      <dgm:prSet/>
      <dgm:spPr/>
      <dgm:t>
        <a:bodyPr rtlCol="0"/>
        <a:lstStyle/>
        <a:p>
          <a:pPr rtl="0"/>
          <a:endParaRPr lang="en-GB" noProof="0" dirty="0"/>
        </a:p>
      </dgm:t>
    </dgm:pt>
    <dgm:pt modelId="{0BEF68B8-1228-47BB-83B5-7B9CD1E3F84E}">
      <dgm:prSet phldrT="[Text]"/>
      <dgm:spPr/>
      <dgm:t>
        <a:bodyPr rtlCol="0"/>
        <a:lstStyle/>
        <a:p>
          <a:pPr rtl="0">
            <a:lnSpc>
              <a:spcPct val="100000"/>
            </a:lnSpc>
          </a:pPr>
          <a:r>
            <a:rPr lang="en-GB" noProof="0" dirty="0"/>
            <a:t>Financial cost, over $30 billion in fines</a:t>
          </a:r>
        </a:p>
      </dgm:t>
    </dgm:pt>
    <dgm:pt modelId="{FD949706-EDCC-4ADC-8EDF-8EDA49C92325}" type="sibTrans" cxnId="{EDEF4F82-1237-4639-A0F7-385C1897CE66}">
      <dgm:prSet/>
      <dgm:spPr/>
      <dgm:t>
        <a:bodyPr rtlCol="0"/>
        <a:lstStyle/>
        <a:p>
          <a:pPr rtl="0"/>
          <a:endParaRPr lang="en-GB" noProof="0" dirty="0"/>
        </a:p>
      </dgm:t>
    </dgm:pt>
    <dgm:pt modelId="{ED3A4BC2-B75A-4952-A38B-A42B5995DF05}" type="parTrans" cxnId="{EDEF4F82-1237-4639-A0F7-385C1897CE66}">
      <dgm:prSet/>
      <dgm:spPr/>
      <dgm:t>
        <a:bodyPr rtlCol="0"/>
        <a:lstStyle/>
        <a:p>
          <a:pPr rtl="0"/>
          <a:endParaRPr lang="en-GB" noProof="0" dirty="0"/>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dgm:spPr/>
    </dgm:pt>
    <dgm:pt modelId="{95DE6538-27BD-44AF-A1A8-CA8F6B10FDD2}" type="pres">
      <dgm:prSet presAssocID="{0BEF68B8-1228-47BB-83B5-7B9CD1E3F84E}" presName="text_2" presStyleLbl="node1" presStyleIdx="1" presStyleCnt="3">
        <dgm:presLayoutVars>
          <dgm:bulletEnabled val="1"/>
        </dgm:presLayoutVars>
      </dgm:prSet>
      <dgm:spPr/>
    </dgm:pt>
    <dgm:pt modelId="{312BDEE8-85BD-4F02-B35B-2CC8E701C98B}" type="pres">
      <dgm:prSet presAssocID="{0BEF68B8-1228-47BB-83B5-7B9CD1E3F84E}" presName="accent_2" presStyleCnt="0"/>
      <dgm:spPr/>
    </dgm:pt>
    <dgm:pt modelId="{3F8116AC-FAC3-4E95-9865-93CCFEB191B9}" type="pres">
      <dgm:prSet presAssocID="{0BEF68B8-1228-47BB-83B5-7B9CD1E3F84E}" presName="accentRepeatNode" presStyleLbl="solidFgAcc1" presStyleIdx="1" presStyleCnt="3"/>
      <dgm:spPr/>
    </dgm:pt>
    <dgm:pt modelId="{E131CE4A-9776-44F4-BC03-867682E21374}" type="pres">
      <dgm:prSet presAssocID="{5605D28D-2CE6-4513-8566-952984E21E14}" presName="text_3" presStyleLbl="node1" presStyleIdx="2" presStyleCnt="3">
        <dgm:presLayoutVars>
          <dgm:bulletEnabled val="1"/>
        </dgm:presLayoutVars>
      </dgm:prSet>
      <dgm:spPr/>
    </dgm:pt>
    <dgm:pt modelId="{AC9A216A-8375-48F9-A4E6-8E0B64C0209B}" type="pres">
      <dgm:prSet presAssocID="{5605D28D-2CE6-4513-8566-952984E21E14}" presName="accent_3" presStyleCnt="0"/>
      <dgm:spPr/>
    </dgm:pt>
    <dgm:pt modelId="{A965097E-32F1-4AB8-8C4E-2814A7596B2F}" type="pres">
      <dgm:prSet presAssocID="{5605D28D-2CE6-4513-8566-952984E21E14}"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7084AA77-BACB-46CB-AE4A-77B62D3ED1AF}" type="presOf" srcId="{5605D28D-2CE6-4513-8566-952984E21E14}" destId="{E131CE4A-9776-44F4-BC03-867682E21374}" srcOrd="0" destOrd="0" presId="urn:microsoft.com/office/officeart/2008/layout/VerticalCurvedList"/>
    <dgm:cxn modelId="{EDEF4F82-1237-4639-A0F7-385C1897CE66}" srcId="{7E5AA53B-3EEE-4DE4-BB81-9044890C2946}" destId="{0BEF68B8-1228-47BB-83B5-7B9CD1E3F84E}" srcOrd="1" destOrd="0" parTransId="{ED3A4BC2-B75A-4952-A38B-A42B5995DF05}" sibTransId="{FD949706-EDCC-4ADC-8EDF-8EDA49C92325}"/>
    <dgm:cxn modelId="{FAF3F884-F0CF-440F-8CB1-B7648AB1B138}" srcId="{7E5AA53B-3EEE-4DE4-BB81-9044890C2946}" destId="{5605D28D-2CE6-4513-8566-952984E21E14}" srcOrd="2" destOrd="0" parTransId="{EB15AB98-362B-4E70-A3DA-995FC3E8BA79}" sibTransId="{823D1971-2C4D-4EC5-A874-2F463DE37109}"/>
    <dgm:cxn modelId="{4F65CC8F-B5A8-40BE-A32B-05862B543D6A}" type="presOf" srcId="{7E5AA53B-3EEE-4DE4-BB81-9044890C2946}" destId="{57806726-6E60-4ACC-9C1C-7DF9CC365A10}" srcOrd="0" destOrd="0" presId="urn:microsoft.com/office/officeart/2008/layout/VerticalCurvedList"/>
    <dgm:cxn modelId="{4A378892-5CCC-4F0D-8A38-4BEAECF30F24}" type="presOf" srcId="{0BEF68B8-1228-47BB-83B5-7B9CD1E3F84E}" destId="{95DE6538-27BD-44AF-A1A8-CA8F6B10FDD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602753E6-8A03-492B-861A-6B9532B5AA28}" type="presParOf" srcId="{90561C55-3C6E-4D53-85E1-2C50BCDDA392}" destId="{95DE6538-27BD-44AF-A1A8-CA8F6B10FDD2}" srcOrd="3" destOrd="0" presId="urn:microsoft.com/office/officeart/2008/layout/VerticalCurvedList"/>
    <dgm:cxn modelId="{AEC540A3-E86A-4075-8BE4-263F4AFF4EA1}" type="presParOf" srcId="{90561C55-3C6E-4D53-85E1-2C50BCDDA392}" destId="{312BDEE8-85BD-4F02-B35B-2CC8E701C98B}" srcOrd="4" destOrd="0" presId="urn:microsoft.com/office/officeart/2008/layout/VerticalCurvedList"/>
    <dgm:cxn modelId="{CD5D1014-B7CB-4B47-9A02-5FBF90928A73}" type="presParOf" srcId="{312BDEE8-85BD-4F02-B35B-2CC8E701C98B}" destId="{3F8116AC-FAC3-4E95-9865-93CCFEB191B9}" srcOrd="0" destOrd="0" presId="urn:microsoft.com/office/officeart/2008/layout/VerticalCurvedList"/>
    <dgm:cxn modelId="{987EB7C0-CA3E-4874-85E0-01E9060A2D35}" type="presParOf" srcId="{90561C55-3C6E-4D53-85E1-2C50BCDDA392}" destId="{E131CE4A-9776-44F4-BC03-867682E21374}" srcOrd="5" destOrd="0" presId="urn:microsoft.com/office/officeart/2008/layout/VerticalCurvedList"/>
    <dgm:cxn modelId="{91E55363-8DCA-455E-A203-06A9410994CB}" type="presParOf" srcId="{90561C55-3C6E-4D53-85E1-2C50BCDDA392}" destId="{AC9A216A-8375-48F9-A4E6-8E0B64C0209B}" srcOrd="6" destOrd="0" presId="urn:microsoft.com/office/officeart/2008/layout/VerticalCurvedList"/>
    <dgm:cxn modelId="{D866D586-1293-4049-B6E3-B467C1D5ED64}" type="presParOf" srcId="{AC9A216A-8375-48F9-A4E6-8E0B64C0209B}" destId="{A965097E-32F1-4AB8-8C4E-2814A7596B2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5AA53B-3EEE-4DE4-BB81-9044890C2946}" type="doc">
      <dgm:prSet loTypeId="urn:microsoft.com/office/officeart/2008/layout/VerticalCurvedList" loCatId="list" qsTypeId="urn:microsoft.com/office/officeart/2005/8/quickstyle/simple4" qsCatId="simple" csTypeId="urn:microsoft.com/office/officeart/2005/8/colors/accent2_2" csCatId="accent2" phldr="1"/>
      <dgm:spPr/>
      <dgm:t>
        <a:bodyPr rtlCol="0"/>
        <a:lstStyle/>
        <a:p>
          <a:pPr rtl="0"/>
          <a:endParaRPr lang="en-US"/>
        </a:p>
      </dgm:t>
    </dgm:pt>
    <dgm:pt modelId="{6750AC01-D39D-4F3A-9DC8-2A211EE986A2}">
      <dgm:prSet phldrT="[Text]"/>
      <dgm:spPr/>
      <dgm:t>
        <a:bodyPr rtlCol="0"/>
        <a:lstStyle/>
        <a:p>
          <a:pPr rtl="0">
            <a:lnSpc>
              <a:spcPct val="100000"/>
            </a:lnSpc>
          </a:pPr>
          <a:r>
            <a:rPr lang="en-GB" noProof="0" dirty="0"/>
            <a:t>Greenwashing gives short term gain but long term harm.	</a:t>
          </a:r>
        </a:p>
      </dgm:t>
    </dgm:pt>
    <dgm:pt modelId="{720680DC-AAA4-4434-A582-60EBCC5BA355}" type="parTrans" cxnId="{0B5DAE5F-BCDC-4BF7-A6E7-CF856886A64D}">
      <dgm:prSet/>
      <dgm:spPr/>
      <dgm:t>
        <a:bodyPr rtlCol="0"/>
        <a:lstStyle/>
        <a:p>
          <a:pPr rtl="0"/>
          <a:endParaRPr lang="en-GB" noProof="0" dirty="0"/>
        </a:p>
      </dgm:t>
    </dgm:pt>
    <dgm:pt modelId="{CA077D98-8478-47EA-B6A9-99ACE60C64D4}" type="sibTrans" cxnId="{0B5DAE5F-BCDC-4BF7-A6E7-CF856886A64D}">
      <dgm:prSet/>
      <dgm:spPr/>
      <dgm:t>
        <a:bodyPr rtlCol="0"/>
        <a:lstStyle/>
        <a:p>
          <a:pPr rtl="0"/>
          <a:endParaRPr lang="en-GB" noProof="0" dirty="0"/>
        </a:p>
      </dgm:t>
    </dgm:pt>
    <dgm:pt modelId="{5605D28D-2CE6-4513-8566-952984E21E14}">
      <dgm:prSet phldrT="[Text]"/>
      <dgm:spPr/>
      <dgm:t>
        <a:bodyPr rtlCol="0"/>
        <a:lstStyle/>
        <a:p>
          <a:pPr rtl="0">
            <a:lnSpc>
              <a:spcPct val="100000"/>
            </a:lnSpc>
          </a:pPr>
          <a:r>
            <a:rPr lang="en-GB" noProof="0" dirty="0"/>
            <a:t>Companies must focus on real sustainability not image.</a:t>
          </a:r>
        </a:p>
      </dgm:t>
    </dgm:pt>
    <dgm:pt modelId="{EB15AB98-362B-4E70-A3DA-995FC3E8BA79}" type="parTrans" cxnId="{FAF3F884-F0CF-440F-8CB1-B7648AB1B138}">
      <dgm:prSet/>
      <dgm:spPr/>
      <dgm:t>
        <a:bodyPr rtlCol="0"/>
        <a:lstStyle/>
        <a:p>
          <a:pPr rtl="0"/>
          <a:endParaRPr lang="en-GB" noProof="0" dirty="0"/>
        </a:p>
      </dgm:t>
    </dgm:pt>
    <dgm:pt modelId="{823D1971-2C4D-4EC5-A874-2F463DE37109}" type="sibTrans" cxnId="{FAF3F884-F0CF-440F-8CB1-B7648AB1B138}">
      <dgm:prSet/>
      <dgm:spPr/>
      <dgm:t>
        <a:bodyPr rtlCol="0"/>
        <a:lstStyle/>
        <a:p>
          <a:pPr rtl="0"/>
          <a:endParaRPr lang="en-GB" noProof="0" dirty="0"/>
        </a:p>
      </dgm:t>
    </dgm:pt>
    <dgm:pt modelId="{0BEF68B8-1228-47BB-83B5-7B9CD1E3F84E}">
      <dgm:prSet phldrT="[Text]"/>
      <dgm:spPr/>
      <dgm:t>
        <a:bodyPr rtlCol="0"/>
        <a:lstStyle/>
        <a:p>
          <a:pPr rtl="0">
            <a:lnSpc>
              <a:spcPct val="100000"/>
            </a:lnSpc>
          </a:pPr>
          <a:r>
            <a:rPr lang="en-GB" noProof="0" dirty="0"/>
            <a:t>Transparency and ethics are essential.</a:t>
          </a:r>
        </a:p>
      </dgm:t>
    </dgm:pt>
    <dgm:pt modelId="{FD949706-EDCC-4ADC-8EDF-8EDA49C92325}" type="sibTrans" cxnId="{EDEF4F82-1237-4639-A0F7-385C1897CE66}">
      <dgm:prSet/>
      <dgm:spPr/>
      <dgm:t>
        <a:bodyPr rtlCol="0"/>
        <a:lstStyle/>
        <a:p>
          <a:pPr rtl="0"/>
          <a:endParaRPr lang="en-GB" noProof="0" dirty="0"/>
        </a:p>
      </dgm:t>
    </dgm:pt>
    <dgm:pt modelId="{ED3A4BC2-B75A-4952-A38B-A42B5995DF05}" type="parTrans" cxnId="{EDEF4F82-1237-4639-A0F7-385C1897CE66}">
      <dgm:prSet/>
      <dgm:spPr/>
      <dgm:t>
        <a:bodyPr rtlCol="0"/>
        <a:lstStyle/>
        <a:p>
          <a:pPr rtl="0"/>
          <a:endParaRPr lang="en-GB" noProof="0" dirty="0"/>
        </a:p>
      </dgm:t>
    </dgm:pt>
    <dgm:pt modelId="{57806726-6E60-4ACC-9C1C-7DF9CC365A10}" type="pres">
      <dgm:prSet presAssocID="{7E5AA53B-3EEE-4DE4-BB81-9044890C2946}" presName="Name0" presStyleCnt="0">
        <dgm:presLayoutVars>
          <dgm:chMax val="7"/>
          <dgm:chPref val="7"/>
          <dgm:dir/>
        </dgm:presLayoutVars>
      </dgm:prSet>
      <dgm:spPr/>
    </dgm:pt>
    <dgm:pt modelId="{90561C55-3C6E-4D53-85E1-2C50BCDDA392}" type="pres">
      <dgm:prSet presAssocID="{7E5AA53B-3EEE-4DE4-BB81-9044890C2946}" presName="Name1" presStyleCnt="0"/>
      <dgm:spPr/>
    </dgm:pt>
    <dgm:pt modelId="{B6CD42EC-5AD4-4004-AE5B-47EDA668DAA8}" type="pres">
      <dgm:prSet presAssocID="{7E5AA53B-3EEE-4DE4-BB81-9044890C2946}" presName="cycle" presStyleCnt="0"/>
      <dgm:spPr/>
    </dgm:pt>
    <dgm:pt modelId="{963B8EE3-40CC-4A0A-B420-D0BF920973CE}" type="pres">
      <dgm:prSet presAssocID="{7E5AA53B-3EEE-4DE4-BB81-9044890C2946}" presName="srcNode" presStyleLbl="node1" presStyleIdx="0" presStyleCnt="3"/>
      <dgm:spPr/>
    </dgm:pt>
    <dgm:pt modelId="{D79B43FC-100B-4A0D-A4D5-0D2D04B99064}" type="pres">
      <dgm:prSet presAssocID="{7E5AA53B-3EEE-4DE4-BB81-9044890C2946}" presName="conn" presStyleLbl="parChTrans1D2" presStyleIdx="0" presStyleCnt="1"/>
      <dgm:spPr/>
    </dgm:pt>
    <dgm:pt modelId="{3CAD8DA1-8D53-445C-ACE8-D8449E4F0F55}" type="pres">
      <dgm:prSet presAssocID="{7E5AA53B-3EEE-4DE4-BB81-9044890C2946}" presName="extraNode" presStyleLbl="node1" presStyleIdx="0" presStyleCnt="3"/>
      <dgm:spPr/>
    </dgm:pt>
    <dgm:pt modelId="{429CABD1-4116-474B-81BF-735E2CA9DD00}" type="pres">
      <dgm:prSet presAssocID="{7E5AA53B-3EEE-4DE4-BB81-9044890C2946}" presName="dstNode" presStyleLbl="node1" presStyleIdx="0" presStyleCnt="3"/>
      <dgm:spPr/>
    </dgm:pt>
    <dgm:pt modelId="{58319267-C71E-43C9-94E1-827D0616C7A7}" type="pres">
      <dgm:prSet presAssocID="{6750AC01-D39D-4F3A-9DC8-2A211EE986A2}" presName="text_1" presStyleLbl="node1" presStyleIdx="0" presStyleCnt="3">
        <dgm:presLayoutVars>
          <dgm:bulletEnabled val="1"/>
        </dgm:presLayoutVars>
      </dgm:prSet>
      <dgm:spPr/>
    </dgm:pt>
    <dgm:pt modelId="{79F9B8A9-2412-4B74-84A9-69422DB81CDC}" type="pres">
      <dgm:prSet presAssocID="{6750AC01-D39D-4F3A-9DC8-2A211EE986A2}" presName="accent_1" presStyleCnt="0"/>
      <dgm:spPr/>
    </dgm:pt>
    <dgm:pt modelId="{07CB3071-D555-47DA-A36A-69EB91531FD8}" type="pres">
      <dgm:prSet presAssocID="{6750AC01-D39D-4F3A-9DC8-2A211EE986A2}" presName="accentRepeatNode" presStyleLbl="solidFgAcc1" presStyleIdx="0" presStyleCnt="3"/>
      <dgm:spPr/>
    </dgm:pt>
    <dgm:pt modelId="{95DE6538-27BD-44AF-A1A8-CA8F6B10FDD2}" type="pres">
      <dgm:prSet presAssocID="{0BEF68B8-1228-47BB-83B5-7B9CD1E3F84E}" presName="text_2" presStyleLbl="node1" presStyleIdx="1" presStyleCnt="3">
        <dgm:presLayoutVars>
          <dgm:bulletEnabled val="1"/>
        </dgm:presLayoutVars>
      </dgm:prSet>
      <dgm:spPr/>
    </dgm:pt>
    <dgm:pt modelId="{312BDEE8-85BD-4F02-B35B-2CC8E701C98B}" type="pres">
      <dgm:prSet presAssocID="{0BEF68B8-1228-47BB-83B5-7B9CD1E3F84E}" presName="accent_2" presStyleCnt="0"/>
      <dgm:spPr/>
    </dgm:pt>
    <dgm:pt modelId="{3F8116AC-FAC3-4E95-9865-93CCFEB191B9}" type="pres">
      <dgm:prSet presAssocID="{0BEF68B8-1228-47BB-83B5-7B9CD1E3F84E}" presName="accentRepeatNode" presStyleLbl="solidFgAcc1" presStyleIdx="1" presStyleCnt="3"/>
      <dgm:spPr/>
    </dgm:pt>
    <dgm:pt modelId="{E131CE4A-9776-44F4-BC03-867682E21374}" type="pres">
      <dgm:prSet presAssocID="{5605D28D-2CE6-4513-8566-952984E21E14}" presName="text_3" presStyleLbl="node1" presStyleIdx="2" presStyleCnt="3">
        <dgm:presLayoutVars>
          <dgm:bulletEnabled val="1"/>
        </dgm:presLayoutVars>
      </dgm:prSet>
      <dgm:spPr/>
    </dgm:pt>
    <dgm:pt modelId="{AC9A216A-8375-48F9-A4E6-8E0B64C0209B}" type="pres">
      <dgm:prSet presAssocID="{5605D28D-2CE6-4513-8566-952984E21E14}" presName="accent_3" presStyleCnt="0"/>
      <dgm:spPr/>
    </dgm:pt>
    <dgm:pt modelId="{A965097E-32F1-4AB8-8C4E-2814A7596B2F}" type="pres">
      <dgm:prSet presAssocID="{5605D28D-2CE6-4513-8566-952984E21E14}" presName="accentRepeatNode" presStyleLbl="solidFgAcc1" presStyleIdx="2" presStyleCnt="3"/>
      <dgm:spPr/>
    </dgm:pt>
  </dgm:ptLst>
  <dgm:cxnLst>
    <dgm:cxn modelId="{A11E3B12-1828-45A7-86C3-BB85832DF84D}" type="presOf" srcId="{CA077D98-8478-47EA-B6A9-99ACE60C64D4}" destId="{D79B43FC-100B-4A0D-A4D5-0D2D04B99064}" srcOrd="0" destOrd="0" presId="urn:microsoft.com/office/officeart/2008/layout/VerticalCurvedList"/>
    <dgm:cxn modelId="{0B5DAE5F-BCDC-4BF7-A6E7-CF856886A64D}" srcId="{7E5AA53B-3EEE-4DE4-BB81-9044890C2946}" destId="{6750AC01-D39D-4F3A-9DC8-2A211EE986A2}" srcOrd="0" destOrd="0" parTransId="{720680DC-AAA4-4434-A582-60EBCC5BA355}" sibTransId="{CA077D98-8478-47EA-B6A9-99ACE60C64D4}"/>
    <dgm:cxn modelId="{29DA474E-5DFA-4C66-882F-319C49ABBB19}" type="presOf" srcId="{6750AC01-D39D-4F3A-9DC8-2A211EE986A2}" destId="{58319267-C71E-43C9-94E1-827D0616C7A7}" srcOrd="0" destOrd="0" presId="urn:microsoft.com/office/officeart/2008/layout/VerticalCurvedList"/>
    <dgm:cxn modelId="{7084AA77-BACB-46CB-AE4A-77B62D3ED1AF}" type="presOf" srcId="{5605D28D-2CE6-4513-8566-952984E21E14}" destId="{E131CE4A-9776-44F4-BC03-867682E21374}" srcOrd="0" destOrd="0" presId="urn:microsoft.com/office/officeart/2008/layout/VerticalCurvedList"/>
    <dgm:cxn modelId="{EDEF4F82-1237-4639-A0F7-385C1897CE66}" srcId="{7E5AA53B-3EEE-4DE4-BB81-9044890C2946}" destId="{0BEF68B8-1228-47BB-83B5-7B9CD1E3F84E}" srcOrd="1" destOrd="0" parTransId="{ED3A4BC2-B75A-4952-A38B-A42B5995DF05}" sibTransId="{FD949706-EDCC-4ADC-8EDF-8EDA49C92325}"/>
    <dgm:cxn modelId="{FAF3F884-F0CF-440F-8CB1-B7648AB1B138}" srcId="{7E5AA53B-3EEE-4DE4-BB81-9044890C2946}" destId="{5605D28D-2CE6-4513-8566-952984E21E14}" srcOrd="2" destOrd="0" parTransId="{EB15AB98-362B-4E70-A3DA-995FC3E8BA79}" sibTransId="{823D1971-2C4D-4EC5-A874-2F463DE37109}"/>
    <dgm:cxn modelId="{4F65CC8F-B5A8-40BE-A32B-05862B543D6A}" type="presOf" srcId="{7E5AA53B-3EEE-4DE4-BB81-9044890C2946}" destId="{57806726-6E60-4ACC-9C1C-7DF9CC365A10}" srcOrd="0" destOrd="0" presId="urn:microsoft.com/office/officeart/2008/layout/VerticalCurvedList"/>
    <dgm:cxn modelId="{4A378892-5CCC-4F0D-8A38-4BEAECF30F24}" type="presOf" srcId="{0BEF68B8-1228-47BB-83B5-7B9CD1E3F84E}" destId="{95DE6538-27BD-44AF-A1A8-CA8F6B10FDD2}" srcOrd="0" destOrd="0" presId="urn:microsoft.com/office/officeart/2008/layout/VerticalCurvedList"/>
    <dgm:cxn modelId="{4E25B52E-70EF-4A0F-B410-0B49263AF380}" type="presParOf" srcId="{57806726-6E60-4ACC-9C1C-7DF9CC365A10}" destId="{90561C55-3C6E-4D53-85E1-2C50BCDDA392}" srcOrd="0" destOrd="0" presId="urn:microsoft.com/office/officeart/2008/layout/VerticalCurvedList"/>
    <dgm:cxn modelId="{2B3DD9E4-EC9C-4B92-B380-F89BF82E7CF3}" type="presParOf" srcId="{90561C55-3C6E-4D53-85E1-2C50BCDDA392}" destId="{B6CD42EC-5AD4-4004-AE5B-47EDA668DAA8}" srcOrd="0" destOrd="0" presId="urn:microsoft.com/office/officeart/2008/layout/VerticalCurvedList"/>
    <dgm:cxn modelId="{EA357085-80A4-4D1D-9BD2-56B1E9A721FB}" type="presParOf" srcId="{B6CD42EC-5AD4-4004-AE5B-47EDA668DAA8}" destId="{963B8EE3-40CC-4A0A-B420-D0BF920973CE}" srcOrd="0" destOrd="0" presId="urn:microsoft.com/office/officeart/2008/layout/VerticalCurvedList"/>
    <dgm:cxn modelId="{F175C6D0-411C-40FD-A19B-860D49F42061}" type="presParOf" srcId="{B6CD42EC-5AD4-4004-AE5B-47EDA668DAA8}" destId="{D79B43FC-100B-4A0D-A4D5-0D2D04B99064}" srcOrd="1" destOrd="0" presId="urn:microsoft.com/office/officeart/2008/layout/VerticalCurvedList"/>
    <dgm:cxn modelId="{794BB944-68C0-47A5-9792-652802EB36AC}" type="presParOf" srcId="{B6CD42EC-5AD4-4004-AE5B-47EDA668DAA8}" destId="{3CAD8DA1-8D53-445C-ACE8-D8449E4F0F55}" srcOrd="2" destOrd="0" presId="urn:microsoft.com/office/officeart/2008/layout/VerticalCurvedList"/>
    <dgm:cxn modelId="{B8CC75C4-3D1A-49E7-80D2-915668C1368C}" type="presParOf" srcId="{B6CD42EC-5AD4-4004-AE5B-47EDA668DAA8}" destId="{429CABD1-4116-474B-81BF-735E2CA9DD00}" srcOrd="3" destOrd="0" presId="urn:microsoft.com/office/officeart/2008/layout/VerticalCurvedList"/>
    <dgm:cxn modelId="{28110BB8-F33F-498C-9A75-98364B05EFA5}" type="presParOf" srcId="{90561C55-3C6E-4D53-85E1-2C50BCDDA392}" destId="{58319267-C71E-43C9-94E1-827D0616C7A7}" srcOrd="1" destOrd="0" presId="urn:microsoft.com/office/officeart/2008/layout/VerticalCurvedList"/>
    <dgm:cxn modelId="{3866F6C9-5521-48F2-B6C3-40C9896E1605}" type="presParOf" srcId="{90561C55-3C6E-4D53-85E1-2C50BCDDA392}" destId="{79F9B8A9-2412-4B74-84A9-69422DB81CDC}" srcOrd="2" destOrd="0" presId="urn:microsoft.com/office/officeart/2008/layout/VerticalCurvedList"/>
    <dgm:cxn modelId="{D2205A4F-BB7A-4399-BC2F-78E18EC6EAFE}" type="presParOf" srcId="{79F9B8A9-2412-4B74-84A9-69422DB81CDC}" destId="{07CB3071-D555-47DA-A36A-69EB91531FD8}" srcOrd="0" destOrd="0" presId="urn:microsoft.com/office/officeart/2008/layout/VerticalCurvedList"/>
    <dgm:cxn modelId="{602753E6-8A03-492B-861A-6B9532B5AA28}" type="presParOf" srcId="{90561C55-3C6E-4D53-85E1-2C50BCDDA392}" destId="{95DE6538-27BD-44AF-A1A8-CA8F6B10FDD2}" srcOrd="3" destOrd="0" presId="urn:microsoft.com/office/officeart/2008/layout/VerticalCurvedList"/>
    <dgm:cxn modelId="{AEC540A3-E86A-4075-8BE4-263F4AFF4EA1}" type="presParOf" srcId="{90561C55-3C6E-4D53-85E1-2C50BCDDA392}" destId="{312BDEE8-85BD-4F02-B35B-2CC8E701C98B}" srcOrd="4" destOrd="0" presId="urn:microsoft.com/office/officeart/2008/layout/VerticalCurvedList"/>
    <dgm:cxn modelId="{CD5D1014-B7CB-4B47-9A02-5FBF90928A73}" type="presParOf" srcId="{312BDEE8-85BD-4F02-B35B-2CC8E701C98B}" destId="{3F8116AC-FAC3-4E95-9865-93CCFEB191B9}" srcOrd="0" destOrd="0" presId="urn:microsoft.com/office/officeart/2008/layout/VerticalCurvedList"/>
    <dgm:cxn modelId="{987EB7C0-CA3E-4874-85E0-01E9060A2D35}" type="presParOf" srcId="{90561C55-3C6E-4D53-85E1-2C50BCDDA392}" destId="{E131CE4A-9776-44F4-BC03-867682E21374}" srcOrd="5" destOrd="0" presId="urn:microsoft.com/office/officeart/2008/layout/VerticalCurvedList"/>
    <dgm:cxn modelId="{91E55363-8DCA-455E-A203-06A9410994CB}" type="presParOf" srcId="{90561C55-3C6E-4D53-85E1-2C50BCDDA392}" destId="{AC9A216A-8375-48F9-A4E6-8E0B64C0209B}" srcOrd="6" destOrd="0" presId="urn:microsoft.com/office/officeart/2008/layout/VerticalCurvedList"/>
    <dgm:cxn modelId="{D866D586-1293-4049-B6E3-B467C1D5ED64}" type="presParOf" srcId="{AC9A216A-8375-48F9-A4E6-8E0B64C0209B}" destId="{A965097E-32F1-4AB8-8C4E-2814A7596B2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9892E0-1571-4897-B73F-C45594611C6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A8B0999-6538-4919-AB8B-3A78BD0FCB24}">
      <dgm:prSet/>
      <dgm:spPr/>
      <dgm:t>
        <a:bodyPr/>
        <a:lstStyle/>
        <a:p>
          <a:r>
            <a:rPr lang="pl-PL" dirty="0"/>
            <a:t>1️⃣ Why did Toyota exaggerate its environmental efforts? → To maintain a strong green image.</a:t>
          </a:r>
          <a:br>
            <a:rPr lang="pl-PL" dirty="0"/>
          </a:br>
          <a:r>
            <a:rPr lang="pl-PL" dirty="0"/>
            <a:t> 2️⃣ Why was the image so important? → Pressure from EV-focused competitors.</a:t>
          </a:r>
          <a:br>
            <a:rPr lang="pl-PL" dirty="0"/>
          </a:br>
          <a:r>
            <a:rPr lang="pl-PL" dirty="0"/>
            <a:t> 3️⃣ Why didn’t it shift to electric vehicles? → Fear of losing profits from hybrids.</a:t>
          </a:r>
          <a:br>
            <a:rPr lang="pl-PL" dirty="0"/>
          </a:br>
          <a:r>
            <a:rPr lang="pl-PL" dirty="0"/>
            <a:t> 4️⃣ Why resist stricter policies? → Protecting existing investments.</a:t>
          </a:r>
          <a:br>
            <a:rPr lang="pl-PL" dirty="0"/>
          </a:br>
          <a:r>
            <a:rPr lang="pl-PL" dirty="0"/>
            <a:t> 5️⃣ Why continue this behaviour? → Company culture focused on short-term profit.</a:t>
          </a:r>
          <a:endParaRPr lang="en-US" dirty="0"/>
        </a:p>
      </dgm:t>
    </dgm:pt>
    <dgm:pt modelId="{8C46866E-0DA4-40B6-8784-D1A5456840D0}" type="parTrans" cxnId="{E17D7045-93F8-4E7E-BBA0-1196C0356494}">
      <dgm:prSet/>
      <dgm:spPr/>
      <dgm:t>
        <a:bodyPr/>
        <a:lstStyle/>
        <a:p>
          <a:endParaRPr lang="en-US"/>
        </a:p>
      </dgm:t>
    </dgm:pt>
    <dgm:pt modelId="{B9DCA85A-2741-4B65-A1A3-CEA5D7F3577B}" type="sibTrans" cxnId="{E17D7045-93F8-4E7E-BBA0-1196C0356494}">
      <dgm:prSet/>
      <dgm:spPr/>
      <dgm:t>
        <a:bodyPr/>
        <a:lstStyle/>
        <a:p>
          <a:endParaRPr lang="en-US"/>
        </a:p>
      </dgm:t>
    </dgm:pt>
    <dgm:pt modelId="{112C65AD-B933-4AF5-B43C-A8F1FB0C5EC2}">
      <dgm:prSet/>
      <dgm:spPr/>
      <dgm:t>
        <a:bodyPr/>
        <a:lstStyle/>
        <a:p>
          <a:r>
            <a:rPr lang="pl-PL"/>
            <a:t>🟩 Root Cause: Internal resistance to change and a profit-driven mindset.</a:t>
          </a:r>
          <a:endParaRPr lang="en-US"/>
        </a:p>
      </dgm:t>
    </dgm:pt>
    <dgm:pt modelId="{ECC76A7B-51BE-462B-AC17-12D61A36B161}" type="parTrans" cxnId="{9CD9742B-C372-4901-98E6-B2E995C1BC2D}">
      <dgm:prSet/>
      <dgm:spPr/>
      <dgm:t>
        <a:bodyPr/>
        <a:lstStyle/>
        <a:p>
          <a:endParaRPr lang="en-US"/>
        </a:p>
      </dgm:t>
    </dgm:pt>
    <dgm:pt modelId="{119B3C9D-EE3B-4C63-B08C-A7ED07E5CF60}" type="sibTrans" cxnId="{9CD9742B-C372-4901-98E6-B2E995C1BC2D}">
      <dgm:prSet/>
      <dgm:spPr/>
      <dgm:t>
        <a:bodyPr/>
        <a:lstStyle/>
        <a:p>
          <a:endParaRPr lang="en-US"/>
        </a:p>
      </dgm:t>
    </dgm:pt>
    <dgm:pt modelId="{A86049A3-EC89-4FC4-BF25-0F3E8E6369B8}" type="pres">
      <dgm:prSet presAssocID="{4B9892E0-1571-4897-B73F-C45594611C66}" presName="linear" presStyleCnt="0">
        <dgm:presLayoutVars>
          <dgm:animLvl val="lvl"/>
          <dgm:resizeHandles val="exact"/>
        </dgm:presLayoutVars>
      </dgm:prSet>
      <dgm:spPr/>
    </dgm:pt>
    <dgm:pt modelId="{325B8AC5-CB54-43A6-9FD6-8450EECF1892}" type="pres">
      <dgm:prSet presAssocID="{BA8B0999-6538-4919-AB8B-3A78BD0FCB24}" presName="parentText" presStyleLbl="node1" presStyleIdx="0" presStyleCnt="2">
        <dgm:presLayoutVars>
          <dgm:chMax val="0"/>
          <dgm:bulletEnabled val="1"/>
        </dgm:presLayoutVars>
      </dgm:prSet>
      <dgm:spPr/>
    </dgm:pt>
    <dgm:pt modelId="{2A884505-667C-4CB6-B596-EE88768986E1}" type="pres">
      <dgm:prSet presAssocID="{B9DCA85A-2741-4B65-A1A3-CEA5D7F3577B}" presName="spacer" presStyleCnt="0"/>
      <dgm:spPr/>
    </dgm:pt>
    <dgm:pt modelId="{2B59F615-34B1-4979-93F5-1497B1485AB6}" type="pres">
      <dgm:prSet presAssocID="{112C65AD-B933-4AF5-B43C-A8F1FB0C5EC2}" presName="parentText" presStyleLbl="node1" presStyleIdx="1" presStyleCnt="2">
        <dgm:presLayoutVars>
          <dgm:chMax val="0"/>
          <dgm:bulletEnabled val="1"/>
        </dgm:presLayoutVars>
      </dgm:prSet>
      <dgm:spPr/>
    </dgm:pt>
  </dgm:ptLst>
  <dgm:cxnLst>
    <dgm:cxn modelId="{9CD9742B-C372-4901-98E6-B2E995C1BC2D}" srcId="{4B9892E0-1571-4897-B73F-C45594611C66}" destId="{112C65AD-B933-4AF5-B43C-A8F1FB0C5EC2}" srcOrd="1" destOrd="0" parTransId="{ECC76A7B-51BE-462B-AC17-12D61A36B161}" sibTransId="{119B3C9D-EE3B-4C63-B08C-A7ED07E5CF60}"/>
    <dgm:cxn modelId="{E17D7045-93F8-4E7E-BBA0-1196C0356494}" srcId="{4B9892E0-1571-4897-B73F-C45594611C66}" destId="{BA8B0999-6538-4919-AB8B-3A78BD0FCB24}" srcOrd="0" destOrd="0" parTransId="{8C46866E-0DA4-40B6-8784-D1A5456840D0}" sibTransId="{B9DCA85A-2741-4B65-A1A3-CEA5D7F3577B}"/>
    <dgm:cxn modelId="{30119199-EAA9-4D12-9253-17704CDCFA66}" type="presOf" srcId="{BA8B0999-6538-4919-AB8B-3A78BD0FCB24}" destId="{325B8AC5-CB54-43A6-9FD6-8450EECF1892}" srcOrd="0" destOrd="0" presId="urn:microsoft.com/office/officeart/2005/8/layout/vList2"/>
    <dgm:cxn modelId="{B71363AD-B784-42FA-AC31-F6D9D474D9A9}" type="presOf" srcId="{4B9892E0-1571-4897-B73F-C45594611C66}" destId="{A86049A3-EC89-4FC4-BF25-0F3E8E6369B8}" srcOrd="0" destOrd="0" presId="urn:microsoft.com/office/officeart/2005/8/layout/vList2"/>
    <dgm:cxn modelId="{0A5ECFE1-49FD-43C5-8863-C2BACE76C386}" type="presOf" srcId="{112C65AD-B933-4AF5-B43C-A8F1FB0C5EC2}" destId="{2B59F615-34B1-4979-93F5-1497B1485AB6}" srcOrd="0" destOrd="0" presId="urn:microsoft.com/office/officeart/2005/8/layout/vList2"/>
    <dgm:cxn modelId="{25BA59E1-2F48-40DA-AC17-F023FFE38969}" type="presParOf" srcId="{A86049A3-EC89-4FC4-BF25-0F3E8E6369B8}" destId="{325B8AC5-CB54-43A6-9FD6-8450EECF1892}" srcOrd="0" destOrd="0" presId="urn:microsoft.com/office/officeart/2005/8/layout/vList2"/>
    <dgm:cxn modelId="{97AAB264-7730-47ED-873B-AC9727B5B70E}" type="presParOf" srcId="{A86049A3-EC89-4FC4-BF25-0F3E8E6369B8}" destId="{2A884505-667C-4CB6-B596-EE88768986E1}" srcOrd="1" destOrd="0" presId="urn:microsoft.com/office/officeart/2005/8/layout/vList2"/>
    <dgm:cxn modelId="{CA02AD98-8DBF-4439-8D2A-80E4F9A6C50F}" type="presParOf" srcId="{A86049A3-EC89-4FC4-BF25-0F3E8E6369B8}" destId="{2B59F615-34B1-4979-93F5-1497B1485AB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2088EB-4E22-44BE-83D2-AC15FFF9D4C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pl-PL"/>
        </a:p>
      </dgm:t>
    </dgm:pt>
    <dgm:pt modelId="{D28E333E-C521-4465-BAD1-F86586860EE1}">
      <dgm:prSet phldrT="[Tekst]" phldr="0"/>
      <dgm:spPr/>
      <dgm:t>
        <a:bodyPr/>
        <a:lstStyle/>
        <a:p>
          <a:pPr rtl="0"/>
          <a:r>
            <a:rPr lang="pl-PL" dirty="0" err="1">
              <a:latin typeface="Univers Condensed"/>
            </a:rPr>
            <a:t>Managment</a:t>
          </a:r>
          <a:r>
            <a:rPr lang="pl-PL" dirty="0">
              <a:latin typeface="Univers Condensed"/>
            </a:rPr>
            <a:t> and </a:t>
          </a:r>
          <a:r>
            <a:rPr lang="pl-PL" dirty="0" err="1">
              <a:latin typeface="Univers Condensed"/>
            </a:rPr>
            <a:t>Strategy</a:t>
          </a:r>
          <a:r>
            <a:rPr lang="pl-PL" dirty="0">
              <a:latin typeface="Univers Condensed"/>
            </a:rPr>
            <a:t>: Focus on profit, not </a:t>
          </a:r>
          <a:r>
            <a:rPr lang="pl-PL" dirty="0"/>
            <a:t>sustainability.</a:t>
          </a:r>
        </a:p>
      </dgm:t>
    </dgm:pt>
    <dgm:pt modelId="{8726FC0C-8F93-46C6-93D2-42B201C3BDAF}" type="parTrans" cxnId="{620E8220-367A-49B7-A1C6-F18405894DC6}">
      <dgm:prSet/>
      <dgm:spPr/>
      <dgm:t>
        <a:bodyPr/>
        <a:lstStyle/>
        <a:p>
          <a:endParaRPr lang="pl-PL"/>
        </a:p>
      </dgm:t>
    </dgm:pt>
    <dgm:pt modelId="{5A8B7272-A7A0-4289-9BBA-30674278E24F}" type="sibTrans" cxnId="{620E8220-367A-49B7-A1C6-F18405894DC6}">
      <dgm:prSet/>
      <dgm:spPr/>
      <dgm:t>
        <a:bodyPr/>
        <a:lstStyle/>
        <a:p>
          <a:endParaRPr lang="pl-PL"/>
        </a:p>
      </dgm:t>
    </dgm:pt>
    <dgm:pt modelId="{33AC9E11-401D-4810-AB1F-5497B9FA273B}">
      <dgm:prSet phldrT="[Tekst]" phldr="0"/>
      <dgm:spPr/>
      <dgm:t>
        <a:bodyPr/>
        <a:lstStyle/>
        <a:p>
          <a:pPr rtl="0"/>
          <a:r>
            <a:rPr lang="pl-PL" dirty="0">
              <a:latin typeface="Univers Condensed"/>
            </a:rPr>
            <a:t>Technology: </a:t>
          </a:r>
          <a:r>
            <a:rPr lang="pl-PL" dirty="0" err="1">
              <a:latin typeface="Univers Condensed"/>
            </a:rPr>
            <a:t>Dependence</a:t>
          </a:r>
          <a:r>
            <a:rPr lang="pl-PL" dirty="0">
              <a:latin typeface="Univers Condensed"/>
            </a:rPr>
            <a:t> on </a:t>
          </a:r>
          <a:r>
            <a:rPr lang="pl-PL" dirty="0" err="1">
              <a:latin typeface="Univers Condensed"/>
            </a:rPr>
            <a:t>hybrid</a:t>
          </a:r>
          <a:r>
            <a:rPr lang="pl-PL" dirty="0">
              <a:latin typeface="Univers Condensed"/>
            </a:rPr>
            <a:t> </a:t>
          </a:r>
          <a:r>
            <a:rPr lang="pl-PL" dirty="0" err="1">
              <a:latin typeface="Univers Condensed"/>
            </a:rPr>
            <a:t>models</a:t>
          </a:r>
          <a:r>
            <a:rPr lang="pl-PL" dirty="0">
              <a:latin typeface="Univers Condensed"/>
            </a:rPr>
            <a:t>, </a:t>
          </a:r>
          <a:r>
            <a:rPr lang="pl-PL" dirty="0" err="1">
              <a:latin typeface="Univers Condensed"/>
            </a:rPr>
            <a:t>slow</a:t>
          </a:r>
          <a:r>
            <a:rPr lang="pl-PL" dirty="0">
              <a:latin typeface="Univers Condensed"/>
            </a:rPr>
            <a:t> EV </a:t>
          </a:r>
          <a:r>
            <a:rPr lang="pl-PL" dirty="0" err="1">
              <a:latin typeface="Univers Condensed"/>
            </a:rPr>
            <a:t>transactions</a:t>
          </a:r>
          <a:r>
            <a:rPr lang="pl-PL" dirty="0">
              <a:latin typeface="Univers Condensed"/>
            </a:rPr>
            <a:t>.</a:t>
          </a:r>
          <a:endParaRPr lang="pl-PL" dirty="0"/>
        </a:p>
      </dgm:t>
    </dgm:pt>
    <dgm:pt modelId="{313ADF26-FFAC-442E-B721-BFB48C3DAF32}" type="parTrans" cxnId="{54203437-4DE9-4A33-80A1-241C47F83514}">
      <dgm:prSet/>
      <dgm:spPr/>
      <dgm:t>
        <a:bodyPr/>
        <a:lstStyle/>
        <a:p>
          <a:endParaRPr lang="pl-PL"/>
        </a:p>
      </dgm:t>
    </dgm:pt>
    <dgm:pt modelId="{CFE53BE6-6743-4255-8F9B-D1182DB8CE64}" type="sibTrans" cxnId="{54203437-4DE9-4A33-80A1-241C47F83514}">
      <dgm:prSet/>
      <dgm:spPr/>
      <dgm:t>
        <a:bodyPr/>
        <a:lstStyle/>
        <a:p>
          <a:endParaRPr lang="pl-PL"/>
        </a:p>
      </dgm:t>
    </dgm:pt>
    <dgm:pt modelId="{481D1061-E645-4632-9261-BE2FAEB097DD}">
      <dgm:prSet phldrT="[Tekst]" phldr="0"/>
      <dgm:spPr/>
      <dgm:t>
        <a:bodyPr/>
        <a:lstStyle/>
        <a:p>
          <a:pPr rtl="0"/>
          <a:r>
            <a:rPr lang="pl-PL" dirty="0">
              <a:latin typeface="Univers Condensed"/>
            </a:rPr>
            <a:t>Marketing: </a:t>
          </a:r>
          <a:r>
            <a:rPr lang="pl-PL" dirty="0" err="1">
              <a:latin typeface="Univers Condensed"/>
            </a:rPr>
            <a:t>Misleading</a:t>
          </a:r>
          <a:r>
            <a:rPr lang="pl-PL" dirty="0">
              <a:latin typeface="Univers Condensed"/>
            </a:rPr>
            <a:t> </a:t>
          </a:r>
          <a:r>
            <a:rPr lang="pl-PL" dirty="0" err="1">
              <a:latin typeface="Univers Condensed"/>
            </a:rPr>
            <a:t>green</a:t>
          </a:r>
          <a:r>
            <a:rPr lang="pl-PL" dirty="0">
              <a:latin typeface="Univers Condensed"/>
            </a:rPr>
            <a:t> </a:t>
          </a:r>
          <a:r>
            <a:rPr lang="pl-PL" dirty="0" err="1">
              <a:latin typeface="Univers Condensed"/>
            </a:rPr>
            <a:t>claims</a:t>
          </a:r>
          <a:r>
            <a:rPr lang="pl-PL" dirty="0">
              <a:latin typeface="Univers Condensed"/>
            </a:rPr>
            <a:t>, </a:t>
          </a:r>
          <a:r>
            <a:rPr lang="pl-PL" dirty="0" err="1">
              <a:latin typeface="Univers Condensed"/>
            </a:rPr>
            <a:t>overpromising</a:t>
          </a:r>
          <a:r>
            <a:rPr lang="pl-PL" dirty="0">
              <a:latin typeface="Univers Condensed"/>
            </a:rPr>
            <a:t> </a:t>
          </a:r>
          <a:r>
            <a:rPr lang="pl-PL" dirty="0" err="1">
              <a:latin typeface="Univers Condensed"/>
            </a:rPr>
            <a:t>results</a:t>
          </a:r>
          <a:r>
            <a:rPr lang="pl-PL" dirty="0">
              <a:latin typeface="Univers Condensed"/>
            </a:rPr>
            <a:t>.</a:t>
          </a:r>
          <a:endParaRPr lang="pl-PL" dirty="0"/>
        </a:p>
      </dgm:t>
    </dgm:pt>
    <dgm:pt modelId="{03AE049B-8BBE-48A2-A995-ECFE95E145AD}" type="parTrans" cxnId="{EC1F0884-E036-4860-B0A1-82AE493B15E4}">
      <dgm:prSet/>
      <dgm:spPr/>
      <dgm:t>
        <a:bodyPr/>
        <a:lstStyle/>
        <a:p>
          <a:endParaRPr lang="pl-PL"/>
        </a:p>
      </dgm:t>
    </dgm:pt>
    <dgm:pt modelId="{9612D460-52FF-45A9-B38B-68E496A44D31}" type="sibTrans" cxnId="{EC1F0884-E036-4860-B0A1-82AE493B15E4}">
      <dgm:prSet/>
      <dgm:spPr/>
      <dgm:t>
        <a:bodyPr/>
        <a:lstStyle/>
        <a:p>
          <a:endParaRPr lang="pl-PL"/>
        </a:p>
      </dgm:t>
    </dgm:pt>
    <dgm:pt modelId="{BCD8313F-12BF-4474-B5CA-01CCB6CEE8C5}">
      <dgm:prSet phldrT="[Tekst]" phldr="0"/>
      <dgm:spPr/>
      <dgm:t>
        <a:bodyPr/>
        <a:lstStyle/>
        <a:p>
          <a:pPr rtl="0"/>
          <a:r>
            <a:rPr lang="pl-PL" dirty="0">
              <a:latin typeface="Univers Condensed"/>
            </a:rPr>
            <a:t>Policy and Regulation: Lobbying </a:t>
          </a:r>
          <a:r>
            <a:rPr lang="pl-PL" dirty="0"/>
            <a:t>against stricter emission rules (Cox, 2023).</a:t>
          </a:r>
        </a:p>
      </dgm:t>
    </dgm:pt>
    <dgm:pt modelId="{EDB9A4C1-C9A0-47AF-94D0-96AE6E227060}" type="parTrans" cxnId="{18572992-DFF2-434B-B1B4-C804680BC90B}">
      <dgm:prSet/>
      <dgm:spPr/>
      <dgm:t>
        <a:bodyPr/>
        <a:lstStyle/>
        <a:p>
          <a:endParaRPr lang="pl-PL"/>
        </a:p>
      </dgm:t>
    </dgm:pt>
    <dgm:pt modelId="{7A6D9B5F-199B-428D-A699-BD48B6688AD1}" type="sibTrans" cxnId="{18572992-DFF2-434B-B1B4-C804680BC90B}">
      <dgm:prSet/>
      <dgm:spPr/>
      <dgm:t>
        <a:bodyPr/>
        <a:lstStyle/>
        <a:p>
          <a:endParaRPr lang="pl-PL"/>
        </a:p>
      </dgm:t>
    </dgm:pt>
    <dgm:pt modelId="{0263C1FB-4EA9-47F7-83C4-299844C1EC80}">
      <dgm:prSet phldrT="[Tekst]" phldr="0"/>
      <dgm:spPr/>
      <dgm:t>
        <a:bodyPr/>
        <a:lstStyle/>
        <a:p>
          <a:pPr rtl="0"/>
          <a:r>
            <a:rPr lang="pl-PL" dirty="0">
              <a:latin typeface="Univers Condensed"/>
            </a:rPr>
            <a:t>External Pressure:</a:t>
          </a:r>
          <a:r>
            <a:rPr lang="pl-PL" dirty="0"/>
            <a:t>Competition and consumer demand for green products.</a:t>
          </a:r>
        </a:p>
      </dgm:t>
    </dgm:pt>
    <dgm:pt modelId="{0BD75F77-0410-45CA-83FC-B4DCF69AE974}" type="parTrans" cxnId="{798B0FF5-49E1-4973-96DF-46B5C16E6F84}">
      <dgm:prSet/>
      <dgm:spPr/>
      <dgm:t>
        <a:bodyPr/>
        <a:lstStyle/>
        <a:p>
          <a:endParaRPr lang="pl-PL"/>
        </a:p>
      </dgm:t>
    </dgm:pt>
    <dgm:pt modelId="{A2AF6F8E-F4B1-44DC-8D4D-6122E526943E}" type="sibTrans" cxnId="{798B0FF5-49E1-4973-96DF-46B5C16E6F84}">
      <dgm:prSet/>
      <dgm:spPr/>
      <dgm:t>
        <a:bodyPr/>
        <a:lstStyle/>
        <a:p>
          <a:endParaRPr lang="pl-PL"/>
        </a:p>
      </dgm:t>
    </dgm:pt>
    <dgm:pt modelId="{792B1022-ED60-4346-8831-23A9129042E1}" type="pres">
      <dgm:prSet presAssocID="{7E2088EB-4E22-44BE-83D2-AC15FFF9D4CE}" presName="linear" presStyleCnt="0">
        <dgm:presLayoutVars>
          <dgm:animLvl val="lvl"/>
          <dgm:resizeHandles val="exact"/>
        </dgm:presLayoutVars>
      </dgm:prSet>
      <dgm:spPr/>
    </dgm:pt>
    <dgm:pt modelId="{98CE2FD8-8AEE-4DDF-99B8-5FEC597C78CF}" type="pres">
      <dgm:prSet presAssocID="{D28E333E-C521-4465-BAD1-F86586860EE1}" presName="parentText" presStyleLbl="node1" presStyleIdx="0" presStyleCnt="5">
        <dgm:presLayoutVars>
          <dgm:chMax val="0"/>
          <dgm:bulletEnabled val="1"/>
        </dgm:presLayoutVars>
      </dgm:prSet>
      <dgm:spPr/>
    </dgm:pt>
    <dgm:pt modelId="{3D0F6CF5-F301-4DA9-9284-9CA1971223DB}" type="pres">
      <dgm:prSet presAssocID="{5A8B7272-A7A0-4289-9BBA-30674278E24F}" presName="spacer" presStyleCnt="0"/>
      <dgm:spPr/>
    </dgm:pt>
    <dgm:pt modelId="{A4250B58-0524-423E-8C83-D021100C3B00}" type="pres">
      <dgm:prSet presAssocID="{33AC9E11-401D-4810-AB1F-5497B9FA273B}" presName="parentText" presStyleLbl="node1" presStyleIdx="1" presStyleCnt="5">
        <dgm:presLayoutVars>
          <dgm:chMax val="0"/>
          <dgm:bulletEnabled val="1"/>
        </dgm:presLayoutVars>
      </dgm:prSet>
      <dgm:spPr/>
    </dgm:pt>
    <dgm:pt modelId="{0DF20674-FF73-4500-BB2E-9C6026A4145F}" type="pres">
      <dgm:prSet presAssocID="{CFE53BE6-6743-4255-8F9B-D1182DB8CE64}" presName="spacer" presStyleCnt="0"/>
      <dgm:spPr/>
    </dgm:pt>
    <dgm:pt modelId="{B8B10B9C-3D1E-4533-A6D1-30C5D79E8A08}" type="pres">
      <dgm:prSet presAssocID="{481D1061-E645-4632-9261-BE2FAEB097DD}" presName="parentText" presStyleLbl="node1" presStyleIdx="2" presStyleCnt="5">
        <dgm:presLayoutVars>
          <dgm:chMax val="0"/>
          <dgm:bulletEnabled val="1"/>
        </dgm:presLayoutVars>
      </dgm:prSet>
      <dgm:spPr/>
    </dgm:pt>
    <dgm:pt modelId="{D01D4F40-B952-4422-BB36-3DE5118D7FC5}" type="pres">
      <dgm:prSet presAssocID="{9612D460-52FF-45A9-B38B-68E496A44D31}" presName="spacer" presStyleCnt="0"/>
      <dgm:spPr/>
    </dgm:pt>
    <dgm:pt modelId="{AEBAF79B-9B84-41A3-A4B6-88446CCD4643}" type="pres">
      <dgm:prSet presAssocID="{BCD8313F-12BF-4474-B5CA-01CCB6CEE8C5}" presName="parentText" presStyleLbl="node1" presStyleIdx="3" presStyleCnt="5">
        <dgm:presLayoutVars>
          <dgm:chMax val="0"/>
          <dgm:bulletEnabled val="1"/>
        </dgm:presLayoutVars>
      </dgm:prSet>
      <dgm:spPr/>
    </dgm:pt>
    <dgm:pt modelId="{3CD1D90D-5A1C-4B76-AEDF-119F172EB861}" type="pres">
      <dgm:prSet presAssocID="{7A6D9B5F-199B-428D-A699-BD48B6688AD1}" presName="spacer" presStyleCnt="0"/>
      <dgm:spPr/>
    </dgm:pt>
    <dgm:pt modelId="{7B532E42-BD32-4132-B22B-0B5D67501A12}" type="pres">
      <dgm:prSet presAssocID="{0263C1FB-4EA9-47F7-83C4-299844C1EC80}" presName="parentText" presStyleLbl="node1" presStyleIdx="4" presStyleCnt="5">
        <dgm:presLayoutVars>
          <dgm:chMax val="0"/>
          <dgm:bulletEnabled val="1"/>
        </dgm:presLayoutVars>
      </dgm:prSet>
      <dgm:spPr/>
    </dgm:pt>
  </dgm:ptLst>
  <dgm:cxnLst>
    <dgm:cxn modelId="{B38AFA07-5789-43F9-AE76-74D08909E7ED}" type="presOf" srcId="{7E2088EB-4E22-44BE-83D2-AC15FFF9D4CE}" destId="{792B1022-ED60-4346-8831-23A9129042E1}" srcOrd="0" destOrd="0" presId="urn:microsoft.com/office/officeart/2005/8/layout/vList2"/>
    <dgm:cxn modelId="{620E8220-367A-49B7-A1C6-F18405894DC6}" srcId="{7E2088EB-4E22-44BE-83D2-AC15FFF9D4CE}" destId="{D28E333E-C521-4465-BAD1-F86586860EE1}" srcOrd="0" destOrd="0" parTransId="{8726FC0C-8F93-46C6-93D2-42B201C3BDAF}" sibTransId="{5A8B7272-A7A0-4289-9BBA-30674278E24F}"/>
    <dgm:cxn modelId="{54203437-4DE9-4A33-80A1-241C47F83514}" srcId="{7E2088EB-4E22-44BE-83D2-AC15FFF9D4CE}" destId="{33AC9E11-401D-4810-AB1F-5497B9FA273B}" srcOrd="1" destOrd="0" parTransId="{313ADF26-FFAC-442E-B721-BFB48C3DAF32}" sibTransId="{CFE53BE6-6743-4255-8F9B-D1182DB8CE64}"/>
    <dgm:cxn modelId="{7935C241-BACC-490B-A639-26118E349517}" type="presOf" srcId="{D28E333E-C521-4465-BAD1-F86586860EE1}" destId="{98CE2FD8-8AEE-4DDF-99B8-5FEC597C78CF}" srcOrd="0" destOrd="0" presId="urn:microsoft.com/office/officeart/2005/8/layout/vList2"/>
    <dgm:cxn modelId="{34C44E75-19A8-408F-9796-626070C0D8C0}" type="presOf" srcId="{481D1061-E645-4632-9261-BE2FAEB097DD}" destId="{B8B10B9C-3D1E-4533-A6D1-30C5D79E8A08}" srcOrd="0" destOrd="0" presId="urn:microsoft.com/office/officeart/2005/8/layout/vList2"/>
    <dgm:cxn modelId="{B2DD7583-B250-439A-85DB-E604479CEEAC}" type="presOf" srcId="{BCD8313F-12BF-4474-B5CA-01CCB6CEE8C5}" destId="{AEBAF79B-9B84-41A3-A4B6-88446CCD4643}" srcOrd="0" destOrd="0" presId="urn:microsoft.com/office/officeart/2005/8/layout/vList2"/>
    <dgm:cxn modelId="{EC1F0884-E036-4860-B0A1-82AE493B15E4}" srcId="{7E2088EB-4E22-44BE-83D2-AC15FFF9D4CE}" destId="{481D1061-E645-4632-9261-BE2FAEB097DD}" srcOrd="2" destOrd="0" parTransId="{03AE049B-8BBE-48A2-A995-ECFE95E145AD}" sibTransId="{9612D460-52FF-45A9-B38B-68E496A44D31}"/>
    <dgm:cxn modelId="{18572992-DFF2-434B-B1B4-C804680BC90B}" srcId="{7E2088EB-4E22-44BE-83D2-AC15FFF9D4CE}" destId="{BCD8313F-12BF-4474-B5CA-01CCB6CEE8C5}" srcOrd="3" destOrd="0" parTransId="{EDB9A4C1-C9A0-47AF-94D0-96AE6E227060}" sibTransId="{7A6D9B5F-199B-428D-A699-BD48B6688AD1}"/>
    <dgm:cxn modelId="{3BA89EEE-FA18-4AD2-9E20-06F0489333EC}" type="presOf" srcId="{0263C1FB-4EA9-47F7-83C4-299844C1EC80}" destId="{7B532E42-BD32-4132-B22B-0B5D67501A12}" srcOrd="0" destOrd="0" presId="urn:microsoft.com/office/officeart/2005/8/layout/vList2"/>
    <dgm:cxn modelId="{D441C5F1-30E4-43B7-9F79-FB2F85E7BFB3}" type="presOf" srcId="{33AC9E11-401D-4810-AB1F-5497B9FA273B}" destId="{A4250B58-0524-423E-8C83-D021100C3B00}" srcOrd="0" destOrd="0" presId="urn:microsoft.com/office/officeart/2005/8/layout/vList2"/>
    <dgm:cxn modelId="{798B0FF5-49E1-4973-96DF-46B5C16E6F84}" srcId="{7E2088EB-4E22-44BE-83D2-AC15FFF9D4CE}" destId="{0263C1FB-4EA9-47F7-83C4-299844C1EC80}" srcOrd="4" destOrd="0" parTransId="{0BD75F77-0410-45CA-83FC-B4DCF69AE974}" sibTransId="{A2AF6F8E-F4B1-44DC-8D4D-6122E526943E}"/>
    <dgm:cxn modelId="{4FE43E34-625A-43C0-B635-E59D99ED456A}" type="presParOf" srcId="{792B1022-ED60-4346-8831-23A9129042E1}" destId="{98CE2FD8-8AEE-4DDF-99B8-5FEC597C78CF}" srcOrd="0" destOrd="0" presId="urn:microsoft.com/office/officeart/2005/8/layout/vList2"/>
    <dgm:cxn modelId="{CA6F1A75-6331-4FA7-B6FD-93A4ADB44E16}" type="presParOf" srcId="{792B1022-ED60-4346-8831-23A9129042E1}" destId="{3D0F6CF5-F301-4DA9-9284-9CA1971223DB}" srcOrd="1" destOrd="0" presId="urn:microsoft.com/office/officeart/2005/8/layout/vList2"/>
    <dgm:cxn modelId="{31A33654-A57C-42DC-9849-58C0989B546E}" type="presParOf" srcId="{792B1022-ED60-4346-8831-23A9129042E1}" destId="{A4250B58-0524-423E-8C83-D021100C3B00}" srcOrd="2" destOrd="0" presId="urn:microsoft.com/office/officeart/2005/8/layout/vList2"/>
    <dgm:cxn modelId="{23C892CF-D9DD-4C3E-84D1-A7CE34DA666F}" type="presParOf" srcId="{792B1022-ED60-4346-8831-23A9129042E1}" destId="{0DF20674-FF73-4500-BB2E-9C6026A4145F}" srcOrd="3" destOrd="0" presId="urn:microsoft.com/office/officeart/2005/8/layout/vList2"/>
    <dgm:cxn modelId="{18296106-A50E-47C5-BC00-04601C6A2F37}" type="presParOf" srcId="{792B1022-ED60-4346-8831-23A9129042E1}" destId="{B8B10B9C-3D1E-4533-A6D1-30C5D79E8A08}" srcOrd="4" destOrd="0" presId="urn:microsoft.com/office/officeart/2005/8/layout/vList2"/>
    <dgm:cxn modelId="{B1DB3C3F-679F-4979-BE5C-1599CF056AC4}" type="presParOf" srcId="{792B1022-ED60-4346-8831-23A9129042E1}" destId="{D01D4F40-B952-4422-BB36-3DE5118D7FC5}" srcOrd="5" destOrd="0" presId="urn:microsoft.com/office/officeart/2005/8/layout/vList2"/>
    <dgm:cxn modelId="{040B2788-9B13-45C7-BA32-A6FDC015EB41}" type="presParOf" srcId="{792B1022-ED60-4346-8831-23A9129042E1}" destId="{AEBAF79B-9B84-41A3-A4B6-88446CCD4643}" srcOrd="6" destOrd="0" presId="urn:microsoft.com/office/officeart/2005/8/layout/vList2"/>
    <dgm:cxn modelId="{E54EBB06-3602-41C9-9BC2-D5EE4F334D9D}" type="presParOf" srcId="{792B1022-ED60-4346-8831-23A9129042E1}" destId="{3CD1D90D-5A1C-4B76-AEDF-119F172EB861}" srcOrd="7" destOrd="0" presId="urn:microsoft.com/office/officeart/2005/8/layout/vList2"/>
    <dgm:cxn modelId="{EE5358E4-6475-4D15-805F-886306E4C2B4}" type="presParOf" srcId="{792B1022-ED60-4346-8831-23A9129042E1}" destId="{7B532E42-BD32-4132-B22B-0B5D67501A1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69E25D4-6C6A-4DEA-A8E9-BE607989751B}"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E654A776-6558-4241-92CF-EB4612DAC87E}">
      <dgm:prSet/>
      <dgm:spPr/>
      <dgm:t>
        <a:bodyPr/>
        <a:lstStyle/>
        <a:p>
          <a:r>
            <a:rPr lang="en-GB" b="1"/>
            <a:t>Thank you for your attention! We hope this presentation has provided valuable insights into the issue of Greenwashing in the Automobile Industry.</a:t>
          </a:r>
          <a:endParaRPr lang="en-GB"/>
        </a:p>
      </dgm:t>
    </dgm:pt>
    <dgm:pt modelId="{DA58C034-6760-45DC-853B-E9B82BC88B08}" type="parTrans" cxnId="{5CF2D5D9-EA96-4845-9529-B5505C1149BC}">
      <dgm:prSet/>
      <dgm:spPr/>
      <dgm:t>
        <a:bodyPr/>
        <a:lstStyle/>
        <a:p>
          <a:endParaRPr lang="en-GB"/>
        </a:p>
      </dgm:t>
    </dgm:pt>
    <dgm:pt modelId="{BDEC7BF0-4C13-4907-B07B-093224C27AB4}" type="sibTrans" cxnId="{5CF2D5D9-EA96-4845-9529-B5505C1149BC}">
      <dgm:prSet/>
      <dgm:spPr/>
      <dgm:t>
        <a:bodyPr/>
        <a:lstStyle/>
        <a:p>
          <a:endParaRPr lang="en-GB"/>
        </a:p>
      </dgm:t>
    </dgm:pt>
    <dgm:pt modelId="{32DF59F4-C4A6-4EF6-803D-AD3FB79FE597}" type="pres">
      <dgm:prSet presAssocID="{469E25D4-6C6A-4DEA-A8E9-BE607989751B}" presName="Name0" presStyleCnt="0">
        <dgm:presLayoutVars>
          <dgm:dir/>
          <dgm:resizeHandles val="exact"/>
        </dgm:presLayoutVars>
      </dgm:prSet>
      <dgm:spPr/>
    </dgm:pt>
    <dgm:pt modelId="{AA3286D2-001F-495D-9EA9-7C5B9499E5FC}" type="pres">
      <dgm:prSet presAssocID="{E654A776-6558-4241-92CF-EB4612DAC87E}" presName="node" presStyleLbl="node1" presStyleIdx="0" presStyleCnt="1">
        <dgm:presLayoutVars>
          <dgm:bulletEnabled val="1"/>
        </dgm:presLayoutVars>
      </dgm:prSet>
      <dgm:spPr/>
    </dgm:pt>
  </dgm:ptLst>
  <dgm:cxnLst>
    <dgm:cxn modelId="{20902740-95F5-4734-B2DE-977CAB4EA9F0}" type="presOf" srcId="{469E25D4-6C6A-4DEA-A8E9-BE607989751B}" destId="{32DF59F4-C4A6-4EF6-803D-AD3FB79FE597}" srcOrd="0" destOrd="0" presId="urn:microsoft.com/office/officeart/2005/8/layout/process1"/>
    <dgm:cxn modelId="{5CF2D5D9-EA96-4845-9529-B5505C1149BC}" srcId="{469E25D4-6C6A-4DEA-A8E9-BE607989751B}" destId="{E654A776-6558-4241-92CF-EB4612DAC87E}" srcOrd="0" destOrd="0" parTransId="{DA58C034-6760-45DC-853B-E9B82BC88B08}" sibTransId="{BDEC7BF0-4C13-4907-B07B-093224C27AB4}"/>
    <dgm:cxn modelId="{94D210FA-1AAD-4ACB-A43D-1EBEB8816A68}" type="presOf" srcId="{E654A776-6558-4241-92CF-EB4612DAC87E}" destId="{AA3286D2-001F-495D-9EA9-7C5B9499E5FC}" srcOrd="0" destOrd="0" presId="urn:microsoft.com/office/officeart/2005/8/layout/process1"/>
    <dgm:cxn modelId="{8FE1CAAA-4DE7-4AB2-B73A-D22E87120938}" type="presParOf" srcId="{32DF59F4-C4A6-4EF6-803D-AD3FB79FE597}" destId="{AA3286D2-001F-495D-9EA9-7C5B9499E5FC}"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A72C6-3B71-407F-8C62-2D7FAB3456B6}">
      <dsp:nvSpPr>
        <dsp:cNvPr id="0" name=""/>
        <dsp:cNvSpPr/>
      </dsp:nvSpPr>
      <dsp:spPr>
        <a:xfrm>
          <a:off x="1976038" y="1738461"/>
          <a:ext cx="7916919" cy="2667486"/>
        </a:xfrm>
        <a:custGeom>
          <a:avLst/>
          <a:gdLst/>
          <a:ahLst/>
          <a:cxnLst/>
          <a:rect l="0" t="0" r="0" b="0"/>
          <a:pathLst>
            <a:path>
              <a:moveTo>
                <a:pt x="0" y="0"/>
              </a:moveTo>
              <a:lnTo>
                <a:pt x="0" y="2302409"/>
              </a:lnTo>
              <a:lnTo>
                <a:pt x="7916919" y="2302409"/>
              </a:lnTo>
              <a:lnTo>
                <a:pt x="7916919" y="2667486"/>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D47995-D0F8-475B-B763-3713814A7326}">
      <dsp:nvSpPr>
        <dsp:cNvPr id="0" name=""/>
        <dsp:cNvSpPr/>
      </dsp:nvSpPr>
      <dsp:spPr>
        <a:xfrm>
          <a:off x="1976038" y="1738461"/>
          <a:ext cx="3616869" cy="2735147"/>
        </a:xfrm>
        <a:custGeom>
          <a:avLst/>
          <a:gdLst/>
          <a:ahLst/>
          <a:cxnLst/>
          <a:rect l="0" t="0" r="0" b="0"/>
          <a:pathLst>
            <a:path>
              <a:moveTo>
                <a:pt x="0" y="0"/>
              </a:moveTo>
              <a:lnTo>
                <a:pt x="0" y="2370070"/>
              </a:lnTo>
              <a:lnTo>
                <a:pt x="3616869" y="2370070"/>
              </a:lnTo>
              <a:lnTo>
                <a:pt x="3616869" y="2735147"/>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BB2FF6-EE7B-491E-BD4C-BE992CDEC41E}">
      <dsp:nvSpPr>
        <dsp:cNvPr id="0" name=""/>
        <dsp:cNvSpPr/>
      </dsp:nvSpPr>
      <dsp:spPr>
        <a:xfrm>
          <a:off x="1739260" y="1738461"/>
          <a:ext cx="236778" cy="1733932"/>
        </a:xfrm>
        <a:custGeom>
          <a:avLst/>
          <a:gdLst/>
          <a:ahLst/>
          <a:cxnLst/>
          <a:rect l="0" t="0" r="0" b="0"/>
          <a:pathLst>
            <a:path>
              <a:moveTo>
                <a:pt x="236778" y="0"/>
              </a:moveTo>
              <a:lnTo>
                <a:pt x="236778" y="1368855"/>
              </a:lnTo>
              <a:lnTo>
                <a:pt x="0" y="1368855"/>
              </a:lnTo>
              <a:lnTo>
                <a:pt x="0" y="1733932"/>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E6AEAB-B55D-4B28-AFC0-7B5DA34111A3}">
      <dsp:nvSpPr>
        <dsp:cNvPr id="0" name=""/>
        <dsp:cNvSpPr/>
      </dsp:nvSpPr>
      <dsp:spPr>
        <a:xfrm>
          <a:off x="237576" y="0"/>
          <a:ext cx="3476923" cy="173846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 </a:t>
          </a:r>
          <a:r>
            <a:rPr lang="en-GB" sz="2200" b="1" i="1" kern="1200" dirty="0"/>
            <a:t>Search for verified factual and proof items (Leonidou et al., 2013). </a:t>
          </a:r>
          <a:endParaRPr lang="en-GB" sz="2200" kern="1200" dirty="0"/>
        </a:p>
      </dsp:txBody>
      <dsp:txXfrm>
        <a:off x="237576" y="0"/>
        <a:ext cx="3476923" cy="1738461"/>
      </dsp:txXfrm>
    </dsp:sp>
    <dsp:sp modelId="{6C02AA59-E819-4A90-B58E-D3368387167D}">
      <dsp:nvSpPr>
        <dsp:cNvPr id="0" name=""/>
        <dsp:cNvSpPr/>
      </dsp:nvSpPr>
      <dsp:spPr>
        <a:xfrm>
          <a:off x="798" y="3472394"/>
          <a:ext cx="3476923" cy="173846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i="1" kern="1200"/>
            <a:t>• Understand the temporal changes and not only the level of pollution emissions (Hawkins et al.,2013 </a:t>
          </a:r>
          <a:endParaRPr lang="en-GB" sz="2200" kern="1200"/>
        </a:p>
      </dsp:txBody>
      <dsp:txXfrm>
        <a:off x="798" y="3472394"/>
        <a:ext cx="3476923" cy="1738461"/>
      </dsp:txXfrm>
    </dsp:sp>
    <dsp:sp modelId="{752A6EC5-056C-4B9D-85D9-264499B69E31}">
      <dsp:nvSpPr>
        <dsp:cNvPr id="0" name=""/>
        <dsp:cNvSpPr/>
      </dsp:nvSpPr>
      <dsp:spPr>
        <a:xfrm>
          <a:off x="3854446" y="4473609"/>
          <a:ext cx="3476923" cy="173846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If a claim is not clearly made or if it uses overly many buzzwords (Delmas &amp; Burbano, 2011). </a:t>
          </a:r>
          <a:endParaRPr lang="en-GB" sz="2200" kern="1200" dirty="0"/>
        </a:p>
      </dsp:txBody>
      <dsp:txXfrm>
        <a:off x="3854446" y="4473609"/>
        <a:ext cx="3476923" cy="1738461"/>
      </dsp:txXfrm>
    </dsp:sp>
    <dsp:sp modelId="{3F6E39F1-921C-40D4-A66E-DD14DE099F1A}">
      <dsp:nvSpPr>
        <dsp:cNvPr id="0" name=""/>
        <dsp:cNvSpPr/>
      </dsp:nvSpPr>
      <dsp:spPr>
        <a:xfrm>
          <a:off x="8154496" y="4405948"/>
          <a:ext cx="3476923" cy="173846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 Read ratings and reviews from individuals you know who aren't affiliated with the company (Consumer Reports, 2022)</a:t>
          </a:r>
          <a:endParaRPr lang="en-GB" sz="2200" kern="1200" dirty="0"/>
        </a:p>
      </dsp:txBody>
      <dsp:txXfrm>
        <a:off x="8154496" y="4405948"/>
        <a:ext cx="3476923" cy="17384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4028574" y="-618397"/>
          <a:ext cx="4800732" cy="4800732"/>
        </a:xfrm>
        <a:prstGeom prst="blockArc">
          <a:avLst>
            <a:gd name="adj1" fmla="val 18900000"/>
            <a:gd name="adj2" fmla="val 2700000"/>
            <a:gd name="adj3" fmla="val 450"/>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496568" y="356393"/>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0800" rIns="50800" bIns="50800" numCol="1" spcCol="1270" rtlCol="0" anchor="ctr" anchorCtr="0">
          <a:noAutofit/>
        </a:bodyPr>
        <a:lstStyle/>
        <a:p>
          <a:pPr marL="0" lvl="0" indent="0" algn="l" defTabSz="889000" rtl="0">
            <a:lnSpc>
              <a:spcPct val="100000"/>
            </a:lnSpc>
            <a:spcBef>
              <a:spcPct val="0"/>
            </a:spcBef>
            <a:spcAft>
              <a:spcPct val="35000"/>
            </a:spcAft>
            <a:buNone/>
          </a:pPr>
          <a:r>
            <a:rPr lang="en-GB" sz="2000" kern="1200" noProof="0" dirty="0"/>
            <a:t>VOLKSWAGEN  PROMOTED CLEAN DIESEL TECHNOLOGY	</a:t>
          </a:r>
        </a:p>
      </dsp:txBody>
      <dsp:txXfrm>
        <a:off x="496568" y="356393"/>
        <a:ext cx="6310391" cy="712787"/>
      </dsp:txXfrm>
    </dsp:sp>
    <dsp:sp modelId="{07CB3071-D555-47DA-A36A-69EB91531FD8}">
      <dsp:nvSpPr>
        <dsp:cNvPr id="0" name=""/>
        <dsp:cNvSpPr/>
      </dsp:nvSpPr>
      <dsp:spPr>
        <a:xfrm>
          <a:off x="51076" y="267295"/>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DE6538-27BD-44AF-A1A8-CA8F6B10FDD2}">
      <dsp:nvSpPr>
        <dsp:cNvPr id="0" name=""/>
        <dsp:cNvSpPr/>
      </dsp:nvSpPr>
      <dsp:spPr>
        <a:xfrm>
          <a:off x="755666" y="1425575"/>
          <a:ext cx="6051292"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0800" rIns="50800" bIns="50800" numCol="1" spcCol="1270" rtlCol="0" anchor="ctr" anchorCtr="0">
          <a:noAutofit/>
        </a:bodyPr>
        <a:lstStyle/>
        <a:p>
          <a:pPr marL="0" lvl="0" indent="0" algn="l" defTabSz="889000" rtl="0">
            <a:lnSpc>
              <a:spcPct val="100000"/>
            </a:lnSpc>
            <a:spcBef>
              <a:spcPct val="0"/>
            </a:spcBef>
            <a:spcAft>
              <a:spcPct val="35000"/>
            </a:spcAft>
            <a:buNone/>
          </a:pPr>
          <a:r>
            <a:rPr lang="en-GB" sz="2000" kern="1200" noProof="0" dirty="0"/>
            <a:t>2015 SOFTRWARE DISCOVERED THAT CHEATED EMISSIN TESTS.</a:t>
          </a:r>
        </a:p>
      </dsp:txBody>
      <dsp:txXfrm>
        <a:off x="755666" y="1425575"/>
        <a:ext cx="6051292" cy="712787"/>
      </dsp:txXfrm>
    </dsp:sp>
    <dsp:sp modelId="{3F8116AC-FAC3-4E95-9865-93CCFEB191B9}">
      <dsp:nvSpPr>
        <dsp:cNvPr id="0" name=""/>
        <dsp:cNvSpPr/>
      </dsp:nvSpPr>
      <dsp:spPr>
        <a:xfrm>
          <a:off x="310174" y="1336476"/>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1CE4A-9776-44F4-BC03-867682E21374}">
      <dsp:nvSpPr>
        <dsp:cNvPr id="0" name=""/>
        <dsp:cNvSpPr/>
      </dsp:nvSpPr>
      <dsp:spPr>
        <a:xfrm>
          <a:off x="496568" y="2494756"/>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0800" rIns="50800" bIns="50800" numCol="1" spcCol="1270" rtlCol="0" anchor="ctr" anchorCtr="0">
          <a:noAutofit/>
        </a:bodyPr>
        <a:lstStyle/>
        <a:p>
          <a:pPr marL="0" lvl="0" indent="0" algn="l" defTabSz="889000" rtl="0">
            <a:lnSpc>
              <a:spcPct val="100000"/>
            </a:lnSpc>
            <a:spcBef>
              <a:spcPct val="0"/>
            </a:spcBef>
            <a:spcAft>
              <a:spcPct val="35000"/>
            </a:spcAft>
            <a:buNone/>
          </a:pPr>
          <a:r>
            <a:rPr lang="en-GB" sz="2000" kern="1200" noProof="0" dirty="0"/>
            <a:t>OVER MILIONS CARS AFFECTED WORLDWIE </a:t>
          </a:r>
        </a:p>
      </dsp:txBody>
      <dsp:txXfrm>
        <a:off x="496568" y="2494756"/>
        <a:ext cx="6310391" cy="712787"/>
      </dsp:txXfrm>
    </dsp:sp>
    <dsp:sp modelId="{A965097E-32F1-4AB8-8C4E-2814A7596B2F}">
      <dsp:nvSpPr>
        <dsp:cNvPr id="0" name=""/>
        <dsp:cNvSpPr/>
      </dsp:nvSpPr>
      <dsp:spPr>
        <a:xfrm>
          <a:off x="51076" y="2405658"/>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4028574" y="-618397"/>
          <a:ext cx="4800732" cy="4800732"/>
        </a:xfrm>
        <a:prstGeom prst="blockArc">
          <a:avLst>
            <a:gd name="adj1" fmla="val 18900000"/>
            <a:gd name="adj2" fmla="val 2700000"/>
            <a:gd name="adj3" fmla="val 450"/>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496568" y="356393"/>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3340" rIns="53340" bIns="53340" numCol="1" spcCol="1270" rtlCol="0" anchor="ctr" anchorCtr="0">
          <a:noAutofit/>
        </a:bodyPr>
        <a:lstStyle/>
        <a:p>
          <a:pPr marL="0" lvl="0" indent="0" algn="l" defTabSz="933450" rtl="0">
            <a:lnSpc>
              <a:spcPct val="100000"/>
            </a:lnSpc>
            <a:spcBef>
              <a:spcPct val="0"/>
            </a:spcBef>
            <a:spcAft>
              <a:spcPct val="35000"/>
            </a:spcAft>
            <a:buNone/>
          </a:pPr>
          <a:r>
            <a:rPr lang="en-GB" sz="2100" kern="1200" noProof="0" dirty="0"/>
            <a:t>Massive reputation damage and lost of trust	</a:t>
          </a:r>
        </a:p>
      </dsp:txBody>
      <dsp:txXfrm>
        <a:off x="496568" y="356393"/>
        <a:ext cx="6310391" cy="712787"/>
      </dsp:txXfrm>
    </dsp:sp>
    <dsp:sp modelId="{07CB3071-D555-47DA-A36A-69EB91531FD8}">
      <dsp:nvSpPr>
        <dsp:cNvPr id="0" name=""/>
        <dsp:cNvSpPr/>
      </dsp:nvSpPr>
      <dsp:spPr>
        <a:xfrm>
          <a:off x="51076" y="267295"/>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DE6538-27BD-44AF-A1A8-CA8F6B10FDD2}">
      <dsp:nvSpPr>
        <dsp:cNvPr id="0" name=""/>
        <dsp:cNvSpPr/>
      </dsp:nvSpPr>
      <dsp:spPr>
        <a:xfrm>
          <a:off x="755666" y="1425575"/>
          <a:ext cx="6051292"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3340" rIns="53340" bIns="53340" numCol="1" spcCol="1270" rtlCol="0" anchor="ctr" anchorCtr="0">
          <a:noAutofit/>
        </a:bodyPr>
        <a:lstStyle/>
        <a:p>
          <a:pPr marL="0" lvl="0" indent="0" algn="l" defTabSz="933450" rtl="0">
            <a:lnSpc>
              <a:spcPct val="100000"/>
            </a:lnSpc>
            <a:spcBef>
              <a:spcPct val="0"/>
            </a:spcBef>
            <a:spcAft>
              <a:spcPct val="35000"/>
            </a:spcAft>
            <a:buNone/>
          </a:pPr>
          <a:r>
            <a:rPr lang="en-GB" sz="2100" kern="1200" noProof="0" dirty="0"/>
            <a:t>Financial cost, over $30 billion in fines</a:t>
          </a:r>
        </a:p>
      </dsp:txBody>
      <dsp:txXfrm>
        <a:off x="755666" y="1425575"/>
        <a:ext cx="6051292" cy="712787"/>
      </dsp:txXfrm>
    </dsp:sp>
    <dsp:sp modelId="{3F8116AC-FAC3-4E95-9865-93CCFEB191B9}">
      <dsp:nvSpPr>
        <dsp:cNvPr id="0" name=""/>
        <dsp:cNvSpPr/>
      </dsp:nvSpPr>
      <dsp:spPr>
        <a:xfrm>
          <a:off x="310174" y="1336476"/>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1CE4A-9776-44F4-BC03-867682E21374}">
      <dsp:nvSpPr>
        <dsp:cNvPr id="0" name=""/>
        <dsp:cNvSpPr/>
      </dsp:nvSpPr>
      <dsp:spPr>
        <a:xfrm>
          <a:off x="496568" y="2494756"/>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3340" rIns="53340" bIns="53340" numCol="1" spcCol="1270" rtlCol="0" anchor="ctr" anchorCtr="0">
          <a:noAutofit/>
        </a:bodyPr>
        <a:lstStyle/>
        <a:p>
          <a:pPr marL="0" lvl="0" indent="0" algn="l" defTabSz="933450" rtl="0">
            <a:lnSpc>
              <a:spcPct val="100000"/>
            </a:lnSpc>
            <a:spcBef>
              <a:spcPct val="0"/>
            </a:spcBef>
            <a:spcAft>
              <a:spcPct val="35000"/>
            </a:spcAft>
            <a:buNone/>
          </a:pPr>
          <a:r>
            <a:rPr lang="en-GB" sz="2100" kern="1200" noProof="0" dirty="0"/>
            <a:t>Highlighted ethical failures in the industry</a:t>
          </a:r>
        </a:p>
      </dsp:txBody>
      <dsp:txXfrm>
        <a:off x="496568" y="2494756"/>
        <a:ext cx="6310391" cy="712787"/>
      </dsp:txXfrm>
    </dsp:sp>
    <dsp:sp modelId="{A965097E-32F1-4AB8-8C4E-2814A7596B2F}">
      <dsp:nvSpPr>
        <dsp:cNvPr id="0" name=""/>
        <dsp:cNvSpPr/>
      </dsp:nvSpPr>
      <dsp:spPr>
        <a:xfrm>
          <a:off x="51076" y="2405658"/>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B43FC-100B-4A0D-A4D5-0D2D04B99064}">
      <dsp:nvSpPr>
        <dsp:cNvPr id="0" name=""/>
        <dsp:cNvSpPr/>
      </dsp:nvSpPr>
      <dsp:spPr>
        <a:xfrm>
          <a:off x="-4028574" y="-618397"/>
          <a:ext cx="4800732" cy="4800732"/>
        </a:xfrm>
        <a:prstGeom prst="blockArc">
          <a:avLst>
            <a:gd name="adj1" fmla="val 18900000"/>
            <a:gd name="adj2" fmla="val 2700000"/>
            <a:gd name="adj3" fmla="val 450"/>
          </a:avLst>
        </a:prstGeom>
        <a:noFill/>
        <a:ln w="12700" cap="rnd" cmpd="sng" algn="ctr">
          <a:solidFill>
            <a:schemeClr val="accent2">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8319267-C71E-43C9-94E1-827D0616C7A7}">
      <dsp:nvSpPr>
        <dsp:cNvPr id="0" name=""/>
        <dsp:cNvSpPr/>
      </dsp:nvSpPr>
      <dsp:spPr>
        <a:xfrm>
          <a:off x="496568" y="356393"/>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0800" rIns="50800" bIns="50800" numCol="1" spcCol="1270" rtlCol="0" anchor="ctr" anchorCtr="0">
          <a:noAutofit/>
        </a:bodyPr>
        <a:lstStyle/>
        <a:p>
          <a:pPr marL="0" lvl="0" indent="0" algn="l" defTabSz="889000" rtl="0">
            <a:lnSpc>
              <a:spcPct val="100000"/>
            </a:lnSpc>
            <a:spcBef>
              <a:spcPct val="0"/>
            </a:spcBef>
            <a:spcAft>
              <a:spcPct val="35000"/>
            </a:spcAft>
            <a:buNone/>
          </a:pPr>
          <a:r>
            <a:rPr lang="en-GB" sz="2000" kern="1200" noProof="0" dirty="0"/>
            <a:t>Greenwashing gives short term gain but long term harm.	</a:t>
          </a:r>
        </a:p>
      </dsp:txBody>
      <dsp:txXfrm>
        <a:off x="496568" y="356393"/>
        <a:ext cx="6310391" cy="712787"/>
      </dsp:txXfrm>
    </dsp:sp>
    <dsp:sp modelId="{07CB3071-D555-47DA-A36A-69EB91531FD8}">
      <dsp:nvSpPr>
        <dsp:cNvPr id="0" name=""/>
        <dsp:cNvSpPr/>
      </dsp:nvSpPr>
      <dsp:spPr>
        <a:xfrm>
          <a:off x="51076" y="267295"/>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5DE6538-27BD-44AF-A1A8-CA8F6B10FDD2}">
      <dsp:nvSpPr>
        <dsp:cNvPr id="0" name=""/>
        <dsp:cNvSpPr/>
      </dsp:nvSpPr>
      <dsp:spPr>
        <a:xfrm>
          <a:off x="755666" y="1425575"/>
          <a:ext cx="6051292"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0800" rIns="50800" bIns="50800" numCol="1" spcCol="1270" rtlCol="0" anchor="ctr" anchorCtr="0">
          <a:noAutofit/>
        </a:bodyPr>
        <a:lstStyle/>
        <a:p>
          <a:pPr marL="0" lvl="0" indent="0" algn="l" defTabSz="889000" rtl="0">
            <a:lnSpc>
              <a:spcPct val="100000"/>
            </a:lnSpc>
            <a:spcBef>
              <a:spcPct val="0"/>
            </a:spcBef>
            <a:spcAft>
              <a:spcPct val="35000"/>
            </a:spcAft>
            <a:buNone/>
          </a:pPr>
          <a:r>
            <a:rPr lang="en-GB" sz="2000" kern="1200" noProof="0" dirty="0"/>
            <a:t>Transparency and ethics are essential.</a:t>
          </a:r>
        </a:p>
      </dsp:txBody>
      <dsp:txXfrm>
        <a:off x="755666" y="1425575"/>
        <a:ext cx="6051292" cy="712787"/>
      </dsp:txXfrm>
    </dsp:sp>
    <dsp:sp modelId="{3F8116AC-FAC3-4E95-9865-93CCFEB191B9}">
      <dsp:nvSpPr>
        <dsp:cNvPr id="0" name=""/>
        <dsp:cNvSpPr/>
      </dsp:nvSpPr>
      <dsp:spPr>
        <a:xfrm>
          <a:off x="310174" y="1336476"/>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131CE4A-9776-44F4-BC03-867682E21374}">
      <dsp:nvSpPr>
        <dsp:cNvPr id="0" name=""/>
        <dsp:cNvSpPr/>
      </dsp:nvSpPr>
      <dsp:spPr>
        <a:xfrm>
          <a:off x="496568" y="2494756"/>
          <a:ext cx="6310391" cy="71278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65775" tIns="50800" rIns="50800" bIns="50800" numCol="1" spcCol="1270" rtlCol="0" anchor="ctr" anchorCtr="0">
          <a:noAutofit/>
        </a:bodyPr>
        <a:lstStyle/>
        <a:p>
          <a:pPr marL="0" lvl="0" indent="0" algn="l" defTabSz="889000" rtl="0">
            <a:lnSpc>
              <a:spcPct val="100000"/>
            </a:lnSpc>
            <a:spcBef>
              <a:spcPct val="0"/>
            </a:spcBef>
            <a:spcAft>
              <a:spcPct val="35000"/>
            </a:spcAft>
            <a:buNone/>
          </a:pPr>
          <a:r>
            <a:rPr lang="en-GB" sz="2000" kern="1200" noProof="0" dirty="0"/>
            <a:t>Companies must focus on real sustainability not image.</a:t>
          </a:r>
        </a:p>
      </dsp:txBody>
      <dsp:txXfrm>
        <a:off x="496568" y="2494756"/>
        <a:ext cx="6310391" cy="712787"/>
      </dsp:txXfrm>
    </dsp:sp>
    <dsp:sp modelId="{A965097E-32F1-4AB8-8C4E-2814A7596B2F}">
      <dsp:nvSpPr>
        <dsp:cNvPr id="0" name=""/>
        <dsp:cNvSpPr/>
      </dsp:nvSpPr>
      <dsp:spPr>
        <a:xfrm>
          <a:off x="51076" y="2405658"/>
          <a:ext cx="890984" cy="890984"/>
        </a:xfrm>
        <a:prstGeom prst="ellipse">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B8AC5-CB54-43A6-9FD6-8450EECF1892}">
      <dsp:nvSpPr>
        <dsp:cNvPr id="0" name=""/>
        <dsp:cNvSpPr/>
      </dsp:nvSpPr>
      <dsp:spPr>
        <a:xfrm>
          <a:off x="0" y="38160"/>
          <a:ext cx="6496050" cy="2227680"/>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pl-PL" sz="1400" kern="1200" dirty="0"/>
            <a:t>1️⃣ Why did Toyota exaggerate its environmental efforts? → To maintain a strong green image.</a:t>
          </a:r>
          <a:br>
            <a:rPr lang="pl-PL" sz="1400" kern="1200" dirty="0"/>
          </a:br>
          <a:r>
            <a:rPr lang="pl-PL" sz="1400" kern="1200" dirty="0"/>
            <a:t> 2️⃣ Why was the image so important? → Pressure from EV-focused competitors.</a:t>
          </a:r>
          <a:br>
            <a:rPr lang="pl-PL" sz="1400" kern="1200" dirty="0"/>
          </a:br>
          <a:r>
            <a:rPr lang="pl-PL" sz="1400" kern="1200" dirty="0"/>
            <a:t> 3️⃣ Why didn’t it shift to electric vehicles? → Fear of losing profits from hybrids.</a:t>
          </a:r>
          <a:br>
            <a:rPr lang="pl-PL" sz="1400" kern="1200" dirty="0"/>
          </a:br>
          <a:r>
            <a:rPr lang="pl-PL" sz="1400" kern="1200" dirty="0"/>
            <a:t> 4️⃣ Why resist stricter policies? → Protecting existing investments.</a:t>
          </a:r>
          <a:br>
            <a:rPr lang="pl-PL" sz="1400" kern="1200" dirty="0"/>
          </a:br>
          <a:r>
            <a:rPr lang="pl-PL" sz="1400" kern="1200" dirty="0"/>
            <a:t> 5️⃣ Why continue this behaviour? → Company culture focused on short-term profit.</a:t>
          </a:r>
          <a:endParaRPr lang="en-US" sz="1400" kern="1200" dirty="0"/>
        </a:p>
      </dsp:txBody>
      <dsp:txXfrm>
        <a:off x="108746" y="146906"/>
        <a:ext cx="6278558" cy="2010188"/>
      </dsp:txXfrm>
    </dsp:sp>
    <dsp:sp modelId="{2B59F615-34B1-4979-93F5-1497B1485AB6}">
      <dsp:nvSpPr>
        <dsp:cNvPr id="0" name=""/>
        <dsp:cNvSpPr/>
      </dsp:nvSpPr>
      <dsp:spPr>
        <a:xfrm>
          <a:off x="0" y="2306160"/>
          <a:ext cx="6496050" cy="2227680"/>
        </a:xfrm>
        <a:prstGeom prst="roundRect">
          <a:avLst/>
        </a:prstGeom>
        <a:gradFill rotWithShape="0">
          <a:gsLst>
            <a:gs pos="0">
              <a:schemeClr val="accent5">
                <a:hueOff val="-2627937"/>
                <a:satOff val="-17848"/>
                <a:lumOff val="-7451"/>
                <a:alphaOff val="0"/>
                <a:tint val="98000"/>
                <a:lumMod val="114000"/>
              </a:schemeClr>
            </a:gs>
            <a:gs pos="100000">
              <a:schemeClr val="accent5">
                <a:hueOff val="-2627937"/>
                <a:satOff val="-17848"/>
                <a:lumOff val="-745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pl-PL" sz="1400" kern="1200"/>
            <a:t>🟩 Root Cause: Internal resistance to change and a profit-driven mindset.</a:t>
          </a:r>
          <a:endParaRPr lang="en-US" sz="1400" kern="1200"/>
        </a:p>
      </dsp:txBody>
      <dsp:txXfrm>
        <a:off x="108746" y="2414906"/>
        <a:ext cx="6278558" cy="20101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E2FD8-8AEE-4DDF-99B8-5FEC597C78CF}">
      <dsp:nvSpPr>
        <dsp:cNvPr id="0" name=""/>
        <dsp:cNvSpPr/>
      </dsp:nvSpPr>
      <dsp:spPr>
        <a:xfrm>
          <a:off x="0" y="148760"/>
          <a:ext cx="5780639" cy="90250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pl-PL" sz="2200" kern="1200" dirty="0" err="1">
              <a:latin typeface="Univers Condensed"/>
            </a:rPr>
            <a:t>Managment</a:t>
          </a:r>
          <a:r>
            <a:rPr lang="pl-PL" sz="2200" kern="1200" dirty="0">
              <a:latin typeface="Univers Condensed"/>
            </a:rPr>
            <a:t> and </a:t>
          </a:r>
          <a:r>
            <a:rPr lang="pl-PL" sz="2200" kern="1200" dirty="0" err="1">
              <a:latin typeface="Univers Condensed"/>
            </a:rPr>
            <a:t>Strategy</a:t>
          </a:r>
          <a:r>
            <a:rPr lang="pl-PL" sz="2200" kern="1200" dirty="0">
              <a:latin typeface="Univers Condensed"/>
            </a:rPr>
            <a:t>: Focus on profit, not </a:t>
          </a:r>
          <a:r>
            <a:rPr lang="pl-PL" sz="2200" kern="1200" dirty="0"/>
            <a:t>sustainability.</a:t>
          </a:r>
        </a:p>
      </dsp:txBody>
      <dsp:txXfrm>
        <a:off x="44057" y="192817"/>
        <a:ext cx="5692525" cy="814394"/>
      </dsp:txXfrm>
    </dsp:sp>
    <dsp:sp modelId="{A4250B58-0524-423E-8C83-D021100C3B00}">
      <dsp:nvSpPr>
        <dsp:cNvPr id="0" name=""/>
        <dsp:cNvSpPr/>
      </dsp:nvSpPr>
      <dsp:spPr>
        <a:xfrm>
          <a:off x="0" y="1114628"/>
          <a:ext cx="5780639" cy="902508"/>
        </a:xfrm>
        <a:prstGeom prst="roundRect">
          <a:avLst/>
        </a:prstGeom>
        <a:solidFill>
          <a:schemeClr val="accent2">
            <a:hueOff val="-332684"/>
            <a:satOff val="2054"/>
            <a:lumOff val="-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pl-PL" sz="2200" kern="1200" dirty="0">
              <a:latin typeface="Univers Condensed"/>
            </a:rPr>
            <a:t>Technology: </a:t>
          </a:r>
          <a:r>
            <a:rPr lang="pl-PL" sz="2200" kern="1200" dirty="0" err="1">
              <a:latin typeface="Univers Condensed"/>
            </a:rPr>
            <a:t>Dependence</a:t>
          </a:r>
          <a:r>
            <a:rPr lang="pl-PL" sz="2200" kern="1200" dirty="0">
              <a:latin typeface="Univers Condensed"/>
            </a:rPr>
            <a:t> on </a:t>
          </a:r>
          <a:r>
            <a:rPr lang="pl-PL" sz="2200" kern="1200" dirty="0" err="1">
              <a:latin typeface="Univers Condensed"/>
            </a:rPr>
            <a:t>hybrid</a:t>
          </a:r>
          <a:r>
            <a:rPr lang="pl-PL" sz="2200" kern="1200" dirty="0">
              <a:latin typeface="Univers Condensed"/>
            </a:rPr>
            <a:t> </a:t>
          </a:r>
          <a:r>
            <a:rPr lang="pl-PL" sz="2200" kern="1200" dirty="0" err="1">
              <a:latin typeface="Univers Condensed"/>
            </a:rPr>
            <a:t>models</a:t>
          </a:r>
          <a:r>
            <a:rPr lang="pl-PL" sz="2200" kern="1200" dirty="0">
              <a:latin typeface="Univers Condensed"/>
            </a:rPr>
            <a:t>, </a:t>
          </a:r>
          <a:r>
            <a:rPr lang="pl-PL" sz="2200" kern="1200" dirty="0" err="1">
              <a:latin typeface="Univers Condensed"/>
            </a:rPr>
            <a:t>slow</a:t>
          </a:r>
          <a:r>
            <a:rPr lang="pl-PL" sz="2200" kern="1200" dirty="0">
              <a:latin typeface="Univers Condensed"/>
            </a:rPr>
            <a:t> EV </a:t>
          </a:r>
          <a:r>
            <a:rPr lang="pl-PL" sz="2200" kern="1200" dirty="0" err="1">
              <a:latin typeface="Univers Condensed"/>
            </a:rPr>
            <a:t>transactions</a:t>
          </a:r>
          <a:r>
            <a:rPr lang="pl-PL" sz="2200" kern="1200" dirty="0">
              <a:latin typeface="Univers Condensed"/>
            </a:rPr>
            <a:t>.</a:t>
          </a:r>
          <a:endParaRPr lang="pl-PL" sz="2200" kern="1200" dirty="0"/>
        </a:p>
      </dsp:txBody>
      <dsp:txXfrm>
        <a:off x="44057" y="1158685"/>
        <a:ext cx="5692525" cy="814394"/>
      </dsp:txXfrm>
    </dsp:sp>
    <dsp:sp modelId="{B8B10B9C-3D1E-4533-A6D1-30C5D79E8A08}">
      <dsp:nvSpPr>
        <dsp:cNvPr id="0" name=""/>
        <dsp:cNvSpPr/>
      </dsp:nvSpPr>
      <dsp:spPr>
        <a:xfrm>
          <a:off x="0" y="2080497"/>
          <a:ext cx="5780639" cy="902508"/>
        </a:xfrm>
        <a:prstGeom prst="roundRect">
          <a:avLst/>
        </a:prstGeom>
        <a:solidFill>
          <a:schemeClr val="accent2">
            <a:hueOff val="-665368"/>
            <a:satOff val="4108"/>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pl-PL" sz="2200" kern="1200" dirty="0">
              <a:latin typeface="Univers Condensed"/>
            </a:rPr>
            <a:t>Marketing: </a:t>
          </a:r>
          <a:r>
            <a:rPr lang="pl-PL" sz="2200" kern="1200" dirty="0" err="1">
              <a:latin typeface="Univers Condensed"/>
            </a:rPr>
            <a:t>Misleading</a:t>
          </a:r>
          <a:r>
            <a:rPr lang="pl-PL" sz="2200" kern="1200" dirty="0">
              <a:latin typeface="Univers Condensed"/>
            </a:rPr>
            <a:t> </a:t>
          </a:r>
          <a:r>
            <a:rPr lang="pl-PL" sz="2200" kern="1200" dirty="0" err="1">
              <a:latin typeface="Univers Condensed"/>
            </a:rPr>
            <a:t>green</a:t>
          </a:r>
          <a:r>
            <a:rPr lang="pl-PL" sz="2200" kern="1200" dirty="0">
              <a:latin typeface="Univers Condensed"/>
            </a:rPr>
            <a:t> </a:t>
          </a:r>
          <a:r>
            <a:rPr lang="pl-PL" sz="2200" kern="1200" dirty="0" err="1">
              <a:latin typeface="Univers Condensed"/>
            </a:rPr>
            <a:t>claims</a:t>
          </a:r>
          <a:r>
            <a:rPr lang="pl-PL" sz="2200" kern="1200" dirty="0">
              <a:latin typeface="Univers Condensed"/>
            </a:rPr>
            <a:t>, </a:t>
          </a:r>
          <a:r>
            <a:rPr lang="pl-PL" sz="2200" kern="1200" dirty="0" err="1">
              <a:latin typeface="Univers Condensed"/>
            </a:rPr>
            <a:t>overpromising</a:t>
          </a:r>
          <a:r>
            <a:rPr lang="pl-PL" sz="2200" kern="1200" dirty="0">
              <a:latin typeface="Univers Condensed"/>
            </a:rPr>
            <a:t> </a:t>
          </a:r>
          <a:r>
            <a:rPr lang="pl-PL" sz="2200" kern="1200" dirty="0" err="1">
              <a:latin typeface="Univers Condensed"/>
            </a:rPr>
            <a:t>results</a:t>
          </a:r>
          <a:r>
            <a:rPr lang="pl-PL" sz="2200" kern="1200" dirty="0">
              <a:latin typeface="Univers Condensed"/>
            </a:rPr>
            <a:t>.</a:t>
          </a:r>
          <a:endParaRPr lang="pl-PL" sz="2200" kern="1200" dirty="0"/>
        </a:p>
      </dsp:txBody>
      <dsp:txXfrm>
        <a:off x="44057" y="2124554"/>
        <a:ext cx="5692525" cy="814394"/>
      </dsp:txXfrm>
    </dsp:sp>
    <dsp:sp modelId="{AEBAF79B-9B84-41A3-A4B6-88446CCD4643}">
      <dsp:nvSpPr>
        <dsp:cNvPr id="0" name=""/>
        <dsp:cNvSpPr/>
      </dsp:nvSpPr>
      <dsp:spPr>
        <a:xfrm>
          <a:off x="0" y="3046366"/>
          <a:ext cx="5780639" cy="902508"/>
        </a:xfrm>
        <a:prstGeom prst="roundRect">
          <a:avLst/>
        </a:prstGeom>
        <a:solidFill>
          <a:schemeClr val="accent2">
            <a:hueOff val="-998051"/>
            <a:satOff val="6162"/>
            <a:lumOff val="-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pl-PL" sz="2200" kern="1200" dirty="0">
              <a:latin typeface="Univers Condensed"/>
            </a:rPr>
            <a:t>Policy and Regulation: Lobbying </a:t>
          </a:r>
          <a:r>
            <a:rPr lang="pl-PL" sz="2200" kern="1200" dirty="0"/>
            <a:t>against stricter emission rules (Cox, 2023).</a:t>
          </a:r>
        </a:p>
      </dsp:txBody>
      <dsp:txXfrm>
        <a:off x="44057" y="3090423"/>
        <a:ext cx="5692525" cy="814394"/>
      </dsp:txXfrm>
    </dsp:sp>
    <dsp:sp modelId="{7B532E42-BD32-4132-B22B-0B5D67501A12}">
      <dsp:nvSpPr>
        <dsp:cNvPr id="0" name=""/>
        <dsp:cNvSpPr/>
      </dsp:nvSpPr>
      <dsp:spPr>
        <a:xfrm>
          <a:off x="0" y="4012235"/>
          <a:ext cx="5780639" cy="902508"/>
        </a:xfrm>
        <a:prstGeom prst="roundRect">
          <a:avLst/>
        </a:prstGeom>
        <a:solidFill>
          <a:schemeClr val="accent2">
            <a:hueOff val="-1330735"/>
            <a:satOff val="8216"/>
            <a:lumOff val="-11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pl-PL" sz="2200" kern="1200" dirty="0">
              <a:latin typeface="Univers Condensed"/>
            </a:rPr>
            <a:t>External Pressure:</a:t>
          </a:r>
          <a:r>
            <a:rPr lang="pl-PL" sz="2200" kern="1200" dirty="0"/>
            <a:t>Competition and consumer demand for green products.</a:t>
          </a:r>
        </a:p>
      </dsp:txBody>
      <dsp:txXfrm>
        <a:off x="44057" y="4056292"/>
        <a:ext cx="5692525" cy="8143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286D2-001F-495D-9EA9-7C5B9499E5FC}">
      <dsp:nvSpPr>
        <dsp:cNvPr id="0" name=""/>
        <dsp:cNvSpPr/>
      </dsp:nvSpPr>
      <dsp:spPr>
        <a:xfrm>
          <a:off x="5594" y="0"/>
          <a:ext cx="11447261" cy="304698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b="1" kern="1200"/>
            <a:t>Thank you for your attention! We hope this presentation has provided valuable insights into the issue of Greenwashing in the Automobile Industry.</a:t>
          </a:r>
          <a:endParaRPr lang="en-GB" sz="4600" kern="1200"/>
        </a:p>
      </dsp:txBody>
      <dsp:txXfrm>
        <a:off x="94837" y="89243"/>
        <a:ext cx="11268775" cy="2868502"/>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BC529-8773-4D02-8CFA-ADB515C5CBA3}" type="datetime1">
              <a:rPr lang="en-GB" smtClean="0"/>
              <a:t>14/11/2025</a:t>
            </a:fld>
            <a:endParaRPr lang="en-GB"/>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0168E-626C-4E60-93C0-A00D25609468}" type="slidenum">
              <a:rPr lang="en-GB" smtClean="0"/>
              <a:t>‹#›</a:t>
            </a:fld>
            <a:endParaRPr lang="en-GB"/>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777525A-FAFB-4452-AC36-0F7189B7A6A9}" type="datetime1">
              <a:rPr lang="en-GB" noProof="0" smtClean="0"/>
              <a:t>14/11/2025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B3AB32-59DF-41F1-9618-EDFBF5049629}" type="slidenum">
              <a:rPr lang="en-GB" noProof="0" smtClean="0"/>
              <a:t>‹#›</a:t>
            </a:fld>
            <a:endParaRPr lang="en-GB" noProof="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1</a:t>
            </a:fld>
            <a:endParaRPr lang="en-GB" noProof="0"/>
          </a:p>
        </p:txBody>
      </p:sp>
    </p:spTree>
    <p:extLst>
      <p:ext uri="{BB962C8B-B14F-4D97-AF65-F5344CB8AC3E}">
        <p14:creationId xmlns:p14="http://schemas.microsoft.com/office/powerpoint/2010/main" val="997964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noProof="0" smtClean="0"/>
              <a:t>3</a:t>
            </a:fld>
            <a:endParaRPr lang="en-GB" noProof="0"/>
          </a:p>
        </p:txBody>
      </p:sp>
    </p:spTree>
    <p:extLst>
      <p:ext uri="{BB962C8B-B14F-4D97-AF65-F5344CB8AC3E}">
        <p14:creationId xmlns:p14="http://schemas.microsoft.com/office/powerpoint/2010/main" val="1879809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5</a:t>
            </a:fld>
            <a:endParaRPr lang="en-GB"/>
          </a:p>
        </p:txBody>
      </p:sp>
    </p:spTree>
    <p:extLst>
      <p:ext uri="{BB962C8B-B14F-4D97-AF65-F5344CB8AC3E}">
        <p14:creationId xmlns:p14="http://schemas.microsoft.com/office/powerpoint/2010/main" val="350511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75DEF5-2F9A-AED9-A98C-B2F34657A5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F07DCE-D915-069F-9BA4-2595F4D1D1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D55645-795D-32C6-7D0F-F8B3864E1519}"/>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AEE518CA-ED97-6F27-8D4E-BB803B6EAACE}"/>
              </a:ext>
            </a:extLst>
          </p:cNvPr>
          <p:cNvSpPr>
            <a:spLocks noGrp="1"/>
          </p:cNvSpPr>
          <p:nvPr>
            <p:ph type="sldNum" sz="quarter" idx="5"/>
          </p:nvPr>
        </p:nvSpPr>
        <p:spPr/>
        <p:txBody>
          <a:bodyPr rtlCol="0"/>
          <a:lstStyle/>
          <a:p>
            <a:pPr rtl="0"/>
            <a:fld id="{C6B3AB32-59DF-41F1-9618-EDFBF5049629}" type="slidenum">
              <a:rPr lang="en-GB" smtClean="0"/>
              <a:t>6</a:t>
            </a:fld>
            <a:endParaRPr lang="en-GB"/>
          </a:p>
        </p:txBody>
      </p:sp>
    </p:spTree>
    <p:extLst>
      <p:ext uri="{BB962C8B-B14F-4D97-AF65-F5344CB8AC3E}">
        <p14:creationId xmlns:p14="http://schemas.microsoft.com/office/powerpoint/2010/main" val="27269527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0A0AC9-D978-9809-D581-A28CABDB53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8F247-68B4-383D-B90E-F74A369CF7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72BADA-91D5-BEC0-9D19-8E9AB82A4371}"/>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F5BE4000-6695-DE1D-C34B-7E5D3E31283B}"/>
              </a:ext>
            </a:extLst>
          </p:cNvPr>
          <p:cNvSpPr>
            <a:spLocks noGrp="1"/>
          </p:cNvSpPr>
          <p:nvPr>
            <p:ph type="sldNum" sz="quarter" idx="5"/>
          </p:nvPr>
        </p:nvSpPr>
        <p:spPr/>
        <p:txBody>
          <a:bodyPr rtlCol="0"/>
          <a:lstStyle/>
          <a:p>
            <a:pPr rtl="0"/>
            <a:fld id="{C6B3AB32-59DF-41F1-9618-EDFBF5049629}" type="slidenum">
              <a:rPr lang="en-GB" smtClean="0"/>
              <a:t>7</a:t>
            </a:fld>
            <a:endParaRPr lang="en-GB"/>
          </a:p>
        </p:txBody>
      </p:sp>
    </p:spTree>
    <p:extLst>
      <p:ext uri="{BB962C8B-B14F-4D97-AF65-F5344CB8AC3E}">
        <p14:creationId xmlns:p14="http://schemas.microsoft.com/office/powerpoint/2010/main" val="1732268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AAAE5B-4223-D8E7-2DC5-917435741C0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AD378A4A-B4E6-BA4F-D5B0-E7BB8B444D6A}"/>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AB58C7C-F92C-0D6C-50A0-DB801EB809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118769-6233-4F48-A5CB-748AFB491250}"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4E15F-4BB4-BDD0-37EE-96EA491771C5}"/>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A8C86951-35E4-7BCD-5928-59A7E92C0CA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Greenwashing in Toyota is a big lesson for other companies.</a:t>
            </a:r>
            <a:br>
              <a:rPr lang="en-US"/>
            </a:br>
            <a:r>
              <a:rPr lang="en-US"/>
              <a:t>It shows that this problem can grow when a company wants to look good but does not make real changes.</a:t>
            </a:r>
            <a:br>
              <a:rPr lang="en-US"/>
            </a:br>
            <a:r>
              <a:rPr lang="en-US"/>
              <a:t>It is not only about adverts or words in marketing. It is about how the company makes decisions and what leaders believe.</a:t>
            </a:r>
            <a:br>
              <a:rPr lang="en-US"/>
            </a:br>
            <a:r>
              <a:rPr lang="en-US"/>
              <a:t>Toyota was famous for the Prius and many people trusted it. But now the trust is smaller, because people see that Toyota talks more about being green than it really is.</a:t>
            </a:r>
            <a:br>
              <a:rPr lang="en-US"/>
            </a:br>
            <a:r>
              <a:rPr lang="en-US"/>
              <a:t>This shows how easy it is to lose a good reputation if the company is not honest.</a:t>
            </a:r>
          </a:p>
        </p:txBody>
      </p:sp>
      <p:sp>
        <p:nvSpPr>
          <p:cNvPr id="4" name="Slide Number Placeholder 3">
            <a:extLst>
              <a:ext uri="{FF2B5EF4-FFF2-40B4-BE49-F238E27FC236}">
                <a16:creationId xmlns:a16="http://schemas.microsoft.com/office/drawing/2014/main" id="{538E21B0-350C-36F5-1D33-D46CC37863E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F0DE75-A701-4AF9-9F55-2D9C190467AC}"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8CE0F2-D755-3531-257A-DA6668AB507E}"/>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650F748-6B6B-63E6-DEB2-68E6CF6B7344}"/>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To stop greenwashing, everyone must work together.</a:t>
            </a:r>
            <a:br>
              <a:rPr lang="en-US"/>
            </a:br>
            <a:r>
              <a:rPr lang="en-US"/>
              <a:t>Companies need to tell the truth and show real numbers about pollution and emissions.</a:t>
            </a:r>
            <a:br>
              <a:rPr lang="en-US"/>
            </a:br>
            <a:r>
              <a:rPr lang="en-US"/>
              <a:t>Governments should make strong rules, so no one can lie about being green.</a:t>
            </a:r>
            <a:br>
              <a:rPr lang="en-US"/>
            </a:br>
            <a:r>
              <a:rPr lang="en-US"/>
              <a:t>Customers also have power. When people read and check information before buying, they can choose better.</a:t>
            </a:r>
            <a:br>
              <a:rPr lang="en-US"/>
            </a:br>
            <a:r>
              <a:rPr lang="en-US"/>
              <a:t>I believe that only honesty and real action can help our planet and make the car industry truly sustainable, not just green in words.</a:t>
            </a:r>
          </a:p>
        </p:txBody>
      </p:sp>
      <p:sp>
        <p:nvSpPr>
          <p:cNvPr id="4" name="Slide Number Placeholder 3">
            <a:extLst>
              <a:ext uri="{FF2B5EF4-FFF2-40B4-BE49-F238E27FC236}">
                <a16:creationId xmlns:a16="http://schemas.microsoft.com/office/drawing/2014/main" id="{A9DF5B2A-40C7-E98D-163F-DD6EE04630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06BDE68-8D07-4382-8844-77AFBCE02922}" type="slidenum">
              <a:t>13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2500" kern="1200" dirty="0">
                <a:solidFill>
                  <a:schemeClr val="tx1"/>
                </a:solidFill>
                <a:effectLst/>
                <a:latin typeface="Arial" panose="020B0604020202020204" pitchFamily="34" charset="0"/>
                <a:ea typeface="+mn-ea"/>
                <a:cs typeface="Arial" panose="020B0604020202020204" pitchFamily="34" charset="0"/>
              </a:rPr>
              <a:t>A Root Cause Analysis (RCA) of greenwashing in the automotive sector reveals a combination of external pressure, which includes intense competition and implementing competitive pressure. The profit motives and cost avoidance often include more financial gains, creating a green image to create short-term return (Näsman and Ballor, 2024). </a:t>
            </a:r>
            <a:endParaRPr lang="en-IN" sz="25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640092-0341-4CD5-838F-25DE9C7A9084}"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072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2100" kern="1200" dirty="0">
                <a:solidFill>
                  <a:schemeClr val="tx1"/>
                </a:solidFill>
                <a:effectLst/>
                <a:latin typeface="Arial" panose="020B0604020202020204" pitchFamily="34" charset="0"/>
                <a:ea typeface="+mn-ea"/>
                <a:cs typeface="Arial" panose="020B0604020202020204" pitchFamily="34" charset="0"/>
              </a:rPr>
              <a:t>Greenwashing creates significant adverse effects on a company’s brand image and credibility, which significantly impacts on trust of individual investors. The negative brand perceptions damage the company's market, leading to less </a:t>
            </a:r>
            <a:r>
              <a:rPr lang="en-US" sz="2100" kern="1200" dirty="0" err="1">
                <a:solidFill>
                  <a:schemeClr val="tx1"/>
                </a:solidFill>
                <a:effectLst/>
                <a:latin typeface="Arial" panose="020B0604020202020204" pitchFamily="34" charset="0"/>
                <a:ea typeface="+mn-ea"/>
                <a:cs typeface="Arial" panose="020B0604020202020204" pitchFamily="34" charset="0"/>
              </a:rPr>
              <a:t>favourable</a:t>
            </a:r>
            <a:r>
              <a:rPr lang="en-US" sz="2100" kern="1200" dirty="0">
                <a:solidFill>
                  <a:schemeClr val="tx1"/>
                </a:solidFill>
                <a:effectLst/>
                <a:latin typeface="Arial" panose="020B0604020202020204" pitchFamily="34" charset="0"/>
                <a:ea typeface="+mn-ea"/>
                <a:cs typeface="Arial" panose="020B0604020202020204" pitchFamily="34" charset="0"/>
              </a:rPr>
              <a:t> financing terms. </a:t>
            </a:r>
            <a:endParaRPr lang="en-IN" sz="2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9640092-0341-4CD5-838F-25DE9C7A9084}" type="slidenum">
              <a:rPr lang="en-IN" smtClean="0"/>
              <a:t>15</a:t>
            </a:fld>
            <a:endParaRPr lang="en-IN"/>
          </a:p>
        </p:txBody>
      </p:sp>
    </p:spTree>
    <p:extLst>
      <p:ext uri="{BB962C8B-B14F-4D97-AF65-F5344CB8AC3E}">
        <p14:creationId xmlns:p14="http://schemas.microsoft.com/office/powerpoint/2010/main" val="1502886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accent1"/>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7605951" y="5956137"/>
            <a:ext cx="2844800" cy="365125"/>
          </a:xfrm>
        </p:spPr>
        <p:txBody>
          <a:bodyPr rtlCol="0"/>
          <a:lstStyle>
            <a:lvl1pPr>
              <a:defRPr>
                <a:solidFill>
                  <a:schemeClr val="accent1">
                    <a:lumMod val="75000"/>
                    <a:lumOff val="25000"/>
                  </a:schemeClr>
                </a:solidFill>
              </a:defRPr>
            </a:lvl1pPr>
          </a:lstStyle>
          <a:p>
            <a:pPr rtl="0"/>
            <a:fld id="{303A4E85-D1CF-4174-8E96-0E716FE67106}" type="datetime1">
              <a:rPr lang="en-GB" noProof="0" smtClean="0"/>
              <a:t>14/11/2025</a:t>
            </a:fld>
            <a:endParaRPr lang="en-GB" noProof="0"/>
          </a:p>
        </p:txBody>
      </p:sp>
      <p:sp>
        <p:nvSpPr>
          <p:cNvPr id="5" name="Footer Placeholder 4"/>
          <p:cNvSpPr>
            <a:spLocks noGrp="1"/>
          </p:cNvSpPr>
          <p:nvPr>
            <p:ph type="ftr" sz="quarter" idx="11"/>
          </p:nvPr>
        </p:nvSpPr>
        <p:spPr>
          <a:xfrm>
            <a:off x="581192" y="5951811"/>
            <a:ext cx="6917210" cy="365125"/>
          </a:xfrm>
        </p:spPr>
        <p:txBody>
          <a:bodyPr rtlCol="0"/>
          <a:lstStyle>
            <a:lvl1pPr>
              <a:defRPr>
                <a:solidFill>
                  <a:schemeClr val="accent1">
                    <a:lumMod val="75000"/>
                    <a:lumOff val="25000"/>
                  </a:schemeClr>
                </a:solidFill>
              </a:defRPr>
            </a:lvl1pPr>
          </a:lstStyle>
          <a:p>
            <a:pPr rtl="0"/>
            <a:endParaRPr lang="en-GB" noProof="0"/>
          </a:p>
        </p:txBody>
      </p:sp>
      <p:sp>
        <p:nvSpPr>
          <p:cNvPr id="6" name="Slide Number Placeholder 5"/>
          <p:cNvSpPr>
            <a:spLocks noGrp="1"/>
          </p:cNvSpPr>
          <p:nvPr>
            <p:ph type="sldNum" sz="quarter" idx="12"/>
          </p:nvPr>
        </p:nvSpPr>
        <p:spPr>
          <a:xfrm>
            <a:off x="10558300" y="5956137"/>
            <a:ext cx="1016440"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03018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581192" y="2180496"/>
            <a:ext cx="11029615" cy="367830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DCA11A-9768-448A-88A0-EBE3646E26CE}" type="datetime1">
              <a:rPr lang="en-GB" noProof="0" smtClean="0"/>
              <a:t>14/11/2025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558300" y="5956137"/>
            <a:ext cx="1052508"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39981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hasCustomPrompt="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1FEDAE78-A3F9-426C-8A41-9692E3443471}" type="datetime1">
              <a:rPr lang="en-GB" noProof="0" smtClean="0"/>
              <a:t>14/11/2025</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0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581193" y="2228003"/>
            <a:ext cx="5422390"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88417" y="2228003"/>
            <a:ext cx="5422392" cy="363304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17F9CBD-9AAB-4D08-A1FC-12CB5054CF84}" type="datetime1">
              <a:rPr lang="en-GB" noProof="0" smtClean="0"/>
              <a:t>14/11/2025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68716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581194"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17709" y="2926052"/>
            <a:ext cx="5393100" cy="2934999"/>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9E97160-1FA1-4003-9894-A2FDBE217EB3}" type="datetime1">
              <a:rPr lang="en-GB" noProof="0" smtClean="0"/>
              <a:t>14/11/2025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428574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25F76C7B-B428-4E1D-8DC1-C83A59B39C9C}" type="datetime1">
              <a:rPr lang="en-GB" noProof="0" smtClean="0"/>
              <a:t>14/11/2025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rtlCol="0"/>
          <a:lstStyle/>
          <a:p>
            <a:pPr rtl="0"/>
            <a:r>
              <a:rPr lang="en-GB" noProof="0"/>
              <a:t>Click to edit Master title style</a:t>
            </a:r>
          </a:p>
        </p:txBody>
      </p:sp>
    </p:spTree>
    <p:extLst>
      <p:ext uri="{BB962C8B-B14F-4D97-AF65-F5344CB8AC3E}">
        <p14:creationId xmlns:p14="http://schemas.microsoft.com/office/powerpoint/2010/main" val="1164318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9227842-69A9-4D57-8696-571A640FF47C}" type="datetime1">
              <a:rPr lang="en-GB" noProof="0" smtClean="0"/>
              <a:t>14/11/2025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12690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rtlCol="0" anchor="ctr"/>
          <a:lstStyle>
            <a:lvl1pPr algn="l">
              <a:defRPr sz="2000" b="0">
                <a:solidFill>
                  <a:schemeClr val="accent1">
                    <a:lumMod val="75000"/>
                    <a:lumOff val="25000"/>
                  </a:schemeClr>
                </a:solidFill>
              </a:defRPr>
            </a:lvl1pPr>
          </a:lstStyle>
          <a:p>
            <a:pPr rtl="0"/>
            <a:r>
              <a:rPr lang="en-GB" noProof="0"/>
              <a:t>Click to edit Master title style</a:t>
            </a:r>
          </a:p>
        </p:txBody>
      </p:sp>
      <p:sp>
        <p:nvSpPr>
          <p:cNvPr id="3" name="Content Placeholder 2"/>
          <p:cNvSpPr>
            <a:spLocks noGrp="1"/>
          </p:cNvSpPr>
          <p:nvPr>
            <p:ph idx="1" hasCustomPrompt="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accent1">
                    <a:lumMod val="75000"/>
                    <a:lumOff val="25000"/>
                  </a:schemeClr>
                </a:solidFill>
              </a:defRPr>
            </a:lvl1pPr>
          </a:lstStyle>
          <a:p>
            <a:pPr rtl="0"/>
            <a:fld id="{B6D4024D-709A-489C-A1E0-404FC4EC40E9}" type="datetime1">
              <a:rPr lang="en-GB" noProof="0" smtClean="0"/>
              <a:t>14/11/2025</a:t>
            </a:fld>
            <a:endParaRPr lang="en-GB" noProof="0"/>
          </a:p>
        </p:txBody>
      </p:sp>
      <p:sp>
        <p:nvSpPr>
          <p:cNvPr id="6" name="Footer Placeholder 5"/>
          <p:cNvSpPr>
            <a:spLocks noGrp="1"/>
          </p:cNvSpPr>
          <p:nvPr>
            <p:ph type="ftr" sz="quarter" idx="11"/>
          </p:nvPr>
        </p:nvSpPr>
        <p:spPr/>
        <p:txBody>
          <a:bodyPr rtlCol="0"/>
          <a:lstStyle>
            <a:lvl1pPr>
              <a:defRPr>
                <a:solidFill>
                  <a:schemeClr val="accent1">
                    <a:lumMod val="75000"/>
                    <a:lumOff val="25000"/>
                  </a:schemeClr>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2329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FFEA7D9-67F6-4FDA-9663-2C4F43E353A1}" type="datetime1">
              <a:rPr lang="en-GB" noProof="0" smtClean="0"/>
              <a:t>14/11/2025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28080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nchor="t"/>
          <a:lstStyle>
            <a:lvl1pPr algn="l">
              <a:defRPr/>
            </a:lvl1pPr>
            <a:lvl2pPr algn="l">
              <a:defRPr/>
            </a:lvl2pPr>
            <a:lvl3pPr algn="l">
              <a:defRPr/>
            </a:lvl3pPr>
            <a:lvl4pPr algn="l">
              <a:defRPr/>
            </a:lvl4pPr>
            <a:lvl5pPr algn="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EBFDA4C-4741-4614-8CF1-6BBCA681C2EE}" type="datetime1">
              <a:rPr lang="en-GB" noProof="0" smtClean="0"/>
              <a:t>14/11/2025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547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774923" y="675726"/>
            <a:ext cx="7896279" cy="5183073"/>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8993673" y="5956137"/>
            <a:ext cx="1328141" cy="365125"/>
          </a:xfrm>
        </p:spPr>
        <p:txBody>
          <a:bodyPr rtlCol="0"/>
          <a:lstStyle>
            <a:lvl1pPr>
              <a:defRPr>
                <a:solidFill>
                  <a:schemeClr val="accent1">
                    <a:lumMod val="75000"/>
                    <a:lumOff val="25000"/>
                  </a:schemeClr>
                </a:solidFill>
              </a:defRPr>
            </a:lvl1pPr>
          </a:lstStyle>
          <a:p>
            <a:pPr rtl="0"/>
            <a:fld id="{0663A167-FB84-446A-9868-9338781AA304}" type="datetime1">
              <a:rPr lang="en-GB" noProof="0" smtClean="0"/>
              <a:t>14/11/2025</a:t>
            </a:fld>
            <a:endParaRPr lang="en-GB" noProof="0"/>
          </a:p>
        </p:txBody>
      </p:sp>
      <p:sp>
        <p:nvSpPr>
          <p:cNvPr id="5" name="Footer Placeholder 4"/>
          <p:cNvSpPr>
            <a:spLocks noGrp="1"/>
          </p:cNvSpPr>
          <p:nvPr>
            <p:ph type="ftr" sz="quarter" idx="11"/>
          </p:nvPr>
        </p:nvSpPr>
        <p:spPr>
          <a:xfrm>
            <a:off x="774923" y="5951811"/>
            <a:ext cx="7896279" cy="365125"/>
          </a:xfrm>
        </p:spPr>
        <p:txBody>
          <a:bodyPr rtlCol="0"/>
          <a:lstStyle/>
          <a:p>
            <a:pPr rtl="0"/>
            <a:endParaRPr lang="en-GB" noProof="0"/>
          </a:p>
        </p:txBody>
      </p:sp>
      <p:sp>
        <p:nvSpPr>
          <p:cNvPr id="6" name="Slide Number Placeholder 5"/>
          <p:cNvSpPr>
            <a:spLocks noGrp="1"/>
          </p:cNvSpPr>
          <p:nvPr>
            <p:ph type="sldNum" sz="quarter" idx="12"/>
          </p:nvPr>
        </p:nvSpPr>
        <p:spPr>
          <a:xfrm>
            <a:off x="10446615" y="5956137"/>
            <a:ext cx="1164195" cy="365125"/>
          </a:xfrm>
        </p:spPr>
        <p:txBody>
          <a:bodyPr rtlCol="0"/>
          <a:lstStyle>
            <a:lvl1pPr>
              <a:defRPr>
                <a:solidFill>
                  <a:schemeClr val="accent1">
                    <a:lumMod val="75000"/>
                    <a:lumOff val="25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91526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and Subtitle">
    <p:bg>
      <p:bgPr>
        <a:gradFill>
          <a:gsLst>
            <a:gs pos="0">
              <a:srgbClr val="316CFC"/>
            </a:gs>
            <a:gs pos="100000">
              <a:srgbClr val="0343DF"/>
            </a:gs>
          </a:gsLst>
          <a:lin ang="12600000"/>
        </a:gra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684CB40D-C562-CB38-25FE-B11F565B4A98}"/>
              </a:ext>
              <a:ext uri="{C183D7F6-B498-43B3-948B-1728B52AA6E4}">
                <adec:decorative xmlns:adec="http://schemas.microsoft.com/office/drawing/2017/decorative" val="1"/>
              </a:ext>
            </a:extLst>
          </p:cNvPr>
          <p:cNvPicPr>
            <a:picLocks noChangeAspect="1"/>
          </p:cNvPicPr>
          <p:nvPr/>
        </p:nvPicPr>
        <p:blipFill>
          <a:blip r:embed="rId2"/>
          <a:srcRect/>
          <a:stretch>
            <a:fillRect/>
          </a:stretch>
        </p:blipFill>
        <p:spPr>
          <a:xfrm>
            <a:off x="0" y="0"/>
            <a:ext cx="12192006" cy="6858000"/>
          </a:xfrm>
          <a:prstGeom prst="rect">
            <a:avLst/>
          </a:prstGeom>
          <a:noFill/>
          <a:ln cap="flat">
            <a:noFill/>
          </a:ln>
        </p:spPr>
      </p:pic>
      <p:sp>
        <p:nvSpPr>
          <p:cNvPr id="3" name="Title 1">
            <a:extLst>
              <a:ext uri="{FF2B5EF4-FFF2-40B4-BE49-F238E27FC236}">
                <a16:creationId xmlns:a16="http://schemas.microsoft.com/office/drawing/2014/main" id="{746B13BF-0845-F689-6389-5122B45B9F95}"/>
              </a:ext>
            </a:extLst>
          </p:cNvPr>
          <p:cNvSpPr txBox="1">
            <a:spLocks noGrp="1"/>
          </p:cNvSpPr>
          <p:nvPr>
            <p:ph type="title"/>
          </p:nvPr>
        </p:nvSpPr>
        <p:spPr>
          <a:xfrm>
            <a:off x="0" y="304796"/>
            <a:ext cx="12191996" cy="3215643"/>
          </a:xfrm>
        </p:spPr>
        <p:txBody>
          <a:bodyPr lIns="0" rIns="0" bIns="0" anchor="b" anchorCtr="1"/>
          <a:lstStyle>
            <a:lvl1pPr algn="ctr">
              <a:defRPr sz="6000" cap="all">
                <a:solidFill>
                  <a:srgbClr val="1CDFF5"/>
                </a:solidFill>
              </a:defRPr>
            </a:lvl1pPr>
          </a:lstStyle>
          <a:p>
            <a:pPr lvl="0"/>
            <a:r>
              <a:rPr lang="en-US"/>
              <a:t>Click to add title</a:t>
            </a:r>
          </a:p>
        </p:txBody>
      </p:sp>
      <p:sp>
        <p:nvSpPr>
          <p:cNvPr id="4" name="Subtitle 2">
            <a:extLst>
              <a:ext uri="{FF2B5EF4-FFF2-40B4-BE49-F238E27FC236}">
                <a16:creationId xmlns:a16="http://schemas.microsoft.com/office/drawing/2014/main" id="{B8A5F294-2362-3147-E484-5C0F79B18906}"/>
              </a:ext>
            </a:extLst>
          </p:cNvPr>
          <p:cNvSpPr txBox="1">
            <a:spLocks noGrp="1"/>
          </p:cNvSpPr>
          <p:nvPr>
            <p:ph type="subTitle" idx="4294967295"/>
          </p:nvPr>
        </p:nvSpPr>
        <p:spPr>
          <a:xfrm>
            <a:off x="0" y="3670630"/>
            <a:ext cx="12191996" cy="2577775"/>
          </a:xfrm>
        </p:spPr>
        <p:txBody>
          <a:bodyPr anchorCtr="1"/>
          <a:lstStyle>
            <a:lvl1pPr algn="ctr">
              <a:defRPr sz="3200" cap="all" spc="600">
                <a:cs typeface="Biome Light" pitchFamily="34"/>
              </a:defRPr>
            </a:lvl1pPr>
          </a:lstStyle>
          <a:p>
            <a:pPr lvl="0"/>
            <a:r>
              <a:rPr lang="en-US"/>
              <a:t>Click to add subtitle</a:t>
            </a:r>
          </a:p>
        </p:txBody>
      </p:sp>
    </p:spTree>
    <p:extLst>
      <p:ext uri="{BB962C8B-B14F-4D97-AF65-F5344CB8AC3E}">
        <p14:creationId xmlns:p14="http://schemas.microsoft.com/office/powerpoint/2010/main" val="19487643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and Content 3">
    <p:bg>
      <p:bgPr>
        <a:gradFill>
          <a:gsLst>
            <a:gs pos="0">
              <a:srgbClr val="316CFC"/>
            </a:gs>
            <a:gs pos="100000">
              <a:srgbClr val="0343DF"/>
            </a:gs>
          </a:gsLst>
          <a:lin ang="7800000"/>
        </a:gradFill>
        <a:effectLst/>
      </p:bgPr>
    </p:bg>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29987FE0-6C6C-D613-50F4-A824F1AEB68E}"/>
              </a:ext>
            </a:extLst>
          </p:cNvPr>
          <p:cNvGrpSpPr/>
          <p:nvPr/>
        </p:nvGrpSpPr>
        <p:grpSpPr>
          <a:xfrm>
            <a:off x="0" y="-6345"/>
            <a:ext cx="12185768" cy="6864345"/>
            <a:chOff x="0" y="-6345"/>
            <a:chExt cx="12185768" cy="6864345"/>
          </a:xfrm>
        </p:grpSpPr>
        <p:sp>
          <p:nvSpPr>
            <p:cNvPr id="3" name="Rectangle 3">
              <a:extLst>
                <a:ext uri="{FF2B5EF4-FFF2-40B4-BE49-F238E27FC236}">
                  <a16:creationId xmlns:a16="http://schemas.microsoft.com/office/drawing/2014/main" id="{0EB4C5CB-3190-D1BD-0776-93432D5E2D29}"/>
                </a:ext>
                <a:ext uri="{C183D7F6-B498-43B3-948B-1728B52AA6E4}">
                  <adec:decorative xmlns:adec="http://schemas.microsoft.com/office/drawing/2017/decorative" val="1"/>
                </a:ext>
              </a:extLst>
            </p:cNvPr>
            <p:cNvSpPr/>
            <p:nvPr/>
          </p:nvSpPr>
          <p:spPr>
            <a:xfrm>
              <a:off x="0" y="-6345"/>
              <a:ext cx="6160395" cy="6864345"/>
            </a:xfrm>
            <a:prstGeom prst="rect">
              <a:avLst/>
            </a:prstGeom>
            <a:solidFill>
              <a:srgbClr val="000000">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a:endParaRPr>
            </a:p>
          </p:txBody>
        </p:sp>
        <p:pic>
          <p:nvPicPr>
            <p:cNvPr id="4" name="Content Placeholder 14">
              <a:extLst>
                <a:ext uri="{FF2B5EF4-FFF2-40B4-BE49-F238E27FC236}">
                  <a16:creationId xmlns:a16="http://schemas.microsoft.com/office/drawing/2014/main" id="{9B25F112-25B9-1B01-BADE-E58267432EE0}"/>
                </a:ext>
                <a:ext uri="{C183D7F6-B498-43B3-948B-1728B52AA6E4}">
                  <adec:decorative xmlns:adec="http://schemas.microsoft.com/office/drawing/2017/decorative" val="1"/>
                </a:ext>
              </a:extLst>
            </p:cNvPr>
            <p:cNvPicPr>
              <a:picLocks noChangeAspect="1"/>
            </p:cNvPicPr>
            <p:nvPr/>
          </p:nvPicPr>
          <p:blipFill>
            <a:blip r:embed="rId2">
              <a:alphaModFix/>
            </a:blip>
            <a:srcRect/>
            <a:stretch>
              <a:fillRect/>
            </a:stretch>
          </p:blipFill>
          <p:spPr>
            <a:xfrm rot="5400013">
              <a:off x="5750267" y="410127"/>
              <a:ext cx="6845628" cy="6025374"/>
            </a:xfrm>
            <a:prstGeom prst="rect">
              <a:avLst/>
            </a:prstGeom>
            <a:noFill/>
            <a:ln cap="flat">
              <a:noFill/>
            </a:ln>
          </p:spPr>
        </p:pic>
        <p:grpSp>
          <p:nvGrpSpPr>
            <p:cNvPr id="5" name="Group 6">
              <a:extLst>
                <a:ext uri="{FF2B5EF4-FFF2-40B4-BE49-F238E27FC236}">
                  <a16:creationId xmlns:a16="http://schemas.microsoft.com/office/drawing/2014/main" id="{8A4F79A4-2CCD-B1A0-0CE8-A434B4068363}"/>
                </a:ext>
              </a:extLst>
            </p:cNvPr>
            <p:cNvGrpSpPr/>
            <p:nvPr/>
          </p:nvGrpSpPr>
          <p:grpSpPr>
            <a:xfrm>
              <a:off x="5304699" y="259579"/>
              <a:ext cx="584273" cy="390175"/>
              <a:chOff x="5304699" y="259579"/>
              <a:chExt cx="584273" cy="390175"/>
            </a:xfrm>
          </p:grpSpPr>
          <p:sp>
            <p:nvSpPr>
              <p:cNvPr id="6" name="Oval 7">
                <a:extLst>
                  <a:ext uri="{FF2B5EF4-FFF2-40B4-BE49-F238E27FC236}">
                    <a16:creationId xmlns:a16="http://schemas.microsoft.com/office/drawing/2014/main" id="{B541414B-5BD1-D172-343D-3301EF3B0EB8}"/>
                  </a:ext>
                  <a:ext uri="{C183D7F6-B498-43B3-948B-1728B52AA6E4}">
                    <adec:decorative xmlns:adec="http://schemas.microsoft.com/office/drawing/2017/decorative" val="1"/>
                  </a:ext>
                </a:extLst>
              </p:cNvPr>
              <p:cNvSpPr/>
              <p:nvPr/>
            </p:nvSpPr>
            <p:spPr>
              <a:xfrm rot="10799991">
                <a:off x="5744598" y="259579"/>
                <a:ext cx="144374" cy="14437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12701" cap="flat">
                <a:solidFill>
                  <a:srgbClr val="83A7FD">
                    <a:alpha val="49000"/>
                  </a:srgb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a:endParaRPr>
              </a:p>
            </p:txBody>
          </p:sp>
          <p:sp>
            <p:nvSpPr>
              <p:cNvPr id="7" name="Graphic 12">
                <a:extLst>
                  <a:ext uri="{FF2B5EF4-FFF2-40B4-BE49-F238E27FC236}">
                    <a16:creationId xmlns:a16="http://schemas.microsoft.com/office/drawing/2014/main" id="{4358A476-A4E3-26E5-4682-BB3D80FF3FC1}"/>
                  </a:ext>
                  <a:ext uri="{C183D7F6-B498-43B3-948B-1728B52AA6E4}">
                    <adec:decorative xmlns:adec="http://schemas.microsoft.com/office/drawing/2017/decorative" val="1"/>
                  </a:ext>
                </a:extLst>
              </p:cNvPr>
              <p:cNvSpPr/>
              <p:nvPr/>
            </p:nvSpPr>
            <p:spPr>
              <a:xfrm rot="10799991">
                <a:off x="5304699" y="549170"/>
                <a:ext cx="100584" cy="100584"/>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val f5"/>
                  <a:gd name="f14" fmla="val f6"/>
                  <a:gd name="f15" fmla="*/ f10 f0 1"/>
                  <a:gd name="f16" fmla="+- f14 0 f13"/>
                  <a:gd name="f17" fmla="*/ f15 1 f2"/>
                  <a:gd name="f18" fmla="*/ f16 1 91138"/>
                  <a:gd name="f19" fmla="*/ 91138 f16 1"/>
                  <a:gd name="f20" fmla="*/ 45569 f16 1"/>
                  <a:gd name="f21" fmla="*/ 0 f16 1"/>
                  <a:gd name="f22" fmla="+- f17 0 f1"/>
                  <a:gd name="f23" fmla="*/ f19 1 91138"/>
                  <a:gd name="f24" fmla="*/ f20 1 91138"/>
                  <a:gd name="f25" fmla="*/ f21 1 91138"/>
                  <a:gd name="f26" fmla="*/ f13 1 f18"/>
                  <a:gd name="f27" fmla="*/ f14 1 f18"/>
                  <a:gd name="f28" fmla="*/ f23 1 f18"/>
                  <a:gd name="f29" fmla="*/ f24 1 f18"/>
                  <a:gd name="f30" fmla="*/ f25 1 f18"/>
                  <a:gd name="f31" fmla="*/ f26 f11 1"/>
                  <a:gd name="f32" fmla="*/ f27 f11 1"/>
                  <a:gd name="f33" fmla="*/ f27 f12 1"/>
                  <a:gd name="f34" fmla="*/ f26 f12 1"/>
                  <a:gd name="f35" fmla="*/ f28 f11 1"/>
                  <a:gd name="f36" fmla="*/ f29 f12 1"/>
                  <a:gd name="f37" fmla="*/ f29 f11 1"/>
                  <a:gd name="f38" fmla="*/ f28 f12 1"/>
                  <a:gd name="f39" fmla="*/ f30 f11 1"/>
                  <a:gd name="f40" fmla="*/ f30 f12 1"/>
                </a:gdLst>
                <a:ahLst/>
                <a:cxnLst>
                  <a:cxn ang="3cd4">
                    <a:pos x="hc" y="t"/>
                  </a:cxn>
                  <a:cxn ang="0">
                    <a:pos x="r" y="vc"/>
                  </a:cxn>
                  <a:cxn ang="cd4">
                    <a:pos x="hc" y="b"/>
                  </a:cxn>
                  <a:cxn ang="cd2">
                    <a:pos x="l" y="vc"/>
                  </a:cxn>
                  <a:cxn ang="f22">
                    <a:pos x="f35" y="f36"/>
                  </a:cxn>
                  <a:cxn ang="f22">
                    <a:pos x="f37" y="f38"/>
                  </a:cxn>
                  <a:cxn ang="f22">
                    <a:pos x="f39" y="f36"/>
                  </a:cxn>
                  <a:cxn ang="f22">
                    <a:pos x="f37" y="f40"/>
                  </a:cxn>
                  <a:cxn ang="f22">
                    <a:pos x="f35" y="f36"/>
                  </a:cxn>
                </a:cxnLst>
                <a:rect l="f31" t="f34" r="f32" b="f33"/>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83A7FD">
                  <a:alpha val="49071"/>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a:endParaRPr>
              </a:p>
            </p:txBody>
          </p:sp>
        </p:grpSp>
      </p:grpSp>
      <p:sp>
        <p:nvSpPr>
          <p:cNvPr id="8" name="Title 1">
            <a:extLst>
              <a:ext uri="{FF2B5EF4-FFF2-40B4-BE49-F238E27FC236}">
                <a16:creationId xmlns:a16="http://schemas.microsoft.com/office/drawing/2014/main" id="{10CD87FE-E520-B45E-0F29-C0A81A6499AC}"/>
              </a:ext>
            </a:extLst>
          </p:cNvPr>
          <p:cNvSpPr txBox="1">
            <a:spLocks noGrp="1"/>
          </p:cNvSpPr>
          <p:nvPr>
            <p:ph type="title"/>
          </p:nvPr>
        </p:nvSpPr>
        <p:spPr>
          <a:xfrm>
            <a:off x="838203" y="365129"/>
            <a:ext cx="4466505" cy="1936863"/>
          </a:xfrm>
        </p:spPr>
        <p:txBody>
          <a:bodyPr anchor="b"/>
          <a:lstStyle>
            <a:lvl1pPr>
              <a:defRPr sz="3200" cap="all">
                <a:solidFill>
                  <a:srgbClr val="1CDFF5"/>
                </a:solidFill>
              </a:defRPr>
            </a:lvl1pPr>
          </a:lstStyle>
          <a:p>
            <a:pPr lvl="0"/>
            <a:r>
              <a:rPr lang="en-US"/>
              <a:t>Click to edit Master title style</a:t>
            </a:r>
          </a:p>
        </p:txBody>
      </p:sp>
      <p:cxnSp>
        <p:nvCxnSpPr>
          <p:cNvPr id="9" name="Straight Connector 4">
            <a:extLst>
              <a:ext uri="{FF2B5EF4-FFF2-40B4-BE49-F238E27FC236}">
                <a16:creationId xmlns:a16="http://schemas.microsoft.com/office/drawing/2014/main" id="{2BE762D6-7D11-0F81-8036-9AC470319322}"/>
              </a:ext>
              <a:ext uri="{C183D7F6-B498-43B3-948B-1728B52AA6E4}">
                <adec:decorative xmlns:adec="http://schemas.microsoft.com/office/drawing/2017/decorative" val="1"/>
              </a:ext>
            </a:extLst>
          </p:cNvPr>
          <p:cNvCxnSpPr/>
          <p:nvPr/>
        </p:nvCxnSpPr>
        <p:spPr>
          <a:xfrm>
            <a:off x="835834" y="2620496"/>
            <a:ext cx="4471663" cy="0"/>
          </a:xfrm>
          <a:prstGeom prst="straightConnector1">
            <a:avLst/>
          </a:prstGeom>
          <a:noFill/>
          <a:ln w="25402" cap="flat">
            <a:solidFill>
              <a:srgbClr val="022D94"/>
            </a:solidFill>
            <a:prstDash val="solid"/>
            <a:miter/>
          </a:ln>
        </p:spPr>
      </p:cxnSp>
      <p:sp>
        <p:nvSpPr>
          <p:cNvPr id="10" name="Content Placeholder 12">
            <a:extLst>
              <a:ext uri="{FF2B5EF4-FFF2-40B4-BE49-F238E27FC236}">
                <a16:creationId xmlns:a16="http://schemas.microsoft.com/office/drawing/2014/main" id="{FD69C78F-D408-14AA-0C1E-12AEA8FE7750}"/>
              </a:ext>
            </a:extLst>
          </p:cNvPr>
          <p:cNvSpPr txBox="1">
            <a:spLocks noGrp="1"/>
          </p:cNvSpPr>
          <p:nvPr>
            <p:ph idx="4294967295"/>
          </p:nvPr>
        </p:nvSpPr>
        <p:spPr>
          <a:xfrm>
            <a:off x="838203" y="3097850"/>
            <a:ext cx="4466505" cy="3405189"/>
          </a:xfrm>
        </p:spPr>
        <p:txBody>
          <a:bodyPr/>
          <a:lstStyle>
            <a:lvl1pPr>
              <a:lnSpc>
                <a:spcPct val="120000"/>
              </a:lnSpc>
              <a:spcAft>
                <a:spcPts val="600"/>
              </a:spcAft>
              <a:defRPr sz="1800">
                <a:solidFill>
                  <a:srgbClr val="FFFFFF"/>
                </a:solidFill>
                <a:latin typeface="Arial Nova"/>
              </a:defRPr>
            </a:lvl1pPr>
            <a:lvl2pPr>
              <a:lnSpc>
                <a:spcPct val="120000"/>
              </a:lnSpc>
              <a:spcBef>
                <a:spcPts val="1000"/>
              </a:spcBef>
              <a:spcAft>
                <a:spcPts val="600"/>
              </a:spcAft>
              <a:defRPr sz="1600"/>
            </a:lvl2pPr>
            <a:lvl3pPr>
              <a:lnSpc>
                <a:spcPct val="120000"/>
              </a:lnSpc>
              <a:spcBef>
                <a:spcPts val="1000"/>
              </a:spcBef>
              <a:spcAft>
                <a:spcPts val="600"/>
              </a:spcAft>
              <a:defRPr sz="1400"/>
            </a:lvl3pPr>
            <a:lvl4pPr>
              <a:lnSpc>
                <a:spcPct val="120000"/>
              </a:lnSpc>
              <a:spcBef>
                <a:spcPts val="1000"/>
              </a:spcBef>
              <a:spcAft>
                <a:spcPts val="600"/>
              </a:spcAft>
              <a:defRPr sz="1200"/>
            </a:lvl4pPr>
            <a:lvl5pPr>
              <a:lnSpc>
                <a:spcPct val="120000"/>
              </a:lnSpc>
              <a:spcBef>
                <a:spcPts val="1000"/>
              </a:spcBef>
              <a:spcAft>
                <a:spcPts val="6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156443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Title and 2 column">
    <p:bg>
      <p:bgPr>
        <a:gradFill>
          <a:gsLst>
            <a:gs pos="0">
              <a:srgbClr val="316CFC"/>
            </a:gs>
            <a:gs pos="100000">
              <a:srgbClr val="0343DF"/>
            </a:gs>
          </a:gsLst>
          <a:lin ang="7800000"/>
        </a:gra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4211BDF-5755-CF7A-F961-EA0FDC1EA026}"/>
              </a:ext>
              <a:ext uri="{C183D7F6-B498-43B3-948B-1728B52AA6E4}">
                <adec:decorative xmlns:adec="http://schemas.microsoft.com/office/drawing/2017/decorative" val="1"/>
              </a:ext>
            </a:extLst>
          </p:cNvPr>
          <p:cNvSpPr/>
          <p:nvPr/>
        </p:nvSpPr>
        <p:spPr>
          <a:xfrm>
            <a:off x="6039730" y="-6345"/>
            <a:ext cx="6154616" cy="6864345"/>
          </a:xfrm>
          <a:prstGeom prst="rect">
            <a:avLst/>
          </a:prstGeom>
          <a:solidFill>
            <a:srgbClr val="000000">
              <a:alpha val="7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a:endParaRPr>
          </a:p>
        </p:txBody>
      </p:sp>
      <p:sp>
        <p:nvSpPr>
          <p:cNvPr id="3" name="Title 1">
            <a:extLst>
              <a:ext uri="{FF2B5EF4-FFF2-40B4-BE49-F238E27FC236}">
                <a16:creationId xmlns:a16="http://schemas.microsoft.com/office/drawing/2014/main" id="{09793811-49DC-F76E-6BF3-6B277FCD58E3}"/>
              </a:ext>
            </a:extLst>
          </p:cNvPr>
          <p:cNvSpPr txBox="1">
            <a:spLocks noGrp="1"/>
          </p:cNvSpPr>
          <p:nvPr>
            <p:ph type="title"/>
          </p:nvPr>
        </p:nvSpPr>
        <p:spPr>
          <a:xfrm>
            <a:off x="6889629" y="173736"/>
            <a:ext cx="4352662" cy="2203703"/>
          </a:xfrm>
        </p:spPr>
        <p:txBody>
          <a:bodyPr anchor="b"/>
          <a:lstStyle>
            <a:lvl1pPr>
              <a:defRPr sz="3200" cap="all" spc="0">
                <a:solidFill>
                  <a:srgbClr val="1CDFF5"/>
                </a:solidFill>
              </a:defRPr>
            </a:lvl1pPr>
          </a:lstStyle>
          <a:p>
            <a:pPr lvl="0"/>
            <a:r>
              <a:rPr lang="en-US"/>
              <a:t>Click to add title</a:t>
            </a:r>
          </a:p>
        </p:txBody>
      </p:sp>
      <p:sp>
        <p:nvSpPr>
          <p:cNvPr id="4" name="Picture Placeholder 9">
            <a:extLst>
              <a:ext uri="{FF2B5EF4-FFF2-40B4-BE49-F238E27FC236}">
                <a16:creationId xmlns:a16="http://schemas.microsoft.com/office/drawing/2014/main" id="{595D8DFF-B2A4-EE91-4778-35A8CA3120D9}"/>
              </a:ext>
            </a:extLst>
          </p:cNvPr>
          <p:cNvSpPr txBox="1">
            <a:spLocks noGrp="1"/>
          </p:cNvSpPr>
          <p:nvPr>
            <p:ph type="pic" idx="4294967295"/>
          </p:nvPr>
        </p:nvSpPr>
        <p:spPr>
          <a:xfrm>
            <a:off x="336554" y="336554"/>
            <a:ext cx="5303638" cy="6184901"/>
          </a:xfrm>
        </p:spPr>
        <p:txBody>
          <a:bodyPr anchorCtr="1"/>
          <a:lstStyle>
            <a:lvl1pPr algn="ctr">
              <a:defRPr sz="2000"/>
            </a:lvl1pPr>
          </a:lstStyle>
          <a:p>
            <a:pPr lvl="0"/>
            <a:r>
              <a:rPr lang="en-US"/>
              <a:t>Click icon to add picture</a:t>
            </a:r>
          </a:p>
        </p:txBody>
      </p:sp>
      <p:sp>
        <p:nvSpPr>
          <p:cNvPr id="5" name="Content Placeholder 4">
            <a:extLst>
              <a:ext uri="{FF2B5EF4-FFF2-40B4-BE49-F238E27FC236}">
                <a16:creationId xmlns:a16="http://schemas.microsoft.com/office/drawing/2014/main" id="{53DBCD5D-E052-F22D-F841-3762D68A11B7}"/>
              </a:ext>
            </a:extLst>
          </p:cNvPr>
          <p:cNvSpPr txBox="1">
            <a:spLocks noGrp="1"/>
          </p:cNvSpPr>
          <p:nvPr>
            <p:ph idx="4294967295"/>
          </p:nvPr>
        </p:nvSpPr>
        <p:spPr>
          <a:xfrm>
            <a:off x="6889629" y="3104278"/>
            <a:ext cx="4371563" cy="3022201"/>
          </a:xfrm>
        </p:spPr>
        <p:txBody>
          <a:bodyPr/>
          <a:lstStyle>
            <a:lvl1pPr>
              <a:lnSpc>
                <a:spcPct val="120000"/>
              </a:lnSpc>
              <a:spcAft>
                <a:spcPts val="600"/>
              </a:spcAft>
              <a:defRPr sz="1800">
                <a:solidFill>
                  <a:srgbClr val="FFFFFF"/>
                </a:solidFill>
                <a:latin typeface="Arial Nova"/>
              </a:defRPr>
            </a:lvl1pPr>
            <a:lvl2pPr marL="569214" indent="-285750">
              <a:lnSpc>
                <a:spcPct val="120000"/>
              </a:lnSpc>
              <a:spcBef>
                <a:spcPts val="1000"/>
              </a:spcBef>
              <a:spcAft>
                <a:spcPts val="600"/>
              </a:spcAft>
              <a:buClr>
                <a:srgbClr val="73EBF9"/>
              </a:buClr>
              <a:defRPr sz="1800"/>
            </a:lvl2pPr>
            <a:lvl3pPr marL="861822" indent="-285750">
              <a:lnSpc>
                <a:spcPct val="120000"/>
              </a:lnSpc>
              <a:spcBef>
                <a:spcPts val="1000"/>
              </a:spcBef>
              <a:spcAft>
                <a:spcPts val="600"/>
              </a:spcAft>
              <a:buClr>
                <a:srgbClr val="73EBF9"/>
              </a:buClr>
              <a:defRPr sz="1800"/>
            </a:lvl3pPr>
            <a:lvl4pPr marL="1152144">
              <a:lnSpc>
                <a:spcPct val="120000"/>
              </a:lnSpc>
              <a:spcBef>
                <a:spcPts val="1000"/>
              </a:spcBef>
              <a:spcAft>
                <a:spcPts val="600"/>
              </a:spcAft>
              <a:buClr>
                <a:srgbClr val="73EBF9"/>
              </a:buClr>
              <a:defRPr/>
            </a:lvl4pPr>
          </a:lstStyle>
          <a:p>
            <a:pPr lvl="0"/>
            <a:r>
              <a:rPr lang="en-US"/>
              <a:t>Click to add content</a:t>
            </a:r>
          </a:p>
          <a:p>
            <a:pPr lvl="1"/>
            <a:r>
              <a:rPr lang="en-US"/>
              <a:t>Second level</a:t>
            </a:r>
          </a:p>
          <a:p>
            <a:pPr lvl="2"/>
            <a:r>
              <a:rPr lang="en-US"/>
              <a:t>Third level</a:t>
            </a:r>
          </a:p>
          <a:p>
            <a:pPr lvl="3"/>
            <a:r>
              <a:rPr lang="en-US"/>
              <a:t>Fourth level</a:t>
            </a:r>
          </a:p>
        </p:txBody>
      </p:sp>
      <p:sp>
        <p:nvSpPr>
          <p:cNvPr id="6" name="Slide Number Placeholder 5">
            <a:extLst>
              <a:ext uri="{FF2B5EF4-FFF2-40B4-BE49-F238E27FC236}">
                <a16:creationId xmlns:a16="http://schemas.microsoft.com/office/drawing/2014/main" id="{995017B3-6D5B-BF1B-F145-4B48F207F40D}"/>
              </a:ext>
            </a:extLst>
          </p:cNvPr>
          <p:cNvSpPr txBox="1">
            <a:spLocks noGrp="1"/>
          </p:cNvSpPr>
          <p:nvPr>
            <p:ph type="sldNum" sz="quarter" idx="8"/>
          </p:nvPr>
        </p:nvSpPr>
        <p:spPr>
          <a:xfrm>
            <a:off x="9140973" y="6226195"/>
            <a:ext cx="2743200" cy="365129"/>
          </a:xfrm>
        </p:spPr>
        <p:txBody>
          <a:bodyPr/>
          <a:lstStyle>
            <a:lvl1pPr>
              <a:defRPr/>
            </a:lvl1pPr>
          </a:lstStyle>
          <a:p>
            <a:pPr lvl="0"/>
            <a:fld id="{689F6F3A-7115-464C-882E-67456AB77C1C}" type="slidenum">
              <a:t>‹#›</a:t>
            </a:fld>
            <a:endParaRPr lang="en-US"/>
          </a:p>
        </p:txBody>
      </p:sp>
      <p:cxnSp>
        <p:nvCxnSpPr>
          <p:cNvPr id="7" name="Straight Connector 3">
            <a:extLst>
              <a:ext uri="{FF2B5EF4-FFF2-40B4-BE49-F238E27FC236}">
                <a16:creationId xmlns:a16="http://schemas.microsoft.com/office/drawing/2014/main" id="{34673B86-14C4-797D-47B4-56180E0193E3}"/>
              </a:ext>
              <a:ext uri="{C183D7F6-B498-43B3-948B-1728B52AA6E4}">
                <adec:decorative xmlns:adec="http://schemas.microsoft.com/office/drawing/2017/decorative" val="1"/>
              </a:ext>
            </a:extLst>
          </p:cNvPr>
          <p:cNvCxnSpPr/>
          <p:nvPr/>
        </p:nvCxnSpPr>
        <p:spPr>
          <a:xfrm>
            <a:off x="6889629" y="2679475"/>
            <a:ext cx="4352662" cy="0"/>
          </a:xfrm>
          <a:prstGeom prst="straightConnector1">
            <a:avLst/>
          </a:prstGeom>
          <a:noFill/>
          <a:ln w="25402" cap="flat">
            <a:solidFill>
              <a:srgbClr val="022D94"/>
            </a:solidFill>
            <a:prstDash val="solid"/>
            <a:miter/>
          </a:ln>
        </p:spPr>
      </p:cxnSp>
    </p:spTree>
    <p:extLst>
      <p:ext uri="{BB962C8B-B14F-4D97-AF65-F5344CB8AC3E}">
        <p14:creationId xmlns:p14="http://schemas.microsoft.com/office/powerpoint/2010/main" val="268273874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losing">
    <p:bg>
      <p:bgPr>
        <a:gradFill>
          <a:gsLst>
            <a:gs pos="0">
              <a:srgbClr val="316CFC"/>
            </a:gs>
            <a:gs pos="100000">
              <a:srgbClr val="022D94"/>
            </a:gs>
          </a:gsLst>
          <a:lin ang="5400000"/>
        </a:gradFill>
        <a:effectLst/>
      </p:bgPr>
    </p:bg>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4B7756D5-66C2-066F-1CDE-BAE26ED321A0}"/>
              </a:ext>
            </a:extLst>
          </p:cNvPr>
          <p:cNvGrpSpPr/>
          <p:nvPr/>
        </p:nvGrpSpPr>
        <p:grpSpPr>
          <a:xfrm>
            <a:off x="4575465" y="4133"/>
            <a:ext cx="7616531" cy="6853866"/>
            <a:chOff x="4575465" y="4133"/>
            <a:chExt cx="7616531" cy="6853866"/>
          </a:xfrm>
        </p:grpSpPr>
        <p:grpSp>
          <p:nvGrpSpPr>
            <p:cNvPr id="3" name="Group 15">
              <a:extLst>
                <a:ext uri="{FF2B5EF4-FFF2-40B4-BE49-F238E27FC236}">
                  <a16:creationId xmlns:a16="http://schemas.microsoft.com/office/drawing/2014/main" id="{DA253839-E582-8052-62D5-966C4F6EF005}"/>
                </a:ext>
              </a:extLst>
            </p:cNvPr>
            <p:cNvGrpSpPr/>
            <p:nvPr/>
          </p:nvGrpSpPr>
          <p:grpSpPr>
            <a:xfrm>
              <a:off x="4575465" y="691661"/>
              <a:ext cx="364013" cy="857039"/>
              <a:chOff x="4575465" y="691661"/>
              <a:chExt cx="364013" cy="857039"/>
            </a:xfrm>
          </p:grpSpPr>
          <p:sp>
            <p:nvSpPr>
              <p:cNvPr id="4" name="Oval 26">
                <a:extLst>
                  <a:ext uri="{FF2B5EF4-FFF2-40B4-BE49-F238E27FC236}">
                    <a16:creationId xmlns:a16="http://schemas.microsoft.com/office/drawing/2014/main" id="{6868E2B1-E3BD-1B30-FF6C-C9F7138569F1}"/>
                  </a:ext>
                  <a:ext uri="{C183D7F6-B498-43B3-948B-1728B52AA6E4}">
                    <adec:decorative xmlns:adec="http://schemas.microsoft.com/office/drawing/2017/decorative" val="1"/>
                  </a:ext>
                </a:extLst>
              </p:cNvPr>
              <p:cNvSpPr/>
              <p:nvPr/>
            </p:nvSpPr>
            <p:spPr>
              <a:xfrm>
                <a:off x="4812706" y="691661"/>
                <a:ext cx="126772" cy="12677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12701" cap="flat">
                <a:solidFill>
                  <a:srgbClr val="83A7FD">
                    <a:alpha val="49000"/>
                  </a:srgb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rial Nova"/>
                </a:endParaRPr>
              </a:p>
            </p:txBody>
          </p:sp>
          <p:sp>
            <p:nvSpPr>
              <p:cNvPr id="5" name="Graphic 12">
                <a:extLst>
                  <a:ext uri="{FF2B5EF4-FFF2-40B4-BE49-F238E27FC236}">
                    <a16:creationId xmlns:a16="http://schemas.microsoft.com/office/drawing/2014/main" id="{53E7A906-1BE4-A522-B7B8-DA8C950CF42F}"/>
                  </a:ext>
                  <a:ext uri="{C183D7F6-B498-43B3-948B-1728B52AA6E4}">
                    <adec:decorative xmlns:adec="http://schemas.microsoft.com/office/drawing/2017/decorative" val="1"/>
                  </a:ext>
                </a:extLst>
              </p:cNvPr>
              <p:cNvSpPr/>
              <p:nvPr/>
            </p:nvSpPr>
            <p:spPr>
              <a:xfrm>
                <a:off x="4575465" y="1510917"/>
                <a:ext cx="45720" cy="37783"/>
              </a:xfrm>
              <a:custGeom>
                <a:avLst/>
                <a:gdLst>
                  <a:gd name="f0" fmla="val 10800000"/>
                  <a:gd name="f1" fmla="val 5400000"/>
                  <a:gd name="f2" fmla="val 180"/>
                  <a:gd name="f3" fmla="val w"/>
                  <a:gd name="f4" fmla="val h"/>
                  <a:gd name="f5" fmla="val 0"/>
                  <a:gd name="f6" fmla="val 91138"/>
                  <a:gd name="f7" fmla="val 45569"/>
                  <a:gd name="f8" fmla="val 70736"/>
                  <a:gd name="f9" fmla="val 20402"/>
                  <a:gd name="f10" fmla="+- 0 0 -90"/>
                  <a:gd name="f11" fmla="*/ f3 1 91138"/>
                  <a:gd name="f12" fmla="*/ f4 1 91138"/>
                  <a:gd name="f13" fmla="+- f6 0 f5"/>
                  <a:gd name="f14" fmla="*/ f10 f0 1"/>
                  <a:gd name="f15" fmla="*/ f13 1 91138"/>
                  <a:gd name="f16" fmla="*/ 91138 f13 1"/>
                  <a:gd name="f17" fmla="*/ 45569 f13 1"/>
                  <a:gd name="f18" fmla="*/ 0 f13 1"/>
                  <a:gd name="f19" fmla="*/ f14 1 f2"/>
                  <a:gd name="f20" fmla="*/ f16 1 91138"/>
                  <a:gd name="f21" fmla="*/ f17 1 91138"/>
                  <a:gd name="f22" fmla="*/ f18 1 91138"/>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91138" h="91138">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83A7FD">
                  <a:alpha val="49071"/>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Nova"/>
                </a:endParaRPr>
              </a:p>
            </p:txBody>
          </p:sp>
        </p:grpSp>
        <p:pic>
          <p:nvPicPr>
            <p:cNvPr id="6" name="Content Placeholder 14">
              <a:extLst>
                <a:ext uri="{FF2B5EF4-FFF2-40B4-BE49-F238E27FC236}">
                  <a16:creationId xmlns:a16="http://schemas.microsoft.com/office/drawing/2014/main" id="{4E693D0E-6243-0C1B-60AC-117AB2BEE37A}"/>
                </a:ext>
                <a:ext uri="{C183D7F6-B498-43B3-948B-1728B52AA6E4}">
                  <adec:decorative xmlns:adec="http://schemas.microsoft.com/office/drawing/2017/decorative" val="1"/>
                </a:ext>
              </a:extLst>
            </p:cNvPr>
            <p:cNvPicPr>
              <a:picLocks noChangeAspect="1"/>
            </p:cNvPicPr>
            <p:nvPr/>
          </p:nvPicPr>
          <p:blipFill>
            <a:blip r:embed="rId2"/>
            <a:srcRect/>
            <a:stretch>
              <a:fillRect/>
            </a:stretch>
          </p:blipFill>
          <p:spPr>
            <a:xfrm>
              <a:off x="6542797" y="4133"/>
              <a:ext cx="5649199" cy="6853866"/>
            </a:xfrm>
            <a:prstGeom prst="rect">
              <a:avLst/>
            </a:prstGeom>
            <a:noFill/>
            <a:ln cap="flat">
              <a:noFill/>
            </a:ln>
          </p:spPr>
        </p:pic>
      </p:grpSp>
      <p:sp>
        <p:nvSpPr>
          <p:cNvPr id="7" name="Title 1">
            <a:extLst>
              <a:ext uri="{FF2B5EF4-FFF2-40B4-BE49-F238E27FC236}">
                <a16:creationId xmlns:a16="http://schemas.microsoft.com/office/drawing/2014/main" id="{A5908AD4-3EFC-0F0B-6089-6289656226B0}"/>
              </a:ext>
            </a:extLst>
          </p:cNvPr>
          <p:cNvSpPr txBox="1">
            <a:spLocks noGrp="1"/>
          </p:cNvSpPr>
          <p:nvPr>
            <p:ph type="title"/>
          </p:nvPr>
        </p:nvSpPr>
        <p:spPr>
          <a:xfrm>
            <a:off x="835834" y="173736"/>
            <a:ext cx="4409511" cy="2203703"/>
          </a:xfrm>
        </p:spPr>
        <p:txBody>
          <a:bodyPr anchor="b"/>
          <a:lstStyle>
            <a:lvl1pPr>
              <a:defRPr sz="3200" cap="all">
                <a:solidFill>
                  <a:srgbClr val="73EBF9"/>
                </a:solidFill>
              </a:defRPr>
            </a:lvl1pPr>
          </a:lstStyle>
          <a:p>
            <a:pPr lvl="0"/>
            <a:r>
              <a:rPr lang="en-US"/>
              <a:t>Click to add title</a:t>
            </a:r>
          </a:p>
        </p:txBody>
      </p:sp>
      <p:sp>
        <p:nvSpPr>
          <p:cNvPr id="8" name="Content Placeholder 6">
            <a:extLst>
              <a:ext uri="{FF2B5EF4-FFF2-40B4-BE49-F238E27FC236}">
                <a16:creationId xmlns:a16="http://schemas.microsoft.com/office/drawing/2014/main" id="{B926A2F5-15FE-8CD4-7F20-0F7343691CC1}"/>
              </a:ext>
            </a:extLst>
          </p:cNvPr>
          <p:cNvSpPr txBox="1">
            <a:spLocks noGrp="1"/>
          </p:cNvSpPr>
          <p:nvPr>
            <p:ph idx="4294967295"/>
          </p:nvPr>
        </p:nvSpPr>
        <p:spPr>
          <a:xfrm>
            <a:off x="831847" y="3079123"/>
            <a:ext cx="4413251" cy="2752728"/>
          </a:xfrm>
        </p:spPr>
        <p:txBody>
          <a:bodyPr/>
          <a:lstStyle>
            <a:lvl1pPr>
              <a:lnSpc>
                <a:spcPct val="120000"/>
              </a:lnSpc>
              <a:defRPr sz="1800">
                <a:solidFill>
                  <a:srgbClr val="FFFFFF"/>
                </a:solidFill>
                <a:latin typeface="Arial Nova"/>
              </a:defRPr>
            </a:lvl1pPr>
            <a:lvl2pPr>
              <a:lnSpc>
                <a:spcPct val="120000"/>
              </a:lnSpc>
              <a:spcBef>
                <a:spcPts val="1000"/>
              </a:spcBef>
              <a:buClr>
                <a:srgbClr val="73EBF9"/>
              </a:buClr>
              <a:defRPr sz="1600"/>
            </a:lvl2pPr>
            <a:lvl3pPr>
              <a:lnSpc>
                <a:spcPct val="120000"/>
              </a:lnSpc>
              <a:spcBef>
                <a:spcPts val="1000"/>
              </a:spcBef>
              <a:buClr>
                <a:srgbClr val="73EBF9"/>
              </a:buClr>
              <a:defRPr sz="1400"/>
            </a:lvl3pPr>
            <a:lvl4pPr>
              <a:lnSpc>
                <a:spcPct val="120000"/>
              </a:lnSpc>
              <a:spcBef>
                <a:spcPts val="1000"/>
              </a:spcBef>
              <a:buClr>
                <a:srgbClr val="73EBF9"/>
              </a:buClr>
              <a:defRPr sz="1200"/>
            </a:lvl4pPr>
            <a:lvl5pPr>
              <a:lnSpc>
                <a:spcPct val="120000"/>
              </a:lnSpc>
              <a:spcBef>
                <a:spcPts val="1000"/>
              </a:spcBef>
              <a:buClr>
                <a:srgbClr val="73EBF9"/>
              </a:buClr>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5">
            <a:extLst>
              <a:ext uri="{FF2B5EF4-FFF2-40B4-BE49-F238E27FC236}">
                <a16:creationId xmlns:a16="http://schemas.microsoft.com/office/drawing/2014/main" id="{C26C6032-5B2A-3EC1-3FFF-E85E789F8F63}"/>
              </a:ext>
              <a:ext uri="{C183D7F6-B498-43B3-948B-1728B52AA6E4}">
                <adec:decorative xmlns:adec="http://schemas.microsoft.com/office/drawing/2017/decorative" val="1"/>
              </a:ext>
            </a:extLst>
          </p:cNvPr>
          <p:cNvCxnSpPr/>
          <p:nvPr/>
        </p:nvCxnSpPr>
        <p:spPr>
          <a:xfrm>
            <a:off x="835834" y="2679191"/>
            <a:ext cx="4101926" cy="0"/>
          </a:xfrm>
          <a:prstGeom prst="straightConnector1">
            <a:avLst/>
          </a:prstGeom>
          <a:noFill/>
          <a:ln w="25402" cap="flat">
            <a:solidFill>
              <a:srgbClr val="022D94"/>
            </a:solidFill>
            <a:prstDash val="solid"/>
            <a:miter/>
          </a:ln>
        </p:spPr>
      </p:cxnSp>
    </p:spTree>
    <p:extLst>
      <p:ext uri="{BB962C8B-B14F-4D97-AF65-F5344CB8AC3E}">
        <p14:creationId xmlns:p14="http://schemas.microsoft.com/office/powerpoint/2010/main" val="376613155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6"/>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4"/>
            <a:ext cx="7766936" cy="1096899"/>
          </a:xfrm>
        </p:spPr>
        <p:txBody>
          <a:bodyPr anchor="t"/>
          <a:lstStyle>
            <a:lvl1pPr marL="0" indent="0" algn="r">
              <a:buNone/>
              <a:defRPr>
                <a:solidFill>
                  <a:schemeClr val="tx1">
                    <a:lumMod val="50000"/>
                    <a:lumOff val="50000"/>
                  </a:schemeClr>
                </a:solidFill>
              </a:defRPr>
            </a:lvl1pPr>
            <a:lvl2pPr marL="457223" indent="0" algn="ctr">
              <a:buNone/>
              <a:defRPr>
                <a:solidFill>
                  <a:schemeClr val="tx1">
                    <a:tint val="75000"/>
                  </a:schemeClr>
                </a:solidFill>
              </a:defRPr>
            </a:lvl2pPr>
            <a:lvl3pPr marL="914446" indent="0" algn="ctr">
              <a:buNone/>
              <a:defRPr>
                <a:solidFill>
                  <a:schemeClr val="tx1">
                    <a:tint val="75000"/>
                  </a:schemeClr>
                </a:solidFill>
              </a:defRPr>
            </a:lvl3pPr>
            <a:lvl4pPr marL="1371669" indent="0" algn="ctr">
              <a:buNone/>
              <a:defRPr>
                <a:solidFill>
                  <a:schemeClr val="tx1">
                    <a:tint val="75000"/>
                  </a:schemeClr>
                </a:solidFill>
              </a:defRPr>
            </a:lvl4pPr>
            <a:lvl5pPr marL="1828891" indent="0" algn="ctr">
              <a:buNone/>
              <a:defRPr>
                <a:solidFill>
                  <a:schemeClr val="tx1">
                    <a:tint val="75000"/>
                  </a:schemeClr>
                </a:solidFill>
              </a:defRPr>
            </a:lvl5pPr>
            <a:lvl6pPr marL="2286114" indent="0" algn="ctr">
              <a:buNone/>
              <a:defRPr>
                <a:solidFill>
                  <a:schemeClr val="tx1">
                    <a:tint val="75000"/>
                  </a:schemeClr>
                </a:solidFill>
              </a:defRPr>
            </a:lvl6pPr>
            <a:lvl7pPr marL="2743337" indent="0" algn="ctr">
              <a:buNone/>
              <a:defRPr>
                <a:solidFill>
                  <a:schemeClr val="tx1">
                    <a:tint val="75000"/>
                  </a:schemeClr>
                </a:solidFill>
              </a:defRPr>
            </a:lvl7pPr>
            <a:lvl8pPr marL="3200560" indent="0" algn="ctr">
              <a:buNone/>
              <a:defRPr>
                <a:solidFill>
                  <a:schemeClr val="tx1">
                    <a:tint val="75000"/>
                  </a:schemeClr>
                </a:solidFill>
              </a:defRPr>
            </a:lvl8pPr>
            <a:lvl9pPr marL="365778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4839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922995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8"/>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55131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5"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90"/>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7582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6" y="2160984"/>
            <a:ext cx="4185623" cy="576262"/>
          </a:xfrm>
        </p:spPr>
        <p:txBody>
          <a:bodyPr anchor="b">
            <a:noAutofit/>
          </a:bodyPr>
          <a:lstStyle>
            <a:lvl1pPr marL="0" indent="0">
              <a:buNone/>
              <a:defRPr sz="2400" b="0"/>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6" y="2737246"/>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4" y="2160984"/>
            <a:ext cx="4185618" cy="576262"/>
          </a:xfrm>
        </p:spPr>
        <p:txBody>
          <a:bodyPr anchor="b">
            <a:noAutofit/>
          </a:bodyPr>
          <a:lstStyle>
            <a:lvl1pPr marL="0" indent="0">
              <a:buNone/>
              <a:defRPr sz="2400" b="0"/>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5" y="2737246"/>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358963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261552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794898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2" y="514925"/>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86" indent="0">
              <a:buNone/>
              <a:defRPr sz="1400"/>
            </a:lvl2pPr>
            <a:lvl3pPr marL="914172" indent="0">
              <a:buNone/>
              <a:defRPr sz="1200"/>
            </a:lvl3pPr>
            <a:lvl4pPr marL="1371258" indent="0">
              <a:buNone/>
              <a:defRPr sz="1000"/>
            </a:lvl4pPr>
            <a:lvl5pPr marL="1828343" indent="0">
              <a:buNone/>
              <a:defRPr sz="1000"/>
            </a:lvl5pPr>
            <a:lvl6pPr marL="2285428" indent="0">
              <a:buNone/>
              <a:defRPr sz="1000"/>
            </a:lvl6pPr>
            <a:lvl7pPr marL="2742514" indent="0">
              <a:buNone/>
              <a:defRPr sz="1000"/>
            </a:lvl7pPr>
            <a:lvl8pPr marL="3199600" indent="0">
              <a:buNone/>
              <a:defRPr sz="1000"/>
            </a:lvl8pPr>
            <a:lvl9pPr marL="3656686"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827029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23" indent="0">
              <a:buNone/>
              <a:defRPr sz="1600"/>
            </a:lvl2pPr>
            <a:lvl3pPr marL="914446" indent="0">
              <a:buNone/>
              <a:defRPr sz="1600"/>
            </a:lvl3pPr>
            <a:lvl4pPr marL="1371669" indent="0">
              <a:buNone/>
              <a:defRPr sz="1600"/>
            </a:lvl4pPr>
            <a:lvl5pPr marL="1828891" indent="0">
              <a:buNone/>
              <a:defRPr sz="1600"/>
            </a:lvl5pPr>
            <a:lvl6pPr marL="2286114" indent="0">
              <a:buNone/>
              <a:defRPr sz="1600"/>
            </a:lvl6pPr>
            <a:lvl7pPr marL="2743337" indent="0">
              <a:buNone/>
              <a:defRPr sz="1600"/>
            </a:lvl7pPr>
            <a:lvl8pPr marL="3200560" indent="0">
              <a:buNone/>
              <a:defRPr sz="1600"/>
            </a:lvl8pPr>
            <a:lvl9pPr marL="365778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5" y="5367338"/>
            <a:ext cx="8596667" cy="674024"/>
          </a:xfrm>
        </p:spPr>
        <p:txBody>
          <a:bodyPr>
            <a:normAutofit/>
          </a:bodyPr>
          <a:lstStyle>
            <a:lvl1pPr marL="0" indent="0">
              <a:buNone/>
              <a:defRPr sz="1200"/>
            </a:lvl1pPr>
            <a:lvl2pPr marL="457223" indent="0">
              <a:buNone/>
              <a:defRPr sz="1200"/>
            </a:lvl2pPr>
            <a:lvl3pPr marL="914446" indent="0">
              <a:buNone/>
              <a:defRPr sz="1000"/>
            </a:lvl3pPr>
            <a:lvl4pPr marL="1371669" indent="0">
              <a:buNone/>
              <a:defRPr sz="900"/>
            </a:lvl4pPr>
            <a:lvl5pPr marL="1828891" indent="0">
              <a:buNone/>
              <a:defRPr sz="900"/>
            </a:lvl5pPr>
            <a:lvl6pPr marL="2286114" indent="0">
              <a:buNone/>
              <a:defRPr sz="900"/>
            </a:lvl6pPr>
            <a:lvl7pPr marL="2743337" indent="0">
              <a:buNone/>
              <a:defRPr sz="900"/>
            </a:lvl7pPr>
            <a:lvl8pPr marL="3200560" indent="0">
              <a:buNone/>
              <a:defRPr sz="900"/>
            </a:lvl8pPr>
            <a:lvl9pPr marL="3657783"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11/14/2025</a:t>
            </a:fld>
            <a:endParaRPr lang="en-US"/>
          </a:p>
        </p:txBody>
      </p:sp>
    </p:spTree>
    <p:extLst>
      <p:ext uri="{BB962C8B-B14F-4D97-AF65-F5344CB8AC3E}">
        <p14:creationId xmlns:p14="http://schemas.microsoft.com/office/powerpoint/2010/main" val="8050063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000277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23" indent="0">
              <a:buFontTx/>
              <a:buNone/>
              <a:defRPr/>
            </a:lvl2pPr>
            <a:lvl3pPr marL="914446" indent="0">
              <a:buFontTx/>
              <a:buNone/>
              <a:defRPr/>
            </a:lvl3pPr>
            <a:lvl4pPr marL="1371669" indent="0">
              <a:buFontTx/>
              <a:buNone/>
              <a:defRPr/>
            </a:lvl4pPr>
            <a:lvl5pPr marL="1828891"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484534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82495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3" y="4013200"/>
            <a:ext cx="8596669" cy="514248"/>
          </a:xfrm>
        </p:spPr>
        <p:txBody>
          <a:bodyPr anchor="b">
            <a:noAutofit/>
          </a:bodyPr>
          <a:lstStyle>
            <a:lvl1pPr marL="0" indent="0">
              <a:buFontTx/>
              <a:buNone/>
              <a:defRPr sz="2400">
                <a:solidFill>
                  <a:schemeClr val="tx1">
                    <a:lumMod val="75000"/>
                    <a:lumOff val="25000"/>
                  </a:schemeClr>
                </a:solidFill>
              </a:defRPr>
            </a:lvl1pPr>
            <a:lvl2pPr marL="457223" indent="0">
              <a:buFontTx/>
              <a:buNone/>
              <a:defRPr/>
            </a:lvl2pPr>
            <a:lvl3pPr marL="914446" indent="0">
              <a:buFontTx/>
              <a:buNone/>
              <a:defRPr/>
            </a:lvl3pPr>
            <a:lvl4pPr marL="1371669" indent="0">
              <a:buFontTx/>
              <a:buNone/>
              <a:defRPr/>
            </a:lvl4pPr>
            <a:lvl5pPr marL="1828891"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1218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3" y="4013200"/>
            <a:ext cx="8596669" cy="514248"/>
          </a:xfrm>
        </p:spPr>
        <p:txBody>
          <a:bodyPr anchor="b">
            <a:noAutofit/>
          </a:bodyPr>
          <a:lstStyle>
            <a:lvl1pPr marL="0" indent="0">
              <a:buFontTx/>
              <a:buNone/>
              <a:defRPr sz="2400">
                <a:solidFill>
                  <a:schemeClr val="accent1"/>
                </a:solidFill>
              </a:defRPr>
            </a:lvl1pPr>
            <a:lvl2pPr marL="457223" indent="0">
              <a:buFontTx/>
              <a:buNone/>
              <a:defRPr/>
            </a:lvl2pPr>
            <a:lvl3pPr marL="914446" indent="0">
              <a:buFontTx/>
              <a:buNone/>
              <a:defRPr/>
            </a:lvl3pPr>
            <a:lvl4pPr marL="1371669" indent="0">
              <a:buFontTx/>
              <a:buNone/>
              <a:defRPr/>
            </a:lvl4pPr>
            <a:lvl5pPr marL="1828891"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23" indent="0">
              <a:buNone/>
              <a:defRPr sz="1800">
                <a:solidFill>
                  <a:schemeClr val="tx1">
                    <a:tint val="75000"/>
                  </a:schemeClr>
                </a:solidFill>
              </a:defRPr>
            </a:lvl2pPr>
            <a:lvl3pPr marL="914446" indent="0">
              <a:buNone/>
              <a:defRPr sz="1600">
                <a:solidFill>
                  <a:schemeClr val="tx1">
                    <a:tint val="75000"/>
                  </a:schemeClr>
                </a:solidFill>
              </a:defRPr>
            </a:lvl3pPr>
            <a:lvl4pPr marL="1371669" indent="0">
              <a:buNone/>
              <a:defRPr sz="1400">
                <a:solidFill>
                  <a:schemeClr val="tx1">
                    <a:tint val="75000"/>
                  </a:schemeClr>
                </a:solidFill>
              </a:defRPr>
            </a:lvl4pPr>
            <a:lvl5pPr marL="1828891" indent="0">
              <a:buNone/>
              <a:defRPr sz="1400">
                <a:solidFill>
                  <a:schemeClr val="tx1">
                    <a:tint val="75000"/>
                  </a:schemeClr>
                </a:solidFill>
              </a:defRPr>
            </a:lvl5pPr>
            <a:lvl6pPr marL="2286114" indent="0">
              <a:buNone/>
              <a:defRPr sz="1400">
                <a:solidFill>
                  <a:schemeClr val="tx1">
                    <a:tint val="75000"/>
                  </a:schemeClr>
                </a:solidFill>
              </a:defRPr>
            </a:lvl6pPr>
            <a:lvl7pPr marL="2743337" indent="0">
              <a:buNone/>
              <a:defRPr sz="1400">
                <a:solidFill>
                  <a:schemeClr val="tx1">
                    <a:tint val="75000"/>
                  </a:schemeClr>
                </a:solidFill>
              </a:defRPr>
            </a:lvl7pPr>
            <a:lvl8pPr marL="3200560" indent="0">
              <a:buNone/>
              <a:defRPr sz="1400">
                <a:solidFill>
                  <a:schemeClr val="tx1">
                    <a:tint val="75000"/>
                  </a:schemeClr>
                </a:solidFill>
              </a:defRPr>
            </a:lvl8pPr>
            <a:lvl9pPr marL="365778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63766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876890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4" y="609600"/>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6"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351538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560733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071630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430425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509A250-FF31-4206-8172-F9D3106AACB1}" type="datetimeFigureOut">
              <a:rPr lang="en-US" dirty="0"/>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6961689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509A250-FF31-4206-8172-F9D3106AACB1}" type="datetimeFigureOut">
              <a:rPr lang="en-US" dirty="0"/>
              <a:t>11/14/2025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30039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296425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4534722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804643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59299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7162672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18704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8857095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752189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7052939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478121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399886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94979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theme" Target="../theme/theme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theme" Target="../theme/theme3.xml"/><Relationship Id="rId3" Type="http://schemas.openxmlformats.org/officeDocument/2006/relationships/slideLayout" Target="../slideLayouts/slideLayout34.xml"/><Relationship Id="rId21" Type="http://schemas.openxmlformats.org/officeDocument/2006/relationships/image" Target="../media/image7.png"/><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20" Type="http://schemas.openxmlformats.org/officeDocument/2006/relationships/image" Target="../media/image6.png"/><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19" Type="http://schemas.openxmlformats.org/officeDocument/2006/relationships/image" Target="../media/image5.png"/><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 Id="rId22"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rtl="0"/>
            <a:fld id="{4B4B326D-8F15-4B53-B18E-44A3026066F3}" type="datetime1">
              <a:rPr lang="en-GB" noProof="0" smtClean="0"/>
              <a:t>14/11/2025</a:t>
            </a:fld>
            <a:endParaRPr lang="en-GB" noProof="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rtl="0"/>
            <a:endParaRPr lang="en-GB" noProof="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rtl="0"/>
            <a:fld id="{D57F1E4F-1CFF-5643-939E-217C01CDF565}" type="slidenum">
              <a:rPr lang="en-GB" noProof="0" smtClean="0"/>
              <a:pPr/>
              <a:t>‹#›</a:t>
            </a:fld>
            <a:endParaRPr lang="en-GB" noProof="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2855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6"/>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sz="1200"/>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90"/>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4" y="6041363"/>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11/14/2025</a:t>
            </a:fld>
            <a:endParaRPr lang="en-US"/>
          </a:p>
        </p:txBody>
      </p:sp>
      <p:sp>
        <p:nvSpPr>
          <p:cNvPr id="5" name="Footer Placeholder 4"/>
          <p:cNvSpPr>
            <a:spLocks noGrp="1"/>
          </p:cNvSpPr>
          <p:nvPr>
            <p:ph type="ftr" sz="quarter" idx="3"/>
          </p:nvPr>
        </p:nvSpPr>
        <p:spPr>
          <a:xfrm>
            <a:off x="677334" y="6041363"/>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4" y="6041363"/>
            <a:ext cx="683339"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2246997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Lst>
  <p:txStyles>
    <p:titleStyle>
      <a:lvl1pPr algn="l" defTabSz="457223"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17" indent="-342917" algn="l" defTabSz="457223"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87" indent="-285764" algn="l" defTabSz="457223"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57" indent="-228611" algn="l" defTabSz="457223"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80" indent="-228611" algn="l" defTabSz="45722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503" indent="-228611" algn="l" defTabSz="45722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726" indent="-228611" algn="l" defTabSz="45722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949" indent="-228611" algn="l" defTabSz="45722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171" indent="-228611" algn="l" defTabSz="45722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394" indent="-228611" algn="l" defTabSz="45722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23" rtl="0" eaLnBrk="1" latinLnBrk="0" hangingPunct="1">
        <a:defRPr sz="1800" kern="1200">
          <a:solidFill>
            <a:schemeClr val="tx1"/>
          </a:solidFill>
          <a:latin typeface="+mn-lt"/>
          <a:ea typeface="+mn-ea"/>
          <a:cs typeface="+mn-cs"/>
        </a:defRPr>
      </a:lvl1pPr>
      <a:lvl2pPr marL="457223" algn="l" defTabSz="457223" rtl="0" eaLnBrk="1" latinLnBrk="0" hangingPunct="1">
        <a:defRPr sz="1800" kern="1200">
          <a:solidFill>
            <a:schemeClr val="tx1"/>
          </a:solidFill>
          <a:latin typeface="+mn-lt"/>
          <a:ea typeface="+mn-ea"/>
          <a:cs typeface="+mn-cs"/>
        </a:defRPr>
      </a:lvl2pPr>
      <a:lvl3pPr marL="914446" algn="l" defTabSz="457223" rtl="0" eaLnBrk="1" latinLnBrk="0" hangingPunct="1">
        <a:defRPr sz="1800" kern="1200">
          <a:solidFill>
            <a:schemeClr val="tx1"/>
          </a:solidFill>
          <a:latin typeface="+mn-lt"/>
          <a:ea typeface="+mn-ea"/>
          <a:cs typeface="+mn-cs"/>
        </a:defRPr>
      </a:lvl3pPr>
      <a:lvl4pPr marL="1371669" algn="l" defTabSz="457223" rtl="0" eaLnBrk="1" latinLnBrk="0" hangingPunct="1">
        <a:defRPr sz="1800" kern="1200">
          <a:solidFill>
            <a:schemeClr val="tx1"/>
          </a:solidFill>
          <a:latin typeface="+mn-lt"/>
          <a:ea typeface="+mn-ea"/>
          <a:cs typeface="+mn-cs"/>
        </a:defRPr>
      </a:lvl4pPr>
      <a:lvl5pPr marL="1828891" algn="l" defTabSz="457223" rtl="0" eaLnBrk="1" latinLnBrk="0" hangingPunct="1">
        <a:defRPr sz="1800" kern="1200">
          <a:solidFill>
            <a:schemeClr val="tx1"/>
          </a:solidFill>
          <a:latin typeface="+mn-lt"/>
          <a:ea typeface="+mn-ea"/>
          <a:cs typeface="+mn-cs"/>
        </a:defRPr>
      </a:lvl5pPr>
      <a:lvl6pPr marL="2286114" algn="l" defTabSz="457223" rtl="0" eaLnBrk="1" latinLnBrk="0" hangingPunct="1">
        <a:defRPr sz="1800" kern="1200">
          <a:solidFill>
            <a:schemeClr val="tx1"/>
          </a:solidFill>
          <a:latin typeface="+mn-lt"/>
          <a:ea typeface="+mn-ea"/>
          <a:cs typeface="+mn-cs"/>
        </a:defRPr>
      </a:lvl6pPr>
      <a:lvl7pPr marL="2743337" algn="l" defTabSz="457223" rtl="0" eaLnBrk="1" latinLnBrk="0" hangingPunct="1">
        <a:defRPr sz="1800" kern="1200">
          <a:solidFill>
            <a:schemeClr val="tx1"/>
          </a:solidFill>
          <a:latin typeface="+mn-lt"/>
          <a:ea typeface="+mn-ea"/>
          <a:cs typeface="+mn-cs"/>
        </a:defRPr>
      </a:lvl7pPr>
      <a:lvl8pPr marL="3200560" algn="l" defTabSz="457223" rtl="0" eaLnBrk="1" latinLnBrk="0" hangingPunct="1">
        <a:defRPr sz="1800" kern="1200">
          <a:solidFill>
            <a:schemeClr val="tx1"/>
          </a:solidFill>
          <a:latin typeface="+mn-lt"/>
          <a:ea typeface="+mn-ea"/>
          <a:cs typeface="+mn-cs"/>
        </a:defRPr>
      </a:lvl8pPr>
      <a:lvl9pPr marL="3657783" algn="l" defTabSz="45722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11/14/2025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842057468"/>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png"/><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5.png"/><Relationship Id="rId7" Type="http://schemas.openxmlformats.org/officeDocument/2006/relationships/image" Target="../media/image14.png"/><Relationship Id="rId2" Type="http://schemas.openxmlformats.org/officeDocument/2006/relationships/image" Target="../media/image4.jpeg"/><Relationship Id="rId1" Type="http://schemas.openxmlformats.org/officeDocument/2006/relationships/slideLayout" Target="../slideLayouts/slideLayout3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9.jpeg"/><Relationship Id="rId1" Type="http://schemas.openxmlformats.org/officeDocument/2006/relationships/slideLayout" Target="../slideLayouts/slideLayout2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business/2023/mar/03/toyota-accused-of-greenwashing-in-greenpeace-complaint-filed-to-accc" TargetMode="External"/><Relationship Id="rId2" Type="http://schemas.openxmlformats.org/officeDocument/2006/relationships/hyperlink" Target="https://www.consumerreports.org/electric-vehicles/what-you-need-to-know-about-electric-cars/" TargetMode="External"/><Relationship Id="rId1" Type="http://schemas.openxmlformats.org/officeDocument/2006/relationships/slideLayout" Target="../slideLayouts/slideLayout22.xml"/><Relationship Id="rId6" Type="http://schemas.openxmlformats.org/officeDocument/2006/relationships/hyperlink" Target="https://www.econstor.eu/bitstream/10419/317444/1/1741570328.pdf" TargetMode="External"/><Relationship Id="rId5" Type="http://schemas.openxmlformats.org/officeDocument/2006/relationships/hyperlink" Target="https://www.theguardian.com/environment/article/2024/aug/14/toyota-hybrid-among-cars-found-to-guzzle-more-petrol-than-advertised-study-finds" TargetMode="External"/><Relationship Id="rId4" Type="http://schemas.openxmlformats.org/officeDocument/2006/relationships/hyperlink" Target="https://www.greenpeace.org.au/news/greenpeace-files-accc-greenwashing-complaint-against-toyota"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100000">
              <a:schemeClr val="accent6">
                <a:lumMod val="60000"/>
                <a:lumOff val="40000"/>
              </a:schemeClr>
            </a:gs>
            <a:gs pos="100000">
              <a:schemeClr val="accent5">
                <a:lumMod val="75000"/>
              </a:schemeClr>
            </a:gs>
          </a:gsLst>
          <a:lin ang="12600000"/>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1437871-8B31-E81B-558A-2519ADC5BC26}"/>
              </a:ext>
            </a:extLst>
          </p:cNvPr>
          <p:cNvSpPr>
            <a:spLocks noGrp="1"/>
          </p:cNvSpPr>
          <p:nvPr>
            <p:ph type="subTitle" idx="4294967295"/>
          </p:nvPr>
        </p:nvSpPr>
        <p:spPr>
          <a:xfrm>
            <a:off x="0" y="2370868"/>
            <a:ext cx="12191996" cy="3877537"/>
          </a:xfrm>
        </p:spPr>
        <p:txBody>
          <a:bodyPr>
            <a:normAutofit fontScale="25000" lnSpcReduction="20000"/>
          </a:bodyPr>
          <a:lstStyle/>
          <a:p>
            <a:pPr algn="l"/>
            <a:r>
              <a:rPr lang="en-GB" sz="11200" b="1" dirty="0">
                <a:latin typeface="Arial" panose="020B0604020202020204" pitchFamily="34" charset="0"/>
                <a:cs typeface="Arial" panose="020B0604020202020204" pitchFamily="34" charset="0"/>
              </a:rPr>
              <a:t>Module Name: Problem Solving and Innovation </a:t>
            </a:r>
          </a:p>
          <a:p>
            <a:pPr algn="l"/>
            <a:r>
              <a:rPr lang="en-GB" sz="11200" b="1" dirty="0">
                <a:latin typeface="Arial" panose="020B0604020202020204" pitchFamily="34" charset="0"/>
                <a:cs typeface="Arial" panose="020B0604020202020204" pitchFamily="34" charset="0"/>
              </a:rPr>
              <a:t>Module Code:  BMSW4014</a:t>
            </a:r>
          </a:p>
          <a:p>
            <a:pPr algn="l"/>
            <a:r>
              <a:rPr lang="en-GB" sz="11200" b="1" dirty="0">
                <a:latin typeface="Arial" panose="020B0604020202020204" pitchFamily="34" charset="0"/>
                <a:cs typeface="Arial" panose="020B0604020202020204" pitchFamily="34" charset="0"/>
              </a:rPr>
              <a:t>Assignment Name: Greenwashing in the Automobile Industry</a:t>
            </a:r>
          </a:p>
          <a:p>
            <a:pPr algn="l"/>
            <a:r>
              <a:rPr lang="en-GB" sz="11200" b="1" dirty="0">
                <a:latin typeface="Arial" panose="020B0604020202020204" pitchFamily="34" charset="0"/>
                <a:cs typeface="Arial" panose="020B0604020202020204" pitchFamily="34" charset="0"/>
              </a:rPr>
              <a:t>Students Names: Adelina G. Cozma</a:t>
            </a:r>
          </a:p>
          <a:p>
            <a:pPr marL="0" indent="0">
              <a:buNone/>
            </a:pPr>
            <a:r>
              <a:rPr lang="en-GB" sz="11200" b="1" dirty="0">
                <a:latin typeface="Arial" panose="020B0604020202020204" pitchFamily="34" charset="0"/>
                <a:cs typeface="Arial" panose="020B0604020202020204" pitchFamily="34" charset="0"/>
              </a:rPr>
              <a:t>Patrycja Torunska</a:t>
            </a:r>
          </a:p>
          <a:p>
            <a:pPr marL="0" indent="0">
              <a:buNone/>
            </a:pPr>
            <a:r>
              <a:rPr lang="en-GB" sz="11200" b="1" dirty="0">
                <a:latin typeface="Arial" panose="020B0604020202020204" pitchFamily="34" charset="0"/>
                <a:cs typeface="Arial" panose="020B0604020202020204" pitchFamily="34" charset="0"/>
              </a:rPr>
              <a:t>Luiza Kikosicka</a:t>
            </a:r>
          </a:p>
          <a:p>
            <a:pPr marL="0" indent="0">
              <a:buNone/>
            </a:pPr>
            <a:r>
              <a:rPr lang="en-GB" sz="11200" b="1" dirty="0">
                <a:latin typeface="Arial" panose="020B0604020202020204" pitchFamily="34" charset="0"/>
                <a:cs typeface="Arial" panose="020B0604020202020204" pitchFamily="34" charset="0"/>
              </a:rPr>
              <a:t>Anita Izabela </a:t>
            </a:r>
            <a:r>
              <a:rPr lang="en-GB" sz="11200" b="1" dirty="0" err="1">
                <a:latin typeface="Arial" panose="020B0604020202020204" pitchFamily="34" charset="0"/>
                <a:cs typeface="Arial" panose="020B0604020202020204" pitchFamily="34" charset="0"/>
              </a:rPr>
              <a:t>Woszczak</a:t>
            </a:r>
            <a:endParaRPr lang="en-GB" sz="11200" b="1" dirty="0">
              <a:latin typeface="Arial" panose="020B0604020202020204" pitchFamily="34" charset="0"/>
              <a:cs typeface="Arial" panose="020B0604020202020204" pitchFamily="34" charset="0"/>
            </a:endParaRPr>
          </a:p>
          <a:p>
            <a:pPr marL="0" indent="0">
              <a:buNone/>
            </a:pPr>
            <a:r>
              <a:rPr lang="en-GB" sz="11200" b="1" dirty="0">
                <a:latin typeface="Arial" panose="020B0604020202020204" pitchFamily="34" charset="0"/>
                <a:cs typeface="Arial" panose="020B0604020202020204" pitchFamily="34" charset="0"/>
              </a:rPr>
              <a:t>Elena Alexandra </a:t>
            </a:r>
            <a:r>
              <a:rPr lang="en-GB" sz="11200" b="1" dirty="0" err="1">
                <a:latin typeface="Arial" panose="020B0604020202020204" pitchFamily="34" charset="0"/>
                <a:cs typeface="Arial" panose="020B0604020202020204" pitchFamily="34" charset="0"/>
              </a:rPr>
              <a:t>Benghiac</a:t>
            </a:r>
            <a:endParaRPr lang="en-GB" sz="11200" b="1" dirty="0">
              <a:latin typeface="Arial" panose="020B0604020202020204" pitchFamily="34" charset="0"/>
              <a:cs typeface="Arial" panose="020B0604020202020204" pitchFamily="34" charset="0"/>
            </a:endParaRPr>
          </a:p>
          <a:p>
            <a:pPr marL="0" indent="0">
              <a:buNone/>
            </a:pPr>
            <a:endParaRPr lang="en-GB" sz="11200" b="1" dirty="0">
              <a:latin typeface="Arial" panose="020B0604020202020204" pitchFamily="34" charset="0"/>
              <a:cs typeface="Arial" panose="020B0604020202020204" pitchFamily="34" charset="0"/>
            </a:endParaRPr>
          </a:p>
          <a:p>
            <a:pPr marL="0" indent="0">
              <a:buNone/>
            </a:pPr>
            <a:br>
              <a:rPr lang="en-GB" dirty="0"/>
            </a:br>
            <a:r>
              <a:rPr lang="en-GB" dirty="0"/>
              <a:t> </a:t>
            </a:r>
          </a:p>
          <a:p>
            <a:endParaRPr lang="en-GB" dirty="0"/>
          </a:p>
        </p:txBody>
      </p:sp>
      <p:pic>
        <p:nvPicPr>
          <p:cNvPr id="5" name="Picture 4" descr="A close-up of a sign&#10;&#10;AI-generated content may be incorrect.">
            <a:extLst>
              <a:ext uri="{FF2B5EF4-FFF2-40B4-BE49-F238E27FC236}">
                <a16:creationId xmlns:a16="http://schemas.microsoft.com/office/drawing/2014/main" id="{B2D4DAFD-3069-5213-D861-31259EB1DF6A}"/>
              </a:ext>
            </a:extLst>
          </p:cNvPr>
          <p:cNvPicPr>
            <a:picLocks noChangeAspect="1"/>
          </p:cNvPicPr>
          <p:nvPr/>
        </p:nvPicPr>
        <p:blipFill>
          <a:blip r:embed="rId3"/>
          <a:stretch>
            <a:fillRect/>
          </a:stretch>
        </p:blipFill>
        <p:spPr>
          <a:xfrm>
            <a:off x="9194096" y="144702"/>
            <a:ext cx="2906648" cy="1157192"/>
          </a:xfrm>
          <a:prstGeom prst="rect">
            <a:avLst/>
          </a:prstGeom>
        </p:spPr>
      </p:pic>
    </p:spTree>
    <p:extLst>
      <p:ext uri="{BB962C8B-B14F-4D97-AF65-F5344CB8AC3E}">
        <p14:creationId xmlns:p14="http://schemas.microsoft.com/office/powerpoint/2010/main" val="1454689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3" name="Picture 2" descr="A close-up of a sign&#10;&#10;AI-generated content may be incorrect.">
            <a:extLst>
              <a:ext uri="{FF2B5EF4-FFF2-40B4-BE49-F238E27FC236}">
                <a16:creationId xmlns:a16="http://schemas.microsoft.com/office/drawing/2014/main" id="{73BFAD45-E8B4-4F42-570A-72D4D40BF0C6}"/>
              </a:ext>
            </a:extLst>
          </p:cNvPr>
          <p:cNvPicPr>
            <a:picLocks noChangeAspect="1"/>
          </p:cNvPicPr>
          <p:nvPr/>
        </p:nvPicPr>
        <p:blipFill>
          <a:blip r:embed="rId3"/>
          <a:stretch>
            <a:fillRect/>
          </a:stretch>
        </p:blipFill>
        <p:spPr>
          <a:xfrm>
            <a:off x="9702305" y="5780370"/>
            <a:ext cx="2489695" cy="99119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543590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8B4B6DC6-3B3F-5D3C-FFAC-4EEDF8021C3E}"/>
              </a:ext>
            </a:extLst>
          </p:cNvPr>
          <p:cNvSpPr>
            <a:spLocks noGrp="1"/>
          </p:cNvSpPr>
          <p:nvPr>
            <p:ph type="title"/>
          </p:nvPr>
        </p:nvSpPr>
        <p:spPr>
          <a:xfrm>
            <a:off x="581193" y="729658"/>
            <a:ext cx="11029616" cy="988332"/>
          </a:xfrm>
        </p:spPr>
        <p:txBody>
          <a:bodyPr anchor="b">
            <a:normAutofit/>
          </a:bodyPr>
          <a:lstStyle/>
          <a:p>
            <a:r>
              <a:rPr lang="en-GB" dirty="0"/>
              <a:t>Introduction to greenwashing</a:t>
            </a:r>
          </a:p>
        </p:txBody>
      </p:sp>
      <p:sp>
        <p:nvSpPr>
          <p:cNvPr id="3" name="Subtitle 2">
            <a:extLst>
              <a:ext uri="{FF2B5EF4-FFF2-40B4-BE49-F238E27FC236}">
                <a16:creationId xmlns:a16="http://schemas.microsoft.com/office/drawing/2014/main" id="{EB99866B-94DF-45F6-7CB0-2CDD92447CCF}"/>
              </a:ext>
            </a:extLst>
          </p:cNvPr>
          <p:cNvSpPr>
            <a:spLocks noGrp="1"/>
          </p:cNvSpPr>
          <p:nvPr>
            <p:ph sz="half" idx="1"/>
          </p:nvPr>
        </p:nvSpPr>
        <p:spPr>
          <a:xfrm>
            <a:off x="581193" y="2228003"/>
            <a:ext cx="5422390" cy="3633047"/>
          </a:xfrm>
        </p:spPr>
        <p:txBody>
          <a:bodyPr anchor="ctr">
            <a:normAutofit/>
          </a:bodyPr>
          <a:lstStyle/>
          <a:p>
            <a:pPr algn="just"/>
            <a:r>
              <a:rPr lang="en-GB" dirty="0"/>
              <a:t> Arguing to be more eco-friendly than they are by making false claims (Delmas &amp; Burbano, 2011). </a:t>
            </a:r>
          </a:p>
          <a:p>
            <a:pPr algn="just"/>
            <a:r>
              <a:rPr lang="en-GB" dirty="0"/>
              <a:t>Vague terms such as “eco-friendly” or “green technology” have also been used (Leonidou et al., 2013).</a:t>
            </a:r>
          </a:p>
          <a:p>
            <a:pPr algn="just"/>
            <a:r>
              <a:rPr lang="en-GB" dirty="0"/>
              <a:t>Focusing too much on minor ecological advantages and ignoring big environmental issues (Walker &amp; Wan, 2012). </a:t>
            </a:r>
          </a:p>
          <a:p>
            <a:pPr algn="just"/>
            <a:r>
              <a:rPr lang="en-GB" dirty="0"/>
              <a:t>Using pictures and words that are green (Dahl, 2010). </a:t>
            </a:r>
          </a:p>
          <a:p>
            <a:pPr marL="0" indent="0">
              <a:buNone/>
            </a:pPr>
            <a:endParaRPr lang="en-GB" dirty="0"/>
          </a:p>
        </p:txBody>
      </p:sp>
      <p:pic>
        <p:nvPicPr>
          <p:cNvPr id="1026" name="Picture 2">
            <a:extLst>
              <a:ext uri="{FF2B5EF4-FFF2-40B4-BE49-F238E27FC236}">
                <a16:creationId xmlns:a16="http://schemas.microsoft.com/office/drawing/2014/main" id="{06429628-9AA2-11A3-4729-AA0B592D674C}"/>
              </a:ext>
            </a:extLst>
          </p:cNvPr>
          <p:cNvPicPr>
            <a:picLocks noChangeAspect="1" noChangeArrowheads="1"/>
          </p:cNvPicPr>
          <p:nvPr/>
        </p:nvPicPr>
        <p:blipFill>
          <a:blip r:embed="rId3"/>
          <a:srcRect l="16046" r="1" b="1"/>
          <a:stretch>
            <a:fillRect/>
          </a:stretch>
        </p:blipFill>
        <p:spPr bwMode="auto">
          <a:xfrm>
            <a:off x="6188417" y="364604"/>
            <a:ext cx="5918702" cy="6214838"/>
          </a:xfrm>
          <a:prstGeom prst="rect">
            <a:avLst/>
          </a:prstGeom>
          <a:noFill/>
        </p:spPr>
      </p:pic>
    </p:spTree>
    <p:extLst>
      <p:ext uri="{BB962C8B-B14F-4D97-AF65-F5344CB8AC3E}">
        <p14:creationId xmlns:p14="http://schemas.microsoft.com/office/powerpoint/2010/main" val="42691307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6DFB-A33C-5F22-06A6-C29606A14274}"/>
              </a:ext>
            </a:extLst>
          </p:cNvPr>
          <p:cNvSpPr>
            <a:spLocks noGrp="1"/>
          </p:cNvSpPr>
          <p:nvPr>
            <p:ph type="title"/>
          </p:nvPr>
        </p:nvSpPr>
        <p:spPr/>
        <p:txBody>
          <a:bodyPr/>
          <a:lstStyle/>
          <a:p>
            <a:r>
              <a:rPr lang="en-GB" dirty="0"/>
              <a:t>How to identify greenwashing?</a:t>
            </a:r>
            <a:br>
              <a:rPr lang="en-GB" dirty="0"/>
            </a:br>
            <a:endParaRPr lang="en-GB" dirty="0"/>
          </a:p>
        </p:txBody>
      </p:sp>
      <p:sp>
        <p:nvSpPr>
          <p:cNvPr id="3" name="Content Placeholder 2">
            <a:extLst>
              <a:ext uri="{FF2B5EF4-FFF2-40B4-BE49-F238E27FC236}">
                <a16:creationId xmlns:a16="http://schemas.microsoft.com/office/drawing/2014/main" id="{FF5B45D9-99FC-A7C2-5C01-3C9589CB02E8}"/>
              </a:ext>
            </a:extLst>
          </p:cNvPr>
          <p:cNvSpPr>
            <a:spLocks noGrp="1"/>
          </p:cNvSpPr>
          <p:nvPr>
            <p:ph sz="half" idx="1"/>
          </p:nvPr>
        </p:nvSpPr>
        <p:spPr/>
        <p:txBody>
          <a:bodyPr>
            <a:normAutofit/>
          </a:bodyPr>
          <a:lstStyle/>
          <a:p>
            <a:pPr algn="ctr"/>
            <a:endParaRPr lang="en-GB" dirty="0"/>
          </a:p>
          <a:p>
            <a:pPr algn="ctr"/>
            <a:endParaRPr lang="en-GB" dirty="0"/>
          </a:p>
          <a:p>
            <a:pPr algn="ctr"/>
            <a:endParaRPr lang="en-GB" dirty="0"/>
          </a:p>
          <a:p>
            <a:pPr algn="ctr"/>
            <a:endParaRPr lang="en-GB" dirty="0"/>
          </a:p>
          <a:p>
            <a:pPr algn="ctr"/>
            <a:r>
              <a:rPr lang="en-GB" b="1" i="1" dirty="0"/>
              <a:t>2013). </a:t>
            </a:r>
          </a:p>
          <a:p>
            <a:endParaRPr lang="en-GB" dirty="0"/>
          </a:p>
        </p:txBody>
      </p:sp>
      <p:graphicFrame>
        <p:nvGraphicFramePr>
          <p:cNvPr id="5" name="Content Placeholder 4">
            <a:extLst>
              <a:ext uri="{FF2B5EF4-FFF2-40B4-BE49-F238E27FC236}">
                <a16:creationId xmlns:a16="http://schemas.microsoft.com/office/drawing/2014/main" id="{264EBDAB-725E-7ADA-91E9-F303CEF6F003}"/>
              </a:ext>
            </a:extLst>
          </p:cNvPr>
          <p:cNvGraphicFramePr>
            <a:graphicFrameLocks noGrp="1"/>
          </p:cNvGraphicFramePr>
          <p:nvPr>
            <p:ph sz="half" idx="2"/>
            <p:extLst>
              <p:ext uri="{D42A27DB-BD31-4B8C-83A1-F6EECF244321}">
                <p14:modId xmlns:p14="http://schemas.microsoft.com/office/powerpoint/2010/main" val="2449049476"/>
              </p:ext>
            </p:extLst>
          </p:nvPr>
        </p:nvGraphicFramePr>
        <p:xfrm>
          <a:off x="410660" y="585873"/>
          <a:ext cx="11892674" cy="6214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09003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AE9D071-98CF-435C-BD2B-976514544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D619FC33-16ED-4246-9596-BEFEB55E4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2EEA80E1-F99F-4009-837F-2F72F8A5D5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0230AF9A-4641-4BD8-9F95-9607CD304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703D4EC-9389-41B6-B88B-B6FDC8CD33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84200" y="1006956"/>
            <a:ext cx="7213600" cy="1121871"/>
          </a:xfrm>
        </p:spPr>
        <p:txBody>
          <a:bodyPr rtlCol="0" anchor="ctr">
            <a:normAutofit/>
          </a:bodyPr>
          <a:lstStyle/>
          <a:p>
            <a:pPr algn="ctr" rtl="0"/>
            <a:r>
              <a:rPr lang="en-GB" dirty="0"/>
              <a:t>Volkswagen and </a:t>
            </a:r>
            <a:r>
              <a:rPr lang="en-GB" dirty="0" err="1"/>
              <a:t>Dieselgate</a:t>
            </a:r>
            <a:r>
              <a:rPr lang="en-GB" dirty="0"/>
              <a:t> scandal.</a:t>
            </a:r>
          </a:p>
        </p:txBody>
      </p:sp>
      <p:graphicFrame>
        <p:nvGraphicFramePr>
          <p:cNvPr id="6" name="Content Placeholder 5" descr="SmartArt">
            <a:extLst>
              <a:ext uri="{FF2B5EF4-FFF2-40B4-BE49-F238E27FC236}">
                <a16:creationId xmlns:a16="http://schemas.microsoft.com/office/drawing/2014/main" id="{BF629521-FFD2-45DA-9D1D-A5F09BD5A2D9}"/>
              </a:ext>
            </a:extLst>
          </p:cNvPr>
          <p:cNvGraphicFramePr>
            <a:graphicFrameLocks noGrp="1"/>
          </p:cNvGraphicFramePr>
          <p:nvPr>
            <p:ph idx="1"/>
            <p:extLst>
              <p:ext uri="{D42A27DB-BD31-4B8C-83A1-F6EECF244321}">
                <p14:modId xmlns:p14="http://schemas.microsoft.com/office/powerpoint/2010/main" val="1891362967"/>
              </p:ext>
            </p:extLst>
          </p:nvPr>
        </p:nvGraphicFramePr>
        <p:xfrm>
          <a:off x="719571" y="2198254"/>
          <a:ext cx="6854248" cy="3563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93220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039BD5-C834-3BE5-DF37-C978B4726E23}"/>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AE382B0-8C50-9D09-09A1-B35C05858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8" name="Content Placeholder 4" descr="Digital Numbers">
            <a:extLst>
              <a:ext uri="{FF2B5EF4-FFF2-40B4-BE49-F238E27FC236}">
                <a16:creationId xmlns:a16="http://schemas.microsoft.com/office/drawing/2014/main" id="{90D226A4-91E8-A177-E1CD-E3D3C8BCD1E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D5577BE0-79B6-C747-6658-1A402358C8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0656612E-B955-C54A-281A-2D9D62010C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98A29447-C13F-5F80-3792-DC2AC3ACA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E6B1D366-317F-BA62-156E-F608525A6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BE3A7A1-897D-246E-7BB4-B902032A2A2E}"/>
              </a:ext>
            </a:extLst>
          </p:cNvPr>
          <p:cNvSpPr>
            <a:spLocks noGrp="1"/>
          </p:cNvSpPr>
          <p:nvPr>
            <p:ph type="title"/>
          </p:nvPr>
        </p:nvSpPr>
        <p:spPr>
          <a:xfrm>
            <a:off x="584200" y="1006956"/>
            <a:ext cx="7213600" cy="1121871"/>
          </a:xfrm>
        </p:spPr>
        <p:txBody>
          <a:bodyPr rtlCol="0" anchor="ctr">
            <a:normAutofit/>
          </a:bodyPr>
          <a:lstStyle/>
          <a:p>
            <a:pPr algn="ctr" rtl="0"/>
            <a:r>
              <a:rPr lang="en-GB" dirty="0"/>
              <a:t>Impact of </a:t>
            </a:r>
            <a:r>
              <a:rPr lang="en-GB" dirty="0" err="1"/>
              <a:t>dieselgate</a:t>
            </a:r>
            <a:r>
              <a:rPr lang="en-GB" dirty="0"/>
              <a:t> on Volkswagen.</a:t>
            </a:r>
          </a:p>
        </p:txBody>
      </p:sp>
      <p:graphicFrame>
        <p:nvGraphicFramePr>
          <p:cNvPr id="6" name="Content Placeholder 5" descr="SmartArt">
            <a:extLst>
              <a:ext uri="{FF2B5EF4-FFF2-40B4-BE49-F238E27FC236}">
                <a16:creationId xmlns:a16="http://schemas.microsoft.com/office/drawing/2014/main" id="{8C1F0D33-71DD-81DE-34DC-12282343FD45}"/>
              </a:ext>
            </a:extLst>
          </p:cNvPr>
          <p:cNvGraphicFramePr>
            <a:graphicFrameLocks noGrp="1"/>
          </p:cNvGraphicFramePr>
          <p:nvPr>
            <p:ph idx="1"/>
            <p:extLst>
              <p:ext uri="{D42A27DB-BD31-4B8C-83A1-F6EECF244321}">
                <p14:modId xmlns:p14="http://schemas.microsoft.com/office/powerpoint/2010/main" val="835916044"/>
              </p:ext>
            </p:extLst>
          </p:nvPr>
        </p:nvGraphicFramePr>
        <p:xfrm>
          <a:off x="719571" y="2198254"/>
          <a:ext cx="6854248" cy="3563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3" name="Group 2">
            <a:extLst>
              <a:ext uri="{FF2B5EF4-FFF2-40B4-BE49-F238E27FC236}">
                <a16:creationId xmlns:a16="http://schemas.microsoft.com/office/drawing/2014/main" id="{37F6A48E-ED82-C755-7FAC-E7A71F31BEA8}"/>
              </a:ext>
            </a:extLst>
          </p:cNvPr>
          <p:cNvGrpSpPr/>
          <p:nvPr/>
        </p:nvGrpSpPr>
        <p:grpSpPr>
          <a:xfrm>
            <a:off x="1522527" y="5714258"/>
            <a:ext cx="6051292" cy="712787"/>
            <a:chOff x="755666" y="1425575"/>
            <a:chExt cx="6051292" cy="712787"/>
          </a:xfrm>
        </p:grpSpPr>
        <p:sp>
          <p:nvSpPr>
            <p:cNvPr id="4" name="Rectangle 3">
              <a:extLst>
                <a:ext uri="{FF2B5EF4-FFF2-40B4-BE49-F238E27FC236}">
                  <a16:creationId xmlns:a16="http://schemas.microsoft.com/office/drawing/2014/main" id="{B990E8F3-BC0B-C1BC-F188-62D6B69D2036}"/>
                </a:ext>
              </a:extLst>
            </p:cNvPr>
            <p:cNvSpPr/>
            <p:nvPr/>
          </p:nvSpPr>
          <p:spPr>
            <a:xfrm>
              <a:off x="755666" y="1425575"/>
              <a:ext cx="6051292" cy="712787"/>
            </a:xfrm>
            <a:prstGeom prst="rect">
              <a:avLst/>
            </a:pr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1EF867DC-861D-6FD7-459E-E51747A5854B}"/>
                </a:ext>
              </a:extLst>
            </p:cNvPr>
            <p:cNvSpPr txBox="1"/>
            <p:nvPr/>
          </p:nvSpPr>
          <p:spPr>
            <a:xfrm>
              <a:off x="755666" y="1425575"/>
              <a:ext cx="6051292" cy="71278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65775" tIns="53340" rIns="53340" bIns="53340" numCol="1" spcCol="1270" rtlCol="0" anchor="ctr" anchorCtr="0">
              <a:noAutofit/>
            </a:bodyPr>
            <a:lstStyle/>
            <a:p>
              <a:pPr marL="0" lvl="0" indent="0" algn="l" defTabSz="933450" rtl="0">
                <a:lnSpc>
                  <a:spcPct val="100000"/>
                </a:lnSpc>
                <a:spcBef>
                  <a:spcPct val="0"/>
                </a:spcBef>
                <a:spcAft>
                  <a:spcPct val="35000"/>
                </a:spcAft>
                <a:buNone/>
              </a:pPr>
              <a:r>
                <a:rPr lang="en-GB" sz="2100" dirty="0"/>
                <a:t>Stricter global regulations introduced</a:t>
              </a:r>
              <a:endParaRPr lang="en-GB" sz="2100" kern="1200" noProof="0" dirty="0"/>
            </a:p>
          </p:txBody>
        </p:sp>
      </p:grpSp>
      <p:sp>
        <p:nvSpPr>
          <p:cNvPr id="7" name="Oval 6">
            <a:extLst>
              <a:ext uri="{FF2B5EF4-FFF2-40B4-BE49-F238E27FC236}">
                <a16:creationId xmlns:a16="http://schemas.microsoft.com/office/drawing/2014/main" id="{D904C8A0-BD9F-2E61-F775-C3E2CDB148D0}"/>
              </a:ext>
            </a:extLst>
          </p:cNvPr>
          <p:cNvSpPr/>
          <p:nvPr/>
        </p:nvSpPr>
        <p:spPr>
          <a:xfrm>
            <a:off x="675557" y="5586974"/>
            <a:ext cx="890984" cy="890984"/>
          </a:xfrm>
          <a:prstGeom prst="ellipse">
            <a:avLst/>
          </a:prstGeom>
        </p:spPr>
        <p:style>
          <a:lnRef idx="1">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41264873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016261-BACE-0530-9B86-A7D1CB0D18DA}"/>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AB25060-FD10-57D0-1608-4AEF4E5FE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8" name="Content Placeholder 4" descr="Digital Numbers">
            <a:extLst>
              <a:ext uri="{FF2B5EF4-FFF2-40B4-BE49-F238E27FC236}">
                <a16:creationId xmlns:a16="http://schemas.microsoft.com/office/drawing/2014/main" id="{81BEB4A0-A5AB-9658-96E3-27D8CC384BC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20" y="10"/>
            <a:ext cx="12191980" cy="6857990"/>
          </a:xfrm>
          <a:prstGeom prst="rect">
            <a:avLst/>
          </a:prstGeom>
        </p:spPr>
      </p:pic>
      <p:grpSp>
        <p:nvGrpSpPr>
          <p:cNvPr id="15" name="Group 14">
            <a:extLst>
              <a:ext uri="{FF2B5EF4-FFF2-40B4-BE49-F238E27FC236}">
                <a16:creationId xmlns:a16="http://schemas.microsoft.com/office/drawing/2014/main" id="{F3359EC6-3CE7-0C9B-A678-2B1F9CBD07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7" y="457200"/>
            <a:ext cx="7507083" cy="5935132"/>
            <a:chOff x="438067" y="457200"/>
            <a:chExt cx="7507083" cy="5935132"/>
          </a:xfrm>
        </p:grpSpPr>
        <p:sp>
          <p:nvSpPr>
            <p:cNvPr id="16" name="Rectangle 15">
              <a:extLst>
                <a:ext uri="{FF2B5EF4-FFF2-40B4-BE49-F238E27FC236}">
                  <a16:creationId xmlns:a16="http://schemas.microsoft.com/office/drawing/2014/main" id="{4DDA40D8-1AA5-8E7A-B5AD-4AE677B65A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F4729DF0-DAEA-0F97-943D-EEC769808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53EF58DB-D85A-326B-101A-8E649692B0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885DA9A-3A06-7D4E-5D39-DDBB96548FAF}"/>
              </a:ext>
            </a:extLst>
          </p:cNvPr>
          <p:cNvSpPr>
            <a:spLocks noGrp="1"/>
          </p:cNvSpPr>
          <p:nvPr>
            <p:ph type="title"/>
          </p:nvPr>
        </p:nvSpPr>
        <p:spPr>
          <a:xfrm>
            <a:off x="584200" y="1006956"/>
            <a:ext cx="7213600" cy="1121871"/>
          </a:xfrm>
        </p:spPr>
        <p:txBody>
          <a:bodyPr rtlCol="0" anchor="ctr">
            <a:normAutofit/>
          </a:bodyPr>
          <a:lstStyle/>
          <a:p>
            <a:pPr algn="ctr" rtl="0"/>
            <a:r>
              <a:rPr lang="en-GB" dirty="0"/>
              <a:t>Lessons learned.</a:t>
            </a:r>
          </a:p>
        </p:txBody>
      </p:sp>
      <p:graphicFrame>
        <p:nvGraphicFramePr>
          <p:cNvPr id="6" name="Content Placeholder 5" descr="SmartArt">
            <a:extLst>
              <a:ext uri="{FF2B5EF4-FFF2-40B4-BE49-F238E27FC236}">
                <a16:creationId xmlns:a16="http://schemas.microsoft.com/office/drawing/2014/main" id="{703E5E89-8A27-EAFD-40E9-3A8F479F72A0}"/>
              </a:ext>
            </a:extLst>
          </p:cNvPr>
          <p:cNvGraphicFramePr>
            <a:graphicFrameLocks noGrp="1"/>
          </p:cNvGraphicFramePr>
          <p:nvPr>
            <p:ph idx="1"/>
            <p:extLst>
              <p:ext uri="{D42A27DB-BD31-4B8C-83A1-F6EECF244321}">
                <p14:modId xmlns:p14="http://schemas.microsoft.com/office/powerpoint/2010/main" val="2019863995"/>
              </p:ext>
            </p:extLst>
          </p:nvPr>
        </p:nvGraphicFramePr>
        <p:xfrm>
          <a:off x="719571" y="2198254"/>
          <a:ext cx="6854248" cy="3563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3" name="Group 2">
            <a:extLst>
              <a:ext uri="{FF2B5EF4-FFF2-40B4-BE49-F238E27FC236}">
                <a16:creationId xmlns:a16="http://schemas.microsoft.com/office/drawing/2014/main" id="{BC74CA62-8DD2-4D9A-1AF3-E28E8D9CF7FF}"/>
              </a:ext>
            </a:extLst>
          </p:cNvPr>
          <p:cNvGrpSpPr/>
          <p:nvPr/>
        </p:nvGrpSpPr>
        <p:grpSpPr>
          <a:xfrm>
            <a:off x="1522527" y="5714258"/>
            <a:ext cx="6051292" cy="712787"/>
            <a:chOff x="755666" y="1425575"/>
            <a:chExt cx="6051292" cy="712787"/>
          </a:xfrm>
        </p:grpSpPr>
        <p:sp>
          <p:nvSpPr>
            <p:cNvPr id="4" name="Rectangle 3">
              <a:extLst>
                <a:ext uri="{FF2B5EF4-FFF2-40B4-BE49-F238E27FC236}">
                  <a16:creationId xmlns:a16="http://schemas.microsoft.com/office/drawing/2014/main" id="{EC9D2A70-516F-CEB8-0587-000E55FCF681}"/>
                </a:ext>
              </a:extLst>
            </p:cNvPr>
            <p:cNvSpPr/>
            <p:nvPr/>
          </p:nvSpPr>
          <p:spPr>
            <a:xfrm>
              <a:off x="755666" y="1425575"/>
              <a:ext cx="6051292" cy="712787"/>
            </a:xfrm>
            <a:prstGeom prst="rect">
              <a:avLst/>
            </a:pr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0C37D32D-41AB-15D3-52D9-60EE7D5C16D6}"/>
                </a:ext>
              </a:extLst>
            </p:cNvPr>
            <p:cNvSpPr txBox="1"/>
            <p:nvPr/>
          </p:nvSpPr>
          <p:spPr>
            <a:xfrm>
              <a:off x="755666" y="1425575"/>
              <a:ext cx="6051292" cy="71278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565775" tIns="53340" rIns="53340" bIns="53340" numCol="1" spcCol="1270" rtlCol="0" anchor="ctr" anchorCtr="0">
              <a:noAutofit/>
            </a:bodyPr>
            <a:lstStyle/>
            <a:p>
              <a:pPr marL="0" lvl="0" indent="0" algn="l" defTabSz="933450" rtl="0">
                <a:lnSpc>
                  <a:spcPct val="100000"/>
                </a:lnSpc>
                <a:spcBef>
                  <a:spcPct val="0"/>
                </a:spcBef>
                <a:spcAft>
                  <a:spcPct val="35000"/>
                </a:spcAft>
                <a:buNone/>
              </a:pPr>
              <a:r>
                <a:rPr lang="en-GB" sz="2100" dirty="0"/>
                <a:t>Example changed how the world sees cars industry responsibility.</a:t>
              </a:r>
              <a:endParaRPr lang="en-GB" sz="2100" kern="1200" noProof="0" dirty="0"/>
            </a:p>
          </p:txBody>
        </p:sp>
      </p:grpSp>
      <p:sp>
        <p:nvSpPr>
          <p:cNvPr id="7" name="Oval 6">
            <a:extLst>
              <a:ext uri="{FF2B5EF4-FFF2-40B4-BE49-F238E27FC236}">
                <a16:creationId xmlns:a16="http://schemas.microsoft.com/office/drawing/2014/main" id="{D57AB480-63FC-1B2A-3C4F-89D0D1357A4C}"/>
              </a:ext>
            </a:extLst>
          </p:cNvPr>
          <p:cNvSpPr/>
          <p:nvPr/>
        </p:nvSpPr>
        <p:spPr>
          <a:xfrm>
            <a:off x="675557" y="5586974"/>
            <a:ext cx="890984" cy="890984"/>
          </a:xfrm>
          <a:prstGeom prst="ellipse">
            <a:avLst/>
          </a:prstGeom>
        </p:spPr>
        <p:style>
          <a:lnRef idx="1">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3716082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8" name="Picture 17">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70B343FF-2E23-43A4-A06E-58C732FF5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ytuł 1">
            <a:extLst>
              <a:ext uri="{FF2B5EF4-FFF2-40B4-BE49-F238E27FC236}">
                <a16:creationId xmlns:a16="http://schemas.microsoft.com/office/drawing/2014/main" id="{4E5E861C-FC22-5D6F-ECFF-4969FF345D3B}"/>
              </a:ext>
            </a:extLst>
          </p:cNvPr>
          <p:cNvSpPr>
            <a:spLocks noGrp="1"/>
          </p:cNvSpPr>
          <p:nvPr>
            <p:ph type="ctrTitle"/>
          </p:nvPr>
        </p:nvSpPr>
        <p:spPr>
          <a:xfrm>
            <a:off x="648930" y="629267"/>
            <a:ext cx="9252154" cy="1016654"/>
          </a:xfrm>
        </p:spPr>
        <p:txBody>
          <a:bodyPr vert="horz" lIns="91440" tIns="45720" rIns="91440" bIns="45720" rtlCol="0" anchor="t">
            <a:normAutofit/>
          </a:bodyPr>
          <a:lstStyle/>
          <a:p>
            <a:pPr>
              <a:lnSpc>
                <a:spcPct val="90000"/>
              </a:lnSpc>
            </a:pPr>
            <a:r>
              <a:rPr lang="en-US" sz="3300" dirty="0"/>
              <a:t>Toyota's Greenwashing- The Core Problem</a:t>
            </a:r>
          </a:p>
        </p:txBody>
      </p:sp>
      <p:sp>
        <p:nvSpPr>
          <p:cNvPr id="26" name="Rectangle 25">
            <a:extLst>
              <a:ext uri="{FF2B5EF4-FFF2-40B4-BE49-F238E27FC236}">
                <a16:creationId xmlns:a16="http://schemas.microsoft.com/office/drawing/2014/main" id="{90471E06-C9EC-4B3D-9080-2D75FF3AF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Freeform 5">
            <a:extLst>
              <a:ext uri="{FF2B5EF4-FFF2-40B4-BE49-F238E27FC236}">
                <a16:creationId xmlns:a16="http://schemas.microsoft.com/office/drawing/2014/main" id="{6AF66A71-3CC4-4EE2-A759-0F0ACE6C4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sp>
        <p:nvSpPr>
          <p:cNvPr id="3" name="Podtytuł 2">
            <a:extLst>
              <a:ext uri="{FF2B5EF4-FFF2-40B4-BE49-F238E27FC236}">
                <a16:creationId xmlns:a16="http://schemas.microsoft.com/office/drawing/2014/main" id="{2949B877-3D18-6680-3623-CD94BA326BDF}"/>
              </a:ext>
            </a:extLst>
          </p:cNvPr>
          <p:cNvSpPr>
            <a:spLocks noGrp="1"/>
          </p:cNvSpPr>
          <p:nvPr>
            <p:ph type="subTitle" idx="1"/>
          </p:nvPr>
        </p:nvSpPr>
        <p:spPr>
          <a:xfrm>
            <a:off x="648931" y="2548281"/>
            <a:ext cx="7153602" cy="3658689"/>
          </a:xfr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marL="342900" indent="-342900">
              <a:buFont typeface="Wingdings 3" charset="2"/>
              <a:buChar char=""/>
            </a:pPr>
            <a:r>
              <a:rPr lang="en-US">
                <a:solidFill>
                  <a:schemeClr val="bg1"/>
                </a:solidFill>
                <a:latin typeface="+mj-lt"/>
                <a:ea typeface="+mj-ea"/>
                <a:cs typeface="+mj-cs"/>
              </a:rPr>
              <a:t>Toyota promotes itself as a leader in green technology.</a:t>
            </a:r>
          </a:p>
          <a:p>
            <a:pPr marL="342900" indent="-342900">
              <a:buFont typeface="Wingdings 3" charset="2"/>
              <a:buChar char=""/>
            </a:pPr>
            <a:r>
              <a:rPr lang="en-US">
                <a:solidFill>
                  <a:schemeClr val="bg1"/>
                </a:solidFill>
                <a:latin typeface="+mj-lt"/>
                <a:ea typeface="+mj-ea"/>
                <a:cs typeface="+mj-cs"/>
              </a:rPr>
              <a:t>Investigation by The Guardian (2023) and Greenpeace (2023) show contradictions.</a:t>
            </a:r>
          </a:p>
          <a:p>
            <a:pPr marL="342900" indent="-342900">
              <a:buFont typeface="Wingdings 3" charset="2"/>
              <a:buChar char=""/>
            </a:pPr>
            <a:r>
              <a:rPr lang="en-US">
                <a:solidFill>
                  <a:schemeClr val="bg1"/>
                </a:solidFill>
                <a:latin typeface="+mj-lt"/>
                <a:ea typeface="+mj-ea"/>
                <a:cs typeface="+mj-cs"/>
              </a:rPr>
              <a:t>The company delayed its shift to electric vehicles while promoting sustainability.</a:t>
            </a:r>
          </a:p>
          <a:p>
            <a:pPr marL="342900" indent="-342900">
              <a:buFont typeface="Wingdings 3" charset="2"/>
              <a:buChar char=""/>
            </a:pPr>
            <a:r>
              <a:rPr lang="en-US">
                <a:solidFill>
                  <a:schemeClr val="bg1"/>
                </a:solidFill>
                <a:latin typeface="+mj-lt"/>
                <a:ea typeface="+mj-ea"/>
                <a:cs typeface="+mj-cs"/>
              </a:rPr>
              <a:t>Problem: Toyota misleads the consumers by presenting hybrid as fully green.</a:t>
            </a:r>
          </a:p>
        </p:txBody>
      </p:sp>
      <p:pic>
        <p:nvPicPr>
          <p:cNvPr id="7" name="Graphic 6" descr="Car">
            <a:extLst>
              <a:ext uri="{FF2B5EF4-FFF2-40B4-BE49-F238E27FC236}">
                <a16:creationId xmlns:a16="http://schemas.microsoft.com/office/drawing/2014/main" id="{7B1F4FE3-7F2C-7D8A-CB39-22B17ECF425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29872" y="2672454"/>
            <a:ext cx="3413671" cy="3413671"/>
          </a:xfrm>
          <a:prstGeom prst="rect">
            <a:avLst/>
          </a:prstGeom>
          <a:effectLst/>
        </p:spPr>
      </p:pic>
    </p:spTree>
    <p:extLst>
      <p:ext uri="{BB962C8B-B14F-4D97-AF65-F5344CB8AC3E}">
        <p14:creationId xmlns:p14="http://schemas.microsoft.com/office/powerpoint/2010/main" val="220564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ytuł 1">
            <a:extLst>
              <a:ext uri="{FF2B5EF4-FFF2-40B4-BE49-F238E27FC236}">
                <a16:creationId xmlns:a16="http://schemas.microsoft.com/office/drawing/2014/main" id="{5A47FFA9-CA20-5860-DBFA-E9304B32ED31}"/>
              </a:ext>
            </a:extLst>
          </p:cNvPr>
          <p:cNvSpPr>
            <a:spLocks noGrp="1"/>
          </p:cNvSpPr>
          <p:nvPr>
            <p:ph type="title"/>
          </p:nvPr>
        </p:nvSpPr>
        <p:spPr>
          <a:xfrm>
            <a:off x="643855" y="1447800"/>
            <a:ext cx="3108626" cy="4572000"/>
          </a:xfrm>
        </p:spPr>
        <p:txBody>
          <a:bodyPr anchor="ctr">
            <a:normAutofit/>
          </a:bodyPr>
          <a:lstStyle/>
          <a:p>
            <a:r>
              <a:rPr lang="pl-PL" sz="3600">
                <a:solidFill>
                  <a:srgbClr val="EBEBEB"/>
                </a:solidFill>
              </a:rPr>
              <a:t>Finding the root cause with the 5 whys method</a:t>
            </a:r>
          </a:p>
        </p:txBody>
      </p:sp>
      <p:sp>
        <p:nvSpPr>
          <p:cNvPr id="28" name="Freeform: Shape 27">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0"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2" name="Rectangle 31">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ymbol zastępczy numeru slajdu 5">
            <a:extLst>
              <a:ext uri="{FF2B5EF4-FFF2-40B4-BE49-F238E27FC236}">
                <a16:creationId xmlns:a16="http://schemas.microsoft.com/office/drawing/2014/main" id="{CDB63F1A-D79A-529F-54BE-1C9E6BA2020C}"/>
              </a:ext>
            </a:extLst>
          </p:cNvPr>
          <p:cNvSpPr>
            <a:spLocks noGrp="1"/>
          </p:cNvSpPr>
          <p:nvPr>
            <p:ph type="sldNum" sz="quarter" idx="12"/>
          </p:nvPr>
        </p:nvSpPr>
        <p:spPr>
          <a:xfrm>
            <a:off x="10352540" y="295729"/>
            <a:ext cx="838199" cy="767687"/>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E30AF5A0-43BB-4336-8627-9123B9144D80}" type="slidenum">
              <a:rPr kumimoji="0" lang="en-US" sz="2800" b="0" i="0" u="none" strike="noStrike" kern="1200" cap="none" spc="0" normalizeH="0" baseline="0" noProof="0">
                <a:ln>
                  <a:noFill/>
                </a:ln>
                <a:solidFill>
                  <a:srgbClr val="FFFFFF"/>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9</a:t>
            </a:fld>
            <a:endParaRPr kumimoji="0" lang="en-US" sz="28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
        <p:nvSpPr>
          <p:cNvPr id="5" name="Symbol zastępczy stopki 4">
            <a:extLst>
              <a:ext uri="{FF2B5EF4-FFF2-40B4-BE49-F238E27FC236}">
                <a16:creationId xmlns:a16="http://schemas.microsoft.com/office/drawing/2014/main" id="{C474EA86-BE30-B5B5-21C6-4D2393DD17C9}"/>
              </a:ext>
            </a:extLst>
          </p:cNvPr>
          <p:cNvSpPr>
            <a:spLocks noGrp="1"/>
          </p:cNvSpPr>
          <p:nvPr>
            <p:ph type="ftr" sz="quarter" idx="11"/>
          </p:nvPr>
        </p:nvSpPr>
        <p:spPr>
          <a:xfrm>
            <a:off x="5048250" y="6359311"/>
            <a:ext cx="4206240" cy="304801"/>
          </a:xfrm>
        </p:spPr>
        <p:txBody>
          <a:bodyP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500" b="0" i="0" u="none" strike="noStrike" kern="1200" cap="none" spc="0" normalizeH="0" baseline="0" noProof="0">
                <a:ln>
                  <a:noFill/>
                </a:ln>
                <a:solidFill>
                  <a:srgbClr val="ACD433"/>
                </a:solidFill>
                <a:effectLst/>
                <a:uLnTx/>
                <a:uFillTx/>
                <a:latin typeface="Century Gothic" panose="020B0502020202020204"/>
                <a:ea typeface="+mn-ea"/>
                <a:cs typeface="+mn-cs"/>
              </a:rPr>
              <a:t>
              </a:t>
            </a:r>
          </a:p>
        </p:txBody>
      </p:sp>
      <p:sp>
        <p:nvSpPr>
          <p:cNvPr id="4" name="Symbol zastępczy daty 3">
            <a:extLst>
              <a:ext uri="{FF2B5EF4-FFF2-40B4-BE49-F238E27FC236}">
                <a16:creationId xmlns:a16="http://schemas.microsoft.com/office/drawing/2014/main" id="{8B2C62C9-4518-A458-2BE8-7D403E14A441}"/>
              </a:ext>
            </a:extLst>
          </p:cNvPr>
          <p:cNvSpPr>
            <a:spLocks noGrp="1"/>
          </p:cNvSpPr>
          <p:nvPr>
            <p:ph type="dt" sz="half" idx="10"/>
          </p:nvPr>
        </p:nvSpPr>
        <p:spPr>
          <a:xfrm>
            <a:off x="9254068" y="6355080"/>
            <a:ext cx="2290232" cy="304799"/>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99074C6-EFE4-4492-B59E-D3DDF5244EE0}" type="datetime1">
              <a:rPr kumimoji="0" lang="en-GB" sz="1100" b="0" i="0" u="none" strike="noStrike" kern="1200" cap="none" spc="0" normalizeH="0" baseline="0" noProof="0">
                <a:ln>
                  <a:noFill/>
                </a:ln>
                <a:solidFill>
                  <a:srgbClr val="ACD433"/>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14/11/2025</a:t>
            </a:fld>
            <a:endParaRPr kumimoji="0" lang="en-US" sz="1100" b="0" i="0" u="none" strike="noStrike" kern="1200" cap="none" spc="0" normalizeH="0" baseline="0" noProof="0">
              <a:ln>
                <a:noFill/>
              </a:ln>
              <a:solidFill>
                <a:srgbClr val="ACD433"/>
              </a:solidFill>
              <a:effectLst/>
              <a:uLnTx/>
              <a:uFillTx/>
              <a:latin typeface="Century Gothic" panose="020B0502020202020204"/>
              <a:ea typeface="+mn-ea"/>
              <a:cs typeface="+mn-cs"/>
            </a:endParaRPr>
          </a:p>
        </p:txBody>
      </p:sp>
      <p:graphicFrame>
        <p:nvGraphicFramePr>
          <p:cNvPr id="21" name="Symbol zastępczy zawartości 2">
            <a:extLst>
              <a:ext uri="{FF2B5EF4-FFF2-40B4-BE49-F238E27FC236}">
                <a16:creationId xmlns:a16="http://schemas.microsoft.com/office/drawing/2014/main" id="{DFC5CB92-53D0-B885-0954-CF609C9BE274}"/>
              </a:ext>
            </a:extLst>
          </p:cNvPr>
          <p:cNvGraphicFramePr>
            <a:graphicFrameLocks noGrp="1"/>
          </p:cNvGraphicFramePr>
          <p:nvPr>
            <p:ph idx="1"/>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86565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1"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8D9DC761-E242-0A10-1B9C-6445034B8A29}"/>
              </a:ext>
            </a:extLst>
          </p:cNvPr>
          <p:cNvSpPr>
            <a:spLocks noGrp="1"/>
          </p:cNvSpPr>
          <p:nvPr>
            <p:ph type="title"/>
          </p:nvPr>
        </p:nvSpPr>
        <p:spPr>
          <a:xfrm>
            <a:off x="648929" y="965201"/>
            <a:ext cx="3505495" cy="4773612"/>
          </a:xfrm>
        </p:spPr>
        <p:txBody>
          <a:bodyPr anchor="ctr">
            <a:normAutofit/>
          </a:bodyPr>
          <a:lstStyle/>
          <a:p>
            <a:r>
              <a:rPr lang="pl-PL" sz="3600">
                <a:solidFill>
                  <a:srgbClr val="EBEBEB"/>
                </a:solidFill>
              </a:rPr>
              <a:t>Toyota Greenwashing Causes:</a:t>
            </a:r>
          </a:p>
        </p:txBody>
      </p:sp>
      <p:sp>
        <p:nvSpPr>
          <p:cNvPr id="6" name="Symbol zastępczy numeru slajdu 5">
            <a:extLst>
              <a:ext uri="{FF2B5EF4-FFF2-40B4-BE49-F238E27FC236}">
                <a16:creationId xmlns:a16="http://schemas.microsoft.com/office/drawing/2014/main" id="{24EAC19F-E33A-DE50-48EE-D59C49424619}"/>
              </a:ext>
            </a:extLst>
          </p:cNvPr>
          <p:cNvSpPr>
            <a:spLocks noGrp="1"/>
          </p:cNvSpPr>
          <p:nvPr>
            <p:ph type="sldNum" sz="quarter" idx="12"/>
          </p:nvPr>
        </p:nvSpPr>
        <p:spPr>
          <a:xfrm>
            <a:off x="10352540" y="295729"/>
            <a:ext cx="838199" cy="767687"/>
          </a:xfrm>
        </p:spPr>
        <p:txBody>
          <a:bodyPr>
            <a:normAutofit/>
          </a:bodyPr>
          <a:lstStyle/>
          <a:p>
            <a:pPr>
              <a:spcAft>
                <a:spcPts val="600"/>
              </a:spcAft>
            </a:pPr>
            <a:fld id="{E30AF5A0-43BB-4336-8627-9123B9144D80}" type="slidenum">
              <a:rPr lang="en-US">
                <a:solidFill>
                  <a:srgbClr val="FFFFFF"/>
                </a:solidFill>
              </a:rPr>
              <a:pPr>
                <a:spcAft>
                  <a:spcPts val="600"/>
                </a:spcAft>
              </a:pPr>
              <a:t>10</a:t>
            </a:fld>
            <a:endParaRPr lang="en-US">
              <a:solidFill>
                <a:srgbClr val="FFFFFF"/>
              </a:solidFill>
            </a:endParaRPr>
          </a:p>
        </p:txBody>
      </p:sp>
      <p:sp>
        <p:nvSpPr>
          <p:cNvPr id="5" name="Symbol zastępczy stopki 4">
            <a:extLst>
              <a:ext uri="{FF2B5EF4-FFF2-40B4-BE49-F238E27FC236}">
                <a16:creationId xmlns:a16="http://schemas.microsoft.com/office/drawing/2014/main" id="{45D66C76-B145-865D-D66D-ED86C6D37F8B}"/>
              </a:ext>
            </a:extLst>
          </p:cNvPr>
          <p:cNvSpPr>
            <a:spLocks noGrp="1"/>
          </p:cNvSpPr>
          <p:nvPr>
            <p:ph type="ftr" sz="quarter" idx="11"/>
          </p:nvPr>
        </p:nvSpPr>
        <p:spPr>
          <a:xfrm>
            <a:off x="5083861" y="6355080"/>
            <a:ext cx="3859795" cy="304801"/>
          </a:xfrm>
        </p:spPr>
        <p:txBody>
          <a:bodyPr>
            <a:normAutofit/>
          </a:bodyPr>
          <a:lstStyle/>
          <a:p>
            <a:pPr>
              <a:lnSpc>
                <a:spcPct val="90000"/>
              </a:lnSpc>
              <a:spcAft>
                <a:spcPts val="600"/>
              </a:spcAft>
            </a:pPr>
            <a:r>
              <a:rPr lang="en-US" sz="500">
                <a:solidFill>
                  <a:schemeClr val="accent1"/>
                </a:solidFill>
              </a:rPr>
              <a:t>
              </a:t>
            </a:r>
          </a:p>
        </p:txBody>
      </p:sp>
      <p:sp>
        <p:nvSpPr>
          <p:cNvPr id="4" name="Symbol zastępczy daty 3">
            <a:extLst>
              <a:ext uri="{FF2B5EF4-FFF2-40B4-BE49-F238E27FC236}">
                <a16:creationId xmlns:a16="http://schemas.microsoft.com/office/drawing/2014/main" id="{12BB2D58-5FE2-2812-6D31-77CDA47A0913}"/>
              </a:ext>
            </a:extLst>
          </p:cNvPr>
          <p:cNvSpPr>
            <a:spLocks noGrp="1"/>
          </p:cNvSpPr>
          <p:nvPr>
            <p:ph type="dt" sz="half" idx="10"/>
          </p:nvPr>
        </p:nvSpPr>
        <p:spPr>
          <a:xfrm>
            <a:off x="9254068" y="6355080"/>
            <a:ext cx="2290232" cy="304799"/>
          </a:xfrm>
        </p:spPr>
        <p:txBody>
          <a:bodyPr anchor="t">
            <a:normAutofit/>
          </a:bodyPr>
          <a:lstStyle/>
          <a:p>
            <a:pPr algn="r">
              <a:spcAft>
                <a:spcPts val="600"/>
              </a:spcAft>
            </a:pPr>
            <a:fld id="{65958327-4168-4FBB-8577-0049E5F61D00}" type="datetime1">
              <a:rPr lang="en-US">
                <a:solidFill>
                  <a:schemeClr val="accent1"/>
                </a:solidFill>
              </a:rPr>
              <a:pPr algn="r">
                <a:spcAft>
                  <a:spcPts val="600"/>
                </a:spcAft>
              </a:pPr>
              <a:t>11/14/2025</a:t>
            </a:fld>
            <a:endParaRPr lang="en-US">
              <a:solidFill>
                <a:schemeClr val="accent1"/>
              </a:solidFill>
            </a:endParaRPr>
          </a:p>
        </p:txBody>
      </p:sp>
      <p:graphicFrame>
        <p:nvGraphicFramePr>
          <p:cNvPr id="7" name="Symbol zastępczy zawartości 6">
            <a:extLst>
              <a:ext uri="{FF2B5EF4-FFF2-40B4-BE49-F238E27FC236}">
                <a16:creationId xmlns:a16="http://schemas.microsoft.com/office/drawing/2014/main" id="{21F5D4E9-65AD-C788-6183-AEB825F1FA1A}"/>
              </a:ext>
            </a:extLst>
          </p:cNvPr>
          <p:cNvGraphicFramePr>
            <a:graphicFrameLocks noGrp="1"/>
          </p:cNvGraphicFramePr>
          <p:nvPr>
            <p:ph idx="1"/>
          </p:nvPr>
        </p:nvGraphicFramePr>
        <p:xfrm>
          <a:off x="5608638" y="965200"/>
          <a:ext cx="5780639" cy="50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8103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name="Slide87">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Subtitle 3">
            <a:extLst>
              <a:ext uri="{FF2B5EF4-FFF2-40B4-BE49-F238E27FC236}">
                <a16:creationId xmlns:a16="http://schemas.microsoft.com/office/drawing/2014/main" id="{6C23C062-EE51-2918-9A17-35C37F48024D}"/>
              </a:ext>
            </a:extLst>
          </p:cNvPr>
          <p:cNvSpPr txBox="1">
            <a:spLocks noGrp="1"/>
          </p:cNvSpPr>
          <p:nvPr>
            <p:ph type="subTitle" idx="4294967295"/>
          </p:nvPr>
        </p:nvSpPr>
        <p:spPr>
          <a:xfrm>
            <a:off x="826793" y="3051905"/>
            <a:ext cx="11622549" cy="2882574"/>
          </a:xfrm>
        </p:spPr>
        <p:txBody>
          <a:bodyPr anchorCtr="1">
            <a:normAutofit fontScale="92500"/>
          </a:bodyPr>
          <a:lstStyle/>
          <a:p>
            <a:pPr marL="0" lvl="0" indent="0" algn="ctr">
              <a:buNone/>
            </a:pPr>
            <a:r>
              <a:rPr lang="pl-PL" sz="11500" b="1" cap="all" spc="600" dirty="0">
                <a:cs typeface="Biome Light" pitchFamily="34"/>
              </a:rPr>
              <a:t>Conclusion</a:t>
            </a:r>
            <a:endParaRPr lang="en-GB" sz="11500" b="1" cap="all" spc="600" dirty="0">
              <a:cs typeface="Biome Light" pitchFamily="34"/>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104">
    <p:bg>
      <p:bgPr>
        <a:gradFill>
          <a:gsLst>
            <a:gs pos="0">
              <a:srgbClr val="316CFC"/>
            </a:gs>
            <a:gs pos="100000">
              <a:srgbClr val="0343DF"/>
            </a:gs>
          </a:gsLst>
          <a:lin ang="2700000"/>
        </a:gra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23F32493-7EFA-E1B0-1E70-2534A83F17DB}"/>
              </a:ext>
            </a:extLst>
          </p:cNvPr>
          <p:cNvSpPr txBox="1">
            <a:spLocks noGrp="1"/>
          </p:cNvSpPr>
          <p:nvPr>
            <p:ph type="title"/>
          </p:nvPr>
        </p:nvSpPr>
        <p:spPr/>
        <p:txBody>
          <a:bodyPr/>
          <a:lstStyle/>
          <a:p>
            <a:pPr lvl="0"/>
            <a:r>
              <a:rPr lang="pl-PL"/>
              <a:t>Conclusion 1</a:t>
            </a:r>
            <a:endParaRPr lang="en-US"/>
          </a:p>
        </p:txBody>
      </p:sp>
      <p:sp>
        <p:nvSpPr>
          <p:cNvPr id="3" name="Text Placeholder 3">
            <a:extLst>
              <a:ext uri="{FF2B5EF4-FFF2-40B4-BE49-F238E27FC236}">
                <a16:creationId xmlns:a16="http://schemas.microsoft.com/office/drawing/2014/main" id="{DF2FB97F-A8D9-9982-3F4F-8AAB3118C519}"/>
              </a:ext>
            </a:extLst>
          </p:cNvPr>
          <p:cNvSpPr txBox="1">
            <a:spLocks noGrp="1"/>
          </p:cNvSpPr>
          <p:nvPr>
            <p:ph type="body" idx="4294967295"/>
          </p:nvPr>
        </p:nvSpPr>
        <p:spPr>
          <a:xfrm>
            <a:off x="838203" y="3097850"/>
            <a:ext cx="4466505" cy="3405189"/>
          </a:xfrm>
        </p:spPr>
        <p:txBody>
          <a:bodyPr/>
          <a:lstStyle/>
          <a:p>
            <a:pPr marL="285750" lvl="0" indent="-285750">
              <a:lnSpc>
                <a:spcPct val="120000"/>
              </a:lnSpc>
              <a:spcAft>
                <a:spcPts val="600"/>
              </a:spcAft>
              <a:buSzPct val="100000"/>
              <a:buFont typeface="Arial" pitchFamily="34"/>
              <a:buChar char="•"/>
            </a:pPr>
            <a:r>
              <a:rPr lang="pl-PL" sz="1800">
                <a:solidFill>
                  <a:srgbClr val="FFFFFF"/>
                </a:solidFill>
                <a:latin typeface="Arial Nova"/>
              </a:rPr>
              <a:t>Toyota shows how greenwashing grows inside big companies.</a:t>
            </a:r>
          </a:p>
          <a:p>
            <a:pPr marL="285750" lvl="0" indent="-285750">
              <a:lnSpc>
                <a:spcPct val="120000"/>
              </a:lnSpc>
              <a:spcAft>
                <a:spcPts val="600"/>
              </a:spcAft>
              <a:buSzPct val="100000"/>
              <a:buFont typeface="Arial" pitchFamily="34"/>
              <a:buChar char="•"/>
            </a:pPr>
            <a:r>
              <a:rPr lang="pl-PL" sz="1800">
                <a:solidFill>
                  <a:srgbClr val="FFFFFF"/>
                </a:solidFill>
                <a:latin typeface="Arial Nova"/>
              </a:rPr>
              <a:t>It is not only about adverts but also about money and leadership.</a:t>
            </a:r>
          </a:p>
          <a:p>
            <a:pPr marL="285750" lvl="0" indent="-285750">
              <a:lnSpc>
                <a:spcPct val="120000"/>
              </a:lnSpc>
              <a:spcAft>
                <a:spcPts val="600"/>
              </a:spcAft>
              <a:buSzPct val="100000"/>
              <a:buFont typeface="Arial" pitchFamily="34"/>
              <a:buChar char="•"/>
            </a:pPr>
            <a:r>
              <a:rPr lang="pl-PL" sz="1800">
                <a:solidFill>
                  <a:srgbClr val="FFFFFF"/>
                </a:solidFill>
                <a:latin typeface="Arial Nova"/>
              </a:rPr>
              <a:t>Toyota used to be a green leader but now people do not trust it.</a:t>
            </a:r>
            <a:endParaRPr lang="en-US" sz="1800">
              <a:solidFill>
                <a:srgbClr val="FFFFFF"/>
              </a:solidFill>
              <a:latin typeface="Arial Nova"/>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1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0467A-A55C-94E7-316D-D6F289EFC4EF}"/>
              </a:ext>
            </a:extLst>
          </p:cNvPr>
          <p:cNvSpPr txBox="1">
            <a:spLocks noGrp="1"/>
          </p:cNvSpPr>
          <p:nvPr>
            <p:ph type="title"/>
          </p:nvPr>
        </p:nvSpPr>
        <p:spPr/>
        <p:txBody>
          <a:bodyPr/>
          <a:lstStyle/>
          <a:p>
            <a:pPr lvl="0"/>
            <a:r>
              <a:rPr lang="pl-PL"/>
              <a:t>Conclusion 2</a:t>
            </a:r>
            <a:endParaRPr lang="en-US"/>
          </a:p>
        </p:txBody>
      </p:sp>
      <p:pic>
        <p:nvPicPr>
          <p:cNvPr id="3" name="Picture Placeholder 5" descr="A blue and purple spiral">
            <a:extLst>
              <a:ext uri="{FF2B5EF4-FFF2-40B4-BE49-F238E27FC236}">
                <a16:creationId xmlns:a16="http://schemas.microsoft.com/office/drawing/2014/main" id="{142FC693-F182-1582-8948-D6B9F6CBAB7F}"/>
              </a:ext>
            </a:extLst>
          </p:cNvPr>
          <p:cNvPicPr>
            <a:picLocks noGrp="1" noChangeAspect="1"/>
          </p:cNvPicPr>
          <p:nvPr>
            <p:ph type="pic" idx="4294967295"/>
          </p:nvPr>
        </p:nvPicPr>
        <p:blipFill>
          <a:blip r:embed="rId3"/>
          <a:srcRect t="202" b="202"/>
          <a:stretch>
            <a:fillRect/>
          </a:stretch>
        </p:blipFill>
        <p:spPr>
          <a:xfrm>
            <a:off x="336554" y="336554"/>
            <a:ext cx="5303638" cy="6184901"/>
          </a:xfrm>
        </p:spPr>
      </p:pic>
      <p:sp>
        <p:nvSpPr>
          <p:cNvPr id="4" name="Content Placeholder 2">
            <a:extLst>
              <a:ext uri="{FF2B5EF4-FFF2-40B4-BE49-F238E27FC236}">
                <a16:creationId xmlns:a16="http://schemas.microsoft.com/office/drawing/2014/main" id="{09AAD459-C812-E58C-A55A-371BCDB743D0}"/>
              </a:ext>
            </a:extLst>
          </p:cNvPr>
          <p:cNvSpPr txBox="1">
            <a:spLocks noGrp="1"/>
          </p:cNvSpPr>
          <p:nvPr>
            <p:ph type="body" idx="4294967295"/>
          </p:nvPr>
        </p:nvSpPr>
        <p:spPr>
          <a:xfrm>
            <a:off x="6889629" y="3104278"/>
            <a:ext cx="4371563" cy="3417176"/>
          </a:xfrm>
        </p:spPr>
        <p:txBody>
          <a:bodyPr/>
          <a:lstStyle/>
          <a:p>
            <a:pPr marL="285750" lvl="0" indent="-285750">
              <a:lnSpc>
                <a:spcPct val="120000"/>
              </a:lnSpc>
              <a:spcAft>
                <a:spcPts val="600"/>
              </a:spcAft>
              <a:buClr>
                <a:srgbClr val="9405FC"/>
              </a:buClr>
              <a:buSzPct val="100000"/>
              <a:buFont typeface="Arial" pitchFamily="34"/>
              <a:buChar char="•"/>
            </a:pPr>
            <a:r>
              <a:rPr lang="pl-PL" sz="1800">
                <a:solidFill>
                  <a:srgbClr val="FFFFFF"/>
                </a:solidFill>
                <a:latin typeface="Arial Nova"/>
              </a:rPr>
              <a:t>Companies must be honest about emmisions and date.</a:t>
            </a:r>
          </a:p>
          <a:p>
            <a:pPr marL="285750" lvl="0" indent="-285750">
              <a:lnSpc>
                <a:spcPct val="120000"/>
              </a:lnSpc>
              <a:spcAft>
                <a:spcPts val="600"/>
              </a:spcAft>
              <a:buClr>
                <a:srgbClr val="9405FC"/>
              </a:buClr>
              <a:buSzPct val="100000"/>
              <a:buFont typeface="Arial" pitchFamily="34"/>
              <a:buChar char="•"/>
            </a:pPr>
            <a:r>
              <a:rPr lang="pl-PL" sz="1800">
                <a:solidFill>
                  <a:srgbClr val="FFFFFF"/>
                </a:solidFill>
                <a:latin typeface="Arial Nova"/>
              </a:rPr>
              <a:t>Goverments must make stronger green laws.</a:t>
            </a:r>
          </a:p>
          <a:p>
            <a:pPr marL="285750" lvl="0" indent="-285750">
              <a:lnSpc>
                <a:spcPct val="120000"/>
              </a:lnSpc>
              <a:spcAft>
                <a:spcPts val="600"/>
              </a:spcAft>
              <a:buClr>
                <a:srgbClr val="9405FC"/>
              </a:buClr>
              <a:buSzPct val="100000"/>
              <a:buFont typeface="Arial" pitchFamily="34"/>
              <a:buChar char="•"/>
            </a:pPr>
            <a:r>
              <a:rPr lang="pl-PL" sz="1800">
                <a:solidFill>
                  <a:srgbClr val="FFFFFF"/>
                </a:solidFill>
                <a:latin typeface="Arial Nova"/>
              </a:rPr>
              <a:t>Customers should check facts before buying.</a:t>
            </a:r>
          </a:p>
          <a:p>
            <a:pPr marL="285750" lvl="0" indent="-285750">
              <a:lnSpc>
                <a:spcPct val="120000"/>
              </a:lnSpc>
              <a:spcAft>
                <a:spcPts val="600"/>
              </a:spcAft>
              <a:buClr>
                <a:srgbClr val="9405FC"/>
              </a:buClr>
              <a:buSzPct val="100000"/>
              <a:buFont typeface="Arial" pitchFamily="34"/>
              <a:buChar char="•"/>
            </a:pPr>
            <a:r>
              <a:rPr lang="pl-PL" sz="1800">
                <a:solidFill>
                  <a:srgbClr val="FFFFFF"/>
                </a:solidFill>
                <a:latin typeface="Arial Nova"/>
              </a:rPr>
              <a:t>Only trust and real action can stop greenwashing in the car industry.</a:t>
            </a:r>
            <a:endParaRPr lang="en-US" sz="1800">
              <a:solidFill>
                <a:srgbClr val="FFFFFF"/>
              </a:solidFill>
              <a:latin typeface="Arial Nova"/>
            </a:endParaRPr>
          </a:p>
        </p:txBody>
      </p:sp>
      <p:sp>
        <p:nvSpPr>
          <p:cNvPr id="5" name="Slide Number Placeholder 3">
            <a:extLst>
              <a:ext uri="{FF2B5EF4-FFF2-40B4-BE49-F238E27FC236}">
                <a16:creationId xmlns:a16="http://schemas.microsoft.com/office/drawing/2014/main" id="{F3505B4F-9D67-E60D-15C2-62FC41623EDE}"/>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E8356E9-E2A5-4B87-A175-A4D1B4BEB6EC}" type="slidenum">
              <a:rPr/>
              <a:t>13</a:t>
            </a:fld>
            <a:endParaRPr lang="en-US" sz="1200" b="0" i="0" u="none" strike="noStrike" kern="1200" cap="none" spc="0" baseline="0">
              <a:solidFill>
                <a:srgbClr val="FFFFFF"/>
              </a:solidFill>
              <a:uFillTx/>
              <a:latin typeface="Biome"/>
              <a:cs typeface="Biome" pitchFamily="34"/>
            </a:endParaRPr>
          </a:p>
        </p:txBody>
      </p:sp>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EDDB"/>
        </a:solidFill>
        <a:effectLst/>
      </p:bgPr>
    </p:bg>
    <p:spTree>
      <p:nvGrpSpPr>
        <p:cNvPr id="1" name=""/>
        <p:cNvGrpSpPr/>
        <p:nvPr/>
      </p:nvGrpSpPr>
      <p:grpSpPr>
        <a:xfrm>
          <a:off x="0" y="0"/>
          <a:ext cx="0" cy="0"/>
          <a:chOff x="0" y="0"/>
          <a:chExt cx="0" cy="0"/>
        </a:xfrm>
      </p:grpSpPr>
      <p:sp>
        <p:nvSpPr>
          <p:cNvPr id="17" name="TextBox 17"/>
          <p:cNvSpPr txBox="1"/>
          <p:nvPr/>
        </p:nvSpPr>
        <p:spPr>
          <a:xfrm>
            <a:off x="1082598" y="476977"/>
            <a:ext cx="9819208" cy="431849"/>
          </a:xfrm>
          <a:prstGeom prst="rect">
            <a:avLst/>
          </a:prstGeom>
        </p:spPr>
        <p:txBody>
          <a:bodyPr lIns="0" tIns="0" rIns="0" bIns="0" rtlCol="0" anchor="t">
            <a:spAutoFit/>
          </a:bodyPr>
          <a:lstStyle/>
          <a:p>
            <a:pPr algn="ctr" defTabSz="609630">
              <a:lnSpc>
                <a:spcPts val="3612"/>
              </a:lnSpc>
            </a:pPr>
            <a:r>
              <a:rPr lang="en-GB" sz="2933" b="1" dirty="0">
                <a:solidFill>
                  <a:prstClr val="black"/>
                </a:solidFill>
                <a:latin typeface="Arial" panose="020B0604020202020204" pitchFamily="34" charset="0"/>
                <a:cs typeface="Arial" panose="020B0604020202020204" pitchFamily="34" charset="0"/>
              </a:rPr>
              <a:t>Key Findings and Insights</a:t>
            </a:r>
            <a:endParaRPr lang="en-US" sz="2800" b="1" spc="56" dirty="0">
              <a:solidFill>
                <a:srgbClr val="10223D"/>
              </a:solidFill>
              <a:latin typeface="Arial" panose="020B0604020202020204" pitchFamily="34" charset="0"/>
              <a:ea typeface="HK Grotesk Bold"/>
              <a:cs typeface="Arial" panose="020B0604020202020204" pitchFamily="34" charset="0"/>
              <a:sym typeface="HK Grotesk Bold"/>
            </a:endParaRPr>
          </a:p>
        </p:txBody>
      </p:sp>
      <p:sp>
        <p:nvSpPr>
          <p:cNvPr id="19" name="Rectangle 18"/>
          <p:cNvSpPr/>
          <p:nvPr/>
        </p:nvSpPr>
        <p:spPr>
          <a:xfrm>
            <a:off x="531202" y="4919508"/>
            <a:ext cx="10922000" cy="1743939"/>
          </a:xfrm>
          <a:prstGeom prst="rect">
            <a:avLst/>
          </a:prstGeom>
        </p:spPr>
        <p:txBody>
          <a:bodyPr wrap="square">
            <a:spAutoFit/>
          </a:bodyPr>
          <a:lstStyle/>
          <a:p>
            <a:pPr marL="228611" indent="-228611" algn="just" defTabSz="609630">
              <a:lnSpc>
                <a:spcPct val="150000"/>
              </a:lnSpc>
              <a:buFont typeface="Arial" panose="020B0604020202020204" pitchFamily="34" charset="0"/>
              <a:buChar char="•"/>
            </a:pPr>
            <a:r>
              <a:rPr lang="en-US" sz="1467" dirty="0">
                <a:solidFill>
                  <a:prstClr val="black"/>
                </a:solidFill>
                <a:latin typeface="Arial" panose="020B0604020202020204" pitchFamily="34" charset="0"/>
                <a:ea typeface="Times New Roman" panose="02020603050405020304" pitchFamily="18" charset="0"/>
                <a:cs typeface="Arial" panose="020B0604020202020204" pitchFamily="34" charset="0"/>
              </a:rPr>
              <a:t>Volkswagen is a major global automotive manufacturer with a portfolio of brands and significant pressure included by the greenwashing. </a:t>
            </a:r>
          </a:p>
          <a:p>
            <a:pPr marL="228611" indent="-228611" algn="just" defTabSz="609630">
              <a:lnSpc>
                <a:spcPct val="150000"/>
              </a:lnSpc>
              <a:buFont typeface="Arial" panose="020B0604020202020204" pitchFamily="34" charset="0"/>
              <a:buChar char="•"/>
            </a:pPr>
            <a:r>
              <a:rPr lang="en-US" sz="1467" dirty="0">
                <a:solidFill>
                  <a:prstClr val="black"/>
                </a:solidFill>
                <a:latin typeface="Arial" panose="020B0604020202020204" pitchFamily="34" charset="0"/>
                <a:ea typeface="Times New Roman" panose="02020603050405020304" pitchFamily="18" charset="0"/>
                <a:cs typeface="Arial" panose="020B0604020202020204" pitchFamily="34" charset="0"/>
              </a:rPr>
              <a:t>The industry positions and strategy leading to technology which shapes climate-neutral for great mobility. </a:t>
            </a:r>
          </a:p>
          <a:p>
            <a:pPr marL="228611" indent="-228611" algn="just" defTabSz="609630">
              <a:lnSpc>
                <a:spcPct val="150000"/>
              </a:lnSpc>
              <a:buFont typeface="Arial" panose="020B0604020202020204" pitchFamily="34" charset="0"/>
              <a:buChar char="•"/>
            </a:pPr>
            <a:r>
              <a:rPr lang="en-US" sz="1467" dirty="0">
                <a:solidFill>
                  <a:prstClr val="black"/>
                </a:solidFill>
                <a:latin typeface="Arial" panose="020B0604020202020204" pitchFamily="34" charset="0"/>
                <a:ea typeface="Times New Roman" panose="02020603050405020304" pitchFamily="18" charset="0"/>
                <a:cs typeface="Arial" panose="020B0604020202020204" pitchFamily="34" charset="0"/>
              </a:rPr>
              <a:t>The issues are exacerbated by supply chain disruptions, which result in continuous overruns due to political instability (Hebel, 2024). </a:t>
            </a:r>
          </a:p>
        </p:txBody>
      </p:sp>
      <p:pic>
        <p:nvPicPr>
          <p:cNvPr id="2" name="Picture 1"/>
          <p:cNvPicPr>
            <a:picLocks noChangeAspect="1"/>
          </p:cNvPicPr>
          <p:nvPr/>
        </p:nvPicPr>
        <p:blipFill>
          <a:blip r:embed="rId3"/>
          <a:stretch>
            <a:fillRect/>
          </a:stretch>
        </p:blipFill>
        <p:spPr>
          <a:xfrm>
            <a:off x="1879600" y="1447800"/>
            <a:ext cx="8614855" cy="28256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1279945" y="600770"/>
            <a:ext cx="2226893" cy="543675"/>
          </a:xfrm>
          <a:prstGeom prst="rect">
            <a:avLst/>
          </a:prstGeom>
        </p:spPr>
        <p:txBody>
          <a:bodyPr wrap="none">
            <a:spAutoFit/>
          </a:bodyPr>
          <a:lstStyle/>
          <a:p>
            <a:pPr algn="ctr"/>
            <a:r>
              <a:rPr lang="en-GB" sz="2933" b="1" dirty="0">
                <a:latin typeface="Arial" panose="020B0604020202020204" pitchFamily="34" charset="0"/>
                <a:ea typeface="Arial" panose="020B0604020202020204" pitchFamily="34" charset="0"/>
                <a:cs typeface="Arial" panose="020B0604020202020204" pitchFamily="34" charset="0"/>
              </a:rPr>
              <a:t>Conclusion</a:t>
            </a:r>
            <a:endParaRPr lang="en-IN" sz="2933" b="1" dirty="0">
              <a:latin typeface="Arial" panose="020B0604020202020204" pitchFamily="34" charset="0"/>
              <a:cs typeface="Arial" panose="020B0604020202020204" pitchFamily="34" charset="0"/>
            </a:endParaRPr>
          </a:p>
        </p:txBody>
      </p:sp>
      <p:sp>
        <p:nvSpPr>
          <p:cNvPr id="16" name="Rectangle 15"/>
          <p:cNvSpPr/>
          <p:nvPr/>
        </p:nvSpPr>
        <p:spPr>
          <a:xfrm>
            <a:off x="406400" y="2058218"/>
            <a:ext cx="4479924" cy="3508461"/>
          </a:xfrm>
          <a:prstGeom prst="rect">
            <a:avLst/>
          </a:prstGeom>
        </p:spPr>
        <p:txBody>
          <a:bodyPr wrap="square">
            <a:spAutoFit/>
          </a:bodyPr>
          <a:lstStyle/>
          <a:p>
            <a:pPr marL="228611" indent="-228611" algn="just">
              <a:lnSpc>
                <a:spcPct val="150000"/>
              </a:lnSpc>
              <a:buFont typeface="Arial" panose="020B0604020202020204" pitchFamily="34" charset="0"/>
              <a:buChar char="•"/>
            </a:pPr>
            <a:r>
              <a:rPr lang="en-GB" sz="1667" dirty="0">
                <a:latin typeface="Arial" panose="020B0604020202020204" pitchFamily="34" charset="0"/>
                <a:ea typeface="Times New Roman" panose="02020603050405020304" pitchFamily="18" charset="0"/>
                <a:cs typeface="Arial" panose="020B0604020202020204" pitchFamily="34" charset="0"/>
              </a:rPr>
              <a:t>Enhanced corporate accountability and ethics strengthen financial risk management focus on transparency. </a:t>
            </a:r>
          </a:p>
          <a:p>
            <a:pPr marL="228611" indent="-228611" algn="just">
              <a:lnSpc>
                <a:spcPct val="150000"/>
              </a:lnSpc>
              <a:buFont typeface="Arial" panose="020B0604020202020204" pitchFamily="34" charset="0"/>
              <a:buChar char="•"/>
            </a:pPr>
            <a:r>
              <a:rPr lang="en-GB" sz="1667" dirty="0">
                <a:latin typeface="Arial" panose="020B0604020202020204" pitchFamily="34" charset="0"/>
                <a:ea typeface="Times New Roman" panose="02020603050405020304" pitchFamily="18" charset="0"/>
                <a:cs typeface="Arial" panose="020B0604020202020204" pitchFamily="34" charset="0"/>
              </a:rPr>
              <a:t>The Dieselgate of Volkswagen implemented primary scandals which involved corporate environmental claims.  </a:t>
            </a:r>
          </a:p>
          <a:p>
            <a:pPr marL="228611" indent="-228611" algn="just">
              <a:lnSpc>
                <a:spcPct val="150000"/>
              </a:lnSpc>
              <a:buFont typeface="Arial" panose="020B0604020202020204" pitchFamily="34" charset="0"/>
              <a:buChar char="•"/>
            </a:pPr>
            <a:r>
              <a:rPr lang="en-GB" sz="1667" dirty="0">
                <a:latin typeface="Arial" panose="020B0604020202020204" pitchFamily="34" charset="0"/>
                <a:ea typeface="Times New Roman" panose="02020603050405020304" pitchFamily="18" charset="0"/>
                <a:cs typeface="Arial" panose="020B0604020202020204" pitchFamily="34" charset="0"/>
              </a:rPr>
              <a:t>Focus on transparency and independent verifications which implement environmentally friendly technology. </a:t>
            </a:r>
          </a:p>
        </p:txBody>
      </p:sp>
      <p:pic>
        <p:nvPicPr>
          <p:cNvPr id="2" name="Picture 1"/>
          <p:cNvPicPr>
            <a:picLocks noChangeAspect="1"/>
          </p:cNvPicPr>
          <p:nvPr/>
        </p:nvPicPr>
        <p:blipFill>
          <a:blip r:embed="rId3"/>
          <a:stretch>
            <a:fillRect/>
          </a:stretch>
        </p:blipFill>
        <p:spPr>
          <a:xfrm>
            <a:off x="5588000" y="1673969"/>
            <a:ext cx="5791200" cy="3860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C1E8C392-8714-F782-9688-1179350ACB04}"/>
              </a:ext>
            </a:extLst>
          </p:cNvPr>
          <p:cNvGraphicFramePr/>
          <p:nvPr>
            <p:extLst>
              <p:ext uri="{D42A27DB-BD31-4B8C-83A1-F6EECF244321}">
                <p14:modId xmlns:p14="http://schemas.microsoft.com/office/powerpoint/2010/main" val="382305996"/>
              </p:ext>
            </p:extLst>
          </p:nvPr>
        </p:nvGraphicFramePr>
        <p:xfrm>
          <a:off x="366774" y="590308"/>
          <a:ext cx="11458451" cy="3046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car covered in grass&#10;&#10;AI-generated content may be incorrect.">
            <a:extLst>
              <a:ext uri="{FF2B5EF4-FFF2-40B4-BE49-F238E27FC236}">
                <a16:creationId xmlns:a16="http://schemas.microsoft.com/office/drawing/2014/main" id="{7F1878A3-CFC1-2160-5467-3D8D15C73FF0}"/>
              </a:ext>
            </a:extLst>
          </p:cNvPr>
          <p:cNvPicPr>
            <a:picLocks noChangeAspect="1"/>
          </p:cNvPicPr>
          <p:nvPr/>
        </p:nvPicPr>
        <p:blipFill>
          <a:blip r:embed="rId8"/>
          <a:stretch>
            <a:fillRect/>
          </a:stretch>
        </p:blipFill>
        <p:spPr>
          <a:xfrm>
            <a:off x="8947229" y="4275038"/>
            <a:ext cx="2916821" cy="2235722"/>
          </a:xfrm>
          <a:prstGeom prst="rect">
            <a:avLst/>
          </a:prstGeom>
          <a:scene3d>
            <a:camera prst="orthographicFront"/>
            <a:lightRig rig="threePt" dir="t"/>
          </a:scene3d>
          <a:sp3d>
            <a:bevelT prst="relaxedInset"/>
          </a:sp3d>
        </p:spPr>
      </p:pic>
    </p:spTree>
    <p:extLst>
      <p:ext uri="{BB962C8B-B14F-4D97-AF65-F5344CB8AC3E}">
        <p14:creationId xmlns:p14="http://schemas.microsoft.com/office/powerpoint/2010/main" val="4167489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63">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65" name="Rectangle 6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8A694B-44CF-24EA-F065-CBA7C1817203}"/>
              </a:ext>
            </a:extLst>
          </p:cNvPr>
          <p:cNvSpPr txBox="1">
            <a:spLocks noGrp="1"/>
          </p:cNvSpPr>
          <p:nvPr>
            <p:ph type="body" idx="4294967295"/>
          </p:nvPr>
        </p:nvSpPr>
        <p:spPr>
          <a:xfrm>
            <a:off x="33110" y="50967"/>
            <a:ext cx="7534231" cy="6622654"/>
          </a:xfrm>
        </p:spPr>
        <p:txBody>
          <a:bodyPr vert="horz" lIns="91440" tIns="45720" rIns="91440" bIns="45720" numCol="3" rtlCol="0" anchor="ctr">
            <a:normAutofit lnSpcReduction="10000"/>
          </a:bodyPr>
          <a:lstStyle/>
          <a:p>
            <a:pPr>
              <a:lnSpc>
                <a:spcPct val="115000"/>
              </a:lnSpc>
              <a:spcAft>
                <a:spcPts val="800"/>
              </a:spcAft>
              <a:buNone/>
            </a:pP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US" sz="800" kern="100" dirty="0" err="1">
                <a:effectLst/>
                <a:latin typeface="Aptos" panose="020B0004020202020204" pitchFamily="34" charset="0"/>
                <a:ea typeface="Aptos" panose="020B0004020202020204" pitchFamily="34" charset="0"/>
                <a:cs typeface="Times New Roman" panose="02020603050405020304" pitchFamily="18" charset="0"/>
              </a:rPr>
              <a:t>Aldowaish</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 </a:t>
            </a:r>
            <a:r>
              <a:rPr lang="en-US" sz="800" kern="100" dirty="0" err="1">
                <a:effectLst/>
                <a:latin typeface="Aptos" panose="020B0004020202020204" pitchFamily="34" charset="0"/>
                <a:ea typeface="Aptos" panose="020B0004020202020204" pitchFamily="34" charset="0"/>
                <a:cs typeface="Times New Roman" panose="02020603050405020304" pitchFamily="18" charset="0"/>
              </a:rPr>
              <a:t>Kokuryo</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J., </a:t>
            </a:r>
            <a:r>
              <a:rPr lang="en-US" sz="800" kern="100" dirty="0" err="1">
                <a:effectLst/>
                <a:latin typeface="Aptos" panose="020B0004020202020204" pitchFamily="34" charset="0"/>
                <a:ea typeface="Aptos" panose="020B0004020202020204" pitchFamily="34" charset="0"/>
                <a:cs typeface="Times New Roman" panose="02020603050405020304" pitchFamily="18" charset="0"/>
              </a:rPr>
              <a:t>Almazyad</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O., &amp; Goi, H. C. (2022). Environmental, social, and governance integration into the business model: Literature review and research agenda. Sustainability, 14(5), 2959.</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Business Economics and Management (JBEM), 21(5), pp. 1486-1507. Available at: https://www.econstor.eu/bitstream/10419/317444/1/1741570328.pdf</a:t>
            </a: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Consumer Reports (2022) ‘Electric Vehicles: What You Need to Know’. Available at: </a:t>
            </a:r>
            <a:r>
              <a:rPr lang="en-GB" sz="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https://www.consumerreports.org/electric-vehicles/what-you-need-to-know-about-electric-cars/</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(Accessed: 26 June 2024).</a:t>
            </a: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Cox, L. (2023) ‘Toyota accused of greenwashing in Greenpeace complaint filed to ACCC’, The Guardian, 3 March. Available at: </a:t>
            </a:r>
            <a:r>
              <a:rPr lang="en-US" sz="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https://www.theguardian.com/business/2023/mar/03/toyota-accused-of-greenwashing-in-greenpeace-complaint-filed-to-accc</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Dahl, C. (2010) ‘Greenwashing: Do you know what you’re buying?’, </a:t>
            </a:r>
            <a:r>
              <a:rPr lang="en-GB" sz="800" i="1" kern="100" dirty="0">
                <a:effectLst/>
                <a:latin typeface="Aptos" panose="020B0004020202020204" pitchFamily="34" charset="0"/>
                <a:ea typeface="Aptos" panose="020B0004020202020204" pitchFamily="34" charset="0"/>
                <a:cs typeface="Times New Roman" panose="02020603050405020304" pitchFamily="18" charset="0"/>
              </a:rPr>
              <a:t>Environmental Health Perspectives</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118(6), pp. A246-A252.</a:t>
            </a:r>
          </a:p>
          <a:p>
            <a:pPr marL="342900" lvl="0" indent="-342900">
              <a:lnSpc>
                <a:spcPct val="115000"/>
              </a:lnSpc>
              <a:spcAft>
                <a:spcPts val="800"/>
              </a:spcAft>
              <a:buFont typeface="Symbol" panose="050501020107060205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Delmas, M.A. and Burbano, V.C. (2011) ‘The Drivers of Greenwashing’, </a:t>
            </a:r>
            <a:r>
              <a:rPr lang="en-GB" sz="800" i="1" kern="100" dirty="0">
                <a:effectLst/>
                <a:latin typeface="Aptos" panose="020B0004020202020204" pitchFamily="34" charset="0"/>
                <a:ea typeface="Aptos" panose="020B0004020202020204" pitchFamily="34" charset="0"/>
                <a:cs typeface="Times New Roman" panose="02020603050405020304" pitchFamily="18" charset="0"/>
              </a:rPr>
              <a:t>California Management Review</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54(1), pp. 64–87.</a:t>
            </a: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Fogden, T. (2023) ‘Greenpeace Files ACCC Complaint Against Toyota Over Greenwashing’, </a:t>
            </a:r>
            <a:r>
              <a:rPr lang="en-US" sz="800" i="1" kern="100" dirty="0">
                <a:effectLst/>
                <a:latin typeface="Aptos" panose="020B0004020202020204" pitchFamily="34" charset="0"/>
                <a:ea typeface="Aptos" panose="020B0004020202020204" pitchFamily="34" charset="0"/>
                <a:cs typeface="Times New Roman" panose="02020603050405020304" pitchFamily="18" charset="0"/>
              </a:rPr>
              <a:t>B &amp; T Weekly</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[Preprint].</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GARDNER, O., 2023. Akio Toyoda's retrofitted EV vision is noble, but flawed. </a:t>
            </a:r>
            <a:r>
              <a:rPr lang="en-US" sz="800" i="1" kern="100" dirty="0">
                <a:effectLst/>
                <a:latin typeface="Aptos" panose="020B0004020202020204" pitchFamily="34" charset="0"/>
                <a:ea typeface="Aptos" panose="020B0004020202020204" pitchFamily="34" charset="0"/>
                <a:cs typeface="Times New Roman" panose="02020603050405020304" pitchFamily="18" charset="0"/>
              </a:rPr>
              <a:t>Automotive News, </a:t>
            </a:r>
            <a:r>
              <a:rPr lang="en-US" sz="800" b="1" kern="100" dirty="0">
                <a:effectLst/>
                <a:latin typeface="Aptos" panose="020B0004020202020204" pitchFamily="34" charset="0"/>
                <a:ea typeface="Aptos" panose="020B0004020202020204" pitchFamily="34" charset="0"/>
                <a:cs typeface="Times New Roman" panose="02020603050405020304" pitchFamily="18" charset="0"/>
              </a:rPr>
              <a:t>97</a:t>
            </a:r>
            <a:r>
              <a:rPr lang="en-US" sz="800" kern="100" dirty="0">
                <a:effectLst/>
                <a:latin typeface="Aptos" panose="020B0004020202020204" pitchFamily="34" charset="0"/>
                <a:ea typeface="Aptos" panose="020B0004020202020204" pitchFamily="34" charset="0"/>
                <a:cs typeface="Times New Roman" panose="02020603050405020304" pitchFamily="18" charset="0"/>
              </a:rPr>
              <a:t>(7074), pp. 12.</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Greenpeace Australia Pacific (2023, 3 March) Greenpeace files ACCC greenwashing complaint against Toyota, Greenpeace Australia Pacific. Available at: </a:t>
            </a:r>
            <a:r>
              <a:rPr lang="en-US" sz="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https://www.greenpeace.org.au/news/greenpeace-files-accc-greenwashing-complaint-against-toyota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 </a:t>
            </a:r>
            <a:r>
              <a:rPr lang="en-US" sz="800" kern="100" dirty="0" err="1">
                <a:effectLst/>
                <a:latin typeface="Aptos" panose="020B0004020202020204" pitchFamily="34" charset="0"/>
                <a:ea typeface="Aptos" panose="020B0004020202020204" pitchFamily="34" charset="0"/>
                <a:cs typeface="Times New Roman" panose="02020603050405020304" pitchFamily="18" charset="0"/>
              </a:rPr>
              <a:t>Greimel</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H. and Okamura, N. (2021) ‘Toyoda: All-EV plans are a threat to Japan; Millions of jobs, millions of units could be lost’, </a:t>
            </a:r>
            <a:r>
              <a:rPr lang="en-US" sz="800" i="1" kern="100" dirty="0">
                <a:effectLst/>
                <a:latin typeface="Aptos" panose="020B0004020202020204" pitchFamily="34" charset="0"/>
                <a:ea typeface="Aptos" panose="020B0004020202020204" pitchFamily="34" charset="0"/>
                <a:cs typeface="Times New Roman" panose="02020603050405020304" pitchFamily="18" charset="0"/>
              </a:rPr>
              <a:t>Automotive News</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96(7004), p. 8.</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US" sz="800" kern="100" dirty="0" err="1">
                <a:effectLst/>
                <a:latin typeface="Aptos" panose="020B0004020202020204" pitchFamily="34" charset="0"/>
                <a:ea typeface="Aptos" panose="020B0004020202020204" pitchFamily="34" charset="0"/>
                <a:cs typeface="Times New Roman" panose="02020603050405020304" pitchFamily="18" charset="0"/>
              </a:rPr>
              <a:t>Griemel</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H. (2024) ‘Hybrids, currency boost Toyota’s profit drive’, </a:t>
            </a:r>
            <a:r>
              <a:rPr lang="en-US" sz="800" i="1" kern="100" dirty="0">
                <a:effectLst/>
                <a:latin typeface="Aptos" panose="020B0004020202020204" pitchFamily="34" charset="0"/>
                <a:ea typeface="Aptos" panose="020B0004020202020204" pitchFamily="34" charset="0"/>
                <a:cs typeface="Times New Roman" panose="02020603050405020304" pitchFamily="18" charset="0"/>
              </a:rPr>
              <a:t>Automotive News</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98(7154), p. 4.</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Hebel, A. (2024) ‘The Green Flag’s Green Revolution: </a:t>
            </a:r>
            <a:r>
              <a:rPr lang="en-GB" sz="800" kern="100" dirty="0" err="1">
                <a:effectLst/>
                <a:latin typeface="Aptos" panose="020B0004020202020204" pitchFamily="34" charset="0"/>
                <a:ea typeface="Aptos" panose="020B0004020202020204" pitchFamily="34" charset="0"/>
                <a:cs typeface="Times New Roman" panose="02020603050405020304" pitchFamily="18" charset="0"/>
              </a:rPr>
              <a:t>Analyzing</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the Effectiveness of and Influence of Greenwashing Within the Sustainability Initiatives of International Motorsports Organizations’,</a:t>
            </a: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Leonidou, C.N. et al. (2013) ‘Definition, Measurement and Theory of Greenwashing’, </a:t>
            </a:r>
            <a:r>
              <a:rPr lang="en-GB" sz="800" i="1" kern="100" dirty="0">
                <a:effectLst/>
                <a:latin typeface="Aptos" panose="020B0004020202020204" pitchFamily="34" charset="0"/>
                <a:ea typeface="Aptos" panose="020B0004020202020204" pitchFamily="34" charset="0"/>
                <a:cs typeface="Times New Roman" panose="02020603050405020304" pitchFamily="18" charset="0"/>
              </a:rPr>
              <a:t>Journal of Business Ethics</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122, pp. 29–44.</a:t>
            </a: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Locus: The Seton Hall Journal of Undergraduate Research, 7(1), pp. 4. Available at: https://scholarship.shu.edu/cgi/viewcontent.cgi?article=1071&amp;context=locus</a:t>
            </a:r>
            <a:br>
              <a:rPr lang="en-US" sz="800" kern="100" dirty="0">
                <a:effectLst/>
                <a:latin typeface="Aptos" panose="020B0004020202020204" pitchFamily="34" charset="0"/>
                <a:ea typeface="Aptos" panose="020B0004020202020204" pitchFamily="34" charset="0"/>
                <a:cs typeface="Times New Roman" panose="02020603050405020304" pitchFamily="18" charset="0"/>
              </a:rPr>
            </a:br>
            <a:r>
              <a:rPr lang="en-GB" sz="800" kern="100" dirty="0" err="1">
                <a:effectLst/>
                <a:latin typeface="Aptos" panose="020B0004020202020204" pitchFamily="34" charset="0"/>
                <a:ea typeface="Aptos" panose="020B0004020202020204" pitchFamily="34" charset="0"/>
                <a:cs typeface="Times New Roman" panose="02020603050405020304" pitchFamily="18" charset="0"/>
              </a:rPr>
              <a:t>Näsman</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M. and Ballor, G. (2024) The car industry and climate change: A historical review, (No. 24). Working Paper Series. Available at:</a:t>
            </a: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Muhammad, A. and Haruna, I.S. (2021) ‘Hybrid Electric Vehicles: A mini overview’, Journal of Modern Manufacturing Systems and Technology, 5(1), pp. 27–36.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100" dirty="0">
                <a:effectLst/>
                <a:latin typeface="Aptos" panose="020B0004020202020204" pitchFamily="34" charset="0"/>
                <a:ea typeface="Aptos" panose="020B0004020202020204" pitchFamily="34" charset="0"/>
                <a:cs typeface="Times New Roman" panose="02020603050405020304" pitchFamily="18" charset="0"/>
              </a:rPr>
              <a:t>on 4th November, 2025]</a:t>
            </a: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Syal, R. (2025) Revealed: Companies repeat misleading green claims despite UK ad bans. Available at: https://unearthed.greenpeace.org/2025/05/14/misleading-green-claims-uk-ad-bans/ [Accessed</a:t>
            </a: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Toyota hybrid among cars found to guzzle more petrol than advertised, study finds (2024) The Guardian. Available at: </a:t>
            </a:r>
            <a:r>
              <a:rPr lang="en-US" sz="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https://www.theguardian.com/environment/article/2024/aug/14/toyota-hybrid-among-cars-found-to-guzzle-more-petrol-than-advertised-study-finds</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r>
              <a:rPr lang="en-US" sz="800" kern="100" dirty="0">
                <a:effectLst/>
                <a:latin typeface="Aptos" panose="020B0004020202020204" pitchFamily="34" charset="0"/>
                <a:ea typeface="Aptos" panose="020B0004020202020204" pitchFamily="34" charset="0"/>
                <a:cs typeface="Times New Roman" panose="02020603050405020304" pitchFamily="18" charset="0"/>
              </a:rPr>
              <a:t>TOYOTA SUBSIDIARY AGREES TO $1.6 BILLION EMISSIONS FINE’ (2025) </a:t>
            </a:r>
            <a:r>
              <a:rPr lang="en-US" sz="800" i="1" kern="100" dirty="0">
                <a:effectLst/>
                <a:latin typeface="Aptos" panose="020B0004020202020204" pitchFamily="34" charset="0"/>
                <a:ea typeface="Aptos" panose="020B0004020202020204" pitchFamily="34" charset="0"/>
                <a:cs typeface="Times New Roman" panose="02020603050405020304" pitchFamily="18" charset="0"/>
              </a:rPr>
              <a:t>Inside EPA’s Inside Cal EPA</a:t>
            </a:r>
            <a:r>
              <a:rPr lang="en-US" sz="800" kern="100" dirty="0">
                <a:effectLst/>
                <a:latin typeface="Aptos" panose="020B0004020202020204" pitchFamily="34" charset="0"/>
                <a:ea typeface="Aptos" panose="020B0004020202020204" pitchFamily="34" charset="0"/>
                <a:cs typeface="Times New Roman" panose="02020603050405020304" pitchFamily="18" charset="0"/>
              </a:rPr>
              <a:t>, 36(4).</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Walker, K. and Wan, F. (2012) ‘The Harm of Symbolic Actions and Green-Washing’, </a:t>
            </a:r>
            <a:r>
              <a:rPr lang="en-GB" sz="800" i="1" kern="100" dirty="0">
                <a:effectLst/>
                <a:latin typeface="Aptos" panose="020B0004020202020204" pitchFamily="34" charset="0"/>
                <a:ea typeface="Aptos" panose="020B0004020202020204" pitchFamily="34" charset="0"/>
                <a:cs typeface="Times New Roman" panose="02020603050405020304" pitchFamily="18" charset="0"/>
              </a:rPr>
              <a:t>Journal of Business Ethics</a:t>
            </a:r>
            <a:r>
              <a:rPr lang="en-GB" sz="800" kern="100" dirty="0">
                <a:effectLst/>
                <a:latin typeface="Aptos" panose="020B0004020202020204" pitchFamily="34" charset="0"/>
                <a:ea typeface="Aptos" panose="020B0004020202020204" pitchFamily="34" charset="0"/>
                <a:cs typeface="Times New Roman" panose="02020603050405020304" pitchFamily="18" charset="0"/>
              </a:rPr>
              <a:t>, 109(2), pp. 227–242.</a:t>
            </a:r>
          </a:p>
          <a:p>
            <a:pPr marL="342900" lvl="0" indent="-342900">
              <a:lnSpc>
                <a:spcPct val="115000"/>
              </a:lnSpc>
              <a:spcAft>
                <a:spcPts val="800"/>
              </a:spcAft>
              <a:buFont typeface="Wingdings 3" panose="05040102010807070707" pitchFamily="18" charset="2"/>
              <a:buChar char=""/>
              <a:tabLst>
                <a:tab pos="457200" algn="l"/>
              </a:tabLst>
            </a:pPr>
            <a:r>
              <a:rPr lang="en-GB" sz="800" kern="100" dirty="0">
                <a:effectLst/>
                <a:latin typeface="Aptos" panose="020B0004020202020204" pitchFamily="34" charset="0"/>
                <a:ea typeface="Aptos" panose="020B0004020202020204" pitchFamily="34" charset="0"/>
                <a:cs typeface="Times New Roman" panose="02020603050405020304" pitchFamily="18" charset="0"/>
              </a:rPr>
              <a:t>Yang, Z., Huong, N.T.T., Nam, N.H., Nga, N.T.T. and Thanh, C.T. </a:t>
            </a:r>
            <a:r>
              <a:rPr lang="en-GB" sz="800" kern="100" dirty="0">
                <a:latin typeface="Aptos" panose="020B0004020202020204" pitchFamily="34" charset="0"/>
                <a:ea typeface="Aptos" panose="020B0004020202020204" pitchFamily="34" charset="0"/>
                <a:cs typeface="Times New Roman" panose="02020603050405020304" pitchFamily="18" charset="0"/>
              </a:rPr>
              <a:t>(2020) ‘Greenwashing behaviours: Causes, taxonomy and consequences based on a systematic literature review’, Journal of Business Economics and Management (JBEM), 21(5), pp. 1486-1507. Available at: </a:t>
            </a:r>
            <a:r>
              <a:rPr lang="en-GB" sz="800" kern="100" dirty="0">
                <a:latin typeface="Aptos" panose="020B0004020202020204" pitchFamily="34" charset="0"/>
                <a:ea typeface="Aptos" panose="020B0004020202020204" pitchFamily="34" charset="0"/>
                <a:cs typeface="Times New Roman" panose="02020603050405020304" pitchFamily="18" charset="0"/>
                <a:hlinkClick r:id="rId6"/>
              </a:rPr>
              <a:t>https://www.econstor.eu/bitstream/10419/317444/1/1741570328.pdf</a:t>
            </a:r>
            <a:endParaRPr lang="en-GB" sz="800" kern="1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Wingdings 3" panose="05040102010807070707" pitchFamily="18" charset="2"/>
              <a:buChar char=""/>
              <a:tabLst>
                <a:tab pos="457200" algn="l"/>
              </a:tabLst>
            </a:pPr>
            <a:endParaRPr lang="en-GB" sz="800" kern="100" dirty="0">
              <a:latin typeface="Aptos" panose="020B0004020202020204" pitchFamily="34" charset="0"/>
              <a:ea typeface="Aptos" panose="020B0004020202020204" pitchFamily="34" charset="0"/>
              <a:cs typeface="Times New Roman" panose="02020603050405020304" pitchFamily="18" charset="0"/>
            </a:endParaRPr>
          </a:p>
          <a:p>
            <a:pPr lvl="0" defTabSz="457200">
              <a:lnSpc>
                <a:spcPct val="90000"/>
              </a:lnSpc>
            </a:pPr>
            <a:endParaRPr lang="en-US" sz="500" dirty="0"/>
          </a:p>
        </p:txBody>
      </p:sp>
      <p:sp>
        <p:nvSpPr>
          <p:cNvPr id="66" name="Rectangle 65">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67" name="Straight Connector 66">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68" name="Straight Connector 6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6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1" name="Isosceles Triangle 70">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Isosceles Triangle 7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FA19211-35C1-F2C6-0DC2-384328CC2D8F}"/>
              </a:ext>
            </a:extLst>
          </p:cNvPr>
          <p:cNvSpPr txBox="1">
            <a:spLocks noGrp="1"/>
          </p:cNvSpPr>
          <p:nvPr>
            <p:ph type="title" idx="4294967295"/>
          </p:nvPr>
        </p:nvSpPr>
        <p:spPr>
          <a:xfrm>
            <a:off x="7829658" y="1253067"/>
            <a:ext cx="3371742" cy="4351866"/>
          </a:xfrm>
        </p:spPr>
        <p:txBody>
          <a:bodyPr vert="horz" lIns="91440" tIns="45720" rIns="91440" bIns="45720" rtlCol="0" anchor="ctr">
            <a:normAutofit/>
          </a:bodyPr>
          <a:lstStyle/>
          <a:p>
            <a:pPr lvl="0" defTabSz="457200"/>
            <a:r>
              <a:rPr lang="en-US">
                <a:solidFill>
                  <a:schemeClr val="bg1"/>
                </a:solidFill>
              </a:rPr>
              <a:t>references</a:t>
            </a:r>
          </a:p>
        </p:txBody>
      </p:sp>
    </p:spTree>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209668_TF56390039_Win32" id="{9B435FBB-37EF-4CC2-A2AA-2D5176A76904}" vid="{B037E65D-0BE2-4226-856A-90D3BD06C538}"/>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Tech design</Template>
  <TotalTime>642</TotalTime>
  <Words>1801</Words>
  <Application>Microsoft Office PowerPoint</Application>
  <PresentationFormat>Widescreen</PresentationFormat>
  <Paragraphs>116</Paragraphs>
  <Slides>17</Slides>
  <Notes>10</Notes>
  <HiddenSlides>0</HiddenSlides>
  <MMClips>0</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17</vt:i4>
      </vt:variant>
    </vt:vector>
  </HeadingPairs>
  <TitlesOfParts>
    <vt:vector size="33" baseType="lpstr">
      <vt:lpstr>Aptos</vt:lpstr>
      <vt:lpstr>Arial</vt:lpstr>
      <vt:lpstr>Arial Nova</vt:lpstr>
      <vt:lpstr>Biome</vt:lpstr>
      <vt:lpstr>Biome Light</vt:lpstr>
      <vt:lpstr>Calibri</vt:lpstr>
      <vt:lpstr>Century Gothic</vt:lpstr>
      <vt:lpstr>Gill Sans MT</vt:lpstr>
      <vt:lpstr>Symbol</vt:lpstr>
      <vt:lpstr>Trebuchet MS</vt:lpstr>
      <vt:lpstr>Univers Condensed</vt:lpstr>
      <vt:lpstr>Wingdings 2</vt:lpstr>
      <vt:lpstr>Wingdings 3</vt:lpstr>
      <vt:lpstr>Dividend</vt:lpstr>
      <vt:lpstr>Facet</vt:lpstr>
      <vt:lpstr>Ion</vt:lpstr>
      <vt:lpstr>PowerPoint Presentation</vt:lpstr>
      <vt:lpstr>PowerPoint Presentation</vt:lpstr>
      <vt:lpstr>Introduction to greenwashing</vt:lpstr>
      <vt:lpstr>How to identify greenwashing? </vt:lpstr>
      <vt:lpstr>Volkswagen and Dieselgate scandal.</vt:lpstr>
      <vt:lpstr>Impact of dieselgate on Volkswagen.</vt:lpstr>
      <vt:lpstr>Lessons learned.</vt:lpstr>
      <vt:lpstr>Toyota's Greenwashing- The Core Problem</vt:lpstr>
      <vt:lpstr>Finding the root cause with the 5 whys method</vt:lpstr>
      <vt:lpstr>Toyota Greenwashing Causes:</vt:lpstr>
      <vt:lpstr>PowerPoint Presentation</vt:lpstr>
      <vt:lpstr>Conclusion 1</vt:lpstr>
      <vt:lpstr>Conclusion 2</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Patrycja Torunska (2431559)</dc:creator>
  <cp:lastModifiedBy>adelina Cozma</cp:lastModifiedBy>
  <cp:revision>36</cp:revision>
  <dcterms:created xsi:type="dcterms:W3CDTF">2025-11-06T01:59:44Z</dcterms:created>
  <dcterms:modified xsi:type="dcterms:W3CDTF">2025-11-14T17:35:28Z</dcterms:modified>
</cp:coreProperties>
</file>