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92" d="100"/>
          <a:sy n="92" d="100"/>
        </p:scale>
        <p:origin x="1186" y="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28020" y="1769541"/>
            <a:ext cx="7080026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28020" y="3598339"/>
            <a:ext cx="7080026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60153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98714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1551" y="1761068"/>
            <a:ext cx="7192913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1551" y="3589879"/>
            <a:ext cx="7192913" cy="150705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49282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347" y="1732449"/>
            <a:ext cx="3795373" cy="4058750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2169" y="1732450"/>
            <a:ext cx="3798499" cy="405875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4389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Slate-V2-S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345" y="1770323"/>
            <a:ext cx="3787423" cy="4112953"/>
          </a:xfrm>
          <a:prstGeom prst="rect">
            <a:avLst/>
          </a:prstGeom>
        </p:spPr>
      </p:pic>
      <p:pic>
        <p:nvPicPr>
          <p:cNvPr id="14" name="Picture 13" descr="Slate-V2-S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3245" y="1770323"/>
            <a:ext cx="3787423" cy="411295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4404" y="1835254"/>
            <a:ext cx="3657258" cy="54488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4404" y="2380138"/>
            <a:ext cx="3657258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21225" y="1835255"/>
            <a:ext cx="3671498" cy="544883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21225" y="2380138"/>
            <a:ext cx="3671498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47991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5403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3320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7" y="609600"/>
            <a:ext cx="2780167" cy="182191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41725" y="609600"/>
            <a:ext cx="4808943" cy="51816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7" y="2431518"/>
            <a:ext cx="2780167" cy="3359681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58277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Slate-V2-SD-vert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4987" y="609923"/>
            <a:ext cx="3428146" cy="520547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7" y="609923"/>
            <a:ext cx="3924676" cy="1829338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976728" y="743989"/>
            <a:ext cx="3165375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7" y="2439261"/>
            <a:ext cx="3924676" cy="337613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88074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Slate-V2-SD-pano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995" y="540085"/>
            <a:ext cx="7656010" cy="383437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54" y="4565255"/>
            <a:ext cx="7766495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26217" y="695010"/>
            <a:ext cx="7285600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5108728"/>
            <a:ext cx="7765322" cy="682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62500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6" y="608437"/>
            <a:ext cx="7765322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4295180"/>
            <a:ext cx="7765322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66958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609600"/>
            <a:ext cx="6977064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610033"/>
            <a:ext cx="6564224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4304353"/>
            <a:ext cx="7765322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627459" y="873912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828359" y="2933245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950238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6" y="2126943"/>
            <a:ext cx="7765322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9" y="4650556"/>
            <a:ext cx="776414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80857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346" y="609600"/>
            <a:ext cx="776532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346" y="1885950"/>
            <a:ext cx="2475738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346" y="2571750"/>
            <a:ext cx="2475738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5033" y="1885950"/>
            <a:ext cx="2475738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31076" y="2571750"/>
            <a:ext cx="2475738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4929" y="1885950"/>
            <a:ext cx="2475738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74929" y="2571750"/>
            <a:ext cx="2475738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95403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Slate-V2-S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9239" y="1826045"/>
            <a:ext cx="2529046" cy="1833558"/>
          </a:xfrm>
          <a:prstGeom prst="rect">
            <a:avLst/>
          </a:prstGeom>
        </p:spPr>
      </p:pic>
      <p:pic>
        <p:nvPicPr>
          <p:cNvPr id="28" name="Picture 27" descr="Slate-V2-S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3813" y="1826045"/>
            <a:ext cx="2529046" cy="1833558"/>
          </a:xfrm>
          <a:prstGeom prst="rect">
            <a:avLst/>
          </a:prstGeom>
        </p:spPr>
      </p:pic>
      <p:pic>
        <p:nvPicPr>
          <p:cNvPr id="29" name="Picture 28" descr="Slate-V2-S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21715" y="1826045"/>
            <a:ext cx="2529046" cy="1833558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346" y="609600"/>
            <a:ext cx="776532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5346" y="3904106"/>
            <a:ext cx="2475738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763577" y="1938918"/>
            <a:ext cx="2319276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5346" y="4480369"/>
            <a:ext cx="2475738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2091" y="3904106"/>
            <a:ext cx="2475738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409307" y="1939094"/>
            <a:ext cx="2319276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31075" y="4480368"/>
            <a:ext cx="2476753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5023" y="3904106"/>
            <a:ext cx="2475738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056774" y="1934432"/>
            <a:ext cx="2319276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74929" y="4480366"/>
            <a:ext cx="2475738" cy="131083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318480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87335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37302" y="609600"/>
            <a:ext cx="1713365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347" y="609600"/>
            <a:ext cx="5937654" cy="5181601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34853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346" y="609600"/>
            <a:ext cx="7765322" cy="97045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46" y="1732450"/>
            <a:ext cx="7765322" cy="4058751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59052" y="5883276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5BCAD085-E8A6-8845-BD4E-CB4CCA059FC4}" type="datetimeFigureOut">
              <a:rPr lang="en-US" smtClean="0"/>
              <a:t>3/17/2026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347" y="5883276"/>
            <a:ext cx="500464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5509" y="5883276"/>
            <a:ext cx="5651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499695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The Impact of Communication and Behaviour on Team Effectiveness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346" y="2460567"/>
            <a:ext cx="7765322" cy="3330634"/>
          </a:xfrm>
        </p:spPr>
        <p:txBody>
          <a:bodyPr/>
          <a:lstStyle/>
          <a:p>
            <a:r>
              <a:rPr dirty="0"/>
              <a:t>Syed </a:t>
            </a:r>
            <a:r>
              <a:rPr dirty="0" err="1"/>
              <a:t>Ajaz</a:t>
            </a:r>
            <a:r>
              <a:rPr dirty="0"/>
              <a:t> Karim Choudhury</a:t>
            </a:r>
          </a:p>
          <a:p>
            <a:r>
              <a:rPr dirty="0"/>
              <a:t>Student ID: 2325120</a:t>
            </a:r>
          </a:p>
          <a:p>
            <a:r>
              <a:rPr dirty="0"/>
              <a:t>Module: Effective Teamworking &amp; Communication (BMSW4009)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Teamwork is essential in academic and professional environments</a:t>
            </a:r>
          </a:p>
          <a:p>
            <a:r>
              <a:t>Involves collaboration to achieve shared goals</a:t>
            </a:r>
          </a:p>
          <a:p>
            <a:r>
              <a:t>Key elements: Communication, Trust, Relationships, Understanding</a:t>
            </a:r>
          </a:p>
          <a:p>
            <a:r>
              <a:t>Focus: Communication and behaviour in teams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My Role in a Team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Teamworker: supportive, cooperative, resolves conflict</a:t>
            </a:r>
          </a:p>
          <a:p>
            <a:r>
              <a:t>Coordinator: organises tasks and clarifies goals</a:t>
            </a:r>
          </a:p>
          <a:p>
            <a:r>
              <a:t>Strength: teamwork support</a:t>
            </a:r>
          </a:p>
          <a:p>
            <a:r>
              <a:t>Weakness: lack of assertiveness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Betari’s Box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Behaviour influences others’ reactions</a:t>
            </a:r>
          </a:p>
          <a:p>
            <a:r>
              <a:t>Positive vs Negative cycles</a:t>
            </a:r>
          </a:p>
          <a:p>
            <a:r>
              <a:t>Example: negative attitude reduced engagement</a:t>
            </a:r>
          </a:p>
          <a:p>
            <a:r>
              <a:t>Positive attitude improved teamwork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Communication Models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Shannon-Weaver Model</a:t>
            </a:r>
          </a:p>
          <a:p>
            <a:r>
              <a:t>Sender → Message → Receiver</a:t>
            </a:r>
          </a:p>
          <a:p>
            <a:r>
              <a:t>Noise affects understanding</a:t>
            </a:r>
          </a:p>
          <a:p>
            <a:r>
              <a:t>Example: confusion and duplication of tasks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Communication Skills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Active listening</a:t>
            </a:r>
          </a:p>
          <a:p>
            <a:r>
              <a:t>Clear communication</a:t>
            </a:r>
          </a:p>
          <a:p>
            <a:r>
              <a:t>Non-verbal awareness</a:t>
            </a:r>
          </a:p>
          <a:p>
            <a:r>
              <a:t>Need to improve listening skills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PAC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Parent, Adult, Child communication states</a:t>
            </a:r>
          </a:p>
          <a:p>
            <a:r>
              <a:t>Parent: controlling</a:t>
            </a:r>
          </a:p>
          <a:p>
            <a:r>
              <a:t>Adult: rational (best for teamwork)</a:t>
            </a:r>
          </a:p>
          <a:p>
            <a:r>
              <a:t>Adapt communication style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Conflict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Five styles: competing, avoiding, accommodating, compromising, collaborating</a:t>
            </a:r>
          </a:p>
          <a:p>
            <a:r>
              <a:t>My style: accommodating</a:t>
            </a:r>
          </a:p>
          <a:p>
            <a:r>
              <a:t>Learning: collaboration is most effective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Team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Forming, Storming, Norming, Performing, Adjourning</a:t>
            </a:r>
          </a:p>
          <a:p>
            <a:r>
              <a:t>Conflict is normal</a:t>
            </a:r>
          </a:p>
          <a:p>
            <a:r>
              <a:t>Communication improves over time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Key Reflection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Communication affects relationships and performance</a:t>
            </a:r>
          </a:p>
          <a:p>
            <a:r>
              <a:t>Strengths: supportive and organised</a:t>
            </a:r>
          </a:p>
          <a:p>
            <a:r>
              <a:t>Weaknesses: confidence and listening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Future Actions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Communicate clearly</a:t>
            </a:r>
          </a:p>
          <a:p>
            <a:r>
              <a:t>Practice active listening</a:t>
            </a:r>
          </a:p>
          <a:p>
            <a:r>
              <a:t>Use collaboration in conflict</a:t>
            </a:r>
          </a:p>
          <a:p>
            <a:r>
              <a:t>Adapt communication style</a:t>
            </a:r>
          </a:p>
          <a:p>
            <a:r>
              <a:t>Be aware of behaviour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Communication is essential for teamwork</a:t>
            </a:r>
          </a:p>
          <a:p>
            <a:r>
              <a:t>Behaviour impacts team dynamics</a:t>
            </a:r>
          </a:p>
          <a:p>
            <a:r>
              <a:t>Aim to become a more effective team member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Belbin (2010)</a:t>
            </a:r>
          </a:p>
          <a:p>
            <a:r>
              <a:t>Berne (1964)</a:t>
            </a:r>
          </a:p>
          <a:p>
            <a:r>
              <a:t>Robbins &amp; Judge (2017)</a:t>
            </a:r>
          </a:p>
          <a:p>
            <a:r>
              <a:t>Tuckman (1965)</a:t>
            </a:r>
          </a:p>
          <a:p>
            <a:r>
              <a:t>Thomas &amp; Kilmann (1974)</a:t>
            </a:r>
          </a:p>
          <a:p>
            <a:r>
              <a:t>Goleman (1998)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">
  <a:themeElements>
    <a:clrScheme name="Slate">
      <a:dk1>
        <a:sysClr val="windowText" lastClr="000000"/>
      </a:dk1>
      <a:lt1>
        <a:sysClr val="window" lastClr="FFFFFF"/>
      </a:lt1>
      <a:dk2>
        <a:srgbClr val="212123"/>
      </a:dk2>
      <a:lt2>
        <a:srgbClr val="DADADA"/>
      </a:lt2>
      <a:accent1>
        <a:srgbClr val="BC451B"/>
      </a:accent1>
      <a:accent2>
        <a:srgbClr val="D3BA68"/>
      </a:accent2>
      <a:accent3>
        <a:srgbClr val="BB8640"/>
      </a:accent3>
      <a:accent4>
        <a:srgbClr val="AD9277"/>
      </a:accent4>
      <a:accent5>
        <a:srgbClr val="A55A43"/>
      </a:accent5>
      <a:accent6>
        <a:srgbClr val="AD9D7B"/>
      </a:accent6>
      <a:hlink>
        <a:srgbClr val="E98052"/>
      </a:hlink>
      <a:folHlink>
        <a:srgbClr val="F4B69B"/>
      </a:folHlink>
    </a:clrScheme>
    <a:fontScheme name="Slate">
      <a:maj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" id="{C3F70B94-7CE9-428E-ADC1-3269CC2C3385}" vid="{3F2DE9A5-64E6-437C-A389-CC4477E817E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Slate</Template>
  <TotalTime>2</TotalTime>
  <Words>287</Words>
  <Application>Microsoft Office PowerPoint</Application>
  <PresentationFormat>On-screen Show (4:3)</PresentationFormat>
  <Paragraphs>63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Calisto MT</vt:lpstr>
      <vt:lpstr>Wingdings 2</vt:lpstr>
      <vt:lpstr>Slate</vt:lpstr>
      <vt:lpstr>The Impact of Communication and Behaviour on Team Effectiveness</vt:lpstr>
      <vt:lpstr>Introduction</vt:lpstr>
      <vt:lpstr>My Role in a Team</vt:lpstr>
      <vt:lpstr>Betari’s Box</vt:lpstr>
      <vt:lpstr>Communication Models</vt:lpstr>
      <vt:lpstr>Communication Skills</vt:lpstr>
      <vt:lpstr>PAC Model</vt:lpstr>
      <vt:lpstr>Conflict Management</vt:lpstr>
      <vt:lpstr>Team Development</vt:lpstr>
      <vt:lpstr>Key Reflection</vt:lpstr>
      <vt:lpstr>Future Actions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Impact of Communication and Behaviour on Team Effectiveness</dc:title>
  <dc:subject/>
  <dc:creator>Naimur Rahman</dc:creator>
  <cp:keywords/>
  <dc:description>generated using python-pptx</dc:description>
  <cp:lastModifiedBy>Shoshi, Naimur Rahman</cp:lastModifiedBy>
  <cp:revision>2</cp:revision>
  <dcterms:created xsi:type="dcterms:W3CDTF">2013-01-27T09:14:16Z</dcterms:created>
  <dcterms:modified xsi:type="dcterms:W3CDTF">2026-03-17T07:43:05Z</dcterms:modified>
  <cp:category/>
</cp:coreProperties>
</file>