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8"/>
  </p:notesMasterIdLst>
  <p:sldIdLst>
    <p:sldId id="258" r:id="rId6"/>
    <p:sldId id="27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D549B6-E3AF-4546-90E2-E255DD075573}" v="17" dt="2025-04-14T14:49:09.9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4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EA995843-9755-4179-8F17-5DB8DB24441F}"/>
    <pc:docChg chg="undo custSel addSld delSld modSld sldOrd delMainMaster">
      <pc:chgData name="Mohamed Asim" userId="463e8671-0eec-4074-8616-21d10d9d1eab" providerId="ADAL" clId="{EA995843-9755-4179-8F17-5DB8DB24441F}" dt="2025-02-11T13:07:42.897" v="980" actId="21"/>
      <pc:docMkLst>
        <pc:docMk/>
      </pc:docMkLst>
      <pc:sldChg chg="ord">
        <pc:chgData name="Mohamed Asim" userId="463e8671-0eec-4074-8616-21d10d9d1eab" providerId="ADAL" clId="{EA995843-9755-4179-8F17-5DB8DB24441F}" dt="2025-02-11T10:36:45.151" v="571"/>
        <pc:sldMkLst>
          <pc:docMk/>
          <pc:sldMk cId="2678142212" sldId="265"/>
        </pc:sldMkLst>
      </pc:sldChg>
      <pc:sldChg chg="add del">
        <pc:chgData name="Mohamed Asim" userId="463e8671-0eec-4074-8616-21d10d9d1eab" providerId="ADAL" clId="{EA995843-9755-4179-8F17-5DB8DB24441F}" dt="2025-02-11T10:36:30.447" v="569" actId="47"/>
        <pc:sldMkLst>
          <pc:docMk/>
          <pc:sldMk cId="563250424" sldId="266"/>
        </pc:sldMkLst>
      </pc:sldChg>
      <pc:sldChg chg="addSp delSp modSp mod">
        <pc:chgData name="Mohamed Asim" userId="463e8671-0eec-4074-8616-21d10d9d1eab" providerId="ADAL" clId="{EA995843-9755-4179-8F17-5DB8DB24441F}" dt="2025-02-11T13:07:42.897" v="980" actId="21"/>
        <pc:sldMkLst>
          <pc:docMk/>
          <pc:sldMk cId="964216996" sldId="267"/>
        </pc:sldMkLst>
        <pc:spChg chg="mod">
          <ac:chgData name="Mohamed Asim" userId="463e8671-0eec-4074-8616-21d10d9d1eab" providerId="ADAL" clId="{EA995843-9755-4179-8F17-5DB8DB24441F}" dt="2025-02-11T12:19:56.701" v="977" actId="5793"/>
          <ac:spMkLst>
            <pc:docMk/>
            <pc:sldMk cId="964216996" sldId="267"/>
            <ac:spMk id="30724" creationId="{FFC7C845-2B28-4665-9CB4-5962B043F977}"/>
          </ac:spMkLst>
        </pc:spChg>
      </pc:sldChg>
      <pc:sldChg chg="del">
        <pc:chgData name="Mohamed Asim" userId="463e8671-0eec-4074-8616-21d10d9d1eab" providerId="ADAL" clId="{EA995843-9755-4179-8F17-5DB8DB24441F}" dt="2025-02-11T10:37:48.242" v="575" actId="47"/>
        <pc:sldMkLst>
          <pc:docMk/>
          <pc:sldMk cId="78261545" sldId="269"/>
        </pc:sldMkLst>
      </pc:sldChg>
      <pc:sldChg chg="modSp mod">
        <pc:chgData name="Mohamed Asim" userId="463e8671-0eec-4074-8616-21d10d9d1eab" providerId="ADAL" clId="{EA995843-9755-4179-8F17-5DB8DB24441F}" dt="2025-02-11T11:32:08.646" v="974" actId="20577"/>
        <pc:sldMkLst>
          <pc:docMk/>
          <pc:sldMk cId="3242883234" sldId="278"/>
        </pc:sldMkLst>
        <pc:spChg chg="mod">
          <ac:chgData name="Mohamed Asim" userId="463e8671-0eec-4074-8616-21d10d9d1eab" providerId="ADAL" clId="{EA995843-9755-4179-8F17-5DB8DB24441F}" dt="2025-02-11T11:32:08.646" v="974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del">
        <pc:chgData name="Mohamed Asim" userId="463e8671-0eec-4074-8616-21d10d9d1eab" providerId="ADAL" clId="{EA995843-9755-4179-8F17-5DB8DB24441F}" dt="2025-02-11T10:35:39.760" v="559" actId="47"/>
        <pc:sldMkLst>
          <pc:docMk/>
          <pc:sldMk cId="2828675398" sldId="279"/>
        </pc:sldMkLst>
      </pc:sldChg>
      <pc:sldChg chg="del">
        <pc:chgData name="Mohamed Asim" userId="463e8671-0eec-4074-8616-21d10d9d1eab" providerId="ADAL" clId="{EA995843-9755-4179-8F17-5DB8DB24441F}" dt="2025-02-11T10:38:14.356" v="576" actId="47"/>
        <pc:sldMkLst>
          <pc:docMk/>
          <pc:sldMk cId="489743446" sldId="280"/>
        </pc:sldMkLst>
      </pc:sldChg>
      <pc:sldChg chg="del">
        <pc:chgData name="Mohamed Asim" userId="463e8671-0eec-4074-8616-21d10d9d1eab" providerId="ADAL" clId="{EA995843-9755-4179-8F17-5DB8DB24441F}" dt="2025-02-11T10:35:44.125" v="560" actId="47"/>
        <pc:sldMkLst>
          <pc:docMk/>
          <pc:sldMk cId="4137503402" sldId="285"/>
        </pc:sldMkLst>
      </pc:sldChg>
      <pc:sldChg chg="add del">
        <pc:chgData name="Mohamed Asim" userId="463e8671-0eec-4074-8616-21d10d9d1eab" providerId="ADAL" clId="{EA995843-9755-4179-8F17-5DB8DB24441F}" dt="2025-02-11T10:39:43.247" v="577" actId="47"/>
        <pc:sldMkLst>
          <pc:docMk/>
          <pc:sldMk cId="1613019761" sldId="287"/>
        </pc:sldMkLst>
      </pc:sldChg>
      <pc:sldChg chg="del">
        <pc:chgData name="Mohamed Asim" userId="463e8671-0eec-4074-8616-21d10d9d1eab" providerId="ADAL" clId="{EA995843-9755-4179-8F17-5DB8DB24441F}" dt="2025-02-11T10:35:54.695" v="563" actId="47"/>
        <pc:sldMkLst>
          <pc:docMk/>
          <pc:sldMk cId="1434573117" sldId="288"/>
        </pc:sldMkLst>
      </pc:sldChg>
      <pc:sldChg chg="del">
        <pc:chgData name="Mohamed Asim" userId="463e8671-0eec-4074-8616-21d10d9d1eab" providerId="ADAL" clId="{EA995843-9755-4179-8F17-5DB8DB24441F}" dt="2025-02-11T10:35:58.034" v="565" actId="47"/>
        <pc:sldMkLst>
          <pc:docMk/>
          <pc:sldMk cId="3083851967" sldId="289"/>
        </pc:sldMkLst>
      </pc:sldChg>
      <pc:sldChg chg="del">
        <pc:chgData name="Mohamed Asim" userId="463e8671-0eec-4074-8616-21d10d9d1eab" providerId="ADAL" clId="{EA995843-9755-4179-8F17-5DB8DB24441F}" dt="2025-02-11T10:35:55.944" v="564" actId="47"/>
        <pc:sldMkLst>
          <pc:docMk/>
          <pc:sldMk cId="3637423483" sldId="290"/>
        </pc:sldMkLst>
      </pc:sldChg>
      <pc:sldChg chg="del">
        <pc:chgData name="Mohamed Asim" userId="463e8671-0eec-4074-8616-21d10d9d1eab" providerId="ADAL" clId="{EA995843-9755-4179-8F17-5DB8DB24441F}" dt="2025-02-11T10:35:53.388" v="562" actId="47"/>
        <pc:sldMkLst>
          <pc:docMk/>
          <pc:sldMk cId="4156883437" sldId="295"/>
        </pc:sldMkLst>
      </pc:sldChg>
      <pc:sldChg chg="modSp del mod">
        <pc:chgData name="Mohamed Asim" userId="463e8671-0eec-4074-8616-21d10d9d1eab" providerId="ADAL" clId="{EA995843-9755-4179-8F17-5DB8DB24441F}" dt="2025-02-11T10:35:30.305" v="557" actId="47"/>
        <pc:sldMkLst>
          <pc:docMk/>
          <pc:sldMk cId="2547075105" sldId="296"/>
        </pc:sldMkLst>
      </pc:sldChg>
      <pc:sldChg chg="del">
        <pc:chgData name="Mohamed Asim" userId="463e8671-0eec-4074-8616-21d10d9d1eab" providerId="ADAL" clId="{EA995843-9755-4179-8F17-5DB8DB24441F}" dt="2025-02-11T10:35:46.001" v="561" actId="47"/>
        <pc:sldMkLst>
          <pc:docMk/>
          <pc:sldMk cId="3563719692" sldId="297"/>
        </pc:sldMkLst>
      </pc:sldChg>
      <pc:sldChg chg="del">
        <pc:chgData name="Mohamed Asim" userId="463e8671-0eec-4074-8616-21d10d9d1eab" providerId="ADAL" clId="{EA995843-9755-4179-8F17-5DB8DB24441F}" dt="2025-02-11T10:35:35.840" v="558" actId="47"/>
        <pc:sldMkLst>
          <pc:docMk/>
          <pc:sldMk cId="1175623353" sldId="334"/>
        </pc:sldMkLst>
      </pc:sldChg>
      <pc:sldChg chg="modSp new mod">
        <pc:chgData name="Mohamed Asim" userId="463e8671-0eec-4074-8616-21d10d9d1eab" providerId="ADAL" clId="{EA995843-9755-4179-8F17-5DB8DB24441F}" dt="2025-02-11T09:35:45.831" v="503" actId="113"/>
        <pc:sldMkLst>
          <pc:docMk/>
          <pc:sldMk cId="3008727048" sldId="336"/>
        </pc:sldMkLst>
        <pc:spChg chg="mod">
          <ac:chgData name="Mohamed Asim" userId="463e8671-0eec-4074-8616-21d10d9d1eab" providerId="ADAL" clId="{EA995843-9755-4179-8F17-5DB8DB24441F}" dt="2025-02-11T09:35:45.831" v="503" actId="113"/>
          <ac:spMkLst>
            <pc:docMk/>
            <pc:sldMk cId="3008727048" sldId="336"/>
            <ac:spMk id="2" creationId="{931BBFF8-014C-44AE-D977-591287FE9C3E}"/>
          </ac:spMkLst>
        </pc:spChg>
        <pc:spChg chg="mod">
          <ac:chgData name="Mohamed Asim" userId="463e8671-0eec-4074-8616-21d10d9d1eab" providerId="ADAL" clId="{EA995843-9755-4179-8F17-5DB8DB24441F}" dt="2025-02-11T09:35:38.175" v="502" actId="20577"/>
          <ac:spMkLst>
            <pc:docMk/>
            <pc:sldMk cId="3008727048" sldId="336"/>
            <ac:spMk id="3" creationId="{034E569F-201D-49A0-F732-8D3F5AEDA397}"/>
          </ac:spMkLst>
        </pc:spChg>
      </pc:sldChg>
      <pc:sldChg chg="addSp modSp new del mod">
        <pc:chgData name="Mohamed Asim" userId="463e8671-0eec-4074-8616-21d10d9d1eab" providerId="ADAL" clId="{EA995843-9755-4179-8F17-5DB8DB24441F}" dt="2025-02-11T13:07:25.322" v="978" actId="47"/>
        <pc:sldMkLst>
          <pc:docMk/>
          <pc:sldMk cId="3577875354" sldId="337"/>
        </pc:sldMkLst>
      </pc:sldChg>
      <pc:sldMasterChg chg="del delSldLayout">
        <pc:chgData name="Mohamed Asim" userId="463e8671-0eec-4074-8616-21d10d9d1eab" providerId="ADAL" clId="{EA995843-9755-4179-8F17-5DB8DB24441F}" dt="2025-02-11T09:30:04.435" v="1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EA995843-9755-4179-8F17-5DB8DB24441F}" dt="2025-02-11T09:30:04.435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2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EA995843-9755-4179-8F17-5DB8DB24441F}" dt="2025-02-11T09:30:04.445" v="2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3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EA995843-9755-4179-8F17-5DB8DB24441F}" dt="2025-02-11T09:30:04.445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4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EA995843-9755-4179-8F17-5DB8DB24441F}" dt="2025-02-11T09:30:04.445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5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EA995843-9755-4179-8F17-5DB8DB24441F}" dt="2025-02-11T09:30:04.445" v="5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SldLayout">
        <pc:chgData name="Mohamed Asim" userId="463e8671-0eec-4074-8616-21d10d9d1eab" providerId="ADAL" clId="{EA995843-9755-4179-8F17-5DB8DB24441F}" dt="2025-02-11T10:35:35.840" v="558" actId="47"/>
        <pc:sldMasterMkLst>
          <pc:docMk/>
          <pc:sldMasterMk cId="1384196811" sldId="2147483658"/>
        </pc:sldMasterMkLst>
        <pc:sldLayoutChg chg="del">
          <pc:chgData name="Mohamed Asim" userId="463e8671-0eec-4074-8616-21d10d9d1eab" providerId="ADAL" clId="{EA995843-9755-4179-8F17-5DB8DB24441F}" dt="2025-02-11T10:35:35.840" v="558" actId="47"/>
          <pc:sldLayoutMkLst>
            <pc:docMk/>
            <pc:sldMasterMk cId="1384196811" sldId="2147483658"/>
            <pc:sldLayoutMk cId="3998446024" sldId="214748372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5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EA995843-9755-4179-8F17-5DB8DB24441F}" dt="2025-02-11T09:30:04.448" v="15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6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EA995843-9755-4179-8F17-5DB8DB24441F}" dt="2025-02-11T09:30:04.448" v="16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50" v="17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6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EA995843-9755-4179-8F17-5DB8DB24441F}" dt="2025-02-11T09:30:04.445" v="6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7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EA995843-9755-4179-8F17-5DB8DB24441F}" dt="2025-02-11T09:30:04.445" v="7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8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EA995843-9755-4179-8F17-5DB8DB24441F}" dt="2025-02-11T09:30:04.445" v="8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9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EA995843-9755-4179-8F17-5DB8DB24441F}" dt="2025-02-11T09:30:04.447" v="9"/>
          <pc:sldLayoutMkLst>
            <pc:docMk/>
            <pc:sldMasterMk cId="298413319" sldId="2147483712"/>
            <pc:sldLayoutMk cId="816941431" sldId="2147483713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10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EA995843-9755-4179-8F17-5DB8DB24441F}" dt="2025-02-11T09:30:04.447" v="10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11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EA995843-9755-4179-8F17-5DB8DB24441F}" dt="2025-02-11T09:30:04.447" v="11"/>
          <pc:sldLayoutMkLst>
            <pc:docMk/>
            <pc:sldMasterMk cId="1861407090" sldId="2147483716"/>
            <pc:sldLayoutMk cId="3638965304" sldId="2147483717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12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EA995843-9755-4179-8F17-5DB8DB24441F}" dt="2025-02-11T09:30:04.447" v="12"/>
          <pc:sldLayoutMkLst>
            <pc:docMk/>
            <pc:sldMasterMk cId="42203895" sldId="2147483718"/>
            <pc:sldLayoutMk cId="1582093728" sldId="2147483719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3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EA995843-9755-4179-8F17-5DB8DB24441F}" dt="2025-02-11T09:30:04.448" v="13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4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EA995843-9755-4179-8F17-5DB8DB24441F}" dt="2025-02-11T09:30:04.448" v="14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  <pc:docChgLst>
    <pc:chgData name="Mohamed Asim" userId="463e8671-0eec-4074-8616-21d10d9d1eab" providerId="ADAL" clId="{FAD549B6-E3AF-4546-90E2-E255DD075573}"/>
    <pc:docChg chg="undo custSel addSld delSld modSld">
      <pc:chgData name="Mohamed Asim" userId="463e8671-0eec-4074-8616-21d10d9d1eab" providerId="ADAL" clId="{FAD549B6-E3AF-4546-90E2-E255DD075573}" dt="2025-04-14T14:49:32.022" v="300" actId="113"/>
      <pc:docMkLst>
        <pc:docMk/>
      </pc:docMkLst>
      <pc:sldChg chg="modSp mod">
        <pc:chgData name="Mohamed Asim" userId="463e8671-0eec-4074-8616-21d10d9d1eab" providerId="ADAL" clId="{FAD549B6-E3AF-4546-90E2-E255DD075573}" dt="2025-04-14T14:45:02.962" v="8" actId="20577"/>
        <pc:sldMkLst>
          <pc:docMk/>
          <pc:sldMk cId="1720888879" sldId="258"/>
        </pc:sldMkLst>
        <pc:spChg chg="mod">
          <ac:chgData name="Mohamed Asim" userId="463e8671-0eec-4074-8616-21d10d9d1eab" providerId="ADAL" clId="{FAD549B6-E3AF-4546-90E2-E255DD075573}" dt="2025-04-14T14:45:02.962" v="8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add del">
        <pc:chgData name="Mohamed Asim" userId="463e8671-0eec-4074-8616-21d10d9d1eab" providerId="ADAL" clId="{FAD549B6-E3AF-4546-90E2-E255DD075573}" dt="2025-04-14T14:45:24.910" v="11" actId="2696"/>
        <pc:sldMkLst>
          <pc:docMk/>
          <pc:sldMk cId="1116631375" sldId="264"/>
        </pc:sldMkLst>
      </pc:sldChg>
      <pc:sldChg chg="del">
        <pc:chgData name="Mohamed Asim" userId="463e8671-0eec-4074-8616-21d10d9d1eab" providerId="ADAL" clId="{FAD549B6-E3AF-4546-90E2-E255DD075573}" dt="2025-04-14T14:45:26.141" v="15" actId="2696"/>
        <pc:sldMkLst>
          <pc:docMk/>
          <pc:sldMk cId="2678142212" sldId="265"/>
        </pc:sldMkLst>
      </pc:sldChg>
      <pc:sldChg chg="del">
        <pc:chgData name="Mohamed Asim" userId="463e8671-0eec-4074-8616-21d10d9d1eab" providerId="ADAL" clId="{FAD549B6-E3AF-4546-90E2-E255DD075573}" dt="2025-04-14T14:45:25.829" v="14" actId="2696"/>
        <pc:sldMkLst>
          <pc:docMk/>
          <pc:sldMk cId="563250424" sldId="266"/>
        </pc:sldMkLst>
      </pc:sldChg>
      <pc:sldChg chg="del">
        <pc:chgData name="Mohamed Asim" userId="463e8671-0eec-4074-8616-21d10d9d1eab" providerId="ADAL" clId="{FAD549B6-E3AF-4546-90E2-E255DD075573}" dt="2025-04-14T14:45:26.405" v="16" actId="2696"/>
        <pc:sldMkLst>
          <pc:docMk/>
          <pc:sldMk cId="964216996" sldId="267"/>
        </pc:sldMkLst>
      </pc:sldChg>
      <pc:sldChg chg="del">
        <pc:chgData name="Mohamed Asim" userId="463e8671-0eec-4074-8616-21d10d9d1eab" providerId="ADAL" clId="{FAD549B6-E3AF-4546-90E2-E255DD075573}" dt="2025-04-14T14:45:26.652" v="17" actId="2696"/>
        <pc:sldMkLst>
          <pc:docMk/>
          <pc:sldMk cId="746897938" sldId="268"/>
        </pc:sldMkLst>
      </pc:sldChg>
      <pc:sldChg chg="del">
        <pc:chgData name="Mohamed Asim" userId="463e8671-0eec-4074-8616-21d10d9d1eab" providerId="ADAL" clId="{FAD549B6-E3AF-4546-90E2-E255DD075573}" dt="2025-04-14T14:45:26.933" v="18" actId="2696"/>
        <pc:sldMkLst>
          <pc:docMk/>
          <pc:sldMk cId="674017605" sldId="270"/>
        </pc:sldMkLst>
      </pc:sldChg>
      <pc:sldChg chg="del">
        <pc:chgData name="Mohamed Asim" userId="463e8671-0eec-4074-8616-21d10d9d1eab" providerId="ADAL" clId="{FAD549B6-E3AF-4546-90E2-E255DD075573}" dt="2025-04-14T14:45:27.484" v="19" actId="2696"/>
        <pc:sldMkLst>
          <pc:docMk/>
          <pc:sldMk cId="3100685469" sldId="271"/>
        </pc:sldMkLst>
      </pc:sldChg>
      <pc:sldChg chg="addSp modSp add del mod">
        <pc:chgData name="Mohamed Asim" userId="463e8671-0eec-4074-8616-21d10d9d1eab" providerId="ADAL" clId="{FAD549B6-E3AF-4546-90E2-E255DD075573}" dt="2025-04-14T14:49:32.022" v="300" actId="113"/>
        <pc:sldMkLst>
          <pc:docMk/>
          <pc:sldMk cId="3242883234" sldId="278"/>
        </pc:sldMkLst>
        <pc:spChg chg="mod">
          <ac:chgData name="Mohamed Asim" userId="463e8671-0eec-4074-8616-21d10d9d1eab" providerId="ADAL" clId="{FAD549B6-E3AF-4546-90E2-E255DD075573}" dt="2025-04-14T14:45:53.361" v="49" actId="20577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FAD549B6-E3AF-4546-90E2-E255DD075573}" dt="2025-04-14T14:49:32.022" v="300" actId="113"/>
          <ac:spMkLst>
            <pc:docMk/>
            <pc:sldMk cId="3242883234" sldId="278"/>
            <ac:spMk id="3" creationId="{356CD0EB-C0FD-EC7F-671D-6CF28221804A}"/>
          </ac:spMkLst>
        </pc:spChg>
        <pc:picChg chg="add mod">
          <ac:chgData name="Mohamed Asim" userId="463e8671-0eec-4074-8616-21d10d9d1eab" providerId="ADAL" clId="{FAD549B6-E3AF-4546-90E2-E255DD075573}" dt="2025-04-14T14:48:17.040" v="274" actId="1076"/>
          <ac:picMkLst>
            <pc:docMk/>
            <pc:sldMk cId="3242883234" sldId="278"/>
            <ac:picMk id="1026" creationId="{9512C5DA-0372-8EB0-4147-741D28CC4034}"/>
          </ac:picMkLst>
        </pc:picChg>
        <pc:picChg chg="add mod">
          <ac:chgData name="Mohamed Asim" userId="463e8671-0eec-4074-8616-21d10d9d1eab" providerId="ADAL" clId="{FAD549B6-E3AF-4546-90E2-E255DD075573}" dt="2025-04-14T14:49:09.906" v="289" actId="14100"/>
          <ac:picMkLst>
            <pc:docMk/>
            <pc:sldMk cId="3242883234" sldId="278"/>
            <ac:picMk id="1028" creationId="{F7586DB6-CDF9-44E7-ED27-C03A7977166F}"/>
          </ac:picMkLst>
        </pc:picChg>
      </pc:sldChg>
      <pc:sldChg chg="del">
        <pc:chgData name="Mohamed Asim" userId="463e8671-0eec-4074-8616-21d10d9d1eab" providerId="ADAL" clId="{FAD549B6-E3AF-4546-90E2-E255DD075573}" dt="2025-04-14T14:45:28.009" v="21" actId="2696"/>
        <pc:sldMkLst>
          <pc:docMk/>
          <pc:sldMk cId="14095271" sldId="281"/>
        </pc:sldMkLst>
      </pc:sldChg>
      <pc:sldChg chg="del">
        <pc:chgData name="Mohamed Asim" userId="463e8671-0eec-4074-8616-21d10d9d1eab" providerId="ADAL" clId="{FAD549B6-E3AF-4546-90E2-E255DD075573}" dt="2025-04-14T14:45:25.534" v="13" actId="2696"/>
        <pc:sldMkLst>
          <pc:docMk/>
          <pc:sldMk cId="3899099134" sldId="286"/>
        </pc:sldMkLst>
      </pc:sldChg>
      <pc:sldChg chg="del">
        <pc:chgData name="Mohamed Asim" userId="463e8671-0eec-4074-8616-21d10d9d1eab" providerId="ADAL" clId="{FAD549B6-E3AF-4546-90E2-E255DD075573}" dt="2025-04-14T14:45:29.503" v="25" actId="2696"/>
        <pc:sldMkLst>
          <pc:docMk/>
          <pc:sldMk cId="930436688" sldId="302"/>
        </pc:sldMkLst>
      </pc:sldChg>
      <pc:sldChg chg="del">
        <pc:chgData name="Mohamed Asim" userId="463e8671-0eec-4074-8616-21d10d9d1eab" providerId="ADAL" clId="{FAD549B6-E3AF-4546-90E2-E255DD075573}" dt="2025-04-14T14:45:28.300" v="22" actId="2696"/>
        <pc:sldMkLst>
          <pc:docMk/>
          <pc:sldMk cId="360027783" sldId="305"/>
        </pc:sldMkLst>
      </pc:sldChg>
      <pc:sldChg chg="del">
        <pc:chgData name="Mohamed Asim" userId="463e8671-0eec-4074-8616-21d10d9d1eab" providerId="ADAL" clId="{FAD549B6-E3AF-4546-90E2-E255DD075573}" dt="2025-04-14T14:45:30.454" v="28" actId="2696"/>
        <pc:sldMkLst>
          <pc:docMk/>
          <pc:sldMk cId="2065189215" sldId="306"/>
        </pc:sldMkLst>
      </pc:sldChg>
      <pc:sldChg chg="del">
        <pc:chgData name="Mohamed Asim" userId="463e8671-0eec-4074-8616-21d10d9d1eab" providerId="ADAL" clId="{FAD549B6-E3AF-4546-90E2-E255DD075573}" dt="2025-04-14T14:45:30.777" v="29" actId="2696"/>
        <pc:sldMkLst>
          <pc:docMk/>
          <pc:sldMk cId="4078133963" sldId="307"/>
        </pc:sldMkLst>
      </pc:sldChg>
      <pc:sldChg chg="del">
        <pc:chgData name="Mohamed Asim" userId="463e8671-0eec-4074-8616-21d10d9d1eab" providerId="ADAL" clId="{FAD549B6-E3AF-4546-90E2-E255DD075573}" dt="2025-04-14T14:45:29.176" v="24" actId="2696"/>
        <pc:sldMkLst>
          <pc:docMk/>
          <pc:sldMk cId="1995845056" sldId="309"/>
        </pc:sldMkLst>
      </pc:sldChg>
      <pc:sldChg chg="del">
        <pc:chgData name="Mohamed Asim" userId="463e8671-0eec-4074-8616-21d10d9d1eab" providerId="ADAL" clId="{FAD549B6-E3AF-4546-90E2-E255DD075573}" dt="2025-04-14T14:45:28.890" v="23" actId="2696"/>
        <pc:sldMkLst>
          <pc:docMk/>
          <pc:sldMk cId="4283071987" sldId="311"/>
        </pc:sldMkLst>
      </pc:sldChg>
      <pc:sldChg chg="del">
        <pc:chgData name="Mohamed Asim" userId="463e8671-0eec-4074-8616-21d10d9d1eab" providerId="ADAL" clId="{FAD549B6-E3AF-4546-90E2-E255DD075573}" dt="2025-04-14T14:45:29.781" v="26" actId="2696"/>
        <pc:sldMkLst>
          <pc:docMk/>
          <pc:sldMk cId="175990166" sldId="313"/>
        </pc:sldMkLst>
      </pc:sldChg>
      <pc:sldChg chg="del">
        <pc:chgData name="Mohamed Asim" userId="463e8671-0eec-4074-8616-21d10d9d1eab" providerId="ADAL" clId="{FAD549B6-E3AF-4546-90E2-E255DD075573}" dt="2025-04-14T14:45:30.129" v="27" actId="2696"/>
        <pc:sldMkLst>
          <pc:docMk/>
          <pc:sldMk cId="1022927826" sldId="314"/>
        </pc:sldMkLst>
      </pc:sldChg>
      <pc:sldChg chg="del">
        <pc:chgData name="Mohamed Asim" userId="463e8671-0eec-4074-8616-21d10d9d1eab" providerId="ADAL" clId="{FAD549B6-E3AF-4546-90E2-E255DD075573}" dt="2025-04-14T14:45:27.718" v="20" actId="2696"/>
        <pc:sldMkLst>
          <pc:docMk/>
          <pc:sldMk cId="1540697117" sldId="335"/>
        </pc:sldMkLst>
      </pc:sldChg>
      <pc:sldChg chg="del">
        <pc:chgData name="Mohamed Asim" userId="463e8671-0eec-4074-8616-21d10d9d1eab" providerId="ADAL" clId="{FAD549B6-E3AF-4546-90E2-E255DD075573}" dt="2025-04-14T14:45:25.260" v="12" actId="2696"/>
        <pc:sldMkLst>
          <pc:docMk/>
          <pc:sldMk cId="3008727048" sldId="336"/>
        </pc:sldMkLst>
      </pc:sldChg>
      <pc:sldMasterChg chg="delSldLayout">
        <pc:chgData name="Mohamed Asim" userId="463e8671-0eec-4074-8616-21d10d9d1eab" providerId="ADAL" clId="{FAD549B6-E3AF-4546-90E2-E255DD075573}" dt="2025-04-14T14:45:30.777" v="29" actId="2696"/>
        <pc:sldMasterMkLst>
          <pc:docMk/>
          <pc:sldMasterMk cId="1384196811" sldId="2147483658"/>
        </pc:sldMasterMkLst>
        <pc:sldLayoutChg chg="del">
          <pc:chgData name="Mohamed Asim" userId="463e8671-0eec-4074-8616-21d10d9d1eab" providerId="ADAL" clId="{FAD549B6-E3AF-4546-90E2-E255DD075573}" dt="2025-04-14T14:45:30.777" v="29" actId="2696"/>
          <pc:sldLayoutMkLst>
            <pc:docMk/>
            <pc:sldMasterMk cId="1384196811" sldId="2147483658"/>
            <pc:sldLayoutMk cId="3220000759" sldId="2147483724"/>
          </pc:sldLayoutMkLst>
        </pc:sldLayoutChg>
        <pc:sldLayoutChg chg="del">
          <pc:chgData name="Mohamed Asim" userId="463e8671-0eec-4074-8616-21d10d9d1eab" providerId="ADAL" clId="{FAD549B6-E3AF-4546-90E2-E255DD075573}" dt="2025-04-14T14:45:28.300" v="22" actId="2696"/>
          <pc:sldLayoutMkLst>
            <pc:docMk/>
            <pc:sldMasterMk cId="1384196811" sldId="2147483658"/>
            <pc:sldLayoutMk cId="3169704766" sldId="214748372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Week 10 – Review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C581-AF50-4EF1-EDED-B05863B7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Session Plan</a:t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CD0EB-C0FD-EC7F-671D-6CF282218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02589"/>
            <a:ext cx="6896596" cy="409897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GB" sz="4800" dirty="0"/>
          </a:p>
          <a:p>
            <a:pPr marL="514350" indent="-514350">
              <a:buAutoNum type="arabicPeriod"/>
            </a:pPr>
            <a:r>
              <a:rPr lang="en-GB" dirty="0"/>
              <a:t>Module Feedback Questionnaire</a:t>
            </a:r>
          </a:p>
          <a:p>
            <a:pPr marL="514350" indent="-514350">
              <a:buAutoNum type="arabicPeriod"/>
            </a:pPr>
            <a:r>
              <a:rPr lang="en-GB" dirty="0"/>
              <a:t>Doctoral Student Conference announcement (30-31 July 2025) - Swansea</a:t>
            </a:r>
          </a:p>
          <a:p>
            <a:pPr marL="514350" indent="-514350">
              <a:buAutoNum type="arabicPeriod"/>
            </a:pPr>
            <a:r>
              <a:rPr lang="en-GB" dirty="0"/>
              <a:t>Presentation on ‘</a:t>
            </a:r>
            <a:r>
              <a:rPr lang="en-GB" b="1" dirty="0"/>
              <a:t>’conceptual frameworks</a:t>
            </a:r>
            <a:r>
              <a:rPr lang="en-GB" dirty="0"/>
              <a:t>’’ Activity </a:t>
            </a:r>
          </a:p>
          <a:p>
            <a:pPr marL="514350" indent="-514350">
              <a:buAutoNum type="arabicPeriod"/>
            </a:pPr>
            <a:r>
              <a:rPr lang="en-GB" dirty="0"/>
              <a:t>Assessment review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F7586DB6-CDF9-44E7-ED27-C03A797716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642" y="86264"/>
            <a:ext cx="4183811" cy="558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8832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53</Words>
  <Application>Microsoft Office PowerPoint</Application>
  <PresentationFormat>Widescreen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UWTSD 200_Title Page</vt:lpstr>
      <vt:lpstr>UWTSD 200_Text 1</vt:lpstr>
      <vt:lpstr>PowerPoint Presentation</vt:lpstr>
      <vt:lpstr>  Session Plan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2</cp:revision>
  <dcterms:created xsi:type="dcterms:W3CDTF">2023-10-08T18:11:10Z</dcterms:created>
  <dcterms:modified xsi:type="dcterms:W3CDTF">2025-04-14T14:49:32Z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