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5"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autoAdjust="0" sz="15000"/>
    <p:restoredTop autoAdjust="0" sz="93738"/>
  </p:normalViewPr>
  <p:slideViewPr>
    <p:cSldViewPr snapToGrid="0">
      <p:cViewPr>
        <p:scale>
          <a:sx d="100" n="100"/>
          <a:sy d="100" n="100"/>
        </p:scale>
        <p:origin x="48" y="-1332"/>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2.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E798AE43-6359-40C1-8C7C-D74B49C9A2FE}" type="datetimeFigureOut">
              <a:rPr lang="en-US" smtClean="0"/>
              <a:t>10/18/2023</a:t>
            </a:fld>
            <a:endParaRPr lang="en-US"/>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1A714422-7893-4AE5-AA48-FA63D1324008}" type="slidenum">
              <a:rPr lang="en-US" smtClean="0"/>
              <a:t>‹#›</a:t>
            </a:fld>
            <a:endParaRPr lang="en-US"/>
          </a:p>
        </p:txBody>
      </p:sp>
    </p:spTree>
    <p:extLst>
      <p:ext uri="{BB962C8B-B14F-4D97-AF65-F5344CB8AC3E}">
        <p14:creationId xmlns:p14="http://schemas.microsoft.com/office/powerpoint/2010/main" val="729615646"/>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endParaRPr dirty="0" lang="en-US"/>
          </a:p>
        </p:txBody>
      </p:sp>
      <p:sp>
        <p:nvSpPr>
          <p:cNvPr id="4" name="Slide Number Placeholder 3"/>
          <p:cNvSpPr>
            <a:spLocks noGrp="1"/>
          </p:cNvSpPr>
          <p:nvPr>
            <p:ph idx="5" sz="quarter" type="sldNum"/>
          </p:nvPr>
        </p:nvSpPr>
        <p:spPr/>
        <p:txBody>
          <a:bodyPr numCol="1"/>
          <a:lstStyle/>
          <a:p>
            <a:fld id="{1A714422-7893-4AE5-AA48-FA63D1324008}" type="slidenum">
              <a:rPr lang="en-US" smtClean="0"/>
              <a:t>3</a:t>
            </a:fld>
            <a:endParaRPr lang="en-US"/>
          </a:p>
        </p:txBody>
      </p:sp>
    </p:spTree>
    <p:extLst>
      <p:ext uri="{BB962C8B-B14F-4D97-AF65-F5344CB8AC3E}">
        <p14:creationId xmlns:p14="http://schemas.microsoft.com/office/powerpoint/2010/main" val="764498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The Room Cleaning Checklist: An exhaustive and thorough evaluation of all cleaning duties is provided by this invaluable resource.</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Ensuring Consistent Quality: It serves as a manual for the cleaning crew, guaranteeing that each room, no matter which employee is assigned to it, is cleaned to the same exacting standards (</a:t>
            </a:r>
            <a:r>
              <a:rPr dirty="0" err="1" lang="en-US" sz="1800">
                <a:effectLst/>
                <a:latin charset="0" panose="02020603050405020304" pitchFamily="18" typeface="Times New Roman"/>
                <a:ea charset="0" panose="02020603050405020304" pitchFamily="18" typeface="Times New Roman"/>
                <a:cs charset="0" panose="02020603050405020304" pitchFamily="18" typeface="Times New Roman"/>
              </a:rPr>
              <a:t>Nikolskaya</a:t>
            </a: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et al., 2020).</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Brand Standards Adherence: By ensuring that each cleaning procedure complies with our brand's specific specifications, the checklist helps to preserve the identity and reputation of our property.</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Attention to Detail: Every aspect, including amenities, cleanliness, and safety measures, is carefully taken care of thanks to the checklist, which eliminates opportunity for error.</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Performance Benchmark: By standardizing the cleaning process, we can more easily conduct performance reviews and make sure that our staff continuously provides the quality of service that our visitors anticipate.</a:t>
            </a:r>
          </a:p>
          <a:p>
            <a:endParaRPr dirty="0" lang="en-US"/>
          </a:p>
        </p:txBody>
      </p:sp>
      <p:sp>
        <p:nvSpPr>
          <p:cNvPr id="4" name="Slide Number Placeholder 3"/>
          <p:cNvSpPr>
            <a:spLocks noGrp="1"/>
          </p:cNvSpPr>
          <p:nvPr>
            <p:ph idx="5" sz="quarter" type="sldNum"/>
          </p:nvPr>
        </p:nvSpPr>
        <p:spPr/>
        <p:txBody>
          <a:bodyPr numCol="1"/>
          <a:lstStyle/>
          <a:p>
            <a:fld id="{1A714422-7893-4AE5-AA48-FA63D1324008}" type="slidenum">
              <a:rPr lang="en-US" smtClean="0"/>
              <a:t>4</a:t>
            </a:fld>
            <a:endParaRPr lang="en-US"/>
          </a:p>
        </p:txBody>
      </p:sp>
    </p:spTree>
    <p:extLst>
      <p:ext uri="{BB962C8B-B14F-4D97-AF65-F5344CB8AC3E}">
        <p14:creationId xmlns:p14="http://schemas.microsoft.com/office/powerpoint/2010/main" val="22788134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Employee Engagement Model: this will describe the importance of employee engagement in our housekeeping staff using a well-known model, such as Gallup's Q12.</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Impact on Performance: Team morale, work satisfaction, and performance are all directly impacted by employee engagement. Team members are more inclined to put their all into a task when they are engaged (Ivanov et al., 2022).</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Room Cleaning Quality: Contented workers are more dedicated to upholding brand standards because they like what they do. Their passion and commitment shine through in the continuously high </a:t>
            </a:r>
            <a:r>
              <a:rPr dirty="0" err="1" lang="en-US" sz="1800">
                <a:effectLst/>
                <a:latin charset="0" panose="02020603050405020304" pitchFamily="18" typeface="Times New Roman"/>
                <a:ea charset="0" panose="02020603050405020304" pitchFamily="18" typeface="Times New Roman"/>
                <a:cs charset="0" panose="02020603050405020304" pitchFamily="18" typeface="Times New Roman"/>
              </a:rPr>
              <a:t>calibre</a:t>
            </a: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of room cleaning they do.</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Guest satisfaction: Well-trained staff make sure that rooms are comfortable and tidy, which enhances the overall guest experience. More enjoyment for visitors is the outcome of this.</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Continuous Improvement: By fostering a culture of continuous improvement, employee engagement tactics help our team members grow, change, and thrive in their roles.</a:t>
            </a:r>
          </a:p>
        </p:txBody>
      </p:sp>
      <p:sp>
        <p:nvSpPr>
          <p:cNvPr id="4" name="Slide Number Placeholder 3"/>
          <p:cNvSpPr>
            <a:spLocks noGrp="1"/>
          </p:cNvSpPr>
          <p:nvPr>
            <p:ph idx="5" sz="quarter" type="sldNum"/>
          </p:nvPr>
        </p:nvSpPr>
        <p:spPr/>
        <p:txBody>
          <a:bodyPr numCol="1"/>
          <a:lstStyle/>
          <a:p>
            <a:fld id="{1A714422-7893-4AE5-AA48-FA63D1324008}" type="slidenum">
              <a:rPr lang="en-US" smtClean="0"/>
              <a:t>5</a:t>
            </a:fld>
            <a:endParaRPr lang="en-US"/>
          </a:p>
        </p:txBody>
      </p:sp>
    </p:spTree>
    <p:extLst>
      <p:ext uri="{BB962C8B-B14F-4D97-AF65-F5344CB8AC3E}">
        <p14:creationId xmlns:p14="http://schemas.microsoft.com/office/powerpoint/2010/main" val="1264816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Case Study: "Luxury Haven Resort" saw a notable increase in brand standards and visitor satisfaction after the implementation of a staff engagement strategy. Motivated staff members took responsibility for their work and made sure the rooms were always spotless, which improved the reputation of the establishment and raised its earnings.</a:t>
            </a:r>
          </a:p>
        </p:txBody>
      </p:sp>
      <p:sp>
        <p:nvSpPr>
          <p:cNvPr id="4" name="Slide Number Placeholder 3"/>
          <p:cNvSpPr>
            <a:spLocks noGrp="1"/>
          </p:cNvSpPr>
          <p:nvPr>
            <p:ph idx="5" sz="quarter" type="sldNum"/>
          </p:nvPr>
        </p:nvSpPr>
        <p:spPr/>
        <p:txBody>
          <a:bodyPr numCol="1"/>
          <a:lstStyle/>
          <a:p>
            <a:fld id="{1A714422-7893-4AE5-AA48-FA63D1324008}" type="slidenum">
              <a:rPr lang="en-US" smtClean="0"/>
              <a:t>6</a:t>
            </a:fld>
            <a:endParaRPr lang="en-US"/>
          </a:p>
        </p:txBody>
      </p:sp>
    </p:spTree>
    <p:extLst>
      <p:ext uri="{BB962C8B-B14F-4D97-AF65-F5344CB8AC3E}">
        <p14:creationId xmlns:p14="http://schemas.microsoft.com/office/powerpoint/2010/main" val="3899425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indent="0" marL="0" marR="0">
              <a:lnSpc>
                <a:spcPct val="150000"/>
              </a:lnSpc>
              <a:spcBef>
                <a:spcPts val="0"/>
              </a:spcBef>
              <a:spcAft>
                <a:spcPts val="0"/>
              </a:spcAft>
              <a:buNone/>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The significance of health and safety should be emphasized in the housekeeping department, since it is essential to ensuring the wellbeing of both staff and visitors. Keeping the workplace safe is essential to the department's efficient functioning.</a:t>
            </a:r>
          </a:p>
        </p:txBody>
      </p:sp>
      <p:sp>
        <p:nvSpPr>
          <p:cNvPr id="4" name="Slide Number Placeholder 3"/>
          <p:cNvSpPr>
            <a:spLocks noGrp="1"/>
          </p:cNvSpPr>
          <p:nvPr>
            <p:ph idx="5" sz="quarter" type="sldNum"/>
          </p:nvPr>
        </p:nvSpPr>
        <p:spPr/>
        <p:txBody>
          <a:bodyPr numCol="1"/>
          <a:lstStyle/>
          <a:p>
            <a:fld id="{1A714422-7893-4AE5-AA48-FA63D1324008}" type="slidenum">
              <a:rPr lang="en-US" smtClean="0"/>
              <a:t>7</a:t>
            </a:fld>
            <a:endParaRPr lang="en-US"/>
          </a:p>
        </p:txBody>
      </p:sp>
    </p:spTree>
    <p:extLst>
      <p:ext uri="{BB962C8B-B14F-4D97-AF65-F5344CB8AC3E}">
        <p14:creationId xmlns:p14="http://schemas.microsoft.com/office/powerpoint/2010/main" val="3293108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Industry Best Practices: Reputable lodging establishments like "</a:t>
            </a:r>
            <a:r>
              <a:rPr dirty="0" err="1" lang="en-US" sz="1800">
                <a:effectLst/>
                <a:latin charset="0" panose="02020603050405020304" pitchFamily="18" typeface="Times New Roman"/>
                <a:ea charset="0" panose="02020603050405020304" pitchFamily="18" typeface="Times New Roman"/>
                <a:cs charset="0" panose="02020603050405020304" pitchFamily="18" typeface="Times New Roman"/>
              </a:rPr>
              <a:t>EcoLux</a:t>
            </a: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Resorts" are excellent examples of maintaining brand standards and health and safety regulations (Zinn et al., 2023).</a:t>
            </a:r>
          </a:p>
        </p:txBody>
      </p:sp>
      <p:sp>
        <p:nvSpPr>
          <p:cNvPr id="4" name="Slide Number Placeholder 3"/>
          <p:cNvSpPr>
            <a:spLocks noGrp="1"/>
          </p:cNvSpPr>
          <p:nvPr>
            <p:ph idx="5" sz="quarter" type="sldNum"/>
          </p:nvPr>
        </p:nvSpPr>
        <p:spPr/>
        <p:txBody>
          <a:bodyPr numCol="1"/>
          <a:lstStyle/>
          <a:p>
            <a:fld id="{1A714422-7893-4AE5-AA48-FA63D1324008}" type="slidenum">
              <a:rPr lang="en-US" smtClean="0"/>
              <a:t>8</a:t>
            </a:fld>
            <a:endParaRPr lang="en-US"/>
          </a:p>
        </p:txBody>
      </p:sp>
    </p:spTree>
    <p:extLst>
      <p:ext uri="{BB962C8B-B14F-4D97-AF65-F5344CB8AC3E}">
        <p14:creationId xmlns:p14="http://schemas.microsoft.com/office/powerpoint/2010/main" val="2793077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0"/>
              </a:spcAft>
            </a:pP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Resources and Support:</a:t>
            </a: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Frequent seminars and training sessions led by certified educators (Gupta and Sahu, 2021).</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 For flexible learning, online training courses and modules are offered.</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 Mentorship programs that let team members ask more seasoned coworkers for help.</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 Working together with industry experts to discover best practices.</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 Feedback systems to monitor development and pinpoint opportunities for improvement.</a:t>
            </a:r>
          </a:p>
        </p:txBody>
      </p:sp>
      <p:sp>
        <p:nvSpPr>
          <p:cNvPr id="4" name="Slide Number Placeholder 3"/>
          <p:cNvSpPr>
            <a:spLocks noGrp="1"/>
          </p:cNvSpPr>
          <p:nvPr>
            <p:ph idx="5" sz="quarter" type="sldNum"/>
          </p:nvPr>
        </p:nvSpPr>
        <p:spPr/>
        <p:txBody>
          <a:bodyPr numCol="1"/>
          <a:lstStyle/>
          <a:p>
            <a:fld id="{1A714422-7893-4AE5-AA48-FA63D1324008}" type="slidenum">
              <a:rPr lang="en-US" smtClean="0"/>
              <a:t>9</a:t>
            </a:fld>
            <a:endParaRPr lang="en-US"/>
          </a:p>
        </p:txBody>
      </p:sp>
    </p:spTree>
    <p:extLst>
      <p:ext uri="{BB962C8B-B14F-4D97-AF65-F5344CB8AC3E}">
        <p14:creationId xmlns:p14="http://schemas.microsoft.com/office/powerpoint/2010/main" val="1067140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0"/>
              </a:spcAft>
            </a:pP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p:txBody>
      </p:sp>
      <p:sp>
        <p:nvSpPr>
          <p:cNvPr id="4" name="Slide Number Placeholder 3"/>
          <p:cNvSpPr>
            <a:spLocks noGrp="1"/>
          </p:cNvSpPr>
          <p:nvPr>
            <p:ph idx="5" sz="quarter" type="sldNum"/>
          </p:nvPr>
        </p:nvSpPr>
        <p:spPr/>
        <p:txBody>
          <a:bodyPr numCol="1"/>
          <a:lstStyle/>
          <a:p>
            <a:fld id="{1A714422-7893-4AE5-AA48-FA63D1324008}" type="slidenum">
              <a:rPr lang="en-US" smtClean="0"/>
              <a:t>10</a:t>
            </a:fld>
            <a:endParaRPr lang="en-US"/>
          </a:p>
        </p:txBody>
      </p:sp>
    </p:spTree>
    <p:extLst>
      <p:ext uri="{BB962C8B-B14F-4D97-AF65-F5344CB8AC3E}">
        <p14:creationId xmlns:p14="http://schemas.microsoft.com/office/powerpoint/2010/main" val="3812448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marL="0" marR="0">
              <a:lnSpc>
                <a:spcPct val="150000"/>
              </a:lnSpc>
              <a:spcBef>
                <a:spcPts val="0"/>
              </a:spcBef>
              <a:spcAft>
                <a:spcPts val="0"/>
              </a:spcAft>
            </a:pP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p:txBody>
      </p:sp>
      <p:sp>
        <p:nvSpPr>
          <p:cNvPr id="4" name="Slide Number Placeholder 3"/>
          <p:cNvSpPr>
            <a:spLocks noGrp="1"/>
          </p:cNvSpPr>
          <p:nvPr>
            <p:ph idx="5" sz="quarter" type="sldNum"/>
          </p:nvPr>
        </p:nvSpPr>
        <p:spPr/>
        <p:txBody>
          <a:bodyPr numCol="1"/>
          <a:lstStyle/>
          <a:p>
            <a:fld id="{1A714422-7893-4AE5-AA48-FA63D1324008}" type="slidenum">
              <a:rPr lang="en-US" smtClean="0"/>
              <a:t>11</a:t>
            </a:fld>
            <a:endParaRPr lang="en-US"/>
          </a:p>
        </p:txBody>
      </p:sp>
    </p:spTree>
    <p:extLst>
      <p:ext uri="{BB962C8B-B14F-4D97-AF65-F5344CB8AC3E}">
        <p14:creationId xmlns:p14="http://schemas.microsoft.com/office/powerpoint/2010/main" val="3232194122"/>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numCol="1"/>
          <a:lstStyle>
            <a:lvl1pPr>
              <a:defRPr sz="7200"/>
            </a:lvl1pPr>
          </a:lstStyle>
          <a:p>
            <a:r>
              <a:rPr lang="en-US"/>
              <a:t>Click to edit Master title style</a:t>
            </a:r>
            <a:endParaRPr dirty="0" lang="en-US"/>
          </a:p>
        </p:txBody>
      </p:sp>
      <p:sp>
        <p:nvSpPr>
          <p:cNvPr id="3" name="Subtitle 2"/>
          <p:cNvSpPr>
            <a:spLocks noGrp="1"/>
          </p:cNvSpPr>
          <p:nvPr>
            <p:ph idx="1" type="subTitle"/>
          </p:nvPr>
        </p:nvSpPr>
        <p:spPr>
          <a:xfrm>
            <a:off x="1154955" y="4777380"/>
            <a:ext cx="8825658" cy="861420"/>
          </a:xfrm>
        </p:spPr>
        <p:txBody>
          <a:bodyPr anchor="t" numCol="1"/>
          <a:lstStyle>
            <a:lvl1pPr algn="l" indent="0" marL="0">
              <a:buNone/>
              <a:defRPr cap="all">
                <a:solidFill>
                  <a:schemeClr val="bg2">
                    <a:lumMod val="40000"/>
                    <a:lumOff val="60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dirty="0" lang="en-US"/>
          </a:p>
        </p:txBody>
      </p:sp>
      <p:sp>
        <p:nvSpPr>
          <p:cNvPr id="4" name="Date Placeholder 3"/>
          <p:cNvSpPr>
            <a:spLocks noGrp="1"/>
          </p:cNvSpPr>
          <p:nvPr>
            <p:ph idx="10" sz="half" type="dt"/>
          </p:nvPr>
        </p:nvSpPr>
        <p:spPr/>
        <p:txBody>
          <a:bodyPr numCol="1"/>
          <a:lstStyle/>
          <a:p>
            <a:fld id="{7179DF64-2276-419E-B0E2-FE3A7BC06D0E}" type="datetime1">
              <a:rPr lang="en-US" smtClean="0"/>
              <a:t>10/18/2023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1568387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3"/>
          <p:cNvSpPr>
            <a:spLocks noGrp="1"/>
          </p:cNvSpPr>
          <p:nvPr>
            <p:ph idx="10" sz="half" type="dt"/>
          </p:nvPr>
        </p:nvSpPr>
        <p:spPr/>
        <p:txBody>
          <a:bodyPr numCol="1"/>
          <a:lstStyle/>
          <a:p>
            <a:fld id="{773AFAF7-6287-4C2A-BBE1-7549FF116D4F}" type="datetime1">
              <a:rPr lang="en-US" smtClean="0"/>
              <a:t>10/18/2023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4057289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numCol="1"/>
          <a:lstStyle>
            <a:lvl1pPr algn="l">
              <a:defRPr b="0" cap="none" sz="4000"/>
            </a:lvl1pPr>
          </a:lstStyle>
          <a:p>
            <a:r>
              <a:rPr lang="en-US"/>
              <a:t>Click to edit Master title style</a:t>
            </a:r>
            <a:endParaRPr dirty="0" lang="en-US"/>
          </a:p>
        </p:txBody>
      </p:sp>
      <p:sp>
        <p:nvSpPr>
          <p:cNvPr id="3" name="Text Placeholder 2"/>
          <p:cNvSpPr>
            <a:spLocks noGrp="1"/>
          </p:cNvSpPr>
          <p:nvPr>
            <p:ph idx="1" type="body"/>
          </p:nvPr>
        </p:nvSpPr>
        <p:spPr>
          <a:xfrm>
            <a:off x="1154955" y="4777381"/>
            <a:ext cx="8825658" cy="860400"/>
          </a:xfrm>
        </p:spPr>
        <p:txBody>
          <a:bodyPr anchor="t" numCol="1"/>
          <a:lstStyle>
            <a:lvl1pPr algn="l" indent="0" marL="0">
              <a:buNone/>
              <a:defRPr cap="all" sz="2000">
                <a:solidFill>
                  <a:schemeClr val="bg2">
                    <a:lumMod val="40000"/>
                    <a:lumOff val="6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116FD232-670C-4DF2-A999-31604C0B658C}" type="datetime1">
              <a:rPr lang="en-US" smtClean="0"/>
              <a:t>10/18/2023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553097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sz="half"/>
          </p:nvPr>
        </p:nvSpPr>
        <p:spPr>
          <a:xfrm>
            <a:off x="1103312" y="2060575"/>
            <a:ext cx="4396339" cy="4195763"/>
          </a:xfrm>
        </p:spPr>
        <p:txBody>
          <a:bodyPr numCol="1">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5654493" y="2056092"/>
            <a:ext cx="4396341" cy="4200245"/>
          </a:xfrm>
        </p:spPr>
        <p:txBody>
          <a:bodyPr numCol="1">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Date Placeholder 4"/>
          <p:cNvSpPr>
            <a:spLocks noGrp="1"/>
          </p:cNvSpPr>
          <p:nvPr>
            <p:ph idx="10" sz="half" type="dt"/>
          </p:nvPr>
        </p:nvSpPr>
        <p:spPr/>
        <p:txBody>
          <a:bodyPr numCol="1"/>
          <a:lstStyle/>
          <a:p>
            <a:fld id="{6C282BCA-8CD3-4AB0-BE37-603F09D38798}" type="datetime1">
              <a:rPr lang="en-US" smtClean="0"/>
              <a:t>10/18/2023</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3328437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a:t>Click to edit Master title style</a:t>
            </a:r>
            <a:endParaRPr dirty="0" lang="en-US"/>
          </a:p>
        </p:txBody>
      </p:sp>
      <p:sp>
        <p:nvSpPr>
          <p:cNvPr id="3" name="Text Placeholder 2"/>
          <p:cNvSpPr>
            <a:spLocks noGrp="1"/>
          </p:cNvSpPr>
          <p:nvPr>
            <p:ph idx="1" type="body"/>
          </p:nvPr>
        </p:nvSpPr>
        <p:spPr>
          <a:xfrm>
            <a:off x="1103313" y="1905000"/>
            <a:ext cx="4396338"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1103312" y="2514600"/>
            <a:ext cx="4396339" cy="3741738"/>
          </a:xfrm>
        </p:spPr>
        <p:txBody>
          <a:bodyPr numCol="1">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5654495" y="1905000"/>
            <a:ext cx="4396339"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5654495" y="2514600"/>
            <a:ext cx="4396339" cy="3741738"/>
          </a:xfrm>
        </p:spPr>
        <p:txBody>
          <a:bodyPr numCol="1">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p:txBody>
          <a:bodyPr numCol="1"/>
          <a:lstStyle/>
          <a:p>
            <a:fld id="{80AD6C63-3257-40A9-8203-431CA2C14C7F}" type="datetime1">
              <a:rPr lang="en-US" smtClean="0"/>
              <a:t>10/18/2023</a:t>
            </a:fld>
            <a:endParaRPr lang="en-US"/>
          </a:p>
        </p:txBody>
      </p:sp>
      <p:sp>
        <p:nvSpPr>
          <p:cNvPr id="8" name="Footer Placeholder 7"/>
          <p:cNvSpPr>
            <a:spLocks noGrp="1"/>
          </p:cNvSpPr>
          <p:nvPr>
            <p:ph idx="11" sz="quarter" type="ftr"/>
          </p:nvPr>
        </p:nvSpPr>
        <p:spPr/>
        <p:txBody>
          <a:bodyPr numCol="1"/>
          <a:lstStyle/>
          <a:p>
            <a:endParaRPr lang="en-US"/>
          </a:p>
        </p:txBody>
      </p:sp>
      <p:sp>
        <p:nvSpPr>
          <p:cNvPr id="9" name="Slide Number Placeholder 8"/>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1390821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7" name="Date Placeholder 2"/>
          <p:cNvSpPr>
            <a:spLocks noGrp="1"/>
          </p:cNvSpPr>
          <p:nvPr>
            <p:ph idx="10" sz="half" type="dt"/>
          </p:nvPr>
        </p:nvSpPr>
        <p:spPr/>
        <p:txBody>
          <a:bodyPr numCol="1"/>
          <a:lstStyle/>
          <a:p>
            <a:fld id="{6AFDF13F-DE37-44A5-B607-5A66772DD643}" type="datetime1">
              <a:rPr lang="en-US" smtClean="0"/>
              <a:t>10/18/2023</a:t>
            </a:fld>
            <a:endParaRPr lang="en-US"/>
          </a:p>
        </p:txBody>
      </p:sp>
      <p:sp>
        <p:nvSpPr>
          <p:cNvPr id="5" name="Footer Placeholder 3"/>
          <p:cNvSpPr>
            <a:spLocks noGrp="1"/>
          </p:cNvSpPr>
          <p:nvPr>
            <p:ph idx="11" sz="quarter" type="ftr"/>
          </p:nvPr>
        </p:nvSpPr>
        <p:spPr/>
        <p:txBody>
          <a:bodyPr numCol="1"/>
          <a:lstStyle/>
          <a:p>
            <a:endParaRPr lang="en-US"/>
          </a:p>
        </p:txBody>
      </p:sp>
      <p:sp>
        <p:nvSpPr>
          <p:cNvPr id="6" name="Slide Number Placeholder 4"/>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3474852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7" name="Date Placeholder 1"/>
          <p:cNvSpPr>
            <a:spLocks noGrp="1"/>
          </p:cNvSpPr>
          <p:nvPr>
            <p:ph idx="10" sz="half" type="dt"/>
          </p:nvPr>
        </p:nvSpPr>
        <p:spPr/>
        <p:txBody>
          <a:bodyPr numCol="1"/>
          <a:lstStyle/>
          <a:p>
            <a:fld id="{486E44A7-EB92-49A4-A8D5-6D52ECAC8B82}" type="datetime1">
              <a:rPr lang="en-US" smtClean="0"/>
              <a:t>10/18/2023</a:t>
            </a:fld>
            <a:endParaRPr lang="en-US"/>
          </a:p>
        </p:txBody>
      </p:sp>
      <p:sp>
        <p:nvSpPr>
          <p:cNvPr id="5" name="Footer Placeholder 2"/>
          <p:cNvSpPr>
            <a:spLocks noGrp="1"/>
          </p:cNvSpPr>
          <p:nvPr>
            <p:ph idx="11" sz="quarter" type="ftr"/>
          </p:nvPr>
        </p:nvSpPr>
        <p:spPr/>
        <p:txBody>
          <a:bodyPr numCol="1"/>
          <a:lstStyle/>
          <a:p>
            <a:endParaRPr lang="en-US"/>
          </a:p>
        </p:txBody>
      </p:sp>
      <p:sp>
        <p:nvSpPr>
          <p:cNvPr id="6" name="Slide Number Placeholder 3"/>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2105930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numCol="1"/>
          <a:lstStyle>
            <a:lvl1pPr algn="l">
              <a:defRPr b="0" sz="2400"/>
            </a:lvl1pPr>
          </a:lstStyle>
          <a:p>
            <a:r>
              <a:rPr lang="en-US"/>
              <a:t>Click to edit Master title style</a:t>
            </a:r>
            <a:endParaRPr dirty="0" lang="en-US"/>
          </a:p>
        </p:txBody>
      </p:sp>
      <p:sp>
        <p:nvSpPr>
          <p:cNvPr id="3" name="Content Placeholder 2"/>
          <p:cNvSpPr>
            <a:spLocks noGrp="1"/>
          </p:cNvSpPr>
          <p:nvPr>
            <p:ph idx="1"/>
          </p:nvPr>
        </p:nvSpPr>
        <p:spPr>
          <a:xfrm>
            <a:off x="4784616" y="1447800"/>
            <a:ext cx="5195997" cy="4572000"/>
          </a:xfrm>
        </p:spPr>
        <p:txBody>
          <a:bodyPr anchor="ctr" numCol="1">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1154953" y="3129280"/>
            <a:ext cx="3401063" cy="2895599"/>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7" name="Date Placeholder 4"/>
          <p:cNvSpPr>
            <a:spLocks noGrp="1"/>
          </p:cNvSpPr>
          <p:nvPr>
            <p:ph idx="10" sz="half" type="dt"/>
          </p:nvPr>
        </p:nvSpPr>
        <p:spPr/>
        <p:txBody>
          <a:bodyPr numCol="1"/>
          <a:lstStyle/>
          <a:p>
            <a:fld id="{787209DC-2E0B-434D-A8A1-BB37FCCBD4CA}" type="datetime1">
              <a:rPr lang="en-US" smtClean="0"/>
              <a:t>10/18/2023</a:t>
            </a:fld>
            <a:endParaRPr lang="en-US"/>
          </a:p>
        </p:txBody>
      </p:sp>
      <p:sp>
        <p:nvSpPr>
          <p:cNvPr id="5" name="Footer Placeholder 5"/>
          <p:cNvSpPr>
            <a:spLocks noGrp="1"/>
          </p:cNvSpPr>
          <p:nvPr>
            <p:ph idx="11" sz="quarter" type="ftr"/>
          </p:nvPr>
        </p:nvSpPr>
        <p:spPr/>
        <p:txBody>
          <a:bodyPr numCol="1"/>
          <a:lstStyle/>
          <a:p>
            <a:endParaRPr lang="en-US"/>
          </a:p>
        </p:txBody>
      </p:sp>
      <p:sp>
        <p:nvSpPr>
          <p:cNvPr id="6" name="Slide Number Placeholder 6"/>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1534350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numCol="1">
            <a:normAutofit/>
          </a:bodyPr>
          <a:lstStyle>
            <a:lvl1pPr algn="l">
              <a:defRPr b="0" sz="3600"/>
            </a:lvl1pPr>
          </a:lstStyle>
          <a:p>
            <a:r>
              <a:rPr lang="en-US"/>
              <a:t>Click to edit Master title style</a:t>
            </a:r>
            <a:endParaRPr dirty="0" lang="en-US"/>
          </a:p>
        </p:txBody>
      </p:sp>
      <p:sp>
        <p:nvSpPr>
          <p:cNvPr id="3" name="Picture Placeholder 2"/>
          <p:cNvSpPr>
            <a:spLocks noChangeAspect="1" noGrp="1"/>
          </p:cNvSpPr>
          <p:nvPr>
            <p:ph idx="1" type="pic"/>
          </p:nvPr>
        </p:nvSpPr>
        <p:spPr>
          <a:xfrm>
            <a:off x="6949546" y="1143000"/>
            <a:ext cx="3200400" cy="4572000"/>
          </a:xfrm>
          <a:prstGeom prst="roundRect">
            <a:avLst>
              <a:gd fmla="val 1858"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4" name="Text Placeholder 3"/>
          <p:cNvSpPr>
            <a:spLocks noGrp="1"/>
          </p:cNvSpPr>
          <p:nvPr>
            <p:ph idx="2" sz="half" type="body"/>
          </p:nvPr>
        </p:nvSpPr>
        <p:spPr>
          <a:xfrm>
            <a:off x="1154954" y="3657600"/>
            <a:ext cx="5084979" cy="1371600"/>
          </a:xfrm>
        </p:spPr>
        <p:txBody>
          <a:bodyPr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84F9055A-7AD5-443F-89AD-DC050346D4D0}" type="datetime1">
              <a:rPr lang="en-US" smtClean="0"/>
              <a:t>10/18/2023</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3756555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numCol="1">
            <a:normAutofit/>
          </a:bodyPr>
          <a:lstStyle>
            <a:lvl1pPr algn="l">
              <a:defRPr b="0" sz="2400"/>
            </a:lvl1pPr>
          </a:lstStyle>
          <a:p>
            <a:r>
              <a:rPr lang="en-US"/>
              <a:t>Click to edit Master title style</a:t>
            </a:r>
            <a:endParaRPr dirty="0" lang="en-US"/>
          </a:p>
        </p:txBody>
      </p:sp>
      <p:sp>
        <p:nvSpPr>
          <p:cNvPr id="3" name="Picture Placeholder 2"/>
          <p:cNvSpPr>
            <a:spLocks noChangeAspect="1" noGrp="1"/>
          </p:cNvSpPr>
          <p:nvPr>
            <p:ph idx="1" type="pic"/>
          </p:nvPr>
        </p:nvSpPr>
        <p:spPr>
          <a:xfrm>
            <a:off x="1154955" y="685800"/>
            <a:ext cx="8825658" cy="3640666"/>
          </a:xfrm>
          <a:prstGeom prst="roundRect">
            <a:avLst>
              <a:gd fmla="val 1858"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4" name="Text Placeholder 3"/>
          <p:cNvSpPr>
            <a:spLocks noGrp="1"/>
          </p:cNvSpPr>
          <p:nvPr>
            <p:ph idx="2" sz="half" type="body"/>
          </p:nvPr>
        </p:nvSpPr>
        <p:spPr>
          <a:xfrm>
            <a:off x="1154956" y="5367325"/>
            <a:ext cx="8825656" cy="493712"/>
          </a:xfrm>
        </p:spPr>
        <p:txBody>
          <a:bodyPr numCol="1">
            <a:normAutofit/>
          </a:bodyPr>
          <a:lstStyle>
            <a:lvl1pPr indent="0" marL="0">
              <a:buNone/>
              <a:defRPr sz="12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743C2121-B7BC-4EAE-96DD-7A69C99E4244}" type="datetime1">
              <a:rPr lang="en-US" smtClean="0"/>
              <a:t>10/18/2023</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1486237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numCol="1"/>
          <a:lstStyle>
            <a:lvl1pPr>
              <a:defRPr sz="4800"/>
            </a:lvl1pPr>
          </a:lstStyle>
          <a:p>
            <a:r>
              <a:rPr lang="en-US"/>
              <a:t>Click to edit Master title style</a:t>
            </a:r>
            <a:endParaRPr dirty="0" lang="en-US"/>
          </a:p>
        </p:txBody>
      </p:sp>
      <p:sp>
        <p:nvSpPr>
          <p:cNvPr id="8" name="Text Placeholder 3"/>
          <p:cNvSpPr>
            <a:spLocks noGrp="1"/>
          </p:cNvSpPr>
          <p:nvPr>
            <p:ph idx="2" sz="half" type="body"/>
          </p:nvPr>
        </p:nvSpPr>
        <p:spPr>
          <a:xfrm>
            <a:off x="1154954" y="3657600"/>
            <a:ext cx="8825659" cy="2362200"/>
          </a:xfrm>
        </p:spPr>
        <p:txBody>
          <a:bodyPr anchor="ctr" numCol="1">
            <a:normAutofit/>
          </a:bodyPr>
          <a:lstStyle>
            <a:lvl1pPr indent="0" marL="0">
              <a:buNone/>
              <a:defRPr sz="18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4" name="Date Placeholder 3"/>
          <p:cNvSpPr>
            <a:spLocks noGrp="1"/>
          </p:cNvSpPr>
          <p:nvPr>
            <p:ph idx="10" sz="half" type="dt"/>
          </p:nvPr>
        </p:nvSpPr>
        <p:spPr/>
        <p:txBody>
          <a:bodyPr numCol="1"/>
          <a:lstStyle/>
          <a:p>
            <a:fld id="{7116DE71-898B-4001-8E4A-00FE64159C04}" type="datetime1">
              <a:rPr lang="en-US" smtClean="0"/>
              <a:t>10/18/2023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24373390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numCol="1"/>
          <a:lstStyle>
            <a:lvl1pPr>
              <a:defRPr sz="4800"/>
            </a:lvl1pPr>
          </a:lstStyle>
          <a:p>
            <a:r>
              <a:rPr lang="en-US"/>
              <a:t>Click to edit Master title style</a:t>
            </a:r>
            <a:endParaRPr dirty="0" lang="en-US"/>
          </a:p>
        </p:txBody>
      </p:sp>
      <p:sp>
        <p:nvSpPr>
          <p:cNvPr id="11" name="Text Placeholder 3"/>
          <p:cNvSpPr>
            <a:spLocks noGrp="1"/>
          </p:cNvSpPr>
          <p:nvPr>
            <p:ph idx="14" sz="half" type="body"/>
          </p:nvPr>
        </p:nvSpPr>
        <p:spPr>
          <a:xfrm>
            <a:off x="1930400" y="3771174"/>
            <a:ext cx="7279649" cy="342174"/>
          </a:xfrm>
        </p:spPr>
        <p:txBody>
          <a:bodyPr anchor="t" bIns="45720" lIns="91440" numCol="1" rIns="91440" rtlCol="0" tIns="45720" vert="horz">
            <a:normAutofit/>
          </a:bodyPr>
          <a:lstStyle>
            <a:lvl1pPr indent="0" marL="0">
              <a:buNone/>
              <a:defRPr b="0" cap="small" dirty="0" i="0" kern="1200" lang="en-US" sz="1400">
                <a:solidFill>
                  <a:schemeClr val="bg2">
                    <a:lumMod val="40000"/>
                    <a:lumOff val="60000"/>
                  </a:schemeClr>
                </a:solidFill>
                <a:latin typeface="+mj-lt"/>
                <a:ea typeface="+mj-ea"/>
                <a:cs typeface="+mj-cs"/>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indent="0" lvl="0" marL="0">
              <a:buNone/>
            </a:pPr>
            <a:r>
              <a:rPr lang="en-US"/>
              <a:t>Click to edit Master text styles</a:t>
            </a:r>
          </a:p>
        </p:txBody>
      </p:sp>
      <p:sp>
        <p:nvSpPr>
          <p:cNvPr id="10" name="Text Placeholder 3"/>
          <p:cNvSpPr>
            <a:spLocks noGrp="1"/>
          </p:cNvSpPr>
          <p:nvPr>
            <p:ph idx="2" sz="half" type="body"/>
          </p:nvPr>
        </p:nvSpPr>
        <p:spPr>
          <a:xfrm>
            <a:off x="1154954" y="4350657"/>
            <a:ext cx="8825659" cy="1676400"/>
          </a:xfrm>
        </p:spPr>
        <p:txBody>
          <a:bodyPr anchor="ctr" numCol="1">
            <a:normAutofit/>
          </a:bodyPr>
          <a:lstStyle>
            <a:lvl1pPr indent="0" marL="0">
              <a:buNone/>
              <a:defRPr sz="18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4" name="Date Placeholder 3"/>
          <p:cNvSpPr>
            <a:spLocks noGrp="1"/>
          </p:cNvSpPr>
          <p:nvPr>
            <p:ph idx="10" sz="half" type="dt"/>
          </p:nvPr>
        </p:nvSpPr>
        <p:spPr/>
        <p:txBody>
          <a:bodyPr numCol="1"/>
          <a:lstStyle/>
          <a:p>
            <a:fld id="{57AB3E2A-5F3F-45C6-B454-E8B35D39EBC7}" type="datetime1">
              <a:rPr lang="en-US" smtClean="0"/>
              <a:t>10/18/2023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215F342B-71DC-42C6-8ACD-766188F8D510}"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numCol="1" rtlCol="0" wrap="square">
            <a:spAutoFit/>
          </a:bodyPr>
          <a:lstStyle>
            <a:defPPr>
              <a:defRPr lang="en-US"/>
            </a:defPPr>
            <a:lvl1pPr algn="r">
              <a:defRPr b="0" i="0" sz="12200">
                <a:solidFill>
                  <a:schemeClr val="bg2">
                    <a:lumMod val="40000"/>
                    <a:lumOff val="60000"/>
                  </a:schemeClr>
                </a:solidFill>
                <a:latin typeface="Arial"/>
                <a:ea typeface="+mj-ea"/>
                <a:cs typeface="+mj-cs"/>
              </a:defRPr>
            </a:lvl1pPr>
          </a:lstStyle>
          <a:p>
            <a:pPr lvl="0"/>
            <a:r>
              <a:rPr dirty="0" lang="en-US"/>
              <a:t>“</a:t>
            </a:r>
          </a:p>
        </p:txBody>
      </p:sp>
      <p:sp>
        <p:nvSpPr>
          <p:cNvPr id="15" name="TextBox 14"/>
          <p:cNvSpPr txBox="1"/>
          <p:nvPr/>
        </p:nvSpPr>
        <p:spPr>
          <a:xfrm>
            <a:off x="9330490" y="2613787"/>
            <a:ext cx="801912" cy="1969770"/>
          </a:xfrm>
          <a:prstGeom prst="rect">
            <a:avLst/>
          </a:prstGeom>
          <a:noFill/>
        </p:spPr>
        <p:txBody>
          <a:bodyPr numCol="1" rtlCol="0" wrap="square">
            <a:spAutoFit/>
          </a:bodyPr>
          <a:lstStyle>
            <a:defPPr>
              <a:defRPr lang="en-US"/>
            </a:defPPr>
            <a:lvl1pPr algn="r">
              <a:defRPr b="0" i="0" sz="12200">
                <a:solidFill>
                  <a:schemeClr val="bg2">
                    <a:lumMod val="40000"/>
                    <a:lumOff val="60000"/>
                  </a:schemeClr>
                </a:solidFill>
                <a:latin typeface="Arial"/>
                <a:ea typeface="+mj-ea"/>
                <a:cs typeface="+mj-cs"/>
              </a:defRPr>
            </a:lvl1pPr>
          </a:lstStyle>
          <a:p>
            <a:pPr lvl="0"/>
            <a:r>
              <a:rPr dirty="0" lang="en-US"/>
              <a:t>”</a:t>
            </a:r>
          </a:p>
        </p:txBody>
      </p:sp>
    </p:spTree>
    <p:extLst>
      <p:ext uri="{BB962C8B-B14F-4D97-AF65-F5344CB8AC3E}">
        <p14:creationId xmlns:p14="http://schemas.microsoft.com/office/powerpoint/2010/main" val="739858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numCol="1"/>
          <a:lstStyle>
            <a:lvl1pPr algn="l">
              <a:defRPr b="0" cap="none" sz="4000"/>
            </a:lvl1pPr>
          </a:lstStyle>
          <a:p>
            <a:r>
              <a:rPr lang="en-US"/>
              <a:t>Click to edit Master title style</a:t>
            </a:r>
            <a:endParaRPr dirty="0" lang="en-US"/>
          </a:p>
        </p:txBody>
      </p:sp>
      <p:sp>
        <p:nvSpPr>
          <p:cNvPr id="3" name="Text Placeholder 2"/>
          <p:cNvSpPr>
            <a:spLocks noGrp="1"/>
          </p:cNvSpPr>
          <p:nvPr>
            <p:ph idx="1" type="body"/>
          </p:nvPr>
        </p:nvSpPr>
        <p:spPr>
          <a:xfrm>
            <a:off x="1154954" y="4777381"/>
            <a:ext cx="8825659" cy="860400"/>
          </a:xfrm>
        </p:spPr>
        <p:txBody>
          <a:bodyPr anchor="t" numCol="1"/>
          <a:lstStyle>
            <a:lvl1pPr algn="l" indent="0" marL="0">
              <a:buNone/>
              <a:defRPr cap="none" sz="2000">
                <a:solidFill>
                  <a:schemeClr val="bg2">
                    <a:lumMod val="40000"/>
                    <a:lumOff val="6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AED86207-C66A-401A-AAF4-D76FCB477D59}" type="datetime1">
              <a:rPr lang="en-US" smtClean="0"/>
              <a:t>10/18/2023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23191268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sz="4200"/>
            </a:lvl1pPr>
          </a:lstStyle>
          <a:p>
            <a:r>
              <a:rPr lang="en-US"/>
              <a:t>Click to edit Master title style</a:t>
            </a:r>
            <a:endParaRPr dirty="0" lang="en-US"/>
          </a:p>
        </p:txBody>
      </p:sp>
      <p:sp>
        <p:nvSpPr>
          <p:cNvPr id="3" name="Text Placeholder 2"/>
          <p:cNvSpPr>
            <a:spLocks noGrp="1"/>
          </p:cNvSpPr>
          <p:nvPr>
            <p:ph idx="1" type="body"/>
          </p:nvPr>
        </p:nvSpPr>
        <p:spPr>
          <a:xfrm>
            <a:off x="632947" y="1981200"/>
            <a:ext cx="2946866"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6" name="Text Placeholder 3"/>
          <p:cNvSpPr>
            <a:spLocks noGrp="1"/>
          </p:cNvSpPr>
          <p:nvPr>
            <p:ph idx="15" sz="half" type="body"/>
          </p:nvPr>
        </p:nvSpPr>
        <p:spPr>
          <a:xfrm>
            <a:off x="652463" y="2667000"/>
            <a:ext cx="2927350" cy="3589338"/>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Text Placeholder 4"/>
          <p:cNvSpPr>
            <a:spLocks noGrp="1"/>
          </p:cNvSpPr>
          <p:nvPr>
            <p:ph idx="3" sz="quarter" type="body"/>
          </p:nvPr>
        </p:nvSpPr>
        <p:spPr>
          <a:xfrm>
            <a:off x="3883659" y="1981200"/>
            <a:ext cx="2936241"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9" name="Text Placeholder 3"/>
          <p:cNvSpPr>
            <a:spLocks noGrp="1"/>
          </p:cNvSpPr>
          <p:nvPr>
            <p:ph idx="16" sz="half" type="body"/>
          </p:nvPr>
        </p:nvSpPr>
        <p:spPr>
          <a:xfrm>
            <a:off x="3873106" y="2667000"/>
            <a:ext cx="2946794" cy="3589338"/>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4" name="Text Placeholder 4"/>
          <p:cNvSpPr>
            <a:spLocks noGrp="1"/>
          </p:cNvSpPr>
          <p:nvPr>
            <p:ph idx="13" sz="quarter" type="body"/>
          </p:nvPr>
        </p:nvSpPr>
        <p:spPr>
          <a:xfrm>
            <a:off x="7124700" y="1981200"/>
            <a:ext cx="2932113"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20" name="Text Placeholder 3"/>
          <p:cNvSpPr>
            <a:spLocks noGrp="1"/>
          </p:cNvSpPr>
          <p:nvPr>
            <p:ph idx="17" sz="half" type="body"/>
          </p:nvPr>
        </p:nvSpPr>
        <p:spPr>
          <a:xfrm>
            <a:off x="7124700" y="2667000"/>
            <a:ext cx="2932113" cy="3589338"/>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cmpd="sng" w="12700">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cmpd="sng" w="12700">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idx="10" sz="half" type="dt"/>
          </p:nvPr>
        </p:nvSpPr>
        <p:spPr/>
        <p:txBody>
          <a:bodyPr numCol="1"/>
          <a:lstStyle/>
          <a:p>
            <a:fld id="{8BA0CAA3-717D-4E01-B6DD-62846DC80735}" type="datetime1">
              <a:rPr lang="en-US" smtClean="0"/>
              <a:t>10/18/2023</a:t>
            </a:fld>
            <a:endParaRPr lang="en-US"/>
          </a:p>
        </p:txBody>
      </p:sp>
      <p:sp>
        <p:nvSpPr>
          <p:cNvPr id="4"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35175437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sz="4200"/>
            </a:lvl1pPr>
          </a:lstStyle>
          <a:p>
            <a:r>
              <a:rPr lang="en-US"/>
              <a:t>Click to edit Master title style</a:t>
            </a:r>
            <a:endParaRPr dirty="0" lang="en-US"/>
          </a:p>
        </p:txBody>
      </p:sp>
      <p:sp>
        <p:nvSpPr>
          <p:cNvPr id="3" name="Text Placeholder 2"/>
          <p:cNvSpPr>
            <a:spLocks noGrp="1"/>
          </p:cNvSpPr>
          <p:nvPr>
            <p:ph idx="1" type="body"/>
          </p:nvPr>
        </p:nvSpPr>
        <p:spPr>
          <a:xfrm>
            <a:off x="652463" y="4250949"/>
            <a:ext cx="2940050"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29" name="Picture Placeholder 2"/>
          <p:cNvSpPr>
            <a:spLocks noChangeAspect="1" noGrp="1"/>
          </p:cNvSpPr>
          <p:nvPr>
            <p:ph idx="15" type="pic"/>
          </p:nvPr>
        </p:nvSpPr>
        <p:spPr>
          <a:xfrm>
            <a:off x="652463" y="2209800"/>
            <a:ext cx="2940050" cy="1524000"/>
          </a:xfrm>
          <a:prstGeom prst="roundRect">
            <a:avLst>
              <a:gd fmla="val 1858"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22" name="Text Placeholder 3"/>
          <p:cNvSpPr>
            <a:spLocks noGrp="1"/>
          </p:cNvSpPr>
          <p:nvPr>
            <p:ph idx="18" sz="half" type="body"/>
          </p:nvPr>
        </p:nvSpPr>
        <p:spPr>
          <a:xfrm>
            <a:off x="652463" y="4827211"/>
            <a:ext cx="2940050" cy="659189"/>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Text Placeholder 4"/>
          <p:cNvSpPr>
            <a:spLocks noGrp="1"/>
          </p:cNvSpPr>
          <p:nvPr>
            <p:ph idx="3" sz="quarter" type="body"/>
          </p:nvPr>
        </p:nvSpPr>
        <p:spPr>
          <a:xfrm>
            <a:off x="3889375" y="4250949"/>
            <a:ext cx="2930525"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30" name="Picture Placeholder 2"/>
          <p:cNvSpPr>
            <a:spLocks noChangeAspect="1" noGrp="1"/>
          </p:cNvSpPr>
          <p:nvPr>
            <p:ph idx="21" type="pic"/>
          </p:nvPr>
        </p:nvSpPr>
        <p:spPr>
          <a:xfrm>
            <a:off x="3889374" y="2209800"/>
            <a:ext cx="2930525" cy="1524000"/>
          </a:xfrm>
          <a:prstGeom prst="roundRect">
            <a:avLst>
              <a:gd fmla="val 1858"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23" name="Text Placeholder 3"/>
          <p:cNvSpPr>
            <a:spLocks noGrp="1"/>
          </p:cNvSpPr>
          <p:nvPr>
            <p:ph idx="19" sz="half" type="body"/>
          </p:nvPr>
        </p:nvSpPr>
        <p:spPr>
          <a:xfrm>
            <a:off x="3888022" y="4827210"/>
            <a:ext cx="2934406" cy="659189"/>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4" name="Text Placeholder 4"/>
          <p:cNvSpPr>
            <a:spLocks noGrp="1"/>
          </p:cNvSpPr>
          <p:nvPr>
            <p:ph idx="13" sz="quarter" type="body"/>
          </p:nvPr>
        </p:nvSpPr>
        <p:spPr>
          <a:xfrm>
            <a:off x="7124700" y="4250949"/>
            <a:ext cx="2932113"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31" name="Picture Placeholder 2"/>
          <p:cNvSpPr>
            <a:spLocks noChangeAspect="1" noGrp="1"/>
          </p:cNvSpPr>
          <p:nvPr>
            <p:ph idx="22" type="pic"/>
          </p:nvPr>
        </p:nvSpPr>
        <p:spPr>
          <a:xfrm>
            <a:off x="7124699" y="2209800"/>
            <a:ext cx="2932113" cy="1524000"/>
          </a:xfrm>
          <a:prstGeom prst="roundRect">
            <a:avLst>
              <a:gd fmla="val 1858"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24" name="Text Placeholder 3"/>
          <p:cNvSpPr>
            <a:spLocks noGrp="1"/>
          </p:cNvSpPr>
          <p:nvPr>
            <p:ph idx="20" sz="half" type="body"/>
          </p:nvPr>
        </p:nvSpPr>
        <p:spPr>
          <a:xfrm>
            <a:off x="7124575" y="4827208"/>
            <a:ext cx="2935997" cy="659189"/>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cmpd="sng" w="12700">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cmpd="sng" w="12700">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idx="10" sz="half" type="dt"/>
          </p:nvPr>
        </p:nvSpPr>
        <p:spPr/>
        <p:txBody>
          <a:bodyPr numCol="1"/>
          <a:lstStyle/>
          <a:p>
            <a:fld id="{E1F34428-3253-4DA5-A85E-59008D5F0FA9}" type="datetime1">
              <a:rPr lang="en-US" smtClean="0"/>
              <a:t>10/18/2023</a:t>
            </a:fld>
            <a:endParaRPr lang="en-US"/>
          </a:p>
        </p:txBody>
      </p:sp>
      <p:sp>
        <p:nvSpPr>
          <p:cNvPr id="4"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17668367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Vertical Text Placeholder 2"/>
          <p:cNvSpPr>
            <a:spLocks noGrp="1"/>
          </p:cNvSpPr>
          <p:nvPr>
            <p:ph idx="1" orient="vert" type="body"/>
          </p:nvPr>
        </p:nvSpPr>
        <p:spPr/>
        <p:txBody>
          <a:bodyPr anchor="t" anchorCtr="0"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3A7EE6B8-DB4F-4007-9EAE-93EC35847582}" type="datetime1">
              <a:rPr lang="en-US" smtClean="0"/>
              <a:t>10/18/2023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31445871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8304212" y="430213"/>
            <a:ext cx="1752601" cy="5826125"/>
          </a:xfrm>
        </p:spPr>
        <p:txBody>
          <a:bodyPr anchor="b" anchorCtr="0" numCol="1" vert="eaVert"/>
          <a:lstStyle/>
          <a:p>
            <a:r>
              <a:rPr lang="en-US"/>
              <a:t>Click to edit Master title style</a:t>
            </a:r>
            <a:endParaRPr dirty="0" lang="en-US"/>
          </a:p>
        </p:txBody>
      </p:sp>
      <p:sp>
        <p:nvSpPr>
          <p:cNvPr id="3" name="Vertical Text Placeholder 2"/>
          <p:cNvSpPr>
            <a:spLocks noGrp="1"/>
          </p:cNvSpPr>
          <p:nvPr>
            <p:ph idx="1" orient="vert" type="body"/>
          </p:nvPr>
        </p:nvSpPr>
        <p:spPr>
          <a:xfrm>
            <a:off x="652463" y="887414"/>
            <a:ext cx="7423149" cy="5368924"/>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804CBAB8-958E-48DD-ACE1-EAD5F3E76896}" type="datetime1">
              <a:rPr lang="en-US" smtClean="0"/>
              <a:t>10/18/2023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215F342B-71DC-42C6-8ACD-766188F8D510}" type="slidenum">
              <a:rPr lang="en-US" smtClean="0"/>
              <a:t>‹#›</a:t>
            </a:fld>
            <a:endParaRPr lang="en-US"/>
          </a:p>
        </p:txBody>
      </p:sp>
    </p:spTree>
    <p:extLst>
      <p:ext uri="{BB962C8B-B14F-4D97-AF65-F5344CB8AC3E}">
        <p14:creationId xmlns:p14="http://schemas.microsoft.com/office/powerpoint/2010/main" val="2767627512"/>
      </p:ext>
    </p:extLst>
  </p:cSld>
  <p:clrMapOvr>
    <a:masterClrMapping/>
  </p:clrMapOvr>
</p:sldLayout>
</file>

<file path=ppt/slideMasters/_rels/slideMaster1.xml.rels><?xml version="1.0" encoding="UTF-8" standalone="yes"?><Relationships xmlns="http://schemas.openxmlformats.org/package/2006/relationships"><Relationship Id="rId21" Target="../slideLayouts/slideLayout16.xml" Type="http://schemas.openxmlformats.org/officeDocument/2006/relationships/slideLayout"/><Relationship Id="rId19" Target="../slideLayouts/slideLayout14.xml" Type="http://schemas.openxmlformats.org/officeDocument/2006/relationships/slideLayout"/><Relationship Id="rId20" Target="../slideLayouts/slideLayout15.xml" Type="http://schemas.openxmlformats.org/officeDocument/2006/relationships/slideLayout"/><Relationship Id="rId18" Target="../slideLayouts/slideLayout13.xml" Type="http://schemas.openxmlformats.org/officeDocument/2006/relationships/slideLayout"/><Relationship Id="rId17" Target="../slideLayouts/slideLayout12.xml" Type="http://schemas.openxmlformats.org/officeDocument/2006/relationships/slideLayout"/><Relationship Id="rId16" Target="../slideLayouts/slideLayout11.xml" Type="http://schemas.openxmlformats.org/officeDocument/2006/relationships/slideLayout"/><Relationship Id="rId15" Target="../slideLayouts/slideLayout10.xml" Type="http://schemas.openxmlformats.org/officeDocument/2006/relationships/slideLayout"/><Relationship Id="rId14" Target="../slideLayouts/slideLayout9.xml" Type="http://schemas.openxmlformats.org/officeDocument/2006/relationships/slideLayout"/><Relationship Id="rId13" Target="../slideLayouts/slideLayout8.xml" Type="http://schemas.openxmlformats.org/officeDocument/2006/relationships/slideLayout"/><Relationship Id="rId12" Target="../slideLayouts/slideLayout7.xml" Type="http://schemas.openxmlformats.org/officeDocument/2006/relationships/slideLayout"/><Relationship Id="rId11" Target="../slideLayouts/slideLayout6.xml" Type="http://schemas.openxmlformats.org/officeDocument/2006/relationships/slideLayout"/><Relationship Id="rId9" Target="../slideLayouts/slideLayout4.xml" Type="http://schemas.openxmlformats.org/officeDocument/2006/relationships/slideLayout"/><Relationship Id="rId10" Target="../slideLayouts/slideLayout5.xml" Type="http://schemas.openxmlformats.org/officeDocument/2006/relationships/slideLayout"/><Relationship Id="rId8" Target="../slideLayouts/slideLayout3.xml" Type="http://schemas.openxmlformats.org/officeDocument/2006/relationships/slideLayout"/><Relationship Id="rId7" Target="../slideLayouts/slideLayout2.xml" Type="http://schemas.openxmlformats.org/officeDocument/2006/relationships/slideLayout"/><Relationship Id="rId6" Target="../slideLayouts/slideLayout1.xml" Type="http://schemas.openxmlformats.org/officeDocument/2006/relationships/slideLayout"/><Relationship Id="rId5" Target="../media/image5.png" Type="http://schemas.openxmlformats.org/officeDocument/2006/relationships/image"/><Relationship Id="rId4" Target="../media/image4.png" Type="http://schemas.openxmlformats.org/officeDocument/2006/relationships/image"/><Relationship Id="rId3" Target="../media/image3.png" Type="http://schemas.openxmlformats.org/officeDocument/2006/relationships/image"/><Relationship Id="rId2" Target="../media/image2.png" Type="http://schemas.openxmlformats.org/officeDocument/2006/relationships/image"/><Relationship Id="rId22" Target="../slideLayouts/slideLayout17.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cstate="print"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cstate="print"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b="50000" l="50000" r="50000" t="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cstate="print"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cstate="print"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anchor="t" bIns="45720" lIns="91440" numCol="1" rIns="91440" rtlCol="0" tIns="45720" vert="horz">
            <a:noAutofit/>
          </a:bodyPr>
          <a:lstStyle/>
          <a:p>
            <a:r>
              <a:rPr lang="en-US"/>
              <a:t>Click to edit Master title style</a:t>
            </a:r>
            <a:endParaRPr dirty="0" lang="en-US"/>
          </a:p>
        </p:txBody>
      </p:sp>
      <p:sp>
        <p:nvSpPr>
          <p:cNvPr id="3" name="Text Placeholder 2"/>
          <p:cNvSpPr>
            <a:spLocks noGrp="1"/>
          </p:cNvSpPr>
          <p:nvPr>
            <p:ph idx="1" type="body"/>
          </p:nvPr>
        </p:nvSpPr>
        <p:spPr>
          <a:xfrm>
            <a:off x="1103312" y="2052918"/>
            <a:ext cx="8946541" cy="4195481"/>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2" sz="half" type="dt"/>
          </p:nvPr>
        </p:nvSpPr>
        <p:spPr>
          <a:xfrm rot="5400000">
            <a:off x="10155639" y="1790701"/>
            <a:ext cx="990599" cy="304799"/>
          </a:xfrm>
          <a:prstGeom prst="rect">
            <a:avLst/>
          </a:prstGeom>
        </p:spPr>
        <p:txBody>
          <a:bodyPr anchor="t" bIns="45720" lIns="91440" numCol="1" rIns="91440" rtlCol="0" tIns="45720" vert="horz"/>
          <a:lstStyle>
            <a:lvl1pPr algn="l">
              <a:defRPr b="0" i="0" sz="1100">
                <a:solidFill>
                  <a:schemeClr val="tx1">
                    <a:tint val="75000"/>
                    <a:alpha val="60000"/>
                  </a:schemeClr>
                </a:solidFill>
              </a:defRPr>
            </a:lvl1pPr>
          </a:lstStyle>
          <a:p>
            <a:fld id="{222058CF-A192-4B9B-91BB-BF37DAA90C88}" type="datetime1">
              <a:rPr lang="en-US" smtClean="0"/>
              <a:t>10/18/2023</a:t>
            </a:fld>
            <a:endParaRPr lang="en-US"/>
          </a:p>
        </p:txBody>
      </p:sp>
      <p:sp>
        <p:nvSpPr>
          <p:cNvPr id="5" name="Footer Placeholder 4"/>
          <p:cNvSpPr>
            <a:spLocks noGrp="1"/>
          </p:cNvSpPr>
          <p:nvPr>
            <p:ph idx="3" sz="quarter" type="ftr"/>
          </p:nvPr>
        </p:nvSpPr>
        <p:spPr>
          <a:xfrm rot="5400000">
            <a:off x="8951573" y="3225297"/>
            <a:ext cx="3859795" cy="304801"/>
          </a:xfrm>
          <a:prstGeom prst="rect">
            <a:avLst/>
          </a:prstGeom>
        </p:spPr>
        <p:txBody>
          <a:bodyPr anchor="b" bIns="45720" lIns="91440" numCol="1" rIns="91440" rtlCol="0" tIns="45720" vert="horz"/>
          <a:lstStyle>
            <a:lvl1pPr algn="l">
              <a:defRPr b="0" i="0" sz="1100">
                <a:solidFill>
                  <a:schemeClr val="tx1">
                    <a:tint val="75000"/>
                    <a:alpha val="60000"/>
                  </a:schemeClr>
                </a:solidFill>
              </a:defRPr>
            </a:lvl1pPr>
          </a:lstStyle>
          <a:p>
            <a:endParaRPr lang="en-US"/>
          </a:p>
        </p:txBody>
      </p:sp>
      <p:sp>
        <p:nvSpPr>
          <p:cNvPr id="6" name="Slide Number Placeholder 5"/>
          <p:cNvSpPr>
            <a:spLocks noGrp="1"/>
          </p:cNvSpPr>
          <p:nvPr>
            <p:ph idx="4" sz="quarter" type="sldNum"/>
          </p:nvPr>
        </p:nvSpPr>
        <p:spPr bwMode="gray">
          <a:xfrm>
            <a:off x="10352540" y="295729"/>
            <a:ext cx="838199" cy="767687"/>
          </a:xfrm>
          <a:prstGeom prst="rect">
            <a:avLst/>
          </a:prstGeom>
        </p:spPr>
        <p:txBody>
          <a:bodyPr anchor="b" bIns="45720" lIns="91440" numCol="1" rIns="91440" rtlCol="0" tIns="45720" vert="horz"/>
          <a:lstStyle>
            <a:lvl1pPr algn="ctr">
              <a:defRPr b="0" i="0" sz="2800">
                <a:solidFill>
                  <a:schemeClr val="tx1">
                    <a:tint val="75000"/>
                  </a:schemeClr>
                </a:solidFill>
              </a:defRPr>
            </a:lvl1pPr>
          </a:lstStyle>
          <a:p>
            <a:fld id="{215F342B-71DC-42C6-8ACD-766188F8D510}" type="slidenum">
              <a:rPr lang="en-US" smtClean="0"/>
              <a:t>‹#›</a:t>
            </a:fld>
            <a:endParaRPr lang="en-US"/>
          </a:p>
        </p:txBody>
      </p:sp>
    </p:spTree>
    <p:extLst>
      <p:ext uri="{BB962C8B-B14F-4D97-AF65-F5344CB8AC3E}">
        <p14:creationId xmlns:p14="http://schemas.microsoft.com/office/powerpoint/2010/main" val="3174344882"/>
      </p:ext>
    </p:extLst>
  </p:cSld>
  <p:clrMap accent1="accent1" accent2="accent2" accent3="accent3" accent4="accent4" accent5="accent5" accent6="accent6" bg1="dk1" bg2="dk2" folHlink="folHlink" hlink="hlink" tx1="lt1" tx2="lt2"/>
  <p:sldLayoutIdLst>
    <p:sldLayoutId id="2147483648" r:id="rId6"/>
    <p:sldLayoutId id="2147483649" r:id="rId7"/>
    <p:sldLayoutId id="2147483650" r:id="rId8"/>
    <p:sldLayoutId id="2147483651" r:id="rId9"/>
    <p:sldLayoutId id="2147483652" r:id="rId10"/>
    <p:sldLayoutId id="2147483653" r:id="rId11"/>
    <p:sldLayoutId id="2147483654" r:id="rId12"/>
    <p:sldLayoutId id="2147483655" r:id="rId13"/>
    <p:sldLayoutId id="2147483656" r:id="rId14"/>
    <p:sldLayoutId id="2147483657" r:id="rId15"/>
    <p:sldLayoutId id="2147483658" r:id="rId16"/>
    <p:sldLayoutId id="2147483659" r:id="rId17"/>
    <p:sldLayoutId id="2147483660" r:id="rId18"/>
    <p:sldLayoutId id="2147483661" r:id="rId19"/>
    <p:sldLayoutId id="2147483662" r:id="rId20"/>
    <p:sldLayoutId id="2147483663" r:id="rId21"/>
    <p:sldLayoutId id="2147483664" r:id="rId22"/>
  </p:sldLayoutIdLst>
  <p:hf dt="0" ftr="0" hdr="0"/>
  <p:txStyles>
    <p:titleStyle>
      <a:lvl1pPr algn="l" defTabSz="457200" eaLnBrk="1" hangingPunct="1" latinLnBrk="0" rtl="0">
        <a:spcBef>
          <a:spcPct val="0"/>
        </a:spcBef>
        <a:buNone/>
        <a:defRPr b="0" i="0" kern="1200" sz="4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spcBef>
          <a:spcPts val="1000"/>
        </a:spcBef>
        <a:spcAft>
          <a:spcPts val="0"/>
        </a:spcAft>
        <a:buClr>
          <a:schemeClr val="bg2">
            <a:lumMod val="40000"/>
            <a:lumOff val="60000"/>
          </a:schemeClr>
        </a:buClr>
        <a:buSzPct val="80000"/>
        <a:buFont charset="2" typeface="Wingdings 3"/>
        <a:buChar char=""/>
        <a:defRPr b="0" i="0" kern="1200" sz="2000">
          <a:solidFill>
            <a:schemeClr val="tx1"/>
          </a:solidFill>
          <a:latin typeface="+mj-lt"/>
          <a:ea typeface="+mj-ea"/>
          <a:cs typeface="+mj-cs"/>
        </a:defRPr>
      </a:lvl1pPr>
      <a:lvl2pPr algn="l" defTabSz="457200" eaLnBrk="1" hangingPunct="1" indent="-285750" latinLnBrk="0" marL="742950" rtl="0">
        <a:spcBef>
          <a:spcPts val="1000"/>
        </a:spcBef>
        <a:spcAft>
          <a:spcPts val="0"/>
        </a:spcAft>
        <a:buClr>
          <a:schemeClr val="bg2">
            <a:lumMod val="40000"/>
            <a:lumOff val="60000"/>
          </a:schemeClr>
        </a:buClr>
        <a:buSzPct val="80000"/>
        <a:buFont charset="2" typeface="Wingdings 3"/>
        <a:buChar char=""/>
        <a:defRPr b="0" i="0" kern="1200" sz="1800">
          <a:solidFill>
            <a:schemeClr val="tx1"/>
          </a:solidFill>
          <a:latin typeface="+mj-lt"/>
          <a:ea typeface="+mj-ea"/>
          <a:cs typeface="+mj-cs"/>
        </a:defRPr>
      </a:lvl2pPr>
      <a:lvl3pPr algn="l" defTabSz="457200" eaLnBrk="1" hangingPunct="1" indent="-228600" latinLnBrk="0" marL="1143000" rtl="0">
        <a:spcBef>
          <a:spcPts val="1000"/>
        </a:spcBef>
        <a:spcAft>
          <a:spcPts val="0"/>
        </a:spcAft>
        <a:buClr>
          <a:schemeClr val="bg2">
            <a:lumMod val="40000"/>
            <a:lumOff val="60000"/>
          </a:schemeClr>
        </a:buClr>
        <a:buSzPct val="80000"/>
        <a:buFont charset="2" typeface="Wingdings 3"/>
        <a:buChar char=""/>
        <a:defRPr b="0" i="0" kern="1200" sz="1600">
          <a:solidFill>
            <a:schemeClr val="tx1"/>
          </a:solidFill>
          <a:latin typeface="+mj-lt"/>
          <a:ea typeface="+mj-ea"/>
          <a:cs typeface="+mj-cs"/>
        </a:defRPr>
      </a:lvl3pPr>
      <a:lvl4pPr algn="l" defTabSz="457200" eaLnBrk="1" hangingPunct="1" indent="-228600" latinLnBrk="0" marL="1600200" rtl="0">
        <a:spcBef>
          <a:spcPts val="1000"/>
        </a:spcBef>
        <a:spcAft>
          <a:spcPts val="0"/>
        </a:spcAft>
        <a:buClr>
          <a:schemeClr val="bg2">
            <a:lumMod val="40000"/>
            <a:lumOff val="60000"/>
          </a:schemeClr>
        </a:buClr>
        <a:buSzPct val="80000"/>
        <a:buFont charset="2" typeface="Wingdings 3"/>
        <a:buChar char=""/>
        <a:defRPr b="0" i="0" kern="1200" sz="1400">
          <a:solidFill>
            <a:schemeClr val="tx1"/>
          </a:solidFill>
          <a:latin typeface="+mj-lt"/>
          <a:ea typeface="+mj-ea"/>
          <a:cs typeface="+mj-cs"/>
        </a:defRPr>
      </a:lvl4pPr>
      <a:lvl5pPr algn="l" defTabSz="457200" eaLnBrk="1" hangingPunct="1" indent="-228600" latinLnBrk="0" marL="2057400" rtl="0">
        <a:spcBef>
          <a:spcPts val="1000"/>
        </a:spcBef>
        <a:spcAft>
          <a:spcPts val="0"/>
        </a:spcAft>
        <a:buClr>
          <a:schemeClr val="bg2">
            <a:lumMod val="40000"/>
            <a:lumOff val="60000"/>
          </a:schemeClr>
        </a:buClr>
        <a:buSzPct val="80000"/>
        <a:buFont charset="2" typeface="Wingdings 3"/>
        <a:buChar char=""/>
        <a:defRPr b="0" i="0" kern="1200" sz="1400">
          <a:solidFill>
            <a:schemeClr val="tx1"/>
          </a:solidFill>
          <a:latin typeface="+mj-lt"/>
          <a:ea typeface="+mj-ea"/>
          <a:cs typeface="+mj-cs"/>
        </a:defRPr>
      </a:lvl5pPr>
      <a:lvl6pPr algn="l" defTabSz="457200" eaLnBrk="1" hangingPunct="1" indent="-228600" latinLnBrk="0" marL="2506000" rtl="0">
        <a:spcBef>
          <a:spcPts val="1000"/>
        </a:spcBef>
        <a:spcAft>
          <a:spcPts val="0"/>
        </a:spcAft>
        <a:buClr>
          <a:schemeClr val="bg2">
            <a:lumMod val="40000"/>
            <a:lumOff val="60000"/>
          </a:schemeClr>
        </a:buClr>
        <a:buSzPct val="80000"/>
        <a:buFont charset="2" typeface="Wingdings 3"/>
        <a:buChar char=""/>
        <a:defRPr b="0" i="0" kern="1200" sz="1400">
          <a:solidFill>
            <a:schemeClr val="tx1"/>
          </a:solidFill>
          <a:latin typeface="+mj-lt"/>
          <a:ea typeface="+mj-ea"/>
          <a:cs typeface="+mj-cs"/>
        </a:defRPr>
      </a:lvl6pPr>
      <a:lvl7pPr algn="l" defTabSz="457200" eaLnBrk="1" hangingPunct="1" indent="-228600" latinLnBrk="0" marL="2971800" rtl="0">
        <a:spcBef>
          <a:spcPts val="1000"/>
        </a:spcBef>
        <a:spcAft>
          <a:spcPts val="0"/>
        </a:spcAft>
        <a:buClr>
          <a:schemeClr val="bg2">
            <a:lumMod val="40000"/>
            <a:lumOff val="60000"/>
          </a:schemeClr>
        </a:buClr>
        <a:buSzPct val="80000"/>
        <a:buFont charset="2" typeface="Wingdings 3"/>
        <a:buChar char=""/>
        <a:defRPr b="0" i="0" kern="1200" sz="1400">
          <a:solidFill>
            <a:schemeClr val="tx1"/>
          </a:solidFill>
          <a:latin typeface="+mj-lt"/>
          <a:ea typeface="+mj-ea"/>
          <a:cs typeface="+mj-cs"/>
        </a:defRPr>
      </a:lvl7pPr>
      <a:lvl8pPr algn="l" defTabSz="457200" eaLnBrk="1" hangingPunct="1" indent="-228600" latinLnBrk="0" marL="3429000" rtl="0">
        <a:spcBef>
          <a:spcPts val="1000"/>
        </a:spcBef>
        <a:spcAft>
          <a:spcPts val="0"/>
        </a:spcAft>
        <a:buClr>
          <a:schemeClr val="bg2">
            <a:lumMod val="40000"/>
            <a:lumOff val="60000"/>
          </a:schemeClr>
        </a:buClr>
        <a:buSzPct val="80000"/>
        <a:buFont charset="2" typeface="Wingdings 3"/>
        <a:buChar char=""/>
        <a:defRPr b="0" i="0" kern="1200" sz="1400">
          <a:solidFill>
            <a:schemeClr val="tx1"/>
          </a:solidFill>
          <a:latin typeface="+mj-lt"/>
          <a:ea typeface="+mj-ea"/>
          <a:cs typeface="+mj-cs"/>
        </a:defRPr>
      </a:lvl8pPr>
      <a:lvl9pPr algn="l" defTabSz="457200" eaLnBrk="1" hangingPunct="1" indent="-228600" latinLnBrk="0" marL="3886200" rtl="0">
        <a:spcBef>
          <a:spcPts val="1000"/>
        </a:spcBef>
        <a:spcAft>
          <a:spcPts val="0"/>
        </a:spcAft>
        <a:buClr>
          <a:schemeClr val="bg2">
            <a:lumMod val="40000"/>
            <a:lumOff val="60000"/>
          </a:schemeClr>
        </a:buClr>
        <a:buSzPct val="80000"/>
        <a:buFont charset="2" typeface="Wingdings 3"/>
        <a:buChar char=""/>
        <a:defRPr b="0" i="0" kern="1200" sz="1400">
          <a:solidFill>
            <a:schemeClr val="tx1"/>
          </a:solidFill>
          <a:latin typeface="+mj-lt"/>
          <a:ea typeface="+mj-ea"/>
          <a:cs typeface="+mj-cs"/>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arget="../media/image6.jpeg" Type="http://schemas.openxmlformats.org/officeDocument/2006/relationships/imag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6.jpeg" Type="http://schemas.openxmlformats.org/officeDocument/2006/relationships/image"/><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6.jpe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6.jpe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6.jpe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6.jpe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6.jpe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6.jpe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6.jpe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6.jpe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C344E0-B60F-EE3C-58A5-7622BCE9C75D}"/>
              </a:ext>
            </a:extLst>
          </p:cNvPr>
          <p:cNvSpPr>
            <a:spLocks noGrp="1"/>
          </p:cNvSpPr>
          <p:nvPr>
            <p:ph type="ctrTitle"/>
          </p:nvPr>
        </p:nvSpPr>
        <p:spPr>
          <a:xfrm>
            <a:off x="628832" y="1248706"/>
            <a:ext cx="7635240" cy="2387600"/>
          </a:xfrm>
        </p:spPr>
        <p:txBody>
          <a:bodyPr numCol="1"/>
          <a:lstStyle/>
          <a:p>
            <a:r>
              <a:rPr dirty="0" lang="en-US"/>
              <a:t>Room Cleaning Checklist Training</a:t>
            </a:r>
          </a:p>
        </p:txBody>
      </p:sp>
      <p:sp>
        <p:nvSpPr>
          <p:cNvPr id="3" name="Subtitle 2">
            <a:extLst>
              <a:ext uri="{FF2B5EF4-FFF2-40B4-BE49-F238E27FC236}">
                <a16:creationId xmlns:a16="http://schemas.microsoft.com/office/drawing/2014/main" xmlns="" id="{96F3D732-FC90-F141-D323-1F3A5F0C92C6}"/>
              </a:ext>
            </a:extLst>
          </p:cNvPr>
          <p:cNvSpPr>
            <a:spLocks noGrp="1"/>
          </p:cNvSpPr>
          <p:nvPr>
            <p:ph idx="1" type="subTitle"/>
          </p:nvPr>
        </p:nvSpPr>
        <p:spPr>
          <a:xfrm>
            <a:off x="1135380" y="3632677"/>
            <a:ext cx="7528560" cy="1655762"/>
          </a:xfrm>
        </p:spPr>
        <p:txBody>
          <a:bodyPr numCol="1"/>
          <a:lstStyle/>
          <a:p>
            <a:r>
              <a:rPr dirty="0" lang="en-US"/>
              <a:t>Student Name:Sabine Studane</a:t>
            </a:r>
          </a:p>
          <a:p>
            <a:r>
              <a:rPr dirty="0" lang="en-US"/>
              <a:t>Student ID:2246648</a:t>
            </a:r>
          </a:p>
        </p:txBody>
      </p:sp>
      <p:pic>
        <p:nvPicPr>
          <p:cNvPr descr="Printable Room Cleaning Checklists for Kids - Views From a Step Stool" id="1026" name="Picture 2">
            <a:extLst>
              <a:ext uri="{FF2B5EF4-FFF2-40B4-BE49-F238E27FC236}">
                <a16:creationId xmlns:a16="http://schemas.microsoft.com/office/drawing/2014/main" xmlns="" id="{19CC10FA-8988-E641-6F2B-BEAA39A9F9F6}"/>
              </a:ext>
            </a:extLst>
          </p:cNvPr>
          <p:cNvPicPr>
            <a:picLocks noChangeArrowheads="1" noChangeAspect="1"/>
          </p:cNvPicPr>
          <p:nvPr/>
        </p:nvPicPr>
        <p:blipFill>
          <a:blip cstate="print" r:embed="rId2">
            <a:extLst>
              <a:ext uri="{28A0092B-C50C-407E-A947-70E740481C1C}">
                <a14:useLocalDpi xmlns:a14="http://schemas.microsoft.com/office/drawing/2010/main" val="0"/>
              </a:ext>
            </a:extLst>
          </a:blip>
          <a:srcRect/>
          <a:stretch>
            <a:fillRect/>
          </a:stretch>
        </p:blipFill>
        <p:spPr>
          <a:xfrm>
            <a:off x="8496300" y="-9842"/>
            <a:ext cx="36957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xmlns="" id="{D1E876F3-C757-A268-47D5-CD5945547D35}"/>
              </a:ext>
            </a:extLst>
          </p:cNvPr>
          <p:cNvSpPr>
            <a:spLocks noGrp="1"/>
          </p:cNvSpPr>
          <p:nvPr>
            <p:ph idx="12" sz="quarter" type="sldNum"/>
          </p:nvPr>
        </p:nvSpPr>
        <p:spPr/>
        <p:txBody>
          <a:bodyPr numCol="1"/>
          <a:lstStyle/>
          <a:p>
            <a:fld id="{215F342B-71DC-42C6-8ACD-766188F8D510}" type="slidenum">
              <a:rPr lang="en-US" smtClean="0"/>
              <a:t>1</a:t>
            </a:fld>
            <a:endParaRPr dirty="0" lang="en-US"/>
          </a:p>
        </p:txBody>
      </p:sp>
    </p:spTree>
    <p:extLst>
      <p:ext uri="{BB962C8B-B14F-4D97-AF65-F5344CB8AC3E}">
        <p14:creationId xmlns:p14="http://schemas.microsoft.com/office/powerpoint/2010/main" val="3856468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ACF74C-1DF6-CC38-1BFB-D2A30C74D0E9}"/>
              </a:ext>
            </a:extLst>
          </p:cNvPr>
          <p:cNvSpPr>
            <a:spLocks noGrp="1"/>
          </p:cNvSpPr>
          <p:nvPr>
            <p:ph type="title"/>
          </p:nvPr>
        </p:nvSpPr>
        <p:spPr/>
        <p:txBody>
          <a:bodyPr numCol="1"/>
          <a:lstStyle/>
          <a:p>
            <a:r>
              <a:rPr dirty="0" lang="en-US"/>
              <a:t>Table of content</a:t>
            </a:r>
          </a:p>
        </p:txBody>
      </p:sp>
      <p:sp>
        <p:nvSpPr>
          <p:cNvPr id="3" name="Content Placeholder 2">
            <a:extLst>
              <a:ext uri="{FF2B5EF4-FFF2-40B4-BE49-F238E27FC236}">
                <a16:creationId xmlns:a16="http://schemas.microsoft.com/office/drawing/2014/main" xmlns="" id="{DE459DB9-060E-DA04-75AA-9CDF78D5ADC9}"/>
              </a:ext>
            </a:extLst>
          </p:cNvPr>
          <p:cNvSpPr>
            <a:spLocks noGrp="1"/>
          </p:cNvSpPr>
          <p:nvPr>
            <p:ph idx="1"/>
          </p:nvPr>
        </p:nvSpPr>
        <p:spPr/>
        <p:txBody>
          <a:bodyPr numCol="1"/>
          <a:lstStyle/>
          <a:p>
            <a:r>
              <a:rPr dirty="0" lang="en-US"/>
              <a:t>Introduction</a:t>
            </a:r>
          </a:p>
          <a:p>
            <a:r>
              <a:rPr dirty="0" lang="en-US"/>
              <a:t>The room cleaning checklist</a:t>
            </a:r>
          </a:p>
          <a:p>
            <a:r>
              <a:rPr dirty="0" lang="en-US"/>
              <a:t>Employee engagement model</a:t>
            </a:r>
          </a:p>
          <a:p>
            <a:r>
              <a:rPr dirty="0" lang="en-US"/>
              <a:t>Employee engagement model – examples</a:t>
            </a:r>
          </a:p>
          <a:p>
            <a:r>
              <a:rPr dirty="0" lang="en-US"/>
              <a:t>Health and safety procedures</a:t>
            </a:r>
          </a:p>
          <a:p>
            <a:r>
              <a:rPr dirty="0" lang="en-US"/>
              <a:t>Industry best practices – case studies</a:t>
            </a:r>
          </a:p>
          <a:p>
            <a:r>
              <a:rPr dirty="0" lang="en-US"/>
              <a:t>Training and development</a:t>
            </a:r>
          </a:p>
          <a:p>
            <a:r>
              <a:rPr dirty="0" lang="en-US"/>
              <a:t>Conclusion</a:t>
            </a:r>
          </a:p>
          <a:p>
            <a:r>
              <a:rPr dirty="0" lang="en-US"/>
              <a:t>References</a:t>
            </a:r>
          </a:p>
        </p:txBody>
      </p:sp>
      <p:sp>
        <p:nvSpPr>
          <p:cNvPr id="4" name="Slide Number Placeholder 3">
            <a:extLst>
              <a:ext uri="{FF2B5EF4-FFF2-40B4-BE49-F238E27FC236}">
                <a16:creationId xmlns:a16="http://schemas.microsoft.com/office/drawing/2014/main" xmlns="" id="{5894EFAA-199D-1D23-4E58-5CFEC73CB905}"/>
              </a:ext>
            </a:extLst>
          </p:cNvPr>
          <p:cNvSpPr>
            <a:spLocks noGrp="1"/>
          </p:cNvSpPr>
          <p:nvPr>
            <p:ph idx="12" sz="quarter" type="sldNum"/>
          </p:nvPr>
        </p:nvSpPr>
        <p:spPr/>
        <p:txBody>
          <a:bodyPr numCol="1"/>
          <a:lstStyle/>
          <a:p>
            <a:fld id="{215F342B-71DC-42C6-8ACD-766188F8D510}" type="slidenum">
              <a:rPr lang="en-US" smtClean="0"/>
              <a:t>2</a:t>
            </a:fld>
            <a:endParaRPr lang="en-US"/>
          </a:p>
        </p:txBody>
      </p:sp>
    </p:spTree>
    <p:extLst>
      <p:ext uri="{BB962C8B-B14F-4D97-AF65-F5344CB8AC3E}">
        <p14:creationId xmlns:p14="http://schemas.microsoft.com/office/powerpoint/2010/main" val="1115382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C6D8C4A-FF08-D00E-ECA6-32393377BFD5}"/>
              </a:ext>
            </a:extLst>
          </p:cNvPr>
          <p:cNvSpPr>
            <a:spLocks noGrp="1"/>
          </p:cNvSpPr>
          <p:nvPr>
            <p:ph type="title"/>
          </p:nvPr>
        </p:nvSpPr>
        <p:spPr/>
        <p:txBody>
          <a:bodyPr numCol="1"/>
          <a:lstStyle/>
          <a:p>
            <a:r>
              <a:rPr altLang="en-GB" dirty="0" lang="en-GB"/>
              <a:t>Introduction</a:t>
            </a:r>
            <a:endParaRPr dirty="0" lang="en-US"/>
          </a:p>
        </p:txBody>
      </p:sp>
      <p:sp>
        <p:nvSpPr>
          <p:cNvPr id="3" name="Content Placeholder 2">
            <a:extLst>
              <a:ext uri="{FF2B5EF4-FFF2-40B4-BE49-F238E27FC236}">
                <a16:creationId xmlns:a16="http://schemas.microsoft.com/office/drawing/2014/main" xmlns="" id="{67849D18-1730-D965-0FD3-BE9254833CC9}"/>
              </a:ext>
            </a:extLst>
          </p:cNvPr>
          <p:cNvSpPr>
            <a:spLocks noGrp="1"/>
          </p:cNvSpPr>
          <p:nvPr>
            <p:ph idx="1"/>
          </p:nvPr>
        </p:nvSpPr>
        <p:spPr>
          <a:xfrm>
            <a:off x="838200" y="1825625"/>
            <a:ext cx="7665720" cy="4351338"/>
          </a:xfrm>
        </p:spPr>
        <p:txBody>
          <a:bodyPr numCol="1">
            <a:normAutofit/>
          </a:bodyPr>
          <a:lstStyle/>
          <a:p>
            <a:pPr algn="just" indent="0" marL="0">
              <a:buNone/>
            </a:pPr>
            <a:r>
              <a:rPr dirty="0" lang="en-US"/>
              <a:t>Presenting the "Room Cleaning Checklist Training" is what's going on right now. In the hotel industry, upholding brand standards and guaranteeing the safety and well-being of the guests are crucial (Wilder et al., 2020). Since maintaining these standards depends on our housekeeping staff, the room cleaning checklist is very useful. This detailed guide acts as a checklist to help providing guest rooms that are secure, </a:t>
            </a:r>
            <a:r>
              <a:rPr dirty="0" err="1" lang="en-US"/>
              <a:t>cosy</a:t>
            </a:r>
            <a:r>
              <a:rPr dirty="0" lang="en-US"/>
              <a:t>, and aligned with the image of our business. In the next ten minutes, it will examine how the checklist aids in accomplishing these goals as well as the critical components of employee engagement and industry best practices that support them.</a:t>
            </a:r>
          </a:p>
          <a:p>
            <a:pPr algn="just" indent="0" marL="0">
              <a:buNone/>
            </a:pPr>
            <a:endParaRPr dirty="0" lang="en-US"/>
          </a:p>
        </p:txBody>
      </p:sp>
      <p:pic>
        <p:nvPicPr>
          <p:cNvPr descr="Printable Room Cleaning Checklists for Kids - Views From a Step Stool" id="4" name="Picture 2">
            <a:extLst>
              <a:ext uri="{FF2B5EF4-FFF2-40B4-BE49-F238E27FC236}">
                <a16:creationId xmlns:a16="http://schemas.microsoft.com/office/drawing/2014/main" xmlns="" id="{2E961340-40F5-2A56-9451-91C5040E0532}"/>
              </a:ext>
            </a:extLst>
          </p:cNvPr>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8996074" y="1248228"/>
            <a:ext cx="3195925" cy="5601429"/>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xmlns="" id="{52C8A087-57F3-E66B-6070-8600CFC6EAEB}"/>
              </a:ext>
            </a:extLst>
          </p:cNvPr>
          <p:cNvSpPr>
            <a:spLocks noGrp="1"/>
          </p:cNvSpPr>
          <p:nvPr>
            <p:ph idx="12" sz="quarter" type="sldNum"/>
          </p:nvPr>
        </p:nvSpPr>
        <p:spPr/>
        <p:txBody>
          <a:bodyPr numCol="1"/>
          <a:lstStyle/>
          <a:p>
            <a:fld id="{215F342B-71DC-42C6-8ACD-766188F8D510}" type="slidenum">
              <a:rPr lang="en-US" smtClean="0"/>
              <a:t>3</a:t>
            </a:fld>
            <a:endParaRPr lang="en-US"/>
          </a:p>
        </p:txBody>
      </p:sp>
    </p:spTree>
    <p:extLst>
      <p:ext uri="{BB962C8B-B14F-4D97-AF65-F5344CB8AC3E}">
        <p14:creationId xmlns:p14="http://schemas.microsoft.com/office/powerpoint/2010/main" val="2399790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124F95-E864-405C-6050-DC812C6C08FB}"/>
              </a:ext>
            </a:extLst>
          </p:cNvPr>
          <p:cNvSpPr>
            <a:spLocks noGrp="1"/>
          </p:cNvSpPr>
          <p:nvPr>
            <p:ph type="title"/>
          </p:nvPr>
        </p:nvSpPr>
        <p:spPr/>
        <p:txBody>
          <a:bodyPr numCol="1"/>
          <a:lstStyle/>
          <a:p>
            <a:r>
              <a:rPr dirty="0" lang="en-US"/>
              <a:t>The room cleaning checklist</a:t>
            </a:r>
          </a:p>
        </p:txBody>
      </p:sp>
      <p:sp>
        <p:nvSpPr>
          <p:cNvPr id="3" name="Content Placeholder 2">
            <a:extLst>
              <a:ext uri="{FF2B5EF4-FFF2-40B4-BE49-F238E27FC236}">
                <a16:creationId xmlns:a16="http://schemas.microsoft.com/office/drawing/2014/main" xmlns="" id="{A07A26FE-E628-44D5-844C-EA0B5B7838BE}"/>
              </a:ext>
            </a:extLst>
          </p:cNvPr>
          <p:cNvSpPr>
            <a:spLocks noGrp="1"/>
          </p:cNvSpPr>
          <p:nvPr>
            <p:ph idx="1"/>
          </p:nvPr>
        </p:nvSpPr>
        <p:spPr>
          <a:xfrm>
            <a:off x="838200" y="1825625"/>
            <a:ext cx="8328660" cy="4351338"/>
          </a:xfrm>
        </p:spPr>
        <p:txBody>
          <a:bodyPr numCol="1"/>
          <a:lstStyle/>
          <a:p>
            <a:pPr algn="just" indent="0" marL="0" marR="0">
              <a:lnSpc>
                <a:spcPct val="150000"/>
              </a:lnSpc>
              <a:spcBef>
                <a:spcPts val="0"/>
              </a:spcBef>
              <a:spcAft>
                <a:spcPts val="0"/>
              </a:spcAft>
              <a:buNone/>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The Room Cleaning Checklist: An exhaustive and thorough evaluation of all cleaning duties is provided by this invaluable resource.</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Ensuring Consistent Quality</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Brand Standards Adherence (</a:t>
            </a:r>
            <a:r>
              <a:rPr dirty="0" err="1" lang="en-US" sz="1800">
                <a:effectLst/>
                <a:latin charset="0" panose="02020603050405020304" pitchFamily="18" typeface="Times New Roman"/>
                <a:ea charset="0" panose="02020603050405020304" pitchFamily="18" typeface="Times New Roman"/>
                <a:cs charset="0" panose="02020603050405020304" pitchFamily="18" typeface="Times New Roman"/>
              </a:rPr>
              <a:t>Nikolskaya</a:t>
            </a: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et al., 2020</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Attention to Detail</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Performance Benchmark</a:t>
            </a:r>
            <a:endParaRPr dirty="0" lang="en-US"/>
          </a:p>
        </p:txBody>
      </p:sp>
      <p:sp>
        <p:nvSpPr>
          <p:cNvPr id="5" name="Slide Number Placeholder 4">
            <a:extLst>
              <a:ext uri="{FF2B5EF4-FFF2-40B4-BE49-F238E27FC236}">
                <a16:creationId xmlns:a16="http://schemas.microsoft.com/office/drawing/2014/main" xmlns="" id="{FEFAD478-9757-E8BB-EA16-A164B144765E}"/>
              </a:ext>
            </a:extLst>
          </p:cNvPr>
          <p:cNvSpPr>
            <a:spLocks noGrp="1"/>
          </p:cNvSpPr>
          <p:nvPr>
            <p:ph idx="12" sz="quarter" type="sldNum"/>
          </p:nvPr>
        </p:nvSpPr>
        <p:spPr/>
        <p:txBody>
          <a:bodyPr numCol="1"/>
          <a:lstStyle/>
          <a:p>
            <a:fld id="{215F342B-71DC-42C6-8ACD-766188F8D510}" type="slidenum">
              <a:rPr lang="en-US" smtClean="0"/>
              <a:t>4</a:t>
            </a:fld>
            <a:endParaRPr lang="en-US"/>
          </a:p>
        </p:txBody>
      </p:sp>
      <p:pic>
        <p:nvPicPr>
          <p:cNvPr descr="Printable Room Cleaning Checklists for Kids - Views From a Step Stool" id="6" name="Picture 2">
            <a:extLst>
              <a:ext uri="{FF2B5EF4-FFF2-40B4-BE49-F238E27FC236}">
                <a16:creationId xmlns:a16="http://schemas.microsoft.com/office/drawing/2014/main" xmlns="" id="{85D0C4C8-AC20-377A-F3BD-2DEB42A1CD8E}"/>
              </a:ext>
            </a:extLst>
          </p:cNvPr>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8996074" y="1248228"/>
            <a:ext cx="3195925" cy="5601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2275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124F95-E864-405C-6050-DC812C6C08FB}"/>
              </a:ext>
            </a:extLst>
          </p:cNvPr>
          <p:cNvSpPr>
            <a:spLocks noGrp="1"/>
          </p:cNvSpPr>
          <p:nvPr>
            <p:ph type="title"/>
          </p:nvPr>
        </p:nvSpPr>
        <p:spPr/>
        <p:txBody>
          <a:bodyPr numCol="1"/>
          <a:lstStyle/>
          <a:p>
            <a:pPr algn="just" marL="0" marR="0">
              <a:lnSpc>
                <a:spcPct val="150000"/>
              </a:lnSpc>
              <a:spcBef>
                <a:spcPts val="1200"/>
              </a:spcBef>
              <a:spcAft>
                <a:spcPts val="0"/>
              </a:spcAft>
            </a:pPr>
            <a:r>
              <a:rPr dirty="0" lang="en-US"/>
              <a:t>Employee Engagement model </a:t>
            </a:r>
          </a:p>
        </p:txBody>
      </p:sp>
      <p:sp>
        <p:nvSpPr>
          <p:cNvPr id="3" name="Content Placeholder 2">
            <a:extLst>
              <a:ext uri="{FF2B5EF4-FFF2-40B4-BE49-F238E27FC236}">
                <a16:creationId xmlns:a16="http://schemas.microsoft.com/office/drawing/2014/main" xmlns="" id="{A07A26FE-E628-44D5-844C-EA0B5B7838BE}"/>
              </a:ext>
            </a:extLst>
          </p:cNvPr>
          <p:cNvSpPr>
            <a:spLocks noGrp="1"/>
          </p:cNvSpPr>
          <p:nvPr>
            <p:ph idx="1"/>
          </p:nvPr>
        </p:nvSpPr>
        <p:spPr>
          <a:xfrm>
            <a:off x="838200" y="1825625"/>
            <a:ext cx="8397240" cy="4351338"/>
          </a:xfrm>
        </p:spPr>
        <p:txBody>
          <a:bodyPr numCol="1">
            <a:normAutofit/>
          </a:bodyPr>
          <a:lstStyle/>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Employee Engagement Model</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Impact on Performance (Ivanov et al., 2022).</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Room Cleaning Quality</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Guest satisfaction</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Continuous Improvement</a:t>
            </a:r>
          </a:p>
        </p:txBody>
      </p:sp>
      <p:sp>
        <p:nvSpPr>
          <p:cNvPr id="5" name="Slide Number Placeholder 4">
            <a:extLst>
              <a:ext uri="{FF2B5EF4-FFF2-40B4-BE49-F238E27FC236}">
                <a16:creationId xmlns:a16="http://schemas.microsoft.com/office/drawing/2014/main" xmlns="" id="{945E35E6-0A98-F53B-1D9B-D6B35844E916}"/>
              </a:ext>
            </a:extLst>
          </p:cNvPr>
          <p:cNvSpPr>
            <a:spLocks noGrp="1"/>
          </p:cNvSpPr>
          <p:nvPr>
            <p:ph idx="12" sz="quarter" type="sldNum"/>
          </p:nvPr>
        </p:nvSpPr>
        <p:spPr/>
        <p:txBody>
          <a:bodyPr numCol="1"/>
          <a:lstStyle/>
          <a:p>
            <a:fld id="{215F342B-71DC-42C6-8ACD-766188F8D510}" type="slidenum">
              <a:rPr lang="en-US" smtClean="0"/>
              <a:t>5</a:t>
            </a:fld>
            <a:endParaRPr lang="en-US"/>
          </a:p>
        </p:txBody>
      </p:sp>
      <p:pic>
        <p:nvPicPr>
          <p:cNvPr descr="Printable Room Cleaning Checklists for Kids - Views From a Step Stool" id="6" name="Picture 2">
            <a:extLst>
              <a:ext uri="{FF2B5EF4-FFF2-40B4-BE49-F238E27FC236}">
                <a16:creationId xmlns:a16="http://schemas.microsoft.com/office/drawing/2014/main" xmlns="" id="{67985EA3-652C-C409-CE14-554965F95C75}"/>
              </a:ext>
            </a:extLst>
          </p:cNvPr>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8996074" y="1248228"/>
            <a:ext cx="3195925" cy="5601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479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124F95-E864-405C-6050-DC812C6C08FB}"/>
              </a:ext>
            </a:extLst>
          </p:cNvPr>
          <p:cNvSpPr>
            <a:spLocks noGrp="1"/>
          </p:cNvSpPr>
          <p:nvPr>
            <p:ph type="title"/>
          </p:nvPr>
        </p:nvSpPr>
        <p:spPr>
          <a:xfrm>
            <a:off x="838200" y="365125"/>
            <a:ext cx="7825740" cy="1325563"/>
          </a:xfrm>
        </p:spPr>
        <p:txBody>
          <a:bodyPr numCol="1">
            <a:normAutofit fontScale="90000"/>
          </a:bodyPr>
          <a:lstStyle/>
          <a:p>
            <a:pPr algn="just" marL="0" marR="0">
              <a:lnSpc>
                <a:spcPct val="150000"/>
              </a:lnSpc>
              <a:spcBef>
                <a:spcPts val="1200"/>
              </a:spcBef>
              <a:spcAft>
                <a:spcPts val="0"/>
              </a:spcAft>
            </a:pPr>
            <a:r>
              <a:rPr dirty="0" lang="en-US"/>
              <a:t>Employee Engagement model - examples </a:t>
            </a:r>
          </a:p>
        </p:txBody>
      </p:sp>
      <p:sp>
        <p:nvSpPr>
          <p:cNvPr id="3" name="Content Placeholder 2">
            <a:extLst>
              <a:ext uri="{FF2B5EF4-FFF2-40B4-BE49-F238E27FC236}">
                <a16:creationId xmlns:a16="http://schemas.microsoft.com/office/drawing/2014/main" xmlns="" id="{A07A26FE-E628-44D5-844C-EA0B5B7838BE}"/>
              </a:ext>
            </a:extLst>
          </p:cNvPr>
          <p:cNvSpPr>
            <a:spLocks noGrp="1"/>
          </p:cNvSpPr>
          <p:nvPr>
            <p:ph idx="1"/>
          </p:nvPr>
        </p:nvSpPr>
        <p:spPr>
          <a:xfrm>
            <a:off x="838200" y="1825625"/>
            <a:ext cx="8157874" cy="4351338"/>
          </a:xfrm>
        </p:spPr>
        <p:txBody>
          <a:bodyPr numCol="1">
            <a:normAutofit/>
          </a:bodyPr>
          <a:lstStyle/>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Enhanced Performance: At work, engaged workers are often more creative and productive (Pillai et al., 2021). For instance, a motivated and engaged housekeeping team member may proactively suggest time-saving cleaning techniques, leading to more effective room cleaning procedures.</a:t>
            </a:r>
          </a:p>
          <a:p>
            <a:pPr algn="just" indent="0" marL="0" marR="0">
              <a:lnSpc>
                <a:spcPct val="150000"/>
              </a:lnSpc>
              <a:spcBef>
                <a:spcPts val="0"/>
              </a:spcBef>
              <a:spcAft>
                <a:spcPts val="0"/>
              </a:spcAft>
              <a:buNone/>
            </a:pP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Top Industry Techniques: Notably, popular hotel chains like "Hotel Excellence" have raised brand standards via staff engagement programs (</a:t>
            </a:r>
            <a:r>
              <a:rPr dirty="0" err="1" lang="en-US" sz="1800">
                <a:effectLst/>
                <a:latin charset="0" panose="02020603050405020304" pitchFamily="18" typeface="Times New Roman"/>
                <a:ea charset="0" panose="02020603050405020304" pitchFamily="18" typeface="Times New Roman"/>
                <a:cs charset="0" panose="02020603050405020304" pitchFamily="18" typeface="Times New Roman"/>
              </a:rPr>
              <a:t>Yadegaridehkordi</a:t>
            </a: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et al., 2021). In keeping with the company's stellar reputation, genuinely engaged staff goes above and beyond to make sure that guest rooms are not just immaculate but also imaginatively designed.</a:t>
            </a:r>
          </a:p>
          <a:p>
            <a:pPr algn="just" marL="0" marR="0">
              <a:lnSpc>
                <a:spcPct val="150000"/>
              </a:lnSpc>
              <a:spcBef>
                <a:spcPts val="0"/>
              </a:spcBef>
              <a:spcAft>
                <a:spcPts val="0"/>
              </a:spcAft>
            </a:pP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indent="0" marL="0" marR="0">
              <a:lnSpc>
                <a:spcPct val="150000"/>
              </a:lnSpc>
              <a:spcBef>
                <a:spcPts val="0"/>
              </a:spcBef>
              <a:spcAft>
                <a:spcPts val="0"/>
              </a:spcAft>
              <a:buNone/>
            </a:pP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p:txBody>
      </p:sp>
      <p:sp>
        <p:nvSpPr>
          <p:cNvPr id="5" name="Slide Number Placeholder 4">
            <a:extLst>
              <a:ext uri="{FF2B5EF4-FFF2-40B4-BE49-F238E27FC236}">
                <a16:creationId xmlns:a16="http://schemas.microsoft.com/office/drawing/2014/main" xmlns="" id="{B02133DA-D2A1-8233-9AC6-60E96D733297}"/>
              </a:ext>
            </a:extLst>
          </p:cNvPr>
          <p:cNvSpPr>
            <a:spLocks noGrp="1"/>
          </p:cNvSpPr>
          <p:nvPr>
            <p:ph idx="12" sz="quarter" type="sldNum"/>
          </p:nvPr>
        </p:nvSpPr>
        <p:spPr/>
        <p:txBody>
          <a:bodyPr numCol="1"/>
          <a:lstStyle/>
          <a:p>
            <a:fld id="{215F342B-71DC-42C6-8ACD-766188F8D510}" type="slidenum">
              <a:rPr lang="en-US" smtClean="0"/>
              <a:t>6</a:t>
            </a:fld>
            <a:endParaRPr lang="en-US"/>
          </a:p>
        </p:txBody>
      </p:sp>
      <p:pic>
        <p:nvPicPr>
          <p:cNvPr descr="Printable Room Cleaning Checklists for Kids - Views From a Step Stool" id="6" name="Picture 2">
            <a:extLst>
              <a:ext uri="{FF2B5EF4-FFF2-40B4-BE49-F238E27FC236}">
                <a16:creationId xmlns:a16="http://schemas.microsoft.com/office/drawing/2014/main" xmlns="" id="{1C52C34C-EA32-379E-D2DC-5BF42DE895FD}"/>
              </a:ext>
            </a:extLst>
          </p:cNvPr>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8996074" y="1248228"/>
            <a:ext cx="3195925" cy="5601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6930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124F95-E864-405C-6050-DC812C6C08FB}"/>
              </a:ext>
            </a:extLst>
          </p:cNvPr>
          <p:cNvSpPr>
            <a:spLocks noGrp="1"/>
          </p:cNvSpPr>
          <p:nvPr>
            <p:ph type="title"/>
          </p:nvPr>
        </p:nvSpPr>
        <p:spPr/>
        <p:txBody>
          <a:bodyPr numCol="1"/>
          <a:lstStyle/>
          <a:p>
            <a:pPr algn="just" marL="0" marR="0">
              <a:lnSpc>
                <a:spcPct val="150000"/>
              </a:lnSpc>
              <a:spcBef>
                <a:spcPts val="1200"/>
              </a:spcBef>
              <a:spcAft>
                <a:spcPts val="0"/>
              </a:spcAft>
            </a:pPr>
            <a:r>
              <a:rPr dirty="0" lang="en-US"/>
              <a:t>Health and safety procedures</a:t>
            </a:r>
          </a:p>
        </p:txBody>
      </p:sp>
      <p:sp>
        <p:nvSpPr>
          <p:cNvPr id="3" name="Content Placeholder 2">
            <a:extLst>
              <a:ext uri="{FF2B5EF4-FFF2-40B4-BE49-F238E27FC236}">
                <a16:creationId xmlns:a16="http://schemas.microsoft.com/office/drawing/2014/main" xmlns="" id="{A07A26FE-E628-44D5-844C-EA0B5B7838BE}"/>
              </a:ext>
            </a:extLst>
          </p:cNvPr>
          <p:cNvSpPr>
            <a:spLocks noGrp="1"/>
          </p:cNvSpPr>
          <p:nvPr>
            <p:ph idx="1"/>
          </p:nvPr>
        </p:nvSpPr>
        <p:spPr>
          <a:xfrm>
            <a:off x="838200" y="1825625"/>
            <a:ext cx="7917180" cy="4351338"/>
          </a:xfrm>
        </p:spPr>
        <p:txBody>
          <a:bodyPr numCol="1">
            <a:normAutofit fontScale="85000" lnSpcReduction="10000"/>
          </a:bodyPr>
          <a:lstStyle/>
          <a:p>
            <a:pPr algn="just" indent="0" marL="0" marR="0">
              <a:lnSpc>
                <a:spcPct val="150000"/>
              </a:lnSpc>
              <a:spcBef>
                <a:spcPts val="0"/>
              </a:spcBef>
              <a:spcAft>
                <a:spcPts val="0"/>
              </a:spcAft>
              <a:buNone/>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The significance of health and safety should be emphasized in the housekeeping department, since it is essential to ensuring the wellbeing of both staff and visitors. Keeping the workplace safe is essential to the department's efficient functioning.</a:t>
            </a:r>
          </a:p>
          <a:p>
            <a:pPr algn="just" indent="0" marL="0" marR="0">
              <a:lnSpc>
                <a:spcPct val="150000"/>
              </a:lnSpc>
              <a:spcBef>
                <a:spcPts val="0"/>
              </a:spcBef>
              <a:spcAft>
                <a:spcPts val="0"/>
              </a:spcAft>
              <a:buNone/>
            </a:pP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Certain Procedures: Determining certain protocols that the team has to adhere to, like: - Managing cleaning supplies and storing them appropriately to prevent mishaps.</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Wearing gloves, masks, and other personal protective equipment (PPE) appropriately (</a:t>
            </a:r>
            <a:r>
              <a:rPr dirty="0" err="1" lang="en-US" sz="1800">
                <a:effectLst/>
                <a:latin charset="0" panose="02020603050405020304" pitchFamily="18" typeface="Times New Roman"/>
                <a:ea charset="0" panose="02020603050405020304" pitchFamily="18" typeface="Times New Roman"/>
                <a:cs charset="0" panose="02020603050405020304" pitchFamily="18" typeface="Times New Roman"/>
              </a:rPr>
              <a:t>Neog</a:t>
            </a: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2021).</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Reporting and responding to maintenance problems as soon as possible to protect the safety of visitors.</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Regular team instruction on emergency protocols, such as fire safety and evacuation techniques.</a:t>
            </a:r>
          </a:p>
          <a:p>
            <a:pPr algn="just" marL="0" marR="0">
              <a:lnSpc>
                <a:spcPct val="15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Adherence to health and safety policies and guidelines in order to avoid accidents and injuries (Jordan-Martin et al., 2020).</a:t>
            </a:r>
          </a:p>
        </p:txBody>
      </p:sp>
      <p:sp>
        <p:nvSpPr>
          <p:cNvPr id="5" name="Slide Number Placeholder 4">
            <a:extLst>
              <a:ext uri="{FF2B5EF4-FFF2-40B4-BE49-F238E27FC236}">
                <a16:creationId xmlns:a16="http://schemas.microsoft.com/office/drawing/2014/main" xmlns="" id="{DE3CC343-D008-CC13-30E5-DDE5003BEC24}"/>
              </a:ext>
            </a:extLst>
          </p:cNvPr>
          <p:cNvSpPr>
            <a:spLocks noGrp="1"/>
          </p:cNvSpPr>
          <p:nvPr>
            <p:ph idx="12" sz="quarter" type="sldNum"/>
          </p:nvPr>
        </p:nvSpPr>
        <p:spPr/>
        <p:txBody>
          <a:bodyPr numCol="1"/>
          <a:lstStyle/>
          <a:p>
            <a:fld id="{215F342B-71DC-42C6-8ACD-766188F8D510}" type="slidenum">
              <a:rPr lang="en-US" smtClean="0"/>
              <a:t>7</a:t>
            </a:fld>
            <a:endParaRPr lang="en-US"/>
          </a:p>
        </p:txBody>
      </p:sp>
      <p:pic>
        <p:nvPicPr>
          <p:cNvPr descr="Printable Room Cleaning Checklists for Kids - Views From a Step Stool" id="6" name="Picture 2">
            <a:extLst>
              <a:ext uri="{FF2B5EF4-FFF2-40B4-BE49-F238E27FC236}">
                <a16:creationId xmlns:a16="http://schemas.microsoft.com/office/drawing/2014/main" xmlns="" id="{304CE951-0665-6376-01C4-ACC108A08C7A}"/>
              </a:ext>
            </a:extLst>
          </p:cNvPr>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8996074" y="1248228"/>
            <a:ext cx="3195925" cy="5601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0507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124F95-E864-405C-6050-DC812C6C08FB}"/>
              </a:ext>
            </a:extLst>
          </p:cNvPr>
          <p:cNvSpPr>
            <a:spLocks noGrp="1"/>
          </p:cNvSpPr>
          <p:nvPr>
            <p:ph type="title"/>
          </p:nvPr>
        </p:nvSpPr>
        <p:spPr>
          <a:xfrm>
            <a:off x="746760" y="365125"/>
            <a:ext cx="10515600" cy="1325563"/>
          </a:xfrm>
        </p:spPr>
        <p:txBody>
          <a:bodyPr numCol="1"/>
          <a:lstStyle/>
          <a:p>
            <a:pPr algn="just" marL="0" marR="0">
              <a:lnSpc>
                <a:spcPct val="150000"/>
              </a:lnSpc>
              <a:spcBef>
                <a:spcPts val="1200"/>
              </a:spcBef>
              <a:spcAft>
                <a:spcPts val="0"/>
              </a:spcAft>
            </a:pPr>
            <a:r>
              <a:rPr dirty="0" lang="en-US"/>
              <a:t>Industry best practices- case studies</a:t>
            </a:r>
          </a:p>
        </p:txBody>
      </p:sp>
      <p:sp>
        <p:nvSpPr>
          <p:cNvPr id="3" name="Content Placeholder 2">
            <a:extLst>
              <a:ext uri="{FF2B5EF4-FFF2-40B4-BE49-F238E27FC236}">
                <a16:creationId xmlns:a16="http://schemas.microsoft.com/office/drawing/2014/main" xmlns="" id="{A07A26FE-E628-44D5-844C-EA0B5B7838BE}"/>
              </a:ext>
            </a:extLst>
          </p:cNvPr>
          <p:cNvSpPr>
            <a:spLocks noGrp="1"/>
          </p:cNvSpPr>
          <p:nvPr>
            <p:ph idx="1"/>
          </p:nvPr>
        </p:nvSpPr>
        <p:spPr>
          <a:xfrm>
            <a:off x="838200" y="1825625"/>
            <a:ext cx="7642860" cy="4351338"/>
          </a:xfrm>
        </p:spPr>
        <p:txBody>
          <a:bodyPr numCol="1">
            <a:normAutofit/>
          </a:bodyPr>
          <a:lstStyle/>
          <a:p>
            <a:pPr algn="just" indent="0" marL="0" marR="0">
              <a:lnSpc>
                <a:spcPct val="150000"/>
              </a:lnSpc>
              <a:spcBef>
                <a:spcPts val="0"/>
              </a:spcBef>
              <a:spcAft>
                <a:spcPts val="0"/>
              </a:spcAft>
              <a:buNone/>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a:t>
            </a:r>
          </a:p>
          <a:p>
            <a:pPr algn="just" marL="0">
              <a:lnSpc>
                <a:spcPct val="150000"/>
              </a:lnSpc>
              <a:spcBef>
                <a:spcPts val="0"/>
              </a:spcBef>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A strict room cleaning checklist is adhered to by "</a:t>
            </a:r>
            <a:r>
              <a:rPr dirty="0" err="1" lang="en-US" sz="1800">
                <a:effectLst/>
                <a:latin charset="0" panose="02020603050405020304" pitchFamily="18" typeface="Times New Roman"/>
                <a:ea charset="0" panose="02020603050405020304" pitchFamily="18" typeface="Times New Roman"/>
                <a:cs charset="0" panose="02020603050405020304" pitchFamily="18" typeface="Times New Roman"/>
              </a:rPr>
              <a:t>EcoLux</a:t>
            </a: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Resorts" in order to coordinate its best practices. Their commitment to sustainability is evident in their checklist, which guarantees thorough, environmentally responsible cleaning procedures. The main ideas of our room cleaning checklist are also included, along with health and safety inspections to protect staff and visitors. By using these techniques, "</a:t>
            </a:r>
            <a:r>
              <a:rPr dirty="0" err="1" lang="en-US" sz="1800">
                <a:effectLst/>
                <a:latin charset="0" panose="02020603050405020304" pitchFamily="18" typeface="Times New Roman"/>
                <a:ea charset="0" panose="02020603050405020304" pitchFamily="18" typeface="Times New Roman"/>
                <a:cs charset="0" panose="02020603050405020304" pitchFamily="18" typeface="Times New Roman"/>
              </a:rPr>
              <a:t>EcoLux</a:t>
            </a: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 Resorts" is able to continuously provide outstanding quality, establishing the bar for their brand and guaranteeing the security of their guests (Zinn et al., 2023).</a:t>
            </a:r>
          </a:p>
        </p:txBody>
      </p:sp>
      <p:sp>
        <p:nvSpPr>
          <p:cNvPr id="5" name="Slide Number Placeholder 4">
            <a:extLst>
              <a:ext uri="{FF2B5EF4-FFF2-40B4-BE49-F238E27FC236}">
                <a16:creationId xmlns:a16="http://schemas.microsoft.com/office/drawing/2014/main" xmlns="" id="{BCC76F98-0175-10F6-8D68-542E663BB1CE}"/>
              </a:ext>
            </a:extLst>
          </p:cNvPr>
          <p:cNvSpPr>
            <a:spLocks noGrp="1"/>
          </p:cNvSpPr>
          <p:nvPr>
            <p:ph idx="12" sz="quarter" type="sldNum"/>
          </p:nvPr>
        </p:nvSpPr>
        <p:spPr/>
        <p:txBody>
          <a:bodyPr numCol="1"/>
          <a:lstStyle/>
          <a:p>
            <a:fld id="{215F342B-71DC-42C6-8ACD-766188F8D510}" type="slidenum">
              <a:rPr lang="en-US" smtClean="0"/>
              <a:t>8</a:t>
            </a:fld>
            <a:endParaRPr lang="en-US"/>
          </a:p>
        </p:txBody>
      </p:sp>
      <p:pic>
        <p:nvPicPr>
          <p:cNvPr descr="Printable Room Cleaning Checklists for Kids - Views From a Step Stool" id="6" name="Picture 2">
            <a:extLst>
              <a:ext uri="{FF2B5EF4-FFF2-40B4-BE49-F238E27FC236}">
                <a16:creationId xmlns:a16="http://schemas.microsoft.com/office/drawing/2014/main" xmlns="" id="{89DAD299-A249-CCBA-6BE9-8FCE51BAF5BD}"/>
              </a:ext>
            </a:extLst>
          </p:cNvPr>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8996074" y="1248228"/>
            <a:ext cx="3195925" cy="5601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5081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124F95-E864-405C-6050-DC812C6C08FB}"/>
              </a:ext>
            </a:extLst>
          </p:cNvPr>
          <p:cNvSpPr>
            <a:spLocks noGrp="1"/>
          </p:cNvSpPr>
          <p:nvPr>
            <p:ph type="title"/>
          </p:nvPr>
        </p:nvSpPr>
        <p:spPr/>
        <p:txBody>
          <a:bodyPr numCol="1"/>
          <a:lstStyle/>
          <a:p>
            <a:pPr algn="just" marL="0" marR="0">
              <a:lnSpc>
                <a:spcPct val="150000"/>
              </a:lnSpc>
              <a:spcBef>
                <a:spcPts val="1200"/>
              </a:spcBef>
              <a:spcAft>
                <a:spcPts val="0"/>
              </a:spcAft>
            </a:pPr>
            <a:r>
              <a:rPr dirty="0" lang="en-US"/>
              <a:t>Training and development</a:t>
            </a:r>
          </a:p>
        </p:txBody>
      </p:sp>
      <p:sp>
        <p:nvSpPr>
          <p:cNvPr id="3" name="Content Placeholder 2">
            <a:extLst>
              <a:ext uri="{FF2B5EF4-FFF2-40B4-BE49-F238E27FC236}">
                <a16:creationId xmlns:a16="http://schemas.microsoft.com/office/drawing/2014/main" xmlns="" id="{A07A26FE-E628-44D5-844C-EA0B5B7838BE}"/>
              </a:ext>
            </a:extLst>
          </p:cNvPr>
          <p:cNvSpPr>
            <a:spLocks noGrp="1"/>
          </p:cNvSpPr>
          <p:nvPr>
            <p:ph idx="1"/>
          </p:nvPr>
        </p:nvSpPr>
        <p:spPr>
          <a:xfrm>
            <a:off x="838200" y="1825625"/>
            <a:ext cx="7711440" cy="4351338"/>
          </a:xfrm>
        </p:spPr>
        <p:txBody>
          <a:bodyPr numCol="1">
            <a:normAutofit/>
          </a:bodyPr>
          <a:lstStyle/>
          <a:p>
            <a:pPr algn="just" marL="0" marR="0">
              <a:lnSpc>
                <a:spcPct val="150000"/>
              </a:lnSpc>
              <a:spcBef>
                <a:spcPts val="0"/>
              </a:spcBef>
              <a:spcAft>
                <a:spcPts val="0"/>
              </a:spcAft>
            </a:pPr>
            <a:r>
              <a:rPr dirty="0" lang="en-US"/>
              <a:t>Need for Training and Development: Stressing the need of continuing education and training for housekeeping staff members (</a:t>
            </a:r>
            <a:r>
              <a:rPr dirty="0" err="1" lang="en-US"/>
              <a:t>Canhoto</a:t>
            </a:r>
            <a:r>
              <a:rPr dirty="0" lang="en-US"/>
              <a:t> and Wei, 2021).</a:t>
            </a:r>
          </a:p>
          <a:p>
            <a:pPr algn="just" marL="0" marR="0">
              <a:lnSpc>
                <a:spcPct val="150000"/>
              </a:lnSpc>
              <a:spcBef>
                <a:spcPts val="0"/>
              </a:spcBef>
              <a:spcAft>
                <a:spcPts val="0"/>
              </a:spcAft>
            </a:pPr>
            <a:r>
              <a:rPr dirty="0" lang="en-US"/>
              <a:t>  It is crucial to pursue ongoing education in order to keep current with changing cleaning practices and health and safety regulations.</a:t>
            </a:r>
          </a:p>
          <a:p>
            <a:pPr algn="just" marL="0" marR="0">
              <a:lnSpc>
                <a:spcPct val="150000"/>
              </a:lnSpc>
              <a:spcBef>
                <a:spcPts val="0"/>
              </a:spcBef>
              <a:spcAft>
                <a:spcPts val="0"/>
              </a:spcAft>
            </a:pPr>
            <a:r>
              <a:rPr dirty="0" lang="en-US"/>
              <a:t>  By giving team members better training, one can make sure they can continuously meet visitor expectations and brand standards.</a:t>
            </a:r>
          </a:p>
        </p:txBody>
      </p:sp>
      <p:sp>
        <p:nvSpPr>
          <p:cNvPr id="5" name="Slide Number Placeholder 4">
            <a:extLst>
              <a:ext uri="{FF2B5EF4-FFF2-40B4-BE49-F238E27FC236}">
                <a16:creationId xmlns:a16="http://schemas.microsoft.com/office/drawing/2014/main" xmlns="" id="{690F0EED-9AC6-A252-944D-D3D0924EBAC9}"/>
              </a:ext>
            </a:extLst>
          </p:cNvPr>
          <p:cNvSpPr>
            <a:spLocks noGrp="1"/>
          </p:cNvSpPr>
          <p:nvPr>
            <p:ph idx="12" sz="quarter" type="sldNum"/>
          </p:nvPr>
        </p:nvSpPr>
        <p:spPr/>
        <p:txBody>
          <a:bodyPr numCol="1"/>
          <a:lstStyle/>
          <a:p>
            <a:fld id="{215F342B-71DC-42C6-8ACD-766188F8D510}" type="slidenum">
              <a:rPr lang="en-US" smtClean="0"/>
              <a:t>9</a:t>
            </a:fld>
            <a:endParaRPr lang="en-US"/>
          </a:p>
        </p:txBody>
      </p:sp>
      <p:pic>
        <p:nvPicPr>
          <p:cNvPr descr="Printable Room Cleaning Checklists for Kids - Views From a Step Stool" id="6" name="Picture 2">
            <a:extLst>
              <a:ext uri="{FF2B5EF4-FFF2-40B4-BE49-F238E27FC236}">
                <a16:creationId xmlns:a16="http://schemas.microsoft.com/office/drawing/2014/main" xmlns="" id="{F40CE24F-594D-944B-4F78-8CC64EF06B77}"/>
              </a:ext>
            </a:extLst>
          </p:cNvPr>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8996074" y="1248228"/>
            <a:ext cx="3195925" cy="5601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3332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124F95-E864-405C-6050-DC812C6C08FB}"/>
              </a:ext>
            </a:extLst>
          </p:cNvPr>
          <p:cNvSpPr>
            <a:spLocks noGrp="1"/>
          </p:cNvSpPr>
          <p:nvPr>
            <p:ph type="title"/>
          </p:nvPr>
        </p:nvSpPr>
        <p:spPr/>
        <p:txBody>
          <a:bodyPr numCol="1"/>
          <a:lstStyle/>
          <a:p>
            <a:pPr algn="just" marL="0" marR="0">
              <a:lnSpc>
                <a:spcPct val="150000"/>
              </a:lnSpc>
              <a:spcBef>
                <a:spcPts val="1200"/>
              </a:spcBef>
              <a:spcAft>
                <a:spcPts val="0"/>
              </a:spcAft>
            </a:pPr>
            <a:r>
              <a:rPr dirty="0" lang="en-US"/>
              <a:t>Conclusion</a:t>
            </a:r>
          </a:p>
        </p:txBody>
      </p:sp>
      <p:sp>
        <p:nvSpPr>
          <p:cNvPr id="3" name="Content Placeholder 2">
            <a:extLst>
              <a:ext uri="{FF2B5EF4-FFF2-40B4-BE49-F238E27FC236}">
                <a16:creationId xmlns:a16="http://schemas.microsoft.com/office/drawing/2014/main" xmlns="" id="{A07A26FE-E628-44D5-844C-EA0B5B7838BE}"/>
              </a:ext>
            </a:extLst>
          </p:cNvPr>
          <p:cNvSpPr>
            <a:spLocks noGrp="1"/>
          </p:cNvSpPr>
          <p:nvPr>
            <p:ph idx="1"/>
          </p:nvPr>
        </p:nvSpPr>
        <p:spPr>
          <a:xfrm>
            <a:off x="838200" y="1825625"/>
            <a:ext cx="8157874" cy="4277995"/>
          </a:xfrm>
        </p:spPr>
        <p:txBody>
          <a:bodyPr numCol="1">
            <a:normAutofit fontScale="85000" lnSpcReduction="20000"/>
          </a:bodyPr>
          <a:lstStyle/>
          <a:p>
            <a:pPr algn="just" marL="0" marR="0">
              <a:lnSpc>
                <a:spcPct val="160000"/>
              </a:lnSpc>
              <a:spcBef>
                <a:spcPts val="0"/>
              </a:spcBef>
              <a:spcAft>
                <a:spcPts val="0"/>
              </a:spcAft>
            </a:pPr>
            <a:r>
              <a:rPr dirty="0" lang="en-US" sz="1800">
                <a:effectLst/>
                <a:latin charset="0" panose="02020603050405020304" pitchFamily="18" typeface="Times New Roman"/>
                <a:ea charset="0" panose="02020603050405020304" pitchFamily="18" typeface="Times New Roman"/>
                <a:cs charset="0" panose="02020603050405020304" pitchFamily="18" typeface="Times New Roman"/>
              </a:rPr>
              <a:t>Ultimately, the presentation underscored the significance of our room cleaning checklist in upholding brand guidelines and guaranteeing the well-being of housekeeping staff. The need of employee participation was emphasized, and practical examples of how it may improve team output while simultaneously upholding brand values were provided. The need of following health and safety protocols when cleaning a space was also emphasized, as was the way that industry best practices ought to be in line with the checklist. The need of continual education and training was also emphasized throughout the speech.</a:t>
            </a:r>
          </a:p>
          <a:p>
            <a:pPr algn="just" indent="0" marL="0" marR="0">
              <a:lnSpc>
                <a:spcPct val="160000"/>
              </a:lnSpc>
              <a:spcBef>
                <a:spcPts val="0"/>
              </a:spcBef>
              <a:spcAft>
                <a:spcPts val="0"/>
              </a:spcAft>
              <a:buNone/>
            </a:pP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a:lnSpc>
                <a:spcPct val="160000"/>
              </a:lnSpc>
            </a:pPr>
            <a:r>
              <a:rPr dirty="0" kern="0" lang="en-US" sz="1800">
                <a:effectLst/>
                <a:latin charset="0" panose="02020603050405020304" pitchFamily="18" typeface="Times New Roman"/>
                <a:ea charset="0" panose="02020603050405020304" pitchFamily="18" typeface="Times New Roman"/>
              </a:rPr>
              <a:t>As we go forward, the staff involvement plan and the room cleaning checklist will be part of our regular operations. These gadgets will act as our benchmarks for consistency, quality, and safety. Ongoing assistance from our staff and regular training and development initiatives will be crucial to upholding our brand standards and offering the greatest possible degree of guest satisfaction</a:t>
            </a:r>
            <a:endParaRPr dirty="0" lang="en-US"/>
          </a:p>
        </p:txBody>
      </p:sp>
      <p:sp>
        <p:nvSpPr>
          <p:cNvPr id="5" name="Slide Number Placeholder 4">
            <a:extLst>
              <a:ext uri="{FF2B5EF4-FFF2-40B4-BE49-F238E27FC236}">
                <a16:creationId xmlns:a16="http://schemas.microsoft.com/office/drawing/2014/main" xmlns="" id="{AF1D062E-4D09-211C-2B80-70F591B60EBC}"/>
              </a:ext>
            </a:extLst>
          </p:cNvPr>
          <p:cNvSpPr>
            <a:spLocks noGrp="1"/>
          </p:cNvSpPr>
          <p:nvPr>
            <p:ph idx="12" sz="quarter" type="sldNum"/>
          </p:nvPr>
        </p:nvSpPr>
        <p:spPr/>
        <p:txBody>
          <a:bodyPr numCol="1"/>
          <a:lstStyle/>
          <a:p>
            <a:fld id="{215F342B-71DC-42C6-8ACD-766188F8D510}" type="slidenum">
              <a:rPr lang="en-US" smtClean="0"/>
              <a:t>10</a:t>
            </a:fld>
            <a:endParaRPr lang="en-US"/>
          </a:p>
        </p:txBody>
      </p:sp>
      <p:pic>
        <p:nvPicPr>
          <p:cNvPr descr="Printable Room Cleaning Checklists for Kids - Views From a Step Stool" id="6" name="Picture 2">
            <a:extLst>
              <a:ext uri="{FF2B5EF4-FFF2-40B4-BE49-F238E27FC236}">
                <a16:creationId xmlns:a16="http://schemas.microsoft.com/office/drawing/2014/main" xmlns="" id="{49D4B732-7CC4-1F2B-313C-AC943101E262}"/>
              </a:ext>
            </a:extLst>
          </p:cNvPr>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8996074" y="1248228"/>
            <a:ext cx="3195925" cy="5601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42428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124F95-E864-405C-6050-DC812C6C08FB}"/>
              </a:ext>
            </a:extLst>
          </p:cNvPr>
          <p:cNvSpPr>
            <a:spLocks noGrp="1"/>
          </p:cNvSpPr>
          <p:nvPr>
            <p:ph type="title"/>
          </p:nvPr>
        </p:nvSpPr>
        <p:spPr/>
        <p:txBody>
          <a:bodyPr numCol="1"/>
          <a:lstStyle/>
          <a:p>
            <a:pPr algn="just" marL="0" marR="0">
              <a:lnSpc>
                <a:spcPct val="150000"/>
              </a:lnSpc>
              <a:spcBef>
                <a:spcPts val="1200"/>
              </a:spcBef>
              <a:spcAft>
                <a:spcPts val="0"/>
              </a:spcAft>
            </a:pPr>
            <a:r>
              <a:rPr dirty="0" lang="en-US"/>
              <a:t>References </a:t>
            </a:r>
          </a:p>
        </p:txBody>
      </p:sp>
      <p:sp>
        <p:nvSpPr>
          <p:cNvPr id="3" name="Content Placeholder 2">
            <a:extLst>
              <a:ext uri="{FF2B5EF4-FFF2-40B4-BE49-F238E27FC236}">
                <a16:creationId xmlns:a16="http://schemas.microsoft.com/office/drawing/2014/main" xmlns="" id="{A07A26FE-E628-44D5-844C-EA0B5B7838BE}"/>
              </a:ext>
            </a:extLst>
          </p:cNvPr>
          <p:cNvSpPr>
            <a:spLocks noGrp="1"/>
          </p:cNvSpPr>
          <p:nvPr>
            <p:ph idx="1"/>
          </p:nvPr>
        </p:nvSpPr>
        <p:spPr>
          <a:xfrm>
            <a:off x="838200" y="1825625"/>
            <a:ext cx="8157874" cy="4351338"/>
          </a:xfrm>
        </p:spPr>
        <p:txBody>
          <a:bodyPr numCol="1">
            <a:normAutofit fontScale="55000" lnSpcReduction="20000"/>
          </a:bodyPr>
          <a:lstStyle/>
          <a:p>
            <a:pPr algn="just" marL="0" marR="0">
              <a:lnSpc>
                <a:spcPct val="150000"/>
              </a:lnSpc>
              <a:spcBef>
                <a:spcPts val="0"/>
              </a:spcBef>
              <a:spcAft>
                <a:spcPts val="0"/>
              </a:spcAft>
            </a:pP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Canhoto</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A.I. and Wei, L., 2021. Stakeholders of the world, unite!: Hospitality in the time of COVID-19. International Journal of Hospitality Management, 95, p.102922.</a:t>
            </a: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marL="0" marR="0">
              <a:lnSpc>
                <a:spcPct val="150000"/>
              </a:lnSpc>
              <a:spcBef>
                <a:spcPts val="0"/>
              </a:spcBef>
              <a:spcAft>
                <a:spcPts val="0"/>
              </a:spcAft>
            </a:pP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Gupta, V. and Sahu, G., 2021. Reviving the Indian hospitality industry after the Covid-19 pandemic: the role of innovation in training. Worldwide hospitality and tourism themes, 13(5), pp.599-609.</a:t>
            </a: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marL="0" marR="0">
              <a:lnSpc>
                <a:spcPct val="150000"/>
              </a:lnSpc>
              <a:spcBef>
                <a:spcPts val="0"/>
              </a:spcBef>
              <a:spcAft>
                <a:spcPts val="0"/>
              </a:spcAft>
            </a:pP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Ivanov, S.H., Webster, C.,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Stoilova</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E. and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Slobodskoy</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D., 2022. Biosecurity, crisis management, automation technologies and economic performance of travel, tourism and hospitality companies–A conceptual framework. Tourism Economics, 28(1), pp.3-26.</a:t>
            </a: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marL="0" marR="0">
              <a:lnSpc>
                <a:spcPct val="150000"/>
              </a:lnSpc>
              <a:spcBef>
                <a:spcPts val="0"/>
              </a:spcBef>
              <a:spcAft>
                <a:spcPts val="0"/>
              </a:spcAft>
            </a:pP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Jordan-Martin, N.C.,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Madad</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S., Alves, L., Wang, J.,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O'Gere</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L., Smith, Y.G., Pressman, M., Shure, J.A. and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Cosmi</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M., 2020. Isolation hotels: a community-based intervention to mitigate the spread of the COVID-19 pandemic. Health security, 18(5), pp.377-382.</a:t>
            </a: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marL="0" marR="0">
              <a:lnSpc>
                <a:spcPct val="150000"/>
              </a:lnSpc>
              <a:spcBef>
                <a:spcPts val="0"/>
              </a:spcBef>
              <a:spcAft>
                <a:spcPts val="0"/>
              </a:spcAft>
            </a:pP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Neog</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R., 2021. New Hotel Cleaning Procedures After COVID-19-A Study of New Housekeeping Practices in Hotels. ATITHYA: A Journal of Hospitality, 7(2).</a:t>
            </a: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marL="0" marR="0">
              <a:lnSpc>
                <a:spcPct val="150000"/>
              </a:lnSpc>
              <a:spcBef>
                <a:spcPts val="0"/>
              </a:spcBef>
              <a:spcAft>
                <a:spcPts val="0"/>
              </a:spcAft>
            </a:pP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Nikolskaya</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E.Y.,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Lepeshkin</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V.A.,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Kulgachev</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I.P., Matveev, A.A. and Lebedeva, O.Y., 2020. Perfection of quality management of hotel services. Journal of Environmental Management and Tourism, 11(2 (42)), p.417.</a:t>
            </a: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marL="0" marR="0">
              <a:lnSpc>
                <a:spcPct val="150000"/>
              </a:lnSpc>
              <a:spcBef>
                <a:spcPts val="0"/>
              </a:spcBef>
              <a:spcAft>
                <a:spcPts val="0"/>
              </a:spcAft>
            </a:pP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Pillai, S.G.,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Haldorai</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K., Seo, W.S. and Kim, W.G., 2021. COVID-19 and hospitality 5.0: Redefining hospitality operations. International Journal of Hospitality Management, 94, p.102869.</a:t>
            </a: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marL="0" marR="0">
              <a:lnSpc>
                <a:spcPct val="150000"/>
              </a:lnSpc>
              <a:spcBef>
                <a:spcPts val="0"/>
              </a:spcBef>
              <a:spcAft>
                <a:spcPts val="0"/>
              </a:spcAft>
            </a:pP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Wilder, D.A., Cymbal, D. and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Villacorta</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J., 2020. The performance diagnostic checklist‐human services: A brief review. Journal of Applied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Behavior</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Analysis, 53(2), pp.1170-1176.</a:t>
            </a: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marL="0" marR="0">
              <a:lnSpc>
                <a:spcPct val="150000"/>
              </a:lnSpc>
              <a:spcBef>
                <a:spcPts val="0"/>
              </a:spcBef>
              <a:spcAft>
                <a:spcPts val="0"/>
              </a:spcAft>
            </a:pP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Yadegaridehkordi</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E.,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Nilashi</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M., Nasir, M.H.N.B.M.,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Momtazi</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S., Samad, S., Supriyanto, E. and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Ghabban</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F., 2021. Customers segmentation in eco-friendly hotels using multi-criteria and machine learning techniques. Technology in Society, 65, p.101528.</a:t>
            </a: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a:p>
            <a:pPr algn="just" marL="0" marR="0">
              <a:lnSpc>
                <a:spcPct val="150000"/>
              </a:lnSpc>
              <a:spcBef>
                <a:spcPts val="0"/>
              </a:spcBef>
              <a:spcAft>
                <a:spcPts val="0"/>
              </a:spcAft>
            </a:pP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Zinn, A.K., Greene, D., Demeter, C. and </a:t>
            </a:r>
            <a:r>
              <a:rPr altLang="en-GB" dirty="0" err="1" lang="en-GB" sz="1800">
                <a:effectLst/>
                <a:latin charset="0" panose="02020603050405020304" pitchFamily="18" typeface="Times New Roman"/>
                <a:ea charset="0" panose="02020603050405020304" pitchFamily="18" typeface="Times New Roman"/>
                <a:cs charset="0" panose="02020603050405020304" pitchFamily="18" typeface="Times New Roman"/>
              </a:rPr>
              <a:t>Dolnicar</a:t>
            </a:r>
            <a:r>
              <a:rPr altLang="en-GB" dirty="0" lang="en-GB" sz="1800">
                <a:effectLst/>
                <a:latin charset="0" panose="02020603050405020304" pitchFamily="18" typeface="Times New Roman"/>
                <a:ea charset="0" panose="02020603050405020304" pitchFamily="18" typeface="Times New Roman"/>
                <a:cs charset="0" panose="02020603050405020304" pitchFamily="18" typeface="Times New Roman"/>
              </a:rPr>
              <a:t>, S., 2023. Theory-derived messages to entice consumers to voluntarily waive daily hotel room cleans.</a:t>
            </a:r>
            <a:endParaRPr dirty="0" lang="en-US" sz="1800">
              <a:effectLst/>
              <a:latin charset="0" panose="02020603050405020304" pitchFamily="18" typeface="Times New Roman"/>
              <a:ea charset="0" panose="02020603050405020304" pitchFamily="18" typeface="Times New Roman"/>
              <a:cs charset="0" panose="02020603050405020304" pitchFamily="18" typeface="Times New Roman"/>
            </a:endParaRPr>
          </a:p>
        </p:txBody>
      </p:sp>
      <p:sp>
        <p:nvSpPr>
          <p:cNvPr id="5" name="Slide Number Placeholder 4">
            <a:extLst>
              <a:ext uri="{FF2B5EF4-FFF2-40B4-BE49-F238E27FC236}">
                <a16:creationId xmlns:a16="http://schemas.microsoft.com/office/drawing/2014/main" xmlns="" id="{CFB11B55-1288-7796-B8F3-1CD0546D641E}"/>
              </a:ext>
            </a:extLst>
          </p:cNvPr>
          <p:cNvSpPr>
            <a:spLocks noGrp="1"/>
          </p:cNvSpPr>
          <p:nvPr>
            <p:ph idx="12" sz="quarter" type="sldNum"/>
          </p:nvPr>
        </p:nvSpPr>
        <p:spPr/>
        <p:txBody>
          <a:bodyPr numCol="1"/>
          <a:lstStyle/>
          <a:p>
            <a:fld id="{215F342B-71DC-42C6-8ACD-766188F8D510}" type="slidenum">
              <a:rPr lang="en-US" smtClean="0"/>
              <a:t>11</a:t>
            </a:fld>
            <a:endParaRPr lang="en-US"/>
          </a:p>
        </p:txBody>
      </p:sp>
      <p:pic>
        <p:nvPicPr>
          <p:cNvPr descr="Printable Room Cleaning Checklists for Kids - Views From a Step Stool" id="6" name="Picture 2">
            <a:extLst>
              <a:ext uri="{FF2B5EF4-FFF2-40B4-BE49-F238E27FC236}">
                <a16:creationId xmlns:a16="http://schemas.microsoft.com/office/drawing/2014/main" xmlns="" id="{34B44014-719C-C3CB-1C1E-0A84BB85FA3B}"/>
              </a:ext>
            </a:extLst>
          </p:cNvPr>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8996074" y="1248228"/>
            <a:ext cx="3195925" cy="5601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015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3EAD2A-CE4B-8724-9A92-495BCC61434C}"/>
              </a:ext>
            </a:extLst>
          </p:cNvPr>
          <p:cNvSpPr>
            <a:spLocks noGrp="1"/>
          </p:cNvSpPr>
          <p:nvPr>
            <p:ph type="title"/>
          </p:nvPr>
        </p:nvSpPr>
        <p:spPr>
          <a:xfrm>
            <a:off x="838200" y="2399665"/>
            <a:ext cx="10515600" cy="1325563"/>
          </a:xfrm>
        </p:spPr>
        <p:txBody>
          <a:bodyPr numCol="1">
            <a:normAutofit fontScale="90000"/>
          </a:bodyPr>
          <a:lstStyle/>
          <a:p>
            <a:pPr algn="ctr"/>
            <a:r>
              <a:rPr b="1" dirty="0" lang="en-US" sz="8800"/>
              <a:t>Thank you</a:t>
            </a:r>
          </a:p>
        </p:txBody>
      </p:sp>
      <p:sp>
        <p:nvSpPr>
          <p:cNvPr id="4" name="Slide Number Placeholder 3">
            <a:extLst>
              <a:ext uri="{FF2B5EF4-FFF2-40B4-BE49-F238E27FC236}">
                <a16:creationId xmlns:a16="http://schemas.microsoft.com/office/drawing/2014/main" xmlns="" id="{494F8C11-A9E3-B317-30A7-A3A74EB61577}"/>
              </a:ext>
            </a:extLst>
          </p:cNvPr>
          <p:cNvSpPr>
            <a:spLocks noGrp="1"/>
          </p:cNvSpPr>
          <p:nvPr>
            <p:ph idx="12" sz="quarter" type="sldNum"/>
          </p:nvPr>
        </p:nvSpPr>
        <p:spPr/>
        <p:txBody>
          <a:bodyPr numCol="1"/>
          <a:lstStyle/>
          <a:p>
            <a:fld id="{215F342B-71DC-42C6-8ACD-766188F8D510}" type="slidenum">
              <a:rPr lang="en-US" smtClean="0"/>
              <a:t>12</a:t>
            </a:fld>
            <a:endParaRPr lang="en-US"/>
          </a:p>
        </p:txBody>
      </p:sp>
    </p:spTree>
    <p:extLst>
      <p:ext uri="{BB962C8B-B14F-4D97-AF65-F5344CB8AC3E}">
        <p14:creationId xmlns:p14="http://schemas.microsoft.com/office/powerpoint/2010/main" val="220214790"/>
      </p:ext>
    </p:extLst>
  </p:cSld>
  <p:clrMapOvr>
    <a:masterClrMapping/>
  </p:clrMapOvr>
</p:sld>
</file>

<file path=ppt/theme/_rels/theme2.xml.rels><?xml version="1.0" encoding="UTF-8" standalone="yes"?><Relationships xmlns="http://schemas.openxmlformats.org/package/2006/relationships"><Relationship Id="rId1" Target="../media/image1.jpeg" Type="http://schemas.openxmlformats.org/officeDocument/2006/relationships/image"/></Relationships>
</file>

<file path=ppt/theme/theme1.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ppt/theme/theme2.xml><?xml version="1.0" encoding="utf-8"?>
<a:theme xmlns:a="http://schemas.openxmlformats.org/drawingml/2006/main" name="Ion">
  <a:themeElements>
    <a:clrScheme name="Ion">
      <a:dk1>
        <a:sysClr lastClr="000000" val="windowText"/>
      </a:dk1>
      <a:lt1>
        <a:sysClr lastClr="FFFFFF" val="window"/>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panose="020B0502020202020204"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B0502020202020204"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algn="ctr" cap="rnd" cmpd="sng" w="9525">
          <a:solidFill>
            <a:schemeClr val="phClr"/>
          </a:solidFill>
          <a:prstDash val="solid"/>
        </a:ln>
        <a:ln algn="ctr" cap="rnd" cmpd="sng" w="19050">
          <a:solidFill>
            <a:schemeClr val="phClr"/>
          </a:solidFill>
          <a:prstDash val="solid"/>
        </a:ln>
        <a:ln algn="ctr" cap="rnd" cmpd="sng" w="28575">
          <a:solidFill>
            <a:schemeClr val="phClr"/>
          </a:solidFill>
          <a:prstDash val="solid"/>
        </a:ln>
      </a:lnStyleLst>
      <a:effectStyleLst>
        <a:effectStyle>
          <a:effectLst/>
        </a:effectStyle>
        <a:effectStyle>
          <a:effectLst>
            <a:outerShdw blurRad="38100" dir="5400000" dist="25400" rotWithShape="0">
              <a:srgbClr val="000000">
                <a:alpha val="45000"/>
              </a:srgbClr>
            </a:outerShdw>
          </a:effectLst>
        </a:effectStyle>
        <a:effectStyle>
          <a:effectLst>
            <a:outerShdw blurRad="63500" dir="5400000" dist="38100" rotWithShape="0">
              <a:srgbClr val="000000">
                <a:alpha val="60000"/>
              </a:srgbClr>
            </a:outerShdw>
          </a:effectLst>
          <a:scene3d>
            <a:camera prst="orthographicFront">
              <a:rot lat="0" lon="0" rev="0"/>
            </a:camera>
            <a:lightRig dir="tl" rig="threePt"/>
          </a:scene3d>
          <a:sp3d prstMaterial="plastic">
            <a:bevelT h="0" w="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b="100000" l="45000" r="125000" t="65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id="{B8441ADB-2E43-4AF7-B97A-BD870242C6A8}" name="Ion"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Company/>
  <Words>1308</Words>
  <Paragraphs>102</Paragraphs>
  <Slides>12</Slides>
  <Notes>9</Notes>
  <TotalTime>0</TotalTime>
  <HiddenSlides>0</HiddenSlides>
  <MMClips>0</MMClips>
  <ScaleCrop>false</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Century Gothic</vt:lpstr>
      <vt:lpstr>Times New Roman</vt:lpstr>
      <vt:lpstr>Wingdings 3</vt:lpstr>
      <vt:lpstr>Ion</vt:lpstr>
      <vt:lpstr>Room Cleaning Checklist Training</vt:lpstr>
      <vt:lpstr>Table of content</vt:lpstr>
      <vt:lpstr>Introduction</vt:lpstr>
      <vt:lpstr>The room cleaning checklist</vt:lpstr>
      <vt:lpstr>Employee Engagement model</vt:lpstr>
      <vt:lpstr>Employee Engagement model - examples</vt:lpstr>
      <vt:lpstr>Health and safety procedures</vt:lpstr>
      <vt:lpstr>Industry best practices- case studies</vt:lpstr>
      <vt:lpstr>Training and development</vt:lpstr>
      <vt:lpstr>Conclusion</vt:lpstr>
      <vt:lpstr>References</vt:lpstr>
      <vt:lpstr>Thank you</vt:lpstr>
    </vt:vector>
  </TitlesOfParts>
  <LinksUpToDate>false</LinksUpToDate>
  <SharedDoc>false</SharedDoc>
  <HyperlinksChanged>false</HyperlinksChanged>
  <Application>Microsoft Office PowerPoint</Application>
  <AppVersion>15.0000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2023-10-18T07:30:39Z</dcterms:created>
  <dc:creator/>
  <cp:lastModifiedBy/>
  <dcterms:modified xsi:type="dcterms:W3CDTF">2023-10-18T08:24:23Z</dcterms:modified>
  <cp:revision>1</cp:revision>
  <dc:title/>
</cp:coreProperties>
</file>