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35"/>
  </p:notesMasterIdLst>
  <p:sldIdLst>
    <p:sldId id="257" r:id="rId2"/>
    <p:sldId id="298" r:id="rId3"/>
    <p:sldId id="299" r:id="rId4"/>
    <p:sldId id="411" r:id="rId5"/>
    <p:sldId id="412" r:id="rId6"/>
    <p:sldId id="304" r:id="rId7"/>
    <p:sldId id="413" r:id="rId8"/>
    <p:sldId id="395" r:id="rId9"/>
    <p:sldId id="394" r:id="rId10"/>
    <p:sldId id="423" r:id="rId11"/>
    <p:sldId id="422" r:id="rId12"/>
    <p:sldId id="414" r:id="rId13"/>
    <p:sldId id="424" r:id="rId14"/>
    <p:sldId id="396" r:id="rId15"/>
    <p:sldId id="390" r:id="rId16"/>
    <p:sldId id="397" r:id="rId17"/>
    <p:sldId id="398" r:id="rId18"/>
    <p:sldId id="404" r:id="rId19"/>
    <p:sldId id="399" r:id="rId20"/>
    <p:sldId id="405" r:id="rId21"/>
    <p:sldId id="417" r:id="rId22"/>
    <p:sldId id="418" r:id="rId23"/>
    <p:sldId id="419" r:id="rId24"/>
    <p:sldId id="420" r:id="rId25"/>
    <p:sldId id="400" r:id="rId26"/>
    <p:sldId id="415" r:id="rId27"/>
    <p:sldId id="401" r:id="rId28"/>
    <p:sldId id="354" r:id="rId29"/>
    <p:sldId id="306" r:id="rId30"/>
    <p:sldId id="302" r:id="rId31"/>
    <p:sldId id="416" r:id="rId32"/>
    <p:sldId id="421" r:id="rId33"/>
    <p:sldId id="297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C1FF"/>
    <a:srgbClr val="6600CC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99" d="100"/>
          <a:sy n="99" d="100"/>
        </p:scale>
        <p:origin x="1004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F7A70E12-3877-4D4C-A24C-E9615A33F207}"/>
    <pc:docChg chg="undo redo custSel addSld delSld modSld sldOrd modMainMaster">
      <pc:chgData name="Seena Joseph" userId="cf2afdda-3d9d-41a3-a122-1e48d3b244a1" providerId="ADAL" clId="{F7A70E12-3877-4D4C-A24C-E9615A33F207}" dt="2024-09-23T11:10:11.138" v="2726" actId="6549"/>
      <pc:docMkLst>
        <pc:docMk/>
      </pc:docMkLst>
      <pc:sldChg chg="delSp modSp mod setBg delDesignElem">
        <pc:chgData name="Seena Joseph" userId="cf2afdda-3d9d-41a3-a122-1e48d3b244a1" providerId="ADAL" clId="{F7A70E12-3877-4D4C-A24C-E9615A33F207}" dt="2024-09-22T14:08:32.875" v="223" actId="207"/>
        <pc:sldMkLst>
          <pc:docMk/>
          <pc:sldMk cId="0" sldId="257"/>
        </pc:sldMkLst>
      </pc:sldChg>
      <pc:sldChg chg="addSp modSp mod ord">
        <pc:chgData name="Seena Joseph" userId="cf2afdda-3d9d-41a3-a122-1e48d3b244a1" providerId="ADAL" clId="{F7A70E12-3877-4D4C-A24C-E9615A33F207}" dt="2024-09-22T15:18:07.802" v="1155" actId="14100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F7A70E12-3877-4D4C-A24C-E9615A33F207}" dt="2024-09-23T09:28:51.647" v="1795" actId="20577"/>
        <pc:sldMkLst>
          <pc:docMk/>
          <pc:sldMk cId="0" sldId="297"/>
        </pc:sldMkLst>
      </pc:sldChg>
      <pc:sldChg chg="modSp mod">
        <pc:chgData name="Seena Joseph" userId="cf2afdda-3d9d-41a3-a122-1e48d3b244a1" providerId="ADAL" clId="{F7A70E12-3877-4D4C-A24C-E9615A33F207}" dt="2024-09-22T14:17:19.532" v="358" actId="6549"/>
        <pc:sldMkLst>
          <pc:docMk/>
          <pc:sldMk cId="0" sldId="298"/>
        </pc:sldMkLst>
      </pc:sldChg>
      <pc:sldChg chg="modSp mod">
        <pc:chgData name="Seena Joseph" userId="cf2afdda-3d9d-41a3-a122-1e48d3b244a1" providerId="ADAL" clId="{F7A70E12-3877-4D4C-A24C-E9615A33F207}" dt="2024-09-22T14:13:22.983" v="324"/>
        <pc:sldMkLst>
          <pc:docMk/>
          <pc:sldMk cId="0" sldId="299"/>
        </pc:sldMkLst>
      </pc:sldChg>
      <pc:sldChg chg="modSp mod ord">
        <pc:chgData name="Seena Joseph" userId="cf2afdda-3d9d-41a3-a122-1e48d3b244a1" providerId="ADAL" clId="{F7A70E12-3877-4D4C-A24C-E9615A33F207}" dt="2024-09-22T20:37:49.145" v="1631" actId="403"/>
        <pc:sldMkLst>
          <pc:docMk/>
          <pc:sldMk cId="0" sldId="302"/>
        </pc:sldMkLst>
      </pc:sldChg>
      <pc:sldChg chg="modSp mod ord">
        <pc:chgData name="Seena Joseph" userId="cf2afdda-3d9d-41a3-a122-1e48d3b244a1" providerId="ADAL" clId="{F7A70E12-3877-4D4C-A24C-E9615A33F207}" dt="2024-09-23T11:08:22.434" v="2590" actId="27636"/>
        <pc:sldMkLst>
          <pc:docMk/>
          <pc:sldMk cId="0" sldId="303"/>
        </pc:sldMkLst>
      </pc:sldChg>
      <pc:sldChg chg="modSp mod">
        <pc:chgData name="Seena Joseph" userId="cf2afdda-3d9d-41a3-a122-1e48d3b244a1" providerId="ADAL" clId="{F7A70E12-3877-4D4C-A24C-E9615A33F207}" dt="2024-09-23T10:18:44.168" v="1849" actId="20577"/>
        <pc:sldMkLst>
          <pc:docMk/>
          <pc:sldMk cId="0" sldId="304"/>
        </pc:sldMkLst>
      </pc:sldChg>
      <pc:sldChg chg="modSp mod ord">
        <pc:chgData name="Seena Joseph" userId="cf2afdda-3d9d-41a3-a122-1e48d3b244a1" providerId="ADAL" clId="{F7A70E12-3877-4D4C-A24C-E9615A33F207}" dt="2024-09-22T15:19:55.905" v="1169"/>
        <pc:sldMkLst>
          <pc:docMk/>
          <pc:sldMk cId="0" sldId="306"/>
        </pc:sldMkLst>
      </pc:sldChg>
      <pc:sldChg chg="addSp delSp modSp mod setBg">
        <pc:chgData name="Seena Joseph" userId="cf2afdda-3d9d-41a3-a122-1e48d3b244a1" providerId="ADAL" clId="{F7A70E12-3877-4D4C-A24C-E9615A33F207}" dt="2024-09-23T10:17:38.039" v="1821" actId="20577"/>
        <pc:sldMkLst>
          <pc:docMk/>
          <pc:sldMk cId="1374746828" sldId="345"/>
        </pc:sldMkLst>
      </pc:sldChg>
      <pc:sldChg chg="modSp mod ord">
        <pc:chgData name="Seena Joseph" userId="cf2afdda-3d9d-41a3-a122-1e48d3b244a1" providerId="ADAL" clId="{F7A70E12-3877-4D4C-A24C-E9615A33F207}" dt="2024-09-22T15:24:43.243" v="1184"/>
        <pc:sldMkLst>
          <pc:docMk/>
          <pc:sldMk cId="1767744118" sldId="346"/>
        </pc:sldMkLst>
      </pc:sldChg>
      <pc:sldChg chg="addSp delSp modSp del mod setBg">
        <pc:chgData name="Seena Joseph" userId="cf2afdda-3d9d-41a3-a122-1e48d3b244a1" providerId="ADAL" clId="{F7A70E12-3877-4D4C-A24C-E9615A33F207}" dt="2024-09-22T14:18:24.092" v="362" actId="47"/>
        <pc:sldMkLst>
          <pc:docMk/>
          <pc:sldMk cId="33050409" sldId="348"/>
        </pc:sldMkLst>
      </pc:sldChg>
      <pc:sldChg chg="modSp mod">
        <pc:chgData name="Seena Joseph" userId="cf2afdda-3d9d-41a3-a122-1e48d3b244a1" providerId="ADAL" clId="{F7A70E12-3877-4D4C-A24C-E9615A33F207}" dt="2024-09-22T14:33:28.719" v="630" actId="27636"/>
        <pc:sldMkLst>
          <pc:docMk/>
          <pc:sldMk cId="3182529756" sldId="349"/>
        </pc:sldMkLst>
      </pc:sldChg>
      <pc:sldChg chg="addSp modSp mod ord">
        <pc:chgData name="Seena Joseph" userId="cf2afdda-3d9d-41a3-a122-1e48d3b244a1" providerId="ADAL" clId="{F7A70E12-3877-4D4C-A24C-E9615A33F207}" dt="2024-09-22T15:01:20.924" v="834" actId="692"/>
        <pc:sldMkLst>
          <pc:docMk/>
          <pc:sldMk cId="2444746895" sldId="350"/>
        </pc:sldMkLst>
      </pc:sldChg>
      <pc:sldChg chg="modSp mod ord">
        <pc:chgData name="Seena Joseph" userId="cf2afdda-3d9d-41a3-a122-1e48d3b244a1" providerId="ADAL" clId="{F7A70E12-3877-4D4C-A24C-E9615A33F207}" dt="2024-09-23T10:31:47.620" v="1903"/>
        <pc:sldMkLst>
          <pc:docMk/>
          <pc:sldMk cId="1678550184" sldId="351"/>
        </pc:sldMkLst>
      </pc:sldChg>
      <pc:sldChg chg="modSp mod ord">
        <pc:chgData name="Seena Joseph" userId="cf2afdda-3d9d-41a3-a122-1e48d3b244a1" providerId="ADAL" clId="{F7A70E12-3877-4D4C-A24C-E9615A33F207}" dt="2024-09-23T10:21:06.199" v="1898" actId="5793"/>
        <pc:sldMkLst>
          <pc:docMk/>
          <pc:sldMk cId="0" sldId="352"/>
        </pc:sldMkLst>
      </pc:sldChg>
      <pc:sldChg chg="modSp mod ord">
        <pc:chgData name="Seena Joseph" userId="cf2afdda-3d9d-41a3-a122-1e48d3b244a1" providerId="ADAL" clId="{F7A70E12-3877-4D4C-A24C-E9615A33F207}" dt="2024-09-23T10:19:46.604" v="1856"/>
        <pc:sldMkLst>
          <pc:docMk/>
          <pc:sldMk cId="3359428623" sldId="353"/>
        </pc:sldMkLst>
      </pc:sldChg>
      <pc:sldChg chg="modSp mod ord">
        <pc:chgData name="Seena Joseph" userId="cf2afdda-3d9d-41a3-a122-1e48d3b244a1" providerId="ADAL" clId="{F7A70E12-3877-4D4C-A24C-E9615A33F207}" dt="2024-09-22T15:18:33.553" v="1161" actId="403"/>
        <pc:sldMkLst>
          <pc:docMk/>
          <pc:sldMk cId="4128123360" sldId="354"/>
        </pc:sldMkLst>
      </pc:sldChg>
      <pc:sldChg chg="modSp del mod ord">
        <pc:chgData name="Seena Joseph" userId="cf2afdda-3d9d-41a3-a122-1e48d3b244a1" providerId="ADAL" clId="{F7A70E12-3877-4D4C-A24C-E9615A33F207}" dt="2024-09-23T10:19:37.999" v="1854" actId="47"/>
        <pc:sldMkLst>
          <pc:docMk/>
          <pc:sldMk cId="0" sldId="355"/>
        </pc:sldMkLst>
      </pc:sldChg>
      <pc:sldChg chg="modSp mod">
        <pc:chgData name="Seena Joseph" userId="cf2afdda-3d9d-41a3-a122-1e48d3b244a1" providerId="ADAL" clId="{F7A70E12-3877-4D4C-A24C-E9615A33F207}" dt="2024-09-22T15:27:39.089" v="1334" actId="14100"/>
        <pc:sldMkLst>
          <pc:docMk/>
          <pc:sldMk cId="1316045523" sldId="384"/>
        </pc:sldMkLst>
      </pc:sldChg>
      <pc:sldChg chg="modSp del mod">
        <pc:chgData name="Seena Joseph" userId="cf2afdda-3d9d-41a3-a122-1e48d3b244a1" providerId="ADAL" clId="{F7A70E12-3877-4D4C-A24C-E9615A33F207}" dt="2024-09-22T15:38:02.173" v="1558" actId="47"/>
        <pc:sldMkLst>
          <pc:docMk/>
          <pc:sldMk cId="1802874299" sldId="385"/>
        </pc:sldMkLst>
      </pc:sldChg>
      <pc:sldChg chg="modSp del mod">
        <pc:chgData name="Seena Joseph" userId="cf2afdda-3d9d-41a3-a122-1e48d3b244a1" providerId="ADAL" clId="{F7A70E12-3877-4D4C-A24C-E9615A33F207}" dt="2024-09-22T15:38:09.837" v="1559" actId="47"/>
        <pc:sldMkLst>
          <pc:docMk/>
          <pc:sldMk cId="1527816904" sldId="386"/>
        </pc:sldMkLst>
      </pc:sldChg>
      <pc:sldChg chg="modSp del mod">
        <pc:chgData name="Seena Joseph" userId="cf2afdda-3d9d-41a3-a122-1e48d3b244a1" providerId="ADAL" clId="{F7A70E12-3877-4D4C-A24C-E9615A33F207}" dt="2024-09-22T15:38:11.839" v="1560" actId="47"/>
        <pc:sldMkLst>
          <pc:docMk/>
          <pc:sldMk cId="3247006065" sldId="387"/>
        </pc:sldMkLst>
      </pc:sldChg>
      <pc:sldChg chg="modSp del mod">
        <pc:chgData name="Seena Joseph" userId="cf2afdda-3d9d-41a3-a122-1e48d3b244a1" providerId="ADAL" clId="{F7A70E12-3877-4D4C-A24C-E9615A33F207}" dt="2024-09-22T15:38:17.150" v="1561" actId="47"/>
        <pc:sldMkLst>
          <pc:docMk/>
          <pc:sldMk cId="2552585169" sldId="388"/>
        </pc:sldMkLst>
      </pc:sldChg>
      <pc:sldChg chg="modSp del mod">
        <pc:chgData name="Seena Joseph" userId="cf2afdda-3d9d-41a3-a122-1e48d3b244a1" providerId="ADAL" clId="{F7A70E12-3877-4D4C-A24C-E9615A33F207}" dt="2024-09-22T15:38:18.777" v="1562" actId="47"/>
        <pc:sldMkLst>
          <pc:docMk/>
          <pc:sldMk cId="3422999916" sldId="389"/>
        </pc:sldMkLst>
      </pc:sldChg>
      <pc:sldChg chg="modSp mod ord">
        <pc:chgData name="Seena Joseph" userId="cf2afdda-3d9d-41a3-a122-1e48d3b244a1" providerId="ADAL" clId="{F7A70E12-3877-4D4C-A24C-E9615A33F207}" dt="2024-09-23T10:20:06.956" v="1888" actId="20577"/>
        <pc:sldMkLst>
          <pc:docMk/>
          <pc:sldMk cId="3546009554" sldId="390"/>
        </pc:sldMkLst>
      </pc:sldChg>
      <pc:sldChg chg="modSp del mod">
        <pc:chgData name="Seena Joseph" userId="cf2afdda-3d9d-41a3-a122-1e48d3b244a1" providerId="ADAL" clId="{F7A70E12-3877-4D4C-A24C-E9615A33F207}" dt="2024-09-22T15:21:46.222" v="1181" actId="47"/>
        <pc:sldMkLst>
          <pc:docMk/>
          <pc:sldMk cId="3647219510" sldId="391"/>
        </pc:sldMkLst>
      </pc:sldChg>
      <pc:sldChg chg="modSp del mod">
        <pc:chgData name="Seena Joseph" userId="cf2afdda-3d9d-41a3-a122-1e48d3b244a1" providerId="ADAL" clId="{F7A70E12-3877-4D4C-A24C-E9615A33F207}" dt="2024-09-22T15:21:22.120" v="1180" actId="47"/>
        <pc:sldMkLst>
          <pc:docMk/>
          <pc:sldMk cId="0" sldId="392"/>
        </pc:sldMkLst>
      </pc:sldChg>
      <pc:sldChg chg="add del">
        <pc:chgData name="Seena Joseph" userId="cf2afdda-3d9d-41a3-a122-1e48d3b244a1" providerId="ADAL" clId="{F7A70E12-3877-4D4C-A24C-E9615A33F207}" dt="2024-09-22T14:34:02.069" v="633" actId="47"/>
        <pc:sldMkLst>
          <pc:docMk/>
          <pc:sldMk cId="4233113702" sldId="393"/>
        </pc:sldMkLst>
      </pc:sldChg>
      <pc:sldChg chg="modSp add mod">
        <pc:chgData name="Seena Joseph" userId="cf2afdda-3d9d-41a3-a122-1e48d3b244a1" providerId="ADAL" clId="{F7A70E12-3877-4D4C-A24C-E9615A33F207}" dt="2024-09-22T14:42:46.786" v="716" actId="113"/>
        <pc:sldMkLst>
          <pc:docMk/>
          <pc:sldMk cId="1436482094" sldId="394"/>
        </pc:sldMkLst>
      </pc:sldChg>
      <pc:sldChg chg="modSp add mod">
        <pc:chgData name="Seena Joseph" userId="cf2afdda-3d9d-41a3-a122-1e48d3b244a1" providerId="ADAL" clId="{F7A70E12-3877-4D4C-A24C-E9615A33F207}" dt="2024-09-23T10:19:11.021" v="1853" actId="20577"/>
        <pc:sldMkLst>
          <pc:docMk/>
          <pc:sldMk cId="2221558285" sldId="395"/>
        </pc:sldMkLst>
      </pc:sldChg>
      <pc:sldChg chg="modSp add mod">
        <pc:chgData name="Seena Joseph" userId="cf2afdda-3d9d-41a3-a122-1e48d3b244a1" providerId="ADAL" clId="{F7A70E12-3877-4D4C-A24C-E9615A33F207}" dt="2024-09-22T14:42:50.829" v="717" actId="113"/>
        <pc:sldMkLst>
          <pc:docMk/>
          <pc:sldMk cId="1521911478" sldId="396"/>
        </pc:sldMkLst>
      </pc:sldChg>
      <pc:sldChg chg="modSp add mod">
        <pc:chgData name="Seena Joseph" userId="cf2afdda-3d9d-41a3-a122-1e48d3b244a1" providerId="ADAL" clId="{F7A70E12-3877-4D4C-A24C-E9615A33F207}" dt="2024-09-22T14:42:55.436" v="718" actId="113"/>
        <pc:sldMkLst>
          <pc:docMk/>
          <pc:sldMk cId="2143432674" sldId="397"/>
        </pc:sldMkLst>
      </pc:sldChg>
      <pc:sldChg chg="addSp modSp add del mod">
        <pc:chgData name="Seena Joseph" userId="cf2afdda-3d9d-41a3-a122-1e48d3b244a1" providerId="ADAL" clId="{F7A70E12-3877-4D4C-A24C-E9615A33F207}" dt="2024-09-22T14:57:26.422" v="822" actId="47"/>
        <pc:sldMkLst>
          <pc:docMk/>
          <pc:sldMk cId="1613770974" sldId="398"/>
        </pc:sldMkLst>
      </pc:sldChg>
      <pc:sldChg chg="addSp delSp modSp add mod">
        <pc:chgData name="Seena Joseph" userId="cf2afdda-3d9d-41a3-a122-1e48d3b244a1" providerId="ADAL" clId="{F7A70E12-3877-4D4C-A24C-E9615A33F207}" dt="2024-09-22T15:05:01.261" v="944" actId="27636"/>
        <pc:sldMkLst>
          <pc:docMk/>
          <pc:sldMk cId="2613006585" sldId="398"/>
        </pc:sldMkLst>
      </pc:sldChg>
      <pc:sldChg chg="modSp add mod">
        <pc:chgData name="Seena Joseph" userId="cf2afdda-3d9d-41a3-a122-1e48d3b244a1" providerId="ADAL" clId="{F7A70E12-3877-4D4C-A24C-E9615A33F207}" dt="2024-09-22T15:05:18.678" v="950" actId="27636"/>
        <pc:sldMkLst>
          <pc:docMk/>
          <pc:sldMk cId="533679361" sldId="399"/>
        </pc:sldMkLst>
      </pc:sldChg>
      <pc:sldChg chg="modSp add mod">
        <pc:chgData name="Seena Joseph" userId="cf2afdda-3d9d-41a3-a122-1e48d3b244a1" providerId="ADAL" clId="{F7A70E12-3877-4D4C-A24C-E9615A33F207}" dt="2024-09-22T15:14:10.221" v="1086" actId="313"/>
        <pc:sldMkLst>
          <pc:docMk/>
          <pc:sldMk cId="538496433" sldId="400"/>
        </pc:sldMkLst>
      </pc:sldChg>
      <pc:sldChg chg="modSp add mod">
        <pc:chgData name="Seena Joseph" userId="cf2afdda-3d9d-41a3-a122-1e48d3b244a1" providerId="ADAL" clId="{F7A70E12-3877-4D4C-A24C-E9615A33F207}" dt="2024-09-22T15:16:35.836" v="1146" actId="12"/>
        <pc:sldMkLst>
          <pc:docMk/>
          <pc:sldMk cId="3219228977" sldId="401"/>
        </pc:sldMkLst>
      </pc:sldChg>
      <pc:sldChg chg="add del">
        <pc:chgData name="Seena Joseph" userId="cf2afdda-3d9d-41a3-a122-1e48d3b244a1" providerId="ADAL" clId="{F7A70E12-3877-4D4C-A24C-E9615A33F207}" dt="2024-09-22T20:37:28.014" v="1628" actId="47"/>
        <pc:sldMkLst>
          <pc:docMk/>
          <pc:sldMk cId="1428193084" sldId="402"/>
        </pc:sldMkLst>
      </pc:sldChg>
      <pc:sldChg chg="add del">
        <pc:chgData name="Seena Joseph" userId="cf2afdda-3d9d-41a3-a122-1e48d3b244a1" providerId="ADAL" clId="{F7A70E12-3877-4D4C-A24C-E9615A33F207}" dt="2024-09-22T20:37:29.794" v="1629" actId="47"/>
        <pc:sldMkLst>
          <pc:docMk/>
          <pc:sldMk cId="2342350547" sldId="403"/>
        </pc:sldMkLst>
      </pc:sldChg>
      <pc:sldChg chg="modSp add mod">
        <pc:chgData name="Seena Joseph" userId="cf2afdda-3d9d-41a3-a122-1e48d3b244a1" providerId="ADAL" clId="{F7A70E12-3877-4D4C-A24C-E9615A33F207}" dt="2024-09-22T15:04:53.469" v="942" actId="27636"/>
        <pc:sldMkLst>
          <pc:docMk/>
          <pc:sldMk cId="1406942036" sldId="404"/>
        </pc:sldMkLst>
      </pc:sldChg>
      <pc:sldChg chg="modSp add mod">
        <pc:chgData name="Seena Joseph" userId="cf2afdda-3d9d-41a3-a122-1e48d3b244a1" providerId="ADAL" clId="{F7A70E12-3877-4D4C-A24C-E9615A33F207}" dt="2024-09-22T15:07:44.545" v="964" actId="207"/>
        <pc:sldMkLst>
          <pc:docMk/>
          <pc:sldMk cId="1186630708" sldId="405"/>
        </pc:sldMkLst>
      </pc:sldChg>
      <pc:sldChg chg="modSp add mod">
        <pc:chgData name="Seena Joseph" userId="cf2afdda-3d9d-41a3-a122-1e48d3b244a1" providerId="ADAL" clId="{F7A70E12-3877-4D4C-A24C-E9615A33F207}" dt="2024-09-23T10:22:04.510" v="1901" actId="5793"/>
        <pc:sldMkLst>
          <pc:docMk/>
          <pc:sldMk cId="658623868" sldId="406"/>
        </pc:sldMkLst>
      </pc:sldChg>
      <pc:sldChg chg="addSp delSp modSp add mod">
        <pc:chgData name="Seena Joseph" userId="cf2afdda-3d9d-41a3-a122-1e48d3b244a1" providerId="ADAL" clId="{F7A70E12-3877-4D4C-A24C-E9615A33F207}" dt="2024-09-22T15:32:08.443" v="1458" actId="27636"/>
        <pc:sldMkLst>
          <pc:docMk/>
          <pc:sldMk cId="4171440276" sldId="407"/>
        </pc:sldMkLst>
      </pc:sldChg>
      <pc:sldChg chg="addSp modSp add mod">
        <pc:chgData name="Seena Joseph" userId="cf2afdda-3d9d-41a3-a122-1e48d3b244a1" providerId="ADAL" clId="{F7A70E12-3877-4D4C-A24C-E9615A33F207}" dt="2024-09-23T10:21:17.944" v="1900" actId="20577"/>
        <pc:sldMkLst>
          <pc:docMk/>
          <pc:sldMk cId="2957749800" sldId="408"/>
        </pc:sldMkLst>
      </pc:sldChg>
      <pc:sldChg chg="modSp add mod">
        <pc:chgData name="Seena Joseph" userId="cf2afdda-3d9d-41a3-a122-1e48d3b244a1" providerId="ADAL" clId="{F7A70E12-3877-4D4C-A24C-E9615A33F207}" dt="2024-09-23T11:08:11.115" v="2585" actId="20577"/>
        <pc:sldMkLst>
          <pc:docMk/>
          <pc:sldMk cId="2898352962" sldId="409"/>
        </pc:sldMkLst>
      </pc:sldChg>
      <pc:sldChg chg="modSp add mod">
        <pc:chgData name="Seena Joseph" userId="cf2afdda-3d9d-41a3-a122-1e48d3b244a1" providerId="ADAL" clId="{F7A70E12-3877-4D4C-A24C-E9615A33F207}" dt="2024-09-23T11:10:11.138" v="2726" actId="6549"/>
        <pc:sldMkLst>
          <pc:docMk/>
          <pc:sldMk cId="2372457575" sldId="410"/>
        </pc:sldMkLst>
      </pc:sldChg>
      <pc:sldMasterChg chg="setBg">
        <pc:chgData name="Seena Joseph" userId="cf2afdda-3d9d-41a3-a122-1e48d3b244a1" providerId="ADAL" clId="{F7A70E12-3877-4D4C-A24C-E9615A33F207}" dt="2024-09-22T14:07:56.068" v="219"/>
        <pc:sldMasterMkLst>
          <pc:docMk/>
          <pc:sldMasterMk cId="1055971746" sldId="2147483872"/>
        </pc:sldMasterMkLst>
      </pc:sldMasterChg>
      <pc:sldMasterChg chg="setBg">
        <pc:chgData name="Seena Joseph" userId="cf2afdda-3d9d-41a3-a122-1e48d3b244a1" providerId="ADAL" clId="{F7A70E12-3877-4D4C-A24C-E9615A33F207}" dt="2024-09-22T14:08:05.426" v="221"/>
        <pc:sldMasterMkLst>
          <pc:docMk/>
          <pc:sldMasterMk cId="1359523223" sldId="2147483890"/>
        </pc:sldMasterMkLst>
      </pc:sldMasterChg>
    </pc:docChg>
  </pc:docChgLst>
  <pc:docChgLst>
    <pc:chgData name="Seena Joseph" userId="cf2afdda-3d9d-41a3-a122-1e48d3b244a1" providerId="ADAL" clId="{7664AA65-5F3D-488B-AD86-76862EECBB62}"/>
    <pc:docChg chg="modSld">
      <pc:chgData name="Seena Joseph" userId="cf2afdda-3d9d-41a3-a122-1e48d3b244a1" providerId="ADAL" clId="{7664AA65-5F3D-488B-AD86-76862EECBB62}" dt="2025-02-19T12:03:53.371" v="17" actId="20577"/>
      <pc:docMkLst>
        <pc:docMk/>
      </pc:docMkLst>
      <pc:sldChg chg="modSp mod">
        <pc:chgData name="Seena Joseph" userId="cf2afdda-3d9d-41a3-a122-1e48d3b244a1" providerId="ADAL" clId="{7664AA65-5F3D-488B-AD86-76862EECBB62}" dt="2025-02-19T12:03:53.371" v="17" actId="20577"/>
        <pc:sldMkLst>
          <pc:docMk/>
          <pc:sldMk cId="3725665139" sldId="412"/>
        </pc:sldMkLst>
        <pc:spChg chg="mod">
          <ac:chgData name="Seena Joseph" userId="cf2afdda-3d9d-41a3-a122-1e48d3b244a1" providerId="ADAL" clId="{7664AA65-5F3D-488B-AD86-76862EECBB62}" dt="2025-02-19T12:03:53.371" v="17" actId="20577"/>
          <ac:spMkLst>
            <pc:docMk/>
            <pc:sldMk cId="3725665139" sldId="412"/>
            <ac:spMk id="3" creationId="{00000000-0000-0000-0000-000000000000}"/>
          </ac:spMkLst>
        </pc:spChg>
      </pc:sldChg>
    </pc:docChg>
  </pc:docChgLst>
  <pc:docChgLst>
    <pc:chgData name="Seena Joseph" userId="cf2afdda-3d9d-41a3-a122-1e48d3b244a1" providerId="ADAL" clId="{2DE93951-20F0-4118-AEDF-4E425C28A33D}"/>
    <pc:docChg chg="undo redo custSel addSld delSld modSld sldOrd">
      <pc:chgData name="Seena Joseph" userId="cf2afdda-3d9d-41a3-a122-1e48d3b244a1" providerId="ADAL" clId="{2DE93951-20F0-4118-AEDF-4E425C28A33D}" dt="2024-09-25T11:30:26.421" v="4690"/>
      <pc:docMkLst>
        <pc:docMk/>
      </pc:docMkLst>
      <pc:sldChg chg="modSp mod">
        <pc:chgData name="Seena Joseph" userId="cf2afdda-3d9d-41a3-a122-1e48d3b244a1" providerId="ADAL" clId="{2DE93951-20F0-4118-AEDF-4E425C28A33D}" dt="2024-09-24T10:43:35.770" v="38" actId="113"/>
        <pc:sldMkLst>
          <pc:docMk/>
          <pc:sldMk cId="0" sldId="257"/>
        </pc:sldMkLst>
      </pc:sldChg>
      <pc:sldChg chg="del">
        <pc:chgData name="Seena Joseph" userId="cf2afdda-3d9d-41a3-a122-1e48d3b244a1" providerId="ADAL" clId="{2DE93951-20F0-4118-AEDF-4E425C28A33D}" dt="2024-09-24T14:35:53.853" v="3972" actId="47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2DE93951-20F0-4118-AEDF-4E425C28A33D}" dt="2024-09-24T21:52:40.194" v="4434" actId="20577"/>
        <pc:sldMkLst>
          <pc:docMk/>
          <pc:sldMk cId="0" sldId="297"/>
        </pc:sldMkLst>
      </pc:sldChg>
      <pc:sldChg chg="modSp mod">
        <pc:chgData name="Seena Joseph" userId="cf2afdda-3d9d-41a3-a122-1e48d3b244a1" providerId="ADAL" clId="{2DE93951-20F0-4118-AEDF-4E425C28A33D}" dt="2024-09-24T21:44:35.530" v="4389" actId="27636"/>
        <pc:sldMkLst>
          <pc:docMk/>
          <pc:sldMk cId="0" sldId="298"/>
        </pc:sldMkLst>
      </pc:sldChg>
      <pc:sldChg chg="modSp mod">
        <pc:chgData name="Seena Joseph" userId="cf2afdda-3d9d-41a3-a122-1e48d3b244a1" providerId="ADAL" clId="{2DE93951-20F0-4118-AEDF-4E425C28A33D}" dt="2024-09-24T21:44:43.497" v="4397" actId="27636"/>
        <pc:sldMkLst>
          <pc:docMk/>
          <pc:sldMk cId="0" sldId="299"/>
        </pc:sldMkLst>
      </pc:sldChg>
      <pc:sldChg chg="modSp mod ord">
        <pc:chgData name="Seena Joseph" userId="cf2afdda-3d9d-41a3-a122-1e48d3b244a1" providerId="ADAL" clId="{2DE93951-20F0-4118-AEDF-4E425C28A33D}" dt="2024-09-24T21:02:26.734" v="4048" actId="404"/>
        <pc:sldMkLst>
          <pc:docMk/>
          <pc:sldMk cId="0" sldId="302"/>
        </pc:sldMkLst>
      </pc:sldChg>
      <pc:sldChg chg="del">
        <pc:chgData name="Seena Joseph" userId="cf2afdda-3d9d-41a3-a122-1e48d3b244a1" providerId="ADAL" clId="{2DE93951-20F0-4118-AEDF-4E425C28A33D}" dt="2024-09-24T21:07:30.191" v="4066" actId="47"/>
        <pc:sldMkLst>
          <pc:docMk/>
          <pc:sldMk cId="0" sldId="303"/>
        </pc:sldMkLst>
      </pc:sldChg>
      <pc:sldChg chg="addSp modSp mod">
        <pc:chgData name="Seena Joseph" userId="cf2afdda-3d9d-41a3-a122-1e48d3b244a1" providerId="ADAL" clId="{2DE93951-20F0-4118-AEDF-4E425C28A33D}" dt="2024-09-24T21:09:32.389" v="4111" actId="5793"/>
        <pc:sldMkLst>
          <pc:docMk/>
          <pc:sldMk cId="0" sldId="304"/>
        </pc:sldMkLst>
      </pc:sldChg>
      <pc:sldChg chg="modSp mod">
        <pc:chgData name="Seena Joseph" userId="cf2afdda-3d9d-41a3-a122-1e48d3b244a1" providerId="ADAL" clId="{2DE93951-20F0-4118-AEDF-4E425C28A33D}" dt="2024-09-25T11:30:26.421" v="4690"/>
        <pc:sldMkLst>
          <pc:docMk/>
          <pc:sldMk cId="0" sldId="306"/>
        </pc:sldMkLst>
      </pc:sldChg>
      <pc:sldChg chg="del">
        <pc:chgData name="Seena Joseph" userId="cf2afdda-3d9d-41a3-a122-1e48d3b244a1" providerId="ADAL" clId="{2DE93951-20F0-4118-AEDF-4E425C28A33D}" dt="2024-09-24T11:00:49.544" v="173" actId="47"/>
        <pc:sldMkLst>
          <pc:docMk/>
          <pc:sldMk cId="1374746828" sldId="345"/>
        </pc:sldMkLst>
      </pc:sldChg>
      <pc:sldChg chg="del">
        <pc:chgData name="Seena Joseph" userId="cf2afdda-3d9d-41a3-a122-1e48d3b244a1" providerId="ADAL" clId="{2DE93951-20F0-4118-AEDF-4E425C28A33D}" dt="2024-09-24T21:07:32.837" v="4070" actId="47"/>
        <pc:sldMkLst>
          <pc:docMk/>
          <pc:sldMk cId="1767744118" sldId="346"/>
        </pc:sldMkLst>
      </pc:sldChg>
      <pc:sldChg chg="del">
        <pc:chgData name="Seena Joseph" userId="cf2afdda-3d9d-41a3-a122-1e48d3b244a1" providerId="ADAL" clId="{2DE93951-20F0-4118-AEDF-4E425C28A33D}" dt="2024-09-24T11:39:39.165" v="2364" actId="47"/>
        <pc:sldMkLst>
          <pc:docMk/>
          <pc:sldMk cId="3182529756" sldId="349"/>
        </pc:sldMkLst>
      </pc:sldChg>
      <pc:sldChg chg="delSp modSp del mod">
        <pc:chgData name="Seena Joseph" userId="cf2afdda-3d9d-41a3-a122-1e48d3b244a1" providerId="ADAL" clId="{2DE93951-20F0-4118-AEDF-4E425C28A33D}" dt="2024-09-24T14:29:05.798" v="3785" actId="47"/>
        <pc:sldMkLst>
          <pc:docMk/>
          <pc:sldMk cId="2444746895" sldId="350"/>
        </pc:sldMkLst>
      </pc:sldChg>
      <pc:sldChg chg="del">
        <pc:chgData name="Seena Joseph" userId="cf2afdda-3d9d-41a3-a122-1e48d3b244a1" providerId="ADAL" clId="{2DE93951-20F0-4118-AEDF-4E425C28A33D}" dt="2024-09-24T21:07:32.316" v="4069" actId="47"/>
        <pc:sldMkLst>
          <pc:docMk/>
          <pc:sldMk cId="1678550184" sldId="351"/>
        </pc:sldMkLst>
      </pc:sldChg>
      <pc:sldChg chg="del">
        <pc:chgData name="Seena Joseph" userId="cf2afdda-3d9d-41a3-a122-1e48d3b244a1" providerId="ADAL" clId="{2DE93951-20F0-4118-AEDF-4E425C28A33D}" dt="2024-09-24T21:07:23.961" v="4061" actId="47"/>
        <pc:sldMkLst>
          <pc:docMk/>
          <pc:sldMk cId="0" sldId="352"/>
        </pc:sldMkLst>
      </pc:sldChg>
      <pc:sldChg chg="del">
        <pc:chgData name="Seena Joseph" userId="cf2afdda-3d9d-41a3-a122-1e48d3b244a1" providerId="ADAL" clId="{2DE93951-20F0-4118-AEDF-4E425C28A33D}" dt="2024-09-24T21:07:22.117" v="4060" actId="47"/>
        <pc:sldMkLst>
          <pc:docMk/>
          <pc:sldMk cId="3359428623" sldId="353"/>
        </pc:sldMkLst>
      </pc:sldChg>
      <pc:sldChg chg="modSp mod ord">
        <pc:chgData name="Seena Joseph" userId="cf2afdda-3d9d-41a3-a122-1e48d3b244a1" providerId="ADAL" clId="{2DE93951-20F0-4118-AEDF-4E425C28A33D}" dt="2024-09-24T14:37:34.784" v="3998"/>
        <pc:sldMkLst>
          <pc:docMk/>
          <pc:sldMk cId="4128123360" sldId="354"/>
        </pc:sldMkLst>
      </pc:sldChg>
      <pc:sldChg chg="del">
        <pc:chgData name="Seena Joseph" userId="cf2afdda-3d9d-41a3-a122-1e48d3b244a1" providerId="ADAL" clId="{2DE93951-20F0-4118-AEDF-4E425C28A33D}" dt="2024-09-24T21:07:26.872" v="4062" actId="47"/>
        <pc:sldMkLst>
          <pc:docMk/>
          <pc:sldMk cId="1316045523" sldId="384"/>
        </pc:sldMkLst>
      </pc:sldChg>
      <pc:sldChg chg="modSp mod ord">
        <pc:chgData name="Seena Joseph" userId="cf2afdda-3d9d-41a3-a122-1e48d3b244a1" providerId="ADAL" clId="{2DE93951-20F0-4118-AEDF-4E425C28A33D}" dt="2024-09-24T21:06:30.709" v="4052"/>
        <pc:sldMkLst>
          <pc:docMk/>
          <pc:sldMk cId="3546009554" sldId="390"/>
        </pc:sldMkLst>
      </pc:sldChg>
      <pc:sldChg chg="addSp delSp modSp mod">
        <pc:chgData name="Seena Joseph" userId="cf2afdda-3d9d-41a3-a122-1e48d3b244a1" providerId="ADAL" clId="{2DE93951-20F0-4118-AEDF-4E425C28A33D}" dt="2024-09-25T11:20:40.274" v="4500" actId="478"/>
        <pc:sldMkLst>
          <pc:docMk/>
          <pc:sldMk cId="1436482094" sldId="394"/>
        </pc:sldMkLst>
      </pc:sldChg>
      <pc:sldChg chg="modSp mod">
        <pc:chgData name="Seena Joseph" userId="cf2afdda-3d9d-41a3-a122-1e48d3b244a1" providerId="ADAL" clId="{2DE93951-20F0-4118-AEDF-4E425C28A33D}" dt="2024-09-24T11:49:49.164" v="3088" actId="20577"/>
        <pc:sldMkLst>
          <pc:docMk/>
          <pc:sldMk cId="2221558285" sldId="395"/>
        </pc:sldMkLst>
      </pc:sldChg>
      <pc:sldChg chg="addSp modSp mod">
        <pc:chgData name="Seena Joseph" userId="cf2afdda-3d9d-41a3-a122-1e48d3b244a1" providerId="ADAL" clId="{2DE93951-20F0-4118-AEDF-4E425C28A33D}" dt="2024-09-24T21:06:50.144" v="4059" actId="20577"/>
        <pc:sldMkLst>
          <pc:docMk/>
          <pc:sldMk cId="1521911478" sldId="396"/>
        </pc:sldMkLst>
      </pc:sldChg>
      <pc:sldChg chg="modSp mod">
        <pc:chgData name="Seena Joseph" userId="cf2afdda-3d9d-41a3-a122-1e48d3b244a1" providerId="ADAL" clId="{2DE93951-20F0-4118-AEDF-4E425C28A33D}" dt="2024-09-24T14:28:02.127" v="3766" actId="20577"/>
        <pc:sldMkLst>
          <pc:docMk/>
          <pc:sldMk cId="2143432674" sldId="397"/>
        </pc:sldMkLst>
      </pc:sldChg>
      <pc:sldChg chg="modSp mod">
        <pc:chgData name="Seena Joseph" userId="cf2afdda-3d9d-41a3-a122-1e48d3b244a1" providerId="ADAL" clId="{2DE93951-20F0-4118-AEDF-4E425C28A33D}" dt="2024-09-24T14:30:09.687" v="3838" actId="15"/>
        <pc:sldMkLst>
          <pc:docMk/>
          <pc:sldMk cId="2613006585" sldId="398"/>
        </pc:sldMkLst>
      </pc:sldChg>
      <pc:sldChg chg="modSp mod">
        <pc:chgData name="Seena Joseph" userId="cf2afdda-3d9d-41a3-a122-1e48d3b244a1" providerId="ADAL" clId="{2DE93951-20F0-4118-AEDF-4E425C28A33D}" dt="2024-09-24T14:31:53.909" v="3866" actId="113"/>
        <pc:sldMkLst>
          <pc:docMk/>
          <pc:sldMk cId="533679361" sldId="399"/>
        </pc:sldMkLst>
      </pc:sldChg>
      <pc:sldChg chg="modSp mod">
        <pc:chgData name="Seena Joseph" userId="cf2afdda-3d9d-41a3-a122-1e48d3b244a1" providerId="ADAL" clId="{2DE93951-20F0-4118-AEDF-4E425C28A33D}" dt="2024-09-24T14:33:31.167" v="3901" actId="27636"/>
        <pc:sldMkLst>
          <pc:docMk/>
          <pc:sldMk cId="538496433" sldId="400"/>
        </pc:sldMkLst>
      </pc:sldChg>
      <pc:sldChg chg="modSp mod">
        <pc:chgData name="Seena Joseph" userId="cf2afdda-3d9d-41a3-a122-1e48d3b244a1" providerId="ADAL" clId="{2DE93951-20F0-4118-AEDF-4E425C28A33D}" dt="2024-09-24T14:35:28.110" v="3971" actId="12"/>
        <pc:sldMkLst>
          <pc:docMk/>
          <pc:sldMk cId="3219228977" sldId="401"/>
        </pc:sldMkLst>
      </pc:sldChg>
      <pc:sldChg chg="modSp mod">
        <pc:chgData name="Seena Joseph" userId="cf2afdda-3d9d-41a3-a122-1e48d3b244a1" providerId="ADAL" clId="{2DE93951-20F0-4118-AEDF-4E425C28A33D}" dt="2024-09-24T14:31:09.873" v="3856" actId="27636"/>
        <pc:sldMkLst>
          <pc:docMk/>
          <pc:sldMk cId="1406942036" sldId="404"/>
        </pc:sldMkLst>
      </pc:sldChg>
      <pc:sldChg chg="modSp mod">
        <pc:chgData name="Seena Joseph" userId="cf2afdda-3d9d-41a3-a122-1e48d3b244a1" providerId="ADAL" clId="{2DE93951-20F0-4118-AEDF-4E425C28A33D}" dt="2024-09-24T14:32:45.646" v="3891" actId="15"/>
        <pc:sldMkLst>
          <pc:docMk/>
          <pc:sldMk cId="1186630708" sldId="405"/>
        </pc:sldMkLst>
      </pc:sldChg>
      <pc:sldChg chg="del">
        <pc:chgData name="Seena Joseph" userId="cf2afdda-3d9d-41a3-a122-1e48d3b244a1" providerId="ADAL" clId="{2DE93951-20F0-4118-AEDF-4E425C28A33D}" dt="2024-09-24T21:07:29.729" v="4065" actId="47"/>
        <pc:sldMkLst>
          <pc:docMk/>
          <pc:sldMk cId="658623868" sldId="406"/>
        </pc:sldMkLst>
      </pc:sldChg>
      <pc:sldChg chg="del">
        <pc:chgData name="Seena Joseph" userId="cf2afdda-3d9d-41a3-a122-1e48d3b244a1" providerId="ADAL" clId="{2DE93951-20F0-4118-AEDF-4E425C28A33D}" dt="2024-09-24T21:07:28.625" v="4063" actId="47"/>
        <pc:sldMkLst>
          <pc:docMk/>
          <pc:sldMk cId="4171440276" sldId="407"/>
        </pc:sldMkLst>
      </pc:sldChg>
      <pc:sldChg chg="del">
        <pc:chgData name="Seena Joseph" userId="cf2afdda-3d9d-41a3-a122-1e48d3b244a1" providerId="ADAL" clId="{2DE93951-20F0-4118-AEDF-4E425C28A33D}" dt="2024-09-24T21:07:29.353" v="4064" actId="47"/>
        <pc:sldMkLst>
          <pc:docMk/>
          <pc:sldMk cId="2957749800" sldId="408"/>
        </pc:sldMkLst>
      </pc:sldChg>
      <pc:sldChg chg="del">
        <pc:chgData name="Seena Joseph" userId="cf2afdda-3d9d-41a3-a122-1e48d3b244a1" providerId="ADAL" clId="{2DE93951-20F0-4118-AEDF-4E425C28A33D}" dt="2024-09-24T21:07:30.888" v="4067" actId="47"/>
        <pc:sldMkLst>
          <pc:docMk/>
          <pc:sldMk cId="2898352962" sldId="409"/>
        </pc:sldMkLst>
      </pc:sldChg>
      <pc:sldChg chg="del">
        <pc:chgData name="Seena Joseph" userId="cf2afdda-3d9d-41a3-a122-1e48d3b244a1" providerId="ADAL" clId="{2DE93951-20F0-4118-AEDF-4E425C28A33D}" dt="2024-09-24T21:07:31.558" v="4068" actId="47"/>
        <pc:sldMkLst>
          <pc:docMk/>
          <pc:sldMk cId="2372457575" sldId="410"/>
        </pc:sldMkLst>
      </pc:sldChg>
      <pc:sldChg chg="modSp add mod">
        <pc:chgData name="Seena Joseph" userId="cf2afdda-3d9d-41a3-a122-1e48d3b244a1" providerId="ADAL" clId="{2DE93951-20F0-4118-AEDF-4E425C28A33D}" dt="2024-09-24T10:51:37.209" v="172" actId="123"/>
        <pc:sldMkLst>
          <pc:docMk/>
          <pc:sldMk cId="3625070537" sldId="411"/>
        </pc:sldMkLst>
      </pc:sldChg>
      <pc:sldChg chg="modSp add del mod">
        <pc:chgData name="Seena Joseph" userId="cf2afdda-3d9d-41a3-a122-1e48d3b244a1" providerId="ADAL" clId="{2DE93951-20F0-4118-AEDF-4E425C28A33D}" dt="2024-09-24T11:06:23.736" v="199" actId="47"/>
        <pc:sldMkLst>
          <pc:docMk/>
          <pc:sldMk cId="564339671" sldId="412"/>
        </pc:sldMkLst>
      </pc:sldChg>
      <pc:sldChg chg="modSp add mod ord">
        <pc:chgData name="Seena Joseph" userId="cf2afdda-3d9d-41a3-a122-1e48d3b244a1" providerId="ADAL" clId="{2DE93951-20F0-4118-AEDF-4E425C28A33D}" dt="2024-09-24T21:09:37.142" v="4113" actId="5793"/>
        <pc:sldMkLst>
          <pc:docMk/>
          <pc:sldMk cId="3725665139" sldId="412"/>
        </pc:sldMkLst>
      </pc:sldChg>
      <pc:sldChg chg="addSp modSp add mod">
        <pc:chgData name="Seena Joseph" userId="cf2afdda-3d9d-41a3-a122-1e48d3b244a1" providerId="ADAL" clId="{2DE93951-20F0-4118-AEDF-4E425C28A33D}" dt="2024-09-24T21:09:22.593" v="4109" actId="14100"/>
        <pc:sldMkLst>
          <pc:docMk/>
          <pc:sldMk cId="3927698903" sldId="413"/>
        </pc:sldMkLst>
      </pc:sldChg>
      <pc:sldChg chg="addSp modSp add mod">
        <pc:chgData name="Seena Joseph" userId="cf2afdda-3d9d-41a3-a122-1e48d3b244a1" providerId="ADAL" clId="{2DE93951-20F0-4118-AEDF-4E425C28A33D}" dt="2024-09-25T11:28:48.249" v="4584" actId="1076"/>
        <pc:sldMkLst>
          <pc:docMk/>
          <pc:sldMk cId="888335160" sldId="414"/>
        </pc:sldMkLst>
      </pc:sldChg>
      <pc:sldChg chg="modSp add mod">
        <pc:chgData name="Seena Joseph" userId="cf2afdda-3d9d-41a3-a122-1e48d3b244a1" providerId="ADAL" clId="{2DE93951-20F0-4118-AEDF-4E425C28A33D}" dt="2024-09-24T14:34:03.300" v="3910" actId="15"/>
        <pc:sldMkLst>
          <pc:docMk/>
          <pc:sldMk cId="2041787805" sldId="415"/>
        </pc:sldMkLst>
      </pc:sldChg>
      <pc:sldChg chg="modSp add mod">
        <pc:chgData name="Seena Joseph" userId="cf2afdda-3d9d-41a3-a122-1e48d3b244a1" providerId="ADAL" clId="{2DE93951-20F0-4118-AEDF-4E425C28A33D}" dt="2024-09-24T21:02:01.421" v="4040" actId="113"/>
        <pc:sldMkLst>
          <pc:docMk/>
          <pc:sldMk cId="2156867343" sldId="416"/>
        </pc:sldMkLst>
      </pc:sldChg>
      <pc:sldChg chg="addSp delSp modSp add mod">
        <pc:chgData name="Seena Joseph" userId="cf2afdda-3d9d-41a3-a122-1e48d3b244a1" providerId="ADAL" clId="{2DE93951-20F0-4118-AEDF-4E425C28A33D}" dt="2024-09-24T21:34:05.142" v="4376" actId="21"/>
        <pc:sldMkLst>
          <pc:docMk/>
          <pc:sldMk cId="1859155585" sldId="417"/>
        </pc:sldMkLst>
      </pc:sldChg>
      <pc:sldChg chg="addSp modSp add mod">
        <pc:chgData name="Seena Joseph" userId="cf2afdda-3d9d-41a3-a122-1e48d3b244a1" providerId="ADAL" clId="{2DE93951-20F0-4118-AEDF-4E425C28A33D}" dt="2024-09-24T21:32:01.083" v="4265" actId="20577"/>
        <pc:sldMkLst>
          <pc:docMk/>
          <pc:sldMk cId="636659445" sldId="418"/>
        </pc:sldMkLst>
      </pc:sldChg>
      <pc:sldChg chg="addSp modSp add mod">
        <pc:chgData name="Seena Joseph" userId="cf2afdda-3d9d-41a3-a122-1e48d3b244a1" providerId="ADAL" clId="{2DE93951-20F0-4118-AEDF-4E425C28A33D}" dt="2024-09-24T21:34:21.205" v="4387" actId="20577"/>
        <pc:sldMkLst>
          <pc:docMk/>
          <pc:sldMk cId="3863658476" sldId="419"/>
        </pc:sldMkLst>
      </pc:sldChg>
      <pc:sldChg chg="addSp modSp add mod ord">
        <pc:chgData name="Seena Joseph" userId="cf2afdda-3d9d-41a3-a122-1e48d3b244a1" providerId="ADAL" clId="{2DE93951-20F0-4118-AEDF-4E425C28A33D}" dt="2024-09-24T21:34:14.269" v="4378" actId="1076"/>
        <pc:sldMkLst>
          <pc:docMk/>
          <pc:sldMk cId="1194407520" sldId="420"/>
        </pc:sldMkLst>
      </pc:sldChg>
      <pc:sldChg chg="modSp add mod">
        <pc:chgData name="Seena Joseph" userId="cf2afdda-3d9d-41a3-a122-1e48d3b244a1" providerId="ADAL" clId="{2DE93951-20F0-4118-AEDF-4E425C28A33D}" dt="2024-09-24T21:51:47.962" v="4416" actId="20577"/>
        <pc:sldMkLst>
          <pc:docMk/>
          <pc:sldMk cId="3906031154" sldId="421"/>
        </pc:sldMkLst>
      </pc:sldChg>
      <pc:sldChg chg="addSp delSp modSp add mod">
        <pc:chgData name="Seena Joseph" userId="cf2afdda-3d9d-41a3-a122-1e48d3b244a1" providerId="ADAL" clId="{2DE93951-20F0-4118-AEDF-4E425C28A33D}" dt="2024-09-25T11:23:11.886" v="4559" actId="14100"/>
        <pc:sldMkLst>
          <pc:docMk/>
          <pc:sldMk cId="662161531" sldId="422"/>
        </pc:sldMkLst>
      </pc:sldChg>
      <pc:sldChg chg="modSp add mod">
        <pc:chgData name="Seena Joseph" userId="cf2afdda-3d9d-41a3-a122-1e48d3b244a1" providerId="ADAL" clId="{2DE93951-20F0-4118-AEDF-4E425C28A33D}" dt="2024-09-25T11:21:16.197" v="4534" actId="14100"/>
        <pc:sldMkLst>
          <pc:docMk/>
          <pc:sldMk cId="3847678448" sldId="423"/>
        </pc:sldMkLst>
      </pc:sldChg>
      <pc:sldChg chg="modSp add mod">
        <pc:chgData name="Seena Joseph" userId="cf2afdda-3d9d-41a3-a122-1e48d3b244a1" providerId="ADAL" clId="{2DE93951-20F0-4118-AEDF-4E425C28A33D}" dt="2024-09-25T11:28:56.457" v="4586" actId="27636"/>
        <pc:sldMkLst>
          <pc:docMk/>
          <pc:sldMk cId="2662321215" sldId="42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2/19/2025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2/19/2025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youtube.com/watch?v=LdzmCzyGoOc&amp;t=1516s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1600" b="1" dirty="0">
                <a:solidFill>
                  <a:srgbClr val="000000"/>
                </a:solidFill>
              </a:rPr>
              <a:t>Working with literature </a:t>
            </a:r>
          </a:p>
          <a:p>
            <a:r>
              <a:rPr lang="en-GB" sz="1600" dirty="0"/>
              <a:t>Dr Seena Joseph &amp; 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1200"/>
              </a:spcBef>
            </a:pPr>
            <a:r>
              <a:rPr lang="en-US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literature review is a systematic, explicit, and repeatable approach for finding, assessing, and synthesizing the current body of completed and documented work done by researchers, academics, and practitioners (Fink, 2019).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Essential component in any type of research.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Ongoing and influences every phase of the research (</a:t>
            </a:r>
            <a:r>
              <a:rPr lang="en-US" sz="1800" cap="none" dirty="0" err="1">
                <a:latin typeface="Arial" panose="020B0604020202020204" pitchFamily="34" charset="0"/>
              </a:rPr>
              <a:t>Majam</a:t>
            </a:r>
            <a:r>
              <a:rPr lang="en-US" sz="1800" cap="none" dirty="0">
                <a:latin typeface="Arial" panose="020B0604020202020204" pitchFamily="34" charset="0"/>
              </a:rPr>
              <a:t> and Theron 2006).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Importance of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400" cap="none" dirty="0"/>
              <a:t> Main strand in  a  well-planned  and  executed  research  process.</a:t>
            </a:r>
          </a:p>
          <a:p>
            <a:r>
              <a:rPr lang="en-US" sz="2400" cap="none" dirty="0"/>
              <a:t>To analyze, interpret, and critically assess the existing body of knowledge.</a:t>
            </a:r>
          </a:p>
          <a:p>
            <a:r>
              <a:rPr lang="en-US" sz="2400" cap="none" dirty="0"/>
              <a:t>To discover the pattern of prior results, breadth and depth of the current knowledge and identify the gap for further exploration (Mohamed </a:t>
            </a:r>
            <a:r>
              <a:rPr lang="en-US" sz="2400" cap="none" dirty="0" err="1"/>
              <a:t>Shaffril</a:t>
            </a:r>
            <a:r>
              <a:rPr lang="en-US" sz="2400" cap="none" dirty="0"/>
              <a:t>, </a:t>
            </a:r>
            <a:r>
              <a:rPr lang="en-US" sz="2400" cap="none" dirty="0" err="1"/>
              <a:t>Samsuddin</a:t>
            </a:r>
            <a:r>
              <a:rPr lang="en-US" sz="2400" cap="none" dirty="0"/>
              <a:t> and Abu </a:t>
            </a:r>
            <a:r>
              <a:rPr lang="en-US" sz="2400" cap="none" dirty="0" err="1"/>
              <a:t>Samah</a:t>
            </a:r>
            <a:r>
              <a:rPr lang="en-US" sz="2400" cap="none" dirty="0"/>
              <a:t> 2021). </a:t>
            </a:r>
          </a:p>
          <a:p>
            <a:r>
              <a:rPr lang="en-US" sz="2400" cap="none" dirty="0"/>
              <a:t>Not a summary, or annotated bibliography.</a:t>
            </a:r>
          </a:p>
          <a:p>
            <a:r>
              <a:rPr lang="en-US" sz="2400" cap="none" dirty="0"/>
              <a:t>Builds up an argument for your particular research.</a:t>
            </a:r>
          </a:p>
          <a:p>
            <a:r>
              <a:rPr lang="en-US" sz="2400" cap="none" dirty="0"/>
              <a:t>For a successful research, the literature needs to be systematically analyzed and effectively evaluated. 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Literature Review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cap="none" dirty="0"/>
              <a:t>The aim of a literature review is to provide the conceptual background to your research topic.</a:t>
            </a:r>
          </a:p>
          <a:p>
            <a:pPr algn="just"/>
            <a:r>
              <a:rPr lang="en-US" sz="2400" cap="none" dirty="0"/>
              <a:t>The review helps you understand the topic under consideration, and provides you with a point of evaluation for your conclusions.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70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1. Data extraction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the area of interest or research problem</a:t>
            </a:r>
          </a:p>
          <a:p>
            <a:pPr lvl="2">
              <a:lnSpc>
                <a:spcPct val="115000"/>
              </a:lnSpc>
            </a:pPr>
            <a:r>
              <a:rPr lang="en-GB" sz="2000" cap="none" dirty="0"/>
              <a:t>This helps the direction and the scope of the review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Use academic databases (IEEE, </a:t>
            </a:r>
            <a:r>
              <a:rPr lang="en-GB" sz="2200" cap="none" dirty="0" err="1"/>
              <a:t>WoS</a:t>
            </a:r>
            <a:r>
              <a:rPr lang="en-GB" sz="2200" cap="none" dirty="0"/>
              <a:t>, Scopus, </a:t>
            </a:r>
            <a:r>
              <a:rPr lang="en-GB" sz="2200" cap="none" dirty="0" err="1"/>
              <a:t>PubMEd</a:t>
            </a:r>
            <a:r>
              <a:rPr lang="en-GB" sz="2200" cap="none" dirty="0"/>
              <a:t>, Semantic </a:t>
            </a:r>
            <a:r>
              <a:rPr lang="en-GB" sz="2200" cap="none"/>
              <a:t>Scholar, Google </a:t>
            </a:r>
            <a:r>
              <a:rPr lang="en-GB" sz="2200" cap="none" dirty="0"/>
              <a:t>Scholar, etc.) to find articles, books and reports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relevant key words and develop a search strategy using identified keywords and Boolean operators (AND, OR, NOT)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Apply filters( time, type of study, language etc.) to narrow the results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2. Evaluate and Select Sources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Skim through abstract and introduction to determine whether an articles is relevant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Consider the publication date to ensure the literature is up-to-date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Evaluate the credibility of sources  (peer-reviewed journal articles, reputable conferences and reports)</a:t>
            </a:r>
          </a:p>
          <a:p>
            <a:pPr lvl="1">
              <a:lnSpc>
                <a:spcPct val="115000"/>
              </a:lnSpc>
            </a:pPr>
            <a:endParaRPr lang="en-GB" sz="2200" cap="none" dirty="0"/>
          </a:p>
          <a:p>
            <a:pPr>
              <a:lnSpc>
                <a:spcPct val="115000"/>
              </a:lnSpc>
            </a:pPr>
            <a:endParaRPr lang="en-GB" sz="2400" cap="none" dirty="0"/>
          </a:p>
          <a:p>
            <a:pPr marL="0" indent="0">
              <a:lnSpc>
                <a:spcPct val="115000"/>
              </a:lnSpc>
              <a:buNone/>
            </a:pPr>
            <a:endParaRPr lang="en-GB" sz="1600" cap="none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665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3. Organize the literature 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Group sources into themes, methodologies, or theoretical frameworks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Create an outline to visualise how different studies relate to each other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Use reference management tools (Mendeley, Zotero, </a:t>
            </a:r>
            <a:r>
              <a:rPr lang="en-US" sz="2200" cap="none" dirty="0" err="1"/>
              <a:t>Refworks</a:t>
            </a:r>
            <a:r>
              <a:rPr lang="en-US" sz="2200" cap="none" dirty="0"/>
              <a:t> or  EndNote) to organize your citations</a:t>
            </a:r>
            <a:endParaRPr lang="en-GB" sz="22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4. </a:t>
            </a:r>
            <a:r>
              <a:rPr lang="en-US" sz="2400" b="1" cap="none" dirty="0"/>
              <a:t>Analyze and Synthesize the Information</a:t>
            </a:r>
            <a:endParaRPr lang="en-GB" sz="2400" b="1" cap="none" dirty="0"/>
          </a:p>
          <a:p>
            <a:pPr lvl="1">
              <a:lnSpc>
                <a:spcPct val="115000"/>
              </a:lnSpc>
            </a:pPr>
            <a:r>
              <a:rPr lang="en-US" sz="2200" cap="none" dirty="0"/>
              <a:t>Summarize each article's key findings, methods, and conclusions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Compare and contrast studies: Look for patterns, trends, and contradictions in the research.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Identify gaps in the literature (areas where there is limited or conflicting information).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" y="7509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2" y="588738"/>
            <a:ext cx="8219256" cy="608062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5. Structure the review 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Introduction: Define the topic, scope, and objectives of the review.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Body: Organize the literature by themes, methodologies, or chronological order, depending on the focus of your review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Conclusion: Summarize the main findings, identify research gaps, and explain how your research will contribute to the field.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6. Writing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Begin writing following the structure outlines above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Ensure to properly cite all the articles that you have reviewed using the citation style, IEEE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Keep the contents concise and focused; avoiding unnecessary details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7. Revise and Proofread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Review your draft for clarity, coherence, and flow.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Ensure that your review presents a logical narrative and clearly shows how the literature connects to your research question.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Double-check citations and references for accuracy</a:t>
            </a:r>
            <a:endParaRPr lang="en-GB" sz="7200" cap="none" dirty="0"/>
          </a:p>
          <a:p>
            <a:pPr marL="457200" lvl="1" indent="0">
              <a:lnSpc>
                <a:spcPct val="115000"/>
              </a:lnSpc>
              <a:buNone/>
            </a:pPr>
            <a:endParaRPr lang="en-GB" sz="20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600" b="1" cap="none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698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and refining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Suggestions to get you thinking and writing</a:t>
            </a:r>
          </a:p>
          <a:p>
            <a:r>
              <a:rPr lang="en-GB" sz="2400" cap="none" dirty="0"/>
              <a:t>Demonstrating your knowledge and familiarity in your subject area.</a:t>
            </a:r>
          </a:p>
          <a:p>
            <a:pPr lvl="1"/>
            <a:r>
              <a:rPr lang="en-GB" sz="2200" cap="none" dirty="0"/>
              <a:t>What are the significant and established themes in your subject or topic?</a:t>
            </a:r>
          </a:p>
          <a:p>
            <a:pPr lvl="1"/>
            <a:r>
              <a:rPr lang="en-GB" sz="2200" cap="none" dirty="0"/>
              <a:t>What are the relevant sources? Why?</a:t>
            </a:r>
          </a:p>
          <a:p>
            <a:pPr lvl="1"/>
            <a:r>
              <a:rPr lang="en-GB" sz="2200" cap="none" dirty="0"/>
              <a:t>What are the recent developments?  Are they significant ?</a:t>
            </a:r>
          </a:p>
          <a:p>
            <a:pPr lvl="1"/>
            <a:r>
              <a:rPr lang="en-GB" sz="2200" cap="none" dirty="0"/>
              <a:t>What are the appropriate method of research ?</a:t>
            </a:r>
          </a:p>
          <a:p>
            <a:r>
              <a:rPr lang="en-GB" sz="2400" cap="none" dirty="0"/>
              <a:t>Your critical analysis</a:t>
            </a:r>
          </a:p>
          <a:p>
            <a:pPr lvl="1"/>
            <a:r>
              <a:rPr lang="en-GB" sz="2200" cap="none" dirty="0"/>
              <a:t>What are the strength of the themes of your chosen topic ?</a:t>
            </a:r>
          </a:p>
          <a:p>
            <a:pPr lvl="1"/>
            <a:r>
              <a:rPr lang="en-GB" sz="2200" cap="none" dirty="0"/>
              <a:t>What evidence that you found to support this ?</a:t>
            </a:r>
          </a:p>
          <a:p>
            <a:pPr lvl="1"/>
            <a:r>
              <a:rPr lang="en-GB" sz="2200" cap="none" dirty="0"/>
              <a:t>What are the gaps in the literature ?</a:t>
            </a:r>
          </a:p>
          <a:p>
            <a:pPr lvl="1"/>
            <a:endParaRPr lang="en-GB" sz="2200" cap="none" dirty="0"/>
          </a:p>
          <a:p>
            <a:pPr marL="0" indent="0">
              <a:buNone/>
            </a:pP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 fontScale="32500" lnSpcReduction="20000"/>
          </a:bodyPr>
          <a:lstStyle/>
          <a:p>
            <a:r>
              <a:rPr lang="en-US" sz="8000" cap="none" dirty="0"/>
              <a:t>Try experimenting with different search terms when using online search tools.</a:t>
            </a:r>
          </a:p>
          <a:p>
            <a:pPr marL="457200" lvl="1" indent="0">
              <a:buNone/>
            </a:pPr>
            <a:r>
              <a:rPr lang="en-US" sz="8000" i="1" dirty="0"/>
              <a:t> 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i="1" dirty="0"/>
              <a:t>(((color image segment*) AND (cluster* OR </a:t>
            </a:r>
            <a:r>
              <a:rPr lang="en-US" sz="8000" i="1" dirty="0" err="1"/>
              <a:t>salien</a:t>
            </a:r>
            <a:r>
              <a:rPr lang="en-US" sz="8000" i="1" dirty="0"/>
              <a:t>*)) OR ( (</a:t>
            </a:r>
            <a:r>
              <a:rPr lang="en-US" sz="8000" i="1" dirty="0" err="1"/>
              <a:t>salien</a:t>
            </a:r>
            <a:r>
              <a:rPr lang="en-US" sz="8000" i="1" dirty="0"/>
              <a:t>* detect*) or (</a:t>
            </a:r>
            <a:r>
              <a:rPr lang="en-US" sz="8000" i="1" dirty="0" err="1"/>
              <a:t>salien</a:t>
            </a:r>
            <a:r>
              <a:rPr lang="en-US" sz="8000" i="1" dirty="0"/>
              <a:t>* segment*)))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cap="none" dirty="0"/>
              <a:t> (“Fake news detection” OR “online fake news” OR “false news” OR (“fake news” AND “social media”) OR (“fake news” AND (“internet” OR “online”))).</a:t>
            </a:r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Always keep an accurate record of all of the sources that you use for your bibliography/reference list</a:t>
            </a:r>
            <a:endParaRPr lang="en-US" sz="8000" cap="none" dirty="0"/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FEBDC65-8374-8A00-7876-ABDA01566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492896"/>
            <a:ext cx="755666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678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Make use of the bibliography in the journal articles or textbooks that you are reading as this can help you to increase the breadth of your literature review.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r>
              <a:rPr lang="en-US" sz="2400" cap="none" dirty="0"/>
              <a:t>Use a reading summary sheet or electronic document to capture the key information and the argument from your sources.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E46942CE-B3B7-A62A-C784-4086C942B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1481" y="2060847"/>
            <a:ext cx="3580879" cy="33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161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/>
          </a:bodyPr>
          <a:lstStyle/>
          <a:p>
            <a:r>
              <a:rPr lang="en-US" sz="1800" cap="none" dirty="0"/>
              <a:t>Create a logical structure for your literature review and the way you have approached it.</a:t>
            </a:r>
          </a:p>
          <a:p>
            <a:pPr lvl="1"/>
            <a:r>
              <a:rPr lang="en-US" cap="none" dirty="0"/>
              <a:t>This structure could be chronological or thematic or another form more suitable for your investigation.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BAD27-EF98-B062-C548-92F5FA6D8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348880"/>
            <a:ext cx="5552654" cy="23509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950DAD-1700-53A5-919C-79362189B6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801750"/>
            <a:ext cx="4900066" cy="215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35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 fontScale="47500" lnSpcReduction="20000"/>
          </a:bodyPr>
          <a:lstStyle/>
          <a:p>
            <a:r>
              <a:rPr lang="en-US" sz="5600" cap="none" dirty="0"/>
              <a:t>Make sure your research voice come through clearly</a:t>
            </a:r>
          </a:p>
          <a:p>
            <a:pPr lvl="1"/>
            <a:r>
              <a:rPr lang="en-US" sz="5600" cap="none" dirty="0"/>
              <a:t>Think about how you have developed your views</a:t>
            </a:r>
          </a:p>
          <a:p>
            <a:pPr lvl="1"/>
            <a:r>
              <a:rPr lang="en-US" sz="5600" cap="none" dirty="0"/>
              <a:t>What evidence convinced you?</a:t>
            </a:r>
          </a:p>
          <a:p>
            <a:r>
              <a:rPr lang="en-US" sz="5600" cap="none" dirty="0"/>
              <a:t>Be selective</a:t>
            </a:r>
          </a:p>
          <a:p>
            <a:pPr lvl="1"/>
            <a:r>
              <a:rPr lang="en-US" sz="5600" cap="none" dirty="0"/>
              <a:t>Choose a selection from everything you have read</a:t>
            </a:r>
          </a:p>
          <a:p>
            <a:pPr lvl="1"/>
            <a:r>
              <a:rPr lang="en-US" sz="5600" cap="none" dirty="0"/>
              <a:t>Check the relevance of the selected sources to your topic and research questions </a:t>
            </a:r>
          </a:p>
          <a:p>
            <a:pPr lvl="1"/>
            <a:r>
              <a:rPr lang="en-US" sz="5600" cap="none" dirty="0"/>
              <a:t>Limit the amount of descriptive reporting</a:t>
            </a:r>
          </a:p>
          <a:p>
            <a:r>
              <a:rPr lang="en-US" sz="5600" cap="none" dirty="0"/>
              <a:t>Make summary of the key elements of your review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21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SCISPACE</a:t>
            </a:r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75578A-E774-386B-B18F-01E9256F28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1052736"/>
            <a:ext cx="1009317" cy="8881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18221C-98A2-FBE4-F74E-80C814D885D8}"/>
              </a:ext>
            </a:extLst>
          </p:cNvPr>
          <p:cNvSpPr txBox="1"/>
          <p:nvPr/>
        </p:nvSpPr>
        <p:spPr>
          <a:xfrm>
            <a:off x="971600" y="2132856"/>
            <a:ext cx="4572000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and understanding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274383-1FB5-2A25-0E24-1C48C48E8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2204864"/>
            <a:ext cx="1686257" cy="8598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C39110-A80B-618A-A90B-C67AEA886F3E}"/>
              </a:ext>
            </a:extLst>
          </p:cNvPr>
          <p:cNvSpPr txBox="1"/>
          <p:nvPr/>
        </p:nvSpPr>
        <p:spPr>
          <a:xfrm>
            <a:off x="971600" y="3190246"/>
            <a:ext cx="45720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Powerdrill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analysis and classifying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5DFCD79-CA2B-D51E-129D-3662BC351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307189"/>
            <a:ext cx="2406417" cy="76822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44F8879-907D-97B7-58EF-C46D475E5DA2}"/>
              </a:ext>
            </a:extLst>
          </p:cNvPr>
          <p:cNvSpPr txBox="1"/>
          <p:nvPr/>
        </p:nvSpPr>
        <p:spPr>
          <a:xfrm>
            <a:off x="971600" y="4394967"/>
            <a:ext cx="489654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ChatGP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 – Synthesis or theory development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89B125D-8642-C442-D654-30519E6C72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483" y="4394967"/>
            <a:ext cx="1093456" cy="12534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F12E604-3DD2-0C23-8794-FA135CCC854B}"/>
              </a:ext>
            </a:extLst>
          </p:cNvPr>
          <p:cNvSpPr txBox="1"/>
          <p:nvPr/>
        </p:nvSpPr>
        <p:spPr>
          <a:xfrm>
            <a:off x="1126340" y="56519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𝐓𝐨𝐩 𝟑 𝐀𝐈 𝐓𝐨𝐨𝐥𝐬 𝐟𝐨𝐫 𝐋𝐢𝐭𝐞𝐫𝐚𝐭𝐮𝐫𝐞 𝐑𝐞𝐯𝐢𝐞𝐰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US" cap="none" dirty="0"/>
              <a:t>Many journal papers can be challenging to read</a:t>
            </a:r>
          </a:p>
          <a:p>
            <a:r>
              <a:rPr lang="en-US" cap="none" dirty="0"/>
              <a:t>If you find a paper hard going try using a </a:t>
            </a:r>
            <a:r>
              <a:rPr lang="en-US" cap="none" dirty="0" err="1"/>
              <a:t>summarising</a:t>
            </a:r>
            <a:r>
              <a:rPr lang="en-US" cap="none" dirty="0"/>
              <a:t>/paraphrasing tool such as </a:t>
            </a:r>
            <a:r>
              <a:rPr lang="en-US" cap="none" dirty="0" err="1"/>
              <a:t>Quillbot</a:t>
            </a:r>
            <a:endParaRPr lang="en-US" cap="none" dirty="0"/>
          </a:p>
          <a:p>
            <a:pPr lvl="1"/>
            <a:r>
              <a:rPr lang="en-US" cap="none" dirty="0"/>
              <a:t>https://quillbot.com/</a:t>
            </a:r>
          </a:p>
          <a:p>
            <a:r>
              <a:rPr lang="en-US" cap="none" dirty="0"/>
              <a:t>You can also put the text of the paper into a normal text </a:t>
            </a:r>
            <a:r>
              <a:rPr lang="en-US" cap="none" dirty="0" err="1"/>
              <a:t>genAI</a:t>
            </a:r>
            <a:r>
              <a:rPr lang="en-US" cap="none" dirty="0"/>
              <a:t> and ask it to </a:t>
            </a:r>
            <a:r>
              <a:rPr lang="en-US" cap="none" dirty="0" err="1"/>
              <a:t>summarise</a:t>
            </a:r>
            <a:r>
              <a:rPr lang="en-US" cap="none" dirty="0"/>
              <a:t> it for you</a:t>
            </a:r>
          </a:p>
          <a:p>
            <a:r>
              <a:rPr lang="en-US" cap="none" dirty="0"/>
              <a:t>In this case you can also ask the </a:t>
            </a:r>
            <a:r>
              <a:rPr lang="en-US" cap="none" dirty="0" err="1"/>
              <a:t>genAI</a:t>
            </a:r>
            <a:r>
              <a:rPr lang="en-US" cap="none" dirty="0"/>
              <a:t> questions about the contents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2/19/2025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 literature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Google works but Google Scholar is better</a:t>
            </a:r>
          </a:p>
          <a:p>
            <a:r>
              <a:rPr lang="en-US" sz="2400" cap="none" dirty="0"/>
              <a:t>Semantic Scholar is significantly better than Google Scholar https://www.semanticscholar.org/ </a:t>
            </a:r>
          </a:p>
          <a:p>
            <a:r>
              <a:rPr lang="en-US" sz="2400" cap="none" dirty="0"/>
              <a:t>AI tool that looks for links between papers and can therefore suggest papers with similar content even if they neither cite or are cited by a given paper</a:t>
            </a:r>
          </a:p>
          <a:p>
            <a:r>
              <a:rPr lang="en-US" sz="2400" cap="none" dirty="0"/>
              <a:t>Library databases</a:t>
            </a:r>
          </a:p>
          <a:p>
            <a:r>
              <a:rPr lang="en-US" sz="2400" cap="none" dirty="0"/>
              <a:t>You are unlikely to find anything you won’t find with Semantic Scholar but using the library search gets you through some paywalls</a:t>
            </a:r>
          </a:p>
          <a:p>
            <a:r>
              <a:rPr lang="en-US" sz="2400" cap="none" dirty="0"/>
              <a:t>Bing Chat will provide links to references with its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Defined as:</a:t>
            </a:r>
          </a:p>
          <a:p>
            <a:pPr lvl="1"/>
            <a:r>
              <a:rPr lang="en-US" sz="2200" cap="none" dirty="0"/>
              <a:t>the acknowledgement of information obtained from a document you have read or the act of quoting text.</a:t>
            </a:r>
          </a:p>
          <a:p>
            <a:r>
              <a:rPr lang="en-US" sz="2400" cap="none" dirty="0"/>
              <a:t>Done by providing the reference to the source of the material.</a:t>
            </a:r>
          </a:p>
          <a:p>
            <a:r>
              <a:rPr lang="en-US" sz="2400" cap="none" dirty="0"/>
              <a:t>The reference allows the reader to find the original source </a:t>
            </a:r>
          </a:p>
          <a:p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Why Referencing?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To </a:t>
            </a:r>
            <a:r>
              <a:rPr lang="en-US" sz="2400" b="1" cap="none" dirty="0"/>
              <a:t>support</a:t>
            </a:r>
            <a:r>
              <a:rPr lang="en-US" sz="2400" cap="none" dirty="0"/>
              <a:t> your statements and arguments</a:t>
            </a:r>
          </a:p>
          <a:p>
            <a:r>
              <a:rPr lang="en-US" sz="2400" cap="none" dirty="0"/>
              <a:t>To give </a:t>
            </a:r>
            <a:r>
              <a:rPr lang="en-US" sz="2400" b="1" cap="none" dirty="0"/>
              <a:t>credit</a:t>
            </a:r>
            <a:r>
              <a:rPr lang="en-US" sz="2400" cap="none" dirty="0"/>
              <a:t> for your sources</a:t>
            </a:r>
          </a:p>
          <a:p>
            <a:pPr lvl="1"/>
            <a:r>
              <a:rPr lang="en-US" sz="2200" cap="none" dirty="0"/>
              <a:t>Would you like people to use your ideas without saying where they got them from?</a:t>
            </a:r>
          </a:p>
          <a:p>
            <a:pPr lvl="1"/>
            <a:r>
              <a:rPr lang="en-US" sz="2200" cap="none" dirty="0"/>
              <a:t>It is </a:t>
            </a:r>
            <a:r>
              <a:rPr lang="en-US" sz="2200" b="1" cap="none" dirty="0"/>
              <a:t>theft</a:t>
            </a:r>
            <a:r>
              <a:rPr lang="en-US" sz="2200" cap="none" dirty="0"/>
              <a:t> to use other peoples ideas as your own!</a:t>
            </a:r>
          </a:p>
          <a:p>
            <a:r>
              <a:rPr lang="en-US" sz="2400" cap="none" dirty="0"/>
              <a:t>To </a:t>
            </a:r>
            <a:r>
              <a:rPr lang="en-US" sz="2400" b="1" cap="none" dirty="0"/>
              <a:t>demonstrate</a:t>
            </a:r>
            <a:r>
              <a:rPr lang="en-US" sz="2400" cap="none" dirty="0"/>
              <a:t> your academic research</a:t>
            </a:r>
          </a:p>
          <a:p>
            <a:r>
              <a:rPr lang="en-US" sz="2400" cap="none" dirty="0"/>
              <a:t>To provide the academic </a:t>
            </a:r>
            <a:r>
              <a:rPr lang="en-US" sz="2400" b="1" cap="none" dirty="0"/>
              <a:t>credibility</a:t>
            </a:r>
            <a:r>
              <a:rPr lang="en-US" sz="2400" cap="none" dirty="0"/>
              <a:t> for your work</a:t>
            </a:r>
          </a:p>
          <a:p>
            <a:r>
              <a:rPr lang="en-US" sz="2400" cap="none" dirty="0"/>
              <a:t>To reassure the reader that your work is not a fairy story that you have created</a:t>
            </a:r>
          </a:p>
          <a:p>
            <a:pPr marL="0" indent="0">
              <a:buNone/>
            </a:pPr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When and Where?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cap="none" dirty="0"/>
              <a:t>Every time </a:t>
            </a:r>
            <a:r>
              <a:rPr lang="en-US" cap="none" dirty="0"/>
              <a:t>you </a:t>
            </a:r>
            <a:r>
              <a:rPr lang="en-US" b="1" cap="none" dirty="0"/>
              <a:t>use</a:t>
            </a:r>
            <a:r>
              <a:rPr lang="en-US" cap="none" dirty="0"/>
              <a:t> someone else’s ideas or words or illustrations, even if you change them a bit!</a:t>
            </a:r>
          </a:p>
          <a:p>
            <a:r>
              <a:rPr lang="en-US" cap="none" dirty="0"/>
              <a:t>When you </a:t>
            </a:r>
            <a:r>
              <a:rPr lang="en-US" b="1" cap="none" dirty="0"/>
              <a:t>copy</a:t>
            </a:r>
            <a:r>
              <a:rPr lang="en-US" cap="none" dirty="0"/>
              <a:t> some lines of </a:t>
            </a:r>
            <a:r>
              <a:rPr lang="en-US" cap="none" dirty="0" err="1"/>
              <a:t>programme</a:t>
            </a:r>
            <a:r>
              <a:rPr lang="en-US" cap="none" dirty="0"/>
              <a:t> code</a:t>
            </a:r>
          </a:p>
          <a:p>
            <a:r>
              <a:rPr lang="en-US" cap="none" dirty="0"/>
              <a:t>Whenever you make an </a:t>
            </a:r>
            <a:r>
              <a:rPr lang="en-US" b="1" cap="none" dirty="0"/>
              <a:t>assertion</a:t>
            </a:r>
            <a:r>
              <a:rPr lang="en-US" cap="none" dirty="0"/>
              <a:t> you need to justify your statements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UWTSD uses the Vancouver numerical referencing system (the IEEE version)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The system uses numbers, in order of appearance in the text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Details on how to reference a wide range of sources using the IEEE style are available in the library’s IEEE Handbook</a:t>
            </a:r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UWTSD guidelines on referencing </a:t>
            </a:r>
            <a:r>
              <a:rPr lang="en-US" sz="2200" cap="none" dirty="0" err="1"/>
              <a:t>genAIs</a:t>
            </a:r>
            <a:endParaRPr lang="en-US" sz="2200" cap="none" dirty="0"/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https://www.uwtsd.ac.uk/library/using-our-libraries/online-library/referencing-handbooks/referencing-ai/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648072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836712"/>
            <a:ext cx="7773339" cy="51068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/>
              <a:t>In-text citation</a:t>
            </a:r>
          </a:p>
          <a:p>
            <a:r>
              <a:rPr lang="en-GB" b="1" cap="none" dirty="0"/>
              <a:t>Sample 1 content: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8B5A8B-7E57-4B61-3A4C-12980CEC0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905" y="1921492"/>
            <a:ext cx="6504647" cy="33353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A7B671-5BCA-4DAB-AEFE-EA6FA1F26BF6}"/>
              </a:ext>
            </a:extLst>
          </p:cNvPr>
          <p:cNvSpPr txBox="1"/>
          <p:nvPr/>
        </p:nvSpPr>
        <p:spPr>
          <a:xfrm>
            <a:off x="323528" y="63532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Extracted from :</a:t>
            </a:r>
          </a:p>
        </p:txBody>
      </p:sp>
    </p:spTree>
    <p:extLst>
      <p:ext uri="{BB962C8B-B14F-4D97-AF65-F5344CB8AC3E}">
        <p14:creationId xmlns:p14="http://schemas.microsoft.com/office/powerpoint/2010/main" val="18591555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06605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537788" y="1599194"/>
            <a:ext cx="8066660" cy="463811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15FDDB-159A-2685-82E6-25D7E44D0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768" y="4671254"/>
            <a:ext cx="6912768" cy="7527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66FC99-F98C-B3F9-C6AF-B3756BB47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934" y="1735129"/>
            <a:ext cx="6971308" cy="7385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2EBBC2-3037-1D6D-FE67-CEA17E41A0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9" y="2614763"/>
            <a:ext cx="6336703" cy="761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171499-399E-6EEF-4FD5-16371E46B1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664" y="3573016"/>
            <a:ext cx="6264696" cy="965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6F0C8F-9D23-F63C-64A1-FA446DE17A77}"/>
              </a:ext>
            </a:extLst>
          </p:cNvPr>
          <p:cNvSpPr txBox="1"/>
          <p:nvPr/>
        </p:nvSpPr>
        <p:spPr>
          <a:xfrm>
            <a:off x="755576" y="5672772"/>
            <a:ext cx="7335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Understand the elements of each type of reference sources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9E9CBD-5846-5352-F813-9363C1736A2F}"/>
              </a:ext>
            </a:extLst>
          </p:cNvPr>
          <p:cNvSpPr txBox="1"/>
          <p:nvPr/>
        </p:nvSpPr>
        <p:spPr>
          <a:xfrm>
            <a:off x="899592" y="111707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36659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720080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404377" y="1066799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2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In-text citation</a:t>
            </a:r>
          </a:p>
          <a:p>
            <a:pPr lvl="1">
              <a:lnSpc>
                <a:spcPct val="130000"/>
              </a:lnSpc>
            </a:pPr>
            <a:endParaRPr lang="en-US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DDF7C7-4FA2-42E2-CCF8-4B76C3375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189" y="1268760"/>
            <a:ext cx="6160260" cy="12088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C3CF2A-6FE5-7632-564D-710230F87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64" y="3626995"/>
            <a:ext cx="7289327" cy="8338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DCB905-19F2-3157-214B-C48A3753A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4693769"/>
            <a:ext cx="7388348" cy="13307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534DB6-DE65-9757-BCF2-29873B338E48}"/>
              </a:ext>
            </a:extLst>
          </p:cNvPr>
          <p:cNvSpPr txBox="1"/>
          <p:nvPr/>
        </p:nvSpPr>
        <p:spPr>
          <a:xfrm>
            <a:off x="404377" y="3092390"/>
            <a:ext cx="5184576" cy="42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63658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1: content extract from</a:t>
            </a:r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r>
              <a:rPr lang="en-US" sz="2200" cap="none" dirty="0"/>
              <a:t>Sample 2 content extracted from</a:t>
            </a:r>
          </a:p>
          <a:p>
            <a:pPr>
              <a:lnSpc>
                <a:spcPct val="130000"/>
              </a:lnSpc>
            </a:pPr>
            <a:endParaRPr lang="en-US" sz="2000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2BEB66-E95B-63C3-CCD5-1C61D4468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102200"/>
            <a:ext cx="6988402" cy="1658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477A61-8C0E-DC69-20E7-D167B1470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2369753"/>
            <a:ext cx="6707621" cy="10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07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Proves that the work has a factual/academic basis</a:t>
            </a:r>
          </a:p>
          <a:p>
            <a:pPr lvl="1"/>
            <a:r>
              <a:rPr lang="en-US" sz="2200" cap="none" dirty="0"/>
              <a:t>Shows the variety of sources you have used </a:t>
            </a:r>
          </a:p>
          <a:p>
            <a:pPr lvl="1"/>
            <a:r>
              <a:rPr lang="en-US" sz="2200" cap="none" dirty="0"/>
              <a:t>Shows that you have used relevant sources</a:t>
            </a:r>
          </a:p>
          <a:p>
            <a:pPr lvl="1"/>
            <a:r>
              <a:rPr lang="en-US" sz="2200" cap="none" dirty="0"/>
              <a:t>Supports the ideas and arguments that you discuss in your work</a:t>
            </a:r>
          </a:p>
          <a:p>
            <a:pPr lvl="1"/>
            <a:r>
              <a:rPr lang="en-US" sz="2200" cap="none" dirty="0"/>
              <a:t>Shows initiative and independent thought</a:t>
            </a:r>
          </a:p>
          <a:p>
            <a:pPr lvl="1"/>
            <a:r>
              <a:rPr lang="en-US" sz="2200" cap="none" dirty="0"/>
              <a:t>Shows depth of reading</a:t>
            </a:r>
          </a:p>
          <a:p>
            <a:pPr lvl="1"/>
            <a:r>
              <a:rPr lang="en-US" sz="2200" cap="none" dirty="0"/>
              <a:t>Shows ability to judge if information read is relevant</a:t>
            </a:r>
          </a:p>
          <a:p>
            <a:pPr lvl="1"/>
            <a:r>
              <a:rPr lang="en-US" sz="2200" b="1" cap="none" dirty="0"/>
              <a:t>Will help you to gain more marks</a:t>
            </a:r>
          </a:p>
        </p:txBody>
      </p:sp>
    </p:spTree>
    <p:extLst>
      <p:ext uri="{BB962C8B-B14F-4D97-AF65-F5344CB8AC3E}">
        <p14:creationId xmlns:p14="http://schemas.microsoft.com/office/powerpoint/2010/main" val="5384964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Allows the reader to identify and retrieve the sources for their own use</a:t>
            </a:r>
          </a:p>
          <a:p>
            <a:pPr lvl="1"/>
            <a:r>
              <a:rPr lang="en-US" sz="2200" cap="none" dirty="0"/>
              <a:t>May be several sources with similar titles</a:t>
            </a:r>
          </a:p>
          <a:p>
            <a:pPr lvl="1"/>
            <a:r>
              <a:rPr lang="en-US" sz="2200" cap="none" dirty="0"/>
              <a:t>Helps tutor to find the information easily</a:t>
            </a:r>
          </a:p>
          <a:p>
            <a:pPr lvl="1"/>
            <a:r>
              <a:rPr lang="en-US" sz="2200" cap="none" dirty="0"/>
              <a:t>Helps you to retrace the sources you have used in the past, for future assignments.</a:t>
            </a:r>
          </a:p>
          <a:p>
            <a:r>
              <a:rPr lang="en-US" sz="2400" cap="none" dirty="0"/>
              <a:t>Avoids plagiarism</a:t>
            </a:r>
            <a:endParaRPr lang="en-US" sz="2200" b="1" cap="none" dirty="0"/>
          </a:p>
        </p:txBody>
      </p:sp>
    </p:spTree>
    <p:extLst>
      <p:ext uri="{BB962C8B-B14F-4D97-AF65-F5344CB8AC3E}">
        <p14:creationId xmlns:p14="http://schemas.microsoft.com/office/powerpoint/2010/main" val="20417878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Software to aid referencing 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Free reference managers</a:t>
            </a:r>
          </a:p>
          <a:p>
            <a:pPr lvl="1"/>
            <a:r>
              <a:rPr lang="en-US" sz="2200" cap="none" dirty="0"/>
              <a:t>Zotero, Mendeley, </a:t>
            </a:r>
            <a:r>
              <a:rPr lang="en-US" sz="2200" cap="none" dirty="0" err="1"/>
              <a:t>Refworks</a:t>
            </a:r>
            <a:endParaRPr lang="en-US" sz="2200" cap="none" dirty="0"/>
          </a:p>
          <a:p>
            <a:pPr marL="0" indent="0">
              <a:buNone/>
            </a:pPr>
            <a:r>
              <a:rPr lang="en-US" sz="2400" cap="none" dirty="0"/>
              <a:t>Other reference managers</a:t>
            </a:r>
          </a:p>
          <a:p>
            <a:r>
              <a:rPr lang="en-US" sz="2400" cap="none" dirty="0"/>
              <a:t>EndNote (web-based EndNote Basic is free)</a:t>
            </a:r>
          </a:p>
          <a:p>
            <a:pPr marL="0" indent="0">
              <a:buNone/>
            </a:pPr>
            <a:r>
              <a:rPr lang="en-US" sz="2400" cap="none" dirty="0"/>
              <a:t>Office 365 has one built-in but you need to learn to use it properly!</a:t>
            </a:r>
          </a:p>
          <a:p>
            <a:r>
              <a:rPr lang="en-US" sz="2400" cap="none" dirty="0"/>
              <a:t>These allow you to build a store of references that can be sorted, searched and automatically inserted into documents</a:t>
            </a:r>
          </a:p>
          <a:p>
            <a:r>
              <a:rPr lang="en-US" sz="2400" cap="none" dirty="0"/>
              <a:t>It takes a little time to set up but can save a lot of time if you use the same references regularly 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US" altLang="zh-CN" sz="2400" cap="none" dirty="0"/>
              <a:t>We expect 75% of your references in your research proposal to be book or journal references – why?</a:t>
            </a:r>
          </a:p>
          <a:p>
            <a:endParaRPr lang="en-US" altLang="zh-CN" sz="2400" cap="none" dirty="0"/>
          </a:p>
          <a:p>
            <a:r>
              <a:rPr lang="en-US" altLang="zh-CN" sz="2400" cap="none" dirty="0"/>
              <a:t>Journal papers are primary sources, normally written by the people who actually did the research</a:t>
            </a:r>
          </a:p>
          <a:p>
            <a:r>
              <a:rPr lang="en-US" altLang="zh-CN" sz="2400" cap="none" dirty="0"/>
              <a:t>Books are, in effect, summaries of large numbers of journal papers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919117" cy="5112568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2800" b="1" cap="none" dirty="0"/>
              <a:t>Step 1 – skim the paper</a:t>
            </a:r>
          </a:p>
          <a:p>
            <a:pPr lvl="1"/>
            <a:r>
              <a:rPr lang="en-US" altLang="zh-CN" sz="2400" cap="none" dirty="0"/>
              <a:t>Read abstract and understand the key elements of the study.</a:t>
            </a:r>
          </a:p>
          <a:p>
            <a:pPr lvl="1"/>
            <a:r>
              <a:rPr lang="en-US" altLang="zh-CN" sz="2400" cap="none" dirty="0"/>
              <a:t>Look at major headings – do they follow the structure just described?</a:t>
            </a:r>
          </a:p>
          <a:p>
            <a:pPr lvl="1"/>
            <a:r>
              <a:rPr lang="en-US" altLang="zh-CN" sz="2400" cap="none" dirty="0"/>
              <a:t>Look up anything you don’t understand</a:t>
            </a:r>
          </a:p>
          <a:p>
            <a:pPr lvl="1"/>
            <a:r>
              <a:rPr lang="en-US" altLang="zh-CN" sz="2400" cap="none" dirty="0"/>
              <a:t>How many tables and figures are there? What kinds are they?</a:t>
            </a:r>
          </a:p>
          <a:p>
            <a:pPr lvl="1"/>
            <a:r>
              <a:rPr lang="en-US" altLang="zh-CN" sz="2400" cap="none" dirty="0"/>
              <a:t>What is the conclusion?</a:t>
            </a:r>
          </a:p>
          <a:p>
            <a:r>
              <a:rPr lang="en-US" altLang="zh-CN" sz="2800" b="1" cap="none" dirty="0"/>
              <a:t>Step 2 – identify the vocabulary</a:t>
            </a:r>
          </a:p>
          <a:p>
            <a:pPr lvl="1"/>
            <a:r>
              <a:rPr lang="en-US" altLang="zh-CN" sz="2400" cap="none" dirty="0"/>
              <a:t>Underline words and phrases you don’t understand</a:t>
            </a:r>
          </a:p>
          <a:p>
            <a:pPr lvl="1"/>
            <a:r>
              <a:rPr lang="en-US" altLang="zh-CN" sz="2400" cap="none" dirty="0"/>
              <a:t>Some phrases will be part of larger concepts; you will get the context for these on the second reading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400" b="1" cap="none" dirty="0"/>
              <a:t>Step 3 – read for comprehension, section by section</a:t>
            </a:r>
          </a:p>
          <a:p>
            <a:pPr lvl="1"/>
            <a:r>
              <a:rPr lang="en-US" sz="2000" cap="none" dirty="0"/>
              <a:t>Take notes as described earlier</a:t>
            </a:r>
          </a:p>
          <a:p>
            <a:pPr lvl="1"/>
            <a:r>
              <a:rPr lang="en-US" sz="2000" cap="none" dirty="0"/>
              <a:t>Take lots of notes on paper and then write up a </a:t>
            </a:r>
            <a:r>
              <a:rPr lang="en-US" sz="2000" cap="none" dirty="0" err="1"/>
              <a:t>summarised</a:t>
            </a:r>
            <a:r>
              <a:rPr lang="en-US" sz="2000" cap="none" dirty="0"/>
              <a:t> form on the computer</a:t>
            </a:r>
          </a:p>
          <a:p>
            <a:pPr lvl="1"/>
            <a:r>
              <a:rPr lang="en-US" sz="2000" cap="none" dirty="0"/>
              <a:t>By the end of this you should be able to explain the paper to a classmate clearly</a:t>
            </a:r>
          </a:p>
          <a:p>
            <a:endParaRPr lang="en-US" sz="2000" cap="none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b="1" cap="none" dirty="0"/>
              <a:t>Step 4 – reflection and criticism</a:t>
            </a:r>
          </a:p>
          <a:p>
            <a:pPr lvl="1"/>
            <a:r>
              <a:rPr lang="en-US" cap="none" dirty="0"/>
              <a:t>Was this the best way to collect data or perform an experiment? </a:t>
            </a:r>
          </a:p>
          <a:p>
            <a:pPr lvl="1"/>
            <a:r>
              <a:rPr lang="en-US" cap="none" dirty="0"/>
              <a:t>Did they perform the experiment/tests correctly?</a:t>
            </a:r>
          </a:p>
          <a:p>
            <a:pPr lvl="1"/>
            <a:r>
              <a:rPr lang="en-US" cap="none" dirty="0"/>
              <a:t>Can you see any patterns or trends in the data that are problems that are not mentioned?</a:t>
            </a:r>
          </a:p>
          <a:p>
            <a:pPr lvl="1"/>
            <a:r>
              <a:rPr lang="en-US" cap="none" dirty="0"/>
              <a:t>Did their data support their conclusions? Are the authors over-</a:t>
            </a:r>
            <a:r>
              <a:rPr lang="en-US" cap="none" dirty="0" err="1"/>
              <a:t>generalising</a:t>
            </a:r>
            <a:r>
              <a:rPr lang="en-US" cap="none" dirty="0"/>
              <a:t>? Are there any other factors that might be relevant but have not been taken into account?</a:t>
            </a:r>
          </a:p>
          <a:p>
            <a:pPr lvl="1"/>
            <a:r>
              <a:rPr lang="en-US" cap="none" dirty="0"/>
              <a:t>What further questions do you have?</a:t>
            </a:r>
          </a:p>
          <a:p>
            <a:pPr lvl="1"/>
            <a:r>
              <a:rPr lang="en-US" cap="none" dirty="0"/>
              <a:t>What would you suggest that they do next?</a:t>
            </a:r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21568673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dirty="0"/>
              <a:t>How long will this take?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cap="none" dirty="0"/>
              <a:t>Far longer than you expect </a:t>
            </a:r>
          </a:p>
          <a:p>
            <a:r>
              <a:rPr lang="en-US" sz="2000" cap="none" dirty="0"/>
              <a:t>Read papers when you’re wide awake and motivated to read</a:t>
            </a:r>
          </a:p>
          <a:p>
            <a:r>
              <a:rPr lang="en-US" sz="2000" cap="none" dirty="0"/>
              <a:t>If you’re going to break up a paper over several days then make sure to </a:t>
            </a:r>
            <a:r>
              <a:rPr lang="en-US" sz="2000" cap="none" dirty="0" err="1"/>
              <a:t>summarise</a:t>
            </a:r>
            <a:r>
              <a:rPr lang="en-US" sz="2000" cap="none" dirty="0"/>
              <a:t> before continuing each day</a:t>
            </a:r>
          </a:p>
          <a:p>
            <a:r>
              <a:rPr lang="en-US" sz="2000" cap="none" dirty="0"/>
              <a:t>Start a database of all of the papers you have read</a:t>
            </a:r>
          </a:p>
          <a:p>
            <a:r>
              <a:rPr lang="en-US" sz="2000" cap="none" dirty="0"/>
              <a:t>You don’t want to have to look for and read a paper twice</a:t>
            </a:r>
          </a:p>
          <a:p>
            <a:r>
              <a:rPr lang="en-US" sz="2000" i="1" cap="none" dirty="0" err="1"/>
              <a:t>Docear</a:t>
            </a:r>
            <a:r>
              <a:rPr lang="en-US" sz="2000" cap="none" dirty="0"/>
              <a:t> is good for this </a:t>
            </a:r>
            <a:endParaRPr lang="en-US" cap="none" dirty="0"/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39060311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</a:t>
            </a:r>
            <a:r>
              <a:rPr lang="en-GB"/>
              <a:t>: research methods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33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2028</Words>
  <Application>Microsoft Office PowerPoint</Application>
  <PresentationFormat>On-screen Show (4:3)</PresentationFormat>
  <Paragraphs>250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Tw Cen MT</vt:lpstr>
      <vt:lpstr>Droplet</vt:lpstr>
      <vt:lpstr>Essential Research Methods</vt:lpstr>
      <vt:lpstr>Literature review</vt:lpstr>
      <vt:lpstr>Importance of literature review</vt:lpstr>
      <vt:lpstr>Why Literature Review ?</vt:lpstr>
      <vt:lpstr>Literature review process</vt:lpstr>
      <vt:lpstr>Literature review process</vt:lpstr>
      <vt:lpstr>Literature review process</vt:lpstr>
      <vt:lpstr>Developing and refining literature review</vt:lpstr>
      <vt:lpstr>Literature review – top tips</vt:lpstr>
      <vt:lpstr>Literature review – top tips</vt:lpstr>
      <vt:lpstr>Literature review – top tips</vt:lpstr>
      <vt:lpstr>Literature review – top tips</vt:lpstr>
      <vt:lpstr>Literature review – top tips</vt:lpstr>
      <vt:lpstr>TOOLS and Techniques</vt:lpstr>
      <vt:lpstr>Tools and Techniques</vt:lpstr>
      <vt:lpstr>Finding literature </vt:lpstr>
      <vt:lpstr>Citation and referencing</vt:lpstr>
      <vt:lpstr>Why Referencing?</vt:lpstr>
      <vt:lpstr>When and Where?</vt:lpstr>
      <vt:lpstr>referencing</vt:lpstr>
      <vt:lpstr>referencing</vt:lpstr>
      <vt:lpstr>referencing</vt:lpstr>
      <vt:lpstr>referencing</vt:lpstr>
      <vt:lpstr>referencing</vt:lpstr>
      <vt:lpstr>Benefits of Referencing for the Student</vt:lpstr>
      <vt:lpstr>Benefits of Referencing for the Student</vt:lpstr>
      <vt:lpstr>Software to aid referencing </vt:lpstr>
      <vt:lpstr>Why journal papers?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2025-02-19T12:04:00Z</dcterms:modified>
</cp:coreProperties>
</file>