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6" r:id="rId3"/>
    <p:sldId id="293" r:id="rId4"/>
    <p:sldId id="307" r:id="rId5"/>
    <p:sldId id="323" r:id="rId6"/>
    <p:sldId id="308" r:id="rId7"/>
    <p:sldId id="313" r:id="rId8"/>
    <p:sldId id="309" r:id="rId9"/>
    <p:sldId id="310" r:id="rId10"/>
    <p:sldId id="311" r:id="rId11"/>
    <p:sldId id="322" r:id="rId12"/>
    <p:sldId id="324" r:id="rId13"/>
    <p:sldId id="325" r:id="rId14"/>
    <p:sldId id="326" r:id="rId15"/>
    <p:sldId id="327" r:id="rId16"/>
    <p:sldId id="312" r:id="rId17"/>
    <p:sldId id="314" r:id="rId18"/>
    <p:sldId id="297" r:id="rId19"/>
    <p:sldId id="258" r:id="rId20"/>
    <p:sldId id="257" r:id="rId21"/>
    <p:sldId id="295" r:id="rId22"/>
    <p:sldId id="278" r:id="rId23"/>
    <p:sldId id="291" r:id="rId24"/>
    <p:sldId id="292" r:id="rId25"/>
    <p:sldId id="279" r:id="rId26"/>
    <p:sldId id="280" r:id="rId27"/>
    <p:sldId id="262" r:id="rId28"/>
    <p:sldId id="281" r:id="rId29"/>
    <p:sldId id="282" r:id="rId30"/>
    <p:sldId id="283" r:id="rId31"/>
    <p:sldId id="284" r:id="rId32"/>
    <p:sldId id="285" r:id="rId33"/>
    <p:sldId id="286" r:id="rId34"/>
    <p:sldId id="287" r:id="rId35"/>
    <p:sldId id="264" r:id="rId36"/>
    <p:sldId id="321" r:id="rId37"/>
    <p:sldId id="288" r:id="rId38"/>
    <p:sldId id="343" r:id="rId39"/>
    <p:sldId id="345" r:id="rId40"/>
    <p:sldId id="346" r:id="rId41"/>
    <p:sldId id="344" r:id="rId42"/>
    <p:sldId id="347" r:id="rId43"/>
    <p:sldId id="348" r:id="rId44"/>
    <p:sldId id="349" r:id="rId45"/>
    <p:sldId id="350" r:id="rId46"/>
    <p:sldId id="351" r:id="rId47"/>
    <p:sldId id="352" r:id="rId48"/>
    <p:sldId id="353" r:id="rId49"/>
    <p:sldId id="354" r:id="rId50"/>
    <p:sldId id="355" r:id="rId51"/>
    <p:sldId id="267" r:id="rId52"/>
    <p:sldId id="268" r:id="rId53"/>
    <p:sldId id="274" r:id="rId54"/>
    <p:sldId id="318" r:id="rId55"/>
    <p:sldId id="289" r:id="rId56"/>
    <p:sldId id="290" r:id="rId57"/>
    <p:sldId id="266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E2EE44-24E0-C928-91D0-EAFC9D45A32D}" v="29" dt="2025-05-22T11:58:44.454"/>
    <p1510:client id="{C5029B1E-9C74-D059-6C40-9FEEF8B0DAFA}" v="65" dt="2025-05-22T07:56:41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5/10/relationships/revisionInfo" Target="revisionInfo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C5029B1E-9C74-D059-6C40-9FEEF8B0DAFA}"/>
    <pc:docChg chg="modSld sldOrd">
      <pc:chgData name="Moutushi Tanha" userId="S::m.tanha@uwtsd.ac.uk::62f9b1f3-ddcf-45d7-a6a4-b667feecf47e" providerId="AD" clId="Web-{C5029B1E-9C74-D059-6C40-9FEEF8B0DAFA}" dt="2025-05-22T07:56:40.322" v="61"/>
      <pc:docMkLst>
        <pc:docMk/>
      </pc:docMkLst>
      <pc:sldChg chg="ord">
        <pc:chgData name="Moutushi Tanha" userId="S::m.tanha@uwtsd.ac.uk::62f9b1f3-ddcf-45d7-a6a4-b667feecf47e" providerId="AD" clId="Web-{C5029B1E-9C74-D059-6C40-9FEEF8B0DAFA}" dt="2025-05-22T07:56:40.322" v="61"/>
        <pc:sldMkLst>
          <pc:docMk/>
          <pc:sldMk cId="3992535178" sldId="293"/>
        </pc:sldMkLst>
      </pc:sldChg>
      <pc:sldChg chg="modSp">
        <pc:chgData name="Moutushi Tanha" userId="S::m.tanha@uwtsd.ac.uk::62f9b1f3-ddcf-45d7-a6a4-b667feecf47e" providerId="AD" clId="Web-{C5029B1E-9C74-D059-6C40-9FEEF8B0DAFA}" dt="2025-05-22T07:56:36.728" v="60" actId="20577"/>
        <pc:sldMkLst>
          <pc:docMk/>
          <pc:sldMk cId="3712145116" sldId="296"/>
        </pc:sldMkLst>
        <pc:spChg chg="mod">
          <ac:chgData name="Moutushi Tanha" userId="S::m.tanha@uwtsd.ac.uk::62f9b1f3-ddcf-45d7-a6a4-b667feecf47e" providerId="AD" clId="Web-{C5029B1E-9C74-D059-6C40-9FEEF8B0DAFA}" dt="2025-05-22T07:56:36.728" v="60" actId="20577"/>
          <ac:spMkLst>
            <pc:docMk/>
            <pc:sldMk cId="3712145116" sldId="296"/>
            <ac:spMk id="2" creationId="{28D48A2A-537A-36A9-A2EB-29E335CD6DD3}"/>
          </ac:spMkLst>
        </pc:spChg>
        <pc:spChg chg="mod">
          <ac:chgData name="Moutushi Tanha" userId="S::m.tanha@uwtsd.ac.uk::62f9b1f3-ddcf-45d7-a6a4-b667feecf47e" providerId="AD" clId="Web-{C5029B1E-9C74-D059-6C40-9FEEF8B0DAFA}" dt="2025-05-22T07:56:27.196" v="59" actId="20577"/>
          <ac:spMkLst>
            <pc:docMk/>
            <pc:sldMk cId="3712145116" sldId="296"/>
            <ac:spMk id="3" creationId="{3DC4E4D7-7C1C-609A-63AE-15F732E81BF1}"/>
          </ac:spMkLst>
        </pc:spChg>
      </pc:sldChg>
    </pc:docChg>
  </pc:docChgLst>
  <pc:docChgLst>
    <pc:chgData name="Moutushi Tanha" userId="S::m.tanha@uwtsd.ac.uk::62f9b1f3-ddcf-45d7-a6a4-b667feecf47e" providerId="AD" clId="Web-{793DB889-D604-7236-2BD5-414B2A6A3951}"/>
    <pc:docChg chg="delSld modSld sldOrd">
      <pc:chgData name="Moutushi Tanha" userId="S::m.tanha@uwtsd.ac.uk::62f9b1f3-ddcf-45d7-a6a4-b667feecf47e" providerId="AD" clId="Web-{793DB889-D604-7236-2BD5-414B2A6A3951}" dt="2025-05-19T16:06:14.628" v="29" actId="14100"/>
      <pc:docMkLst>
        <pc:docMk/>
      </pc:docMkLst>
      <pc:sldChg chg="ord">
        <pc:chgData name="Moutushi Tanha" userId="S::m.tanha@uwtsd.ac.uk::62f9b1f3-ddcf-45d7-a6a4-b667feecf47e" providerId="AD" clId="Web-{793DB889-D604-7236-2BD5-414B2A6A3951}" dt="2025-05-19T15:39:46.543" v="10"/>
        <pc:sldMkLst>
          <pc:docMk/>
          <pc:sldMk cId="1364209352" sldId="258"/>
        </pc:sldMkLst>
      </pc:sldChg>
      <pc:sldChg chg="del">
        <pc:chgData name="Moutushi Tanha" userId="S::m.tanha@uwtsd.ac.uk::62f9b1f3-ddcf-45d7-a6a4-b667feecf47e" providerId="AD" clId="Web-{793DB889-D604-7236-2BD5-414B2A6A3951}" dt="2025-05-19T15:54:49.049" v="19"/>
        <pc:sldMkLst>
          <pc:docMk/>
          <pc:sldMk cId="4112354596" sldId="263"/>
        </pc:sldMkLst>
      </pc:sldChg>
      <pc:sldChg chg="modSp">
        <pc:chgData name="Moutushi Tanha" userId="S::m.tanha@uwtsd.ac.uk::62f9b1f3-ddcf-45d7-a6a4-b667feecf47e" providerId="AD" clId="Web-{793DB889-D604-7236-2BD5-414B2A6A3951}" dt="2025-05-19T16:06:14.628" v="29" actId="14100"/>
        <pc:sldMkLst>
          <pc:docMk/>
          <pc:sldMk cId="2768274210" sldId="264"/>
        </pc:sldMkLst>
        <pc:picChg chg="mod">
          <ac:chgData name="Moutushi Tanha" userId="S::m.tanha@uwtsd.ac.uk::62f9b1f3-ddcf-45d7-a6a4-b667feecf47e" providerId="AD" clId="Web-{793DB889-D604-7236-2BD5-414B2A6A3951}" dt="2025-05-19T16:06:14.628" v="29" actId="14100"/>
          <ac:picMkLst>
            <pc:docMk/>
            <pc:sldMk cId="2768274210" sldId="264"/>
            <ac:picMk id="3" creationId="{4C29E140-4C4D-2CC1-B963-2BAB9EFD34AE}"/>
          </ac:picMkLst>
        </pc:picChg>
      </pc:sldChg>
      <pc:sldChg chg="del">
        <pc:chgData name="Moutushi Tanha" userId="S::m.tanha@uwtsd.ac.uk::62f9b1f3-ddcf-45d7-a6a4-b667feecf47e" providerId="AD" clId="Web-{793DB889-D604-7236-2BD5-414B2A6A3951}" dt="2025-05-19T15:53:29.672" v="17"/>
        <pc:sldMkLst>
          <pc:docMk/>
          <pc:sldMk cId="480527732" sldId="269"/>
        </pc:sldMkLst>
      </pc:sldChg>
      <pc:sldChg chg="del">
        <pc:chgData name="Moutushi Tanha" userId="S::m.tanha@uwtsd.ac.uk::62f9b1f3-ddcf-45d7-a6a4-b667feecf47e" providerId="AD" clId="Web-{793DB889-D604-7236-2BD5-414B2A6A3951}" dt="2025-05-19T15:53:34.954" v="18"/>
        <pc:sldMkLst>
          <pc:docMk/>
          <pc:sldMk cId="1290839355" sldId="270"/>
        </pc:sldMkLst>
      </pc:sldChg>
      <pc:sldChg chg="del">
        <pc:chgData name="Moutushi Tanha" userId="S::m.tanha@uwtsd.ac.uk::62f9b1f3-ddcf-45d7-a6a4-b667feecf47e" providerId="AD" clId="Web-{793DB889-D604-7236-2BD5-414B2A6A3951}" dt="2025-05-19T15:53:25.735" v="16"/>
        <pc:sldMkLst>
          <pc:docMk/>
          <pc:sldMk cId="93627833" sldId="271"/>
        </pc:sldMkLst>
      </pc:sldChg>
      <pc:sldChg chg="del">
        <pc:chgData name="Moutushi Tanha" userId="S::m.tanha@uwtsd.ac.uk::62f9b1f3-ddcf-45d7-a6a4-b667feecf47e" providerId="AD" clId="Web-{793DB889-D604-7236-2BD5-414B2A6A3951}" dt="2025-05-19T15:53:21.531" v="15"/>
        <pc:sldMkLst>
          <pc:docMk/>
          <pc:sldMk cId="2193127354" sldId="272"/>
        </pc:sldMkLst>
      </pc:sldChg>
      <pc:sldChg chg="del">
        <pc:chgData name="Moutushi Tanha" userId="S::m.tanha@uwtsd.ac.uk::62f9b1f3-ddcf-45d7-a6a4-b667feecf47e" providerId="AD" clId="Web-{793DB889-D604-7236-2BD5-414B2A6A3951}" dt="2025-05-19T15:53:16.969" v="14"/>
        <pc:sldMkLst>
          <pc:docMk/>
          <pc:sldMk cId="771373041" sldId="275"/>
        </pc:sldMkLst>
      </pc:sldChg>
      <pc:sldChg chg="del">
        <pc:chgData name="Moutushi Tanha" userId="S::m.tanha@uwtsd.ac.uk::62f9b1f3-ddcf-45d7-a6a4-b667feecf47e" providerId="AD" clId="Web-{793DB889-D604-7236-2BD5-414B2A6A3951}" dt="2025-05-19T15:53:12.234" v="13"/>
        <pc:sldMkLst>
          <pc:docMk/>
          <pc:sldMk cId="3605228827" sldId="276"/>
        </pc:sldMkLst>
      </pc:sldChg>
      <pc:sldChg chg="ord">
        <pc:chgData name="Moutushi Tanha" userId="S::m.tanha@uwtsd.ac.uk::62f9b1f3-ddcf-45d7-a6a4-b667feecf47e" providerId="AD" clId="Web-{793DB889-D604-7236-2BD5-414B2A6A3951}" dt="2025-05-19T16:05:38.627" v="25"/>
        <pc:sldMkLst>
          <pc:docMk/>
          <pc:sldMk cId="3265760862" sldId="288"/>
        </pc:sldMkLst>
      </pc:sldChg>
      <pc:sldChg chg="del">
        <pc:chgData name="Moutushi Tanha" userId="S::m.tanha@uwtsd.ac.uk::62f9b1f3-ddcf-45d7-a6a4-b667feecf47e" providerId="AD" clId="Web-{793DB889-D604-7236-2BD5-414B2A6A3951}" dt="2025-05-19T15:38:51.261" v="0"/>
        <pc:sldMkLst>
          <pc:docMk/>
          <pc:sldMk cId="3346724425" sldId="298"/>
        </pc:sldMkLst>
      </pc:sldChg>
      <pc:sldChg chg="del">
        <pc:chgData name="Moutushi Tanha" userId="S::m.tanha@uwtsd.ac.uk::62f9b1f3-ddcf-45d7-a6a4-b667feecf47e" providerId="AD" clId="Web-{793DB889-D604-7236-2BD5-414B2A6A3951}" dt="2025-05-19T15:38:55.245" v="1"/>
        <pc:sldMkLst>
          <pc:docMk/>
          <pc:sldMk cId="1174538720" sldId="299"/>
        </pc:sldMkLst>
      </pc:sldChg>
      <pc:sldChg chg="del">
        <pc:chgData name="Moutushi Tanha" userId="S::m.tanha@uwtsd.ac.uk::62f9b1f3-ddcf-45d7-a6a4-b667feecf47e" providerId="AD" clId="Web-{793DB889-D604-7236-2BD5-414B2A6A3951}" dt="2025-05-19T15:38:59.433" v="2"/>
        <pc:sldMkLst>
          <pc:docMk/>
          <pc:sldMk cId="4100714286" sldId="300"/>
        </pc:sldMkLst>
      </pc:sldChg>
      <pc:sldChg chg="del">
        <pc:chgData name="Moutushi Tanha" userId="S::m.tanha@uwtsd.ac.uk::62f9b1f3-ddcf-45d7-a6a4-b667feecf47e" providerId="AD" clId="Web-{793DB889-D604-7236-2BD5-414B2A6A3951}" dt="2025-05-19T15:39:03.449" v="3"/>
        <pc:sldMkLst>
          <pc:docMk/>
          <pc:sldMk cId="1337674511" sldId="301"/>
        </pc:sldMkLst>
      </pc:sldChg>
      <pc:sldChg chg="del">
        <pc:chgData name="Moutushi Tanha" userId="S::m.tanha@uwtsd.ac.uk::62f9b1f3-ddcf-45d7-a6a4-b667feecf47e" providerId="AD" clId="Web-{793DB889-D604-7236-2BD5-414B2A6A3951}" dt="2025-05-19T15:39:23.449" v="6"/>
        <pc:sldMkLst>
          <pc:docMk/>
          <pc:sldMk cId="219986518" sldId="302"/>
        </pc:sldMkLst>
      </pc:sldChg>
      <pc:sldChg chg="del">
        <pc:chgData name="Moutushi Tanha" userId="S::m.tanha@uwtsd.ac.uk::62f9b1f3-ddcf-45d7-a6a4-b667feecf47e" providerId="AD" clId="Web-{793DB889-D604-7236-2BD5-414B2A6A3951}" dt="2025-05-19T15:39:11.871" v="4"/>
        <pc:sldMkLst>
          <pc:docMk/>
          <pc:sldMk cId="4102724125" sldId="304"/>
        </pc:sldMkLst>
      </pc:sldChg>
      <pc:sldChg chg="del">
        <pc:chgData name="Moutushi Tanha" userId="S::m.tanha@uwtsd.ac.uk::62f9b1f3-ddcf-45d7-a6a4-b667feecf47e" providerId="AD" clId="Web-{793DB889-D604-7236-2BD5-414B2A6A3951}" dt="2025-05-19T15:39:16.699" v="5"/>
        <pc:sldMkLst>
          <pc:docMk/>
          <pc:sldMk cId="3350557658" sldId="305"/>
        </pc:sldMkLst>
      </pc:sldChg>
      <pc:sldChg chg="del">
        <pc:chgData name="Moutushi Tanha" userId="S::m.tanha@uwtsd.ac.uk::62f9b1f3-ddcf-45d7-a6a4-b667feecf47e" providerId="AD" clId="Web-{793DB889-D604-7236-2BD5-414B2A6A3951}" dt="2025-05-19T15:39:26.996" v="7"/>
        <pc:sldMkLst>
          <pc:docMk/>
          <pc:sldMk cId="1429641876" sldId="306"/>
        </pc:sldMkLst>
      </pc:sldChg>
      <pc:sldChg chg="del">
        <pc:chgData name="Moutushi Tanha" userId="S::m.tanha@uwtsd.ac.uk::62f9b1f3-ddcf-45d7-a6a4-b667feecf47e" providerId="AD" clId="Web-{793DB889-D604-7236-2BD5-414B2A6A3951}" dt="2025-05-19T15:39:34.340" v="8"/>
        <pc:sldMkLst>
          <pc:docMk/>
          <pc:sldMk cId="1833408289" sldId="315"/>
        </pc:sldMkLst>
      </pc:sldChg>
      <pc:sldChg chg="del">
        <pc:chgData name="Moutushi Tanha" userId="S::m.tanha@uwtsd.ac.uk::62f9b1f3-ddcf-45d7-a6a4-b667feecf47e" providerId="AD" clId="Web-{793DB889-D604-7236-2BD5-414B2A6A3951}" dt="2025-05-19T15:39:38.309" v="9"/>
        <pc:sldMkLst>
          <pc:docMk/>
          <pc:sldMk cId="1088596336" sldId="316"/>
        </pc:sldMkLst>
      </pc:sldChg>
      <pc:sldChg chg="del">
        <pc:chgData name="Moutushi Tanha" userId="S::m.tanha@uwtsd.ac.uk::62f9b1f3-ddcf-45d7-a6a4-b667feecf47e" providerId="AD" clId="Web-{793DB889-D604-7236-2BD5-414B2A6A3951}" dt="2025-05-19T15:53:07.140" v="12"/>
        <pc:sldMkLst>
          <pc:docMk/>
          <pc:sldMk cId="2065091917" sldId="319"/>
        </pc:sldMkLst>
      </pc:sldChg>
      <pc:sldChg chg="ord">
        <pc:chgData name="Moutushi Tanha" userId="S::m.tanha@uwtsd.ac.uk::62f9b1f3-ddcf-45d7-a6a4-b667feecf47e" providerId="AD" clId="Web-{793DB889-D604-7236-2BD5-414B2A6A3951}" dt="2025-05-19T15:40:30.748" v="11"/>
        <pc:sldMkLst>
          <pc:docMk/>
          <pc:sldMk cId="2868492642" sldId="321"/>
        </pc:sldMkLst>
      </pc:sldChg>
    </pc:docChg>
  </pc:docChgLst>
  <pc:docChgLst>
    <pc:chgData name="Moutushi Tanha" userId="S::m.tanha@uwtsd.ac.uk::62f9b1f3-ddcf-45d7-a6a4-b667feecf47e" providerId="AD" clId="Web-{01FD4B9F-30AC-AB4D-FB32-71D819367B77}"/>
    <pc:docChg chg="modSld">
      <pc:chgData name="Moutushi Tanha" userId="S::m.tanha@uwtsd.ac.uk::62f9b1f3-ddcf-45d7-a6a4-b667feecf47e" providerId="AD" clId="Web-{01FD4B9F-30AC-AB4D-FB32-71D819367B77}" dt="2025-05-17T18:08:10.106" v="7"/>
      <pc:docMkLst>
        <pc:docMk/>
      </pc:docMkLst>
      <pc:sldChg chg="addSp delSp modSp">
        <pc:chgData name="Moutushi Tanha" userId="S::m.tanha@uwtsd.ac.uk::62f9b1f3-ddcf-45d7-a6a4-b667feecf47e" providerId="AD" clId="Web-{01FD4B9F-30AC-AB4D-FB32-71D819367B77}" dt="2025-05-17T17:52:06.624" v="3"/>
        <pc:sldMkLst>
          <pc:docMk/>
          <pc:sldMk cId="1750748388" sldId="274"/>
        </pc:sldMkLst>
        <pc:spChg chg="add del mod">
          <ac:chgData name="Moutushi Tanha" userId="S::m.tanha@uwtsd.ac.uk::62f9b1f3-ddcf-45d7-a6a4-b667feecf47e" providerId="AD" clId="Web-{01FD4B9F-30AC-AB4D-FB32-71D819367B77}" dt="2025-05-17T17:52:06.624" v="3"/>
          <ac:spMkLst>
            <pc:docMk/>
            <pc:sldMk cId="1750748388" sldId="274"/>
            <ac:spMk id="2" creationId="{8E7803BF-43A1-0206-5A7F-CB7F2193FADD}"/>
          </ac:spMkLst>
        </pc:spChg>
      </pc:sldChg>
      <pc:sldChg chg="addSp modSp mod setBg">
        <pc:chgData name="Moutushi Tanha" userId="S::m.tanha@uwtsd.ac.uk::62f9b1f3-ddcf-45d7-a6a4-b667feecf47e" providerId="AD" clId="Web-{01FD4B9F-30AC-AB4D-FB32-71D819367B77}" dt="2025-05-17T17:55:42.912" v="5"/>
        <pc:sldMkLst>
          <pc:docMk/>
          <pc:sldMk cId="771373041" sldId="275"/>
        </pc:sldMkLst>
        <pc:spChg chg="add">
          <ac:chgData name="Moutushi Tanha" userId="S::m.tanha@uwtsd.ac.uk::62f9b1f3-ddcf-45d7-a6a4-b667feecf47e" providerId="AD" clId="Web-{01FD4B9F-30AC-AB4D-FB32-71D819367B77}" dt="2025-05-17T17:55:42.912" v="5"/>
          <ac:spMkLst>
            <pc:docMk/>
            <pc:sldMk cId="771373041" sldId="27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1FD4B9F-30AC-AB4D-FB32-71D819367B77}" dt="2025-05-17T17:55:42.912" v="5"/>
          <ac:spMkLst>
            <pc:docMk/>
            <pc:sldMk cId="771373041" sldId="27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1FD4B9F-30AC-AB4D-FB32-71D819367B77}" dt="2025-05-17T17:55:42.912" v="5"/>
          <ac:spMkLst>
            <pc:docMk/>
            <pc:sldMk cId="771373041" sldId="27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1FD4B9F-30AC-AB4D-FB32-71D819367B77}" dt="2025-05-17T17:55:42.912" v="5"/>
          <ac:spMkLst>
            <pc:docMk/>
            <pc:sldMk cId="771373041" sldId="27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1FD4B9F-30AC-AB4D-FB32-71D819367B77}" dt="2025-05-17T17:55:42.912" v="5"/>
          <ac:picMkLst>
            <pc:docMk/>
            <pc:sldMk cId="771373041" sldId="275"/>
            <ac:picMk id="2" creationId="{38CD11DD-5157-5561-B57B-C29312970B67}"/>
          </ac:picMkLst>
        </pc:picChg>
      </pc:sldChg>
      <pc:sldChg chg="addSp modSp mod setBg">
        <pc:chgData name="Moutushi Tanha" userId="S::m.tanha@uwtsd.ac.uk::62f9b1f3-ddcf-45d7-a6a4-b667feecf47e" providerId="AD" clId="Web-{01FD4B9F-30AC-AB4D-FB32-71D819367B77}" dt="2025-05-17T18:08:10.106" v="7"/>
        <pc:sldMkLst>
          <pc:docMk/>
          <pc:sldMk cId="3605228827" sldId="276"/>
        </pc:sldMkLst>
        <pc:spChg chg="add">
          <ac:chgData name="Moutushi Tanha" userId="S::m.tanha@uwtsd.ac.uk::62f9b1f3-ddcf-45d7-a6a4-b667feecf47e" providerId="AD" clId="Web-{01FD4B9F-30AC-AB4D-FB32-71D819367B77}" dt="2025-05-17T18:08:10.106" v="7"/>
          <ac:spMkLst>
            <pc:docMk/>
            <pc:sldMk cId="3605228827" sldId="27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1FD4B9F-30AC-AB4D-FB32-71D819367B77}" dt="2025-05-17T18:08:10.106" v="7"/>
          <ac:spMkLst>
            <pc:docMk/>
            <pc:sldMk cId="3605228827" sldId="27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1FD4B9F-30AC-AB4D-FB32-71D819367B77}" dt="2025-05-17T18:08:10.106" v="7"/>
          <ac:spMkLst>
            <pc:docMk/>
            <pc:sldMk cId="3605228827" sldId="27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1FD4B9F-30AC-AB4D-FB32-71D819367B77}" dt="2025-05-17T18:08:10.106" v="7"/>
          <ac:spMkLst>
            <pc:docMk/>
            <pc:sldMk cId="3605228827" sldId="27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1FD4B9F-30AC-AB4D-FB32-71D819367B77}" dt="2025-05-17T18:08:10.106" v="7"/>
          <ac:picMkLst>
            <pc:docMk/>
            <pc:sldMk cId="3605228827" sldId="276"/>
            <ac:picMk id="2" creationId="{B67C5296-C4A5-E077-BAD0-3658C447AD83}"/>
          </ac:picMkLst>
        </pc:picChg>
      </pc:sldChg>
    </pc:docChg>
  </pc:docChgLst>
  <pc:docChgLst>
    <pc:chgData name="Moutushi Tanha" userId="S::m.tanha@uwtsd.ac.uk::62f9b1f3-ddcf-45d7-a6a4-b667feecf47e" providerId="AD" clId="Web-{36E2EE44-24E0-C928-91D0-EAFC9D45A32D}"/>
    <pc:docChg chg="addSld delSld sldOrd">
      <pc:chgData name="Moutushi Tanha" userId="S::m.tanha@uwtsd.ac.uk::62f9b1f3-ddcf-45d7-a6a4-b667feecf47e" providerId="AD" clId="Web-{36E2EE44-24E0-C928-91D0-EAFC9D45A32D}" dt="2025-05-22T11:58:44.454" v="28"/>
      <pc:docMkLst>
        <pc:docMk/>
      </pc:docMkLst>
      <pc:sldChg chg="ord">
        <pc:chgData name="Moutushi Tanha" userId="S::m.tanha@uwtsd.ac.uk::62f9b1f3-ddcf-45d7-a6a4-b667feecf47e" providerId="AD" clId="Web-{36E2EE44-24E0-C928-91D0-EAFC9D45A32D}" dt="2025-05-22T11:58:44.454" v="28"/>
        <pc:sldMkLst>
          <pc:docMk/>
          <pc:sldMk cId="2889779827" sldId="266"/>
        </pc:sldMkLst>
      </pc:sldChg>
      <pc:sldChg chg="ord">
        <pc:chgData name="Moutushi Tanha" userId="S::m.tanha@uwtsd.ac.uk::62f9b1f3-ddcf-45d7-a6a4-b667feecf47e" providerId="AD" clId="Web-{36E2EE44-24E0-C928-91D0-EAFC9D45A32D}" dt="2025-05-22T11:54:38.072" v="10"/>
        <pc:sldMkLst>
          <pc:docMk/>
          <pc:sldMk cId="2000011242" sldId="289"/>
        </pc:sldMkLst>
      </pc:sldChg>
      <pc:sldChg chg="ord">
        <pc:chgData name="Moutushi Tanha" userId="S::m.tanha@uwtsd.ac.uk::62f9b1f3-ddcf-45d7-a6a4-b667feecf47e" providerId="AD" clId="Web-{36E2EE44-24E0-C928-91D0-EAFC9D45A32D}" dt="2025-05-22T11:55:45.417" v="16"/>
        <pc:sldMkLst>
          <pc:docMk/>
          <pc:sldMk cId="605744491" sldId="290"/>
        </pc:sldMkLst>
      </pc:sldChg>
      <pc:sldChg chg="add">
        <pc:chgData name="Moutushi Tanha" userId="S::m.tanha@uwtsd.ac.uk::62f9b1f3-ddcf-45d7-a6a4-b667feecf47e" providerId="AD" clId="Web-{36E2EE44-24E0-C928-91D0-EAFC9D45A32D}" dt="2025-05-22T11:53:03.194" v="0"/>
        <pc:sldMkLst>
          <pc:docMk/>
          <pc:sldMk cId="3963893979" sldId="343"/>
        </pc:sldMkLst>
      </pc:sldChg>
      <pc:sldChg chg="add">
        <pc:chgData name="Moutushi Tanha" userId="S::m.tanha@uwtsd.ac.uk::62f9b1f3-ddcf-45d7-a6a4-b667feecf47e" providerId="AD" clId="Web-{36E2EE44-24E0-C928-91D0-EAFC9D45A32D}" dt="2025-05-22T11:54:35.337" v="9"/>
        <pc:sldMkLst>
          <pc:docMk/>
          <pc:sldMk cId="2134887149" sldId="344"/>
        </pc:sldMkLst>
      </pc:sldChg>
      <pc:sldChg chg="add ord">
        <pc:chgData name="Moutushi Tanha" userId="S::m.tanha@uwtsd.ac.uk::62f9b1f3-ddcf-45d7-a6a4-b667feecf47e" providerId="AD" clId="Web-{36E2EE44-24E0-C928-91D0-EAFC9D45A32D}" dt="2025-05-22T11:53:28.913" v="3"/>
        <pc:sldMkLst>
          <pc:docMk/>
          <pc:sldMk cId="2267876555" sldId="345"/>
        </pc:sldMkLst>
      </pc:sldChg>
      <pc:sldChg chg="add">
        <pc:chgData name="Moutushi Tanha" userId="S::m.tanha@uwtsd.ac.uk::62f9b1f3-ddcf-45d7-a6a4-b667feecf47e" providerId="AD" clId="Web-{36E2EE44-24E0-C928-91D0-EAFC9D45A32D}" dt="2025-05-22T11:53:49.554" v="5"/>
        <pc:sldMkLst>
          <pc:docMk/>
          <pc:sldMk cId="190984548" sldId="346"/>
        </pc:sldMkLst>
      </pc:sldChg>
      <pc:sldChg chg="add del">
        <pc:chgData name="Moutushi Tanha" userId="S::m.tanha@uwtsd.ac.uk::62f9b1f3-ddcf-45d7-a6a4-b667feecf47e" providerId="AD" clId="Web-{36E2EE44-24E0-C928-91D0-EAFC9D45A32D}" dt="2025-05-22T11:54:18.508" v="8"/>
        <pc:sldMkLst>
          <pc:docMk/>
          <pc:sldMk cId="397473473" sldId="347"/>
        </pc:sldMkLst>
      </pc:sldChg>
      <pc:sldChg chg="add">
        <pc:chgData name="Moutushi Tanha" userId="S::m.tanha@uwtsd.ac.uk::62f9b1f3-ddcf-45d7-a6a4-b667feecf47e" providerId="AD" clId="Web-{36E2EE44-24E0-C928-91D0-EAFC9D45A32D}" dt="2025-05-22T11:55:00.135" v="11"/>
        <pc:sldMkLst>
          <pc:docMk/>
          <pc:sldMk cId="714434951" sldId="347"/>
        </pc:sldMkLst>
      </pc:sldChg>
      <pc:sldChg chg="add">
        <pc:chgData name="Moutushi Tanha" userId="S::m.tanha@uwtsd.ac.uk::62f9b1f3-ddcf-45d7-a6a4-b667feecf47e" providerId="AD" clId="Web-{36E2EE44-24E0-C928-91D0-EAFC9D45A32D}" dt="2025-05-22T11:55:23.323" v="13"/>
        <pc:sldMkLst>
          <pc:docMk/>
          <pc:sldMk cId="2950283719" sldId="348"/>
        </pc:sldMkLst>
      </pc:sldChg>
      <pc:sldChg chg="add">
        <pc:chgData name="Moutushi Tanha" userId="S::m.tanha@uwtsd.ac.uk::62f9b1f3-ddcf-45d7-a6a4-b667feecf47e" providerId="AD" clId="Web-{36E2EE44-24E0-C928-91D0-EAFC9D45A32D}" dt="2025-05-22T11:55:42.605" v="15"/>
        <pc:sldMkLst>
          <pc:docMk/>
          <pc:sldMk cId="2196461279" sldId="349"/>
        </pc:sldMkLst>
      </pc:sldChg>
      <pc:sldChg chg="add">
        <pc:chgData name="Moutushi Tanha" userId="S::m.tanha@uwtsd.ac.uk::62f9b1f3-ddcf-45d7-a6a4-b667feecf47e" providerId="AD" clId="Web-{36E2EE44-24E0-C928-91D0-EAFC9D45A32D}" dt="2025-05-22T11:56:11.840" v="17"/>
        <pc:sldMkLst>
          <pc:docMk/>
          <pc:sldMk cId="3646333871" sldId="350"/>
        </pc:sldMkLst>
      </pc:sldChg>
      <pc:sldChg chg="add">
        <pc:chgData name="Moutushi Tanha" userId="S::m.tanha@uwtsd.ac.uk::62f9b1f3-ddcf-45d7-a6a4-b667feecf47e" providerId="AD" clId="Web-{36E2EE44-24E0-C928-91D0-EAFC9D45A32D}" dt="2025-05-22T11:56:30.169" v="19"/>
        <pc:sldMkLst>
          <pc:docMk/>
          <pc:sldMk cId="2175941730" sldId="351"/>
        </pc:sldMkLst>
      </pc:sldChg>
      <pc:sldChg chg="add">
        <pc:chgData name="Moutushi Tanha" userId="S::m.tanha@uwtsd.ac.uk::62f9b1f3-ddcf-45d7-a6a4-b667feecf47e" providerId="AD" clId="Web-{36E2EE44-24E0-C928-91D0-EAFC9D45A32D}" dt="2025-05-22T11:56:49.310" v="21"/>
        <pc:sldMkLst>
          <pc:docMk/>
          <pc:sldMk cId="4039565918" sldId="352"/>
        </pc:sldMkLst>
      </pc:sldChg>
      <pc:sldChg chg="add">
        <pc:chgData name="Moutushi Tanha" userId="S::m.tanha@uwtsd.ac.uk::62f9b1f3-ddcf-45d7-a6a4-b667feecf47e" providerId="AD" clId="Web-{36E2EE44-24E0-C928-91D0-EAFC9D45A32D}" dt="2025-05-22T11:57:11.482" v="23"/>
        <pc:sldMkLst>
          <pc:docMk/>
          <pc:sldMk cId="2116358150" sldId="353"/>
        </pc:sldMkLst>
      </pc:sldChg>
      <pc:sldChg chg="add">
        <pc:chgData name="Moutushi Tanha" userId="S::m.tanha@uwtsd.ac.uk::62f9b1f3-ddcf-45d7-a6a4-b667feecf47e" providerId="AD" clId="Web-{36E2EE44-24E0-C928-91D0-EAFC9D45A32D}" dt="2025-05-22T11:58:03.234" v="25"/>
        <pc:sldMkLst>
          <pc:docMk/>
          <pc:sldMk cId="1356941552" sldId="354"/>
        </pc:sldMkLst>
      </pc:sldChg>
      <pc:sldChg chg="add">
        <pc:chgData name="Moutushi Tanha" userId="S::m.tanha@uwtsd.ac.uk::62f9b1f3-ddcf-45d7-a6a4-b667feecf47e" providerId="AD" clId="Web-{36E2EE44-24E0-C928-91D0-EAFC9D45A32D}" dt="2025-05-22T11:58:40.782" v="27"/>
        <pc:sldMkLst>
          <pc:docMk/>
          <pc:sldMk cId="451207472" sldId="355"/>
        </pc:sldMkLst>
      </pc:sldChg>
    </pc:docChg>
  </pc:docChgLst>
  <pc:docChgLst>
    <pc:chgData name="Moutushi Tanha" userId="S::m.tanha@uwtsd.ac.uk::62f9b1f3-ddcf-45d7-a6a4-b667feecf47e" providerId="AD" clId="Web-{32EC11E4-C08C-2619-452F-B8D8EFE1E452}"/>
    <pc:docChg chg="addSld delSld modSld sldOrd">
      <pc:chgData name="Moutushi Tanha" userId="S::m.tanha@uwtsd.ac.uk::62f9b1f3-ddcf-45d7-a6a4-b667feecf47e" providerId="AD" clId="Web-{32EC11E4-C08C-2619-452F-B8D8EFE1E452}" dt="2025-05-18T11:51:00.054" v="83"/>
      <pc:docMkLst>
        <pc:docMk/>
      </pc:docMkLst>
      <pc:sldChg chg="ord">
        <pc:chgData name="Moutushi Tanha" userId="S::m.tanha@uwtsd.ac.uk::62f9b1f3-ddcf-45d7-a6a4-b667feecf47e" providerId="AD" clId="Web-{32EC11E4-C08C-2619-452F-B8D8EFE1E452}" dt="2025-05-18T10:05:04.603" v="1"/>
        <pc:sldMkLst>
          <pc:docMk/>
          <pc:sldMk cId="1364209352" sldId="258"/>
        </pc:sldMkLst>
      </pc:sldChg>
      <pc:sldChg chg="ord">
        <pc:chgData name="Moutushi Tanha" userId="S::m.tanha@uwtsd.ac.uk::62f9b1f3-ddcf-45d7-a6a4-b667feecf47e" providerId="AD" clId="Web-{32EC11E4-C08C-2619-452F-B8D8EFE1E452}" dt="2025-05-18T11:10:43.952" v="51"/>
        <pc:sldMkLst>
          <pc:docMk/>
          <pc:sldMk cId="2768274210" sldId="264"/>
        </pc:sldMkLst>
      </pc:sldChg>
      <pc:sldChg chg="del">
        <pc:chgData name="Moutushi Tanha" userId="S::m.tanha@uwtsd.ac.uk::62f9b1f3-ddcf-45d7-a6a4-b667feecf47e" providerId="AD" clId="Web-{32EC11E4-C08C-2619-452F-B8D8EFE1E452}" dt="2025-05-18T11:09:38.356" v="49"/>
        <pc:sldMkLst>
          <pc:docMk/>
          <pc:sldMk cId="3739826258" sldId="277"/>
        </pc:sldMkLst>
      </pc:sldChg>
      <pc:sldChg chg="ord">
        <pc:chgData name="Moutushi Tanha" userId="S::m.tanha@uwtsd.ac.uk::62f9b1f3-ddcf-45d7-a6a4-b667feecf47e" providerId="AD" clId="Web-{32EC11E4-C08C-2619-452F-B8D8EFE1E452}" dt="2025-05-18T11:09:27.997" v="47"/>
        <pc:sldMkLst>
          <pc:docMk/>
          <pc:sldMk cId="3265760862" sldId="288"/>
        </pc:sldMkLst>
      </pc:sldChg>
      <pc:sldChg chg="ord">
        <pc:chgData name="Moutushi Tanha" userId="S::m.tanha@uwtsd.ac.uk::62f9b1f3-ddcf-45d7-a6a4-b667feecf47e" providerId="AD" clId="Web-{32EC11E4-C08C-2619-452F-B8D8EFE1E452}" dt="2025-05-18T11:10:48.546" v="52"/>
        <pc:sldMkLst>
          <pc:docMk/>
          <pc:sldMk cId="2000011242" sldId="289"/>
        </pc:sldMkLst>
      </pc:sldChg>
      <pc:sldChg chg="ord">
        <pc:chgData name="Moutushi Tanha" userId="S::m.tanha@uwtsd.ac.uk::62f9b1f3-ddcf-45d7-a6a4-b667feecf47e" providerId="AD" clId="Web-{32EC11E4-C08C-2619-452F-B8D8EFE1E452}" dt="2025-05-18T11:05:39.787" v="40"/>
        <pc:sldMkLst>
          <pc:docMk/>
          <pc:sldMk cId="219986518" sldId="302"/>
        </pc:sldMkLst>
      </pc:sldChg>
      <pc:sldChg chg="del">
        <pc:chgData name="Moutushi Tanha" userId="S::m.tanha@uwtsd.ac.uk::62f9b1f3-ddcf-45d7-a6a4-b667feecf47e" providerId="AD" clId="Web-{32EC11E4-C08C-2619-452F-B8D8EFE1E452}" dt="2025-05-18T11:06:55.195" v="44"/>
        <pc:sldMkLst>
          <pc:docMk/>
          <pc:sldMk cId="3405727091" sldId="303"/>
        </pc:sldMkLst>
      </pc:sldChg>
      <pc:sldChg chg="addSp modSp new mod setBg">
        <pc:chgData name="Moutushi Tanha" userId="S::m.tanha@uwtsd.ac.uk::62f9b1f3-ddcf-45d7-a6a4-b667feecf47e" providerId="AD" clId="Web-{32EC11E4-C08C-2619-452F-B8D8EFE1E452}" dt="2025-05-18T10:06:05.886" v="7"/>
        <pc:sldMkLst>
          <pc:docMk/>
          <pc:sldMk cId="2389846695" sldId="307"/>
        </pc:sldMkLst>
        <pc:spChg chg="add">
          <ac:chgData name="Moutushi Tanha" userId="S::m.tanha@uwtsd.ac.uk::62f9b1f3-ddcf-45d7-a6a4-b667feecf47e" providerId="AD" clId="Web-{32EC11E4-C08C-2619-452F-B8D8EFE1E452}" dt="2025-05-18T10:06:05.886" v="7"/>
          <ac:spMkLst>
            <pc:docMk/>
            <pc:sldMk cId="2389846695" sldId="3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06:05.886" v="7"/>
          <ac:spMkLst>
            <pc:docMk/>
            <pc:sldMk cId="2389846695" sldId="3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06:05.886" v="7"/>
          <ac:spMkLst>
            <pc:docMk/>
            <pc:sldMk cId="2389846695" sldId="3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06:05.886" v="7"/>
          <ac:spMkLst>
            <pc:docMk/>
            <pc:sldMk cId="2389846695" sldId="3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06:05.886" v="7"/>
          <ac:picMkLst>
            <pc:docMk/>
            <pc:sldMk cId="2389846695" sldId="307"/>
            <ac:picMk id="2" creationId="{C2462C4C-4077-FD35-0BCA-1E8267D5B071}"/>
          </ac:picMkLst>
        </pc:picChg>
      </pc:sldChg>
      <pc:sldChg chg="addSp delSp modSp new mod ord setBg">
        <pc:chgData name="Moutushi Tanha" userId="S::m.tanha@uwtsd.ac.uk::62f9b1f3-ddcf-45d7-a6a4-b667feecf47e" providerId="AD" clId="Web-{32EC11E4-C08C-2619-452F-B8D8EFE1E452}" dt="2025-05-18T11:49:07.191" v="68"/>
        <pc:sldMkLst>
          <pc:docMk/>
          <pc:sldMk cId="2071692032" sldId="308"/>
        </pc:sldMkLst>
        <pc:spChg chg="add">
          <ac:chgData name="Moutushi Tanha" userId="S::m.tanha@uwtsd.ac.uk::62f9b1f3-ddcf-45d7-a6a4-b667feecf47e" providerId="AD" clId="Web-{32EC11E4-C08C-2619-452F-B8D8EFE1E452}" dt="2025-05-18T10:06:51.450" v="9"/>
          <ac:spMkLst>
            <pc:docMk/>
            <pc:sldMk cId="2071692032" sldId="3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06:51.450" v="9"/>
          <ac:spMkLst>
            <pc:docMk/>
            <pc:sldMk cId="2071692032" sldId="3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06:51.450" v="9"/>
          <ac:spMkLst>
            <pc:docMk/>
            <pc:sldMk cId="2071692032" sldId="3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06:51.450" v="9"/>
          <ac:spMkLst>
            <pc:docMk/>
            <pc:sldMk cId="2071692032" sldId="308"/>
            <ac:spMk id="13" creationId="{A8D57A06-A426-446D-B02C-A2DC6B62E45E}"/>
          </ac:spMkLst>
        </pc:spChg>
        <pc:picChg chg="add del mod">
          <ac:chgData name="Moutushi Tanha" userId="S::m.tanha@uwtsd.ac.uk::62f9b1f3-ddcf-45d7-a6a4-b667feecf47e" providerId="AD" clId="Web-{32EC11E4-C08C-2619-452F-B8D8EFE1E452}" dt="2025-05-18T10:09:31.439" v="19"/>
          <ac:picMkLst>
            <pc:docMk/>
            <pc:sldMk cId="2071692032" sldId="308"/>
            <ac:picMk id="2" creationId="{70B5E869-BD6D-D09B-5B37-81957D41417D}"/>
          </ac:picMkLst>
        </pc:picChg>
        <pc:picChg chg="add mod">
          <ac:chgData name="Moutushi Tanha" userId="S::m.tanha@uwtsd.ac.uk::62f9b1f3-ddcf-45d7-a6a4-b667feecf47e" providerId="AD" clId="Web-{32EC11E4-C08C-2619-452F-B8D8EFE1E452}" dt="2025-05-18T10:09:58.533" v="20"/>
          <ac:picMkLst>
            <pc:docMk/>
            <pc:sldMk cId="2071692032" sldId="308"/>
            <ac:picMk id="3" creationId="{C12DAB86-5A2B-820D-31C9-E992745E7B3E}"/>
          </ac:picMkLst>
        </pc:picChg>
      </pc:sldChg>
      <pc:sldChg chg="addSp modSp new mod ord setBg">
        <pc:chgData name="Moutushi Tanha" userId="S::m.tanha@uwtsd.ac.uk::62f9b1f3-ddcf-45d7-a6a4-b667feecf47e" providerId="AD" clId="Web-{32EC11E4-C08C-2619-452F-B8D8EFE1E452}" dt="2025-05-18T11:49:54.255" v="73"/>
        <pc:sldMkLst>
          <pc:docMk/>
          <pc:sldMk cId="3428364771" sldId="309"/>
        </pc:sldMkLst>
        <pc:spChg chg="add">
          <ac:chgData name="Moutushi Tanha" userId="S::m.tanha@uwtsd.ac.uk::62f9b1f3-ddcf-45d7-a6a4-b667feecf47e" providerId="AD" clId="Web-{32EC11E4-C08C-2619-452F-B8D8EFE1E452}" dt="2025-05-18T10:08:03.858" v="13"/>
          <ac:spMkLst>
            <pc:docMk/>
            <pc:sldMk cId="3428364771" sldId="30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08:03.858" v="13"/>
          <ac:spMkLst>
            <pc:docMk/>
            <pc:sldMk cId="3428364771" sldId="30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08:03.858" v="13"/>
          <ac:spMkLst>
            <pc:docMk/>
            <pc:sldMk cId="3428364771" sldId="30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08:03.858" v="13"/>
          <ac:spMkLst>
            <pc:docMk/>
            <pc:sldMk cId="3428364771" sldId="30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08:03.858" v="13"/>
          <ac:picMkLst>
            <pc:docMk/>
            <pc:sldMk cId="3428364771" sldId="309"/>
            <ac:picMk id="2" creationId="{7DBD2E91-112C-BEC0-23FB-3E69B5FEACEF}"/>
          </ac:picMkLst>
        </pc:picChg>
      </pc:sldChg>
      <pc:sldChg chg="addSp modSp new mod ord setBg">
        <pc:chgData name="Moutushi Tanha" userId="S::m.tanha@uwtsd.ac.uk::62f9b1f3-ddcf-45d7-a6a4-b667feecf47e" providerId="AD" clId="Web-{32EC11E4-C08C-2619-452F-B8D8EFE1E452}" dt="2025-05-18T11:50:07.146" v="76"/>
        <pc:sldMkLst>
          <pc:docMk/>
          <pc:sldMk cId="3530903477" sldId="310"/>
        </pc:sldMkLst>
        <pc:spChg chg="add">
          <ac:chgData name="Moutushi Tanha" userId="S::m.tanha@uwtsd.ac.uk::62f9b1f3-ddcf-45d7-a6a4-b667feecf47e" providerId="AD" clId="Web-{32EC11E4-C08C-2619-452F-B8D8EFE1E452}" dt="2025-05-18T10:08:39.453" v="15"/>
          <ac:spMkLst>
            <pc:docMk/>
            <pc:sldMk cId="3530903477" sldId="3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08:39.453" v="15"/>
          <ac:spMkLst>
            <pc:docMk/>
            <pc:sldMk cId="3530903477" sldId="3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08:39.453" v="15"/>
          <ac:spMkLst>
            <pc:docMk/>
            <pc:sldMk cId="3530903477" sldId="3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08:39.453" v="15"/>
          <ac:spMkLst>
            <pc:docMk/>
            <pc:sldMk cId="3530903477" sldId="3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08:39.453" v="15"/>
          <ac:picMkLst>
            <pc:docMk/>
            <pc:sldMk cId="3530903477" sldId="310"/>
            <ac:picMk id="2" creationId="{E5CC78C8-F79B-9F7B-5FB3-1744E445C589}"/>
          </ac:picMkLst>
        </pc:picChg>
      </pc:sldChg>
      <pc:sldChg chg="addSp modSp new mod ord setBg">
        <pc:chgData name="Moutushi Tanha" userId="S::m.tanha@uwtsd.ac.uk::62f9b1f3-ddcf-45d7-a6a4-b667feecf47e" providerId="AD" clId="Web-{32EC11E4-C08C-2619-452F-B8D8EFE1E452}" dt="2025-05-18T11:50:34.850" v="79"/>
        <pc:sldMkLst>
          <pc:docMk/>
          <pc:sldMk cId="130450413" sldId="311"/>
        </pc:sldMkLst>
        <pc:spChg chg="add">
          <ac:chgData name="Moutushi Tanha" userId="S::m.tanha@uwtsd.ac.uk::62f9b1f3-ddcf-45d7-a6a4-b667feecf47e" providerId="AD" clId="Web-{32EC11E4-C08C-2619-452F-B8D8EFE1E452}" dt="2025-05-18T10:56:56.645" v="24"/>
          <ac:spMkLst>
            <pc:docMk/>
            <pc:sldMk cId="130450413" sldId="3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56:56.645" v="24"/>
          <ac:spMkLst>
            <pc:docMk/>
            <pc:sldMk cId="130450413" sldId="3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56:56.645" v="24"/>
          <ac:spMkLst>
            <pc:docMk/>
            <pc:sldMk cId="130450413" sldId="3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56:56.645" v="24"/>
          <ac:spMkLst>
            <pc:docMk/>
            <pc:sldMk cId="130450413" sldId="3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57:36.271" v="28" actId="14100"/>
          <ac:picMkLst>
            <pc:docMk/>
            <pc:sldMk cId="130450413" sldId="311"/>
            <ac:picMk id="2" creationId="{1DF04F4C-8573-FCB3-FC3D-9618781CC7BC}"/>
          </ac:picMkLst>
        </pc:picChg>
      </pc:sldChg>
      <pc:sldChg chg="addSp modSp new mod setBg">
        <pc:chgData name="Moutushi Tanha" userId="S::m.tanha@uwtsd.ac.uk::62f9b1f3-ddcf-45d7-a6a4-b667feecf47e" providerId="AD" clId="Web-{32EC11E4-C08C-2619-452F-B8D8EFE1E452}" dt="2025-05-18T10:54:28.610" v="22"/>
        <pc:sldMkLst>
          <pc:docMk/>
          <pc:sldMk cId="3815593263" sldId="312"/>
        </pc:sldMkLst>
        <pc:spChg chg="add">
          <ac:chgData name="Moutushi Tanha" userId="S::m.tanha@uwtsd.ac.uk::62f9b1f3-ddcf-45d7-a6a4-b667feecf47e" providerId="AD" clId="Web-{32EC11E4-C08C-2619-452F-B8D8EFE1E452}" dt="2025-05-18T10:54:28.610" v="22"/>
          <ac:spMkLst>
            <pc:docMk/>
            <pc:sldMk cId="3815593263" sldId="3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54:28.610" v="22"/>
          <ac:spMkLst>
            <pc:docMk/>
            <pc:sldMk cId="3815593263" sldId="3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54:28.610" v="22"/>
          <ac:spMkLst>
            <pc:docMk/>
            <pc:sldMk cId="3815593263" sldId="3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54:28.610" v="22"/>
          <ac:spMkLst>
            <pc:docMk/>
            <pc:sldMk cId="3815593263" sldId="3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54:28.610" v="22"/>
          <ac:picMkLst>
            <pc:docMk/>
            <pc:sldMk cId="3815593263" sldId="312"/>
            <ac:picMk id="2" creationId="{051679F4-3E9A-7E36-FE76-32682B6EFCA4}"/>
          </ac:picMkLst>
        </pc:picChg>
      </pc:sldChg>
      <pc:sldChg chg="addSp modSp new mod ord setBg">
        <pc:chgData name="Moutushi Tanha" userId="S::m.tanha@uwtsd.ac.uk::62f9b1f3-ddcf-45d7-a6a4-b667feecf47e" providerId="AD" clId="Web-{32EC11E4-C08C-2619-452F-B8D8EFE1E452}" dt="2025-05-18T11:49:29.051" v="71"/>
        <pc:sldMkLst>
          <pc:docMk/>
          <pc:sldMk cId="2469494380" sldId="313"/>
        </pc:sldMkLst>
        <pc:spChg chg="add">
          <ac:chgData name="Moutushi Tanha" userId="S::m.tanha@uwtsd.ac.uk::62f9b1f3-ddcf-45d7-a6a4-b667feecf47e" providerId="AD" clId="Web-{32EC11E4-C08C-2619-452F-B8D8EFE1E452}" dt="2025-05-18T10:09:22.860" v="18"/>
          <ac:spMkLst>
            <pc:docMk/>
            <pc:sldMk cId="2469494380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0:09:22.860" v="18"/>
          <ac:spMkLst>
            <pc:docMk/>
            <pc:sldMk cId="2469494380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0:09:22.860" v="18"/>
          <ac:spMkLst>
            <pc:docMk/>
            <pc:sldMk cId="2469494380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0:09:22.860" v="18"/>
          <ac:spMkLst>
            <pc:docMk/>
            <pc:sldMk cId="2469494380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0:09:22.860" v="18"/>
          <ac:picMkLst>
            <pc:docMk/>
            <pc:sldMk cId="2469494380" sldId="313"/>
            <ac:picMk id="2" creationId="{6013D724-C9E9-6FD4-CFAF-315D8C793F7E}"/>
          </ac:picMkLst>
        </pc:picChg>
      </pc:sldChg>
      <pc:sldChg chg="addSp modSp new mod setBg">
        <pc:chgData name="Moutushi Tanha" userId="S::m.tanha@uwtsd.ac.uk::62f9b1f3-ddcf-45d7-a6a4-b667feecf47e" providerId="AD" clId="Web-{32EC11E4-C08C-2619-452F-B8D8EFE1E452}" dt="2025-05-18T11:04:00.579" v="37" actId="14100"/>
        <pc:sldMkLst>
          <pc:docMk/>
          <pc:sldMk cId="3593946416" sldId="314"/>
        </pc:sldMkLst>
        <pc:spChg chg="add">
          <ac:chgData name="Moutushi Tanha" userId="S::m.tanha@uwtsd.ac.uk::62f9b1f3-ddcf-45d7-a6a4-b667feecf47e" providerId="AD" clId="Web-{32EC11E4-C08C-2619-452F-B8D8EFE1E452}" dt="2025-05-18T11:03:36.844" v="31"/>
          <ac:spMkLst>
            <pc:docMk/>
            <pc:sldMk cId="3593946416" sldId="3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1:03:36.844" v="31"/>
          <ac:spMkLst>
            <pc:docMk/>
            <pc:sldMk cId="3593946416" sldId="3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1:03:36.844" v="31"/>
          <ac:spMkLst>
            <pc:docMk/>
            <pc:sldMk cId="3593946416" sldId="3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1:03:36.844" v="31"/>
          <ac:spMkLst>
            <pc:docMk/>
            <pc:sldMk cId="3593946416" sldId="3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1:04:00.579" v="37" actId="14100"/>
          <ac:picMkLst>
            <pc:docMk/>
            <pc:sldMk cId="3593946416" sldId="314"/>
            <ac:picMk id="2" creationId="{FCB241EF-D422-CB82-31DB-BD19E4AD61A9}"/>
          </ac:picMkLst>
        </pc:picChg>
      </pc:sldChg>
      <pc:sldChg chg="new">
        <pc:chgData name="Moutushi Tanha" userId="S::m.tanha@uwtsd.ac.uk::62f9b1f3-ddcf-45d7-a6a4-b667feecf47e" providerId="AD" clId="Web-{32EC11E4-C08C-2619-452F-B8D8EFE1E452}" dt="2025-05-18T11:05:28.005" v="38"/>
        <pc:sldMkLst>
          <pc:docMk/>
          <pc:sldMk cId="1833408289" sldId="315"/>
        </pc:sldMkLst>
      </pc:sldChg>
      <pc:sldChg chg="new">
        <pc:chgData name="Moutushi Tanha" userId="S::m.tanha@uwtsd.ac.uk::62f9b1f3-ddcf-45d7-a6a4-b667feecf47e" providerId="AD" clId="Web-{32EC11E4-C08C-2619-452F-B8D8EFE1E452}" dt="2025-05-18T11:05:29.083" v="39"/>
        <pc:sldMkLst>
          <pc:docMk/>
          <pc:sldMk cId="1088596336" sldId="316"/>
        </pc:sldMkLst>
      </pc:sldChg>
      <pc:sldChg chg="new del">
        <pc:chgData name="Moutushi Tanha" userId="S::m.tanha@uwtsd.ac.uk::62f9b1f3-ddcf-45d7-a6a4-b667feecf47e" providerId="AD" clId="Web-{32EC11E4-C08C-2619-452F-B8D8EFE1E452}" dt="2025-05-18T11:09:41.606" v="50"/>
        <pc:sldMkLst>
          <pc:docMk/>
          <pc:sldMk cId="2900258760" sldId="317"/>
        </pc:sldMkLst>
      </pc:sldChg>
      <pc:sldChg chg="new">
        <pc:chgData name="Moutushi Tanha" userId="S::m.tanha@uwtsd.ac.uk::62f9b1f3-ddcf-45d7-a6a4-b667feecf47e" providerId="AD" clId="Web-{32EC11E4-C08C-2619-452F-B8D8EFE1E452}" dt="2025-05-18T11:06:31.335" v="42"/>
        <pc:sldMkLst>
          <pc:docMk/>
          <pc:sldMk cId="729645788" sldId="318"/>
        </pc:sldMkLst>
      </pc:sldChg>
      <pc:sldChg chg="add replId">
        <pc:chgData name="Moutushi Tanha" userId="S::m.tanha@uwtsd.ac.uk::62f9b1f3-ddcf-45d7-a6a4-b667feecf47e" providerId="AD" clId="Web-{32EC11E4-C08C-2619-452F-B8D8EFE1E452}" dt="2025-05-18T11:06:38.132" v="43"/>
        <pc:sldMkLst>
          <pc:docMk/>
          <pc:sldMk cId="2065091917" sldId="319"/>
        </pc:sldMkLst>
      </pc:sldChg>
      <pc:sldChg chg="new del">
        <pc:chgData name="Moutushi Tanha" userId="S::m.tanha@uwtsd.ac.uk::62f9b1f3-ddcf-45d7-a6a4-b667feecf47e" providerId="AD" clId="Web-{32EC11E4-C08C-2619-452F-B8D8EFE1E452}" dt="2025-05-18T11:09:32.372" v="48"/>
        <pc:sldMkLst>
          <pc:docMk/>
          <pc:sldMk cId="3467547457" sldId="320"/>
        </pc:sldMkLst>
      </pc:sldChg>
      <pc:sldChg chg="add replId">
        <pc:chgData name="Moutushi Tanha" userId="S::m.tanha@uwtsd.ac.uk::62f9b1f3-ddcf-45d7-a6a4-b667feecf47e" providerId="AD" clId="Web-{32EC11E4-C08C-2619-452F-B8D8EFE1E452}" dt="2025-05-18T11:09:17.856" v="46"/>
        <pc:sldMkLst>
          <pc:docMk/>
          <pc:sldMk cId="2868492642" sldId="321"/>
        </pc:sldMkLst>
      </pc:sldChg>
      <pc:sldChg chg="addSp modSp new mod ord setBg">
        <pc:chgData name="Moutushi Tanha" userId="S::m.tanha@uwtsd.ac.uk::62f9b1f3-ddcf-45d7-a6a4-b667feecf47e" providerId="AD" clId="Web-{32EC11E4-C08C-2619-452F-B8D8EFE1E452}" dt="2025-05-18T11:50:55.741" v="82"/>
        <pc:sldMkLst>
          <pc:docMk/>
          <pc:sldMk cId="259923375" sldId="322"/>
        </pc:sldMkLst>
        <pc:spChg chg="add">
          <ac:chgData name="Moutushi Tanha" userId="S::m.tanha@uwtsd.ac.uk::62f9b1f3-ddcf-45d7-a6a4-b667feecf47e" providerId="AD" clId="Web-{32EC11E4-C08C-2619-452F-B8D8EFE1E452}" dt="2025-05-18T11:36:28.372" v="55"/>
          <ac:spMkLst>
            <pc:docMk/>
            <pc:sldMk cId="259923375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1:36:28.372" v="55"/>
          <ac:spMkLst>
            <pc:docMk/>
            <pc:sldMk cId="259923375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1:36:28.372" v="55"/>
          <ac:spMkLst>
            <pc:docMk/>
            <pc:sldMk cId="259923375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1:36:28.372" v="55"/>
          <ac:spMkLst>
            <pc:docMk/>
            <pc:sldMk cId="259923375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1:36:28.372" v="55"/>
          <ac:picMkLst>
            <pc:docMk/>
            <pc:sldMk cId="259923375" sldId="322"/>
            <ac:picMk id="2" creationId="{49844F13-4C99-7892-E231-50B2DA990FED}"/>
          </ac:picMkLst>
        </pc:picChg>
      </pc:sldChg>
      <pc:sldChg chg="addSp modSp new mod setBg">
        <pc:chgData name="Moutushi Tanha" userId="S::m.tanha@uwtsd.ac.uk::62f9b1f3-ddcf-45d7-a6a4-b667feecf47e" providerId="AD" clId="Web-{32EC11E4-C08C-2619-452F-B8D8EFE1E452}" dt="2025-05-18T11:42:31.914" v="58"/>
        <pc:sldMkLst>
          <pc:docMk/>
          <pc:sldMk cId="2697088818" sldId="323"/>
        </pc:sldMkLst>
        <pc:spChg chg="add">
          <ac:chgData name="Moutushi Tanha" userId="S::m.tanha@uwtsd.ac.uk::62f9b1f3-ddcf-45d7-a6a4-b667feecf47e" providerId="AD" clId="Web-{32EC11E4-C08C-2619-452F-B8D8EFE1E452}" dt="2025-05-18T11:42:31.914" v="58"/>
          <ac:spMkLst>
            <pc:docMk/>
            <pc:sldMk cId="2697088818" sldId="3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1:42:31.914" v="58"/>
          <ac:spMkLst>
            <pc:docMk/>
            <pc:sldMk cId="2697088818" sldId="3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1:42:31.914" v="58"/>
          <ac:spMkLst>
            <pc:docMk/>
            <pc:sldMk cId="2697088818" sldId="3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1:42:31.914" v="58"/>
          <ac:spMkLst>
            <pc:docMk/>
            <pc:sldMk cId="2697088818" sldId="3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1:42:31.914" v="58"/>
          <ac:picMkLst>
            <pc:docMk/>
            <pc:sldMk cId="2697088818" sldId="323"/>
            <ac:picMk id="2" creationId="{A96959CA-4EDA-3DA8-DE24-0CB25BE04DF1}"/>
          </ac:picMkLst>
        </pc:picChg>
      </pc:sldChg>
      <pc:sldChg chg="addSp modSp new mod ord setBg">
        <pc:chgData name="Moutushi Tanha" userId="S::m.tanha@uwtsd.ac.uk::62f9b1f3-ddcf-45d7-a6a4-b667feecf47e" providerId="AD" clId="Web-{32EC11E4-C08C-2619-452F-B8D8EFE1E452}" dt="2025-05-18T11:51:00.054" v="83"/>
        <pc:sldMkLst>
          <pc:docMk/>
          <pc:sldMk cId="428149986" sldId="324"/>
        </pc:sldMkLst>
        <pc:spChg chg="add">
          <ac:chgData name="Moutushi Tanha" userId="S::m.tanha@uwtsd.ac.uk::62f9b1f3-ddcf-45d7-a6a4-b667feecf47e" providerId="AD" clId="Web-{32EC11E4-C08C-2619-452F-B8D8EFE1E452}" dt="2025-05-18T11:43:42.526" v="62"/>
          <ac:spMkLst>
            <pc:docMk/>
            <pc:sldMk cId="428149986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1:43:42.526" v="62"/>
          <ac:spMkLst>
            <pc:docMk/>
            <pc:sldMk cId="428149986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1:43:42.526" v="62"/>
          <ac:spMkLst>
            <pc:docMk/>
            <pc:sldMk cId="428149986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1:43:42.526" v="62"/>
          <ac:spMkLst>
            <pc:docMk/>
            <pc:sldMk cId="428149986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1:43:42.526" v="62"/>
          <ac:picMkLst>
            <pc:docMk/>
            <pc:sldMk cId="428149986" sldId="324"/>
            <ac:picMk id="2" creationId="{A11AB4DC-E217-76D8-3FAD-DE45E7997194}"/>
          </ac:picMkLst>
        </pc:picChg>
      </pc:sldChg>
      <pc:sldChg chg="addSp modSp new mod setBg">
        <pc:chgData name="Moutushi Tanha" userId="S::m.tanha@uwtsd.ac.uk::62f9b1f3-ddcf-45d7-a6a4-b667feecf47e" providerId="AD" clId="Web-{32EC11E4-C08C-2619-452F-B8D8EFE1E452}" dt="2025-05-18T11:44:54.184" v="64"/>
        <pc:sldMkLst>
          <pc:docMk/>
          <pc:sldMk cId="4144099631" sldId="325"/>
        </pc:sldMkLst>
        <pc:spChg chg="add">
          <ac:chgData name="Moutushi Tanha" userId="S::m.tanha@uwtsd.ac.uk::62f9b1f3-ddcf-45d7-a6a4-b667feecf47e" providerId="AD" clId="Web-{32EC11E4-C08C-2619-452F-B8D8EFE1E452}" dt="2025-05-18T11:44:54.184" v="64"/>
          <ac:spMkLst>
            <pc:docMk/>
            <pc:sldMk cId="4144099631" sldId="3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2EC11E4-C08C-2619-452F-B8D8EFE1E452}" dt="2025-05-18T11:44:54.184" v="64"/>
          <ac:spMkLst>
            <pc:docMk/>
            <pc:sldMk cId="4144099631" sldId="3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2EC11E4-C08C-2619-452F-B8D8EFE1E452}" dt="2025-05-18T11:44:54.184" v="64"/>
          <ac:spMkLst>
            <pc:docMk/>
            <pc:sldMk cId="4144099631" sldId="3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2EC11E4-C08C-2619-452F-B8D8EFE1E452}" dt="2025-05-18T11:44:54.184" v="64"/>
          <ac:spMkLst>
            <pc:docMk/>
            <pc:sldMk cId="4144099631" sldId="3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2EC11E4-C08C-2619-452F-B8D8EFE1E452}" dt="2025-05-18T11:44:54.184" v="64"/>
          <ac:picMkLst>
            <pc:docMk/>
            <pc:sldMk cId="4144099631" sldId="325"/>
            <ac:picMk id="2" creationId="{A29DD423-DD26-3795-3DE8-5A78965F233D}"/>
          </ac:picMkLst>
        </pc:picChg>
      </pc:sldChg>
      <pc:sldChg chg="new">
        <pc:chgData name="Moutushi Tanha" userId="S::m.tanha@uwtsd.ac.uk::62f9b1f3-ddcf-45d7-a6a4-b667feecf47e" providerId="AD" clId="Web-{32EC11E4-C08C-2619-452F-B8D8EFE1E452}" dt="2025-05-18T11:44:58.981" v="65"/>
        <pc:sldMkLst>
          <pc:docMk/>
          <pc:sldMk cId="56904680" sldId="326"/>
        </pc:sldMkLst>
      </pc:sldChg>
      <pc:sldChg chg="new">
        <pc:chgData name="Moutushi Tanha" userId="S::m.tanha@uwtsd.ac.uk::62f9b1f3-ddcf-45d7-a6a4-b667feecf47e" providerId="AD" clId="Web-{32EC11E4-C08C-2619-452F-B8D8EFE1E452}" dt="2025-05-18T11:45:00.012" v="66"/>
        <pc:sldMkLst>
          <pc:docMk/>
          <pc:sldMk cId="3057119437" sldId="327"/>
        </pc:sldMkLst>
      </pc:sldChg>
    </pc:docChg>
  </pc:docChgLst>
  <pc:docChgLst>
    <pc:chgData name="Moutushi Tanha" userId="S::m.tanha@uwtsd.ac.uk::62f9b1f3-ddcf-45d7-a6a4-b667feecf47e" providerId="AD" clId="Web-{DDA298D2-0ECA-227A-D6D3-F83CBD694053}"/>
    <pc:docChg chg="addSld delSld modSld sldOrd">
      <pc:chgData name="Moutushi Tanha" userId="S::m.tanha@uwtsd.ac.uk::62f9b1f3-ddcf-45d7-a6a4-b667feecf47e" providerId="AD" clId="Web-{DDA298D2-0ECA-227A-D6D3-F83CBD694053}" dt="2025-05-16T13:12:53.856" v="200"/>
      <pc:docMkLst>
        <pc:docMk/>
      </pc:docMkLst>
      <pc:sldChg chg="modSp">
        <pc:chgData name="Moutushi Tanha" userId="S::m.tanha@uwtsd.ac.uk::62f9b1f3-ddcf-45d7-a6a4-b667feecf47e" providerId="AD" clId="Web-{DDA298D2-0ECA-227A-D6D3-F83CBD694053}" dt="2025-05-16T11:57:03.512" v="117" actId="20577"/>
        <pc:sldMkLst>
          <pc:docMk/>
          <pc:sldMk cId="403264167" sldId="256"/>
        </pc:sldMkLst>
        <pc:spChg chg="mod">
          <ac:chgData name="Moutushi Tanha" userId="S::m.tanha@uwtsd.ac.uk::62f9b1f3-ddcf-45d7-a6a4-b667feecf47e" providerId="AD" clId="Web-{DDA298D2-0ECA-227A-D6D3-F83CBD694053}" dt="2025-05-16T11:56:32.136" v="112" actId="20577"/>
          <ac:spMkLst>
            <pc:docMk/>
            <pc:sldMk cId="403264167" sldId="256"/>
            <ac:spMk id="2" creationId="{F0C2FE23-6450-C5C7-773B-CF5B7CC1F5AA}"/>
          </ac:spMkLst>
        </pc:spChg>
        <pc:spChg chg="mod">
          <ac:chgData name="Moutushi Tanha" userId="S::m.tanha@uwtsd.ac.uk::62f9b1f3-ddcf-45d7-a6a4-b667feecf47e" providerId="AD" clId="Web-{DDA298D2-0ECA-227A-D6D3-F83CBD694053}" dt="2025-05-16T11:57:03.512" v="117" actId="20577"/>
          <ac:spMkLst>
            <pc:docMk/>
            <pc:sldMk cId="403264167" sldId="256"/>
            <ac:spMk id="3" creationId="{8AB8296E-FA99-AE55-2FC4-CF4D0CBBBAD5}"/>
          </ac:spMkLst>
        </pc:spChg>
      </pc:sldChg>
      <pc:sldChg chg="addSp modSp">
        <pc:chgData name="Moutushi Tanha" userId="S::m.tanha@uwtsd.ac.uk::62f9b1f3-ddcf-45d7-a6a4-b667feecf47e" providerId="AD" clId="Web-{DDA298D2-0ECA-227A-D6D3-F83CBD694053}" dt="2025-05-16T12:00:11.862" v="119" actId="14100"/>
        <pc:sldMkLst>
          <pc:docMk/>
          <pc:sldMk cId="3922500760" sldId="257"/>
        </pc:sldMkLst>
        <pc:picChg chg="add mod">
          <ac:chgData name="Moutushi Tanha" userId="S::m.tanha@uwtsd.ac.uk::62f9b1f3-ddcf-45d7-a6a4-b667feecf47e" providerId="AD" clId="Web-{DDA298D2-0ECA-227A-D6D3-F83CBD694053}" dt="2025-05-16T12:00:11.862" v="119" actId="14100"/>
          <ac:picMkLst>
            <pc:docMk/>
            <pc:sldMk cId="3922500760" sldId="257"/>
            <ac:picMk id="2" creationId="{0036B12A-6504-3BE3-3710-A82E57F42C0F}"/>
          </ac:picMkLst>
        </pc:picChg>
      </pc:sldChg>
      <pc:sldChg chg="modSp ord">
        <pc:chgData name="Moutushi Tanha" userId="S::m.tanha@uwtsd.ac.uk::62f9b1f3-ddcf-45d7-a6a4-b667feecf47e" providerId="AD" clId="Web-{DDA298D2-0ECA-227A-D6D3-F83CBD694053}" dt="2025-05-16T12:13:58.908" v="168" actId="14100"/>
        <pc:sldMkLst>
          <pc:docMk/>
          <pc:sldMk cId="1364209352" sldId="258"/>
        </pc:sldMkLst>
        <pc:picChg chg="mod">
          <ac:chgData name="Moutushi Tanha" userId="S::m.tanha@uwtsd.ac.uk::62f9b1f3-ddcf-45d7-a6a4-b667feecf47e" providerId="AD" clId="Web-{DDA298D2-0ECA-227A-D6D3-F83CBD694053}" dt="2025-05-16T12:13:58.908" v="168" actId="14100"/>
          <ac:picMkLst>
            <pc:docMk/>
            <pc:sldMk cId="1364209352" sldId="258"/>
            <ac:picMk id="3" creationId="{DCCE6B1C-0BBF-29D4-E920-1ADECE1EF13D}"/>
          </ac:picMkLst>
        </pc:picChg>
      </pc:sldChg>
      <pc:sldChg chg="del">
        <pc:chgData name="Moutushi Tanha" userId="S::m.tanha@uwtsd.ac.uk::62f9b1f3-ddcf-45d7-a6a4-b667feecf47e" providerId="AD" clId="Web-{DDA298D2-0ECA-227A-D6D3-F83CBD694053}" dt="2025-05-16T12:00:52.645" v="123"/>
        <pc:sldMkLst>
          <pc:docMk/>
          <pc:sldMk cId="570910566" sldId="259"/>
        </pc:sldMkLst>
      </pc:sldChg>
      <pc:sldChg chg="del">
        <pc:chgData name="Moutushi Tanha" userId="S::m.tanha@uwtsd.ac.uk::62f9b1f3-ddcf-45d7-a6a4-b667feecf47e" providerId="AD" clId="Web-{DDA298D2-0ECA-227A-D6D3-F83CBD694053}" dt="2025-05-16T11:40:58.883" v="104"/>
        <pc:sldMkLst>
          <pc:docMk/>
          <pc:sldMk cId="2152563543" sldId="260"/>
        </pc:sldMkLst>
      </pc:sldChg>
      <pc:sldChg chg="ord">
        <pc:chgData name="Moutushi Tanha" userId="S::m.tanha@uwtsd.ac.uk::62f9b1f3-ddcf-45d7-a6a4-b667feecf47e" providerId="AD" clId="Web-{DDA298D2-0ECA-227A-D6D3-F83CBD694053}" dt="2025-05-16T12:14:56.863" v="173"/>
        <pc:sldMkLst>
          <pc:docMk/>
          <pc:sldMk cId="526010633" sldId="262"/>
        </pc:sldMkLst>
      </pc:sldChg>
      <pc:sldChg chg="del">
        <pc:chgData name="Moutushi Tanha" userId="S::m.tanha@uwtsd.ac.uk::62f9b1f3-ddcf-45d7-a6a4-b667feecf47e" providerId="AD" clId="Web-{DDA298D2-0ECA-227A-D6D3-F83CBD694053}" dt="2025-05-16T12:28:38.878" v="176"/>
        <pc:sldMkLst>
          <pc:docMk/>
          <pc:sldMk cId="3428257756" sldId="265"/>
        </pc:sldMkLst>
      </pc:sldChg>
      <pc:sldChg chg="addSp modSp">
        <pc:chgData name="Moutushi Tanha" userId="S::m.tanha@uwtsd.ac.uk::62f9b1f3-ddcf-45d7-a6a4-b667feecf47e" providerId="AD" clId="Web-{DDA298D2-0ECA-227A-D6D3-F83CBD694053}" dt="2025-05-16T13:12:48.215" v="199"/>
        <pc:sldMkLst>
          <pc:docMk/>
          <pc:sldMk cId="1290839355" sldId="270"/>
        </pc:sldMkLst>
        <pc:picChg chg="add mod">
          <ac:chgData name="Moutushi Tanha" userId="S::m.tanha@uwtsd.ac.uk::62f9b1f3-ddcf-45d7-a6a4-b667feecf47e" providerId="AD" clId="Web-{DDA298D2-0ECA-227A-D6D3-F83CBD694053}" dt="2025-05-16T13:12:48.215" v="199"/>
          <ac:picMkLst>
            <pc:docMk/>
            <pc:sldMk cId="1290839355" sldId="270"/>
            <ac:picMk id="2" creationId="{BE45085D-449C-BCC8-9D26-9FCF40CC6B69}"/>
          </ac:picMkLst>
        </pc:picChg>
      </pc:sldChg>
      <pc:sldChg chg="del">
        <pc:chgData name="Moutushi Tanha" userId="S::m.tanha@uwtsd.ac.uk::62f9b1f3-ddcf-45d7-a6a4-b667feecf47e" providerId="AD" clId="Web-{DDA298D2-0ECA-227A-D6D3-F83CBD694053}" dt="2025-05-16T13:12:53.856" v="200"/>
        <pc:sldMkLst>
          <pc:docMk/>
          <pc:sldMk cId="1200260547" sldId="273"/>
        </pc:sldMkLst>
      </pc:sldChg>
      <pc:sldChg chg="addSp delSp modSp mod setBg">
        <pc:chgData name="Moutushi Tanha" userId="S::m.tanha@uwtsd.ac.uk::62f9b1f3-ddcf-45d7-a6a4-b667feecf47e" providerId="AD" clId="Web-{DDA298D2-0ECA-227A-D6D3-F83CBD694053}" dt="2025-05-16T10:37:33.994" v="37" actId="14100"/>
        <pc:sldMkLst>
          <pc:docMk/>
          <pc:sldMk cId="3739826258" sldId="277"/>
        </pc:sldMkLst>
        <pc:spChg chg="add del">
          <ac:chgData name="Moutushi Tanha" userId="S::m.tanha@uwtsd.ac.uk::62f9b1f3-ddcf-45d7-a6a4-b667feecf47e" providerId="AD" clId="Web-{DDA298D2-0ECA-227A-D6D3-F83CBD694053}" dt="2025-05-16T10:35:45.318" v="18"/>
          <ac:spMkLst>
            <pc:docMk/>
            <pc:sldMk cId="3739826258" sldId="277"/>
            <ac:spMk id="9" creationId="{AB8C311F-7253-4AED-9701-7FC0708C41C7}"/>
          </ac:spMkLst>
        </pc:spChg>
        <pc:spChg chg="add">
          <ac:chgData name="Moutushi Tanha" userId="S::m.tanha@uwtsd.ac.uk::62f9b1f3-ddcf-45d7-a6a4-b667feecf47e" providerId="AD" clId="Web-{DDA298D2-0ECA-227A-D6D3-F83CBD694053}" dt="2025-05-16T10:37:01.352" v="31"/>
          <ac:spMkLst>
            <pc:docMk/>
            <pc:sldMk cId="3739826258" sldId="277"/>
            <ac:spMk id="10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45.318" v="18"/>
          <ac:spMkLst>
            <pc:docMk/>
            <pc:sldMk cId="3739826258" sldId="277"/>
            <ac:spMk id="11" creationId="{E2384209-CB15-4CDF-9D31-C44FD9A3F20D}"/>
          </ac:spMkLst>
        </pc:spChg>
        <pc:spChg chg="add">
          <ac:chgData name="Moutushi Tanha" userId="S::m.tanha@uwtsd.ac.uk::62f9b1f3-ddcf-45d7-a6a4-b667feecf47e" providerId="AD" clId="Web-{DDA298D2-0ECA-227A-D6D3-F83CBD694053}" dt="2025-05-16T10:37:01.352" v="31"/>
          <ac:spMkLst>
            <pc:docMk/>
            <pc:sldMk cId="3739826258" sldId="277"/>
            <ac:spMk id="12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45.318" v="18"/>
          <ac:spMkLst>
            <pc:docMk/>
            <pc:sldMk cId="3739826258" sldId="277"/>
            <ac:spMk id="13" creationId="{2633B3B5-CC90-43F0-8714-D31D1F3F0209}"/>
          </ac:spMkLst>
        </pc:spChg>
        <pc:spChg chg="add">
          <ac:chgData name="Moutushi Tanha" userId="S::m.tanha@uwtsd.ac.uk::62f9b1f3-ddcf-45d7-a6a4-b667feecf47e" providerId="AD" clId="Web-{DDA298D2-0ECA-227A-D6D3-F83CBD694053}" dt="2025-05-16T10:37:01.352" v="31"/>
          <ac:spMkLst>
            <pc:docMk/>
            <pc:sldMk cId="3739826258" sldId="277"/>
            <ac:spMk id="14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45.318" v="18"/>
          <ac:spMkLst>
            <pc:docMk/>
            <pc:sldMk cId="3739826258" sldId="277"/>
            <ac:spMk id="15" creationId="{A8D57A06-A426-446D-B02C-A2DC6B62E45E}"/>
          </ac:spMkLst>
        </pc:spChg>
        <pc:spChg chg="add">
          <ac:chgData name="Moutushi Tanha" userId="S::m.tanha@uwtsd.ac.uk::62f9b1f3-ddcf-45d7-a6a4-b667feecf47e" providerId="AD" clId="Web-{DDA298D2-0ECA-227A-D6D3-F83CBD694053}" dt="2025-05-16T10:37:01.352" v="31"/>
          <ac:spMkLst>
            <pc:docMk/>
            <pc:sldMk cId="3739826258" sldId="277"/>
            <ac:spMk id="16" creationId="{A8D57A06-A426-446D-B02C-A2DC6B62E45E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36.208" v="14"/>
          <ac:spMkLst>
            <pc:docMk/>
            <pc:sldMk cId="3739826258" sldId="277"/>
            <ac:spMk id="20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36.208" v="14"/>
          <ac:spMkLst>
            <pc:docMk/>
            <pc:sldMk cId="3739826258" sldId="277"/>
            <ac:spMk id="22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36.208" v="14"/>
          <ac:spMkLst>
            <pc:docMk/>
            <pc:sldMk cId="3739826258" sldId="277"/>
            <ac:spMk id="24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35:36.208" v="14"/>
          <ac:spMkLst>
            <pc:docMk/>
            <pc:sldMk cId="3739826258" sldId="277"/>
            <ac:spMk id="26" creationId="{A8D57A06-A426-446D-B02C-A2DC6B62E45E}"/>
          </ac:spMkLst>
        </pc:spChg>
        <pc:picChg chg="add del mod">
          <ac:chgData name="Moutushi Tanha" userId="S::m.tanha@uwtsd.ac.uk::62f9b1f3-ddcf-45d7-a6a4-b667feecf47e" providerId="AD" clId="Web-{DDA298D2-0ECA-227A-D6D3-F83CBD694053}" dt="2025-05-16T10:34:29.940" v="1"/>
          <ac:picMkLst>
            <pc:docMk/>
            <pc:sldMk cId="3739826258" sldId="277"/>
            <ac:picMk id="2" creationId="{8282F590-E611-9080-36B6-424D48CB3DD8}"/>
          </ac:picMkLst>
        </pc:picChg>
        <pc:picChg chg="add del mod">
          <ac:chgData name="Moutushi Tanha" userId="S::m.tanha@uwtsd.ac.uk::62f9b1f3-ddcf-45d7-a6a4-b667feecf47e" providerId="AD" clId="Web-{DDA298D2-0ECA-227A-D6D3-F83CBD694053}" dt="2025-05-16T10:34:49.707" v="5"/>
          <ac:picMkLst>
            <pc:docMk/>
            <pc:sldMk cId="3739826258" sldId="277"/>
            <ac:picMk id="3" creationId="{25107AC4-F15A-D6B5-8E63-697FCD14A1EE}"/>
          </ac:picMkLst>
        </pc:picChg>
        <pc:picChg chg="add del mod">
          <ac:chgData name="Moutushi Tanha" userId="S::m.tanha@uwtsd.ac.uk::62f9b1f3-ddcf-45d7-a6a4-b667feecf47e" providerId="AD" clId="Web-{DDA298D2-0ECA-227A-D6D3-F83CBD694053}" dt="2025-05-16T10:35:47.162" v="19"/>
          <ac:picMkLst>
            <pc:docMk/>
            <pc:sldMk cId="3739826258" sldId="277"/>
            <ac:picMk id="4" creationId="{E5C66112-756F-D9DF-22B2-1A80A88CF164}"/>
          </ac:picMkLst>
        </pc:picChg>
        <pc:picChg chg="add mod">
          <ac:chgData name="Moutushi Tanha" userId="S::m.tanha@uwtsd.ac.uk::62f9b1f3-ddcf-45d7-a6a4-b667feecf47e" providerId="AD" clId="Web-{DDA298D2-0ECA-227A-D6D3-F83CBD694053}" dt="2025-05-16T10:37:33.994" v="37" actId="14100"/>
          <ac:picMkLst>
            <pc:docMk/>
            <pc:sldMk cId="3739826258" sldId="277"/>
            <ac:picMk id="5" creationId="{A645779F-37F1-8263-507E-F1F966622E78}"/>
          </ac:picMkLst>
        </pc:picChg>
      </pc:sldChg>
      <pc:sldChg chg="addSp delSp modSp new mod setBg">
        <pc:chgData name="Moutushi Tanha" userId="S::m.tanha@uwtsd.ac.uk::62f9b1f3-ddcf-45d7-a6a4-b667feecf47e" providerId="AD" clId="Web-{DDA298D2-0ECA-227A-D6D3-F83CBD694053}" dt="2025-05-16T12:13:35.126" v="164" actId="14100"/>
        <pc:sldMkLst>
          <pc:docMk/>
          <pc:sldMk cId="2058760394" sldId="278"/>
        </pc:sldMkLst>
        <pc:spChg chg="add del">
          <ac:chgData name="Moutushi Tanha" userId="S::m.tanha@uwtsd.ac.uk::62f9b1f3-ddcf-45d7-a6a4-b667feecf47e" providerId="AD" clId="Web-{DDA298D2-0ECA-227A-D6D3-F83CBD694053}" dt="2025-05-16T10:55:02.251" v="42"/>
          <ac:spMkLst>
            <pc:docMk/>
            <pc:sldMk cId="2058760394" sldId="278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2.251" v="42"/>
          <ac:spMkLst>
            <pc:docMk/>
            <pc:sldMk cId="2058760394" sldId="278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2.251" v="42"/>
          <ac:spMkLst>
            <pc:docMk/>
            <pc:sldMk cId="2058760394" sldId="278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2.251" v="42"/>
          <ac:spMkLst>
            <pc:docMk/>
            <pc:sldMk cId="2058760394" sldId="278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15" creationId="{9A97C86A-04D6-40F7-AE84-31AB43E6A846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16" creationId="{F3060C83-F051-4F0E-ABAD-AA0DFC48B218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17" creationId="{FF9F2414-84E8-453E-B1F3-389FDE8192D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18" creationId="{83C98ABE-055B-441F-B07E-44F97F083C3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19" creationId="{3ECA69A1-7536-43AC-85EF-C7106179F5E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20" creationId="{29FDB030-9B49-4CED-8CCD-4D99382388AC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06.876" v="44"/>
          <ac:spMkLst>
            <pc:docMk/>
            <pc:sldMk cId="2058760394" sldId="278"/>
            <ac:spMk id="21" creationId="{3783CA14-24A1-485C-8B30-D6A5D87987A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16.908" v="46"/>
          <ac:spMkLst>
            <pc:docMk/>
            <pc:sldMk cId="2058760394" sldId="278"/>
            <ac:spMk id="23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16.908" v="46"/>
          <ac:spMkLst>
            <pc:docMk/>
            <pc:sldMk cId="2058760394" sldId="278"/>
            <ac:spMk id="24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16.908" v="46"/>
          <ac:spMkLst>
            <pc:docMk/>
            <pc:sldMk cId="2058760394" sldId="278"/>
            <ac:spMk id="25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16.908" v="46"/>
          <ac:spMkLst>
            <pc:docMk/>
            <pc:sldMk cId="2058760394" sldId="278"/>
            <ac:spMk id="26" creationId="{A8D57A06-A426-446D-B02C-A2DC6B62E45E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22.502" v="48"/>
          <ac:spMkLst>
            <pc:docMk/>
            <pc:sldMk cId="2058760394" sldId="278"/>
            <ac:spMk id="28" creationId="{32BC26D8-82FB-445E-AA49-62A77D7C1EE0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5:22.502" v="48"/>
          <ac:spMkLst>
            <pc:docMk/>
            <pc:sldMk cId="2058760394" sldId="278"/>
            <ac:spMk id="29" creationId="{CB44330D-EA18-4254-AA95-EB49948539B8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7:46.835" v="57"/>
          <ac:spMkLst>
            <pc:docMk/>
            <pc:sldMk cId="2058760394" sldId="278"/>
            <ac:spMk id="31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7:46.835" v="57"/>
          <ac:spMkLst>
            <pc:docMk/>
            <pc:sldMk cId="2058760394" sldId="278"/>
            <ac:spMk id="32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7:46.835" v="57"/>
          <ac:spMkLst>
            <pc:docMk/>
            <pc:sldMk cId="2058760394" sldId="278"/>
            <ac:spMk id="33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7:46.835" v="57"/>
          <ac:spMkLst>
            <pc:docMk/>
            <pc:sldMk cId="2058760394" sldId="278"/>
            <ac:spMk id="34" creationId="{A8D57A06-A426-446D-B02C-A2DC6B62E45E}"/>
          </ac:spMkLst>
        </pc:spChg>
        <pc:picChg chg="add del mod modCrop">
          <ac:chgData name="Moutushi Tanha" userId="S::m.tanha@uwtsd.ac.uk::62f9b1f3-ddcf-45d7-a6a4-b667feecf47e" providerId="AD" clId="Web-{DDA298D2-0ECA-227A-D6D3-F83CBD694053}" dt="2025-05-16T10:57:32.022" v="54"/>
          <ac:picMkLst>
            <pc:docMk/>
            <pc:sldMk cId="2058760394" sldId="278"/>
            <ac:picMk id="2" creationId="{A216CB15-74FB-7B3E-EF23-66873DEC6CAE}"/>
          </ac:picMkLst>
        </pc:picChg>
        <pc:picChg chg="add mod">
          <ac:chgData name="Moutushi Tanha" userId="S::m.tanha@uwtsd.ac.uk::62f9b1f3-ddcf-45d7-a6a4-b667feecf47e" providerId="AD" clId="Web-{DDA298D2-0ECA-227A-D6D3-F83CBD694053}" dt="2025-05-16T12:13:35.126" v="164" actId="14100"/>
          <ac:picMkLst>
            <pc:docMk/>
            <pc:sldMk cId="2058760394" sldId="278"/>
            <ac:picMk id="3" creationId="{CC167889-01B0-D85A-F120-AE1BF9ED45A1}"/>
          </ac:picMkLst>
        </pc:picChg>
      </pc:sldChg>
      <pc:sldChg chg="addSp delSp modSp new mod setBg">
        <pc:chgData name="Moutushi Tanha" userId="S::m.tanha@uwtsd.ac.uk::62f9b1f3-ddcf-45d7-a6a4-b667feecf47e" providerId="AD" clId="Web-{DDA298D2-0ECA-227A-D6D3-F83CBD694053}" dt="2025-05-16T12:02:17.367" v="129" actId="14100"/>
        <pc:sldMkLst>
          <pc:docMk/>
          <pc:sldMk cId="2383023461" sldId="279"/>
        </pc:sldMkLst>
        <pc:spChg chg="add del">
          <ac:chgData name="Moutushi Tanha" userId="S::m.tanha@uwtsd.ac.uk::62f9b1f3-ddcf-45d7-a6a4-b667feecf47e" providerId="AD" clId="Web-{DDA298D2-0ECA-227A-D6D3-F83CBD694053}" dt="2025-05-16T10:58:41.321" v="63"/>
          <ac:spMkLst>
            <pc:docMk/>
            <pc:sldMk cId="2383023461" sldId="279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8:41.321" v="63"/>
          <ac:spMkLst>
            <pc:docMk/>
            <pc:sldMk cId="2383023461" sldId="279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8:41.321" v="63"/>
          <ac:spMkLst>
            <pc:docMk/>
            <pc:sldMk cId="2383023461" sldId="279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0:58:41.321" v="63"/>
          <ac:spMkLst>
            <pc:docMk/>
            <pc:sldMk cId="2383023461" sldId="2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DA298D2-0ECA-227A-D6D3-F83CBD694053}" dt="2025-05-16T12:02:17.367" v="129" actId="14100"/>
          <ac:picMkLst>
            <pc:docMk/>
            <pc:sldMk cId="2383023461" sldId="279"/>
            <ac:picMk id="2" creationId="{24E2D01F-1AF1-F631-96C9-A339AE9E63D1}"/>
          </ac:picMkLst>
        </pc:picChg>
      </pc:sldChg>
      <pc:sldChg chg="addSp delSp modSp new mod setBg">
        <pc:chgData name="Moutushi Tanha" userId="S::m.tanha@uwtsd.ac.uk::62f9b1f3-ddcf-45d7-a6a4-b667feecf47e" providerId="AD" clId="Web-{DDA298D2-0ECA-227A-D6D3-F83CBD694053}" dt="2025-05-16T12:02:30.836" v="131" actId="14100"/>
        <pc:sldMkLst>
          <pc:docMk/>
          <pc:sldMk cId="3441972797" sldId="280"/>
        </pc:sldMkLst>
        <pc:spChg chg="add del">
          <ac:chgData name="Moutushi Tanha" userId="S::m.tanha@uwtsd.ac.uk::62f9b1f3-ddcf-45d7-a6a4-b667feecf47e" providerId="AD" clId="Web-{DDA298D2-0ECA-227A-D6D3-F83CBD694053}" dt="2025-05-16T11:25:25.896" v="92"/>
          <ac:spMkLst>
            <pc:docMk/>
            <pc:sldMk cId="3441972797" sldId="280"/>
            <ac:spMk id="4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5:25.896" v="92"/>
          <ac:spMkLst>
            <pc:docMk/>
            <pc:sldMk cId="3441972797" sldId="280"/>
            <ac:spMk id="5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5:25.896" v="92"/>
          <ac:spMkLst>
            <pc:docMk/>
            <pc:sldMk cId="3441972797" sldId="280"/>
            <ac:spMk id="6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33.425" v="90"/>
          <ac:spMkLst>
            <pc:docMk/>
            <pc:sldMk cId="3441972797" sldId="280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5:25.896" v="92"/>
          <ac:spMkLst>
            <pc:docMk/>
            <pc:sldMk cId="3441972797" sldId="280"/>
            <ac:spMk id="8" creationId="{A8D57A06-A426-446D-B02C-A2DC6B62E45E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33.425" v="90"/>
          <ac:spMkLst>
            <pc:docMk/>
            <pc:sldMk cId="3441972797" sldId="280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33.425" v="90"/>
          <ac:spMkLst>
            <pc:docMk/>
            <pc:sldMk cId="3441972797" sldId="280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33.425" v="90"/>
          <ac:spMkLst>
            <pc:docMk/>
            <pc:sldMk cId="3441972797" sldId="28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DA298D2-0ECA-227A-D6D3-F83CBD694053}" dt="2025-05-16T12:02:30.836" v="131" actId="14100"/>
          <ac:picMkLst>
            <pc:docMk/>
            <pc:sldMk cId="3441972797" sldId="280"/>
            <ac:picMk id="2" creationId="{C522C499-1087-7A01-BE38-4837EB172C47}"/>
          </ac:picMkLst>
        </pc:picChg>
      </pc:sldChg>
      <pc:sldChg chg="addSp delSp modSp new mod setBg">
        <pc:chgData name="Moutushi Tanha" userId="S::m.tanha@uwtsd.ac.uk::62f9b1f3-ddcf-45d7-a6a4-b667feecf47e" providerId="AD" clId="Web-{DDA298D2-0ECA-227A-D6D3-F83CBD694053}" dt="2025-05-16T12:02:48.634" v="134" actId="14100"/>
        <pc:sldMkLst>
          <pc:docMk/>
          <pc:sldMk cId="2330999307" sldId="281"/>
        </pc:sldMkLst>
        <pc:spChg chg="add del">
          <ac:chgData name="Moutushi Tanha" userId="S::m.tanha@uwtsd.ac.uk::62f9b1f3-ddcf-45d7-a6a4-b667feecf47e" providerId="AD" clId="Web-{DDA298D2-0ECA-227A-D6D3-F83CBD694053}" dt="2025-05-16T11:24:18.518" v="88"/>
          <ac:spMkLst>
            <pc:docMk/>
            <pc:sldMk cId="2330999307" sldId="281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18.518" v="88"/>
          <ac:spMkLst>
            <pc:docMk/>
            <pc:sldMk cId="2330999307" sldId="281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18.518" v="88"/>
          <ac:spMkLst>
            <pc:docMk/>
            <pc:sldMk cId="2330999307" sldId="281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4:18.518" v="88"/>
          <ac:spMkLst>
            <pc:docMk/>
            <pc:sldMk cId="2330999307" sldId="28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DA298D2-0ECA-227A-D6D3-F83CBD694053}" dt="2025-05-16T12:02:48.634" v="134" actId="14100"/>
          <ac:picMkLst>
            <pc:docMk/>
            <pc:sldMk cId="2330999307" sldId="281"/>
            <ac:picMk id="2" creationId="{805159DF-5E2D-124E-B97C-F095EDE02EA9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3:43.026" v="137" actId="14100"/>
        <pc:sldMkLst>
          <pc:docMk/>
          <pc:sldMk cId="2655443922" sldId="282"/>
        </pc:sldMkLst>
        <pc:picChg chg="add mod">
          <ac:chgData name="Moutushi Tanha" userId="S::m.tanha@uwtsd.ac.uk::62f9b1f3-ddcf-45d7-a6a4-b667feecf47e" providerId="AD" clId="Web-{DDA298D2-0ECA-227A-D6D3-F83CBD694053}" dt="2025-05-16T12:03:43.026" v="137" actId="14100"/>
          <ac:picMkLst>
            <pc:docMk/>
            <pc:sldMk cId="2655443922" sldId="282"/>
            <ac:picMk id="2" creationId="{B2798F4E-F9D8-5354-F9CC-E684F9B441B3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3:58.261" v="139" actId="14100"/>
        <pc:sldMkLst>
          <pc:docMk/>
          <pc:sldMk cId="3707484682" sldId="283"/>
        </pc:sldMkLst>
        <pc:picChg chg="add mod">
          <ac:chgData name="Moutushi Tanha" userId="S::m.tanha@uwtsd.ac.uk::62f9b1f3-ddcf-45d7-a6a4-b667feecf47e" providerId="AD" clId="Web-{DDA298D2-0ECA-227A-D6D3-F83CBD694053}" dt="2025-05-16T12:03:58.261" v="139" actId="14100"/>
          <ac:picMkLst>
            <pc:docMk/>
            <pc:sldMk cId="3707484682" sldId="283"/>
            <ac:picMk id="2" creationId="{70937CD2-597A-A777-75C7-353447216A70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4:09.199" v="141" actId="14100"/>
        <pc:sldMkLst>
          <pc:docMk/>
          <pc:sldMk cId="3830013818" sldId="284"/>
        </pc:sldMkLst>
        <pc:picChg chg="add mod">
          <ac:chgData name="Moutushi Tanha" userId="S::m.tanha@uwtsd.ac.uk::62f9b1f3-ddcf-45d7-a6a4-b667feecf47e" providerId="AD" clId="Web-{DDA298D2-0ECA-227A-D6D3-F83CBD694053}" dt="2025-05-16T12:04:09.199" v="141" actId="14100"/>
          <ac:picMkLst>
            <pc:docMk/>
            <pc:sldMk cId="3830013818" sldId="284"/>
            <ac:picMk id="2" creationId="{4759902B-1779-C3C0-1603-0BDE8190BFD5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4:19.575" v="143" actId="14100"/>
        <pc:sldMkLst>
          <pc:docMk/>
          <pc:sldMk cId="1744854152" sldId="285"/>
        </pc:sldMkLst>
        <pc:picChg chg="add mod">
          <ac:chgData name="Moutushi Tanha" userId="S::m.tanha@uwtsd.ac.uk::62f9b1f3-ddcf-45d7-a6a4-b667feecf47e" providerId="AD" clId="Web-{DDA298D2-0ECA-227A-D6D3-F83CBD694053}" dt="2025-05-16T12:04:19.575" v="143" actId="14100"/>
          <ac:picMkLst>
            <pc:docMk/>
            <pc:sldMk cId="1744854152" sldId="285"/>
            <ac:picMk id="2" creationId="{2E6A74B3-F632-9123-5C0E-60FAADA3E9D2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4:44.357" v="145" actId="14100"/>
        <pc:sldMkLst>
          <pc:docMk/>
          <pc:sldMk cId="2214775866" sldId="286"/>
        </pc:sldMkLst>
        <pc:picChg chg="add mod">
          <ac:chgData name="Moutushi Tanha" userId="S::m.tanha@uwtsd.ac.uk::62f9b1f3-ddcf-45d7-a6a4-b667feecf47e" providerId="AD" clId="Web-{DDA298D2-0ECA-227A-D6D3-F83CBD694053}" dt="2025-05-16T12:04:44.357" v="145" actId="14100"/>
          <ac:picMkLst>
            <pc:docMk/>
            <pc:sldMk cId="2214775866" sldId="286"/>
            <ac:picMk id="2" creationId="{0AB14DFF-9358-41D0-A129-621776D78A83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5:01.951" v="149" actId="14100"/>
        <pc:sldMkLst>
          <pc:docMk/>
          <pc:sldMk cId="3655486390" sldId="287"/>
        </pc:sldMkLst>
        <pc:picChg chg="add mod">
          <ac:chgData name="Moutushi Tanha" userId="S::m.tanha@uwtsd.ac.uk::62f9b1f3-ddcf-45d7-a6a4-b667feecf47e" providerId="AD" clId="Web-{DDA298D2-0ECA-227A-D6D3-F83CBD694053}" dt="2025-05-16T12:05:01.951" v="149" actId="14100"/>
          <ac:picMkLst>
            <pc:docMk/>
            <pc:sldMk cId="3655486390" sldId="287"/>
            <ac:picMk id="2" creationId="{BB58839F-A66F-A3F8-2A1C-5AC4E73AA311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2:06:07.578" v="151" actId="14100"/>
        <pc:sldMkLst>
          <pc:docMk/>
          <pc:sldMk cId="3265760862" sldId="288"/>
        </pc:sldMkLst>
        <pc:picChg chg="add mod">
          <ac:chgData name="Moutushi Tanha" userId="S::m.tanha@uwtsd.ac.uk::62f9b1f3-ddcf-45d7-a6a4-b667feecf47e" providerId="AD" clId="Web-{DDA298D2-0ECA-227A-D6D3-F83CBD694053}" dt="2025-05-16T12:06:07.578" v="151" actId="14100"/>
          <ac:picMkLst>
            <pc:docMk/>
            <pc:sldMk cId="3265760862" sldId="288"/>
            <ac:picMk id="2" creationId="{E59678E1-33FB-539F-1286-E3180B476D47}"/>
          </ac:picMkLst>
        </pc:picChg>
      </pc:sldChg>
      <pc:sldChg chg="new">
        <pc:chgData name="Moutushi Tanha" userId="S::m.tanha@uwtsd.ac.uk::62f9b1f3-ddcf-45d7-a6a4-b667feecf47e" providerId="AD" clId="Web-{DDA298D2-0ECA-227A-D6D3-F83CBD694053}" dt="2025-05-16T11:13:49.558" v="79"/>
        <pc:sldMkLst>
          <pc:docMk/>
          <pc:sldMk cId="2000011242" sldId="289"/>
        </pc:sldMkLst>
      </pc:sldChg>
      <pc:sldChg chg="new">
        <pc:chgData name="Moutushi Tanha" userId="S::m.tanha@uwtsd.ac.uk::62f9b1f3-ddcf-45d7-a6a4-b667feecf47e" providerId="AD" clId="Web-{DDA298D2-0ECA-227A-D6D3-F83CBD694053}" dt="2025-05-16T11:13:50.323" v="80"/>
        <pc:sldMkLst>
          <pc:docMk/>
          <pc:sldMk cId="605744491" sldId="290"/>
        </pc:sldMkLst>
      </pc:sldChg>
      <pc:sldChg chg="addSp modSp new">
        <pc:chgData name="Moutushi Tanha" userId="S::m.tanha@uwtsd.ac.uk::62f9b1f3-ddcf-45d7-a6a4-b667feecf47e" providerId="AD" clId="Web-{DDA298D2-0ECA-227A-D6D3-F83CBD694053}" dt="2025-05-16T12:01:31.678" v="125" actId="14100"/>
        <pc:sldMkLst>
          <pc:docMk/>
          <pc:sldMk cId="1644494918" sldId="291"/>
        </pc:sldMkLst>
        <pc:picChg chg="add mod">
          <ac:chgData name="Moutushi Tanha" userId="S::m.tanha@uwtsd.ac.uk::62f9b1f3-ddcf-45d7-a6a4-b667feecf47e" providerId="AD" clId="Web-{DDA298D2-0ECA-227A-D6D3-F83CBD694053}" dt="2025-05-16T12:01:31.678" v="125" actId="14100"/>
          <ac:picMkLst>
            <pc:docMk/>
            <pc:sldMk cId="1644494918" sldId="291"/>
            <ac:picMk id="2" creationId="{6BDF7D2A-752A-7335-C836-C50BD1E4B8EE}"/>
          </ac:picMkLst>
        </pc:picChg>
      </pc:sldChg>
      <pc:sldChg chg="addSp delSp modSp new mod setBg">
        <pc:chgData name="Moutushi Tanha" userId="S::m.tanha@uwtsd.ac.uk::62f9b1f3-ddcf-45d7-a6a4-b667feecf47e" providerId="AD" clId="Web-{DDA298D2-0ECA-227A-D6D3-F83CBD694053}" dt="2025-05-16T12:01:53.554" v="127" actId="14100"/>
        <pc:sldMkLst>
          <pc:docMk/>
          <pc:sldMk cId="1656384622" sldId="292"/>
        </pc:sldMkLst>
        <pc:spChg chg="add del">
          <ac:chgData name="Moutushi Tanha" userId="S::m.tanha@uwtsd.ac.uk::62f9b1f3-ddcf-45d7-a6a4-b667feecf47e" providerId="AD" clId="Web-{DDA298D2-0ECA-227A-D6D3-F83CBD694053}" dt="2025-05-16T11:27:33.307" v="99"/>
          <ac:spMkLst>
            <pc:docMk/>
            <pc:sldMk cId="1656384622" sldId="292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7:33.307" v="99"/>
          <ac:spMkLst>
            <pc:docMk/>
            <pc:sldMk cId="1656384622" sldId="292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7:33.307" v="99"/>
          <ac:spMkLst>
            <pc:docMk/>
            <pc:sldMk cId="1656384622" sldId="292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DA298D2-0ECA-227A-D6D3-F83CBD694053}" dt="2025-05-16T11:27:33.307" v="99"/>
          <ac:spMkLst>
            <pc:docMk/>
            <pc:sldMk cId="1656384622" sldId="292"/>
            <ac:spMk id="13" creationId="{A8D57A06-A426-446D-B02C-A2DC6B62E45E}"/>
          </ac:spMkLst>
        </pc:spChg>
        <pc:picChg chg="add del mod">
          <ac:chgData name="Moutushi Tanha" userId="S::m.tanha@uwtsd.ac.uk::62f9b1f3-ddcf-45d7-a6a4-b667feecf47e" providerId="AD" clId="Web-{DDA298D2-0ECA-227A-D6D3-F83CBD694053}" dt="2025-05-16T11:27:35.291" v="100"/>
          <ac:picMkLst>
            <pc:docMk/>
            <pc:sldMk cId="1656384622" sldId="292"/>
            <ac:picMk id="2" creationId="{10DC504A-EF9C-FD81-0021-1D97E88F58BD}"/>
          </ac:picMkLst>
        </pc:picChg>
        <pc:picChg chg="add mod">
          <ac:chgData name="Moutushi Tanha" userId="S::m.tanha@uwtsd.ac.uk::62f9b1f3-ddcf-45d7-a6a4-b667feecf47e" providerId="AD" clId="Web-{DDA298D2-0ECA-227A-D6D3-F83CBD694053}" dt="2025-05-16T12:01:53.554" v="127" actId="14100"/>
          <ac:picMkLst>
            <pc:docMk/>
            <pc:sldMk cId="1656384622" sldId="292"/>
            <ac:picMk id="3" creationId="{92D82127-DB97-E5BC-0F37-2BBB94E40C1F}"/>
          </ac:picMkLst>
        </pc:picChg>
      </pc:sldChg>
      <pc:sldChg chg="addSp delSp modSp new del">
        <pc:chgData name="Moutushi Tanha" userId="S::m.tanha@uwtsd.ac.uk::62f9b1f3-ddcf-45d7-a6a4-b667feecf47e" providerId="AD" clId="Web-{DDA298D2-0ECA-227A-D6D3-F83CBD694053}" dt="2025-05-16T11:25:37.052" v="95"/>
        <pc:sldMkLst>
          <pc:docMk/>
          <pc:sldMk cId="3848752701" sldId="292"/>
        </pc:sldMkLst>
        <pc:picChg chg="add del mod">
          <ac:chgData name="Moutushi Tanha" userId="S::m.tanha@uwtsd.ac.uk::62f9b1f3-ddcf-45d7-a6a4-b667feecf47e" providerId="AD" clId="Web-{DDA298D2-0ECA-227A-D6D3-F83CBD694053}" dt="2025-05-16T11:25:26.989" v="93"/>
          <ac:picMkLst>
            <pc:docMk/>
            <pc:sldMk cId="3848752701" sldId="292"/>
            <ac:picMk id="2" creationId="{40F57AB9-8F8D-4AE3-DC8A-14DEEDFF9059}"/>
          </ac:picMkLst>
        </pc:picChg>
      </pc:sldChg>
      <pc:sldChg chg="new del">
        <pc:chgData name="Moutushi Tanha" userId="S::m.tanha@uwtsd.ac.uk::62f9b1f3-ddcf-45d7-a6a4-b667feecf47e" providerId="AD" clId="Web-{DDA298D2-0ECA-227A-D6D3-F83CBD694053}" dt="2025-05-16T11:25:33.068" v="94"/>
        <pc:sldMkLst>
          <pc:docMk/>
          <pc:sldMk cId="979162087" sldId="293"/>
        </pc:sldMkLst>
      </pc:sldChg>
      <pc:sldChg chg="modSp new">
        <pc:chgData name="Moutushi Tanha" userId="S::m.tanha@uwtsd.ac.uk::62f9b1f3-ddcf-45d7-a6a4-b667feecf47e" providerId="AD" clId="Web-{DDA298D2-0ECA-227A-D6D3-F83CBD694053}" dt="2025-05-16T12:54:35.044" v="178" actId="20577"/>
        <pc:sldMkLst>
          <pc:docMk/>
          <pc:sldMk cId="3992535178" sldId="293"/>
        </pc:sldMkLst>
        <pc:spChg chg="mod">
          <ac:chgData name="Moutushi Tanha" userId="S::m.tanha@uwtsd.ac.uk::62f9b1f3-ddcf-45d7-a6a4-b667feecf47e" providerId="AD" clId="Web-{DDA298D2-0ECA-227A-D6D3-F83CBD694053}" dt="2025-05-16T12:54:35.044" v="178" actId="20577"/>
          <ac:spMkLst>
            <pc:docMk/>
            <pc:sldMk cId="3992535178" sldId="293"/>
            <ac:spMk id="3" creationId="{1EB70653-1A5A-C405-BEFE-5A95B87A408F}"/>
          </ac:spMkLst>
        </pc:spChg>
      </pc:sldChg>
      <pc:sldChg chg="new del">
        <pc:chgData name="Moutushi Tanha" userId="S::m.tanha@uwtsd.ac.uk::62f9b1f3-ddcf-45d7-a6a4-b667feecf47e" providerId="AD" clId="Web-{DDA298D2-0ECA-227A-D6D3-F83CBD694053}" dt="2025-05-16T12:00:44.567" v="122"/>
        <pc:sldMkLst>
          <pc:docMk/>
          <pc:sldMk cId="2904427202" sldId="294"/>
        </pc:sldMkLst>
      </pc:sldChg>
      <pc:sldChg chg="add replId">
        <pc:chgData name="Moutushi Tanha" userId="S::m.tanha@uwtsd.ac.uk::62f9b1f3-ddcf-45d7-a6a4-b667feecf47e" providerId="AD" clId="Web-{DDA298D2-0ECA-227A-D6D3-F83CBD694053}" dt="2025-05-16T12:00:37.270" v="121"/>
        <pc:sldMkLst>
          <pc:docMk/>
          <pc:sldMk cId="3821895935" sldId="295"/>
        </pc:sldMkLst>
      </pc:sldChg>
      <pc:sldChg chg="new">
        <pc:chgData name="Moutushi Tanha" userId="S::m.tanha@uwtsd.ac.uk::62f9b1f3-ddcf-45d7-a6a4-b667feecf47e" providerId="AD" clId="Web-{DDA298D2-0ECA-227A-D6D3-F83CBD694053}" dt="2025-05-16T13:00:39.742" v="179"/>
        <pc:sldMkLst>
          <pc:docMk/>
          <pc:sldMk cId="3712145116" sldId="296"/>
        </pc:sldMkLst>
      </pc:sldChg>
      <pc:sldChg chg="addSp modSp new">
        <pc:chgData name="Moutushi Tanha" userId="S::m.tanha@uwtsd.ac.uk::62f9b1f3-ddcf-45d7-a6a4-b667feecf47e" providerId="AD" clId="Web-{DDA298D2-0ECA-227A-D6D3-F83CBD694053}" dt="2025-05-16T13:00:51.789" v="181"/>
        <pc:sldMkLst>
          <pc:docMk/>
          <pc:sldMk cId="1997756315" sldId="297"/>
        </pc:sldMkLst>
        <pc:picChg chg="add mod">
          <ac:chgData name="Moutushi Tanha" userId="S::m.tanha@uwtsd.ac.uk::62f9b1f3-ddcf-45d7-a6a4-b667feecf47e" providerId="AD" clId="Web-{DDA298D2-0ECA-227A-D6D3-F83CBD694053}" dt="2025-05-16T13:00:51.789" v="181"/>
          <ac:picMkLst>
            <pc:docMk/>
            <pc:sldMk cId="1997756315" sldId="297"/>
            <ac:picMk id="2" creationId="{5311F461-C79E-F63C-94AA-003E4764E6F9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1:59.885" v="183"/>
        <pc:sldMkLst>
          <pc:docMk/>
          <pc:sldMk cId="3346724425" sldId="298"/>
        </pc:sldMkLst>
        <pc:picChg chg="add mod">
          <ac:chgData name="Moutushi Tanha" userId="S::m.tanha@uwtsd.ac.uk::62f9b1f3-ddcf-45d7-a6a4-b667feecf47e" providerId="AD" clId="Web-{DDA298D2-0ECA-227A-D6D3-F83CBD694053}" dt="2025-05-16T13:01:59.885" v="183"/>
          <ac:picMkLst>
            <pc:docMk/>
            <pc:sldMk cId="3346724425" sldId="298"/>
            <ac:picMk id="2" creationId="{D9C5A914-D6C6-CC46-DB9D-4D8C2A01DC90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3:29.918" v="185"/>
        <pc:sldMkLst>
          <pc:docMk/>
          <pc:sldMk cId="1174538720" sldId="299"/>
        </pc:sldMkLst>
        <pc:picChg chg="add mod">
          <ac:chgData name="Moutushi Tanha" userId="S::m.tanha@uwtsd.ac.uk::62f9b1f3-ddcf-45d7-a6a4-b667feecf47e" providerId="AD" clId="Web-{DDA298D2-0ECA-227A-D6D3-F83CBD694053}" dt="2025-05-16T13:03:29.918" v="185"/>
          <ac:picMkLst>
            <pc:docMk/>
            <pc:sldMk cId="1174538720" sldId="299"/>
            <ac:picMk id="2" creationId="{563AC319-9A62-E8D9-4906-836189263D1A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4:08.498" v="189"/>
        <pc:sldMkLst>
          <pc:docMk/>
          <pc:sldMk cId="4100714286" sldId="300"/>
        </pc:sldMkLst>
        <pc:picChg chg="add mod">
          <ac:chgData name="Moutushi Tanha" userId="S::m.tanha@uwtsd.ac.uk::62f9b1f3-ddcf-45d7-a6a4-b667feecf47e" providerId="AD" clId="Web-{DDA298D2-0ECA-227A-D6D3-F83CBD694053}" dt="2025-05-16T13:04:08.498" v="189"/>
          <ac:picMkLst>
            <pc:docMk/>
            <pc:sldMk cId="4100714286" sldId="300"/>
            <ac:picMk id="2" creationId="{33092F0A-AD42-4A9C-8076-774010A93A97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5:05.843" v="190"/>
        <pc:sldMkLst>
          <pc:docMk/>
          <pc:sldMk cId="1337674511" sldId="301"/>
        </pc:sldMkLst>
        <pc:picChg chg="add mod">
          <ac:chgData name="Moutushi Tanha" userId="S::m.tanha@uwtsd.ac.uk::62f9b1f3-ddcf-45d7-a6a4-b667feecf47e" providerId="AD" clId="Web-{DDA298D2-0ECA-227A-D6D3-F83CBD694053}" dt="2025-05-16T13:05:05.843" v="190"/>
          <ac:picMkLst>
            <pc:docMk/>
            <pc:sldMk cId="1337674511" sldId="301"/>
            <ac:picMk id="2" creationId="{405EC724-CFDA-E1F7-C2B3-5190EDA236CA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8:09.410" v="191"/>
        <pc:sldMkLst>
          <pc:docMk/>
          <pc:sldMk cId="219986518" sldId="302"/>
        </pc:sldMkLst>
        <pc:picChg chg="add mod">
          <ac:chgData name="Moutushi Tanha" userId="S::m.tanha@uwtsd.ac.uk::62f9b1f3-ddcf-45d7-a6a4-b667feecf47e" providerId="AD" clId="Web-{DDA298D2-0ECA-227A-D6D3-F83CBD694053}" dt="2025-05-16T13:08:09.410" v="191"/>
          <ac:picMkLst>
            <pc:docMk/>
            <pc:sldMk cId="219986518" sldId="302"/>
            <ac:picMk id="2" creationId="{F25F69E5-D87F-1B3F-18B8-922BA04B3C69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08:53.240" v="194"/>
        <pc:sldMkLst>
          <pc:docMk/>
          <pc:sldMk cId="3405727091" sldId="303"/>
        </pc:sldMkLst>
        <pc:picChg chg="add mod">
          <ac:chgData name="Moutushi Tanha" userId="S::m.tanha@uwtsd.ac.uk::62f9b1f3-ddcf-45d7-a6a4-b667feecf47e" providerId="AD" clId="Web-{DDA298D2-0ECA-227A-D6D3-F83CBD694053}" dt="2025-05-16T13:08:53.240" v="194"/>
          <ac:picMkLst>
            <pc:docMk/>
            <pc:sldMk cId="3405727091" sldId="303"/>
            <ac:picMk id="2" creationId="{15B2CE24-66CB-14A9-21F9-6ECF402523E0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10:38.430" v="195"/>
        <pc:sldMkLst>
          <pc:docMk/>
          <pc:sldMk cId="4102724125" sldId="304"/>
        </pc:sldMkLst>
        <pc:picChg chg="add mod">
          <ac:chgData name="Moutushi Tanha" userId="S::m.tanha@uwtsd.ac.uk::62f9b1f3-ddcf-45d7-a6a4-b667feecf47e" providerId="AD" clId="Web-{DDA298D2-0ECA-227A-D6D3-F83CBD694053}" dt="2025-05-16T13:10:38.430" v="195"/>
          <ac:picMkLst>
            <pc:docMk/>
            <pc:sldMk cId="4102724125" sldId="304"/>
            <ac:picMk id="2" creationId="{9787536E-AEC8-53E1-57D3-2D378A5946C3}"/>
          </ac:picMkLst>
        </pc:picChg>
      </pc:sldChg>
      <pc:sldChg chg="addSp modSp new">
        <pc:chgData name="Moutushi Tanha" userId="S::m.tanha@uwtsd.ac.uk::62f9b1f3-ddcf-45d7-a6a4-b667feecf47e" providerId="AD" clId="Web-{DDA298D2-0ECA-227A-D6D3-F83CBD694053}" dt="2025-05-16T13:11:25.025" v="198"/>
        <pc:sldMkLst>
          <pc:docMk/>
          <pc:sldMk cId="3350557658" sldId="305"/>
        </pc:sldMkLst>
        <pc:picChg chg="add mod">
          <ac:chgData name="Moutushi Tanha" userId="S::m.tanha@uwtsd.ac.uk::62f9b1f3-ddcf-45d7-a6a4-b667feecf47e" providerId="AD" clId="Web-{DDA298D2-0ECA-227A-D6D3-F83CBD694053}" dt="2025-05-16T13:11:25.025" v="198"/>
          <ac:picMkLst>
            <pc:docMk/>
            <pc:sldMk cId="3350557658" sldId="305"/>
            <ac:picMk id="2" creationId="{36D17631-0DB6-5B07-1CA1-63B9AFA6FE4B}"/>
          </ac:picMkLst>
        </pc:picChg>
      </pc:sldChg>
      <pc:sldChg chg="new">
        <pc:chgData name="Moutushi Tanha" userId="S::m.tanha@uwtsd.ac.uk::62f9b1f3-ddcf-45d7-a6a4-b667feecf47e" providerId="AD" clId="Web-{DDA298D2-0ECA-227A-D6D3-F83CBD694053}" dt="2025-05-16T13:10:44.118" v="197"/>
        <pc:sldMkLst>
          <pc:docMk/>
          <pc:sldMk cId="1429641876" sldId="30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867D97-AACB-3790-9D51-5D4104BBB2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1FEF6-4427-8EF0-1166-1B3F728E95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49FBE-828B-141E-B727-F157FB88D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7674D-912F-C997-DC4F-E92F9AA01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E132B-57CD-E58C-1F0D-86BCB2697D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530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74603-2278-FC91-39C3-2163644F4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0E435-A5B2-6E80-5B2C-402A8536C0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C8717A-A32D-EEBF-2974-22BDAB1FC5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2BADF-8B6C-9F98-B5E9-28C370874E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76F05-838D-8797-06DD-4F61F8DBAF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300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7BCDB1-8966-11BD-6D31-668D60AB4F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ADAD5B-9E1E-9D4F-E3BC-4A77E7CDDA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446976-0612-4957-5B28-286C49DE42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E1A518-16D8-0B62-C4F3-A7D38B2357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91222-445C-1064-9F45-592D531F1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70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EF113-54E2-A8A3-5E25-682BED3DFE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B7C02B-8372-05D3-2720-650CAF8A9C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9F6CA9-C185-53DD-8909-F817D0A2F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2432C-C0E0-588F-4218-AF953BBA8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536612-E17C-A36A-E66A-46EBC981D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2012E-4B23-82DF-5731-ABCB11884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663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6E752-5BE3-446B-6448-42952304E7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BC9FA4-CB6F-4C6D-4161-8A0F6A67F6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B68D5-05BF-9AE7-6BE0-E4907084D0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0A44BD-342E-D1AF-DFB3-6E0277F1C4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36BF91-8DC2-AD8A-2ECD-A243AAD85E4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5520897-1A63-7E00-277C-9EF96513B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942E8D-717E-FA78-E0D9-59B8F5746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214CB7C-C2D5-C62B-CC3E-A520E17C6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10394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DF029-CD2C-880F-0158-8713FCFDE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994579-6328-978D-D283-CE1B9039A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8C6E41-073E-3D16-C68A-6C78DA4A57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4565FF-3DA9-B873-622E-FB11A989D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7646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FD51CE5-BDE4-5EA1-7A27-68A3A4696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F14BFBE-C46D-A5AF-6FCF-567E1867BF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38D05C-7772-411E-87DE-F607C089B5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48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275E5-3170-8ECC-6C2A-6E45F9920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2D0E4-8642-62C5-EC21-C03D1B872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3E8EDE-6B83-9D87-682B-FEF1E95A5B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5E878A-3E8C-A504-E9BB-E1759DCF5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A3C267-9D60-6D7F-3047-3AA3DC7F7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631EE2-7BCD-E6CC-96DD-28948EAB6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2019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89EF7-6516-A213-477E-47223FD14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C419CB-7876-F163-9C14-A20F537863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E7F0FA-D807-1E66-374A-28822E0C1B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9C9245-A116-6A93-B7AE-9F11715758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DC165E-BC96-1D09-BBD4-4EE479EFC5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9EBDB-6DB0-833E-FB3B-27E93910D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542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411E1D-001A-430B-2728-4EBE07920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D0A990-C5DC-04AB-157F-972A3E6162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6946A8-EE72-27D6-93C3-6138A2B968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4C0FA-714E-F42F-3403-695D4F9222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1C6F32-F7EB-EF67-9ED7-F69CF08AA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498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D118E37-1021-EDB4-E49B-E97CEC2468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263684-E55A-165A-219F-4D207E7D3F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C25AB-F4EA-4E57-A201-BDE3807DC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EFD6E3-0CA5-DC98-673E-3FF373688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B4A25C-7736-D3BD-63F5-F68786AD81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234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D6D400-0C19-295F-3266-7CA6CB7F9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45C01C-2549-FCF5-FCD8-5FDFFBC7E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211FDE-9CB2-F759-DB18-771842FECE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958CE-3CC3-4EA9-A6E2-EAF3E5E9008C}" type="datetimeFigureOut">
              <a:rPr lang="en-GB" smtClean="0"/>
              <a:t>22/05/2025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6B1A8E-49A2-A314-7A8A-0E2CDACF1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D12ED-E6AD-D7A1-42A6-44F8ABAF8A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6211DB-8355-4D88-B5B8-129E966AF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754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gmNg2d8XDk" TargetMode="External"/><Relationship Id="rId2" Type="http://schemas.openxmlformats.org/officeDocument/2006/relationships/hyperlink" Target="https://www.youtube.com/watch?v=X8E07cDHK5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HQ7CI7JlXJQ" TargetMode="External"/><Relationship Id="rId5" Type="http://schemas.openxmlformats.org/officeDocument/2006/relationships/hyperlink" Target="https://www.youtube.com/watch?v=MlJ8JZR0KWk" TargetMode="External"/><Relationship Id="rId4" Type="http://schemas.openxmlformats.org/officeDocument/2006/relationships/hyperlink" Target="https://www.youtube.com/watch?v=nZloLP-K23U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2FE23-6450-C5C7-773B-CF5B7CC1F5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ea typeface="Calibri Light"/>
                <a:cs typeface="Calibri Light"/>
              </a:rPr>
              <a:t>Forecasting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B8296E-FA99-AE55-2FC4-CF4D0CBBBA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Session 1.1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64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48A2A-537A-36A9-A2EB-29E335CD6D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>
                <a:ea typeface="Calibri Light"/>
                <a:cs typeface="Calibri Light"/>
              </a:rPr>
              <a:t>Agenda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4E4D7-7C1C-609A-63AE-15F732E81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Calibri"/>
                <a:cs typeface="Calibri"/>
              </a:rPr>
              <a:t>Introduction to Forecasting </a:t>
            </a:r>
          </a:p>
          <a:p>
            <a:r>
              <a:rPr lang="en-US">
                <a:ea typeface="Calibri"/>
                <a:cs typeface="Calibri"/>
              </a:rPr>
              <a:t>Forecasting Techniques</a:t>
            </a:r>
          </a:p>
        </p:txBody>
      </p:sp>
    </p:spTree>
    <p:extLst>
      <p:ext uri="{BB962C8B-B14F-4D97-AF65-F5344CB8AC3E}">
        <p14:creationId xmlns:p14="http://schemas.microsoft.com/office/powerpoint/2010/main" val="3712145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2C870-BAF0-43CD-1BF2-ED70BA1EC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70653-1A5A-C405-BEFE-5A95B87A40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  <a:hlinkClick r:id="rId2"/>
              </a:rPr>
              <a:t>Introduction to Forecasting | SCMT 3623</a:t>
            </a:r>
          </a:p>
          <a:p>
            <a:r>
              <a:rPr lang="en-US">
                <a:ea typeface="+mn-lt"/>
                <a:cs typeface="+mn-lt"/>
                <a:hlinkClick r:id="rId3"/>
              </a:rPr>
              <a:t>What is Demand Forecasting?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  <a:hlinkClick r:id="rId4"/>
              </a:rPr>
              <a:t>4 Best Practices for Demand Forecasting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  <a:hlinkClick r:id="rId5"/>
              </a:rPr>
              <a:t>Forecasting METHODS - Qualitative and Quantitative Walkthrough in Excel</a:t>
            </a:r>
          </a:p>
          <a:p>
            <a:r>
              <a:rPr lang="en-US">
                <a:ea typeface="+mn-lt"/>
                <a:cs typeface="+mn-lt"/>
                <a:hlinkClick r:id="rId6"/>
              </a:rPr>
              <a:t>How Samsung Electronics is Improving Demand Forecasting with AI</a:t>
            </a:r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92535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">
            <a:extLst>
              <a:ext uri="{FF2B5EF4-FFF2-40B4-BE49-F238E27FC236}">
                <a16:creationId xmlns:a16="http://schemas.microsoft.com/office/drawing/2014/main" id="{C2462C4C-4077-FD35-0BCA-1E8267D5B0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54099"/>
            <a:ext cx="11277600" cy="3749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8466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drawing a graph&#10;&#10;AI-generated content may be incorrect.">
            <a:extLst>
              <a:ext uri="{FF2B5EF4-FFF2-40B4-BE49-F238E27FC236}">
                <a16:creationId xmlns:a16="http://schemas.microsoft.com/office/drawing/2014/main" id="{A96959CA-4EDA-3DA8-DE24-0CB25BE04D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3273" y="457200"/>
            <a:ext cx="900545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088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white background with blue text&#10;&#10;AI-generated content may be incorrect.">
            <a:extLst>
              <a:ext uri="{FF2B5EF4-FFF2-40B4-BE49-F238E27FC236}">
                <a16:creationId xmlns:a16="http://schemas.microsoft.com/office/drawing/2014/main" id="{C12DAB86-5A2B-820D-31C9-E992745E7B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138" y="1614488"/>
            <a:ext cx="11515725" cy="362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16920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text box&#10;&#10;AI-generated content may be incorrect.">
            <a:extLst>
              <a:ext uri="{FF2B5EF4-FFF2-40B4-BE49-F238E27FC236}">
                <a16:creationId xmlns:a16="http://schemas.microsoft.com/office/drawing/2014/main" id="{6013D724-C9E9-6FD4-CFAF-315D8C793F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9214" y="457200"/>
            <a:ext cx="106135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494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hat&#10;&#10;AI-generated content may be incorrect.">
            <a:extLst>
              <a:ext uri="{FF2B5EF4-FFF2-40B4-BE49-F238E27FC236}">
                <a16:creationId xmlns:a16="http://schemas.microsoft.com/office/drawing/2014/main" id="{7DBD2E91-112C-BEC0-23FB-3E69B5FEAC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416" y="457200"/>
            <a:ext cx="106611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364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white text box&#10;&#10;AI-generated content may be incorrect.">
            <a:extLst>
              <a:ext uri="{FF2B5EF4-FFF2-40B4-BE49-F238E27FC236}">
                <a16:creationId xmlns:a16="http://schemas.microsoft.com/office/drawing/2014/main" id="{E5CC78C8-F79B-9F7B-5FB3-1744E445C5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05" y="457200"/>
            <a:ext cx="107091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0903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F04F4C-8573-FCB3-FC3D-9618781CC7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887" y="140899"/>
            <a:ext cx="11360489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4504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844F13-4C99-7892-E231-50B2DA990F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9" y="457200"/>
            <a:ext cx="1056640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23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A11AB4DC-E217-76D8-3FAD-DE45E7997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36473"/>
            <a:ext cx="11277600" cy="538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49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A29DD423-DD26-3795-3DE8-5A78965F2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377" y="457200"/>
            <a:ext cx="99892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0996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69046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71194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person pointing at a graph&#10;&#10;AI-generated content may be incorrect.">
            <a:extLst>
              <a:ext uri="{FF2B5EF4-FFF2-40B4-BE49-F238E27FC236}">
                <a16:creationId xmlns:a16="http://schemas.microsoft.com/office/drawing/2014/main" id="{051679F4-3E9A-7E36-FE76-32682B6EFC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6347" y="457200"/>
            <a:ext cx="917930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5932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B241EF-D422-CB82-31DB-BD19E4AD61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2366" y="110838"/>
            <a:ext cx="11149896" cy="672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946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5311F461-C79E-F63C-94AA-003E4764E6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38007"/>
            <a:ext cx="12192000" cy="5981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7563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CE6B1C-0BBF-29D4-E920-1ADECE1EF1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679" y="157019"/>
            <a:ext cx="11720459" cy="6590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093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text&#10;&#10;AI-generated content may be incorrect.">
            <a:extLst>
              <a:ext uri="{FF2B5EF4-FFF2-40B4-BE49-F238E27FC236}">
                <a16:creationId xmlns:a16="http://schemas.microsoft.com/office/drawing/2014/main" id="{0036B12A-6504-3BE3-3710-A82E57F42C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923" y="0"/>
            <a:ext cx="1192815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5007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9778047-088E-4C3D-0A98-D1653D2FE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1FFA5A-7ABB-5F17-EDB6-0EF319877E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ECC61F-0A7E-8086-786A-AD82859A5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9A9BED-8572-D074-0E2D-3ACB538DE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497E4A0-678C-7616-49C4-9BC077D9C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E861E2-C189-D534-B251-441ABFCA97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6176" y="457200"/>
            <a:ext cx="1051964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895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lue and white background with text&#10;&#10;AI-generated content may be incorrect.">
            <a:extLst>
              <a:ext uri="{FF2B5EF4-FFF2-40B4-BE49-F238E27FC236}">
                <a16:creationId xmlns:a16="http://schemas.microsoft.com/office/drawing/2014/main" id="{CC167889-01B0-D85A-F120-AE1BF9ED45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877" y="122382"/>
            <a:ext cx="11934247" cy="672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7603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black text&#10;&#10;AI-generated content may be incorrect.">
            <a:extLst>
              <a:ext uri="{FF2B5EF4-FFF2-40B4-BE49-F238E27FC236}">
                <a16:creationId xmlns:a16="http://schemas.microsoft.com/office/drawing/2014/main" id="{6BDF7D2A-752A-7335-C836-C50BD1E4B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086" y="152400"/>
            <a:ext cx="11971192" cy="655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4494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D82127-DB97-E5BC-0F37-2BBB94E40C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183" y="0"/>
            <a:ext cx="119773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3846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24E2D01F-1AF1-F631-96C9-A339AE9E63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06" y="0"/>
            <a:ext cx="120821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023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text&#10;&#10;AI-generated content may be incorrect.">
            <a:extLst>
              <a:ext uri="{FF2B5EF4-FFF2-40B4-BE49-F238E27FC236}">
                <a16:creationId xmlns:a16="http://schemas.microsoft.com/office/drawing/2014/main" id="{C522C499-1087-7A01-BE38-4837EB172C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733" y="0"/>
            <a:ext cx="120162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19727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6A16A3-B9F3-B9D7-D34D-A028847F51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206" y="457200"/>
            <a:ext cx="1024758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0106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product&#10;&#10;AI-generated content may be incorrect.">
            <a:extLst>
              <a:ext uri="{FF2B5EF4-FFF2-40B4-BE49-F238E27FC236}">
                <a16:creationId xmlns:a16="http://schemas.microsoft.com/office/drawing/2014/main" id="{805159DF-5E2D-124E-B97C-F095EDE02E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887" y="0"/>
            <a:ext cx="1182486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9993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2798F4E-F9D8-5354-F9CC-E684F9B44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06" y="0"/>
            <a:ext cx="114260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54439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text&#10;&#10;AI-generated content may be incorrect.">
            <a:extLst>
              <a:ext uri="{FF2B5EF4-FFF2-40B4-BE49-F238E27FC236}">
                <a16:creationId xmlns:a16="http://schemas.microsoft.com/office/drawing/2014/main" id="{70937CD2-597A-A777-75C7-353447216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277" y="0"/>
            <a:ext cx="1179053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74846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blue background&#10;&#10;AI-generated content may be incorrect.">
            <a:extLst>
              <a:ext uri="{FF2B5EF4-FFF2-40B4-BE49-F238E27FC236}">
                <a16:creationId xmlns:a16="http://schemas.microsoft.com/office/drawing/2014/main" id="{4759902B-1779-C3C0-1603-0BDE8190BF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117" y="0"/>
            <a:ext cx="118713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0138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E6A74B3-F632-9123-5C0E-60FAADA3E9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99" y="0"/>
            <a:ext cx="119128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85415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AB14DFF-9358-41D0-A129-621776D78A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27" y="0"/>
            <a:ext cx="1199289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7758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diagram of a knowledge source&#10;&#10;AI-generated content may be incorrect.">
            <a:extLst>
              <a:ext uri="{FF2B5EF4-FFF2-40B4-BE49-F238E27FC236}">
                <a16:creationId xmlns:a16="http://schemas.microsoft.com/office/drawing/2014/main" id="{BB58839F-A66F-A3F8-2A1C-5AC4E73AA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2846" y="0"/>
            <a:ext cx="1157866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54863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C29E140-4C4D-2CC1-B963-2BAB9EFD3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248" y="-6396"/>
            <a:ext cx="11888818" cy="676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82742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2D8A4E-008F-7338-329A-30F7277C57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1ABFCB8-755D-6953-1C89-37FD536E6F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315F23A-2E9F-5EF7-8616-08BC33E425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5707E34-0652-6F60-7522-28B7FFD62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C18CFE1-185D-A82C-0CB2-BD7265A8E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15F2D758-576A-9E3F-C85D-5C5A2324E5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522" y="104956"/>
            <a:ext cx="11294578" cy="6763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49264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blue background&#10;&#10;AI-generated content may be incorrect.">
            <a:extLst>
              <a:ext uri="{FF2B5EF4-FFF2-40B4-BE49-F238E27FC236}">
                <a16:creationId xmlns:a16="http://schemas.microsoft.com/office/drawing/2014/main" id="{E59678E1-33FB-539F-1286-E3180B476D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587" y="0"/>
            <a:ext cx="112070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76086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19646547-1119-A88A-B3C2-C35B91C31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3793" y="0"/>
            <a:ext cx="702441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8939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blue background&#10;&#10;AI-generated content may be incorrect.">
            <a:extLst>
              <a:ext uri="{FF2B5EF4-FFF2-40B4-BE49-F238E27FC236}">
                <a16:creationId xmlns:a16="http://schemas.microsoft.com/office/drawing/2014/main" id="{2FBE7145-7172-F40D-8AF4-61DE1C5D18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6940" y="0"/>
            <a:ext cx="62181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8765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on a blue background">
            <a:extLst>
              <a:ext uri="{FF2B5EF4-FFF2-40B4-BE49-F238E27FC236}">
                <a16:creationId xmlns:a16="http://schemas.microsoft.com/office/drawing/2014/main" id="{7949BCD3-75D1-5D8D-5A7D-4810C7A26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976" y="457200"/>
            <a:ext cx="49480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8454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black text&#10;&#10;AI-generated content may be incorrect.">
            <a:extLst>
              <a:ext uri="{FF2B5EF4-FFF2-40B4-BE49-F238E27FC236}">
                <a16:creationId xmlns:a16="http://schemas.microsoft.com/office/drawing/2014/main" id="{324EACDF-D560-4B28-FB69-30E5841744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15" y="0"/>
            <a:ext cx="637317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88714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&#10;&#10;AI-generated content may be incorrect.">
            <a:extLst>
              <a:ext uri="{FF2B5EF4-FFF2-40B4-BE49-F238E27FC236}">
                <a16:creationId xmlns:a16="http://schemas.microsoft.com/office/drawing/2014/main" id="{E497291B-AD06-CD22-46C9-DB52F0D492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360" y="457200"/>
            <a:ext cx="566127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4349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blue background&#10;&#10;AI-generated content may be incorrect.">
            <a:extLst>
              <a:ext uri="{FF2B5EF4-FFF2-40B4-BE49-F238E27FC236}">
                <a16:creationId xmlns:a16="http://schemas.microsoft.com/office/drawing/2014/main" id="{AEB8ECE0-9BF9-C0C6-93D3-9BE66D6C98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7085" y="457200"/>
            <a:ext cx="549782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02837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aph with lines and text&#10;&#10;AI-generated content may be incorrect.">
            <a:extLst>
              <a:ext uri="{FF2B5EF4-FFF2-40B4-BE49-F238E27FC236}">
                <a16:creationId xmlns:a16="http://schemas.microsoft.com/office/drawing/2014/main" id="{DD30806B-11B3-9956-CE67-D24233A015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790" y="457200"/>
            <a:ext cx="564641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46127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text on a blue background&#10;&#10;AI-generated content may be incorrect.">
            <a:extLst>
              <a:ext uri="{FF2B5EF4-FFF2-40B4-BE49-F238E27FC236}">
                <a16:creationId xmlns:a16="http://schemas.microsoft.com/office/drawing/2014/main" id="{C05E217C-44C2-7353-A841-E2FB2C1CB3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944" y="457200"/>
            <a:ext cx="603411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3338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E4739B9A-B6AC-B03F-5722-C96433E96E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270" y="457200"/>
            <a:ext cx="713945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94173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CB85ADF-314B-76C4-5CE1-9007DBA41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2823" y="457200"/>
            <a:ext cx="740635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5659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chart&#10;&#10;AI-generated content may be incorrect.">
            <a:extLst>
              <a:ext uri="{FF2B5EF4-FFF2-40B4-BE49-F238E27FC236}">
                <a16:creationId xmlns:a16="http://schemas.microsoft.com/office/drawing/2014/main" id="{2F5563FA-E3E1-9E04-637D-674594AF35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784" y="457200"/>
            <a:ext cx="575043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63581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text&#10;&#10;AI-generated content may be incorrect.">
            <a:extLst>
              <a:ext uri="{FF2B5EF4-FFF2-40B4-BE49-F238E27FC236}">
                <a16:creationId xmlns:a16="http://schemas.microsoft.com/office/drawing/2014/main" id="{AEE9257B-E781-9975-0CE2-7D5DBE05C6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9076" y="457200"/>
            <a:ext cx="70338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9415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graph&#10;&#10;AI-generated content may be incorrect.">
            <a:extLst>
              <a:ext uri="{FF2B5EF4-FFF2-40B4-BE49-F238E27FC236}">
                <a16:creationId xmlns:a16="http://schemas.microsoft.com/office/drawing/2014/main" id="{30DB6042-A339-87D6-A290-670731274C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795" y="457200"/>
            <a:ext cx="608040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20747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8609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0293956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074838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964578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00011242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05744491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897798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57</vt:i4>
      </vt:variant>
    </vt:vector>
  </HeadingPairs>
  <TitlesOfParts>
    <vt:vector size="58" baseType="lpstr">
      <vt:lpstr>Office Theme</vt:lpstr>
      <vt:lpstr>Forecasting</vt:lpstr>
      <vt:lpstr>Agenda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revision>28</cp:revision>
  <dcterms:created xsi:type="dcterms:W3CDTF">2025-05-15T11:33:00Z</dcterms:created>
  <dcterms:modified xsi:type="dcterms:W3CDTF">2025-05-22T11:58:51Z</dcterms:modified>
</cp:coreProperties>
</file>