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3.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4.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5.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18.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19.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0.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1.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24.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6"/>
  </p:notesMasterIdLst>
  <p:sldIdLst>
    <p:sldId id="256" r:id="rId2"/>
    <p:sldId id="294" r:id="rId3"/>
    <p:sldId id="295" r:id="rId4"/>
    <p:sldId id="296" r:id="rId5"/>
    <p:sldId id="257" r:id="rId6"/>
    <p:sldId id="258" r:id="rId7"/>
    <p:sldId id="259" r:id="rId8"/>
    <p:sldId id="260" r:id="rId9"/>
    <p:sldId id="261" r:id="rId10"/>
    <p:sldId id="262" r:id="rId11"/>
    <p:sldId id="263" r:id="rId12"/>
    <p:sldId id="268" r:id="rId13"/>
    <p:sldId id="285" r:id="rId14"/>
    <p:sldId id="264" r:id="rId15"/>
    <p:sldId id="291" r:id="rId16"/>
    <p:sldId id="298" r:id="rId17"/>
    <p:sldId id="266" r:id="rId18"/>
    <p:sldId id="297" r:id="rId19"/>
    <p:sldId id="267" r:id="rId20"/>
    <p:sldId id="269" r:id="rId21"/>
    <p:sldId id="270" r:id="rId22"/>
    <p:sldId id="286" r:id="rId23"/>
    <p:sldId id="271" r:id="rId24"/>
    <p:sldId id="272" r:id="rId25"/>
    <p:sldId id="273" r:id="rId26"/>
    <p:sldId id="292" r:id="rId27"/>
    <p:sldId id="274" r:id="rId28"/>
    <p:sldId id="275" r:id="rId29"/>
    <p:sldId id="276" r:id="rId30"/>
    <p:sldId id="277" r:id="rId31"/>
    <p:sldId id="278" r:id="rId32"/>
    <p:sldId id="287" r:id="rId33"/>
    <p:sldId id="279" r:id="rId34"/>
    <p:sldId id="280" r:id="rId35"/>
    <p:sldId id="299" r:id="rId36"/>
    <p:sldId id="281" r:id="rId37"/>
    <p:sldId id="293" r:id="rId38"/>
    <p:sldId id="282" r:id="rId39"/>
    <p:sldId id="283" r:id="rId40"/>
    <p:sldId id="288" r:id="rId41"/>
    <p:sldId id="289" r:id="rId42"/>
    <p:sldId id="290" r:id="rId43"/>
    <p:sldId id="284" r:id="rId44"/>
    <p:sldId id="265" r:id="rId45"/>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6F0E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1A9046-51EF-4639-9737-37FB64CF4AAC}" v="258" dt="2026-07-12T20:21:31.3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6903" autoAdjust="0"/>
  </p:normalViewPr>
  <p:slideViewPr>
    <p:cSldViewPr>
      <p:cViewPr varScale="1">
        <p:scale>
          <a:sx n="48" d="100"/>
          <a:sy n="48" d="100"/>
        </p:scale>
        <p:origin x="1090"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humi patel" userId="6170e8063411a4e6" providerId="LiveId" clId="{CB9677CF-7E4D-469C-A6CD-1A4365CD6B83}"/>
    <pc:docChg chg="undo custSel addSld delSld modSld sldOrd">
      <pc:chgData name="bhumi patel" userId="6170e8063411a4e6" providerId="LiveId" clId="{CB9677CF-7E4D-469C-A6CD-1A4365CD6B83}" dt="2026-07-12T20:21:31.768" v="2312" actId="680"/>
      <pc:docMkLst>
        <pc:docMk/>
      </pc:docMkLst>
      <pc:sldChg chg="addSp delSp modSp mod">
        <pc:chgData name="bhumi patel" userId="6170e8063411a4e6" providerId="LiveId" clId="{CB9677CF-7E4D-469C-A6CD-1A4365CD6B83}" dt="2026-07-10T22:37:53.057" v="84" actId="20577"/>
        <pc:sldMkLst>
          <pc:docMk/>
          <pc:sldMk cId="0" sldId="256"/>
        </pc:sldMkLst>
        <pc:spChg chg="mod">
          <ac:chgData name="bhumi patel" userId="6170e8063411a4e6" providerId="LiveId" clId="{CB9677CF-7E4D-469C-A6CD-1A4365CD6B83}" dt="2026-07-10T22:37:53.057" v="84" actId="20577"/>
          <ac:spMkLst>
            <pc:docMk/>
            <pc:sldMk cId="0" sldId="256"/>
            <ac:spMk id="2" creationId="{00000000-0000-0000-0000-000000000000}"/>
          </ac:spMkLst>
        </pc:spChg>
        <pc:picChg chg="add mod">
          <ac:chgData name="bhumi patel" userId="6170e8063411a4e6" providerId="LiveId" clId="{CB9677CF-7E4D-469C-A6CD-1A4365CD6B83}" dt="2026-07-10T22:35:05.470" v="5" actId="1440"/>
          <ac:picMkLst>
            <pc:docMk/>
            <pc:sldMk cId="0" sldId="256"/>
            <ac:picMk id="9" creationId="{C10E655F-ACDF-816E-B231-69C32AD4D222}"/>
          </ac:picMkLst>
        </pc:picChg>
      </pc:sldChg>
      <pc:sldChg chg="modSp mod">
        <pc:chgData name="bhumi patel" userId="6170e8063411a4e6" providerId="LiveId" clId="{CB9677CF-7E4D-469C-A6CD-1A4365CD6B83}" dt="2026-07-10T22:54:21.155" v="273" actId="1076"/>
        <pc:sldMkLst>
          <pc:docMk/>
          <pc:sldMk cId="0" sldId="257"/>
        </pc:sldMkLst>
        <pc:spChg chg="mod">
          <ac:chgData name="bhumi patel" userId="6170e8063411a4e6" providerId="LiveId" clId="{CB9677CF-7E4D-469C-A6CD-1A4365CD6B83}" dt="2026-07-10T22:54:21.155" v="273" actId="1076"/>
          <ac:spMkLst>
            <pc:docMk/>
            <pc:sldMk cId="0" sldId="257"/>
            <ac:spMk id="9" creationId="{00000000-0000-0000-0000-000000000000}"/>
          </ac:spMkLst>
        </pc:spChg>
      </pc:sldChg>
      <pc:sldChg chg="modSp">
        <pc:chgData name="bhumi patel" userId="6170e8063411a4e6" providerId="LiveId" clId="{CB9677CF-7E4D-469C-A6CD-1A4365CD6B83}" dt="2026-07-12T13:49:27.616" v="1470"/>
        <pc:sldMkLst>
          <pc:docMk/>
          <pc:sldMk cId="0" sldId="260"/>
        </pc:sldMkLst>
        <pc:picChg chg="mod">
          <ac:chgData name="bhumi patel" userId="6170e8063411a4e6" providerId="LiveId" clId="{CB9677CF-7E4D-469C-A6CD-1A4365CD6B83}" dt="2026-07-12T13:49:27.616" v="1470"/>
          <ac:picMkLst>
            <pc:docMk/>
            <pc:sldMk cId="0" sldId="260"/>
            <ac:picMk id="19" creationId="{00000000-0000-0000-0000-000000000000}"/>
          </ac:picMkLst>
        </pc:picChg>
      </pc:sldChg>
      <pc:sldChg chg="modSp">
        <pc:chgData name="bhumi patel" userId="6170e8063411a4e6" providerId="LiveId" clId="{CB9677CF-7E4D-469C-A6CD-1A4365CD6B83}" dt="2026-07-12T13:53:23.812" v="1491" actId="1076"/>
        <pc:sldMkLst>
          <pc:docMk/>
          <pc:sldMk cId="0" sldId="263"/>
        </pc:sldMkLst>
        <pc:picChg chg="mod">
          <ac:chgData name="bhumi patel" userId="6170e8063411a4e6" providerId="LiveId" clId="{CB9677CF-7E4D-469C-A6CD-1A4365CD6B83}" dt="2026-07-12T13:53:23.812" v="1491" actId="1076"/>
          <ac:picMkLst>
            <pc:docMk/>
            <pc:sldMk cId="0" sldId="263"/>
            <ac:picMk id="4099" creationId="{00000000-0000-0000-0000-000000000000}"/>
          </ac:picMkLst>
        </pc:picChg>
      </pc:sldChg>
      <pc:sldChg chg="addSp delSp modSp mod setBg setClrOvrMap">
        <pc:chgData name="bhumi patel" userId="6170e8063411a4e6" providerId="LiveId" clId="{CB9677CF-7E4D-469C-A6CD-1A4365CD6B83}" dt="2026-07-12T20:04:39.656" v="2184" actId="12100"/>
        <pc:sldMkLst>
          <pc:docMk/>
          <pc:sldMk cId="1363459170" sldId="266"/>
        </pc:sldMkLst>
        <pc:spChg chg="mod">
          <ac:chgData name="bhumi patel" userId="6170e8063411a4e6" providerId="LiveId" clId="{CB9677CF-7E4D-469C-A6CD-1A4365CD6B83}" dt="2026-07-12T20:04:29.847" v="2183" actId="26606"/>
          <ac:spMkLst>
            <pc:docMk/>
            <pc:sldMk cId="1363459170" sldId="266"/>
            <ac:spMk id="2" creationId="{00000000-0000-0000-0000-000000000000}"/>
          </ac:spMkLst>
        </pc:spChg>
        <pc:spChg chg="del mod">
          <ac:chgData name="bhumi patel" userId="6170e8063411a4e6" providerId="LiveId" clId="{CB9677CF-7E4D-469C-A6CD-1A4365CD6B83}" dt="2026-07-12T20:00:17.824" v="2155" actId="21"/>
          <ac:spMkLst>
            <pc:docMk/>
            <pc:sldMk cId="1363459170" sldId="266"/>
            <ac:spMk id="4" creationId="{00000000-0000-0000-0000-000000000000}"/>
          </ac:spMkLst>
        </pc:spChg>
        <pc:spChg chg="add mod">
          <ac:chgData name="bhumi patel" userId="6170e8063411a4e6" providerId="LiveId" clId="{CB9677CF-7E4D-469C-A6CD-1A4365CD6B83}" dt="2026-07-12T20:03:48.205" v="2180" actId="255"/>
          <ac:spMkLst>
            <pc:docMk/>
            <pc:sldMk cId="1363459170" sldId="266"/>
            <ac:spMk id="7" creationId="{12455AB7-5F20-A851-7726-F8D40E90A8FA}"/>
          </ac:spMkLst>
        </pc:spChg>
        <pc:spChg chg="add del">
          <ac:chgData name="bhumi patel" userId="6170e8063411a4e6" providerId="LiveId" clId="{CB9677CF-7E4D-469C-A6CD-1A4365CD6B83}" dt="2026-07-12T20:04:29.847" v="2183" actId="26606"/>
          <ac:spMkLst>
            <pc:docMk/>
            <pc:sldMk cId="1363459170" sldId="266"/>
            <ac:spMk id="10" creationId="{D93394DA-E684-47C2-9020-13225823F40A}"/>
          </ac:spMkLst>
        </pc:spChg>
        <pc:spChg chg="add del">
          <ac:chgData name="bhumi patel" userId="6170e8063411a4e6" providerId="LiveId" clId="{CB9677CF-7E4D-469C-A6CD-1A4365CD6B83}" dt="2026-07-12T20:01:39.005" v="2164" actId="26606"/>
          <ac:spMkLst>
            <pc:docMk/>
            <pc:sldMk cId="1363459170" sldId="266"/>
            <ac:spMk id="16" creationId="{257363FD-7E77-4145-9483-331A807ADF0E}"/>
          </ac:spMkLst>
        </pc:spChg>
        <pc:spChg chg="add">
          <ac:chgData name="bhumi patel" userId="6170e8063411a4e6" providerId="LiveId" clId="{CB9677CF-7E4D-469C-A6CD-1A4365CD6B83}" dt="2026-07-12T20:04:29.847" v="2183" actId="26606"/>
          <ac:spMkLst>
            <pc:docMk/>
            <pc:sldMk cId="1363459170" sldId="266"/>
            <ac:spMk id="18" creationId="{257363FD-7E77-4145-9483-331A807ADF0E}"/>
          </ac:spMkLst>
        </pc:spChg>
        <pc:spChg chg="add del">
          <ac:chgData name="bhumi patel" userId="6170e8063411a4e6" providerId="LiveId" clId="{CB9677CF-7E4D-469C-A6CD-1A4365CD6B83}" dt="2026-07-12T20:02:03.027" v="2166" actId="26606"/>
          <ac:spMkLst>
            <pc:docMk/>
            <pc:sldMk cId="1363459170" sldId="266"/>
            <ac:spMk id="19" creationId="{6B2ADB95-0FA3-4BD7-A8AC-89D014A83E5B}"/>
          </ac:spMkLst>
        </pc:spChg>
        <pc:spChg chg="add del">
          <ac:chgData name="bhumi patel" userId="6170e8063411a4e6" providerId="LiveId" clId="{CB9677CF-7E4D-469C-A6CD-1A4365CD6B83}" dt="2026-07-12T20:02:03.027" v="2166" actId="26606"/>
          <ac:spMkLst>
            <pc:docMk/>
            <pc:sldMk cId="1363459170" sldId="266"/>
            <ac:spMk id="20" creationId="{6A84B152-3496-4C52-AF08-97AFFC09DD2C}"/>
          </ac:spMkLst>
        </pc:spChg>
        <pc:spChg chg="add del">
          <ac:chgData name="bhumi patel" userId="6170e8063411a4e6" providerId="LiveId" clId="{CB9677CF-7E4D-469C-A6CD-1A4365CD6B83}" dt="2026-07-12T20:02:03.027" v="2166" actId="26606"/>
          <ac:spMkLst>
            <pc:docMk/>
            <pc:sldMk cId="1363459170" sldId="266"/>
            <ac:spMk id="21" creationId="{C924DBCE-E731-4B22-8181-A39C1D86276C}"/>
          </ac:spMkLst>
        </pc:spChg>
        <pc:spChg chg="add del">
          <ac:chgData name="bhumi patel" userId="6170e8063411a4e6" providerId="LiveId" clId="{CB9677CF-7E4D-469C-A6CD-1A4365CD6B83}" dt="2026-07-12T20:02:03.027" v="2166" actId="26606"/>
          <ac:spMkLst>
            <pc:docMk/>
            <pc:sldMk cId="1363459170" sldId="266"/>
            <ac:spMk id="23" creationId="{4CBF9756-6AC8-4C65-84DF-56FBFFA1D873}"/>
          </ac:spMkLst>
        </pc:spChg>
        <pc:spChg chg="add del">
          <ac:chgData name="bhumi patel" userId="6170e8063411a4e6" providerId="LiveId" clId="{CB9677CF-7E4D-469C-A6CD-1A4365CD6B83}" dt="2026-07-12T20:02:03.027" v="2166" actId="26606"/>
          <ac:spMkLst>
            <pc:docMk/>
            <pc:sldMk cId="1363459170" sldId="266"/>
            <ac:spMk id="25" creationId="{2D385988-EAAF-4C27-AF8A-2BFBECAF3D4F}"/>
          </ac:spMkLst>
        </pc:spChg>
        <pc:spChg chg="add del">
          <ac:chgData name="bhumi patel" userId="6170e8063411a4e6" providerId="LiveId" clId="{CB9677CF-7E4D-469C-A6CD-1A4365CD6B83}" dt="2026-07-12T20:02:03.027" v="2166" actId="26606"/>
          <ac:spMkLst>
            <pc:docMk/>
            <pc:sldMk cId="1363459170" sldId="266"/>
            <ac:spMk id="29" creationId="{B621D332-7329-4994-8836-C429A51B7549}"/>
          </ac:spMkLst>
        </pc:spChg>
        <pc:spChg chg="add del">
          <ac:chgData name="bhumi patel" userId="6170e8063411a4e6" providerId="LiveId" clId="{CB9677CF-7E4D-469C-A6CD-1A4365CD6B83}" dt="2026-07-12T20:02:03.027" v="2166" actId="26606"/>
          <ac:spMkLst>
            <pc:docMk/>
            <pc:sldMk cId="1363459170" sldId="266"/>
            <ac:spMk id="31" creationId="{2D20F754-35A9-4508-BE3C-C59996D1437B}"/>
          </ac:spMkLst>
        </pc:spChg>
        <pc:spChg chg="add del">
          <ac:chgData name="bhumi patel" userId="6170e8063411a4e6" providerId="LiveId" clId="{CB9677CF-7E4D-469C-A6CD-1A4365CD6B83}" dt="2026-07-12T20:02:16.348" v="2168" actId="26606"/>
          <ac:spMkLst>
            <pc:docMk/>
            <pc:sldMk cId="1363459170" sldId="266"/>
            <ac:spMk id="33" creationId="{952B4610-38D5-4CB6-81BF-0A650217F550}"/>
          </ac:spMkLst>
        </pc:spChg>
        <pc:spChg chg="add del mod">
          <ac:chgData name="bhumi patel" userId="6170e8063411a4e6" providerId="LiveId" clId="{CB9677CF-7E4D-469C-A6CD-1A4365CD6B83}" dt="2026-07-12T20:04:02.038" v="2182" actId="26606"/>
          <ac:spMkLst>
            <pc:docMk/>
            <pc:sldMk cId="1363459170" sldId="266"/>
            <ac:spMk id="37" creationId="{9228552E-C8B1-4A80-8448-0787CE0FC704}"/>
          </ac:spMkLst>
        </pc:spChg>
        <pc:graphicFrameChg chg="add del mod ord modGraphic">
          <ac:chgData name="bhumi patel" userId="6170e8063411a4e6" providerId="LiveId" clId="{CB9677CF-7E4D-469C-A6CD-1A4365CD6B83}" dt="2026-07-12T20:04:29.847" v="2183" actId="26606"/>
          <ac:graphicFrameMkLst>
            <pc:docMk/>
            <pc:sldMk cId="1363459170" sldId="266"/>
            <ac:graphicFrameMk id="3" creationId="{00000000-0000-0000-0000-000000000000}"/>
          </ac:graphicFrameMkLst>
        </pc:graphicFrameChg>
        <pc:graphicFrameChg chg="add del">
          <ac:chgData name="bhumi patel" userId="6170e8063411a4e6" providerId="LiveId" clId="{CB9677CF-7E4D-469C-A6CD-1A4365CD6B83}" dt="2026-07-12T20:01:19.692" v="2162" actId="26606"/>
          <ac:graphicFrameMkLst>
            <pc:docMk/>
            <pc:sldMk cId="1363459170" sldId="266"/>
            <ac:graphicFrameMk id="12" creationId="{03FE9F3A-FBF2-789B-0D88-06CD83EA82AB}"/>
          </ac:graphicFrameMkLst>
        </pc:graphicFrameChg>
        <pc:graphicFrameChg chg="add del">
          <ac:chgData name="bhumi patel" userId="6170e8063411a4e6" providerId="LiveId" clId="{CB9677CF-7E4D-469C-A6CD-1A4365CD6B83}" dt="2026-07-12T20:01:39.005" v="2164" actId="26606"/>
          <ac:graphicFrameMkLst>
            <pc:docMk/>
            <pc:sldMk cId="1363459170" sldId="266"/>
            <ac:graphicFrameMk id="17" creationId="{00000000-0000-0000-0000-000000000000}"/>
          </ac:graphicFrameMkLst>
        </pc:graphicFrameChg>
        <pc:graphicFrameChg chg="add mod">
          <ac:chgData name="bhumi patel" userId="6170e8063411a4e6" providerId="LiveId" clId="{CB9677CF-7E4D-469C-A6CD-1A4365CD6B83}" dt="2026-07-12T20:04:39.656" v="2184" actId="12100"/>
          <ac:graphicFrameMkLst>
            <pc:docMk/>
            <pc:sldMk cId="1363459170" sldId="266"/>
            <ac:graphicFrameMk id="26" creationId="{88EA6685-7617-8A14-F631-F1AE4A6B6C05}"/>
          </ac:graphicFrameMkLst>
        </pc:graphicFrameChg>
        <pc:graphicFrameChg chg="add del">
          <ac:chgData name="bhumi patel" userId="6170e8063411a4e6" providerId="LiveId" clId="{CB9677CF-7E4D-469C-A6CD-1A4365CD6B83}" dt="2026-07-12T20:02:16.348" v="2168" actId="26606"/>
          <ac:graphicFrameMkLst>
            <pc:docMk/>
            <pc:sldMk cId="1363459170" sldId="266"/>
            <ac:graphicFrameMk id="35" creationId="{00000000-0000-0000-0000-000000000000}"/>
          </ac:graphicFrameMkLst>
        </pc:graphicFrameChg>
        <pc:graphicFrameChg chg="add del mod">
          <ac:chgData name="bhumi patel" userId="6170e8063411a4e6" providerId="LiveId" clId="{CB9677CF-7E4D-469C-A6CD-1A4365CD6B83}" dt="2026-07-12T20:04:02.038" v="2182" actId="26606"/>
          <ac:graphicFrameMkLst>
            <pc:docMk/>
            <pc:sldMk cId="1363459170" sldId="266"/>
            <ac:graphicFrameMk id="39" creationId="{EFA37928-A09E-1561-B82B-850D8FB7674F}"/>
          </ac:graphicFrameMkLst>
        </pc:graphicFrameChg>
        <pc:picChg chg="add del">
          <ac:chgData name="bhumi patel" userId="6170e8063411a4e6" providerId="LiveId" clId="{CB9677CF-7E4D-469C-A6CD-1A4365CD6B83}" dt="2026-07-12T20:00:50.701" v="2160" actId="21"/>
          <ac:picMkLst>
            <pc:docMk/>
            <pc:sldMk cId="1363459170" sldId="266"/>
            <ac:picMk id="6" creationId="{D82BE34B-80BE-9624-BE4E-D737C98E1AAF}"/>
          </ac:picMkLst>
        </pc:picChg>
        <pc:picChg chg="add del">
          <ac:chgData name="bhumi patel" userId="6170e8063411a4e6" providerId="LiveId" clId="{CB9677CF-7E4D-469C-A6CD-1A4365CD6B83}" dt="2026-07-12T20:01:19.692" v="2162" actId="26606"/>
          <ac:picMkLst>
            <pc:docMk/>
            <pc:sldMk cId="1363459170" sldId="266"/>
            <ac:picMk id="13" creationId="{73A835D6-5F95-0FE8-E6AF-8B83296ED92F}"/>
          </ac:picMkLst>
        </pc:picChg>
        <pc:picChg chg="add">
          <ac:chgData name="bhumi patel" userId="6170e8063411a4e6" providerId="LiveId" clId="{CB9677CF-7E4D-469C-A6CD-1A4365CD6B83}" dt="2026-07-12T20:04:29.847" v="2183" actId="26606"/>
          <ac:picMkLst>
            <pc:docMk/>
            <pc:sldMk cId="1363459170" sldId="266"/>
            <ac:picMk id="14" creationId="{8C3BBB33-FDCC-3172-4E91-695FB27B4DCF}"/>
          </ac:picMkLst>
        </pc:picChg>
        <pc:picChg chg="add del">
          <ac:chgData name="bhumi patel" userId="6170e8063411a4e6" providerId="LiveId" clId="{CB9677CF-7E4D-469C-A6CD-1A4365CD6B83}" dt="2026-07-12T20:01:39.005" v="2164" actId="26606"/>
          <ac:picMkLst>
            <pc:docMk/>
            <pc:sldMk cId="1363459170" sldId="266"/>
            <ac:picMk id="15" creationId="{07AD5735-7B22-5B7B-F80C-C1417DD81C4F}"/>
          </ac:picMkLst>
        </pc:picChg>
        <pc:picChg chg="add del">
          <ac:chgData name="bhumi patel" userId="6170e8063411a4e6" providerId="LiveId" clId="{CB9677CF-7E4D-469C-A6CD-1A4365CD6B83}" dt="2026-07-12T20:02:03.027" v="2166" actId="26606"/>
          <ac:picMkLst>
            <pc:docMk/>
            <pc:sldMk cId="1363459170" sldId="266"/>
            <ac:picMk id="22" creationId="{ADAF841C-550B-AB55-A441-56A17BE61AF3}"/>
          </ac:picMkLst>
        </pc:picChg>
        <pc:picChg chg="add del">
          <ac:chgData name="bhumi patel" userId="6170e8063411a4e6" providerId="LiveId" clId="{CB9677CF-7E4D-469C-A6CD-1A4365CD6B83}" dt="2026-07-12T20:02:16.348" v="2168" actId="26606"/>
          <ac:picMkLst>
            <pc:docMk/>
            <pc:sldMk cId="1363459170" sldId="266"/>
            <ac:picMk id="34" creationId="{E5242BB2-1BAF-E335-0F0E-4B5AA47B7E7B}"/>
          </ac:picMkLst>
        </pc:picChg>
        <pc:picChg chg="add del mod">
          <ac:chgData name="bhumi patel" userId="6170e8063411a4e6" providerId="LiveId" clId="{CB9677CF-7E4D-469C-A6CD-1A4365CD6B83}" dt="2026-07-12T20:04:02.038" v="2182" actId="26606"/>
          <ac:picMkLst>
            <pc:docMk/>
            <pc:sldMk cId="1363459170" sldId="266"/>
            <ac:picMk id="38" creationId="{4338CAA8-45E3-C929-16C1-A9F98382F8AC}"/>
          </ac:picMkLst>
        </pc:picChg>
        <pc:picChg chg="del">
          <ac:chgData name="bhumi patel" userId="6170e8063411a4e6" providerId="LiveId" clId="{CB9677CF-7E4D-469C-A6CD-1A4365CD6B83}" dt="2026-07-12T19:59:37.007" v="2149" actId="21"/>
          <ac:picMkLst>
            <pc:docMk/>
            <pc:sldMk cId="1363459170" sldId="266"/>
            <ac:picMk id="6146" creationId="{00000000-0000-0000-0000-000000000000}"/>
          </ac:picMkLst>
        </pc:picChg>
      </pc:sldChg>
      <pc:sldChg chg="modSp">
        <pc:chgData name="bhumi patel" userId="6170e8063411a4e6" providerId="LiveId" clId="{CB9677CF-7E4D-469C-A6CD-1A4365CD6B83}" dt="2026-07-12T13:54:10.675" v="1493" actId="14100"/>
        <pc:sldMkLst>
          <pc:docMk/>
          <pc:sldMk cId="2472792131" sldId="267"/>
        </pc:sldMkLst>
        <pc:picChg chg="mod">
          <ac:chgData name="bhumi patel" userId="6170e8063411a4e6" providerId="LiveId" clId="{CB9677CF-7E4D-469C-A6CD-1A4365CD6B83}" dt="2026-07-12T13:54:10.675" v="1493" actId="14100"/>
          <ac:picMkLst>
            <pc:docMk/>
            <pc:sldMk cId="2472792131" sldId="267"/>
            <ac:picMk id="7170" creationId="{00000000-0000-0000-0000-000000000000}"/>
          </ac:picMkLst>
        </pc:picChg>
      </pc:sldChg>
      <pc:sldChg chg="modSp mod">
        <pc:chgData name="bhumi patel" userId="6170e8063411a4e6" providerId="LiveId" clId="{CB9677CF-7E4D-469C-A6CD-1A4365CD6B83}" dt="2026-07-10T22:52:41.458" v="228" actId="1076"/>
        <pc:sldMkLst>
          <pc:docMk/>
          <pc:sldMk cId="3897148113" sldId="271"/>
        </pc:sldMkLst>
        <pc:spChg chg="mod">
          <ac:chgData name="bhumi patel" userId="6170e8063411a4e6" providerId="LiveId" clId="{CB9677CF-7E4D-469C-A6CD-1A4365CD6B83}" dt="2026-07-10T22:52:41.458" v="228" actId="1076"/>
          <ac:spMkLst>
            <pc:docMk/>
            <pc:sldMk cId="3897148113" sldId="271"/>
            <ac:spMk id="2" creationId="{00000000-0000-0000-0000-000000000000}"/>
          </ac:spMkLst>
        </pc:spChg>
      </pc:sldChg>
      <pc:sldChg chg="modSp mod">
        <pc:chgData name="bhumi patel" userId="6170e8063411a4e6" providerId="LiveId" clId="{CB9677CF-7E4D-469C-A6CD-1A4365CD6B83}" dt="2026-07-12T13:55:02.197" v="1497" actId="255"/>
        <pc:sldMkLst>
          <pc:docMk/>
          <pc:sldMk cId="1370602234" sldId="274"/>
        </pc:sldMkLst>
        <pc:spChg chg="mod">
          <ac:chgData name="bhumi patel" userId="6170e8063411a4e6" providerId="LiveId" clId="{CB9677CF-7E4D-469C-A6CD-1A4365CD6B83}" dt="2026-07-12T13:55:02.197" v="1497" actId="255"/>
          <ac:spMkLst>
            <pc:docMk/>
            <pc:sldMk cId="1370602234" sldId="274"/>
            <ac:spMk id="3" creationId="{00000000-0000-0000-0000-000000000000}"/>
          </ac:spMkLst>
        </pc:spChg>
      </pc:sldChg>
      <pc:sldChg chg="modSp mod">
        <pc:chgData name="bhumi patel" userId="6170e8063411a4e6" providerId="LiveId" clId="{CB9677CF-7E4D-469C-A6CD-1A4365CD6B83}" dt="2026-07-12T20:11:10.208" v="2221" actId="14100"/>
        <pc:sldMkLst>
          <pc:docMk/>
          <pc:sldMk cId="3934353030" sldId="276"/>
        </pc:sldMkLst>
        <pc:graphicFrameChg chg="mod modGraphic">
          <ac:chgData name="bhumi patel" userId="6170e8063411a4e6" providerId="LiveId" clId="{CB9677CF-7E4D-469C-A6CD-1A4365CD6B83}" dt="2026-07-12T20:11:10.208" v="2221" actId="14100"/>
          <ac:graphicFrameMkLst>
            <pc:docMk/>
            <pc:sldMk cId="3934353030" sldId="276"/>
            <ac:graphicFrameMk id="4" creationId="{00000000-0000-0000-0000-000000000000}"/>
          </ac:graphicFrameMkLst>
        </pc:graphicFrameChg>
      </pc:sldChg>
      <pc:sldChg chg="addSp delSp modSp mod setBg setClrOvrMap">
        <pc:chgData name="bhumi patel" userId="6170e8063411a4e6" providerId="LiveId" clId="{CB9677CF-7E4D-469C-A6CD-1A4365CD6B83}" dt="2026-07-12T20:14:49.516" v="2243" actId="255"/>
        <pc:sldMkLst>
          <pc:docMk/>
          <pc:sldMk cId="412032668" sldId="280"/>
        </pc:sldMkLst>
        <pc:spChg chg="mod">
          <ac:chgData name="bhumi patel" userId="6170e8063411a4e6" providerId="LiveId" clId="{CB9677CF-7E4D-469C-A6CD-1A4365CD6B83}" dt="2026-07-12T20:14:30.385" v="2242" actId="26606"/>
          <ac:spMkLst>
            <pc:docMk/>
            <pc:sldMk cId="412032668" sldId="280"/>
            <ac:spMk id="2" creationId="{00000000-0000-0000-0000-000000000000}"/>
          </ac:spMkLst>
        </pc:spChg>
        <pc:spChg chg="del">
          <ac:chgData name="bhumi patel" userId="6170e8063411a4e6" providerId="LiveId" clId="{CB9677CF-7E4D-469C-A6CD-1A4365CD6B83}" dt="2026-07-12T20:12:07.709" v="2222" actId="26606"/>
          <ac:spMkLst>
            <pc:docMk/>
            <pc:sldMk cId="412032668" sldId="280"/>
            <ac:spMk id="3" creationId="{00000000-0000-0000-0000-000000000000}"/>
          </ac:spMkLst>
        </pc:spChg>
        <pc:spChg chg="add del">
          <ac:chgData name="bhumi patel" userId="6170e8063411a4e6" providerId="LiveId" clId="{CB9677CF-7E4D-469C-A6CD-1A4365CD6B83}" dt="2026-07-12T20:14:30.325" v="2241" actId="26606"/>
          <ac:spMkLst>
            <pc:docMk/>
            <pc:sldMk cId="412032668" sldId="280"/>
            <ac:spMk id="8" creationId="{F3060C83-F051-4F0E-ABAD-AA0DFC48B218}"/>
          </ac:spMkLst>
        </pc:spChg>
        <pc:spChg chg="add del">
          <ac:chgData name="bhumi patel" userId="6170e8063411a4e6" providerId="LiveId" clId="{CB9677CF-7E4D-469C-A6CD-1A4365CD6B83}" dt="2026-07-12T20:14:30.325" v="2241" actId="26606"/>
          <ac:spMkLst>
            <pc:docMk/>
            <pc:sldMk cId="412032668" sldId="280"/>
            <ac:spMk id="9" creationId="{83C98ABE-055B-441F-B07E-44F97F083C39}"/>
          </ac:spMkLst>
        </pc:spChg>
        <pc:spChg chg="add del">
          <ac:chgData name="bhumi patel" userId="6170e8063411a4e6" providerId="LiveId" clId="{CB9677CF-7E4D-469C-A6CD-1A4365CD6B83}" dt="2026-07-12T20:14:30.325" v="2241" actId="26606"/>
          <ac:spMkLst>
            <pc:docMk/>
            <pc:sldMk cId="412032668" sldId="280"/>
            <ac:spMk id="10" creationId="{29FDB030-9B49-4CED-8CCD-4D99382388AC}"/>
          </ac:spMkLst>
        </pc:spChg>
        <pc:spChg chg="add del">
          <ac:chgData name="bhumi patel" userId="6170e8063411a4e6" providerId="LiveId" clId="{CB9677CF-7E4D-469C-A6CD-1A4365CD6B83}" dt="2026-07-12T20:13:13.093" v="2230" actId="26606"/>
          <ac:spMkLst>
            <pc:docMk/>
            <pc:sldMk cId="412032668" sldId="280"/>
            <ac:spMk id="11" creationId="{9228552E-C8B1-4A80-8448-0787CE0FC704}"/>
          </ac:spMkLst>
        </pc:spChg>
        <pc:spChg chg="add del">
          <ac:chgData name="bhumi patel" userId="6170e8063411a4e6" providerId="LiveId" clId="{CB9677CF-7E4D-469C-A6CD-1A4365CD6B83}" dt="2026-07-12T20:13:14.619" v="2232" actId="26606"/>
          <ac:spMkLst>
            <pc:docMk/>
            <pc:sldMk cId="412032668" sldId="280"/>
            <ac:spMk id="13" creationId="{7A5E34FE-8412-1F0A-97E2-8DB45EE287C5}"/>
          </ac:spMkLst>
        </pc:spChg>
        <pc:spChg chg="add del">
          <ac:chgData name="bhumi patel" userId="6170e8063411a4e6" providerId="LiveId" clId="{CB9677CF-7E4D-469C-A6CD-1A4365CD6B83}" dt="2026-07-12T20:13:16.869" v="2234" actId="26606"/>
          <ac:spMkLst>
            <pc:docMk/>
            <pc:sldMk cId="412032668" sldId="280"/>
            <ac:spMk id="15" creationId="{1A9F7B4E-B03D-4F64-BE33-00D074458D45}"/>
          </ac:spMkLst>
        </pc:spChg>
        <pc:spChg chg="add del">
          <ac:chgData name="bhumi patel" userId="6170e8063411a4e6" providerId="LiveId" clId="{CB9677CF-7E4D-469C-A6CD-1A4365CD6B83}" dt="2026-07-12T20:13:16.869" v="2234" actId="26606"/>
          <ac:spMkLst>
            <pc:docMk/>
            <pc:sldMk cId="412032668" sldId="280"/>
            <ac:spMk id="16" creationId="{7E2BE7F7-CA89-4002-ACCE-A478AEA24F5E}"/>
          </ac:spMkLst>
        </pc:spChg>
        <pc:spChg chg="add del">
          <ac:chgData name="bhumi patel" userId="6170e8063411a4e6" providerId="LiveId" clId="{CB9677CF-7E4D-469C-A6CD-1A4365CD6B83}" dt="2026-07-12T20:14:30.325" v="2241" actId="26606"/>
          <ac:spMkLst>
            <pc:docMk/>
            <pc:sldMk cId="412032668" sldId="280"/>
            <ac:spMk id="17" creationId="{3783CA14-24A1-485C-8B30-D6A5D87987AD}"/>
          </ac:spMkLst>
        </pc:spChg>
        <pc:spChg chg="add del">
          <ac:chgData name="bhumi patel" userId="6170e8063411a4e6" providerId="LiveId" clId="{CB9677CF-7E4D-469C-A6CD-1A4365CD6B83}" dt="2026-07-12T20:14:30.325" v="2241" actId="26606"/>
          <ac:spMkLst>
            <pc:docMk/>
            <pc:sldMk cId="412032668" sldId="280"/>
            <ac:spMk id="19" creationId="{9A97C86A-04D6-40F7-AE84-31AB43E6A846}"/>
          </ac:spMkLst>
        </pc:spChg>
        <pc:spChg chg="add del">
          <ac:chgData name="bhumi patel" userId="6170e8063411a4e6" providerId="LiveId" clId="{CB9677CF-7E4D-469C-A6CD-1A4365CD6B83}" dt="2026-07-12T20:14:30.325" v="2241" actId="26606"/>
          <ac:spMkLst>
            <pc:docMk/>
            <pc:sldMk cId="412032668" sldId="280"/>
            <ac:spMk id="21" creationId="{FF9F2414-84E8-453E-B1F3-389FDE8192D9}"/>
          </ac:spMkLst>
        </pc:spChg>
        <pc:spChg chg="add del">
          <ac:chgData name="bhumi patel" userId="6170e8063411a4e6" providerId="LiveId" clId="{CB9677CF-7E4D-469C-A6CD-1A4365CD6B83}" dt="2026-07-12T20:14:30.325" v="2241" actId="26606"/>
          <ac:spMkLst>
            <pc:docMk/>
            <pc:sldMk cId="412032668" sldId="280"/>
            <ac:spMk id="23" creationId="{3ECA69A1-7536-43AC-85EF-C7106179F5ED}"/>
          </ac:spMkLst>
        </pc:spChg>
        <pc:spChg chg="add">
          <ac:chgData name="bhumi patel" userId="6170e8063411a4e6" providerId="LiveId" clId="{CB9677CF-7E4D-469C-A6CD-1A4365CD6B83}" dt="2026-07-12T20:14:30.385" v="2242" actId="26606"/>
          <ac:spMkLst>
            <pc:docMk/>
            <pc:sldMk cId="412032668" sldId="280"/>
            <ac:spMk id="25" creationId="{21ED5FCA-9564-42B4-9F52-2CCED8ED60CA}"/>
          </ac:spMkLst>
        </pc:spChg>
        <pc:spChg chg="add">
          <ac:chgData name="bhumi patel" userId="6170e8063411a4e6" providerId="LiveId" clId="{CB9677CF-7E4D-469C-A6CD-1A4365CD6B83}" dt="2026-07-12T20:14:30.385" v="2242" actId="26606"/>
          <ac:spMkLst>
            <pc:docMk/>
            <pc:sldMk cId="412032668" sldId="280"/>
            <ac:spMk id="26" creationId="{081E4A58-353D-44AE-B2FC-2A74E2E400F7}"/>
          </ac:spMkLst>
        </pc:spChg>
        <pc:graphicFrameChg chg="del">
          <ac:chgData name="bhumi patel" userId="6170e8063411a4e6" providerId="LiveId" clId="{CB9677CF-7E4D-469C-A6CD-1A4365CD6B83}" dt="2026-07-12T20:12:13.949" v="2223" actId="21"/>
          <ac:graphicFrameMkLst>
            <pc:docMk/>
            <pc:sldMk cId="412032668" sldId="280"/>
            <ac:graphicFrameMk id="4" creationId="{00000000-0000-0000-0000-000000000000}"/>
          </ac:graphicFrameMkLst>
        </pc:graphicFrameChg>
        <pc:graphicFrameChg chg="add mod modGraphic">
          <ac:chgData name="bhumi patel" userId="6170e8063411a4e6" providerId="LiveId" clId="{CB9677CF-7E4D-469C-A6CD-1A4365CD6B83}" dt="2026-07-12T20:14:49.516" v="2243" actId="255"/>
          <ac:graphicFrameMkLst>
            <pc:docMk/>
            <pc:sldMk cId="412032668" sldId="280"/>
            <ac:graphicFrameMk id="6" creationId="{8D5D5033-8136-64BB-2829-04CB51F4DB80}"/>
          </ac:graphicFrameMkLst>
        </pc:graphicFrameChg>
      </pc:sldChg>
      <pc:sldChg chg="modSp mod">
        <pc:chgData name="bhumi patel" userId="6170e8063411a4e6" providerId="LiveId" clId="{CB9677CF-7E4D-469C-A6CD-1A4365CD6B83}" dt="2026-07-12T12:27:16.896" v="283" actId="20577"/>
        <pc:sldMkLst>
          <pc:docMk/>
          <pc:sldMk cId="2888687488" sldId="286"/>
        </pc:sldMkLst>
        <pc:spChg chg="mod">
          <ac:chgData name="bhumi patel" userId="6170e8063411a4e6" providerId="LiveId" clId="{CB9677CF-7E4D-469C-A6CD-1A4365CD6B83}" dt="2026-07-12T12:27:16.896" v="283" actId="20577"/>
          <ac:spMkLst>
            <pc:docMk/>
            <pc:sldMk cId="2888687488" sldId="286"/>
            <ac:spMk id="2" creationId="{00000000-0000-0000-0000-000000000000}"/>
          </ac:spMkLst>
        </pc:spChg>
      </pc:sldChg>
      <pc:sldChg chg="modSp mod">
        <pc:chgData name="bhumi patel" userId="6170e8063411a4e6" providerId="LiveId" clId="{CB9677CF-7E4D-469C-A6CD-1A4365CD6B83}" dt="2026-07-10T22:51:53.841" v="219" actId="14100"/>
        <pc:sldMkLst>
          <pc:docMk/>
          <pc:sldMk cId="2411765425" sldId="287"/>
        </pc:sldMkLst>
        <pc:spChg chg="mod">
          <ac:chgData name="bhumi patel" userId="6170e8063411a4e6" providerId="LiveId" clId="{CB9677CF-7E4D-469C-A6CD-1A4365CD6B83}" dt="2026-07-10T22:51:53.841" v="219" actId="14100"/>
          <ac:spMkLst>
            <pc:docMk/>
            <pc:sldMk cId="2411765425" sldId="287"/>
            <ac:spMk id="2" creationId="{00000000-0000-0000-0000-000000000000}"/>
          </ac:spMkLst>
        </pc:spChg>
      </pc:sldChg>
      <pc:sldChg chg="addSp delSp modSp mod">
        <pc:chgData name="bhumi patel" userId="6170e8063411a4e6" providerId="LiveId" clId="{CB9677CF-7E4D-469C-A6CD-1A4365CD6B83}" dt="2026-07-12T20:09:09.790" v="2214" actId="26606"/>
        <pc:sldMkLst>
          <pc:docMk/>
          <pc:sldMk cId="4228435021" sldId="291"/>
        </pc:sldMkLst>
        <pc:spChg chg="add del">
          <ac:chgData name="bhumi patel" userId="6170e8063411a4e6" providerId="LiveId" clId="{CB9677CF-7E4D-469C-A6CD-1A4365CD6B83}" dt="2026-07-12T20:09:09.790" v="2214" actId="26606"/>
          <ac:spMkLst>
            <pc:docMk/>
            <pc:sldMk cId="4228435021" sldId="291"/>
            <ac:spMk id="25" creationId="{A9F529C3-C941-49FD-8C67-82F134F64BDB}"/>
          </ac:spMkLst>
        </pc:spChg>
        <pc:spChg chg="add del">
          <ac:chgData name="bhumi patel" userId="6170e8063411a4e6" providerId="LiveId" clId="{CB9677CF-7E4D-469C-A6CD-1A4365CD6B83}" dt="2026-07-12T20:09:09.790" v="2214" actId="26606"/>
          <ac:spMkLst>
            <pc:docMk/>
            <pc:sldMk cId="4228435021" sldId="291"/>
            <ac:spMk id="27" creationId="{20586029-32A0-47E5-9AEC-AE3ABA6B94D0}"/>
          </ac:spMkLst>
        </pc:spChg>
        <pc:spChg chg="add del">
          <ac:chgData name="bhumi patel" userId="6170e8063411a4e6" providerId="LiveId" clId="{CB9677CF-7E4D-469C-A6CD-1A4365CD6B83}" dt="2026-07-12T20:09:06.181" v="2211" actId="26606"/>
          <ac:spMkLst>
            <pc:docMk/>
            <pc:sldMk cId="4228435021" sldId="291"/>
            <ac:spMk id="31" creationId="{2D2B266D-3625-4584-A5C3-7D3F672CFF30}"/>
          </ac:spMkLst>
        </pc:spChg>
        <pc:spChg chg="add del">
          <ac:chgData name="bhumi patel" userId="6170e8063411a4e6" providerId="LiveId" clId="{CB9677CF-7E4D-469C-A6CD-1A4365CD6B83}" dt="2026-07-12T20:09:06.181" v="2211" actId="26606"/>
          <ac:spMkLst>
            <pc:docMk/>
            <pc:sldMk cId="4228435021" sldId="291"/>
            <ac:spMk id="32" creationId="{C463B99A-73EE-4FBB-B7C4-F9F9BCC25C65}"/>
          </ac:spMkLst>
        </pc:spChg>
        <pc:spChg chg="add del">
          <ac:chgData name="bhumi patel" userId="6170e8063411a4e6" providerId="LiveId" clId="{CB9677CF-7E4D-469C-A6CD-1A4365CD6B83}" dt="2026-07-12T20:09:06.181" v="2211" actId="26606"/>
          <ac:spMkLst>
            <pc:docMk/>
            <pc:sldMk cId="4228435021" sldId="291"/>
            <ac:spMk id="33" creationId="{A5D2A5D1-BA0D-47D3-B051-DA7743C46E28}"/>
          </ac:spMkLst>
        </pc:spChg>
        <pc:spChg chg="add del">
          <ac:chgData name="bhumi patel" userId="6170e8063411a4e6" providerId="LiveId" clId="{CB9677CF-7E4D-469C-A6CD-1A4365CD6B83}" dt="2026-07-12T20:09:00.460" v="2207" actId="26606"/>
          <ac:spMkLst>
            <pc:docMk/>
            <pc:sldMk cId="4228435021" sldId="291"/>
            <ac:spMk id="34" creationId="{F3060C83-F051-4F0E-ABAD-AA0DFC48B218}"/>
          </ac:spMkLst>
        </pc:spChg>
        <pc:spChg chg="add del">
          <ac:chgData name="bhumi patel" userId="6170e8063411a4e6" providerId="LiveId" clId="{CB9677CF-7E4D-469C-A6CD-1A4365CD6B83}" dt="2026-07-12T20:09:09.772" v="2213" actId="26606"/>
          <ac:spMkLst>
            <pc:docMk/>
            <pc:sldMk cId="4228435021" sldId="291"/>
            <ac:spMk id="35" creationId="{7C1E5815-D54C-487F-A054-6D4930ADE3DF}"/>
          </ac:spMkLst>
        </pc:spChg>
        <pc:spChg chg="add del">
          <ac:chgData name="bhumi patel" userId="6170e8063411a4e6" providerId="LiveId" clId="{CB9677CF-7E4D-469C-A6CD-1A4365CD6B83}" dt="2026-07-12T20:09:00.460" v="2207" actId="26606"/>
          <ac:spMkLst>
            <pc:docMk/>
            <pc:sldMk cId="4228435021" sldId="291"/>
            <ac:spMk id="36" creationId="{83C98ABE-055B-441F-B07E-44F97F083C39}"/>
          </ac:spMkLst>
        </pc:spChg>
        <pc:spChg chg="add del">
          <ac:chgData name="bhumi patel" userId="6170e8063411a4e6" providerId="LiveId" clId="{CB9677CF-7E4D-469C-A6CD-1A4365CD6B83}" dt="2026-07-12T20:09:09.772" v="2213" actId="26606"/>
          <ac:spMkLst>
            <pc:docMk/>
            <pc:sldMk cId="4228435021" sldId="291"/>
            <ac:spMk id="37" creationId="{736F0DFD-0954-464F-BF12-DD2E6F6E0380}"/>
          </ac:spMkLst>
        </pc:spChg>
        <pc:spChg chg="add del">
          <ac:chgData name="bhumi patel" userId="6170e8063411a4e6" providerId="LiveId" clId="{CB9677CF-7E4D-469C-A6CD-1A4365CD6B83}" dt="2026-07-12T20:09:00.460" v="2207" actId="26606"/>
          <ac:spMkLst>
            <pc:docMk/>
            <pc:sldMk cId="4228435021" sldId="291"/>
            <ac:spMk id="38" creationId="{29FDB030-9B49-4CED-8CCD-4D99382388AC}"/>
          </ac:spMkLst>
        </pc:spChg>
        <pc:spChg chg="add">
          <ac:chgData name="bhumi patel" userId="6170e8063411a4e6" providerId="LiveId" clId="{CB9677CF-7E4D-469C-A6CD-1A4365CD6B83}" dt="2026-07-12T20:09:09.790" v="2214" actId="26606"/>
          <ac:spMkLst>
            <pc:docMk/>
            <pc:sldMk cId="4228435021" sldId="291"/>
            <ac:spMk id="39" creationId="{F3060C83-F051-4F0E-ABAD-AA0DFC48B218}"/>
          </ac:spMkLst>
        </pc:spChg>
        <pc:spChg chg="add del">
          <ac:chgData name="bhumi patel" userId="6170e8063411a4e6" providerId="LiveId" clId="{CB9677CF-7E4D-469C-A6CD-1A4365CD6B83}" dt="2026-07-12T20:09:00.460" v="2207" actId="26606"/>
          <ac:spMkLst>
            <pc:docMk/>
            <pc:sldMk cId="4228435021" sldId="291"/>
            <ac:spMk id="40" creationId="{3783CA14-24A1-485C-8B30-D6A5D87987AD}"/>
          </ac:spMkLst>
        </pc:spChg>
        <pc:spChg chg="add">
          <ac:chgData name="bhumi patel" userId="6170e8063411a4e6" providerId="LiveId" clId="{CB9677CF-7E4D-469C-A6CD-1A4365CD6B83}" dt="2026-07-12T20:09:09.790" v="2214" actId="26606"/>
          <ac:spMkLst>
            <pc:docMk/>
            <pc:sldMk cId="4228435021" sldId="291"/>
            <ac:spMk id="41" creationId="{83C98ABE-055B-441F-B07E-44F97F083C39}"/>
          </ac:spMkLst>
        </pc:spChg>
        <pc:spChg chg="add del">
          <ac:chgData name="bhumi patel" userId="6170e8063411a4e6" providerId="LiveId" clId="{CB9677CF-7E4D-469C-A6CD-1A4365CD6B83}" dt="2026-07-12T20:09:00.460" v="2207" actId="26606"/>
          <ac:spMkLst>
            <pc:docMk/>
            <pc:sldMk cId="4228435021" sldId="291"/>
            <ac:spMk id="42" creationId="{9A97C86A-04D6-40F7-AE84-31AB43E6A846}"/>
          </ac:spMkLst>
        </pc:spChg>
        <pc:spChg chg="add">
          <ac:chgData name="bhumi patel" userId="6170e8063411a4e6" providerId="LiveId" clId="{CB9677CF-7E4D-469C-A6CD-1A4365CD6B83}" dt="2026-07-12T20:09:09.790" v="2214" actId="26606"/>
          <ac:spMkLst>
            <pc:docMk/>
            <pc:sldMk cId="4228435021" sldId="291"/>
            <ac:spMk id="43" creationId="{29FDB030-9B49-4CED-8CCD-4D99382388AC}"/>
          </ac:spMkLst>
        </pc:spChg>
        <pc:spChg chg="add del">
          <ac:chgData name="bhumi patel" userId="6170e8063411a4e6" providerId="LiveId" clId="{CB9677CF-7E4D-469C-A6CD-1A4365CD6B83}" dt="2026-07-12T20:09:00.460" v="2207" actId="26606"/>
          <ac:spMkLst>
            <pc:docMk/>
            <pc:sldMk cId="4228435021" sldId="291"/>
            <ac:spMk id="44" creationId="{FF9F2414-84E8-453E-B1F3-389FDE8192D9}"/>
          </ac:spMkLst>
        </pc:spChg>
        <pc:spChg chg="add">
          <ac:chgData name="bhumi patel" userId="6170e8063411a4e6" providerId="LiveId" clId="{CB9677CF-7E4D-469C-A6CD-1A4365CD6B83}" dt="2026-07-12T20:09:09.790" v="2214" actId="26606"/>
          <ac:spMkLst>
            <pc:docMk/>
            <pc:sldMk cId="4228435021" sldId="291"/>
            <ac:spMk id="45" creationId="{3783CA14-24A1-485C-8B30-D6A5D87987AD}"/>
          </ac:spMkLst>
        </pc:spChg>
        <pc:spChg chg="add del">
          <ac:chgData name="bhumi patel" userId="6170e8063411a4e6" providerId="LiveId" clId="{CB9677CF-7E4D-469C-A6CD-1A4365CD6B83}" dt="2026-07-12T20:09:00.460" v="2207" actId="26606"/>
          <ac:spMkLst>
            <pc:docMk/>
            <pc:sldMk cId="4228435021" sldId="291"/>
            <ac:spMk id="46" creationId="{3ECA69A1-7536-43AC-85EF-C7106179F5ED}"/>
          </ac:spMkLst>
        </pc:spChg>
        <pc:spChg chg="add">
          <ac:chgData name="bhumi patel" userId="6170e8063411a4e6" providerId="LiveId" clId="{CB9677CF-7E4D-469C-A6CD-1A4365CD6B83}" dt="2026-07-12T20:09:09.790" v="2214" actId="26606"/>
          <ac:spMkLst>
            <pc:docMk/>
            <pc:sldMk cId="4228435021" sldId="291"/>
            <ac:spMk id="47" creationId="{9A97C86A-04D6-40F7-AE84-31AB43E6A846}"/>
          </ac:spMkLst>
        </pc:spChg>
        <pc:spChg chg="add">
          <ac:chgData name="bhumi patel" userId="6170e8063411a4e6" providerId="LiveId" clId="{CB9677CF-7E4D-469C-A6CD-1A4365CD6B83}" dt="2026-07-12T20:09:09.790" v="2214" actId="26606"/>
          <ac:spMkLst>
            <pc:docMk/>
            <pc:sldMk cId="4228435021" sldId="291"/>
            <ac:spMk id="48" creationId="{FF9F2414-84E8-453E-B1F3-389FDE8192D9}"/>
          </ac:spMkLst>
        </pc:spChg>
        <pc:spChg chg="add">
          <ac:chgData name="bhumi patel" userId="6170e8063411a4e6" providerId="LiveId" clId="{CB9677CF-7E4D-469C-A6CD-1A4365CD6B83}" dt="2026-07-12T20:09:09.790" v="2214" actId="26606"/>
          <ac:spMkLst>
            <pc:docMk/>
            <pc:sldMk cId="4228435021" sldId="291"/>
            <ac:spMk id="49" creationId="{3ECA69A1-7536-43AC-85EF-C7106179F5ED}"/>
          </ac:spMkLst>
        </pc:spChg>
        <pc:picChg chg="del">
          <ac:chgData name="bhumi patel" userId="6170e8063411a4e6" providerId="LiveId" clId="{CB9677CF-7E4D-469C-A6CD-1A4365CD6B83}" dt="2026-07-12T20:08:37.689" v="2202" actId="21"/>
          <ac:picMkLst>
            <pc:docMk/>
            <pc:sldMk cId="4228435021" sldId="291"/>
            <ac:picMk id="3" creationId="{E11F9CED-4616-0C4A-3894-733F7824CC19}"/>
          </ac:picMkLst>
        </pc:picChg>
        <pc:picChg chg="mod">
          <ac:chgData name="bhumi patel" userId="6170e8063411a4e6" providerId="LiveId" clId="{CB9677CF-7E4D-469C-A6CD-1A4365CD6B83}" dt="2026-07-12T20:09:09.790" v="2214" actId="26606"/>
          <ac:picMkLst>
            <pc:docMk/>
            <pc:sldMk cId="4228435021" sldId="291"/>
            <ac:picMk id="7" creationId="{99165A11-148D-29E2-C268-E906A2A28F21}"/>
          </ac:picMkLst>
        </pc:picChg>
        <pc:cxnChg chg="add del">
          <ac:chgData name="bhumi patel" userId="6170e8063411a4e6" providerId="LiveId" clId="{CB9677CF-7E4D-469C-A6CD-1A4365CD6B83}" dt="2026-07-12T20:09:09.772" v="2213" actId="26606"/>
          <ac:cxnSpMkLst>
            <pc:docMk/>
            <pc:sldMk cId="4228435021" sldId="291"/>
            <ac:cxnSpMk id="29" creationId="{8C730EAB-A532-4295-A302-FB4B90DB9F5E}"/>
          </ac:cxnSpMkLst>
        </pc:cxnChg>
      </pc:sldChg>
      <pc:sldChg chg="modSp">
        <pc:chgData name="bhumi patel" userId="6170e8063411a4e6" providerId="LiveId" clId="{CB9677CF-7E4D-469C-A6CD-1A4365CD6B83}" dt="2026-07-12T13:54:45.382" v="1496" actId="1076"/>
        <pc:sldMkLst>
          <pc:docMk/>
          <pc:sldMk cId="3530564323" sldId="292"/>
        </pc:sldMkLst>
        <pc:picChg chg="mod">
          <ac:chgData name="bhumi patel" userId="6170e8063411a4e6" providerId="LiveId" clId="{CB9677CF-7E4D-469C-A6CD-1A4365CD6B83}" dt="2026-07-12T13:54:45.382" v="1496" actId="1076"/>
          <ac:picMkLst>
            <pc:docMk/>
            <pc:sldMk cId="3530564323" sldId="292"/>
            <ac:picMk id="5" creationId="{B00F9860-2DCE-6259-A85D-3BDFB484D37D}"/>
          </ac:picMkLst>
        </pc:picChg>
      </pc:sldChg>
      <pc:sldChg chg="addSp delSp modSp mod">
        <pc:chgData name="bhumi patel" userId="6170e8063411a4e6" providerId="LiveId" clId="{CB9677CF-7E4D-469C-A6CD-1A4365CD6B83}" dt="2026-07-12T20:21:31.327" v="2311" actId="21"/>
        <pc:sldMkLst>
          <pc:docMk/>
          <pc:sldMk cId="3422186476" sldId="293"/>
        </pc:sldMkLst>
        <pc:spChg chg="add del mod">
          <ac:chgData name="bhumi patel" userId="6170e8063411a4e6" providerId="LiveId" clId="{CB9677CF-7E4D-469C-A6CD-1A4365CD6B83}" dt="2026-07-12T20:21:17.932" v="2301" actId="21"/>
          <ac:spMkLst>
            <pc:docMk/>
            <pc:sldMk cId="3422186476" sldId="293"/>
            <ac:spMk id="9" creationId="{E51CBFD8-614F-E560-7172-75AA1F61B6F9}"/>
          </ac:spMkLst>
        </pc:spChg>
        <pc:picChg chg="add del">
          <ac:chgData name="bhumi patel" userId="6170e8063411a4e6" providerId="LiveId" clId="{CB9677CF-7E4D-469C-A6CD-1A4365CD6B83}" dt="2026-07-12T20:21:31.327" v="2311" actId="21"/>
          <ac:picMkLst>
            <pc:docMk/>
            <pc:sldMk cId="3422186476" sldId="293"/>
            <ac:picMk id="5" creationId="{F2E44F30-1608-DAE1-95E5-96935973D287}"/>
          </ac:picMkLst>
        </pc:picChg>
      </pc:sldChg>
      <pc:sldChg chg="addSp delSp modSp new mod setBg">
        <pc:chgData name="bhumi patel" userId="6170e8063411a4e6" providerId="LiveId" clId="{CB9677CF-7E4D-469C-A6CD-1A4365CD6B83}" dt="2026-07-10T22:50:11.733" v="203" actId="113"/>
        <pc:sldMkLst>
          <pc:docMk/>
          <pc:sldMk cId="2864055954" sldId="294"/>
        </pc:sldMkLst>
        <pc:spChg chg="add mod">
          <ac:chgData name="bhumi patel" userId="6170e8063411a4e6" providerId="LiveId" clId="{CB9677CF-7E4D-469C-A6CD-1A4365CD6B83}" dt="2026-07-10T22:50:11.733" v="203" actId="113"/>
          <ac:spMkLst>
            <pc:docMk/>
            <pc:sldMk cId="2864055954" sldId="294"/>
            <ac:spMk id="3" creationId="{2F3CB3C5-F0AE-C1F5-F3DE-93029A55FC54}"/>
          </ac:spMkLst>
        </pc:spChg>
        <pc:spChg chg="add">
          <ac:chgData name="bhumi patel" userId="6170e8063411a4e6" providerId="LiveId" clId="{CB9677CF-7E4D-469C-A6CD-1A4365CD6B83}" dt="2026-07-10T22:49:27.105" v="199" actId="26606"/>
          <ac:spMkLst>
            <pc:docMk/>
            <pc:sldMk cId="2864055954" sldId="294"/>
            <ac:spMk id="48" creationId="{AD96FDFD-4E42-4A06-B8B5-768A1DB9C2A9}"/>
          </ac:spMkLst>
        </pc:spChg>
        <pc:picChg chg="add mod ord">
          <ac:chgData name="bhumi patel" userId="6170e8063411a4e6" providerId="LiveId" clId="{CB9677CF-7E4D-469C-A6CD-1A4365CD6B83}" dt="2026-07-10T22:49:27.105" v="199" actId="26606"/>
          <ac:picMkLst>
            <pc:docMk/>
            <pc:sldMk cId="2864055954" sldId="294"/>
            <ac:picMk id="4" creationId="{848BE19E-820C-A529-D01D-8C5387425384}"/>
          </ac:picMkLst>
        </pc:picChg>
        <pc:picChg chg="add mod ord">
          <ac:chgData name="bhumi patel" userId="6170e8063411a4e6" providerId="LiveId" clId="{CB9677CF-7E4D-469C-A6CD-1A4365CD6B83}" dt="2026-07-10T22:49:27.105" v="199" actId="26606"/>
          <ac:picMkLst>
            <pc:docMk/>
            <pc:sldMk cId="2864055954" sldId="294"/>
            <ac:picMk id="5" creationId="{AB35A8A0-1BCB-D260-48CE-8A0CBB1E6BBF}"/>
          </ac:picMkLst>
        </pc:picChg>
        <pc:picChg chg="add mod">
          <ac:chgData name="bhumi patel" userId="6170e8063411a4e6" providerId="LiveId" clId="{CB9677CF-7E4D-469C-A6CD-1A4365CD6B83}" dt="2026-07-10T22:49:27.105" v="199" actId="26606"/>
          <ac:picMkLst>
            <pc:docMk/>
            <pc:sldMk cId="2864055954" sldId="294"/>
            <ac:picMk id="6" creationId="{07E33D0B-50B7-292C-3391-2ECD0BB74398}"/>
          </ac:picMkLst>
        </pc:picChg>
      </pc:sldChg>
      <pc:sldChg chg="addSp delSp modSp new mod setBg modClrScheme chgLayout">
        <pc:chgData name="bhumi patel" userId="6170e8063411a4e6" providerId="LiveId" clId="{CB9677CF-7E4D-469C-A6CD-1A4365CD6B83}" dt="2026-07-12T13:52:41.900" v="1489" actId="1035"/>
        <pc:sldMkLst>
          <pc:docMk/>
          <pc:sldMk cId="3723429505" sldId="295"/>
        </pc:sldMkLst>
        <pc:spChg chg="add mod">
          <ac:chgData name="bhumi patel" userId="6170e8063411a4e6" providerId="LiveId" clId="{CB9677CF-7E4D-469C-A6CD-1A4365CD6B83}" dt="2026-07-12T13:23:37.574" v="1469" actId="26606"/>
          <ac:spMkLst>
            <pc:docMk/>
            <pc:sldMk cId="3723429505" sldId="295"/>
            <ac:spMk id="2" creationId="{3A1412EE-0B7E-1991-6C1E-9C8BCB211727}"/>
          </ac:spMkLst>
        </pc:spChg>
        <pc:spChg chg="add del mod">
          <ac:chgData name="bhumi patel" userId="6170e8063411a4e6" providerId="LiveId" clId="{CB9677CF-7E4D-469C-A6CD-1A4365CD6B83}" dt="2026-07-12T13:08:21.452" v="1413" actId="478"/>
          <ac:spMkLst>
            <pc:docMk/>
            <pc:sldMk cId="3723429505" sldId="295"/>
            <ac:spMk id="3" creationId="{D45AAACC-52DC-0E01-3956-073838765F19}"/>
          </ac:spMkLst>
        </pc:spChg>
        <pc:spChg chg="add del">
          <ac:chgData name="bhumi patel" userId="6170e8063411a4e6" providerId="LiveId" clId="{CB9677CF-7E4D-469C-A6CD-1A4365CD6B83}" dt="2026-07-12T13:51:29.626" v="1471" actId="26606"/>
          <ac:spMkLst>
            <pc:docMk/>
            <pc:sldMk cId="3723429505" sldId="295"/>
            <ac:spMk id="10" creationId="{BACC6370-2D7E-4714-9D71-7542949D7D5D}"/>
          </ac:spMkLst>
        </pc:spChg>
        <pc:spChg chg="add del">
          <ac:chgData name="bhumi patel" userId="6170e8063411a4e6" providerId="LiveId" clId="{CB9677CF-7E4D-469C-A6CD-1A4365CD6B83}" dt="2026-07-12T13:51:29.626" v="1471" actId="26606"/>
          <ac:spMkLst>
            <pc:docMk/>
            <pc:sldMk cId="3723429505" sldId="295"/>
            <ac:spMk id="12" creationId="{F68B3F68-107C-434F-AA38-110D5EA91B85}"/>
          </ac:spMkLst>
        </pc:spChg>
        <pc:spChg chg="add del">
          <ac:chgData name="bhumi patel" userId="6170e8063411a4e6" providerId="LiveId" clId="{CB9677CF-7E4D-469C-A6CD-1A4365CD6B83}" dt="2026-07-12T13:51:29.626" v="1471" actId="26606"/>
          <ac:spMkLst>
            <pc:docMk/>
            <pc:sldMk cId="3723429505" sldId="295"/>
            <ac:spMk id="14" creationId="{AAD0DBB9-1A4B-4391-81D4-CB19F9AB918A}"/>
          </ac:spMkLst>
        </pc:spChg>
        <pc:spChg chg="add del">
          <ac:chgData name="bhumi patel" userId="6170e8063411a4e6" providerId="LiveId" clId="{CB9677CF-7E4D-469C-A6CD-1A4365CD6B83}" dt="2026-07-12T13:51:29.626" v="1471" actId="26606"/>
          <ac:spMkLst>
            <pc:docMk/>
            <pc:sldMk cId="3723429505" sldId="295"/>
            <ac:spMk id="16" creationId="{063BBA22-50EA-4C4D-BE05-F1CE4E63AA56}"/>
          </ac:spMkLst>
        </pc:spChg>
        <pc:spChg chg="add">
          <ac:chgData name="bhumi patel" userId="6170e8063411a4e6" providerId="LiveId" clId="{CB9677CF-7E4D-469C-A6CD-1A4365CD6B83}" dt="2026-07-12T13:51:29.626" v="1471" actId="26606"/>
          <ac:spMkLst>
            <pc:docMk/>
            <pc:sldMk cId="3723429505" sldId="295"/>
            <ac:spMk id="21" creationId="{F3060C83-F051-4F0E-ABAD-AA0DFC48B218}"/>
          </ac:spMkLst>
        </pc:spChg>
        <pc:spChg chg="add">
          <ac:chgData name="bhumi patel" userId="6170e8063411a4e6" providerId="LiveId" clId="{CB9677CF-7E4D-469C-A6CD-1A4365CD6B83}" dt="2026-07-12T13:51:29.626" v="1471" actId="26606"/>
          <ac:spMkLst>
            <pc:docMk/>
            <pc:sldMk cId="3723429505" sldId="295"/>
            <ac:spMk id="23" creationId="{83C98ABE-055B-441F-B07E-44F97F083C39}"/>
          </ac:spMkLst>
        </pc:spChg>
        <pc:spChg chg="add">
          <ac:chgData name="bhumi patel" userId="6170e8063411a4e6" providerId="LiveId" clId="{CB9677CF-7E4D-469C-A6CD-1A4365CD6B83}" dt="2026-07-12T13:51:29.626" v="1471" actId="26606"/>
          <ac:spMkLst>
            <pc:docMk/>
            <pc:sldMk cId="3723429505" sldId="295"/>
            <ac:spMk id="25" creationId="{29FDB030-9B49-4CED-8CCD-4D99382388AC}"/>
          </ac:spMkLst>
        </pc:spChg>
        <pc:spChg chg="add">
          <ac:chgData name="bhumi patel" userId="6170e8063411a4e6" providerId="LiveId" clId="{CB9677CF-7E4D-469C-A6CD-1A4365CD6B83}" dt="2026-07-12T13:51:29.626" v="1471" actId="26606"/>
          <ac:spMkLst>
            <pc:docMk/>
            <pc:sldMk cId="3723429505" sldId="295"/>
            <ac:spMk id="27" creationId="{3783CA14-24A1-485C-8B30-D6A5D87987AD}"/>
          </ac:spMkLst>
        </pc:spChg>
        <pc:spChg chg="add">
          <ac:chgData name="bhumi patel" userId="6170e8063411a4e6" providerId="LiveId" clId="{CB9677CF-7E4D-469C-A6CD-1A4365CD6B83}" dt="2026-07-12T13:51:29.626" v="1471" actId="26606"/>
          <ac:spMkLst>
            <pc:docMk/>
            <pc:sldMk cId="3723429505" sldId="295"/>
            <ac:spMk id="31" creationId="{FF9F2414-84E8-453E-B1F3-389FDE8192D9}"/>
          </ac:spMkLst>
        </pc:spChg>
        <pc:spChg chg="add">
          <ac:chgData name="bhumi patel" userId="6170e8063411a4e6" providerId="LiveId" clId="{CB9677CF-7E4D-469C-A6CD-1A4365CD6B83}" dt="2026-07-12T13:51:29.626" v="1471" actId="26606"/>
          <ac:spMkLst>
            <pc:docMk/>
            <pc:sldMk cId="3723429505" sldId="295"/>
            <ac:spMk id="33" creationId="{3ECA69A1-7536-43AC-85EF-C7106179F5ED}"/>
          </ac:spMkLst>
        </pc:spChg>
        <pc:graphicFrameChg chg="add mod">
          <ac:chgData name="bhumi patel" userId="6170e8063411a4e6" providerId="LiveId" clId="{CB9677CF-7E4D-469C-A6CD-1A4365CD6B83}" dt="2026-07-12T12:35:35.470" v="529"/>
          <ac:graphicFrameMkLst>
            <pc:docMk/>
            <pc:sldMk cId="3723429505" sldId="295"/>
            <ac:graphicFrameMk id="4" creationId="{368CEAF3-93E5-E9FB-F4FF-811ED6AB9741}"/>
          </ac:graphicFrameMkLst>
        </pc:graphicFrameChg>
        <pc:graphicFrameChg chg="add mod modGraphic">
          <ac:chgData name="bhumi patel" userId="6170e8063411a4e6" providerId="LiveId" clId="{CB9677CF-7E4D-469C-A6CD-1A4365CD6B83}" dt="2026-07-12T13:52:41.900" v="1489" actId="1035"/>
          <ac:graphicFrameMkLst>
            <pc:docMk/>
            <pc:sldMk cId="3723429505" sldId="295"/>
            <ac:graphicFrameMk id="5" creationId="{A7EF24E3-FBBA-71D2-E319-DCFABE3F69C8}"/>
          </ac:graphicFrameMkLst>
        </pc:graphicFrameChg>
      </pc:sldChg>
      <pc:sldChg chg="addSp delSp modSp new mod setBg">
        <pc:chgData name="bhumi patel" userId="6170e8063411a4e6" providerId="LiveId" clId="{CB9677CF-7E4D-469C-A6CD-1A4365CD6B83}" dt="2026-07-12T19:52:25.143" v="2148" actId="26606"/>
        <pc:sldMkLst>
          <pc:docMk/>
          <pc:sldMk cId="2886345230" sldId="296"/>
        </pc:sldMkLst>
        <pc:spChg chg="mod ord">
          <ac:chgData name="bhumi patel" userId="6170e8063411a4e6" providerId="LiveId" clId="{CB9677CF-7E4D-469C-A6CD-1A4365CD6B83}" dt="2026-07-12T19:52:25.143" v="2148" actId="26606"/>
          <ac:spMkLst>
            <pc:docMk/>
            <pc:sldMk cId="2886345230" sldId="296"/>
            <ac:spMk id="2" creationId="{2C28E47C-39D9-1F57-16FB-61CD8998533D}"/>
          </ac:spMkLst>
        </pc:spChg>
        <pc:spChg chg="del mod">
          <ac:chgData name="bhumi patel" userId="6170e8063411a4e6" providerId="LiveId" clId="{CB9677CF-7E4D-469C-A6CD-1A4365CD6B83}" dt="2026-07-12T14:04:52.273" v="1500"/>
          <ac:spMkLst>
            <pc:docMk/>
            <pc:sldMk cId="2886345230" sldId="296"/>
            <ac:spMk id="3" creationId="{334CEBD2-0879-0CBD-B7E1-D8EEC61EF297}"/>
          </ac:spMkLst>
        </pc:spChg>
        <pc:spChg chg="add del mod">
          <ac:chgData name="bhumi patel" userId="6170e8063411a4e6" providerId="LiveId" clId="{CB9677CF-7E4D-469C-A6CD-1A4365CD6B83}" dt="2026-07-12T19:46:02.805" v="2111" actId="1032"/>
          <ac:spMkLst>
            <pc:docMk/>
            <pc:sldMk cId="2886345230" sldId="296"/>
            <ac:spMk id="6" creationId="{D883C13E-8BB5-A42F-996C-52C87A3C0AB5}"/>
          </ac:spMkLst>
        </pc:spChg>
        <pc:spChg chg="add del mod">
          <ac:chgData name="bhumi patel" userId="6170e8063411a4e6" providerId="LiveId" clId="{CB9677CF-7E4D-469C-A6CD-1A4365CD6B83}" dt="2026-07-12T14:53:19.375" v="1723" actId="26606"/>
          <ac:spMkLst>
            <pc:docMk/>
            <pc:sldMk cId="2886345230" sldId="296"/>
            <ac:spMk id="9" creationId="{50788A86-ABC5-06C9-D1AB-5819C17C27FF}"/>
          </ac:spMkLst>
        </pc:spChg>
        <pc:spChg chg="add del">
          <ac:chgData name="bhumi patel" userId="6170e8063411a4e6" providerId="LiveId" clId="{CB9677CF-7E4D-469C-A6CD-1A4365CD6B83}" dt="2026-07-12T14:45:40.080" v="1503" actId="26606"/>
          <ac:spMkLst>
            <pc:docMk/>
            <pc:sldMk cId="2886345230" sldId="296"/>
            <ac:spMk id="10" creationId="{022BDE4A-8A20-4A69-9C5A-581C82036A4D}"/>
          </ac:spMkLst>
        </pc:spChg>
        <pc:spChg chg="add del">
          <ac:chgData name="bhumi patel" userId="6170e8063411a4e6" providerId="LiveId" clId="{CB9677CF-7E4D-469C-A6CD-1A4365CD6B83}" dt="2026-07-12T14:48:05.110" v="1527" actId="26606"/>
          <ac:spMkLst>
            <pc:docMk/>
            <pc:sldMk cId="2886345230" sldId="296"/>
            <ac:spMk id="12" creationId="{2DAA6C16-BF9B-4A3E-BC70-EE6015D4F967}"/>
          </ac:spMkLst>
        </pc:spChg>
        <pc:spChg chg="add del">
          <ac:chgData name="bhumi patel" userId="6170e8063411a4e6" providerId="LiveId" clId="{CB9677CF-7E4D-469C-A6CD-1A4365CD6B83}" dt="2026-07-12T14:48:05.034" v="1526" actId="26606"/>
          <ac:spMkLst>
            <pc:docMk/>
            <pc:sldMk cId="2886345230" sldId="296"/>
            <ac:spMk id="21" creationId="{A51A0227-072A-4F5F-928C-E2C3E5CCD10C}"/>
          </ac:spMkLst>
        </pc:spChg>
        <pc:spChg chg="add del">
          <ac:chgData name="bhumi patel" userId="6170e8063411a4e6" providerId="LiveId" clId="{CB9677CF-7E4D-469C-A6CD-1A4365CD6B83}" dt="2026-07-12T14:48:05.034" v="1526" actId="26606"/>
          <ac:spMkLst>
            <pc:docMk/>
            <pc:sldMk cId="2886345230" sldId="296"/>
            <ac:spMk id="23" creationId="{35D99776-4B38-47DF-A302-11AD9AF87ACA}"/>
          </ac:spMkLst>
        </pc:spChg>
        <pc:spChg chg="add del">
          <ac:chgData name="bhumi patel" userId="6170e8063411a4e6" providerId="LiveId" clId="{CB9677CF-7E4D-469C-A6CD-1A4365CD6B83}" dt="2026-07-12T14:50:05.575" v="1593" actId="26606"/>
          <ac:spMkLst>
            <pc:docMk/>
            <pc:sldMk cId="2886345230" sldId="296"/>
            <ac:spMk id="26" creationId="{03AF1C04-3FEF-41BD-BB84-2F263765BEBC}"/>
          </ac:spMkLst>
        </pc:spChg>
        <pc:spChg chg="add del">
          <ac:chgData name="bhumi patel" userId="6170e8063411a4e6" providerId="LiveId" clId="{CB9677CF-7E4D-469C-A6CD-1A4365CD6B83}" dt="2026-07-12T14:50:05.568" v="1592" actId="26606"/>
          <ac:spMkLst>
            <pc:docMk/>
            <pc:sldMk cId="2886345230" sldId="296"/>
            <ac:spMk id="40" creationId="{352BEC0E-22F8-46D0-9632-375DB541B06C}"/>
          </ac:spMkLst>
        </pc:spChg>
        <pc:spChg chg="add del">
          <ac:chgData name="bhumi patel" userId="6170e8063411a4e6" providerId="LiveId" clId="{CB9677CF-7E4D-469C-A6CD-1A4365CD6B83}" dt="2026-07-12T14:50:05.568" v="1592" actId="26606"/>
          <ac:spMkLst>
            <pc:docMk/>
            <pc:sldMk cId="2886345230" sldId="296"/>
            <ac:spMk id="41" creationId="{3FCFB1DE-0B7E-48CC-BA90-B2AB0889F9D6}"/>
          </ac:spMkLst>
        </pc:spChg>
        <pc:spChg chg="add del">
          <ac:chgData name="bhumi patel" userId="6170e8063411a4e6" providerId="LiveId" clId="{CB9677CF-7E4D-469C-A6CD-1A4365CD6B83}" dt="2026-07-12T14:49:19.277" v="1585" actId="26606"/>
          <ac:spMkLst>
            <pc:docMk/>
            <pc:sldMk cId="2886345230" sldId="296"/>
            <ac:spMk id="43" creationId="{A51A0227-072A-4F5F-928C-E2C3E5CCD10C}"/>
          </ac:spMkLst>
        </pc:spChg>
        <pc:spChg chg="add del">
          <ac:chgData name="bhumi patel" userId="6170e8063411a4e6" providerId="LiveId" clId="{CB9677CF-7E4D-469C-A6CD-1A4365CD6B83}" dt="2026-07-12T14:51:06.820" v="1709" actId="26606"/>
          <ac:spMkLst>
            <pc:docMk/>
            <pc:sldMk cId="2886345230" sldId="296"/>
            <ac:spMk id="44" creationId="{A2679492-7988-4050-9056-542444452411}"/>
          </ac:spMkLst>
        </pc:spChg>
        <pc:spChg chg="add del">
          <ac:chgData name="bhumi patel" userId="6170e8063411a4e6" providerId="LiveId" clId="{CB9677CF-7E4D-469C-A6CD-1A4365CD6B83}" dt="2026-07-12T14:49:19.277" v="1585" actId="26606"/>
          <ac:spMkLst>
            <pc:docMk/>
            <pc:sldMk cId="2886345230" sldId="296"/>
            <ac:spMk id="45" creationId="{35D99776-4B38-47DF-A302-11AD9AF87ACA}"/>
          </ac:spMkLst>
        </pc:spChg>
        <pc:spChg chg="add del">
          <ac:chgData name="bhumi patel" userId="6170e8063411a4e6" providerId="LiveId" clId="{CB9677CF-7E4D-469C-A6CD-1A4365CD6B83}" dt="2026-07-12T14:51:06.820" v="1709" actId="26606"/>
          <ac:spMkLst>
            <pc:docMk/>
            <pc:sldMk cId="2886345230" sldId="296"/>
            <ac:spMk id="46" creationId="{B091B163-7D61-4891-ABCF-5C13D9C418D0}"/>
          </ac:spMkLst>
        </pc:spChg>
        <pc:spChg chg="add del">
          <ac:chgData name="bhumi patel" userId="6170e8063411a4e6" providerId="LiveId" clId="{CB9677CF-7E4D-469C-A6CD-1A4365CD6B83}" dt="2026-07-12T19:48:19.110" v="2127" actId="26606"/>
          <ac:spMkLst>
            <pc:docMk/>
            <pc:sldMk cId="2886345230" sldId="296"/>
            <ac:spMk id="50" creationId="{7D42D292-4C48-479B-9E59-E29CD9871C0C}"/>
          </ac:spMkLst>
        </pc:spChg>
        <pc:spChg chg="add del">
          <ac:chgData name="bhumi patel" userId="6170e8063411a4e6" providerId="LiveId" clId="{CB9677CF-7E4D-469C-A6CD-1A4365CD6B83}" dt="2026-07-12T19:48:19.110" v="2127" actId="26606"/>
          <ac:spMkLst>
            <pc:docMk/>
            <pc:sldMk cId="2886345230" sldId="296"/>
            <ac:spMk id="51" creationId="{533DF362-939D-4EEE-8DC4-6B54607E5611}"/>
          </ac:spMkLst>
        </pc:spChg>
        <pc:spChg chg="add del">
          <ac:chgData name="bhumi patel" userId="6170e8063411a4e6" providerId="LiveId" clId="{CB9677CF-7E4D-469C-A6CD-1A4365CD6B83}" dt="2026-07-12T19:48:19.110" v="2127" actId="26606"/>
          <ac:spMkLst>
            <pc:docMk/>
            <pc:sldMk cId="2886345230" sldId="296"/>
            <ac:spMk id="53" creationId="{53E60C6D-4E85-4E14-BCDF-BF15C241F7CA}"/>
          </ac:spMkLst>
        </pc:spChg>
        <pc:spChg chg="add del">
          <ac:chgData name="bhumi patel" userId="6170e8063411a4e6" providerId="LiveId" clId="{CB9677CF-7E4D-469C-A6CD-1A4365CD6B83}" dt="2026-07-12T14:49:31.349" v="1587" actId="26606"/>
          <ac:spMkLst>
            <pc:docMk/>
            <pc:sldMk cId="2886345230" sldId="296"/>
            <ac:spMk id="54" creationId="{7A976E23-29EC-4E20-9EF6-B7CC4A8210C3}"/>
          </ac:spMkLst>
        </pc:spChg>
        <pc:spChg chg="add del">
          <ac:chgData name="bhumi patel" userId="6170e8063411a4e6" providerId="LiveId" clId="{CB9677CF-7E4D-469C-A6CD-1A4365CD6B83}" dt="2026-07-12T14:49:31.349" v="1587" actId="26606"/>
          <ac:spMkLst>
            <pc:docMk/>
            <pc:sldMk cId="2886345230" sldId="296"/>
            <ac:spMk id="55" creationId="{FF0BDB76-BCEC-498E-BA26-C763CD9FA3E7}"/>
          </ac:spMkLst>
        </pc:spChg>
        <pc:spChg chg="add del">
          <ac:chgData name="bhumi patel" userId="6170e8063411a4e6" providerId="LiveId" clId="{CB9677CF-7E4D-469C-A6CD-1A4365CD6B83}" dt="2026-07-12T14:49:31.349" v="1587" actId="26606"/>
          <ac:spMkLst>
            <pc:docMk/>
            <pc:sldMk cId="2886345230" sldId="296"/>
            <ac:spMk id="56" creationId="{DF5FCEC6-E657-46F1-925F-13ED192124CE}"/>
          </ac:spMkLst>
        </pc:spChg>
        <pc:spChg chg="add del">
          <ac:chgData name="bhumi patel" userId="6170e8063411a4e6" providerId="LiveId" clId="{CB9677CF-7E4D-469C-A6CD-1A4365CD6B83}" dt="2026-07-12T19:48:12.125" v="2122" actId="26606"/>
          <ac:spMkLst>
            <pc:docMk/>
            <pc:sldMk cId="2886345230" sldId="296"/>
            <ac:spMk id="57" creationId="{74B0B678-CD10-4371-96E5-2706F4579FAD}"/>
          </ac:spMkLst>
        </pc:spChg>
        <pc:spChg chg="add del">
          <ac:chgData name="bhumi patel" userId="6170e8063411a4e6" providerId="LiveId" clId="{CB9677CF-7E4D-469C-A6CD-1A4365CD6B83}" dt="2026-07-12T14:55:43.466" v="1728" actId="26606"/>
          <ac:spMkLst>
            <pc:docMk/>
            <pc:sldMk cId="2886345230" sldId="296"/>
            <ac:spMk id="60" creationId="{B3684CCF-CEBB-4D8E-A366-95E43D4C790B}"/>
          </ac:spMkLst>
        </pc:spChg>
        <pc:spChg chg="add del">
          <ac:chgData name="bhumi patel" userId="6170e8063411a4e6" providerId="LiveId" clId="{CB9677CF-7E4D-469C-A6CD-1A4365CD6B83}" dt="2026-07-12T19:48:12.125" v="2122" actId="26606"/>
          <ac:spMkLst>
            <pc:docMk/>
            <pc:sldMk cId="2886345230" sldId="296"/>
            <ac:spMk id="64" creationId="{CBC4F608-B4B8-48C3-9572-C0F061B1CD99}"/>
          </ac:spMkLst>
        </pc:spChg>
        <pc:spChg chg="add del">
          <ac:chgData name="bhumi patel" userId="6170e8063411a4e6" providerId="LiveId" clId="{CB9677CF-7E4D-469C-A6CD-1A4365CD6B83}" dt="2026-07-12T14:55:43.466" v="1728" actId="26606"/>
          <ac:spMkLst>
            <pc:docMk/>
            <pc:sldMk cId="2886345230" sldId="296"/>
            <ac:spMk id="65" creationId="{70BEB1E7-2F88-40BC-B73D-42E5B6F80BFC}"/>
          </ac:spMkLst>
        </pc:spChg>
        <pc:spChg chg="add del">
          <ac:chgData name="bhumi patel" userId="6170e8063411a4e6" providerId="LiveId" clId="{CB9677CF-7E4D-469C-A6CD-1A4365CD6B83}" dt="2026-07-12T19:48:12.125" v="2122" actId="26606"/>
          <ac:spMkLst>
            <pc:docMk/>
            <pc:sldMk cId="2886345230" sldId="296"/>
            <ac:spMk id="66" creationId="{1382A32C-5B0C-4B1C-A074-76C6DBCC9F87}"/>
          </ac:spMkLst>
        </pc:spChg>
        <pc:spChg chg="add del">
          <ac:chgData name="bhumi patel" userId="6170e8063411a4e6" providerId="LiveId" clId="{CB9677CF-7E4D-469C-A6CD-1A4365CD6B83}" dt="2026-07-12T19:48:13.100" v="2124" actId="26606"/>
          <ac:spMkLst>
            <pc:docMk/>
            <pc:sldMk cId="2886345230" sldId="296"/>
            <ac:spMk id="68" creationId="{A2679492-7988-4050-9056-542444452411}"/>
          </ac:spMkLst>
        </pc:spChg>
        <pc:spChg chg="add del">
          <ac:chgData name="bhumi patel" userId="6170e8063411a4e6" providerId="LiveId" clId="{CB9677CF-7E4D-469C-A6CD-1A4365CD6B83}" dt="2026-07-12T14:49:31.349" v="1587" actId="26606"/>
          <ac:spMkLst>
            <pc:docMk/>
            <pc:sldMk cId="2886345230" sldId="296"/>
            <ac:spMk id="69" creationId="{1452CEF2-C9EC-4C15-99E4-C781AB08AB91}"/>
          </ac:spMkLst>
        </pc:spChg>
        <pc:spChg chg="add del">
          <ac:chgData name="bhumi patel" userId="6170e8063411a4e6" providerId="LiveId" clId="{CB9677CF-7E4D-469C-A6CD-1A4365CD6B83}" dt="2026-07-12T19:48:13.100" v="2124" actId="26606"/>
          <ac:spMkLst>
            <pc:docMk/>
            <pc:sldMk cId="2886345230" sldId="296"/>
            <ac:spMk id="70" creationId="{B5ABDEAA-B248-4182-B67C-A925338E772D}"/>
          </ac:spMkLst>
        </pc:spChg>
        <pc:spChg chg="add del">
          <ac:chgData name="bhumi patel" userId="6170e8063411a4e6" providerId="LiveId" clId="{CB9677CF-7E4D-469C-A6CD-1A4365CD6B83}" dt="2026-07-12T19:48:13.100" v="2124" actId="26606"/>
          <ac:spMkLst>
            <pc:docMk/>
            <pc:sldMk cId="2886345230" sldId="296"/>
            <ac:spMk id="71" creationId="{B091B163-7D61-4891-ABCF-5C13D9C418D0}"/>
          </ac:spMkLst>
        </pc:spChg>
        <pc:spChg chg="add del">
          <ac:chgData name="bhumi patel" userId="6170e8063411a4e6" providerId="LiveId" clId="{CB9677CF-7E4D-469C-A6CD-1A4365CD6B83}" dt="2026-07-12T19:48:19.051" v="2126" actId="26606"/>
          <ac:spMkLst>
            <pc:docMk/>
            <pc:sldMk cId="2886345230" sldId="296"/>
            <ac:spMk id="74" creationId="{74B0B678-CD10-4371-96E5-2706F4579FAD}"/>
          </ac:spMkLst>
        </pc:spChg>
        <pc:spChg chg="add del">
          <ac:chgData name="bhumi patel" userId="6170e8063411a4e6" providerId="LiveId" clId="{CB9677CF-7E4D-469C-A6CD-1A4365CD6B83}" dt="2026-07-12T19:48:19.051" v="2126" actId="26606"/>
          <ac:spMkLst>
            <pc:docMk/>
            <pc:sldMk cId="2886345230" sldId="296"/>
            <ac:spMk id="76" creationId="{CBC4F608-B4B8-48C3-9572-C0F061B1CD99}"/>
          </ac:spMkLst>
        </pc:spChg>
        <pc:spChg chg="add del">
          <ac:chgData name="bhumi patel" userId="6170e8063411a4e6" providerId="LiveId" clId="{CB9677CF-7E4D-469C-A6CD-1A4365CD6B83}" dt="2026-07-12T14:49:48.385" v="1589" actId="26606"/>
          <ac:spMkLst>
            <pc:docMk/>
            <pc:sldMk cId="2886345230" sldId="296"/>
            <ac:spMk id="77" creationId="{A2679492-7988-4050-9056-542444452411}"/>
          </ac:spMkLst>
        </pc:spChg>
        <pc:spChg chg="add del">
          <ac:chgData name="bhumi patel" userId="6170e8063411a4e6" providerId="LiveId" clId="{CB9677CF-7E4D-469C-A6CD-1A4365CD6B83}" dt="2026-07-12T14:49:48.385" v="1589" actId="26606"/>
          <ac:spMkLst>
            <pc:docMk/>
            <pc:sldMk cId="2886345230" sldId="296"/>
            <ac:spMk id="78" creationId="{B5ABDEAA-B248-4182-B67C-A925338E772D}"/>
          </ac:spMkLst>
        </pc:spChg>
        <pc:spChg chg="add del">
          <ac:chgData name="bhumi patel" userId="6170e8063411a4e6" providerId="LiveId" clId="{CB9677CF-7E4D-469C-A6CD-1A4365CD6B83}" dt="2026-07-12T14:49:48.385" v="1589" actId="26606"/>
          <ac:spMkLst>
            <pc:docMk/>
            <pc:sldMk cId="2886345230" sldId="296"/>
            <ac:spMk id="79" creationId="{B091B163-7D61-4891-ABCF-5C13D9C418D0}"/>
          </ac:spMkLst>
        </pc:spChg>
        <pc:spChg chg="add del">
          <ac:chgData name="bhumi patel" userId="6170e8063411a4e6" providerId="LiveId" clId="{CB9677CF-7E4D-469C-A6CD-1A4365CD6B83}" dt="2026-07-12T19:48:19.051" v="2126" actId="26606"/>
          <ac:spMkLst>
            <pc:docMk/>
            <pc:sldMk cId="2886345230" sldId="296"/>
            <ac:spMk id="80" creationId="{1382A32C-5B0C-4B1C-A074-76C6DBCC9F87}"/>
          </ac:spMkLst>
        </pc:spChg>
        <pc:spChg chg="add del">
          <ac:chgData name="bhumi patel" userId="6170e8063411a4e6" providerId="LiveId" clId="{CB9677CF-7E4D-469C-A6CD-1A4365CD6B83}" dt="2026-07-12T19:51:16.072" v="2145" actId="26606"/>
          <ac:spMkLst>
            <pc:docMk/>
            <pc:sldMk cId="2886345230" sldId="296"/>
            <ac:spMk id="82" creationId="{0BAAA925-2FEE-4E9B-B60C-B03A886BDC4C}"/>
          </ac:spMkLst>
        </pc:spChg>
        <pc:spChg chg="add del">
          <ac:chgData name="bhumi patel" userId="6170e8063411a4e6" providerId="LiveId" clId="{CB9677CF-7E4D-469C-A6CD-1A4365CD6B83}" dt="2026-07-12T19:51:16.072" v="2145" actId="26606"/>
          <ac:spMkLst>
            <pc:docMk/>
            <pc:sldMk cId="2886345230" sldId="296"/>
            <ac:spMk id="86" creationId="{CBC4F608-B4B8-48C3-9572-C0F061B1CD99}"/>
          </ac:spMkLst>
        </pc:spChg>
        <pc:spChg chg="add del">
          <ac:chgData name="bhumi patel" userId="6170e8063411a4e6" providerId="LiveId" clId="{CB9677CF-7E4D-469C-A6CD-1A4365CD6B83}" dt="2026-07-12T19:51:16.072" v="2145" actId="26606"/>
          <ac:spMkLst>
            <pc:docMk/>
            <pc:sldMk cId="2886345230" sldId="296"/>
            <ac:spMk id="87" creationId="{1382A32C-5B0C-4B1C-A074-76C6DBCC9F87}"/>
          </ac:spMkLst>
        </pc:spChg>
        <pc:spChg chg="add del">
          <ac:chgData name="bhumi patel" userId="6170e8063411a4e6" providerId="LiveId" clId="{CB9677CF-7E4D-469C-A6CD-1A4365CD6B83}" dt="2026-07-12T19:52:25.143" v="2148" actId="26606"/>
          <ac:spMkLst>
            <pc:docMk/>
            <pc:sldMk cId="2886345230" sldId="296"/>
            <ac:spMk id="92" creationId="{9E9F2A28-69A3-4945-B6B6-C2E4A6C55373}"/>
          </ac:spMkLst>
        </pc:spChg>
        <pc:spChg chg="add del">
          <ac:chgData name="bhumi patel" userId="6170e8063411a4e6" providerId="LiveId" clId="{CB9677CF-7E4D-469C-A6CD-1A4365CD6B83}" dt="2026-07-12T19:52:25.143" v="2148" actId="26606"/>
          <ac:spMkLst>
            <pc:docMk/>
            <pc:sldMk cId="2886345230" sldId="296"/>
            <ac:spMk id="94" creationId="{CB147A70-DC29-4DDF-A34C-2B82C6E2295E}"/>
          </ac:spMkLst>
        </pc:spChg>
        <pc:spChg chg="add del">
          <ac:chgData name="bhumi patel" userId="6170e8063411a4e6" providerId="LiveId" clId="{CB9677CF-7E4D-469C-A6CD-1A4365CD6B83}" dt="2026-07-12T19:52:25.143" v="2148" actId="26606"/>
          <ac:spMkLst>
            <pc:docMk/>
            <pc:sldMk cId="2886345230" sldId="296"/>
            <ac:spMk id="96" creationId="{3B438362-1E1E-4C62-A99E-4134CB16366C}"/>
          </ac:spMkLst>
        </pc:spChg>
        <pc:spChg chg="add del">
          <ac:chgData name="bhumi patel" userId="6170e8063411a4e6" providerId="LiveId" clId="{CB9677CF-7E4D-469C-A6CD-1A4365CD6B83}" dt="2026-07-12T19:52:25.143" v="2148" actId="26606"/>
          <ac:spMkLst>
            <pc:docMk/>
            <pc:sldMk cId="2886345230" sldId="296"/>
            <ac:spMk id="98" creationId="{6C077334-5571-4B83-A83E-4CCCFA7B5E8A}"/>
          </ac:spMkLst>
        </pc:spChg>
        <pc:spChg chg="add del">
          <ac:chgData name="bhumi patel" userId="6170e8063411a4e6" providerId="LiveId" clId="{CB9677CF-7E4D-469C-A6CD-1A4365CD6B83}" dt="2026-07-12T19:52:25.143" v="2148" actId="26606"/>
          <ac:spMkLst>
            <pc:docMk/>
            <pc:sldMk cId="2886345230" sldId="296"/>
            <ac:spMk id="100" creationId="{4D3DC50D-CA0F-48F9-B17E-20D8669AA4E0}"/>
          </ac:spMkLst>
        </pc:spChg>
        <pc:spChg chg="add del">
          <ac:chgData name="bhumi patel" userId="6170e8063411a4e6" providerId="LiveId" clId="{CB9677CF-7E4D-469C-A6CD-1A4365CD6B83}" dt="2026-07-12T19:52:25.143" v="2148" actId="26606"/>
          <ac:spMkLst>
            <pc:docMk/>
            <pc:sldMk cId="2886345230" sldId="296"/>
            <ac:spMk id="102" creationId="{D1B80E9C-CF8A-440B-B8F5-54BF121BF458}"/>
          </ac:spMkLst>
        </pc:spChg>
        <pc:spChg chg="add">
          <ac:chgData name="bhumi patel" userId="6170e8063411a4e6" providerId="LiveId" clId="{CB9677CF-7E4D-469C-A6CD-1A4365CD6B83}" dt="2026-07-12T19:52:25.143" v="2148" actId="26606"/>
          <ac:spMkLst>
            <pc:docMk/>
            <pc:sldMk cId="2886345230" sldId="296"/>
            <ac:spMk id="107" creationId="{ADC09A0A-5EF7-45F4-B8EE-54903540B378}"/>
          </ac:spMkLst>
        </pc:spChg>
        <pc:grpChg chg="add del">
          <ac:chgData name="bhumi patel" userId="6170e8063411a4e6" providerId="LiveId" clId="{CB9677CF-7E4D-469C-A6CD-1A4365CD6B83}" dt="2026-07-12T14:48:05.110" v="1527" actId="26606"/>
          <ac:grpSpMkLst>
            <pc:docMk/>
            <pc:sldMk cId="2886345230" sldId="296"/>
            <ac:grpSpMk id="14" creationId="{A4AE1828-51FD-4AD7-BCF6-9AF5C696CE5D}"/>
          </ac:grpSpMkLst>
        </pc:grpChg>
        <pc:grpChg chg="add del">
          <ac:chgData name="bhumi patel" userId="6170e8063411a4e6" providerId="LiveId" clId="{CB9677CF-7E4D-469C-A6CD-1A4365CD6B83}" dt="2026-07-12T14:50:05.575" v="1593" actId="26606"/>
          <ac:grpSpMkLst>
            <pc:docMk/>
            <pc:sldMk cId="2886345230" sldId="296"/>
            <ac:grpSpMk id="27" creationId="{9A28EBCD-582B-4E3B-AB95-15EA16034C64}"/>
          </ac:grpSpMkLst>
        </pc:grpChg>
        <pc:grpChg chg="add del">
          <ac:chgData name="bhumi patel" userId="6170e8063411a4e6" providerId="LiveId" clId="{CB9677CF-7E4D-469C-A6CD-1A4365CD6B83}" dt="2026-07-12T14:50:05.575" v="1593" actId="26606"/>
          <ac:grpSpMkLst>
            <pc:docMk/>
            <pc:sldMk cId="2886345230" sldId="296"/>
            <ac:grpSpMk id="30" creationId="{094DE5E8-C080-45A4-B2F4-8FE7D8F8EEE8}"/>
          </ac:grpSpMkLst>
        </pc:grpChg>
        <pc:grpChg chg="add del">
          <ac:chgData name="bhumi patel" userId="6170e8063411a4e6" providerId="LiveId" clId="{CB9677CF-7E4D-469C-A6CD-1A4365CD6B83}" dt="2026-07-12T14:50:05.575" v="1593" actId="26606"/>
          <ac:grpSpMkLst>
            <pc:docMk/>
            <pc:sldMk cId="2886345230" sldId="296"/>
            <ac:grpSpMk id="31" creationId="{E27AF472-EAE3-4572-AB69-B92BD10DBC6D}"/>
          </ac:grpSpMkLst>
        </pc:grpChg>
        <pc:grpChg chg="add del">
          <ac:chgData name="bhumi patel" userId="6170e8063411a4e6" providerId="LiveId" clId="{CB9677CF-7E4D-469C-A6CD-1A4365CD6B83}" dt="2026-07-12T14:49:31.349" v="1587" actId="26606"/>
          <ac:grpSpMkLst>
            <pc:docMk/>
            <pc:sldMk cId="2886345230" sldId="296"/>
            <ac:grpSpMk id="63" creationId="{298B576C-FDA2-46DE-8408-3A76DCF50655}"/>
          </ac:grpSpMkLst>
        </pc:grpChg>
        <pc:graphicFrameChg chg="add del modGraphic">
          <ac:chgData name="bhumi patel" userId="6170e8063411a4e6" providerId="LiveId" clId="{CB9677CF-7E4D-469C-A6CD-1A4365CD6B83}" dt="2026-07-12T19:37:07.117" v="1788" actId="1032"/>
          <ac:graphicFrameMkLst>
            <pc:docMk/>
            <pc:sldMk cId="2886345230" sldId="296"/>
            <ac:graphicFrameMk id="7" creationId="{30D5F5C9-56C5-7881-AFCF-60C48020830C}"/>
          </ac:graphicFrameMkLst>
        </pc:graphicFrameChg>
        <pc:graphicFrameChg chg="add del mod modGraphic">
          <ac:chgData name="bhumi patel" userId="6170e8063411a4e6" providerId="LiveId" clId="{CB9677CF-7E4D-469C-A6CD-1A4365CD6B83}" dt="2026-07-12T19:43:04.436" v="2105" actId="1032"/>
          <ac:graphicFrameMkLst>
            <pc:docMk/>
            <pc:sldMk cId="2886345230" sldId="296"/>
            <ac:graphicFrameMk id="8" creationId="{FC50AA05-19E2-E1FE-C134-FB702546F606}"/>
          </ac:graphicFrameMkLst>
        </pc:graphicFrameChg>
        <pc:graphicFrameChg chg="add del mod modGraphic">
          <ac:chgData name="bhumi patel" userId="6170e8063411a4e6" providerId="LiveId" clId="{CB9677CF-7E4D-469C-A6CD-1A4365CD6B83}" dt="2026-07-12T19:43:53.022" v="2109" actId="1032"/>
          <ac:graphicFrameMkLst>
            <pc:docMk/>
            <pc:sldMk cId="2886345230" sldId="296"/>
            <ac:graphicFrameMk id="9" creationId="{58C70984-7647-910A-7E98-0D178162A7B0}"/>
          </ac:graphicFrameMkLst>
        </pc:graphicFrameChg>
        <pc:graphicFrameChg chg="add mod modGraphic">
          <ac:chgData name="bhumi patel" userId="6170e8063411a4e6" providerId="LiveId" clId="{CB9677CF-7E4D-469C-A6CD-1A4365CD6B83}" dt="2026-07-12T19:52:09.295" v="2147" actId="14100"/>
          <ac:graphicFrameMkLst>
            <pc:docMk/>
            <pc:sldMk cId="2886345230" sldId="296"/>
            <ac:graphicFrameMk id="10" creationId="{148D666E-9109-FA0B-22FE-6096FFDDCBC9}"/>
          </ac:graphicFrameMkLst>
        </pc:graphicFrameChg>
        <pc:graphicFrameChg chg="add del mod modGraphic">
          <ac:chgData name="bhumi patel" userId="6170e8063411a4e6" providerId="LiveId" clId="{CB9677CF-7E4D-469C-A6CD-1A4365CD6B83}" dt="2026-07-12T19:36:41.238" v="1786" actId="21"/>
          <ac:graphicFrameMkLst>
            <pc:docMk/>
            <pc:sldMk cId="2886345230" sldId="296"/>
            <ac:graphicFrameMk id="58" creationId="{1210EEDB-826F-3ABA-48E6-E2435966A550}"/>
          </ac:graphicFrameMkLst>
        </pc:graphicFrameChg>
        <pc:picChg chg="add mod ord">
          <ac:chgData name="bhumi patel" userId="6170e8063411a4e6" providerId="LiveId" clId="{CB9677CF-7E4D-469C-A6CD-1A4365CD6B83}" dt="2026-07-12T19:49:47.977" v="2128" actId="1076"/>
          <ac:picMkLst>
            <pc:docMk/>
            <pc:sldMk cId="2886345230" sldId="296"/>
            <ac:picMk id="4" creationId="{BC9903B7-0631-C561-0687-8A88A936E3B0}"/>
          </ac:picMkLst>
        </pc:picChg>
        <pc:picChg chg="add mod ord">
          <ac:chgData name="bhumi patel" userId="6170e8063411a4e6" providerId="LiveId" clId="{CB9677CF-7E4D-469C-A6CD-1A4365CD6B83}" dt="2026-07-12T19:52:25.143" v="2148" actId="26606"/>
          <ac:picMkLst>
            <pc:docMk/>
            <pc:sldMk cId="2886345230" sldId="296"/>
            <ac:picMk id="5" creationId="{F61B74CC-162E-D2F3-F98A-AE9D5A5417FF}"/>
          </ac:picMkLst>
        </pc:picChg>
        <pc:picChg chg="add mod ord">
          <ac:chgData name="bhumi patel" userId="6170e8063411a4e6" providerId="LiveId" clId="{CB9677CF-7E4D-469C-A6CD-1A4365CD6B83}" dt="2026-07-12T14:55:51.501" v="1731" actId="1076"/>
          <ac:picMkLst>
            <pc:docMk/>
            <pc:sldMk cId="2886345230" sldId="296"/>
            <ac:picMk id="6" creationId="{8FC1E68A-DB58-755B-CE3B-3D6EE31DAC5C}"/>
          </ac:picMkLst>
        </pc:picChg>
        <pc:picChg chg="add mod ord">
          <ac:chgData name="bhumi patel" userId="6170e8063411a4e6" providerId="LiveId" clId="{CB9677CF-7E4D-469C-A6CD-1A4365CD6B83}" dt="2026-07-12T19:52:25.143" v="2148" actId="26606"/>
          <ac:picMkLst>
            <pc:docMk/>
            <pc:sldMk cId="2886345230" sldId="296"/>
            <ac:picMk id="11" creationId="{9BED977A-4B0E-CDF2-0279-5D562B732064}"/>
          </ac:picMkLst>
        </pc:picChg>
        <pc:cxnChg chg="del">
          <ac:chgData name="bhumi patel" userId="6170e8063411a4e6" providerId="LiveId" clId="{CB9677CF-7E4D-469C-A6CD-1A4365CD6B83}" dt="2026-07-12T14:51:06.820" v="1709" actId="26606"/>
          <ac:cxnSpMkLst>
            <pc:docMk/>
            <pc:sldMk cId="2886345230" sldId="296"/>
            <ac:cxnSpMk id="48" creationId="{C49DA8F6-BCC1-4447-B54C-57856834B94B}"/>
          </ac:cxnSpMkLst>
        </pc:cxnChg>
      </pc:sldChg>
      <pc:sldChg chg="addSp delSp modSp new mod setBg">
        <pc:chgData name="bhumi patel" userId="6170e8063411a4e6" providerId="LiveId" clId="{CB9677CF-7E4D-469C-A6CD-1A4365CD6B83}" dt="2026-07-12T20:08:10.867" v="2201" actId="26606"/>
        <pc:sldMkLst>
          <pc:docMk/>
          <pc:sldMk cId="3742005921" sldId="297"/>
        </pc:sldMkLst>
        <pc:spChg chg="add del">
          <ac:chgData name="bhumi patel" userId="6170e8063411a4e6" providerId="LiveId" clId="{CB9677CF-7E4D-469C-A6CD-1A4365CD6B83}" dt="2026-07-12T20:07:47.088" v="2194" actId="26606"/>
          <ac:spMkLst>
            <pc:docMk/>
            <pc:sldMk cId="3742005921" sldId="297"/>
            <ac:spMk id="7" creationId="{AB8C311F-7253-4AED-9701-7FC0708C41C7}"/>
          </ac:spMkLst>
        </pc:spChg>
        <pc:spChg chg="add del">
          <ac:chgData name="bhumi patel" userId="6170e8063411a4e6" providerId="LiveId" clId="{CB9677CF-7E4D-469C-A6CD-1A4365CD6B83}" dt="2026-07-12T20:07:37.299" v="2190" actId="26606"/>
          <ac:spMkLst>
            <pc:docMk/>
            <pc:sldMk cId="3742005921" sldId="297"/>
            <ac:spMk id="10" creationId="{42A4FC2C-047E-45A5-965D-8E1E3BF09BC6}"/>
          </ac:spMkLst>
        </pc:spChg>
        <pc:spChg chg="add del">
          <ac:chgData name="bhumi patel" userId="6170e8063411a4e6" providerId="LiveId" clId="{CB9677CF-7E4D-469C-A6CD-1A4365CD6B83}" dt="2026-07-12T20:07:47.088" v="2194" actId="26606"/>
          <ac:spMkLst>
            <pc:docMk/>
            <pc:sldMk cId="3742005921" sldId="297"/>
            <ac:spMk id="12" creationId="{E2384209-CB15-4CDF-9D31-C44FD9A3F20D}"/>
          </ac:spMkLst>
        </pc:spChg>
        <pc:spChg chg="add del">
          <ac:chgData name="bhumi patel" userId="6170e8063411a4e6" providerId="LiveId" clId="{CB9677CF-7E4D-469C-A6CD-1A4365CD6B83}" dt="2026-07-12T20:07:47.088" v="2194" actId="26606"/>
          <ac:spMkLst>
            <pc:docMk/>
            <pc:sldMk cId="3742005921" sldId="297"/>
            <ac:spMk id="14" creationId="{2633B3B5-CC90-43F0-8714-D31D1F3F0209}"/>
          </ac:spMkLst>
        </pc:spChg>
        <pc:spChg chg="add del">
          <ac:chgData name="bhumi patel" userId="6170e8063411a4e6" providerId="LiveId" clId="{CB9677CF-7E4D-469C-A6CD-1A4365CD6B83}" dt="2026-07-12T20:07:47.088" v="2194" actId="26606"/>
          <ac:spMkLst>
            <pc:docMk/>
            <pc:sldMk cId="3742005921" sldId="297"/>
            <ac:spMk id="16" creationId="{A8D57A06-A426-446D-B02C-A2DC6B62E45E}"/>
          </ac:spMkLst>
        </pc:spChg>
        <pc:spChg chg="add del">
          <ac:chgData name="bhumi patel" userId="6170e8063411a4e6" providerId="LiveId" clId="{CB9677CF-7E4D-469C-A6CD-1A4365CD6B83}" dt="2026-07-12T20:07:54.671" v="2196" actId="26606"/>
          <ac:spMkLst>
            <pc:docMk/>
            <pc:sldMk cId="3742005921" sldId="297"/>
            <ac:spMk id="18" creationId="{9A97C86A-04D6-40F7-AE84-31AB43E6A846}"/>
          </ac:spMkLst>
        </pc:spChg>
        <pc:spChg chg="add del">
          <ac:chgData name="bhumi patel" userId="6170e8063411a4e6" providerId="LiveId" clId="{CB9677CF-7E4D-469C-A6CD-1A4365CD6B83}" dt="2026-07-12T20:07:54.671" v="2196" actId="26606"/>
          <ac:spMkLst>
            <pc:docMk/>
            <pc:sldMk cId="3742005921" sldId="297"/>
            <ac:spMk id="19" creationId="{F3060C83-F051-4F0E-ABAD-AA0DFC48B218}"/>
          </ac:spMkLst>
        </pc:spChg>
        <pc:spChg chg="add del">
          <ac:chgData name="bhumi patel" userId="6170e8063411a4e6" providerId="LiveId" clId="{CB9677CF-7E4D-469C-A6CD-1A4365CD6B83}" dt="2026-07-12T20:07:54.671" v="2196" actId="26606"/>
          <ac:spMkLst>
            <pc:docMk/>
            <pc:sldMk cId="3742005921" sldId="297"/>
            <ac:spMk id="20" creationId="{FF9F2414-84E8-453E-B1F3-389FDE8192D9}"/>
          </ac:spMkLst>
        </pc:spChg>
        <pc:spChg chg="add del">
          <ac:chgData name="bhumi patel" userId="6170e8063411a4e6" providerId="LiveId" clId="{CB9677CF-7E4D-469C-A6CD-1A4365CD6B83}" dt="2026-07-12T20:07:54.671" v="2196" actId="26606"/>
          <ac:spMkLst>
            <pc:docMk/>
            <pc:sldMk cId="3742005921" sldId="297"/>
            <ac:spMk id="21" creationId="{83C98ABE-055B-441F-B07E-44F97F083C39}"/>
          </ac:spMkLst>
        </pc:spChg>
        <pc:spChg chg="add del">
          <ac:chgData name="bhumi patel" userId="6170e8063411a4e6" providerId="LiveId" clId="{CB9677CF-7E4D-469C-A6CD-1A4365CD6B83}" dt="2026-07-12T20:07:54.671" v="2196" actId="26606"/>
          <ac:spMkLst>
            <pc:docMk/>
            <pc:sldMk cId="3742005921" sldId="297"/>
            <ac:spMk id="22" creationId="{3ECA69A1-7536-43AC-85EF-C7106179F5ED}"/>
          </ac:spMkLst>
        </pc:spChg>
        <pc:spChg chg="add del">
          <ac:chgData name="bhumi patel" userId="6170e8063411a4e6" providerId="LiveId" clId="{CB9677CF-7E4D-469C-A6CD-1A4365CD6B83}" dt="2026-07-12T20:07:54.671" v="2196" actId="26606"/>
          <ac:spMkLst>
            <pc:docMk/>
            <pc:sldMk cId="3742005921" sldId="297"/>
            <ac:spMk id="23" creationId="{29FDB030-9B49-4CED-8CCD-4D99382388AC}"/>
          </ac:spMkLst>
        </pc:spChg>
        <pc:spChg chg="add del">
          <ac:chgData name="bhumi patel" userId="6170e8063411a4e6" providerId="LiveId" clId="{CB9677CF-7E4D-469C-A6CD-1A4365CD6B83}" dt="2026-07-12T20:07:54.671" v="2196" actId="26606"/>
          <ac:spMkLst>
            <pc:docMk/>
            <pc:sldMk cId="3742005921" sldId="297"/>
            <ac:spMk id="24" creationId="{3783CA14-24A1-485C-8B30-D6A5D87987AD}"/>
          </ac:spMkLst>
        </pc:spChg>
        <pc:spChg chg="add del">
          <ac:chgData name="bhumi patel" userId="6170e8063411a4e6" providerId="LiveId" clId="{CB9677CF-7E4D-469C-A6CD-1A4365CD6B83}" dt="2026-07-12T20:08:07.466" v="2198" actId="26606"/>
          <ac:spMkLst>
            <pc:docMk/>
            <pc:sldMk cId="3742005921" sldId="297"/>
            <ac:spMk id="26" creationId="{86FF76B9-219D-4469-AF87-0236D29032F1}"/>
          </ac:spMkLst>
        </pc:spChg>
        <pc:spChg chg="add del">
          <ac:chgData name="bhumi patel" userId="6170e8063411a4e6" providerId="LiveId" clId="{CB9677CF-7E4D-469C-A6CD-1A4365CD6B83}" dt="2026-07-12T20:08:07.466" v="2198" actId="26606"/>
          <ac:spMkLst>
            <pc:docMk/>
            <pc:sldMk cId="3742005921" sldId="297"/>
            <ac:spMk id="29" creationId="{2E80C965-DB6D-4F81-9E9E-B027384D0BD6}"/>
          </ac:spMkLst>
        </pc:spChg>
        <pc:spChg chg="add del">
          <ac:chgData name="bhumi patel" userId="6170e8063411a4e6" providerId="LiveId" clId="{CB9677CF-7E4D-469C-A6CD-1A4365CD6B83}" dt="2026-07-12T20:08:07.466" v="2198" actId="26606"/>
          <ac:spMkLst>
            <pc:docMk/>
            <pc:sldMk cId="3742005921" sldId="297"/>
            <ac:spMk id="30" creationId="{633C5E46-DAC5-4661-9C87-22B08E2A512F}"/>
          </ac:spMkLst>
        </pc:spChg>
        <pc:spChg chg="add del">
          <ac:chgData name="bhumi patel" userId="6170e8063411a4e6" providerId="LiveId" clId="{CB9677CF-7E4D-469C-A6CD-1A4365CD6B83}" dt="2026-07-12T20:08:10.856" v="2200" actId="26606"/>
          <ac:spMkLst>
            <pc:docMk/>
            <pc:sldMk cId="3742005921" sldId="297"/>
            <ac:spMk id="32" creationId="{2215C6C6-E45C-4179-9FC1-E8A4C1D47430}"/>
          </ac:spMkLst>
        </pc:spChg>
        <pc:spChg chg="add del">
          <ac:chgData name="bhumi patel" userId="6170e8063411a4e6" providerId="LiveId" clId="{CB9677CF-7E4D-469C-A6CD-1A4365CD6B83}" dt="2026-07-12T20:08:10.856" v="2200" actId="26606"/>
          <ac:spMkLst>
            <pc:docMk/>
            <pc:sldMk cId="3742005921" sldId="297"/>
            <ac:spMk id="36" creationId="{3776B14B-F2F4-4825-8DA8-8C7A0F2B3960}"/>
          </ac:spMkLst>
        </pc:spChg>
        <pc:spChg chg="add">
          <ac:chgData name="bhumi patel" userId="6170e8063411a4e6" providerId="LiveId" clId="{CB9677CF-7E4D-469C-A6CD-1A4365CD6B83}" dt="2026-07-12T20:08:10.867" v="2201" actId="26606"/>
          <ac:spMkLst>
            <pc:docMk/>
            <pc:sldMk cId="3742005921" sldId="297"/>
            <ac:spMk id="38" creationId="{F3060C83-F051-4F0E-ABAD-AA0DFC48B218}"/>
          </ac:spMkLst>
        </pc:spChg>
        <pc:spChg chg="add">
          <ac:chgData name="bhumi patel" userId="6170e8063411a4e6" providerId="LiveId" clId="{CB9677CF-7E4D-469C-A6CD-1A4365CD6B83}" dt="2026-07-12T20:08:10.867" v="2201" actId="26606"/>
          <ac:spMkLst>
            <pc:docMk/>
            <pc:sldMk cId="3742005921" sldId="297"/>
            <ac:spMk id="39" creationId="{83C98ABE-055B-441F-B07E-44F97F083C39}"/>
          </ac:spMkLst>
        </pc:spChg>
        <pc:spChg chg="add">
          <ac:chgData name="bhumi patel" userId="6170e8063411a4e6" providerId="LiveId" clId="{CB9677CF-7E4D-469C-A6CD-1A4365CD6B83}" dt="2026-07-12T20:08:10.867" v="2201" actId="26606"/>
          <ac:spMkLst>
            <pc:docMk/>
            <pc:sldMk cId="3742005921" sldId="297"/>
            <ac:spMk id="40" creationId="{29FDB030-9B49-4CED-8CCD-4D99382388AC}"/>
          </ac:spMkLst>
        </pc:spChg>
        <pc:spChg chg="add">
          <ac:chgData name="bhumi patel" userId="6170e8063411a4e6" providerId="LiveId" clId="{CB9677CF-7E4D-469C-A6CD-1A4365CD6B83}" dt="2026-07-12T20:08:10.867" v="2201" actId="26606"/>
          <ac:spMkLst>
            <pc:docMk/>
            <pc:sldMk cId="3742005921" sldId="297"/>
            <ac:spMk id="41" creationId="{3783CA14-24A1-485C-8B30-D6A5D87987AD}"/>
          </ac:spMkLst>
        </pc:spChg>
        <pc:spChg chg="add">
          <ac:chgData name="bhumi patel" userId="6170e8063411a4e6" providerId="LiveId" clId="{CB9677CF-7E4D-469C-A6CD-1A4365CD6B83}" dt="2026-07-12T20:08:10.867" v="2201" actId="26606"/>
          <ac:spMkLst>
            <pc:docMk/>
            <pc:sldMk cId="3742005921" sldId="297"/>
            <ac:spMk id="42" creationId="{9A97C86A-04D6-40F7-AE84-31AB43E6A846}"/>
          </ac:spMkLst>
        </pc:spChg>
        <pc:spChg chg="add">
          <ac:chgData name="bhumi patel" userId="6170e8063411a4e6" providerId="LiveId" clId="{CB9677CF-7E4D-469C-A6CD-1A4365CD6B83}" dt="2026-07-12T20:08:10.867" v="2201" actId="26606"/>
          <ac:spMkLst>
            <pc:docMk/>
            <pc:sldMk cId="3742005921" sldId="297"/>
            <ac:spMk id="43" creationId="{FF9F2414-84E8-453E-B1F3-389FDE8192D9}"/>
          </ac:spMkLst>
        </pc:spChg>
        <pc:spChg chg="add">
          <ac:chgData name="bhumi patel" userId="6170e8063411a4e6" providerId="LiveId" clId="{CB9677CF-7E4D-469C-A6CD-1A4365CD6B83}" dt="2026-07-12T20:08:10.867" v="2201" actId="26606"/>
          <ac:spMkLst>
            <pc:docMk/>
            <pc:sldMk cId="3742005921" sldId="297"/>
            <ac:spMk id="44" creationId="{3ECA69A1-7536-43AC-85EF-C7106179F5ED}"/>
          </ac:spMkLst>
        </pc:spChg>
        <pc:grpChg chg="add del">
          <ac:chgData name="bhumi patel" userId="6170e8063411a4e6" providerId="LiveId" clId="{CB9677CF-7E4D-469C-A6CD-1A4365CD6B83}" dt="2026-07-12T20:08:07.466" v="2198" actId="26606"/>
          <ac:grpSpMkLst>
            <pc:docMk/>
            <pc:sldMk cId="3742005921" sldId="297"/>
            <ac:grpSpMk id="27" creationId="{DB88BD78-87E1-424D-B479-C37D8E41B12E}"/>
          </ac:grpSpMkLst>
        </pc:grpChg>
        <pc:grpChg chg="add del">
          <ac:chgData name="bhumi patel" userId="6170e8063411a4e6" providerId="LiveId" clId="{CB9677CF-7E4D-469C-A6CD-1A4365CD6B83}" dt="2026-07-12T20:08:10.856" v="2200" actId="26606"/>
          <ac:grpSpMkLst>
            <pc:docMk/>
            <pc:sldMk cId="3742005921" sldId="297"/>
            <ac:grpSpMk id="33" creationId="{5FE9FE4C-C9E0-4C54-8010-EA9D29CD4D59}"/>
          </ac:grpSpMkLst>
        </pc:grpChg>
        <pc:picChg chg="add del">
          <ac:chgData name="bhumi patel" userId="6170e8063411a4e6" providerId="LiveId" clId="{CB9677CF-7E4D-469C-A6CD-1A4365CD6B83}" dt="2026-07-12T20:05:00.448" v="2187" actId="21"/>
          <ac:picMkLst>
            <pc:docMk/>
            <pc:sldMk cId="3742005921" sldId="297"/>
            <ac:picMk id="3" creationId="{8EF97B2B-1F75-F777-8379-4A0ECA1FCC42}"/>
          </ac:picMkLst>
        </pc:picChg>
        <pc:picChg chg="add mod">
          <ac:chgData name="bhumi patel" userId="6170e8063411a4e6" providerId="LiveId" clId="{CB9677CF-7E4D-469C-A6CD-1A4365CD6B83}" dt="2026-07-12T20:08:10.867" v="2201" actId="26606"/>
          <ac:picMkLst>
            <pc:docMk/>
            <pc:sldMk cId="3742005921" sldId="297"/>
            <ac:picMk id="5" creationId="{9BA91D74-1ECA-64EE-7E66-7864A7F4AF68}"/>
          </ac:picMkLst>
        </pc:picChg>
      </pc:sldChg>
      <pc:sldChg chg="addSp modSp new mod setBg">
        <pc:chgData name="bhumi patel" userId="6170e8063411a4e6" providerId="LiveId" clId="{CB9677CF-7E4D-469C-A6CD-1A4365CD6B83}" dt="2026-07-12T20:09:17.682" v="2215" actId="26606"/>
        <pc:sldMkLst>
          <pc:docMk/>
          <pc:sldMk cId="1951733462" sldId="298"/>
        </pc:sldMkLst>
        <pc:spChg chg="add">
          <ac:chgData name="bhumi patel" userId="6170e8063411a4e6" providerId="LiveId" clId="{CB9677CF-7E4D-469C-A6CD-1A4365CD6B83}" dt="2026-07-12T20:09:17.682" v="2215" actId="26606"/>
          <ac:spMkLst>
            <pc:docMk/>
            <pc:sldMk cId="1951733462" sldId="298"/>
            <ac:spMk id="8" creationId="{F3060C83-F051-4F0E-ABAD-AA0DFC48B218}"/>
          </ac:spMkLst>
        </pc:spChg>
        <pc:spChg chg="add">
          <ac:chgData name="bhumi patel" userId="6170e8063411a4e6" providerId="LiveId" clId="{CB9677CF-7E4D-469C-A6CD-1A4365CD6B83}" dt="2026-07-12T20:09:17.682" v="2215" actId="26606"/>
          <ac:spMkLst>
            <pc:docMk/>
            <pc:sldMk cId="1951733462" sldId="298"/>
            <ac:spMk id="10" creationId="{83C98ABE-055B-441F-B07E-44F97F083C39}"/>
          </ac:spMkLst>
        </pc:spChg>
        <pc:spChg chg="add">
          <ac:chgData name="bhumi patel" userId="6170e8063411a4e6" providerId="LiveId" clId="{CB9677CF-7E4D-469C-A6CD-1A4365CD6B83}" dt="2026-07-12T20:09:17.682" v="2215" actId="26606"/>
          <ac:spMkLst>
            <pc:docMk/>
            <pc:sldMk cId="1951733462" sldId="298"/>
            <ac:spMk id="12" creationId="{29FDB030-9B49-4CED-8CCD-4D99382388AC}"/>
          </ac:spMkLst>
        </pc:spChg>
        <pc:spChg chg="add">
          <ac:chgData name="bhumi patel" userId="6170e8063411a4e6" providerId="LiveId" clId="{CB9677CF-7E4D-469C-A6CD-1A4365CD6B83}" dt="2026-07-12T20:09:17.682" v="2215" actId="26606"/>
          <ac:spMkLst>
            <pc:docMk/>
            <pc:sldMk cId="1951733462" sldId="298"/>
            <ac:spMk id="14" creationId="{3783CA14-24A1-485C-8B30-D6A5D87987AD}"/>
          </ac:spMkLst>
        </pc:spChg>
        <pc:spChg chg="add">
          <ac:chgData name="bhumi patel" userId="6170e8063411a4e6" providerId="LiveId" clId="{CB9677CF-7E4D-469C-A6CD-1A4365CD6B83}" dt="2026-07-12T20:09:17.682" v="2215" actId="26606"/>
          <ac:spMkLst>
            <pc:docMk/>
            <pc:sldMk cId="1951733462" sldId="298"/>
            <ac:spMk id="16" creationId="{9A97C86A-04D6-40F7-AE84-31AB43E6A846}"/>
          </ac:spMkLst>
        </pc:spChg>
        <pc:spChg chg="add">
          <ac:chgData name="bhumi patel" userId="6170e8063411a4e6" providerId="LiveId" clId="{CB9677CF-7E4D-469C-A6CD-1A4365CD6B83}" dt="2026-07-12T20:09:17.682" v="2215" actId="26606"/>
          <ac:spMkLst>
            <pc:docMk/>
            <pc:sldMk cId="1951733462" sldId="298"/>
            <ac:spMk id="18" creationId="{FF9F2414-84E8-453E-B1F3-389FDE8192D9}"/>
          </ac:spMkLst>
        </pc:spChg>
        <pc:spChg chg="add">
          <ac:chgData name="bhumi patel" userId="6170e8063411a4e6" providerId="LiveId" clId="{CB9677CF-7E4D-469C-A6CD-1A4365CD6B83}" dt="2026-07-12T20:09:17.682" v="2215" actId="26606"/>
          <ac:spMkLst>
            <pc:docMk/>
            <pc:sldMk cId="1951733462" sldId="298"/>
            <ac:spMk id="20" creationId="{3ECA69A1-7536-43AC-85EF-C7106179F5ED}"/>
          </ac:spMkLst>
        </pc:spChg>
        <pc:picChg chg="add mod">
          <ac:chgData name="bhumi patel" userId="6170e8063411a4e6" providerId="LiveId" clId="{CB9677CF-7E4D-469C-A6CD-1A4365CD6B83}" dt="2026-07-12T20:09:17.682" v="2215" actId="26606"/>
          <ac:picMkLst>
            <pc:docMk/>
            <pc:sldMk cId="1951733462" sldId="298"/>
            <ac:picMk id="3" creationId="{40722218-74C6-1590-35AA-0904A2D551FF}"/>
          </ac:picMkLst>
        </pc:picChg>
      </pc:sldChg>
      <pc:sldChg chg="addSp delSp modSp new mod ord setBg">
        <pc:chgData name="bhumi patel" userId="6170e8063411a4e6" providerId="LiveId" clId="{CB9677CF-7E4D-469C-A6CD-1A4365CD6B83}" dt="2026-07-12T20:18:42.669" v="2269" actId="207"/>
        <pc:sldMkLst>
          <pc:docMk/>
          <pc:sldMk cId="4167135417" sldId="299"/>
        </pc:sldMkLst>
        <pc:spChg chg="add mod">
          <ac:chgData name="bhumi patel" userId="6170e8063411a4e6" providerId="LiveId" clId="{CB9677CF-7E4D-469C-A6CD-1A4365CD6B83}" dt="2026-07-12T20:18:42.669" v="2269" actId="207"/>
          <ac:spMkLst>
            <pc:docMk/>
            <pc:sldMk cId="4167135417" sldId="299"/>
            <ac:spMk id="5" creationId="{D603DDBF-8B72-24F0-04E9-750E5835FD0F}"/>
          </ac:spMkLst>
        </pc:spChg>
        <pc:spChg chg="add del">
          <ac:chgData name="bhumi patel" userId="6170e8063411a4e6" providerId="LiveId" clId="{CB9677CF-7E4D-469C-A6CD-1A4365CD6B83}" dt="2026-07-12T20:15:19.132" v="2245" actId="26606"/>
          <ac:spMkLst>
            <pc:docMk/>
            <pc:sldMk cId="4167135417" sldId="299"/>
            <ac:spMk id="8" creationId="{21ED5FCA-9564-42B4-9F52-2CCED8ED60CA}"/>
          </ac:spMkLst>
        </pc:spChg>
        <pc:spChg chg="add del">
          <ac:chgData name="bhumi patel" userId="6170e8063411a4e6" providerId="LiveId" clId="{CB9677CF-7E4D-469C-A6CD-1A4365CD6B83}" dt="2026-07-12T20:15:19.132" v="2245" actId="26606"/>
          <ac:spMkLst>
            <pc:docMk/>
            <pc:sldMk cId="4167135417" sldId="299"/>
            <ac:spMk id="10" creationId="{081E4A58-353D-44AE-B2FC-2A74E2E400F7}"/>
          </ac:spMkLst>
        </pc:spChg>
        <pc:spChg chg="add del">
          <ac:chgData name="bhumi patel" userId="6170e8063411a4e6" providerId="LiveId" clId="{CB9677CF-7E4D-469C-A6CD-1A4365CD6B83}" dt="2026-07-12T20:17:45.010" v="2260" actId="26606"/>
          <ac:spMkLst>
            <pc:docMk/>
            <pc:sldMk cId="4167135417" sldId="299"/>
            <ac:spMk id="12" creationId="{257363FD-7E77-4145-9483-331A807ADF0E}"/>
          </ac:spMkLst>
        </pc:spChg>
        <pc:spChg chg="add del">
          <ac:chgData name="bhumi patel" userId="6170e8063411a4e6" providerId="LiveId" clId="{CB9677CF-7E4D-469C-A6CD-1A4365CD6B83}" dt="2026-07-12T20:16:31.904" v="2250" actId="26606"/>
          <ac:spMkLst>
            <pc:docMk/>
            <pc:sldMk cId="4167135417" sldId="299"/>
            <ac:spMk id="17" creationId="{5C8908E2-EE49-44D2-9428-A28D2312A8D5}"/>
          </ac:spMkLst>
        </pc:spChg>
        <pc:spChg chg="add">
          <ac:chgData name="bhumi patel" userId="6170e8063411a4e6" providerId="LiveId" clId="{CB9677CF-7E4D-469C-A6CD-1A4365CD6B83}" dt="2026-07-12T20:17:45.010" v="2260" actId="26606"/>
          <ac:spMkLst>
            <pc:docMk/>
            <pc:sldMk cId="4167135417" sldId="299"/>
            <ac:spMk id="18" creationId="{B50AB553-2A96-4A92-96F2-93548E096954}"/>
          </ac:spMkLst>
        </pc:spChg>
        <pc:spChg chg="add del">
          <ac:chgData name="bhumi patel" userId="6170e8063411a4e6" providerId="LiveId" clId="{CB9677CF-7E4D-469C-A6CD-1A4365CD6B83}" dt="2026-07-12T20:16:31.904" v="2250" actId="26606"/>
          <ac:spMkLst>
            <pc:docMk/>
            <pc:sldMk cId="4167135417" sldId="299"/>
            <ac:spMk id="23" creationId="{7449A6C7-D15F-4AA5-BFA5-71A404B47016}"/>
          </ac:spMkLst>
        </pc:spChg>
        <pc:spChg chg="add del">
          <ac:chgData name="bhumi patel" userId="6170e8063411a4e6" providerId="LiveId" clId="{CB9677CF-7E4D-469C-A6CD-1A4365CD6B83}" dt="2026-07-12T20:16:31.904" v="2250" actId="26606"/>
          <ac:spMkLst>
            <pc:docMk/>
            <pc:sldMk cId="4167135417" sldId="299"/>
            <ac:spMk id="25" creationId="{ED888B23-07FA-482A-96DF-47E31AF1A603}"/>
          </ac:spMkLst>
        </pc:spChg>
        <pc:spChg chg="add del">
          <ac:chgData name="bhumi patel" userId="6170e8063411a4e6" providerId="LiveId" clId="{CB9677CF-7E4D-469C-A6CD-1A4365CD6B83}" dt="2026-07-12T20:17:04.350" v="2258" actId="26606"/>
          <ac:spMkLst>
            <pc:docMk/>
            <pc:sldMk cId="4167135417" sldId="299"/>
            <ac:spMk id="27" creationId="{AE2B703B-46F9-481A-A605-82E2A828C4FA}"/>
          </ac:spMkLst>
        </pc:spChg>
        <pc:spChg chg="add del">
          <ac:chgData name="bhumi patel" userId="6170e8063411a4e6" providerId="LiveId" clId="{CB9677CF-7E4D-469C-A6CD-1A4365CD6B83}" dt="2026-07-12T20:17:04.350" v="2258" actId="26606"/>
          <ac:spMkLst>
            <pc:docMk/>
            <pc:sldMk cId="4167135417" sldId="299"/>
            <ac:spMk id="28" creationId="{F13BE4D7-0C3D-4906-B230-A1C5B4665CCF}"/>
          </ac:spMkLst>
        </pc:spChg>
        <pc:spChg chg="add del">
          <ac:chgData name="bhumi patel" userId="6170e8063411a4e6" providerId="LiveId" clId="{CB9677CF-7E4D-469C-A6CD-1A4365CD6B83}" dt="2026-07-12T20:17:01.910" v="2255" actId="26606"/>
          <ac:spMkLst>
            <pc:docMk/>
            <pc:sldMk cId="4167135417" sldId="299"/>
            <ac:spMk id="33" creationId="{B50AB553-2A96-4A92-96F2-93548E096954}"/>
          </ac:spMkLst>
        </pc:spChg>
        <pc:grpChg chg="add del">
          <ac:chgData name="bhumi patel" userId="6170e8063411a4e6" providerId="LiveId" clId="{CB9677CF-7E4D-469C-A6CD-1A4365CD6B83}" dt="2026-07-12T20:16:31.904" v="2250" actId="26606"/>
          <ac:grpSpMkLst>
            <pc:docMk/>
            <pc:sldMk cId="4167135417" sldId="299"/>
            <ac:grpSpMk id="19" creationId="{05314994-6337-4875-8CF5-652CAFE8342C}"/>
          </ac:grpSpMkLst>
        </pc:grpChg>
        <pc:graphicFrameChg chg="add mod modGraphic">
          <ac:chgData name="bhumi patel" userId="6170e8063411a4e6" providerId="LiveId" clId="{CB9677CF-7E4D-469C-A6CD-1A4365CD6B83}" dt="2026-07-12T20:17:56.025" v="2262" actId="1076"/>
          <ac:graphicFrameMkLst>
            <pc:docMk/>
            <pc:sldMk cId="4167135417" sldId="299"/>
            <ac:graphicFrameMk id="3" creationId="{0A153D0D-EECD-5F1F-2AC9-9BF345381AB7}"/>
          </ac:graphicFrameMkLst>
        </pc:graphicFrameChg>
        <pc:picChg chg="add">
          <ac:chgData name="bhumi patel" userId="6170e8063411a4e6" providerId="LiveId" clId="{CB9677CF-7E4D-469C-A6CD-1A4365CD6B83}" dt="2026-07-12T20:17:45.010" v="2260" actId="26606"/>
          <ac:picMkLst>
            <pc:docMk/>
            <pc:sldMk cId="4167135417" sldId="299"/>
            <ac:picMk id="14" creationId="{34688322-2F54-476E-FE8D-38CDAF480103}"/>
          </ac:picMkLst>
        </pc:picChg>
      </pc:sldChg>
      <pc:sldChg chg="addSp delSp modSp new del mod setBg">
        <pc:chgData name="bhumi patel" userId="6170e8063411a4e6" providerId="LiveId" clId="{CB9677CF-7E4D-469C-A6CD-1A4365CD6B83}" dt="2026-07-12T20:21:31.768" v="2312" actId="680"/>
        <pc:sldMkLst>
          <pc:docMk/>
          <pc:sldMk cId="3842133927" sldId="300"/>
        </pc:sldMkLst>
        <pc:spChg chg="add del mod">
          <ac:chgData name="bhumi patel" userId="6170e8063411a4e6" providerId="LiveId" clId="{CB9677CF-7E4D-469C-A6CD-1A4365CD6B83}" dt="2026-07-12T20:21:11.823" v="2297" actId="22"/>
          <ac:spMkLst>
            <pc:docMk/>
            <pc:sldMk cId="3842133927" sldId="300"/>
            <ac:spMk id="5" creationId="{1D0C6513-2530-5C7A-A304-02702EF6B3C6}"/>
          </ac:spMkLst>
        </pc:spChg>
        <pc:spChg chg="add del">
          <ac:chgData name="bhumi patel" userId="6170e8063411a4e6" providerId="LiveId" clId="{CB9677CF-7E4D-469C-A6CD-1A4365CD6B83}" dt="2026-07-12T20:19:36.753" v="2275" actId="26606"/>
          <ac:spMkLst>
            <pc:docMk/>
            <pc:sldMk cId="3842133927" sldId="300"/>
            <ac:spMk id="8" creationId="{42A4FC2C-047E-45A5-965D-8E1E3BF09BC6}"/>
          </ac:spMkLst>
        </pc:spChg>
        <pc:spChg chg="add del">
          <ac:chgData name="bhumi patel" userId="6170e8063411a4e6" providerId="LiveId" clId="{CB9677CF-7E4D-469C-A6CD-1A4365CD6B83}" dt="2026-07-12T20:21:29.735" v="2308" actId="26606"/>
          <ac:spMkLst>
            <pc:docMk/>
            <pc:sldMk cId="3842133927" sldId="300"/>
            <ac:spMk id="13" creationId="{86FF76B9-219D-4469-AF87-0236D29032F1}"/>
          </ac:spMkLst>
        </pc:spChg>
        <pc:spChg chg="add del">
          <ac:chgData name="bhumi patel" userId="6170e8063411a4e6" providerId="LiveId" clId="{CB9677CF-7E4D-469C-A6CD-1A4365CD6B83}" dt="2026-07-12T20:21:29.735" v="2308" actId="26606"/>
          <ac:spMkLst>
            <pc:docMk/>
            <pc:sldMk cId="3842133927" sldId="300"/>
            <ac:spMk id="14" creationId="{2E80C965-DB6D-4F81-9E9E-B027384D0BD6}"/>
          </ac:spMkLst>
        </pc:spChg>
        <pc:spChg chg="add del">
          <ac:chgData name="bhumi patel" userId="6170e8063411a4e6" providerId="LiveId" clId="{CB9677CF-7E4D-469C-A6CD-1A4365CD6B83}" dt="2026-07-12T20:21:29.735" v="2308" actId="26606"/>
          <ac:spMkLst>
            <pc:docMk/>
            <pc:sldMk cId="3842133927" sldId="300"/>
            <ac:spMk id="16" creationId="{633C5E46-DAC5-4661-9C87-22B08E2A512F}"/>
          </ac:spMkLst>
        </pc:spChg>
        <pc:grpChg chg="add del">
          <ac:chgData name="bhumi patel" userId="6170e8063411a4e6" providerId="LiveId" clId="{CB9677CF-7E4D-469C-A6CD-1A4365CD6B83}" dt="2026-07-12T20:21:29.735" v="2308" actId="26606"/>
          <ac:grpSpMkLst>
            <pc:docMk/>
            <pc:sldMk cId="3842133927" sldId="300"/>
            <ac:grpSpMk id="10" creationId="{DB88BD78-87E1-424D-B479-C37D8E41B12E}"/>
          </ac:grpSpMkLst>
        </pc:grpChg>
        <pc:picChg chg="add del mod">
          <ac:chgData name="bhumi patel" userId="6170e8063411a4e6" providerId="LiveId" clId="{CB9677CF-7E4D-469C-A6CD-1A4365CD6B83}" dt="2026-07-12T20:21:30.759" v="2310" actId="22"/>
          <ac:picMkLst>
            <pc:docMk/>
            <pc:sldMk cId="3842133927" sldId="300"/>
            <ac:picMk id="3" creationId="{46975B72-9023-2AD8-5B39-7AF655AE3417}"/>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_rels/data5.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4" Type="http://schemas.openxmlformats.org/officeDocument/2006/relationships/image" Target="../media/image22.svg"/></Relationships>
</file>

<file path=ppt/diagrams/_rels/data6.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2.svg"/><Relationship Id="rId1" Type="http://schemas.openxmlformats.org/officeDocument/2006/relationships/image" Target="../media/image23.svg"/></Relationships>
</file>

<file path=ppt/diagrams/_rels/data1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image" Target="../media/image36.png"/><Relationship Id="rId4" Type="http://schemas.openxmlformats.org/officeDocument/2006/relationships/image" Target="../media/image39.png"/></Relationships>
</file>

<file path=ppt/diagrams/_rels/data12.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svg"/><Relationship Id="rId1" Type="http://schemas.openxmlformats.org/officeDocument/2006/relationships/image" Target="../media/image42.svg"/></Relationships>
</file>

<file path=ppt/diagrams/_rels/data18.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svg"/><Relationship Id="rId1" Type="http://schemas.openxmlformats.org/officeDocument/2006/relationships/image" Target="../media/image52.svg"/><Relationship Id="rId5" Type="http://schemas.openxmlformats.org/officeDocument/2006/relationships/image" Target="../media/image56.svg"/><Relationship Id="rId4" Type="http://schemas.openxmlformats.org/officeDocument/2006/relationships/image" Target="../media/image55.svg"/></Relationships>
</file>

<file path=ppt/diagrams/_rels/data21.xml.rels><?xml version="1.0" encoding="UTF-8" standalone="yes"?>
<Relationships xmlns="http://schemas.openxmlformats.org/package/2006/relationships"><Relationship Id="rId3" Type="http://schemas.openxmlformats.org/officeDocument/2006/relationships/image" Target="../media/image62.svg"/><Relationship Id="rId2" Type="http://schemas.openxmlformats.org/officeDocument/2006/relationships/image" Target="../media/image61.svg"/><Relationship Id="rId1" Type="http://schemas.openxmlformats.org/officeDocument/2006/relationships/image" Target="../media/image60.svg"/></Relationships>
</file>

<file path=ppt/diagrams/_rels/data23.xml.rels><?xml version="1.0" encoding="UTF-8" standalone="yes"?>
<Relationships xmlns="http://schemas.openxmlformats.org/package/2006/relationships"><Relationship Id="rId3" Type="http://schemas.openxmlformats.org/officeDocument/2006/relationships/image" Target="../media/image65.svg"/><Relationship Id="rId2" Type="http://schemas.openxmlformats.org/officeDocument/2006/relationships/image" Target="../media/image64.svg"/><Relationship Id="rId1" Type="http://schemas.openxmlformats.org/officeDocument/2006/relationships/image" Target="../media/image63.svg"/></Relationships>
</file>

<file path=ppt/diagrams/_rels/data24.xml.rels><?xml version="1.0" encoding="UTF-8" standalone="yes"?>
<Relationships xmlns="http://schemas.openxmlformats.org/package/2006/relationships"><Relationship Id="rId3" Type="http://schemas.openxmlformats.org/officeDocument/2006/relationships/image" Target="../media/image70.svg"/><Relationship Id="rId2" Type="http://schemas.openxmlformats.org/officeDocument/2006/relationships/image" Target="../media/image69.svg"/><Relationship Id="rId1" Type="http://schemas.openxmlformats.org/officeDocument/2006/relationships/image" Target="../media/image68.svg"/><Relationship Id="rId4" Type="http://schemas.openxmlformats.org/officeDocument/2006/relationships/image" Target="../media/image71.svg"/></Relationships>
</file>

<file path=ppt/diagrams/_rels/data26.xml.rels><?xml version="1.0" encoding="UTF-8" standalone="yes"?>
<Relationships xmlns="http://schemas.openxmlformats.org/package/2006/relationships"><Relationship Id="rId3" Type="http://schemas.openxmlformats.org/officeDocument/2006/relationships/image" Target="../media/image75.svg"/><Relationship Id="rId2" Type="http://schemas.openxmlformats.org/officeDocument/2006/relationships/image" Target="../media/image74.svg"/><Relationship Id="rId1" Type="http://schemas.openxmlformats.org/officeDocument/2006/relationships/image" Target="../media/image73.sv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4" Type="http://schemas.openxmlformats.org/officeDocument/2006/relationships/image" Target="../media/image2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2.svg"/><Relationship Id="rId1" Type="http://schemas.openxmlformats.org/officeDocument/2006/relationships/image" Target="../media/image23.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image" Target="../media/image36.png"/><Relationship Id="rId4" Type="http://schemas.openxmlformats.org/officeDocument/2006/relationships/image" Target="../media/image39.png"/></Relationships>
</file>

<file path=ppt/diagrams/_rels/drawing12.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svg"/><Relationship Id="rId1" Type="http://schemas.openxmlformats.org/officeDocument/2006/relationships/image" Target="../media/image42.svg"/></Relationships>
</file>

<file path=ppt/diagrams/_rels/drawing18.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svg"/><Relationship Id="rId1" Type="http://schemas.openxmlformats.org/officeDocument/2006/relationships/image" Target="../media/image52.svg"/><Relationship Id="rId5" Type="http://schemas.openxmlformats.org/officeDocument/2006/relationships/image" Target="../media/image56.svg"/><Relationship Id="rId4" Type="http://schemas.openxmlformats.org/officeDocument/2006/relationships/image" Target="../media/image55.svg"/></Relationships>
</file>

<file path=ppt/diagrams/_rels/drawing21.xml.rels><?xml version="1.0" encoding="UTF-8" standalone="yes"?>
<Relationships xmlns="http://schemas.openxmlformats.org/package/2006/relationships"><Relationship Id="rId3" Type="http://schemas.openxmlformats.org/officeDocument/2006/relationships/image" Target="../media/image62.svg"/><Relationship Id="rId2" Type="http://schemas.openxmlformats.org/officeDocument/2006/relationships/image" Target="../media/image61.svg"/><Relationship Id="rId1" Type="http://schemas.openxmlformats.org/officeDocument/2006/relationships/image" Target="../media/image60.svg"/></Relationships>
</file>

<file path=ppt/diagrams/_rels/drawing23.xml.rels><?xml version="1.0" encoding="UTF-8" standalone="yes"?>
<Relationships xmlns="http://schemas.openxmlformats.org/package/2006/relationships"><Relationship Id="rId3" Type="http://schemas.openxmlformats.org/officeDocument/2006/relationships/image" Target="../media/image65.svg"/><Relationship Id="rId2" Type="http://schemas.openxmlformats.org/officeDocument/2006/relationships/image" Target="../media/image64.svg"/><Relationship Id="rId1" Type="http://schemas.openxmlformats.org/officeDocument/2006/relationships/image" Target="../media/image63.svg"/></Relationships>
</file>

<file path=ppt/diagrams/_rels/drawing24.xml.rels><?xml version="1.0" encoding="UTF-8" standalone="yes"?>
<Relationships xmlns="http://schemas.openxmlformats.org/package/2006/relationships"><Relationship Id="rId3" Type="http://schemas.openxmlformats.org/officeDocument/2006/relationships/image" Target="../media/image70.svg"/><Relationship Id="rId2" Type="http://schemas.openxmlformats.org/officeDocument/2006/relationships/image" Target="../media/image69.svg"/><Relationship Id="rId1" Type="http://schemas.openxmlformats.org/officeDocument/2006/relationships/image" Target="../media/image68.svg"/><Relationship Id="rId4" Type="http://schemas.openxmlformats.org/officeDocument/2006/relationships/image" Target="../media/image71.svg"/></Relationships>
</file>

<file path=ppt/diagrams/_rels/drawing26.xml.rels><?xml version="1.0" encoding="UTF-8" standalone="yes"?>
<Relationships xmlns="http://schemas.openxmlformats.org/package/2006/relationships"><Relationship Id="rId3" Type="http://schemas.openxmlformats.org/officeDocument/2006/relationships/image" Target="../media/image75.svg"/><Relationship Id="rId2" Type="http://schemas.openxmlformats.org/officeDocument/2006/relationships/image" Target="../media/image74.svg"/><Relationship Id="rId1" Type="http://schemas.openxmlformats.org/officeDocument/2006/relationships/image" Target="../media/image73.sv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060FD8-9616-4254-81E9-2BD542030F2F}" type="doc">
      <dgm:prSet loTypeId="urn:microsoft.com/office/officeart/2005/8/layout/hList1" loCatId="list" qsTypeId="urn:microsoft.com/office/officeart/2005/8/quickstyle/simple1" qsCatId="simple" csTypeId="urn:microsoft.com/office/officeart/2005/8/colors/colorful2" csCatId="colorful" phldr="1"/>
      <dgm:spPr/>
      <dgm:t>
        <a:bodyPr/>
        <a:lstStyle/>
        <a:p>
          <a:endParaRPr lang="en-GB"/>
        </a:p>
      </dgm:t>
    </dgm:pt>
    <dgm:pt modelId="{A8327BBC-75A2-4782-9E9D-9662F8447E47}">
      <dgm:prSet phldrT="[Text]" phldr="0"/>
      <dgm:spPr/>
      <dgm:t>
        <a:bodyPr/>
        <a:lstStyle/>
        <a:p>
          <a:r>
            <a:rPr lang="en-GB" dirty="0"/>
            <a:t>Activity </a:t>
          </a:r>
        </a:p>
      </dgm:t>
    </dgm:pt>
    <dgm:pt modelId="{A1AF9103-5CA4-457F-B7D1-BB8DCF18292D}" type="parTrans" cxnId="{CB1C2986-853C-41A1-BAB5-A71FF0C50D40}">
      <dgm:prSet/>
      <dgm:spPr/>
      <dgm:t>
        <a:bodyPr/>
        <a:lstStyle/>
        <a:p>
          <a:endParaRPr lang="en-GB"/>
        </a:p>
      </dgm:t>
    </dgm:pt>
    <dgm:pt modelId="{1CB8E6FB-231B-4AC2-B9A6-72E2BE5E4AF9}" type="sibTrans" cxnId="{CB1C2986-853C-41A1-BAB5-A71FF0C50D40}">
      <dgm:prSet/>
      <dgm:spPr/>
      <dgm:t>
        <a:bodyPr/>
        <a:lstStyle/>
        <a:p>
          <a:endParaRPr lang="en-GB"/>
        </a:p>
      </dgm:t>
    </dgm:pt>
    <dgm:pt modelId="{6428AB35-88C7-45A4-9780-414C8CCABAF4}">
      <dgm:prSet phldrT="[Text]"/>
      <dgm:spPr/>
      <dgm:t>
        <a:bodyPr/>
        <a:lstStyle/>
        <a:p>
          <a:r>
            <a:rPr lang="en-GB"/>
            <a:t>A university-based digital gambling harm prevention programme delivered through the Think Before you bet mobile application for UK students aged 18-24 years</a:t>
          </a:r>
        </a:p>
      </dgm:t>
    </dgm:pt>
    <dgm:pt modelId="{4E980738-A3C4-4FBC-8B14-CC236E42F35B}" type="parTrans" cxnId="{E3E0412F-DC4C-4DC4-B938-FE483E376B7B}">
      <dgm:prSet/>
      <dgm:spPr/>
      <dgm:t>
        <a:bodyPr/>
        <a:lstStyle/>
        <a:p>
          <a:endParaRPr lang="en-GB"/>
        </a:p>
      </dgm:t>
    </dgm:pt>
    <dgm:pt modelId="{3B1B27B0-2E6E-4F13-8E65-F72B427E4C38}" type="sibTrans" cxnId="{E3E0412F-DC4C-4DC4-B938-FE483E376B7B}">
      <dgm:prSet/>
      <dgm:spPr/>
      <dgm:t>
        <a:bodyPr/>
        <a:lstStyle/>
        <a:p>
          <a:endParaRPr lang="en-GB"/>
        </a:p>
      </dgm:t>
    </dgm:pt>
    <dgm:pt modelId="{F9806AAE-35B4-4A3D-9775-706251421909}">
      <dgm:prSet phldrT="[Text]" phldr="0"/>
      <dgm:spPr/>
      <dgm:t>
        <a:bodyPr/>
        <a:lstStyle/>
        <a:p>
          <a:r>
            <a:rPr lang="en-GB" dirty="0"/>
            <a:t>Aim</a:t>
          </a:r>
        </a:p>
      </dgm:t>
    </dgm:pt>
    <dgm:pt modelId="{2DACDAB7-3D26-4D6D-AE55-079E2FD0C5A9}" type="parTrans" cxnId="{DDBB6CC3-3CEE-4723-AF0D-0A62D260382C}">
      <dgm:prSet/>
      <dgm:spPr/>
      <dgm:t>
        <a:bodyPr/>
        <a:lstStyle/>
        <a:p>
          <a:endParaRPr lang="en-GB"/>
        </a:p>
      </dgm:t>
    </dgm:pt>
    <dgm:pt modelId="{3ABF01A3-E98A-4CD1-9BBF-1A870484EB90}" type="sibTrans" cxnId="{DDBB6CC3-3CEE-4723-AF0D-0A62D260382C}">
      <dgm:prSet/>
      <dgm:spPr/>
      <dgm:t>
        <a:bodyPr/>
        <a:lstStyle/>
        <a:p>
          <a:endParaRPr lang="en-GB"/>
        </a:p>
      </dgm:t>
    </dgm:pt>
    <dgm:pt modelId="{DD62AFE7-57CD-4189-81A1-1236F7332F48}">
      <dgm:prSet phldrT="[Text]"/>
      <dgm:spPr/>
      <dgm:t>
        <a:bodyPr/>
        <a:lstStyle/>
        <a:p>
          <a:r>
            <a:rPr lang="en-GB"/>
            <a:t>To reduce gambling-related harm by increasing awareness, improving decision-making, and encroaching healthy financial and mental wellbeing among university students.</a:t>
          </a:r>
        </a:p>
      </dgm:t>
    </dgm:pt>
    <dgm:pt modelId="{60ED665B-CCA6-4321-8789-6AE02F0B3CFE}" type="parTrans" cxnId="{1B1C4B2F-0118-484E-B883-C4FCE6A972A1}">
      <dgm:prSet/>
      <dgm:spPr/>
      <dgm:t>
        <a:bodyPr/>
        <a:lstStyle/>
        <a:p>
          <a:endParaRPr lang="en-GB"/>
        </a:p>
      </dgm:t>
    </dgm:pt>
    <dgm:pt modelId="{8F663905-B0D4-46A6-B92E-141AC4798118}" type="sibTrans" cxnId="{1B1C4B2F-0118-484E-B883-C4FCE6A972A1}">
      <dgm:prSet/>
      <dgm:spPr/>
      <dgm:t>
        <a:bodyPr/>
        <a:lstStyle/>
        <a:p>
          <a:endParaRPr lang="en-GB"/>
        </a:p>
      </dgm:t>
    </dgm:pt>
    <dgm:pt modelId="{AE3012D0-D537-4573-AF39-EB79943C1A2B}">
      <dgm:prSet phldrT="[Text]" phldr="0"/>
      <dgm:spPr/>
      <dgm:t>
        <a:bodyPr/>
        <a:lstStyle/>
        <a:p>
          <a:r>
            <a:rPr lang="en-GB" dirty="0"/>
            <a:t>Project Purpose </a:t>
          </a:r>
        </a:p>
      </dgm:t>
    </dgm:pt>
    <dgm:pt modelId="{2936A28C-93A9-4447-9330-29EED0E58C22}" type="parTrans" cxnId="{72FAA1E7-0820-4FA4-8704-FCE6CF838777}">
      <dgm:prSet/>
      <dgm:spPr/>
      <dgm:t>
        <a:bodyPr/>
        <a:lstStyle/>
        <a:p>
          <a:endParaRPr lang="en-GB"/>
        </a:p>
      </dgm:t>
    </dgm:pt>
    <dgm:pt modelId="{E6123D4A-724F-4E3A-8B2C-3E9E983813A6}" type="sibTrans" cxnId="{72FAA1E7-0820-4FA4-8704-FCE6CF838777}">
      <dgm:prSet/>
      <dgm:spPr/>
      <dgm:t>
        <a:bodyPr/>
        <a:lstStyle/>
        <a:p>
          <a:endParaRPr lang="en-GB"/>
        </a:p>
      </dgm:t>
    </dgm:pt>
    <dgm:pt modelId="{D6BBCC7B-01E2-4360-B42F-457546B76742}">
      <dgm:prSet phldrT="[Text]"/>
      <dgm:spPr/>
      <dgm:t>
        <a:bodyPr/>
        <a:lstStyle/>
        <a:p>
          <a:r>
            <a:rPr lang="en-GB"/>
            <a:t>This programme promotes responsible gambling behaviour using evidence-based digital health education, early risk identification, and personalised support.</a:t>
          </a:r>
        </a:p>
      </dgm:t>
    </dgm:pt>
    <dgm:pt modelId="{BCD89A4C-BD7C-4A41-86E8-6F7BB1D041FD}" type="parTrans" cxnId="{48B5E57A-79DA-40C4-8033-437771AE8275}">
      <dgm:prSet/>
      <dgm:spPr/>
      <dgm:t>
        <a:bodyPr/>
        <a:lstStyle/>
        <a:p>
          <a:endParaRPr lang="en-GB"/>
        </a:p>
      </dgm:t>
    </dgm:pt>
    <dgm:pt modelId="{05749A1C-D8C8-423B-926E-F654300C0DA6}" type="sibTrans" cxnId="{48B5E57A-79DA-40C4-8033-437771AE8275}">
      <dgm:prSet/>
      <dgm:spPr/>
      <dgm:t>
        <a:bodyPr/>
        <a:lstStyle/>
        <a:p>
          <a:endParaRPr lang="en-GB"/>
        </a:p>
      </dgm:t>
    </dgm:pt>
    <dgm:pt modelId="{25905085-BD32-47F8-B4F8-FBC958629D96}">
      <dgm:prSet phldrT="[Text]" phldr="0"/>
      <dgm:spPr/>
      <dgm:t>
        <a:bodyPr/>
        <a:lstStyle/>
        <a:p>
          <a:endParaRPr lang="en-GB"/>
        </a:p>
      </dgm:t>
    </dgm:pt>
    <dgm:pt modelId="{AAD25230-961A-4D0B-B49A-EA2F495D066E}" type="parTrans" cxnId="{4293A3A8-06F2-4066-A6C9-6A9CB1F31306}">
      <dgm:prSet/>
      <dgm:spPr/>
      <dgm:t>
        <a:bodyPr/>
        <a:lstStyle/>
        <a:p>
          <a:endParaRPr lang="en-GB"/>
        </a:p>
      </dgm:t>
    </dgm:pt>
    <dgm:pt modelId="{B6EC881E-7396-4F2B-91B3-8E9CC436D39E}" type="sibTrans" cxnId="{4293A3A8-06F2-4066-A6C9-6A9CB1F31306}">
      <dgm:prSet/>
      <dgm:spPr/>
      <dgm:t>
        <a:bodyPr/>
        <a:lstStyle/>
        <a:p>
          <a:endParaRPr lang="en-GB"/>
        </a:p>
      </dgm:t>
    </dgm:pt>
    <dgm:pt modelId="{A07D3167-1E23-4A84-A201-CC1CBD98C242}">
      <dgm:prSet phldrT="[Text]" phldr="0"/>
      <dgm:spPr/>
      <dgm:t>
        <a:bodyPr/>
        <a:lstStyle/>
        <a:p>
          <a:r>
            <a:rPr lang="en-GB"/>
            <a:t>Objectives</a:t>
          </a:r>
          <a:endParaRPr lang="en-GB" dirty="0"/>
        </a:p>
      </dgm:t>
    </dgm:pt>
    <dgm:pt modelId="{64B48D42-2541-4B47-A867-4320F01CF714}" type="parTrans" cxnId="{CDC809A6-CDC4-48D7-A0AC-AE65E812888A}">
      <dgm:prSet/>
      <dgm:spPr/>
      <dgm:t>
        <a:bodyPr/>
        <a:lstStyle/>
        <a:p>
          <a:endParaRPr lang="en-GB"/>
        </a:p>
      </dgm:t>
    </dgm:pt>
    <dgm:pt modelId="{FEAD021A-3397-4021-8579-054998F92B38}" type="sibTrans" cxnId="{CDC809A6-CDC4-48D7-A0AC-AE65E812888A}">
      <dgm:prSet/>
      <dgm:spPr/>
      <dgm:t>
        <a:bodyPr/>
        <a:lstStyle/>
        <a:p>
          <a:endParaRPr lang="en-GB"/>
        </a:p>
      </dgm:t>
    </dgm:pt>
    <dgm:pt modelId="{ED7E6D12-9614-44EF-8731-BFE1EF4C73A7}">
      <dgm:prSet phldrT="[Text]" phldr="0"/>
      <dgm:spPr/>
      <dgm:t>
        <a:bodyPr/>
        <a:lstStyle/>
        <a:p>
          <a:r>
            <a:rPr lang="en-GB" dirty="0"/>
            <a:t>content</a:t>
          </a:r>
        </a:p>
      </dgm:t>
    </dgm:pt>
    <dgm:pt modelId="{7A668CCC-C780-4AA8-B365-0A6927328F61}" type="parTrans" cxnId="{BA2CF416-BF73-4438-8906-35F51F335EB3}">
      <dgm:prSet/>
      <dgm:spPr/>
      <dgm:t>
        <a:bodyPr/>
        <a:lstStyle/>
        <a:p>
          <a:endParaRPr lang="en-GB"/>
        </a:p>
      </dgm:t>
    </dgm:pt>
    <dgm:pt modelId="{96D9DDA5-883A-4B08-863C-6AC636823E22}" type="sibTrans" cxnId="{BA2CF416-BF73-4438-8906-35F51F335EB3}">
      <dgm:prSet/>
      <dgm:spPr/>
      <dgm:t>
        <a:bodyPr/>
        <a:lstStyle/>
        <a:p>
          <a:endParaRPr lang="en-GB"/>
        </a:p>
      </dgm:t>
    </dgm:pt>
    <dgm:pt modelId="{C98C4681-0AB9-434A-BAB2-3DB0841820AF}">
      <dgm:prSet/>
      <dgm:spPr/>
      <dgm:t>
        <a:bodyPr/>
        <a:lstStyle/>
        <a:p>
          <a:r>
            <a:rPr lang="en-GB" dirty="0"/>
            <a:t>Increase awareness of gambling risks, improve financial decision-making, encourage self-control, and support students in accessing professional help when needed.</a:t>
          </a:r>
        </a:p>
      </dgm:t>
    </dgm:pt>
    <dgm:pt modelId="{570C9926-B201-44C4-82F9-81546CE3233A}" type="parTrans" cxnId="{454706EC-221B-4BAF-ABF0-89AAC91780B9}">
      <dgm:prSet/>
      <dgm:spPr/>
      <dgm:t>
        <a:bodyPr/>
        <a:lstStyle/>
        <a:p>
          <a:endParaRPr lang="en-GB"/>
        </a:p>
      </dgm:t>
    </dgm:pt>
    <dgm:pt modelId="{40B35992-8509-4E5C-AE49-F605043B65C3}" type="sibTrans" cxnId="{454706EC-221B-4BAF-ABF0-89AAC91780B9}">
      <dgm:prSet/>
      <dgm:spPr/>
      <dgm:t>
        <a:bodyPr/>
        <a:lstStyle/>
        <a:p>
          <a:endParaRPr lang="en-GB"/>
        </a:p>
      </dgm:t>
    </dgm:pt>
    <dgm:pt modelId="{B57978F8-5440-4A92-A292-2BE3B1373D84}">
      <dgm:prSet/>
      <dgm:spPr/>
      <dgm:t>
        <a:bodyPr/>
        <a:lstStyle/>
        <a:p>
          <a:r>
            <a:rPr lang="en-GB" dirty="0"/>
            <a:t>The app provides education modules, self-assessment (PGSI), spending and time tracking , CBT-based coping strategies, quizzes, push notification, and links to NHS and </a:t>
          </a:r>
          <a:r>
            <a:rPr lang="en-GB" dirty="0" err="1"/>
            <a:t>Gamcare</a:t>
          </a:r>
          <a:r>
            <a:rPr lang="en-GB" dirty="0"/>
            <a:t> support.</a:t>
          </a:r>
        </a:p>
      </dgm:t>
    </dgm:pt>
    <dgm:pt modelId="{8924760A-6328-4621-BFE6-8F6C487F9B99}" type="parTrans" cxnId="{F9C93459-B051-45E6-8D83-BE89DAFCD3E6}">
      <dgm:prSet/>
      <dgm:spPr/>
      <dgm:t>
        <a:bodyPr/>
        <a:lstStyle/>
        <a:p>
          <a:endParaRPr lang="en-GB"/>
        </a:p>
      </dgm:t>
    </dgm:pt>
    <dgm:pt modelId="{33B2B9FD-5C44-4E35-9D55-A31D5BDD5E72}" type="sibTrans" cxnId="{F9C93459-B051-45E6-8D83-BE89DAFCD3E6}">
      <dgm:prSet/>
      <dgm:spPr/>
      <dgm:t>
        <a:bodyPr/>
        <a:lstStyle/>
        <a:p>
          <a:endParaRPr lang="en-GB"/>
        </a:p>
      </dgm:t>
    </dgm:pt>
    <dgm:pt modelId="{3048E0F8-257E-44EB-AD17-92082162A2DE}" type="pres">
      <dgm:prSet presAssocID="{CB060FD8-9616-4254-81E9-2BD542030F2F}" presName="Name0" presStyleCnt="0">
        <dgm:presLayoutVars>
          <dgm:dir/>
          <dgm:animLvl val="lvl"/>
          <dgm:resizeHandles val="exact"/>
        </dgm:presLayoutVars>
      </dgm:prSet>
      <dgm:spPr/>
    </dgm:pt>
    <dgm:pt modelId="{8F101800-8065-47AC-AF42-BEE96BECEE84}" type="pres">
      <dgm:prSet presAssocID="{A8327BBC-75A2-4782-9E9D-9662F8447E47}" presName="composite" presStyleCnt="0"/>
      <dgm:spPr/>
    </dgm:pt>
    <dgm:pt modelId="{25CFB5CF-41A2-4BA3-AD53-4EC2628E376A}" type="pres">
      <dgm:prSet presAssocID="{A8327BBC-75A2-4782-9E9D-9662F8447E47}" presName="parTx" presStyleLbl="alignNode1" presStyleIdx="0" presStyleCnt="5">
        <dgm:presLayoutVars>
          <dgm:chMax val="0"/>
          <dgm:chPref val="0"/>
          <dgm:bulletEnabled val="1"/>
        </dgm:presLayoutVars>
      </dgm:prSet>
      <dgm:spPr/>
    </dgm:pt>
    <dgm:pt modelId="{B8D1ADB2-7C4F-4AF6-ADD7-CF1171FCA030}" type="pres">
      <dgm:prSet presAssocID="{A8327BBC-75A2-4782-9E9D-9662F8447E47}" presName="desTx" presStyleLbl="alignAccFollowNode1" presStyleIdx="0" presStyleCnt="5">
        <dgm:presLayoutVars>
          <dgm:bulletEnabled val="1"/>
        </dgm:presLayoutVars>
      </dgm:prSet>
      <dgm:spPr/>
    </dgm:pt>
    <dgm:pt modelId="{C82B24D8-5080-4614-8941-358AD75A6275}" type="pres">
      <dgm:prSet presAssocID="{1CB8E6FB-231B-4AC2-B9A6-72E2BE5E4AF9}" presName="space" presStyleCnt="0"/>
      <dgm:spPr/>
    </dgm:pt>
    <dgm:pt modelId="{F6D48FA9-7B12-4510-887C-FD0993D8540E}" type="pres">
      <dgm:prSet presAssocID="{F9806AAE-35B4-4A3D-9775-706251421909}" presName="composite" presStyleCnt="0"/>
      <dgm:spPr/>
    </dgm:pt>
    <dgm:pt modelId="{10A46C29-F78B-4D25-9C95-94C42BA77118}" type="pres">
      <dgm:prSet presAssocID="{F9806AAE-35B4-4A3D-9775-706251421909}" presName="parTx" presStyleLbl="alignNode1" presStyleIdx="1" presStyleCnt="5">
        <dgm:presLayoutVars>
          <dgm:chMax val="0"/>
          <dgm:chPref val="0"/>
          <dgm:bulletEnabled val="1"/>
        </dgm:presLayoutVars>
      </dgm:prSet>
      <dgm:spPr/>
    </dgm:pt>
    <dgm:pt modelId="{85BCE666-D696-460F-9F01-8CBCA5EABCDA}" type="pres">
      <dgm:prSet presAssocID="{F9806AAE-35B4-4A3D-9775-706251421909}" presName="desTx" presStyleLbl="alignAccFollowNode1" presStyleIdx="1" presStyleCnt="5">
        <dgm:presLayoutVars>
          <dgm:bulletEnabled val="1"/>
        </dgm:presLayoutVars>
      </dgm:prSet>
      <dgm:spPr/>
    </dgm:pt>
    <dgm:pt modelId="{12B65E43-65F9-4A47-823A-6B78931C0AE3}" type="pres">
      <dgm:prSet presAssocID="{3ABF01A3-E98A-4CD1-9BBF-1A870484EB90}" presName="space" presStyleCnt="0"/>
      <dgm:spPr/>
    </dgm:pt>
    <dgm:pt modelId="{ECEA269E-B7E6-4588-A0C4-F6D4B45C4579}" type="pres">
      <dgm:prSet presAssocID="{AE3012D0-D537-4573-AF39-EB79943C1A2B}" presName="composite" presStyleCnt="0"/>
      <dgm:spPr/>
    </dgm:pt>
    <dgm:pt modelId="{462EFD74-6FEE-4065-93AA-6A0E1D9018A0}" type="pres">
      <dgm:prSet presAssocID="{AE3012D0-D537-4573-AF39-EB79943C1A2B}" presName="parTx" presStyleLbl="alignNode1" presStyleIdx="2" presStyleCnt="5">
        <dgm:presLayoutVars>
          <dgm:chMax val="0"/>
          <dgm:chPref val="0"/>
          <dgm:bulletEnabled val="1"/>
        </dgm:presLayoutVars>
      </dgm:prSet>
      <dgm:spPr/>
    </dgm:pt>
    <dgm:pt modelId="{4D640950-AF53-4D20-9C07-104DA57D7C6B}" type="pres">
      <dgm:prSet presAssocID="{AE3012D0-D537-4573-AF39-EB79943C1A2B}" presName="desTx" presStyleLbl="alignAccFollowNode1" presStyleIdx="2" presStyleCnt="5">
        <dgm:presLayoutVars>
          <dgm:bulletEnabled val="1"/>
        </dgm:presLayoutVars>
      </dgm:prSet>
      <dgm:spPr/>
    </dgm:pt>
    <dgm:pt modelId="{B5B0FB4E-A61B-4697-B2BE-0A424B1B398C}" type="pres">
      <dgm:prSet presAssocID="{E6123D4A-724F-4E3A-8B2C-3E9E983813A6}" presName="space" presStyleCnt="0"/>
      <dgm:spPr/>
    </dgm:pt>
    <dgm:pt modelId="{1906AD55-77C7-4509-AF36-85404B5A4205}" type="pres">
      <dgm:prSet presAssocID="{A07D3167-1E23-4A84-A201-CC1CBD98C242}" presName="composite" presStyleCnt="0"/>
      <dgm:spPr/>
    </dgm:pt>
    <dgm:pt modelId="{E20974F5-044D-4EB8-890D-E2AF97443ADD}" type="pres">
      <dgm:prSet presAssocID="{A07D3167-1E23-4A84-A201-CC1CBD98C242}" presName="parTx" presStyleLbl="alignNode1" presStyleIdx="3" presStyleCnt="5">
        <dgm:presLayoutVars>
          <dgm:chMax val="0"/>
          <dgm:chPref val="0"/>
          <dgm:bulletEnabled val="1"/>
        </dgm:presLayoutVars>
      </dgm:prSet>
      <dgm:spPr/>
    </dgm:pt>
    <dgm:pt modelId="{B63FA147-BA25-4039-A2DE-55DC1BB95573}" type="pres">
      <dgm:prSet presAssocID="{A07D3167-1E23-4A84-A201-CC1CBD98C242}" presName="desTx" presStyleLbl="alignAccFollowNode1" presStyleIdx="3" presStyleCnt="5">
        <dgm:presLayoutVars>
          <dgm:bulletEnabled val="1"/>
        </dgm:presLayoutVars>
      </dgm:prSet>
      <dgm:spPr/>
    </dgm:pt>
    <dgm:pt modelId="{14F51F47-F930-4528-9BF4-6CDC01EA635B}" type="pres">
      <dgm:prSet presAssocID="{FEAD021A-3397-4021-8579-054998F92B38}" presName="space" presStyleCnt="0"/>
      <dgm:spPr/>
    </dgm:pt>
    <dgm:pt modelId="{D4822195-7C41-43DD-B6D2-62716B500C2B}" type="pres">
      <dgm:prSet presAssocID="{ED7E6D12-9614-44EF-8731-BFE1EF4C73A7}" presName="composite" presStyleCnt="0"/>
      <dgm:spPr/>
    </dgm:pt>
    <dgm:pt modelId="{017E1CB8-4CDB-4A52-A081-49B4CB474E05}" type="pres">
      <dgm:prSet presAssocID="{ED7E6D12-9614-44EF-8731-BFE1EF4C73A7}" presName="parTx" presStyleLbl="alignNode1" presStyleIdx="4" presStyleCnt="5">
        <dgm:presLayoutVars>
          <dgm:chMax val="0"/>
          <dgm:chPref val="0"/>
          <dgm:bulletEnabled val="1"/>
        </dgm:presLayoutVars>
      </dgm:prSet>
      <dgm:spPr/>
    </dgm:pt>
    <dgm:pt modelId="{3C11942C-FCAF-4031-A949-57BCAA0E85FD}" type="pres">
      <dgm:prSet presAssocID="{ED7E6D12-9614-44EF-8731-BFE1EF4C73A7}" presName="desTx" presStyleLbl="alignAccFollowNode1" presStyleIdx="4" presStyleCnt="5">
        <dgm:presLayoutVars>
          <dgm:bulletEnabled val="1"/>
        </dgm:presLayoutVars>
      </dgm:prSet>
      <dgm:spPr/>
    </dgm:pt>
  </dgm:ptLst>
  <dgm:cxnLst>
    <dgm:cxn modelId="{BA2CF416-BF73-4438-8906-35F51F335EB3}" srcId="{CB060FD8-9616-4254-81E9-2BD542030F2F}" destId="{ED7E6D12-9614-44EF-8731-BFE1EF4C73A7}" srcOrd="4" destOrd="0" parTransId="{7A668CCC-C780-4AA8-B365-0A6927328F61}" sibTransId="{96D9DDA5-883A-4B08-863C-6AC636823E22}"/>
    <dgm:cxn modelId="{CEF8272C-190A-4C6E-8355-C2221851A5B0}" type="presOf" srcId="{DD62AFE7-57CD-4189-81A1-1236F7332F48}" destId="{85BCE666-D696-460F-9F01-8CBCA5EABCDA}" srcOrd="0" destOrd="0" presId="urn:microsoft.com/office/officeart/2005/8/layout/hList1"/>
    <dgm:cxn modelId="{7C81302C-5AF8-4A3D-8B24-14BD9C2B4E25}" type="presOf" srcId="{AE3012D0-D537-4573-AF39-EB79943C1A2B}" destId="{462EFD74-6FEE-4065-93AA-6A0E1D9018A0}" srcOrd="0" destOrd="0" presId="urn:microsoft.com/office/officeart/2005/8/layout/hList1"/>
    <dgm:cxn modelId="{E3E0412F-DC4C-4DC4-B938-FE483E376B7B}" srcId="{A8327BBC-75A2-4782-9E9D-9662F8447E47}" destId="{6428AB35-88C7-45A4-9780-414C8CCABAF4}" srcOrd="0" destOrd="0" parTransId="{4E980738-A3C4-4FBC-8B14-CC236E42F35B}" sibTransId="{3B1B27B0-2E6E-4F13-8E65-F72B427E4C38}"/>
    <dgm:cxn modelId="{1B1C4B2F-0118-484E-B883-C4FCE6A972A1}" srcId="{F9806AAE-35B4-4A3D-9775-706251421909}" destId="{DD62AFE7-57CD-4189-81A1-1236F7332F48}" srcOrd="0" destOrd="0" parTransId="{60ED665B-CCA6-4321-8789-6AE02F0B3CFE}" sibTransId="{8F663905-B0D4-46A6-B92E-141AC4798118}"/>
    <dgm:cxn modelId="{3A89BE65-41D8-4F25-8731-24CF8121F94D}" type="presOf" srcId="{C98C4681-0AB9-434A-BAB2-3DB0841820AF}" destId="{B63FA147-BA25-4039-A2DE-55DC1BB95573}" srcOrd="0" destOrd="0" presId="urn:microsoft.com/office/officeart/2005/8/layout/hList1"/>
    <dgm:cxn modelId="{8CD8904B-666C-49A9-B09C-FDDEB328962C}" type="presOf" srcId="{F9806AAE-35B4-4A3D-9775-706251421909}" destId="{10A46C29-F78B-4D25-9C95-94C42BA77118}" srcOrd="0" destOrd="0" presId="urn:microsoft.com/office/officeart/2005/8/layout/hList1"/>
    <dgm:cxn modelId="{C029416E-1F70-4BB9-B71A-99FF4ABDF6BC}" type="presOf" srcId="{ED7E6D12-9614-44EF-8731-BFE1EF4C73A7}" destId="{017E1CB8-4CDB-4A52-A081-49B4CB474E05}" srcOrd="0" destOrd="0" presId="urn:microsoft.com/office/officeart/2005/8/layout/hList1"/>
    <dgm:cxn modelId="{AA9BF875-D531-4FE8-8602-10B692992A47}" type="presOf" srcId="{D6BBCC7B-01E2-4360-B42F-457546B76742}" destId="{4D640950-AF53-4D20-9C07-104DA57D7C6B}" srcOrd="0" destOrd="0" presId="urn:microsoft.com/office/officeart/2005/8/layout/hList1"/>
    <dgm:cxn modelId="{F9C93459-B051-45E6-8D83-BE89DAFCD3E6}" srcId="{ED7E6D12-9614-44EF-8731-BFE1EF4C73A7}" destId="{B57978F8-5440-4A92-A292-2BE3B1373D84}" srcOrd="0" destOrd="0" parTransId="{8924760A-6328-4621-BFE6-8F6C487F9B99}" sibTransId="{33B2B9FD-5C44-4E35-9D55-A31D5BDD5E72}"/>
    <dgm:cxn modelId="{48B5E57A-79DA-40C4-8033-437771AE8275}" srcId="{AE3012D0-D537-4573-AF39-EB79943C1A2B}" destId="{D6BBCC7B-01E2-4360-B42F-457546B76742}" srcOrd="0" destOrd="0" parTransId="{BCD89A4C-BD7C-4A41-86E8-6F7BB1D041FD}" sibTransId="{05749A1C-D8C8-423B-926E-F654300C0DA6}"/>
    <dgm:cxn modelId="{C017937C-8084-4B93-9A7F-F949419AEC49}" type="presOf" srcId="{B57978F8-5440-4A92-A292-2BE3B1373D84}" destId="{3C11942C-FCAF-4031-A949-57BCAA0E85FD}" srcOrd="0" destOrd="0" presId="urn:microsoft.com/office/officeart/2005/8/layout/hList1"/>
    <dgm:cxn modelId="{CB1C2986-853C-41A1-BAB5-A71FF0C50D40}" srcId="{CB060FD8-9616-4254-81E9-2BD542030F2F}" destId="{A8327BBC-75A2-4782-9E9D-9662F8447E47}" srcOrd="0" destOrd="0" parTransId="{A1AF9103-5CA4-457F-B7D1-BB8DCF18292D}" sibTransId="{1CB8E6FB-231B-4AC2-B9A6-72E2BE5E4AF9}"/>
    <dgm:cxn modelId="{1C6B8A95-86C7-4934-AD0F-ADDE1ADA160C}" type="presOf" srcId="{25905085-BD32-47F8-B4F8-FBC958629D96}" destId="{85BCE666-D696-460F-9F01-8CBCA5EABCDA}" srcOrd="0" destOrd="1" presId="urn:microsoft.com/office/officeart/2005/8/layout/hList1"/>
    <dgm:cxn modelId="{26898FA2-A88C-4147-9E12-41ADDF9A5401}" type="presOf" srcId="{6428AB35-88C7-45A4-9780-414C8CCABAF4}" destId="{B8D1ADB2-7C4F-4AF6-ADD7-CF1171FCA030}" srcOrd="0" destOrd="0" presId="urn:microsoft.com/office/officeart/2005/8/layout/hList1"/>
    <dgm:cxn modelId="{CDC809A6-CDC4-48D7-A0AC-AE65E812888A}" srcId="{CB060FD8-9616-4254-81E9-2BD542030F2F}" destId="{A07D3167-1E23-4A84-A201-CC1CBD98C242}" srcOrd="3" destOrd="0" parTransId="{64B48D42-2541-4B47-A867-4320F01CF714}" sibTransId="{FEAD021A-3397-4021-8579-054998F92B38}"/>
    <dgm:cxn modelId="{4293A3A8-06F2-4066-A6C9-6A9CB1F31306}" srcId="{F9806AAE-35B4-4A3D-9775-706251421909}" destId="{25905085-BD32-47F8-B4F8-FBC958629D96}" srcOrd="1" destOrd="0" parTransId="{AAD25230-961A-4D0B-B49A-EA2F495D066E}" sibTransId="{B6EC881E-7396-4F2B-91B3-8E9CC436D39E}"/>
    <dgm:cxn modelId="{DDBB6CC3-3CEE-4723-AF0D-0A62D260382C}" srcId="{CB060FD8-9616-4254-81E9-2BD542030F2F}" destId="{F9806AAE-35B4-4A3D-9775-706251421909}" srcOrd="1" destOrd="0" parTransId="{2DACDAB7-3D26-4D6D-AE55-079E2FD0C5A9}" sibTransId="{3ABF01A3-E98A-4CD1-9BBF-1A870484EB90}"/>
    <dgm:cxn modelId="{7B9180CF-3BFC-49FB-A9F9-862FF863EBAD}" type="presOf" srcId="{CB060FD8-9616-4254-81E9-2BD542030F2F}" destId="{3048E0F8-257E-44EB-AD17-92082162A2DE}" srcOrd="0" destOrd="0" presId="urn:microsoft.com/office/officeart/2005/8/layout/hList1"/>
    <dgm:cxn modelId="{2211E4DC-98B7-4B0A-8CCF-095AF5C15227}" type="presOf" srcId="{A07D3167-1E23-4A84-A201-CC1CBD98C242}" destId="{E20974F5-044D-4EB8-890D-E2AF97443ADD}" srcOrd="0" destOrd="0" presId="urn:microsoft.com/office/officeart/2005/8/layout/hList1"/>
    <dgm:cxn modelId="{7BBFECE5-F4D1-4D73-AB0E-2DF47050AEBF}" type="presOf" srcId="{A8327BBC-75A2-4782-9E9D-9662F8447E47}" destId="{25CFB5CF-41A2-4BA3-AD53-4EC2628E376A}" srcOrd="0" destOrd="0" presId="urn:microsoft.com/office/officeart/2005/8/layout/hList1"/>
    <dgm:cxn modelId="{72FAA1E7-0820-4FA4-8704-FCE6CF838777}" srcId="{CB060FD8-9616-4254-81E9-2BD542030F2F}" destId="{AE3012D0-D537-4573-AF39-EB79943C1A2B}" srcOrd="2" destOrd="0" parTransId="{2936A28C-93A9-4447-9330-29EED0E58C22}" sibTransId="{E6123D4A-724F-4E3A-8B2C-3E9E983813A6}"/>
    <dgm:cxn modelId="{454706EC-221B-4BAF-ABF0-89AAC91780B9}" srcId="{A07D3167-1E23-4A84-A201-CC1CBD98C242}" destId="{C98C4681-0AB9-434A-BAB2-3DB0841820AF}" srcOrd="0" destOrd="0" parTransId="{570C9926-B201-44C4-82F9-81546CE3233A}" sibTransId="{40B35992-8509-4E5C-AE49-F605043B65C3}"/>
    <dgm:cxn modelId="{2B11D891-C8E2-41E8-968F-E78EB5F5236E}" type="presParOf" srcId="{3048E0F8-257E-44EB-AD17-92082162A2DE}" destId="{8F101800-8065-47AC-AF42-BEE96BECEE84}" srcOrd="0" destOrd="0" presId="urn:microsoft.com/office/officeart/2005/8/layout/hList1"/>
    <dgm:cxn modelId="{666663A2-61B8-41CD-B31D-7705A53BBE79}" type="presParOf" srcId="{8F101800-8065-47AC-AF42-BEE96BECEE84}" destId="{25CFB5CF-41A2-4BA3-AD53-4EC2628E376A}" srcOrd="0" destOrd="0" presId="urn:microsoft.com/office/officeart/2005/8/layout/hList1"/>
    <dgm:cxn modelId="{08D6AE60-7E7A-45C6-8AF4-CAD54C8165EB}" type="presParOf" srcId="{8F101800-8065-47AC-AF42-BEE96BECEE84}" destId="{B8D1ADB2-7C4F-4AF6-ADD7-CF1171FCA030}" srcOrd="1" destOrd="0" presId="urn:microsoft.com/office/officeart/2005/8/layout/hList1"/>
    <dgm:cxn modelId="{580C3B2B-B50C-4586-935F-1044F7CE9641}" type="presParOf" srcId="{3048E0F8-257E-44EB-AD17-92082162A2DE}" destId="{C82B24D8-5080-4614-8941-358AD75A6275}" srcOrd="1" destOrd="0" presId="urn:microsoft.com/office/officeart/2005/8/layout/hList1"/>
    <dgm:cxn modelId="{6D53C93D-9392-4C9C-B91F-2AD46FE2059E}" type="presParOf" srcId="{3048E0F8-257E-44EB-AD17-92082162A2DE}" destId="{F6D48FA9-7B12-4510-887C-FD0993D8540E}" srcOrd="2" destOrd="0" presId="urn:microsoft.com/office/officeart/2005/8/layout/hList1"/>
    <dgm:cxn modelId="{5FEE9B04-9B80-47AD-A587-58C3D263C8B7}" type="presParOf" srcId="{F6D48FA9-7B12-4510-887C-FD0993D8540E}" destId="{10A46C29-F78B-4D25-9C95-94C42BA77118}" srcOrd="0" destOrd="0" presId="urn:microsoft.com/office/officeart/2005/8/layout/hList1"/>
    <dgm:cxn modelId="{DE619553-448C-43DC-810F-6C1C51C94529}" type="presParOf" srcId="{F6D48FA9-7B12-4510-887C-FD0993D8540E}" destId="{85BCE666-D696-460F-9F01-8CBCA5EABCDA}" srcOrd="1" destOrd="0" presId="urn:microsoft.com/office/officeart/2005/8/layout/hList1"/>
    <dgm:cxn modelId="{918E2602-ED17-4447-965C-98CB5A965FA2}" type="presParOf" srcId="{3048E0F8-257E-44EB-AD17-92082162A2DE}" destId="{12B65E43-65F9-4A47-823A-6B78931C0AE3}" srcOrd="3" destOrd="0" presId="urn:microsoft.com/office/officeart/2005/8/layout/hList1"/>
    <dgm:cxn modelId="{0AA48F02-6DA9-48F8-A742-207E5562A418}" type="presParOf" srcId="{3048E0F8-257E-44EB-AD17-92082162A2DE}" destId="{ECEA269E-B7E6-4588-A0C4-F6D4B45C4579}" srcOrd="4" destOrd="0" presId="urn:microsoft.com/office/officeart/2005/8/layout/hList1"/>
    <dgm:cxn modelId="{679D0162-7B50-4503-BEAE-1E6B29080BD8}" type="presParOf" srcId="{ECEA269E-B7E6-4588-A0C4-F6D4B45C4579}" destId="{462EFD74-6FEE-4065-93AA-6A0E1D9018A0}" srcOrd="0" destOrd="0" presId="urn:microsoft.com/office/officeart/2005/8/layout/hList1"/>
    <dgm:cxn modelId="{13F26657-D070-4768-8332-967079A02009}" type="presParOf" srcId="{ECEA269E-B7E6-4588-A0C4-F6D4B45C4579}" destId="{4D640950-AF53-4D20-9C07-104DA57D7C6B}" srcOrd="1" destOrd="0" presId="urn:microsoft.com/office/officeart/2005/8/layout/hList1"/>
    <dgm:cxn modelId="{3E20B786-7D43-4D76-874E-EB9BB317B952}" type="presParOf" srcId="{3048E0F8-257E-44EB-AD17-92082162A2DE}" destId="{B5B0FB4E-A61B-4697-B2BE-0A424B1B398C}" srcOrd="5" destOrd="0" presId="urn:microsoft.com/office/officeart/2005/8/layout/hList1"/>
    <dgm:cxn modelId="{922EFC13-AFC4-400F-A42D-54CEA8A42922}" type="presParOf" srcId="{3048E0F8-257E-44EB-AD17-92082162A2DE}" destId="{1906AD55-77C7-4509-AF36-85404B5A4205}" srcOrd="6" destOrd="0" presId="urn:microsoft.com/office/officeart/2005/8/layout/hList1"/>
    <dgm:cxn modelId="{675E5230-FAE2-47E3-934C-559CF454D9BB}" type="presParOf" srcId="{1906AD55-77C7-4509-AF36-85404B5A4205}" destId="{E20974F5-044D-4EB8-890D-E2AF97443ADD}" srcOrd="0" destOrd="0" presId="urn:microsoft.com/office/officeart/2005/8/layout/hList1"/>
    <dgm:cxn modelId="{CEAF9636-D958-41CB-9E32-E8BBFFB362A8}" type="presParOf" srcId="{1906AD55-77C7-4509-AF36-85404B5A4205}" destId="{B63FA147-BA25-4039-A2DE-55DC1BB95573}" srcOrd="1" destOrd="0" presId="urn:microsoft.com/office/officeart/2005/8/layout/hList1"/>
    <dgm:cxn modelId="{4FAC2B01-E670-46C2-B6AD-C3E6B8EFD6D1}" type="presParOf" srcId="{3048E0F8-257E-44EB-AD17-92082162A2DE}" destId="{14F51F47-F930-4528-9BF4-6CDC01EA635B}" srcOrd="7" destOrd="0" presId="urn:microsoft.com/office/officeart/2005/8/layout/hList1"/>
    <dgm:cxn modelId="{E3C68AFC-9EF7-431D-BCE8-C90497DCD08E}" type="presParOf" srcId="{3048E0F8-257E-44EB-AD17-92082162A2DE}" destId="{D4822195-7C41-43DD-B6D2-62716B500C2B}" srcOrd="8" destOrd="0" presId="urn:microsoft.com/office/officeart/2005/8/layout/hList1"/>
    <dgm:cxn modelId="{AE3A5D1F-62A0-48CC-9FE3-A351E15CD251}" type="presParOf" srcId="{D4822195-7C41-43DD-B6D2-62716B500C2B}" destId="{017E1CB8-4CDB-4A52-A081-49B4CB474E05}" srcOrd="0" destOrd="0" presId="urn:microsoft.com/office/officeart/2005/8/layout/hList1"/>
    <dgm:cxn modelId="{4CB15ADA-D05A-43E2-93D6-B2E61FFFE44A}" type="presParOf" srcId="{D4822195-7C41-43DD-B6D2-62716B500C2B}" destId="{3C11942C-FCAF-4031-A949-57BCAA0E85FD}"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8A36F1F-AA5F-41B8-9379-79D0E05347F7}" type="doc">
      <dgm:prSet loTypeId="urn:microsoft.com/office/officeart/2018/2/layout/IconCircleList" loCatId="icon" qsTypeId="urn:microsoft.com/office/officeart/2005/8/quickstyle/simple1" qsCatId="simple" csTypeId="urn:microsoft.com/office/officeart/2018/5/colors/Iconchunking_neutralicon_colorful2" csCatId="colorful" phldr="1"/>
      <dgm:spPr/>
      <dgm:t>
        <a:bodyPr/>
        <a:lstStyle/>
        <a:p>
          <a:endParaRPr lang="en-GB"/>
        </a:p>
      </dgm:t>
    </dgm:pt>
    <dgm:pt modelId="{593C6E9F-6ECF-4B04-9C5A-24127D4000E9}">
      <dgm:prSet/>
      <dgm:spPr/>
      <dgm:t>
        <a:bodyPr/>
        <a:lstStyle/>
        <a:p>
          <a:pPr>
            <a:lnSpc>
              <a:spcPct val="100000"/>
            </a:lnSpc>
          </a:pPr>
          <a:r>
            <a:rPr lang="en-GB"/>
            <a:t>Feature : self assessment , spending tracker, push notification </a:t>
          </a:r>
        </a:p>
      </dgm:t>
    </dgm:pt>
    <dgm:pt modelId="{C3EF63C3-4162-45AF-9B73-C2F28F8C34FC}" type="parTrans" cxnId="{FB10CA95-E1C9-4DF0-A6AB-4ACA4C9A335C}">
      <dgm:prSet/>
      <dgm:spPr/>
      <dgm:t>
        <a:bodyPr/>
        <a:lstStyle/>
        <a:p>
          <a:endParaRPr lang="en-GB"/>
        </a:p>
      </dgm:t>
    </dgm:pt>
    <dgm:pt modelId="{38DA167D-15F5-45CE-A7C2-25DB298E65AC}" type="sibTrans" cxnId="{FB10CA95-E1C9-4DF0-A6AB-4ACA4C9A335C}">
      <dgm:prSet/>
      <dgm:spPr/>
      <dgm:t>
        <a:bodyPr/>
        <a:lstStyle/>
        <a:p>
          <a:pPr>
            <a:lnSpc>
              <a:spcPct val="100000"/>
            </a:lnSpc>
          </a:pPr>
          <a:endParaRPr lang="en-GB"/>
        </a:p>
      </dgm:t>
    </dgm:pt>
    <dgm:pt modelId="{646F471B-3B15-4157-B186-AB1ECC21D7C5}">
      <dgm:prSet/>
      <dgm:spPr/>
      <dgm:t>
        <a:bodyPr/>
        <a:lstStyle/>
        <a:p>
          <a:pPr>
            <a:lnSpc>
              <a:spcPct val="100000"/>
            </a:lnSpc>
          </a:pPr>
          <a:r>
            <a:rPr lang="en-GB"/>
            <a:t>Support tools : CBT exercises , quizzes, NHS &amp; GamCare links .</a:t>
          </a:r>
        </a:p>
      </dgm:t>
    </dgm:pt>
    <dgm:pt modelId="{FDE8DED6-9395-42FD-A5A3-2CDFD0DE5A91}" type="parTrans" cxnId="{30632C69-9BF3-4D17-BE7F-7BFA18E42B16}">
      <dgm:prSet/>
      <dgm:spPr/>
      <dgm:t>
        <a:bodyPr/>
        <a:lstStyle/>
        <a:p>
          <a:endParaRPr lang="en-GB"/>
        </a:p>
      </dgm:t>
    </dgm:pt>
    <dgm:pt modelId="{AC5F7D19-13E2-4D75-8DBE-7063E88B3951}" type="sibTrans" cxnId="{30632C69-9BF3-4D17-BE7F-7BFA18E42B16}">
      <dgm:prSet/>
      <dgm:spPr/>
      <dgm:t>
        <a:bodyPr/>
        <a:lstStyle/>
        <a:p>
          <a:pPr>
            <a:lnSpc>
              <a:spcPct val="100000"/>
            </a:lnSpc>
          </a:pPr>
          <a:endParaRPr lang="en-GB"/>
        </a:p>
      </dgm:t>
    </dgm:pt>
    <dgm:pt modelId="{E415AE46-6CB6-4CD4-8B64-0090FD5A24B5}">
      <dgm:prSet/>
      <dgm:spPr/>
      <dgm:t>
        <a:bodyPr/>
        <a:lstStyle/>
        <a:p>
          <a:pPr>
            <a:lnSpc>
              <a:spcPct val="100000"/>
            </a:lnSpc>
          </a:pPr>
          <a:r>
            <a:rPr lang="en-GB"/>
            <a:t>innovation : AI/Personalised feedback and early risk detection.</a:t>
          </a:r>
        </a:p>
      </dgm:t>
    </dgm:pt>
    <dgm:pt modelId="{E4E2970D-1BBD-4F09-95E1-2F13851FC2ED}" type="parTrans" cxnId="{415EBE26-64A4-4767-B0F7-926A7E4EC26E}">
      <dgm:prSet/>
      <dgm:spPr/>
      <dgm:t>
        <a:bodyPr/>
        <a:lstStyle/>
        <a:p>
          <a:endParaRPr lang="en-GB"/>
        </a:p>
      </dgm:t>
    </dgm:pt>
    <dgm:pt modelId="{31949312-89E4-43A2-937A-96CAEA9ED1DB}" type="sibTrans" cxnId="{415EBE26-64A4-4767-B0F7-926A7E4EC26E}">
      <dgm:prSet/>
      <dgm:spPr/>
      <dgm:t>
        <a:bodyPr/>
        <a:lstStyle/>
        <a:p>
          <a:endParaRPr lang="en-GB"/>
        </a:p>
      </dgm:t>
    </dgm:pt>
    <dgm:pt modelId="{30BC1AC4-A3C3-424A-AF1C-0C857F3C93BF}">
      <dgm:prSet/>
      <dgm:spPr/>
      <dgm:t>
        <a:bodyPr/>
        <a:lstStyle/>
        <a:p>
          <a:pPr>
            <a:lnSpc>
              <a:spcPct val="100000"/>
            </a:lnSpc>
          </a:pPr>
          <a:r>
            <a:rPr lang="en-GB" dirty="0"/>
            <a:t>Technology : mobile app for gambling harm prevention .</a:t>
          </a:r>
        </a:p>
      </dgm:t>
    </dgm:pt>
    <dgm:pt modelId="{D02D3256-E198-4AE7-8008-2E4C0EA96AA5}" type="sibTrans" cxnId="{697D64FE-DD4B-41DF-8527-8A62510DF76E}">
      <dgm:prSet/>
      <dgm:spPr/>
      <dgm:t>
        <a:bodyPr/>
        <a:lstStyle/>
        <a:p>
          <a:endParaRPr lang="en-GB"/>
        </a:p>
      </dgm:t>
    </dgm:pt>
    <dgm:pt modelId="{DACD985A-5D90-4BD9-A654-ECC645874E4A}" type="parTrans" cxnId="{697D64FE-DD4B-41DF-8527-8A62510DF76E}">
      <dgm:prSet/>
      <dgm:spPr/>
      <dgm:t>
        <a:bodyPr/>
        <a:lstStyle/>
        <a:p>
          <a:endParaRPr lang="en-GB"/>
        </a:p>
      </dgm:t>
    </dgm:pt>
    <dgm:pt modelId="{C0D56A50-39DA-4438-BBEC-E66EAE9D231D}" type="pres">
      <dgm:prSet presAssocID="{18A36F1F-AA5F-41B8-9379-79D0E05347F7}" presName="root" presStyleCnt="0">
        <dgm:presLayoutVars>
          <dgm:dir/>
          <dgm:resizeHandles val="exact"/>
        </dgm:presLayoutVars>
      </dgm:prSet>
      <dgm:spPr/>
    </dgm:pt>
    <dgm:pt modelId="{5D263CBC-0B62-493F-B707-A4B4FD476D88}" type="pres">
      <dgm:prSet presAssocID="{18A36F1F-AA5F-41B8-9379-79D0E05347F7}" presName="container" presStyleCnt="0">
        <dgm:presLayoutVars>
          <dgm:dir/>
          <dgm:resizeHandles val="exact"/>
        </dgm:presLayoutVars>
      </dgm:prSet>
      <dgm:spPr/>
    </dgm:pt>
    <dgm:pt modelId="{1D4A27FF-988C-427D-A0A7-1854DFE41DA1}" type="pres">
      <dgm:prSet presAssocID="{30BC1AC4-A3C3-424A-AF1C-0C857F3C93BF}" presName="compNode" presStyleCnt="0"/>
      <dgm:spPr/>
    </dgm:pt>
    <dgm:pt modelId="{92AA7A28-3901-4DD3-9592-2608EF4AB1AA}" type="pres">
      <dgm:prSet presAssocID="{30BC1AC4-A3C3-424A-AF1C-0C857F3C93BF}" presName="iconBgRect" presStyleLbl="bgShp" presStyleIdx="0" presStyleCnt="4"/>
      <dgm:spPr/>
    </dgm:pt>
    <dgm:pt modelId="{6576B087-FD25-4FA5-B2EA-DEF328B53DEB}" type="pres">
      <dgm:prSet presAssocID="{30BC1AC4-A3C3-424A-AF1C-0C857F3C93BF}"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egaphone"/>
        </a:ext>
      </dgm:extLst>
    </dgm:pt>
    <dgm:pt modelId="{1A8A9A76-4397-4899-AD04-3C0A9DC68793}" type="pres">
      <dgm:prSet presAssocID="{30BC1AC4-A3C3-424A-AF1C-0C857F3C93BF}" presName="spaceRect" presStyleCnt="0"/>
      <dgm:spPr/>
    </dgm:pt>
    <dgm:pt modelId="{68D55DCD-5D1A-4AEF-BEC8-894238E47305}" type="pres">
      <dgm:prSet presAssocID="{30BC1AC4-A3C3-424A-AF1C-0C857F3C93BF}" presName="textRect" presStyleLbl="revTx" presStyleIdx="0" presStyleCnt="4">
        <dgm:presLayoutVars>
          <dgm:chMax val="1"/>
          <dgm:chPref val="1"/>
        </dgm:presLayoutVars>
      </dgm:prSet>
      <dgm:spPr/>
    </dgm:pt>
    <dgm:pt modelId="{B37C6560-CCCA-408B-9B41-0C38DA3B4911}" type="pres">
      <dgm:prSet presAssocID="{D02D3256-E198-4AE7-8008-2E4C0EA96AA5}" presName="sibTrans" presStyleLbl="sibTrans2D1" presStyleIdx="0" presStyleCnt="0"/>
      <dgm:spPr/>
    </dgm:pt>
    <dgm:pt modelId="{F27D384D-3D15-4FE0-81E3-1CEF87980613}" type="pres">
      <dgm:prSet presAssocID="{593C6E9F-6ECF-4B04-9C5A-24127D4000E9}" presName="compNode" presStyleCnt="0"/>
      <dgm:spPr/>
    </dgm:pt>
    <dgm:pt modelId="{6170CDE1-6565-475D-81FD-5B15A5D49104}" type="pres">
      <dgm:prSet presAssocID="{593C6E9F-6ECF-4B04-9C5A-24127D4000E9}" presName="iconBgRect" presStyleLbl="bgShp" presStyleIdx="1" presStyleCnt="4"/>
      <dgm:spPr/>
    </dgm:pt>
    <dgm:pt modelId="{9E67D572-B0C5-42FA-9F33-558DEA4D5C8E}" type="pres">
      <dgm:prSet presAssocID="{593C6E9F-6ECF-4B04-9C5A-24127D4000E9}"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5290C136-77DF-4EA9-AB59-7F4C37421A15}" type="pres">
      <dgm:prSet presAssocID="{593C6E9F-6ECF-4B04-9C5A-24127D4000E9}" presName="spaceRect" presStyleCnt="0"/>
      <dgm:spPr/>
    </dgm:pt>
    <dgm:pt modelId="{1D384706-2B99-4056-B4EF-831BC2654A82}" type="pres">
      <dgm:prSet presAssocID="{593C6E9F-6ECF-4B04-9C5A-24127D4000E9}" presName="textRect" presStyleLbl="revTx" presStyleIdx="1" presStyleCnt="4">
        <dgm:presLayoutVars>
          <dgm:chMax val="1"/>
          <dgm:chPref val="1"/>
        </dgm:presLayoutVars>
      </dgm:prSet>
      <dgm:spPr/>
    </dgm:pt>
    <dgm:pt modelId="{AC92285F-610D-4413-8CE0-BBC959E33855}" type="pres">
      <dgm:prSet presAssocID="{38DA167D-15F5-45CE-A7C2-25DB298E65AC}" presName="sibTrans" presStyleLbl="sibTrans2D1" presStyleIdx="0" presStyleCnt="0"/>
      <dgm:spPr/>
    </dgm:pt>
    <dgm:pt modelId="{596A1FDE-723A-4FF2-BFB3-FF5A10B61EE1}" type="pres">
      <dgm:prSet presAssocID="{646F471B-3B15-4157-B186-AB1ECC21D7C5}" presName="compNode" presStyleCnt="0"/>
      <dgm:spPr/>
    </dgm:pt>
    <dgm:pt modelId="{DF9B3D0C-0BEC-4E76-B19E-867AA5B85A62}" type="pres">
      <dgm:prSet presAssocID="{646F471B-3B15-4157-B186-AB1ECC21D7C5}" presName="iconBgRect" presStyleLbl="bgShp" presStyleIdx="2" presStyleCnt="4"/>
      <dgm:spPr/>
    </dgm:pt>
    <dgm:pt modelId="{BFEC673E-A1E1-46C2-A78C-A4BE9735C3E1}" type="pres">
      <dgm:prSet presAssocID="{646F471B-3B15-4157-B186-AB1ECC21D7C5}"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obot"/>
        </a:ext>
      </dgm:extLst>
    </dgm:pt>
    <dgm:pt modelId="{212E5ECA-8F09-4711-9A21-F3B74BB7518E}" type="pres">
      <dgm:prSet presAssocID="{646F471B-3B15-4157-B186-AB1ECC21D7C5}" presName="spaceRect" presStyleCnt="0"/>
      <dgm:spPr/>
    </dgm:pt>
    <dgm:pt modelId="{8C1A3674-121C-45E9-A4D4-A8E29B17EB12}" type="pres">
      <dgm:prSet presAssocID="{646F471B-3B15-4157-B186-AB1ECC21D7C5}" presName="textRect" presStyleLbl="revTx" presStyleIdx="2" presStyleCnt="4">
        <dgm:presLayoutVars>
          <dgm:chMax val="1"/>
          <dgm:chPref val="1"/>
        </dgm:presLayoutVars>
      </dgm:prSet>
      <dgm:spPr/>
    </dgm:pt>
    <dgm:pt modelId="{B4DEFD37-FA3F-4C9D-B30A-FE6B38653B36}" type="pres">
      <dgm:prSet presAssocID="{AC5F7D19-13E2-4D75-8DBE-7063E88B3951}" presName="sibTrans" presStyleLbl="sibTrans2D1" presStyleIdx="0" presStyleCnt="0"/>
      <dgm:spPr/>
    </dgm:pt>
    <dgm:pt modelId="{AE0D266F-195B-464D-BC7B-16A0623879A5}" type="pres">
      <dgm:prSet presAssocID="{E415AE46-6CB6-4CD4-8B64-0090FD5A24B5}" presName="compNode" presStyleCnt="0"/>
      <dgm:spPr/>
    </dgm:pt>
    <dgm:pt modelId="{EE3020D6-DA72-41D9-A62F-9D636399363E}" type="pres">
      <dgm:prSet presAssocID="{E415AE46-6CB6-4CD4-8B64-0090FD5A24B5}" presName="iconBgRect" presStyleLbl="bgShp" presStyleIdx="3" presStyleCnt="4"/>
      <dgm:spPr/>
    </dgm:pt>
    <dgm:pt modelId="{8784A219-4957-4637-8997-107E0C39416C}" type="pres">
      <dgm:prSet presAssocID="{E415AE46-6CB6-4CD4-8B64-0090FD5A24B5}"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ce"/>
        </a:ext>
      </dgm:extLst>
    </dgm:pt>
    <dgm:pt modelId="{710F05BC-54F6-41A6-9864-8F7B37674AB8}" type="pres">
      <dgm:prSet presAssocID="{E415AE46-6CB6-4CD4-8B64-0090FD5A24B5}" presName="spaceRect" presStyleCnt="0"/>
      <dgm:spPr/>
    </dgm:pt>
    <dgm:pt modelId="{C2327919-8864-45CF-B860-A82549909B91}" type="pres">
      <dgm:prSet presAssocID="{E415AE46-6CB6-4CD4-8B64-0090FD5A24B5}" presName="textRect" presStyleLbl="revTx" presStyleIdx="3" presStyleCnt="4">
        <dgm:presLayoutVars>
          <dgm:chMax val="1"/>
          <dgm:chPref val="1"/>
        </dgm:presLayoutVars>
      </dgm:prSet>
      <dgm:spPr/>
    </dgm:pt>
  </dgm:ptLst>
  <dgm:cxnLst>
    <dgm:cxn modelId="{EDB8640A-07CB-4A7D-A19F-62FB749C7B95}" type="presOf" srcId="{D02D3256-E198-4AE7-8008-2E4C0EA96AA5}" destId="{B37C6560-CCCA-408B-9B41-0C38DA3B4911}" srcOrd="0" destOrd="0" presId="urn:microsoft.com/office/officeart/2018/2/layout/IconCircleList"/>
    <dgm:cxn modelId="{415EBE26-64A4-4767-B0F7-926A7E4EC26E}" srcId="{18A36F1F-AA5F-41B8-9379-79D0E05347F7}" destId="{E415AE46-6CB6-4CD4-8B64-0090FD5A24B5}" srcOrd="3" destOrd="0" parTransId="{E4E2970D-1BBD-4F09-95E1-2F13851FC2ED}" sibTransId="{31949312-89E4-43A2-937A-96CAEA9ED1DB}"/>
    <dgm:cxn modelId="{ECD12A27-D93E-4B23-8455-7CC0AC578E1E}" type="presOf" srcId="{30BC1AC4-A3C3-424A-AF1C-0C857F3C93BF}" destId="{68D55DCD-5D1A-4AEF-BEC8-894238E47305}" srcOrd="0" destOrd="0" presId="urn:microsoft.com/office/officeart/2018/2/layout/IconCircleList"/>
    <dgm:cxn modelId="{54297A37-2E44-4484-AF57-EA0221C458EC}" type="presOf" srcId="{AC5F7D19-13E2-4D75-8DBE-7063E88B3951}" destId="{B4DEFD37-FA3F-4C9D-B30A-FE6B38653B36}" srcOrd="0" destOrd="0" presId="urn:microsoft.com/office/officeart/2018/2/layout/IconCircleList"/>
    <dgm:cxn modelId="{61AE9F43-7A01-42FB-8146-066806EA2521}" type="presOf" srcId="{593C6E9F-6ECF-4B04-9C5A-24127D4000E9}" destId="{1D384706-2B99-4056-B4EF-831BC2654A82}" srcOrd="0" destOrd="0" presId="urn:microsoft.com/office/officeart/2018/2/layout/IconCircleList"/>
    <dgm:cxn modelId="{7680F768-1D91-4C78-9BF0-7DC720F64890}" type="presOf" srcId="{38DA167D-15F5-45CE-A7C2-25DB298E65AC}" destId="{AC92285F-610D-4413-8CE0-BBC959E33855}" srcOrd="0" destOrd="0" presId="urn:microsoft.com/office/officeart/2018/2/layout/IconCircleList"/>
    <dgm:cxn modelId="{30632C69-9BF3-4D17-BE7F-7BFA18E42B16}" srcId="{18A36F1F-AA5F-41B8-9379-79D0E05347F7}" destId="{646F471B-3B15-4157-B186-AB1ECC21D7C5}" srcOrd="2" destOrd="0" parTransId="{FDE8DED6-9395-42FD-A5A3-2CDFD0DE5A91}" sibTransId="{AC5F7D19-13E2-4D75-8DBE-7063E88B3951}"/>
    <dgm:cxn modelId="{1B167A7B-AAA9-4D09-B245-1187F926DB20}" type="presOf" srcId="{646F471B-3B15-4157-B186-AB1ECC21D7C5}" destId="{8C1A3674-121C-45E9-A4D4-A8E29B17EB12}" srcOrd="0" destOrd="0" presId="urn:microsoft.com/office/officeart/2018/2/layout/IconCircleList"/>
    <dgm:cxn modelId="{FB10CA95-E1C9-4DF0-A6AB-4ACA4C9A335C}" srcId="{18A36F1F-AA5F-41B8-9379-79D0E05347F7}" destId="{593C6E9F-6ECF-4B04-9C5A-24127D4000E9}" srcOrd="1" destOrd="0" parTransId="{C3EF63C3-4162-45AF-9B73-C2F28F8C34FC}" sibTransId="{38DA167D-15F5-45CE-A7C2-25DB298E65AC}"/>
    <dgm:cxn modelId="{B8E1C0F6-E57D-4223-9C37-C80E3E6F9760}" type="presOf" srcId="{18A36F1F-AA5F-41B8-9379-79D0E05347F7}" destId="{C0D56A50-39DA-4438-BBEC-E66EAE9D231D}" srcOrd="0" destOrd="0" presId="urn:microsoft.com/office/officeart/2018/2/layout/IconCircleList"/>
    <dgm:cxn modelId="{B01A26FE-0694-4FE3-8B88-53D8B0319FDB}" type="presOf" srcId="{E415AE46-6CB6-4CD4-8B64-0090FD5A24B5}" destId="{C2327919-8864-45CF-B860-A82549909B91}" srcOrd="0" destOrd="0" presId="urn:microsoft.com/office/officeart/2018/2/layout/IconCircleList"/>
    <dgm:cxn modelId="{697D64FE-DD4B-41DF-8527-8A62510DF76E}" srcId="{18A36F1F-AA5F-41B8-9379-79D0E05347F7}" destId="{30BC1AC4-A3C3-424A-AF1C-0C857F3C93BF}" srcOrd="0" destOrd="0" parTransId="{DACD985A-5D90-4BD9-A654-ECC645874E4A}" sibTransId="{D02D3256-E198-4AE7-8008-2E4C0EA96AA5}"/>
    <dgm:cxn modelId="{E7A37C31-DD24-47FC-8756-192B026E946A}" type="presParOf" srcId="{C0D56A50-39DA-4438-BBEC-E66EAE9D231D}" destId="{5D263CBC-0B62-493F-B707-A4B4FD476D88}" srcOrd="0" destOrd="0" presId="urn:microsoft.com/office/officeart/2018/2/layout/IconCircleList"/>
    <dgm:cxn modelId="{0AC9AF76-00A0-467B-9A0C-A0A46E35FD31}" type="presParOf" srcId="{5D263CBC-0B62-493F-B707-A4B4FD476D88}" destId="{1D4A27FF-988C-427D-A0A7-1854DFE41DA1}" srcOrd="0" destOrd="0" presId="urn:microsoft.com/office/officeart/2018/2/layout/IconCircleList"/>
    <dgm:cxn modelId="{BEB2613A-E008-49D5-99ED-06A69F12F2E2}" type="presParOf" srcId="{1D4A27FF-988C-427D-A0A7-1854DFE41DA1}" destId="{92AA7A28-3901-4DD3-9592-2608EF4AB1AA}" srcOrd="0" destOrd="0" presId="urn:microsoft.com/office/officeart/2018/2/layout/IconCircleList"/>
    <dgm:cxn modelId="{BF973522-9063-4969-9BC8-D797FEF0B888}" type="presParOf" srcId="{1D4A27FF-988C-427D-A0A7-1854DFE41DA1}" destId="{6576B087-FD25-4FA5-B2EA-DEF328B53DEB}" srcOrd="1" destOrd="0" presId="urn:microsoft.com/office/officeart/2018/2/layout/IconCircleList"/>
    <dgm:cxn modelId="{B9582B02-FBBF-413E-8230-4A9AB313B935}" type="presParOf" srcId="{1D4A27FF-988C-427D-A0A7-1854DFE41DA1}" destId="{1A8A9A76-4397-4899-AD04-3C0A9DC68793}" srcOrd="2" destOrd="0" presId="urn:microsoft.com/office/officeart/2018/2/layout/IconCircleList"/>
    <dgm:cxn modelId="{98FD176B-2712-4D2E-8D50-200AC13D8725}" type="presParOf" srcId="{1D4A27FF-988C-427D-A0A7-1854DFE41DA1}" destId="{68D55DCD-5D1A-4AEF-BEC8-894238E47305}" srcOrd="3" destOrd="0" presId="urn:microsoft.com/office/officeart/2018/2/layout/IconCircleList"/>
    <dgm:cxn modelId="{AD4DE00B-BAA5-47CF-BF23-71D7F208A09D}" type="presParOf" srcId="{5D263CBC-0B62-493F-B707-A4B4FD476D88}" destId="{B37C6560-CCCA-408B-9B41-0C38DA3B4911}" srcOrd="1" destOrd="0" presId="urn:microsoft.com/office/officeart/2018/2/layout/IconCircleList"/>
    <dgm:cxn modelId="{6A89F5C4-6FA7-4952-8892-CD7C1ADD16B1}" type="presParOf" srcId="{5D263CBC-0B62-493F-B707-A4B4FD476D88}" destId="{F27D384D-3D15-4FE0-81E3-1CEF87980613}" srcOrd="2" destOrd="0" presId="urn:microsoft.com/office/officeart/2018/2/layout/IconCircleList"/>
    <dgm:cxn modelId="{ECDCC21F-2932-42ED-B18B-15ADBB25F1A4}" type="presParOf" srcId="{F27D384D-3D15-4FE0-81E3-1CEF87980613}" destId="{6170CDE1-6565-475D-81FD-5B15A5D49104}" srcOrd="0" destOrd="0" presId="urn:microsoft.com/office/officeart/2018/2/layout/IconCircleList"/>
    <dgm:cxn modelId="{34FA9728-FAF9-461D-9758-456E37D018B4}" type="presParOf" srcId="{F27D384D-3D15-4FE0-81E3-1CEF87980613}" destId="{9E67D572-B0C5-42FA-9F33-558DEA4D5C8E}" srcOrd="1" destOrd="0" presId="urn:microsoft.com/office/officeart/2018/2/layout/IconCircleList"/>
    <dgm:cxn modelId="{40606B87-2CED-48A2-B2B7-802365728929}" type="presParOf" srcId="{F27D384D-3D15-4FE0-81E3-1CEF87980613}" destId="{5290C136-77DF-4EA9-AB59-7F4C37421A15}" srcOrd="2" destOrd="0" presId="urn:microsoft.com/office/officeart/2018/2/layout/IconCircleList"/>
    <dgm:cxn modelId="{A00542F3-C4D2-4875-B1FE-376144316CED}" type="presParOf" srcId="{F27D384D-3D15-4FE0-81E3-1CEF87980613}" destId="{1D384706-2B99-4056-B4EF-831BC2654A82}" srcOrd="3" destOrd="0" presId="urn:microsoft.com/office/officeart/2018/2/layout/IconCircleList"/>
    <dgm:cxn modelId="{552BE581-B2C9-4BAF-94C9-2C4F397A9876}" type="presParOf" srcId="{5D263CBC-0B62-493F-B707-A4B4FD476D88}" destId="{AC92285F-610D-4413-8CE0-BBC959E33855}" srcOrd="3" destOrd="0" presId="urn:microsoft.com/office/officeart/2018/2/layout/IconCircleList"/>
    <dgm:cxn modelId="{017092E0-4670-439B-AA00-7D4E86B6709C}" type="presParOf" srcId="{5D263CBC-0B62-493F-B707-A4B4FD476D88}" destId="{596A1FDE-723A-4FF2-BFB3-FF5A10B61EE1}" srcOrd="4" destOrd="0" presId="urn:microsoft.com/office/officeart/2018/2/layout/IconCircleList"/>
    <dgm:cxn modelId="{B1A60A14-63B7-47BD-A3C4-63E432E388D2}" type="presParOf" srcId="{596A1FDE-723A-4FF2-BFB3-FF5A10B61EE1}" destId="{DF9B3D0C-0BEC-4E76-B19E-867AA5B85A62}" srcOrd="0" destOrd="0" presId="urn:microsoft.com/office/officeart/2018/2/layout/IconCircleList"/>
    <dgm:cxn modelId="{469CAD99-3421-423F-9F92-B1582C8FF526}" type="presParOf" srcId="{596A1FDE-723A-4FF2-BFB3-FF5A10B61EE1}" destId="{BFEC673E-A1E1-46C2-A78C-A4BE9735C3E1}" srcOrd="1" destOrd="0" presId="urn:microsoft.com/office/officeart/2018/2/layout/IconCircleList"/>
    <dgm:cxn modelId="{00FC2F01-7F50-40D5-8E22-A44B17F27DFE}" type="presParOf" srcId="{596A1FDE-723A-4FF2-BFB3-FF5A10B61EE1}" destId="{212E5ECA-8F09-4711-9A21-F3B74BB7518E}" srcOrd="2" destOrd="0" presId="urn:microsoft.com/office/officeart/2018/2/layout/IconCircleList"/>
    <dgm:cxn modelId="{B45852B4-B279-4AB2-8806-F0A20DFF8DC8}" type="presParOf" srcId="{596A1FDE-723A-4FF2-BFB3-FF5A10B61EE1}" destId="{8C1A3674-121C-45E9-A4D4-A8E29B17EB12}" srcOrd="3" destOrd="0" presId="urn:microsoft.com/office/officeart/2018/2/layout/IconCircleList"/>
    <dgm:cxn modelId="{591A64E4-3845-4781-A58E-5AE04ACBBF9B}" type="presParOf" srcId="{5D263CBC-0B62-493F-B707-A4B4FD476D88}" destId="{B4DEFD37-FA3F-4C9D-B30A-FE6B38653B36}" srcOrd="5" destOrd="0" presId="urn:microsoft.com/office/officeart/2018/2/layout/IconCircleList"/>
    <dgm:cxn modelId="{FADF6F24-E37F-4A62-865A-304C87AFB195}" type="presParOf" srcId="{5D263CBC-0B62-493F-B707-A4B4FD476D88}" destId="{AE0D266F-195B-464D-BC7B-16A0623879A5}" srcOrd="6" destOrd="0" presId="urn:microsoft.com/office/officeart/2018/2/layout/IconCircleList"/>
    <dgm:cxn modelId="{D7543BC3-ABCB-4886-80E3-9D9E596F2BAD}" type="presParOf" srcId="{AE0D266F-195B-464D-BC7B-16A0623879A5}" destId="{EE3020D6-DA72-41D9-A62F-9D636399363E}" srcOrd="0" destOrd="0" presId="urn:microsoft.com/office/officeart/2018/2/layout/IconCircleList"/>
    <dgm:cxn modelId="{E841B1F5-31CD-4B0A-B35B-CF13CEE92AD2}" type="presParOf" srcId="{AE0D266F-195B-464D-BC7B-16A0623879A5}" destId="{8784A219-4957-4637-8997-107E0C39416C}" srcOrd="1" destOrd="0" presId="urn:microsoft.com/office/officeart/2018/2/layout/IconCircleList"/>
    <dgm:cxn modelId="{EC5F00DA-ACAF-4E9D-B110-40ACB92F4065}" type="presParOf" srcId="{AE0D266F-195B-464D-BC7B-16A0623879A5}" destId="{710F05BC-54F6-41A6-9864-8F7B37674AB8}" srcOrd="2" destOrd="0" presId="urn:microsoft.com/office/officeart/2018/2/layout/IconCircleList"/>
    <dgm:cxn modelId="{A9491146-BD12-4B18-A235-CE3A21351AD2}" type="presParOf" srcId="{AE0D266F-195B-464D-BC7B-16A0623879A5}" destId="{C2327919-8864-45CF-B860-A82549909B91}"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4A6336-D896-4BB1-8E4B-A50ECF6EC850}"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IN"/>
        </a:p>
      </dgm:t>
    </dgm:pt>
    <dgm:pt modelId="{B7877ECD-4508-4647-B6D3-9AB85EE0F9D1}">
      <dgm:prSet phldrT="[Text]" custT="1"/>
      <dgm:spPr/>
      <dgm:t>
        <a:bodyPr/>
        <a:lstStyle/>
        <a:p>
          <a:r>
            <a:rPr lang="en-GB" sz="2400" dirty="0"/>
            <a:t>The problem has been compounded by digital accessibility and the cost-of-living crisis</a:t>
          </a:r>
          <a:endParaRPr lang="en-IN" sz="2400" dirty="0"/>
        </a:p>
      </dgm:t>
    </dgm:pt>
    <dgm:pt modelId="{481B4211-CCC8-47F0-BB33-670E507A9A24}" type="parTrans" cxnId="{F24597BE-1B28-4958-893F-700C74C943C0}">
      <dgm:prSet/>
      <dgm:spPr/>
      <dgm:t>
        <a:bodyPr/>
        <a:lstStyle/>
        <a:p>
          <a:endParaRPr lang="en-IN"/>
        </a:p>
      </dgm:t>
    </dgm:pt>
    <dgm:pt modelId="{F1233879-71D9-438F-9D54-18AE981D1087}" type="sibTrans" cxnId="{F24597BE-1B28-4958-893F-700C74C943C0}">
      <dgm:prSet/>
      <dgm:spPr/>
      <dgm:t>
        <a:bodyPr/>
        <a:lstStyle/>
        <a:p>
          <a:endParaRPr lang="en-IN"/>
        </a:p>
      </dgm:t>
    </dgm:pt>
    <dgm:pt modelId="{78171BDC-2092-4CE5-A875-1C5D5F579B58}">
      <dgm:prSet custT="1"/>
      <dgm:spPr/>
      <dgm:t>
        <a:bodyPr/>
        <a:lstStyle/>
        <a:p>
          <a:r>
            <a:rPr lang="en-GB" sz="2400" dirty="0"/>
            <a:t>It turns students to online betting and generates a passive income</a:t>
          </a:r>
          <a:endParaRPr lang="en-IN" sz="2400" dirty="0"/>
        </a:p>
      </dgm:t>
    </dgm:pt>
    <dgm:pt modelId="{4B50E9E4-32D8-468E-99B8-A7DEE391653F}" type="parTrans" cxnId="{2A49D51F-6BB1-482C-BC22-37EA3F909D63}">
      <dgm:prSet/>
      <dgm:spPr/>
      <dgm:t>
        <a:bodyPr/>
        <a:lstStyle/>
        <a:p>
          <a:endParaRPr lang="en-IN"/>
        </a:p>
      </dgm:t>
    </dgm:pt>
    <dgm:pt modelId="{900E8195-B491-486D-B6BB-3CAD232CA821}" type="sibTrans" cxnId="{2A49D51F-6BB1-482C-BC22-37EA3F909D63}">
      <dgm:prSet/>
      <dgm:spPr/>
      <dgm:t>
        <a:bodyPr/>
        <a:lstStyle/>
        <a:p>
          <a:endParaRPr lang="en-IN"/>
        </a:p>
      </dgm:t>
    </dgm:pt>
    <dgm:pt modelId="{6A154FD9-4FBD-4435-A07A-FCEA6607DC3B}">
      <dgm:prSet custT="1"/>
      <dgm:spPr/>
      <dgm:t>
        <a:bodyPr/>
        <a:lstStyle/>
        <a:p>
          <a:r>
            <a:rPr lang="en-GB" sz="2400" dirty="0"/>
            <a:t>A failure to intervene in this problem can result in severe consequences</a:t>
          </a:r>
          <a:endParaRPr lang="en-IN" sz="2400" dirty="0"/>
        </a:p>
      </dgm:t>
    </dgm:pt>
    <dgm:pt modelId="{D020053E-C0E3-497D-A9BB-27401C3F68FD}" type="parTrans" cxnId="{3E33E5C8-E87E-4041-A792-21496C617A9C}">
      <dgm:prSet/>
      <dgm:spPr/>
      <dgm:t>
        <a:bodyPr/>
        <a:lstStyle/>
        <a:p>
          <a:endParaRPr lang="en-IN"/>
        </a:p>
      </dgm:t>
    </dgm:pt>
    <dgm:pt modelId="{50CAC24E-455A-4331-A006-77C52DF86E0E}" type="sibTrans" cxnId="{3E33E5C8-E87E-4041-A792-21496C617A9C}">
      <dgm:prSet/>
      <dgm:spPr/>
      <dgm:t>
        <a:bodyPr/>
        <a:lstStyle/>
        <a:p>
          <a:endParaRPr lang="en-IN"/>
        </a:p>
      </dgm:t>
    </dgm:pt>
    <dgm:pt modelId="{831EFB1E-20A4-47E3-A34F-7A137FBCE523}" type="pres">
      <dgm:prSet presAssocID="{774A6336-D896-4BB1-8E4B-A50ECF6EC850}" presName="linear" presStyleCnt="0">
        <dgm:presLayoutVars>
          <dgm:dir/>
          <dgm:animLvl val="lvl"/>
          <dgm:resizeHandles val="exact"/>
        </dgm:presLayoutVars>
      </dgm:prSet>
      <dgm:spPr/>
    </dgm:pt>
    <dgm:pt modelId="{73983CF8-6E55-4287-B73B-101F32136A79}" type="pres">
      <dgm:prSet presAssocID="{B7877ECD-4508-4647-B6D3-9AB85EE0F9D1}" presName="parentLin" presStyleCnt="0"/>
      <dgm:spPr/>
    </dgm:pt>
    <dgm:pt modelId="{DD0DB31B-4AC4-417F-91F5-DFE8EC72743C}" type="pres">
      <dgm:prSet presAssocID="{B7877ECD-4508-4647-B6D3-9AB85EE0F9D1}" presName="parentLeftMargin" presStyleLbl="node1" presStyleIdx="0" presStyleCnt="3"/>
      <dgm:spPr/>
    </dgm:pt>
    <dgm:pt modelId="{2F38D90B-0A8F-4FFF-9710-6BB666470327}" type="pres">
      <dgm:prSet presAssocID="{B7877ECD-4508-4647-B6D3-9AB85EE0F9D1}" presName="parentText" presStyleLbl="node1" presStyleIdx="0" presStyleCnt="3">
        <dgm:presLayoutVars>
          <dgm:chMax val="0"/>
          <dgm:bulletEnabled val="1"/>
        </dgm:presLayoutVars>
      </dgm:prSet>
      <dgm:spPr/>
    </dgm:pt>
    <dgm:pt modelId="{1A8E4B38-A02C-4028-A81F-026458A90C5E}" type="pres">
      <dgm:prSet presAssocID="{B7877ECD-4508-4647-B6D3-9AB85EE0F9D1}" presName="negativeSpace" presStyleCnt="0"/>
      <dgm:spPr/>
    </dgm:pt>
    <dgm:pt modelId="{191C4033-5F1A-4B4B-86AB-3D0ECA395477}" type="pres">
      <dgm:prSet presAssocID="{B7877ECD-4508-4647-B6D3-9AB85EE0F9D1}" presName="childText" presStyleLbl="conFgAcc1" presStyleIdx="0" presStyleCnt="3">
        <dgm:presLayoutVars>
          <dgm:bulletEnabled val="1"/>
        </dgm:presLayoutVars>
      </dgm:prSet>
      <dgm:spPr/>
    </dgm:pt>
    <dgm:pt modelId="{72D74D81-7AB4-4066-A100-8CBF9B3BE6D2}" type="pres">
      <dgm:prSet presAssocID="{F1233879-71D9-438F-9D54-18AE981D1087}" presName="spaceBetweenRectangles" presStyleCnt="0"/>
      <dgm:spPr/>
    </dgm:pt>
    <dgm:pt modelId="{21A30876-23C6-4340-9A2A-EE3B31AB2D11}" type="pres">
      <dgm:prSet presAssocID="{78171BDC-2092-4CE5-A875-1C5D5F579B58}" presName="parentLin" presStyleCnt="0"/>
      <dgm:spPr/>
    </dgm:pt>
    <dgm:pt modelId="{C33DA150-79CD-4E48-A3E2-773BFC723EEC}" type="pres">
      <dgm:prSet presAssocID="{78171BDC-2092-4CE5-A875-1C5D5F579B58}" presName="parentLeftMargin" presStyleLbl="node1" presStyleIdx="0" presStyleCnt="3"/>
      <dgm:spPr/>
    </dgm:pt>
    <dgm:pt modelId="{DC5B77BF-37B8-4159-9353-09CD54137DC0}" type="pres">
      <dgm:prSet presAssocID="{78171BDC-2092-4CE5-A875-1C5D5F579B58}" presName="parentText" presStyleLbl="node1" presStyleIdx="1" presStyleCnt="3">
        <dgm:presLayoutVars>
          <dgm:chMax val="0"/>
          <dgm:bulletEnabled val="1"/>
        </dgm:presLayoutVars>
      </dgm:prSet>
      <dgm:spPr/>
    </dgm:pt>
    <dgm:pt modelId="{ADE997DE-E755-4B5E-9998-AA9FD16C407A}" type="pres">
      <dgm:prSet presAssocID="{78171BDC-2092-4CE5-A875-1C5D5F579B58}" presName="negativeSpace" presStyleCnt="0"/>
      <dgm:spPr/>
    </dgm:pt>
    <dgm:pt modelId="{1400F8D9-69FD-47E9-8B6B-7E781AE461BC}" type="pres">
      <dgm:prSet presAssocID="{78171BDC-2092-4CE5-A875-1C5D5F579B58}" presName="childText" presStyleLbl="conFgAcc1" presStyleIdx="1" presStyleCnt="3">
        <dgm:presLayoutVars>
          <dgm:bulletEnabled val="1"/>
        </dgm:presLayoutVars>
      </dgm:prSet>
      <dgm:spPr/>
    </dgm:pt>
    <dgm:pt modelId="{C2BFAC27-62DD-4F48-9BF6-3EC912BE6B8A}" type="pres">
      <dgm:prSet presAssocID="{900E8195-B491-486D-B6BB-3CAD232CA821}" presName="spaceBetweenRectangles" presStyleCnt="0"/>
      <dgm:spPr/>
    </dgm:pt>
    <dgm:pt modelId="{765AFD4E-0139-49B3-B2EC-CC1827EB4DC8}" type="pres">
      <dgm:prSet presAssocID="{6A154FD9-4FBD-4435-A07A-FCEA6607DC3B}" presName="parentLin" presStyleCnt="0"/>
      <dgm:spPr/>
    </dgm:pt>
    <dgm:pt modelId="{4446D0DE-7E47-46D6-82FF-0B2DBAC3318D}" type="pres">
      <dgm:prSet presAssocID="{6A154FD9-4FBD-4435-A07A-FCEA6607DC3B}" presName="parentLeftMargin" presStyleLbl="node1" presStyleIdx="1" presStyleCnt="3"/>
      <dgm:spPr/>
    </dgm:pt>
    <dgm:pt modelId="{5045F9BD-2418-44C0-BE15-F8BDF686D644}" type="pres">
      <dgm:prSet presAssocID="{6A154FD9-4FBD-4435-A07A-FCEA6607DC3B}" presName="parentText" presStyleLbl="node1" presStyleIdx="2" presStyleCnt="3">
        <dgm:presLayoutVars>
          <dgm:chMax val="0"/>
          <dgm:bulletEnabled val="1"/>
        </dgm:presLayoutVars>
      </dgm:prSet>
      <dgm:spPr/>
    </dgm:pt>
    <dgm:pt modelId="{A24D4E45-0BCD-48F0-8B55-4B05AA0FBFB5}" type="pres">
      <dgm:prSet presAssocID="{6A154FD9-4FBD-4435-A07A-FCEA6607DC3B}" presName="negativeSpace" presStyleCnt="0"/>
      <dgm:spPr/>
    </dgm:pt>
    <dgm:pt modelId="{37FB4E1A-F924-4D42-A649-8E800A6F6F77}" type="pres">
      <dgm:prSet presAssocID="{6A154FD9-4FBD-4435-A07A-FCEA6607DC3B}" presName="childText" presStyleLbl="conFgAcc1" presStyleIdx="2" presStyleCnt="3">
        <dgm:presLayoutVars>
          <dgm:bulletEnabled val="1"/>
        </dgm:presLayoutVars>
      </dgm:prSet>
      <dgm:spPr/>
    </dgm:pt>
  </dgm:ptLst>
  <dgm:cxnLst>
    <dgm:cxn modelId="{2A49D51F-6BB1-482C-BC22-37EA3F909D63}" srcId="{774A6336-D896-4BB1-8E4B-A50ECF6EC850}" destId="{78171BDC-2092-4CE5-A875-1C5D5F579B58}" srcOrd="1" destOrd="0" parTransId="{4B50E9E4-32D8-468E-99B8-A7DEE391653F}" sibTransId="{900E8195-B491-486D-B6BB-3CAD232CA821}"/>
    <dgm:cxn modelId="{6E6A102D-75EA-4442-BC5C-9DC06098D3C5}" type="presOf" srcId="{6A154FD9-4FBD-4435-A07A-FCEA6607DC3B}" destId="{4446D0DE-7E47-46D6-82FF-0B2DBAC3318D}" srcOrd="0" destOrd="0" presId="urn:microsoft.com/office/officeart/2005/8/layout/list1"/>
    <dgm:cxn modelId="{66231D45-7E64-44EA-86C5-4ADAD8E470EB}" type="presOf" srcId="{774A6336-D896-4BB1-8E4B-A50ECF6EC850}" destId="{831EFB1E-20A4-47E3-A34F-7A137FBCE523}" srcOrd="0" destOrd="0" presId="urn:microsoft.com/office/officeart/2005/8/layout/list1"/>
    <dgm:cxn modelId="{3A9DD390-F438-443C-8589-2F87B7F6D54A}" type="presOf" srcId="{78171BDC-2092-4CE5-A875-1C5D5F579B58}" destId="{DC5B77BF-37B8-4159-9353-09CD54137DC0}" srcOrd="1" destOrd="0" presId="urn:microsoft.com/office/officeart/2005/8/layout/list1"/>
    <dgm:cxn modelId="{F24597BE-1B28-4958-893F-700C74C943C0}" srcId="{774A6336-D896-4BB1-8E4B-A50ECF6EC850}" destId="{B7877ECD-4508-4647-B6D3-9AB85EE0F9D1}" srcOrd="0" destOrd="0" parTransId="{481B4211-CCC8-47F0-BB33-670E507A9A24}" sibTransId="{F1233879-71D9-438F-9D54-18AE981D1087}"/>
    <dgm:cxn modelId="{008FEFBF-848E-4F86-9D49-A60A7BEF0F85}" type="presOf" srcId="{78171BDC-2092-4CE5-A875-1C5D5F579B58}" destId="{C33DA150-79CD-4E48-A3E2-773BFC723EEC}" srcOrd="0" destOrd="0" presId="urn:microsoft.com/office/officeart/2005/8/layout/list1"/>
    <dgm:cxn modelId="{3E33E5C8-E87E-4041-A792-21496C617A9C}" srcId="{774A6336-D896-4BB1-8E4B-A50ECF6EC850}" destId="{6A154FD9-4FBD-4435-A07A-FCEA6607DC3B}" srcOrd="2" destOrd="0" parTransId="{D020053E-C0E3-497D-A9BB-27401C3F68FD}" sibTransId="{50CAC24E-455A-4331-A006-77C52DF86E0E}"/>
    <dgm:cxn modelId="{73431AEE-ADB5-4AD3-8066-55BA4429B9C1}" type="presOf" srcId="{B7877ECD-4508-4647-B6D3-9AB85EE0F9D1}" destId="{2F38D90B-0A8F-4FFF-9710-6BB666470327}" srcOrd="1" destOrd="0" presId="urn:microsoft.com/office/officeart/2005/8/layout/list1"/>
    <dgm:cxn modelId="{9CD658F1-36A9-46F2-AAD7-36865C759D47}" type="presOf" srcId="{B7877ECD-4508-4647-B6D3-9AB85EE0F9D1}" destId="{DD0DB31B-4AC4-417F-91F5-DFE8EC72743C}" srcOrd="0" destOrd="0" presId="urn:microsoft.com/office/officeart/2005/8/layout/list1"/>
    <dgm:cxn modelId="{4CD82EFE-E4D9-4C1A-9AA2-CBBF1F58EF3E}" type="presOf" srcId="{6A154FD9-4FBD-4435-A07A-FCEA6607DC3B}" destId="{5045F9BD-2418-44C0-BE15-F8BDF686D644}" srcOrd="1" destOrd="0" presId="urn:microsoft.com/office/officeart/2005/8/layout/list1"/>
    <dgm:cxn modelId="{828760F7-77C0-4FE4-84A1-F9186F54AB09}" type="presParOf" srcId="{831EFB1E-20A4-47E3-A34F-7A137FBCE523}" destId="{73983CF8-6E55-4287-B73B-101F32136A79}" srcOrd="0" destOrd="0" presId="urn:microsoft.com/office/officeart/2005/8/layout/list1"/>
    <dgm:cxn modelId="{CEABD500-8777-48E3-A500-EE7E03930A5C}" type="presParOf" srcId="{73983CF8-6E55-4287-B73B-101F32136A79}" destId="{DD0DB31B-4AC4-417F-91F5-DFE8EC72743C}" srcOrd="0" destOrd="0" presId="urn:microsoft.com/office/officeart/2005/8/layout/list1"/>
    <dgm:cxn modelId="{DC8B72A4-A908-4382-BB50-A487869DCCC6}" type="presParOf" srcId="{73983CF8-6E55-4287-B73B-101F32136A79}" destId="{2F38D90B-0A8F-4FFF-9710-6BB666470327}" srcOrd="1" destOrd="0" presId="urn:microsoft.com/office/officeart/2005/8/layout/list1"/>
    <dgm:cxn modelId="{E6C48DEF-3473-459E-9504-287311D528C3}" type="presParOf" srcId="{831EFB1E-20A4-47E3-A34F-7A137FBCE523}" destId="{1A8E4B38-A02C-4028-A81F-026458A90C5E}" srcOrd="1" destOrd="0" presId="urn:microsoft.com/office/officeart/2005/8/layout/list1"/>
    <dgm:cxn modelId="{446D1C2A-F15F-4F11-A962-639BB62DD776}" type="presParOf" srcId="{831EFB1E-20A4-47E3-A34F-7A137FBCE523}" destId="{191C4033-5F1A-4B4B-86AB-3D0ECA395477}" srcOrd="2" destOrd="0" presId="urn:microsoft.com/office/officeart/2005/8/layout/list1"/>
    <dgm:cxn modelId="{E348C26C-CC6A-4AC4-96FA-CBDB94B0D7B9}" type="presParOf" srcId="{831EFB1E-20A4-47E3-A34F-7A137FBCE523}" destId="{72D74D81-7AB4-4066-A100-8CBF9B3BE6D2}" srcOrd="3" destOrd="0" presId="urn:microsoft.com/office/officeart/2005/8/layout/list1"/>
    <dgm:cxn modelId="{AE2CF3DA-A559-4A38-918C-3E3DC5A18028}" type="presParOf" srcId="{831EFB1E-20A4-47E3-A34F-7A137FBCE523}" destId="{21A30876-23C6-4340-9A2A-EE3B31AB2D11}" srcOrd="4" destOrd="0" presId="urn:microsoft.com/office/officeart/2005/8/layout/list1"/>
    <dgm:cxn modelId="{93EE8602-8CF2-48A7-8A02-AC78EC8A7A62}" type="presParOf" srcId="{21A30876-23C6-4340-9A2A-EE3B31AB2D11}" destId="{C33DA150-79CD-4E48-A3E2-773BFC723EEC}" srcOrd="0" destOrd="0" presId="urn:microsoft.com/office/officeart/2005/8/layout/list1"/>
    <dgm:cxn modelId="{A748836A-FEF2-4431-B372-4070FB3B13B3}" type="presParOf" srcId="{21A30876-23C6-4340-9A2A-EE3B31AB2D11}" destId="{DC5B77BF-37B8-4159-9353-09CD54137DC0}" srcOrd="1" destOrd="0" presId="urn:microsoft.com/office/officeart/2005/8/layout/list1"/>
    <dgm:cxn modelId="{3770607A-0A69-497E-A3C0-009DDDE66DF1}" type="presParOf" srcId="{831EFB1E-20A4-47E3-A34F-7A137FBCE523}" destId="{ADE997DE-E755-4B5E-9998-AA9FD16C407A}" srcOrd="5" destOrd="0" presId="urn:microsoft.com/office/officeart/2005/8/layout/list1"/>
    <dgm:cxn modelId="{812323A4-E89D-4314-A380-5464B601AD3C}" type="presParOf" srcId="{831EFB1E-20A4-47E3-A34F-7A137FBCE523}" destId="{1400F8D9-69FD-47E9-8B6B-7E781AE461BC}" srcOrd="6" destOrd="0" presId="urn:microsoft.com/office/officeart/2005/8/layout/list1"/>
    <dgm:cxn modelId="{8E2FC1AF-61BD-44E2-BB62-2D7BB6E996C4}" type="presParOf" srcId="{831EFB1E-20A4-47E3-A34F-7A137FBCE523}" destId="{C2BFAC27-62DD-4F48-9BF6-3EC912BE6B8A}" srcOrd="7" destOrd="0" presId="urn:microsoft.com/office/officeart/2005/8/layout/list1"/>
    <dgm:cxn modelId="{094528BB-841D-4700-A9E6-4174E20A3347}" type="presParOf" srcId="{831EFB1E-20A4-47E3-A34F-7A137FBCE523}" destId="{765AFD4E-0139-49B3-B2EC-CC1827EB4DC8}" srcOrd="8" destOrd="0" presId="urn:microsoft.com/office/officeart/2005/8/layout/list1"/>
    <dgm:cxn modelId="{2D5FF037-39A6-4178-B9D2-B472A1378506}" type="presParOf" srcId="{765AFD4E-0139-49B3-B2EC-CC1827EB4DC8}" destId="{4446D0DE-7E47-46D6-82FF-0B2DBAC3318D}" srcOrd="0" destOrd="0" presId="urn:microsoft.com/office/officeart/2005/8/layout/list1"/>
    <dgm:cxn modelId="{1E35CD16-3E54-4F67-B2BA-4FCEBEA22F0B}" type="presParOf" srcId="{765AFD4E-0139-49B3-B2EC-CC1827EB4DC8}" destId="{5045F9BD-2418-44C0-BE15-F8BDF686D644}" srcOrd="1" destOrd="0" presId="urn:microsoft.com/office/officeart/2005/8/layout/list1"/>
    <dgm:cxn modelId="{3738B3D6-0CF7-4005-B8C4-73386C2CE97D}" type="presParOf" srcId="{831EFB1E-20A4-47E3-A34F-7A137FBCE523}" destId="{A24D4E45-0BCD-48F0-8B55-4B05AA0FBFB5}" srcOrd="9" destOrd="0" presId="urn:microsoft.com/office/officeart/2005/8/layout/list1"/>
    <dgm:cxn modelId="{D63AF8D2-27FA-45B2-B7B4-B143E8AE0640}" type="presParOf" srcId="{831EFB1E-20A4-47E3-A34F-7A137FBCE523}" destId="{37FB4E1A-F924-4D42-A649-8E800A6F6F77}"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343AF59-D0C0-4D68-8C49-7A02E8562C11}" type="doc">
      <dgm:prSet loTypeId="urn:microsoft.com/office/officeart/2005/8/layout/hProcess9" loCatId="process" qsTypeId="urn:microsoft.com/office/officeart/2005/8/quickstyle/simple1" qsCatId="simple" csTypeId="urn:microsoft.com/office/officeart/2005/8/colors/colorful3" csCatId="colorful" phldr="1"/>
      <dgm:spPr/>
    </dgm:pt>
    <dgm:pt modelId="{E0E59FBD-B7D5-46C9-A2CE-B6FF1C2A6A1C}">
      <dgm:prSet phldrT="[Text]" custT="1"/>
      <dgm:spPr/>
      <dgm:t>
        <a:bodyPr/>
        <a:lstStyle/>
        <a:p>
          <a:r>
            <a:rPr lang="en-GB" sz="2400" b="0" i="0" u="none" strike="noStrike" cap="none" dirty="0">
              <a:effectLst/>
              <a:latin typeface="Arial"/>
              <a:ea typeface="Arial"/>
              <a:cs typeface="Arial"/>
              <a:sym typeface="Arial"/>
            </a:rPr>
            <a:t>Deep economic challenges</a:t>
          </a:r>
          <a:endParaRPr lang="en-IN" sz="2400" dirty="0"/>
        </a:p>
      </dgm:t>
    </dgm:pt>
    <dgm:pt modelId="{9BB91FF2-D7A2-4200-BAD8-FC594EFF292C}" type="parTrans" cxnId="{76BDFE0F-7929-4078-A12C-43CDCB1D9683}">
      <dgm:prSet/>
      <dgm:spPr/>
      <dgm:t>
        <a:bodyPr/>
        <a:lstStyle/>
        <a:p>
          <a:endParaRPr lang="en-IN"/>
        </a:p>
      </dgm:t>
    </dgm:pt>
    <dgm:pt modelId="{C6485B32-EC1B-46F1-919D-F39A878B24C7}" type="sibTrans" cxnId="{76BDFE0F-7929-4078-A12C-43CDCB1D9683}">
      <dgm:prSet/>
      <dgm:spPr/>
      <dgm:t>
        <a:bodyPr/>
        <a:lstStyle/>
        <a:p>
          <a:endParaRPr lang="en-IN"/>
        </a:p>
      </dgm:t>
    </dgm:pt>
    <dgm:pt modelId="{A393C280-0BCF-4A48-AF2D-E8E9BFEC8B88}">
      <dgm:prSet custT="1"/>
      <dgm:spPr/>
      <dgm:t>
        <a:bodyPr/>
        <a:lstStyle/>
        <a:p>
          <a:r>
            <a:rPr lang="en-GB" sz="2400" b="0" i="0" u="none" strike="noStrike" cap="none" dirty="0">
              <a:effectLst/>
              <a:latin typeface="Arial"/>
              <a:ea typeface="Arial"/>
              <a:cs typeface="Arial"/>
              <a:sym typeface="Arial"/>
            </a:rPr>
            <a:t>Academic disruptions</a:t>
          </a:r>
        </a:p>
      </dgm:t>
    </dgm:pt>
    <dgm:pt modelId="{F9DEF22A-5595-4006-83D0-0E74D957E69D}" type="parTrans" cxnId="{6C3500C0-C224-446F-8C10-51E67FCEDA02}">
      <dgm:prSet/>
      <dgm:spPr/>
      <dgm:t>
        <a:bodyPr/>
        <a:lstStyle/>
        <a:p>
          <a:endParaRPr lang="en-IN"/>
        </a:p>
      </dgm:t>
    </dgm:pt>
    <dgm:pt modelId="{10657458-6658-402C-9F98-CBA9CAA453CD}" type="sibTrans" cxnId="{6C3500C0-C224-446F-8C10-51E67FCEDA02}">
      <dgm:prSet/>
      <dgm:spPr/>
      <dgm:t>
        <a:bodyPr/>
        <a:lstStyle/>
        <a:p>
          <a:endParaRPr lang="en-IN"/>
        </a:p>
      </dgm:t>
    </dgm:pt>
    <dgm:pt modelId="{F5B06B0A-15AE-4263-BDB4-3E32D2F33316}">
      <dgm:prSet custT="1"/>
      <dgm:spPr/>
      <dgm:t>
        <a:bodyPr/>
        <a:lstStyle/>
        <a:p>
          <a:r>
            <a:rPr lang="en-GB" sz="2400" b="0" i="0" u="none" strike="noStrike" cap="none" dirty="0">
              <a:effectLst/>
              <a:latin typeface="Arial"/>
              <a:ea typeface="Arial"/>
              <a:cs typeface="Arial"/>
              <a:sym typeface="Arial"/>
            </a:rPr>
            <a:t>Long-term behavioural addictions</a:t>
          </a:r>
        </a:p>
      </dgm:t>
    </dgm:pt>
    <dgm:pt modelId="{B2FE2934-F2F3-4523-998B-B0817FB37871}" type="parTrans" cxnId="{AC25FDD4-90FC-4808-892B-9874D66CD5B1}">
      <dgm:prSet/>
      <dgm:spPr/>
      <dgm:t>
        <a:bodyPr/>
        <a:lstStyle/>
        <a:p>
          <a:endParaRPr lang="en-IN"/>
        </a:p>
      </dgm:t>
    </dgm:pt>
    <dgm:pt modelId="{252208AE-DF81-4F33-8170-066046F2B88A}" type="sibTrans" cxnId="{AC25FDD4-90FC-4808-892B-9874D66CD5B1}">
      <dgm:prSet/>
      <dgm:spPr/>
      <dgm:t>
        <a:bodyPr/>
        <a:lstStyle/>
        <a:p>
          <a:endParaRPr lang="en-IN"/>
        </a:p>
      </dgm:t>
    </dgm:pt>
    <dgm:pt modelId="{8B1984D3-B7B4-43A8-86C0-3AC6B2ACADDA}">
      <dgm:prSet custT="1"/>
      <dgm:spPr/>
      <dgm:t>
        <a:bodyPr/>
        <a:lstStyle/>
        <a:p>
          <a:r>
            <a:rPr lang="en-GB" sz="2000" b="0" i="0" u="none" strike="noStrike" cap="none" dirty="0">
              <a:effectLst/>
              <a:latin typeface="Arial"/>
              <a:ea typeface="Arial"/>
              <a:cs typeface="Arial"/>
              <a:sym typeface="Arial"/>
            </a:rPr>
            <a:t>Severe anxiety among students</a:t>
          </a:r>
          <a:endParaRPr lang="en-IN" sz="2000" dirty="0"/>
        </a:p>
      </dgm:t>
    </dgm:pt>
    <dgm:pt modelId="{2707585B-F773-459E-BEC0-C66C5B836BA4}" type="parTrans" cxnId="{36867756-5948-414F-9A2D-ABA8B75C2C99}">
      <dgm:prSet/>
      <dgm:spPr/>
      <dgm:t>
        <a:bodyPr/>
        <a:lstStyle/>
        <a:p>
          <a:endParaRPr lang="en-IN"/>
        </a:p>
      </dgm:t>
    </dgm:pt>
    <dgm:pt modelId="{0F3204C3-B604-4D81-AADD-3EDBA192589B}" type="sibTrans" cxnId="{36867756-5948-414F-9A2D-ABA8B75C2C99}">
      <dgm:prSet/>
      <dgm:spPr/>
      <dgm:t>
        <a:bodyPr/>
        <a:lstStyle/>
        <a:p>
          <a:endParaRPr lang="en-IN"/>
        </a:p>
      </dgm:t>
    </dgm:pt>
    <dgm:pt modelId="{681C6E1F-4CC9-4A3A-8708-77E55200CF69}" type="pres">
      <dgm:prSet presAssocID="{C343AF59-D0C0-4D68-8C49-7A02E8562C11}" presName="CompostProcess" presStyleCnt="0">
        <dgm:presLayoutVars>
          <dgm:dir/>
          <dgm:resizeHandles val="exact"/>
        </dgm:presLayoutVars>
      </dgm:prSet>
      <dgm:spPr/>
    </dgm:pt>
    <dgm:pt modelId="{A4909F91-517B-4101-9D68-D0404F90810B}" type="pres">
      <dgm:prSet presAssocID="{C343AF59-D0C0-4D68-8C49-7A02E8562C11}" presName="arrow" presStyleLbl="bgShp" presStyleIdx="0" presStyleCnt="1"/>
      <dgm:spPr/>
    </dgm:pt>
    <dgm:pt modelId="{506A8B43-21DD-4C62-9391-D912342F2E4E}" type="pres">
      <dgm:prSet presAssocID="{C343AF59-D0C0-4D68-8C49-7A02E8562C11}" presName="linearProcess" presStyleCnt="0"/>
      <dgm:spPr/>
    </dgm:pt>
    <dgm:pt modelId="{AED34FA1-287F-4236-9E2D-9E41DE3810E4}" type="pres">
      <dgm:prSet presAssocID="{E0E59FBD-B7D5-46C9-A2CE-B6FF1C2A6A1C}" presName="textNode" presStyleLbl="node1" presStyleIdx="0" presStyleCnt="4">
        <dgm:presLayoutVars>
          <dgm:bulletEnabled val="1"/>
        </dgm:presLayoutVars>
      </dgm:prSet>
      <dgm:spPr/>
    </dgm:pt>
    <dgm:pt modelId="{D6A52CD0-1205-40C0-83B6-3B2DA79A4D79}" type="pres">
      <dgm:prSet presAssocID="{C6485B32-EC1B-46F1-919D-F39A878B24C7}" presName="sibTrans" presStyleCnt="0"/>
      <dgm:spPr/>
    </dgm:pt>
    <dgm:pt modelId="{E00B94B6-BD92-4668-8B6C-C39FED5A24C9}" type="pres">
      <dgm:prSet presAssocID="{A393C280-0BCF-4A48-AF2D-E8E9BFEC8B88}" presName="textNode" presStyleLbl="node1" presStyleIdx="1" presStyleCnt="4">
        <dgm:presLayoutVars>
          <dgm:bulletEnabled val="1"/>
        </dgm:presLayoutVars>
      </dgm:prSet>
      <dgm:spPr/>
    </dgm:pt>
    <dgm:pt modelId="{6D09F629-70AE-42EE-939E-80E01082BDD9}" type="pres">
      <dgm:prSet presAssocID="{10657458-6658-402C-9F98-CBA9CAA453CD}" presName="sibTrans" presStyleCnt="0"/>
      <dgm:spPr/>
    </dgm:pt>
    <dgm:pt modelId="{060A3B7F-A68B-4523-A47C-F5FAF0A4DB12}" type="pres">
      <dgm:prSet presAssocID="{F5B06B0A-15AE-4263-BDB4-3E32D2F33316}" presName="textNode" presStyleLbl="node1" presStyleIdx="2" presStyleCnt="4">
        <dgm:presLayoutVars>
          <dgm:bulletEnabled val="1"/>
        </dgm:presLayoutVars>
      </dgm:prSet>
      <dgm:spPr/>
    </dgm:pt>
    <dgm:pt modelId="{6B06ABB3-2021-4489-932B-09E555B313B6}" type="pres">
      <dgm:prSet presAssocID="{252208AE-DF81-4F33-8170-066046F2B88A}" presName="sibTrans" presStyleCnt="0"/>
      <dgm:spPr/>
    </dgm:pt>
    <dgm:pt modelId="{5475A7CA-C34E-4609-A23C-217388F2A240}" type="pres">
      <dgm:prSet presAssocID="{8B1984D3-B7B4-43A8-86C0-3AC6B2ACADDA}" presName="textNode" presStyleLbl="node1" presStyleIdx="3" presStyleCnt="4">
        <dgm:presLayoutVars>
          <dgm:bulletEnabled val="1"/>
        </dgm:presLayoutVars>
      </dgm:prSet>
      <dgm:spPr/>
    </dgm:pt>
  </dgm:ptLst>
  <dgm:cxnLst>
    <dgm:cxn modelId="{76BDFE0F-7929-4078-A12C-43CDCB1D9683}" srcId="{C343AF59-D0C0-4D68-8C49-7A02E8562C11}" destId="{E0E59FBD-B7D5-46C9-A2CE-B6FF1C2A6A1C}" srcOrd="0" destOrd="0" parTransId="{9BB91FF2-D7A2-4200-BAD8-FC594EFF292C}" sibTransId="{C6485B32-EC1B-46F1-919D-F39A878B24C7}"/>
    <dgm:cxn modelId="{258B522C-6AF5-4E2F-A151-A499A792F56D}" type="presOf" srcId="{E0E59FBD-B7D5-46C9-A2CE-B6FF1C2A6A1C}" destId="{AED34FA1-287F-4236-9E2D-9E41DE3810E4}" srcOrd="0" destOrd="0" presId="urn:microsoft.com/office/officeart/2005/8/layout/hProcess9"/>
    <dgm:cxn modelId="{3EB0946C-25FE-4267-81D3-D886AC2C3CDA}" type="presOf" srcId="{C343AF59-D0C0-4D68-8C49-7A02E8562C11}" destId="{681C6E1F-4CC9-4A3A-8708-77E55200CF69}" srcOrd="0" destOrd="0" presId="urn:microsoft.com/office/officeart/2005/8/layout/hProcess9"/>
    <dgm:cxn modelId="{1B61F372-E54C-4030-8C93-37A9BA5B1451}" type="presOf" srcId="{F5B06B0A-15AE-4263-BDB4-3E32D2F33316}" destId="{060A3B7F-A68B-4523-A47C-F5FAF0A4DB12}" srcOrd="0" destOrd="0" presId="urn:microsoft.com/office/officeart/2005/8/layout/hProcess9"/>
    <dgm:cxn modelId="{1B542D55-FB4F-4DC5-9DC7-B408A4B3F91B}" type="presOf" srcId="{8B1984D3-B7B4-43A8-86C0-3AC6B2ACADDA}" destId="{5475A7CA-C34E-4609-A23C-217388F2A240}" srcOrd="0" destOrd="0" presId="urn:microsoft.com/office/officeart/2005/8/layout/hProcess9"/>
    <dgm:cxn modelId="{36867756-5948-414F-9A2D-ABA8B75C2C99}" srcId="{C343AF59-D0C0-4D68-8C49-7A02E8562C11}" destId="{8B1984D3-B7B4-43A8-86C0-3AC6B2ACADDA}" srcOrd="3" destOrd="0" parTransId="{2707585B-F773-459E-BEC0-C66C5B836BA4}" sibTransId="{0F3204C3-B604-4D81-AADD-3EDBA192589B}"/>
    <dgm:cxn modelId="{6C3500C0-C224-446F-8C10-51E67FCEDA02}" srcId="{C343AF59-D0C0-4D68-8C49-7A02E8562C11}" destId="{A393C280-0BCF-4A48-AF2D-E8E9BFEC8B88}" srcOrd="1" destOrd="0" parTransId="{F9DEF22A-5595-4006-83D0-0E74D957E69D}" sibTransId="{10657458-6658-402C-9F98-CBA9CAA453CD}"/>
    <dgm:cxn modelId="{AC25FDD4-90FC-4808-892B-9874D66CD5B1}" srcId="{C343AF59-D0C0-4D68-8C49-7A02E8562C11}" destId="{F5B06B0A-15AE-4263-BDB4-3E32D2F33316}" srcOrd="2" destOrd="0" parTransId="{B2FE2934-F2F3-4523-998B-B0817FB37871}" sibTransId="{252208AE-DF81-4F33-8170-066046F2B88A}"/>
    <dgm:cxn modelId="{EFF217E5-F05B-4CD7-8A19-EF216A875C59}" type="presOf" srcId="{A393C280-0BCF-4A48-AF2D-E8E9BFEC8B88}" destId="{E00B94B6-BD92-4668-8B6C-C39FED5A24C9}" srcOrd="0" destOrd="0" presId="urn:microsoft.com/office/officeart/2005/8/layout/hProcess9"/>
    <dgm:cxn modelId="{75887C8B-BC5A-40B6-B438-8544FEC3CBA2}" type="presParOf" srcId="{681C6E1F-4CC9-4A3A-8708-77E55200CF69}" destId="{A4909F91-517B-4101-9D68-D0404F90810B}" srcOrd="0" destOrd="0" presId="urn:microsoft.com/office/officeart/2005/8/layout/hProcess9"/>
    <dgm:cxn modelId="{FB55EFBC-8C43-4081-B44A-937B75926657}" type="presParOf" srcId="{681C6E1F-4CC9-4A3A-8708-77E55200CF69}" destId="{506A8B43-21DD-4C62-9391-D912342F2E4E}" srcOrd="1" destOrd="0" presId="urn:microsoft.com/office/officeart/2005/8/layout/hProcess9"/>
    <dgm:cxn modelId="{3C100C61-1C6F-4CDD-919D-3AB2B4CD710B}" type="presParOf" srcId="{506A8B43-21DD-4C62-9391-D912342F2E4E}" destId="{AED34FA1-287F-4236-9E2D-9E41DE3810E4}" srcOrd="0" destOrd="0" presId="urn:microsoft.com/office/officeart/2005/8/layout/hProcess9"/>
    <dgm:cxn modelId="{7C473342-0F0C-4C82-9B1C-F7F786A3B64D}" type="presParOf" srcId="{506A8B43-21DD-4C62-9391-D912342F2E4E}" destId="{D6A52CD0-1205-40C0-83B6-3B2DA79A4D79}" srcOrd="1" destOrd="0" presId="urn:microsoft.com/office/officeart/2005/8/layout/hProcess9"/>
    <dgm:cxn modelId="{D3A78D85-6CEA-492F-AF8A-7D0744AD10F6}" type="presParOf" srcId="{506A8B43-21DD-4C62-9391-D912342F2E4E}" destId="{E00B94B6-BD92-4668-8B6C-C39FED5A24C9}" srcOrd="2" destOrd="0" presId="urn:microsoft.com/office/officeart/2005/8/layout/hProcess9"/>
    <dgm:cxn modelId="{14A63C73-4992-442F-B598-497B0F6942F3}" type="presParOf" srcId="{506A8B43-21DD-4C62-9391-D912342F2E4E}" destId="{6D09F629-70AE-42EE-939E-80E01082BDD9}" srcOrd="3" destOrd="0" presId="urn:microsoft.com/office/officeart/2005/8/layout/hProcess9"/>
    <dgm:cxn modelId="{51847CFB-EF44-4E44-B486-060EEF7C9294}" type="presParOf" srcId="{506A8B43-21DD-4C62-9391-D912342F2E4E}" destId="{060A3B7F-A68B-4523-A47C-F5FAF0A4DB12}" srcOrd="4" destOrd="0" presId="urn:microsoft.com/office/officeart/2005/8/layout/hProcess9"/>
    <dgm:cxn modelId="{3A2AA9D8-5233-4DA3-ACAA-F171ACF70C29}" type="presParOf" srcId="{506A8B43-21DD-4C62-9391-D912342F2E4E}" destId="{6B06ABB3-2021-4489-932B-09E555B313B6}" srcOrd="5" destOrd="0" presId="urn:microsoft.com/office/officeart/2005/8/layout/hProcess9"/>
    <dgm:cxn modelId="{6EF7A7F3-B8D7-47AD-B3C3-3D6CE7FD3409}" type="presParOf" srcId="{506A8B43-21DD-4C62-9391-D912342F2E4E}" destId="{5475A7CA-C34E-4609-A23C-217388F2A240}" srcOrd="6" destOrd="0" presId="urn:microsoft.com/office/officeart/2005/8/layout/hProcess9"/>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2ED37C0-2296-4EC5-B010-5CCAEE5A942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2AC443C-E79A-4451-9072-DD6BCD9F3973}">
      <dgm:prSet custT="1"/>
      <dgm:spPr/>
      <dgm:t>
        <a:bodyPr/>
        <a:lstStyle/>
        <a:p>
          <a:pPr>
            <a:lnSpc>
              <a:spcPct val="100000"/>
            </a:lnSpc>
          </a:pPr>
          <a:r>
            <a:rPr lang="en-GB" sz="2400" dirty="0"/>
            <a:t>The NICE guidelines and the UK National Strategy for Reducing Gambling Harms have prioritised targeted prevention for vulnerable populations</a:t>
          </a:r>
          <a:endParaRPr lang="en-US" sz="2400" dirty="0"/>
        </a:p>
      </dgm:t>
    </dgm:pt>
    <dgm:pt modelId="{3EEB1427-912D-4CB3-9D1D-5DAEC330826B}" type="parTrans" cxnId="{558CD10F-E3F8-4331-B523-03417EF19F50}">
      <dgm:prSet/>
      <dgm:spPr/>
      <dgm:t>
        <a:bodyPr/>
        <a:lstStyle/>
        <a:p>
          <a:endParaRPr lang="en-US"/>
        </a:p>
      </dgm:t>
    </dgm:pt>
    <dgm:pt modelId="{96835816-256B-461B-8770-D090FB7DD47C}" type="sibTrans" cxnId="{558CD10F-E3F8-4331-B523-03417EF19F50}">
      <dgm:prSet/>
      <dgm:spPr/>
      <dgm:t>
        <a:bodyPr/>
        <a:lstStyle/>
        <a:p>
          <a:endParaRPr lang="en-US"/>
        </a:p>
      </dgm:t>
    </dgm:pt>
    <dgm:pt modelId="{E512942C-32E8-4916-BDA7-A2A315A30DD9}">
      <dgm:prSet custT="1"/>
      <dgm:spPr/>
      <dgm:t>
        <a:bodyPr/>
        <a:lstStyle/>
        <a:p>
          <a:pPr>
            <a:lnSpc>
              <a:spcPct val="100000"/>
            </a:lnSpc>
          </a:pPr>
          <a:r>
            <a:rPr lang="en-GB" sz="2400"/>
            <a:t>University students aged 18-24 years in the UK present a critical public health concern</a:t>
          </a:r>
          <a:endParaRPr lang="en-US" sz="2400"/>
        </a:p>
      </dgm:t>
    </dgm:pt>
    <dgm:pt modelId="{F0CF86AE-52B7-4949-B0B9-29E2878AA7F2}" type="parTrans" cxnId="{C5576518-2B3E-43E4-A1B7-399691D5A4E5}">
      <dgm:prSet/>
      <dgm:spPr/>
      <dgm:t>
        <a:bodyPr/>
        <a:lstStyle/>
        <a:p>
          <a:endParaRPr lang="en-US"/>
        </a:p>
      </dgm:t>
    </dgm:pt>
    <dgm:pt modelId="{A0E1B977-9505-43EF-9A30-E3C48C0BFDE0}" type="sibTrans" cxnId="{C5576518-2B3E-43E4-A1B7-399691D5A4E5}">
      <dgm:prSet/>
      <dgm:spPr/>
      <dgm:t>
        <a:bodyPr/>
        <a:lstStyle/>
        <a:p>
          <a:endParaRPr lang="en-US"/>
        </a:p>
      </dgm:t>
    </dgm:pt>
    <dgm:pt modelId="{561C63E6-279E-4F99-8EBC-8F7596529502}">
      <dgm:prSet custT="1"/>
      <dgm:spPr/>
      <dgm:t>
        <a:bodyPr/>
        <a:lstStyle/>
        <a:p>
          <a:pPr>
            <a:lnSpc>
              <a:spcPct val="100000"/>
            </a:lnSpc>
          </a:pPr>
          <a:r>
            <a:rPr lang="en-GB" sz="2400"/>
            <a:t>80% of the students have become involved in gambling, along with 16% of them being at risk (Zolkwer et al. 2022)</a:t>
          </a:r>
          <a:endParaRPr lang="en-US" sz="2400"/>
        </a:p>
      </dgm:t>
    </dgm:pt>
    <dgm:pt modelId="{9147E035-524E-451A-B4AA-8714B9B67A25}" type="parTrans" cxnId="{AA513D0B-2C43-4387-A478-751351F93979}">
      <dgm:prSet/>
      <dgm:spPr/>
      <dgm:t>
        <a:bodyPr/>
        <a:lstStyle/>
        <a:p>
          <a:endParaRPr lang="en-US"/>
        </a:p>
      </dgm:t>
    </dgm:pt>
    <dgm:pt modelId="{315DFC63-EA12-4F7C-8A9B-29BFEF75D7C5}" type="sibTrans" cxnId="{AA513D0B-2C43-4387-A478-751351F93979}">
      <dgm:prSet/>
      <dgm:spPr/>
      <dgm:t>
        <a:bodyPr/>
        <a:lstStyle/>
        <a:p>
          <a:endParaRPr lang="en-US"/>
        </a:p>
      </dgm:t>
    </dgm:pt>
    <dgm:pt modelId="{AB1CABB7-68AC-4EA0-9066-0C26A3B24A41}">
      <dgm:prSet custT="1"/>
      <dgm:spPr/>
      <dgm:t>
        <a:bodyPr/>
        <a:lstStyle/>
        <a:p>
          <a:pPr>
            <a:lnSpc>
              <a:spcPct val="100000"/>
            </a:lnSpc>
          </a:pPr>
          <a:r>
            <a:rPr lang="en-GB" sz="2400"/>
            <a:t>The problem has been compounded by digital accessibility and the cost-of-living crisis (McGivern and Mierzwinski, 2025)</a:t>
          </a:r>
          <a:endParaRPr lang="en-US" sz="2400"/>
        </a:p>
      </dgm:t>
    </dgm:pt>
    <dgm:pt modelId="{D8AE0EEC-F8B3-41BE-8BB9-E03D6E181739}" type="parTrans" cxnId="{A4F3DE53-05FB-47D9-B703-5E973074CEC7}">
      <dgm:prSet/>
      <dgm:spPr/>
      <dgm:t>
        <a:bodyPr/>
        <a:lstStyle/>
        <a:p>
          <a:endParaRPr lang="en-US"/>
        </a:p>
      </dgm:t>
    </dgm:pt>
    <dgm:pt modelId="{426424F4-F484-4063-AAA9-6CD00C40C32D}" type="sibTrans" cxnId="{A4F3DE53-05FB-47D9-B703-5E973074CEC7}">
      <dgm:prSet/>
      <dgm:spPr/>
      <dgm:t>
        <a:bodyPr/>
        <a:lstStyle/>
        <a:p>
          <a:endParaRPr lang="en-US"/>
        </a:p>
      </dgm:t>
    </dgm:pt>
    <dgm:pt modelId="{39DB0607-039D-4F01-B665-92F3EF054824}" type="pres">
      <dgm:prSet presAssocID="{52ED37C0-2296-4EC5-B010-5CCAEE5A9426}" presName="root" presStyleCnt="0">
        <dgm:presLayoutVars>
          <dgm:dir/>
          <dgm:resizeHandles val="exact"/>
        </dgm:presLayoutVars>
      </dgm:prSet>
      <dgm:spPr/>
    </dgm:pt>
    <dgm:pt modelId="{FFCF820F-A243-48A5-AC42-EB98C22A89B1}" type="pres">
      <dgm:prSet presAssocID="{42AC443C-E79A-4451-9072-DD6BCD9F3973}" presName="compNode" presStyleCnt="0"/>
      <dgm:spPr/>
    </dgm:pt>
    <dgm:pt modelId="{EE1EA7ED-B977-4B45-9BC3-8CCF4482D755}" type="pres">
      <dgm:prSet presAssocID="{42AC443C-E79A-4451-9072-DD6BCD9F3973}" presName="bgRect" presStyleLbl="bgShp" presStyleIdx="0" presStyleCnt="4"/>
      <dgm:spPr/>
    </dgm:pt>
    <dgm:pt modelId="{6624F221-1DFD-4ED4-9701-5E4F86ED3E40}" type="pres">
      <dgm:prSet presAssocID="{42AC443C-E79A-4451-9072-DD6BCD9F3973}"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Medicine"/>
        </a:ext>
      </dgm:extLst>
    </dgm:pt>
    <dgm:pt modelId="{7ECCB83F-C4C8-43C1-9AB2-B390998E1394}" type="pres">
      <dgm:prSet presAssocID="{42AC443C-E79A-4451-9072-DD6BCD9F3973}" presName="spaceRect" presStyleCnt="0"/>
      <dgm:spPr/>
    </dgm:pt>
    <dgm:pt modelId="{6042A5B2-065D-4C3E-9EE0-862ED6F8DB68}" type="pres">
      <dgm:prSet presAssocID="{42AC443C-E79A-4451-9072-DD6BCD9F3973}" presName="parTx" presStyleLbl="revTx" presStyleIdx="0" presStyleCnt="4">
        <dgm:presLayoutVars>
          <dgm:chMax val="0"/>
          <dgm:chPref val="0"/>
        </dgm:presLayoutVars>
      </dgm:prSet>
      <dgm:spPr/>
    </dgm:pt>
    <dgm:pt modelId="{C34D0768-6913-4769-8883-A5393AEF77D8}" type="pres">
      <dgm:prSet presAssocID="{96835816-256B-461B-8770-D090FB7DD47C}" presName="sibTrans" presStyleCnt="0"/>
      <dgm:spPr/>
    </dgm:pt>
    <dgm:pt modelId="{1BC7A213-1B01-4F85-86DB-16A013D32613}" type="pres">
      <dgm:prSet presAssocID="{E512942C-32E8-4916-BDA7-A2A315A30DD9}" presName="compNode" presStyleCnt="0"/>
      <dgm:spPr/>
    </dgm:pt>
    <dgm:pt modelId="{8A0C0658-136B-4098-B7C2-D75525D7C3B3}" type="pres">
      <dgm:prSet presAssocID="{E512942C-32E8-4916-BDA7-A2A315A30DD9}" presName="bgRect" presStyleLbl="bgShp" presStyleIdx="1" presStyleCnt="4"/>
      <dgm:spPr/>
    </dgm:pt>
    <dgm:pt modelId="{80FE6C91-53F6-401D-8432-7FF83B71F77E}" type="pres">
      <dgm:prSet presAssocID="{E512942C-32E8-4916-BDA7-A2A315A30DD9}"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ospital"/>
        </a:ext>
      </dgm:extLst>
    </dgm:pt>
    <dgm:pt modelId="{5E5E1B19-89C1-45A0-8FD5-6AC14D348A70}" type="pres">
      <dgm:prSet presAssocID="{E512942C-32E8-4916-BDA7-A2A315A30DD9}" presName="spaceRect" presStyleCnt="0"/>
      <dgm:spPr/>
    </dgm:pt>
    <dgm:pt modelId="{39C37132-59E5-4B6A-844F-3995451A303A}" type="pres">
      <dgm:prSet presAssocID="{E512942C-32E8-4916-BDA7-A2A315A30DD9}" presName="parTx" presStyleLbl="revTx" presStyleIdx="1" presStyleCnt="4">
        <dgm:presLayoutVars>
          <dgm:chMax val="0"/>
          <dgm:chPref val="0"/>
        </dgm:presLayoutVars>
      </dgm:prSet>
      <dgm:spPr/>
    </dgm:pt>
    <dgm:pt modelId="{46BB9C5D-6E28-4B10-81BA-6EC9D199C7F4}" type="pres">
      <dgm:prSet presAssocID="{A0E1B977-9505-43EF-9A30-E3C48C0BFDE0}" presName="sibTrans" presStyleCnt="0"/>
      <dgm:spPr/>
    </dgm:pt>
    <dgm:pt modelId="{1E72BA82-00AA-4846-95C4-2EC5BD067A26}" type="pres">
      <dgm:prSet presAssocID="{561C63E6-279E-4F99-8EBC-8F7596529502}" presName="compNode" presStyleCnt="0"/>
      <dgm:spPr/>
    </dgm:pt>
    <dgm:pt modelId="{9890AB0B-7CF1-445D-8C51-7FA768461A96}" type="pres">
      <dgm:prSet presAssocID="{561C63E6-279E-4F99-8EBC-8F7596529502}" presName="bgRect" presStyleLbl="bgShp" presStyleIdx="2" presStyleCnt="4"/>
      <dgm:spPr/>
    </dgm:pt>
    <dgm:pt modelId="{3B1A9E02-BD8D-4CB2-BDF0-505D2109572C}" type="pres">
      <dgm:prSet presAssocID="{561C63E6-279E-4F99-8EBC-8F7596529502}"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Dice"/>
        </a:ext>
      </dgm:extLst>
    </dgm:pt>
    <dgm:pt modelId="{5AC3AAAA-CFB2-46C4-8694-8195948BEC00}" type="pres">
      <dgm:prSet presAssocID="{561C63E6-279E-4F99-8EBC-8F7596529502}" presName="spaceRect" presStyleCnt="0"/>
      <dgm:spPr/>
    </dgm:pt>
    <dgm:pt modelId="{D76888BB-C631-49E6-A07E-09EB96CB498F}" type="pres">
      <dgm:prSet presAssocID="{561C63E6-279E-4F99-8EBC-8F7596529502}" presName="parTx" presStyleLbl="revTx" presStyleIdx="2" presStyleCnt="4">
        <dgm:presLayoutVars>
          <dgm:chMax val="0"/>
          <dgm:chPref val="0"/>
        </dgm:presLayoutVars>
      </dgm:prSet>
      <dgm:spPr/>
    </dgm:pt>
    <dgm:pt modelId="{4FFDF25F-92C4-4E4D-B3A7-21CD7440E261}" type="pres">
      <dgm:prSet presAssocID="{315DFC63-EA12-4F7C-8A9B-29BFEF75D7C5}" presName="sibTrans" presStyleCnt="0"/>
      <dgm:spPr/>
    </dgm:pt>
    <dgm:pt modelId="{D8C4FB07-6DB7-4E1B-912A-54E815CD370F}" type="pres">
      <dgm:prSet presAssocID="{AB1CABB7-68AC-4EA0-9066-0C26A3B24A41}" presName="compNode" presStyleCnt="0"/>
      <dgm:spPr/>
    </dgm:pt>
    <dgm:pt modelId="{69A92522-20BA-4F8B-9FC5-E7F57EF2CFA7}" type="pres">
      <dgm:prSet presAssocID="{AB1CABB7-68AC-4EA0-9066-0C26A3B24A41}" presName="bgRect" presStyleLbl="bgShp" presStyleIdx="3" presStyleCnt="4"/>
      <dgm:spPr/>
    </dgm:pt>
    <dgm:pt modelId="{8D08D71A-114A-438E-9EC7-F3C3A0855EF4}" type="pres">
      <dgm:prSet presAssocID="{AB1CABB7-68AC-4EA0-9066-0C26A3B24A41}"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llar"/>
        </a:ext>
      </dgm:extLst>
    </dgm:pt>
    <dgm:pt modelId="{55FB6F01-D855-495A-9F23-2222248B3B8A}" type="pres">
      <dgm:prSet presAssocID="{AB1CABB7-68AC-4EA0-9066-0C26A3B24A41}" presName="spaceRect" presStyleCnt="0"/>
      <dgm:spPr/>
    </dgm:pt>
    <dgm:pt modelId="{EE73CA83-1739-4460-887E-79492FF4227A}" type="pres">
      <dgm:prSet presAssocID="{AB1CABB7-68AC-4EA0-9066-0C26A3B24A41}" presName="parTx" presStyleLbl="revTx" presStyleIdx="3" presStyleCnt="4">
        <dgm:presLayoutVars>
          <dgm:chMax val="0"/>
          <dgm:chPref val="0"/>
        </dgm:presLayoutVars>
      </dgm:prSet>
      <dgm:spPr/>
    </dgm:pt>
  </dgm:ptLst>
  <dgm:cxnLst>
    <dgm:cxn modelId="{AA513D0B-2C43-4387-A478-751351F93979}" srcId="{52ED37C0-2296-4EC5-B010-5CCAEE5A9426}" destId="{561C63E6-279E-4F99-8EBC-8F7596529502}" srcOrd="2" destOrd="0" parTransId="{9147E035-524E-451A-B4AA-8714B9B67A25}" sibTransId="{315DFC63-EA12-4F7C-8A9B-29BFEF75D7C5}"/>
    <dgm:cxn modelId="{558CD10F-E3F8-4331-B523-03417EF19F50}" srcId="{52ED37C0-2296-4EC5-B010-5CCAEE5A9426}" destId="{42AC443C-E79A-4451-9072-DD6BCD9F3973}" srcOrd="0" destOrd="0" parTransId="{3EEB1427-912D-4CB3-9D1D-5DAEC330826B}" sibTransId="{96835816-256B-461B-8770-D090FB7DD47C}"/>
    <dgm:cxn modelId="{C5576518-2B3E-43E4-A1B7-399691D5A4E5}" srcId="{52ED37C0-2296-4EC5-B010-5CCAEE5A9426}" destId="{E512942C-32E8-4916-BDA7-A2A315A30DD9}" srcOrd="1" destOrd="0" parTransId="{F0CF86AE-52B7-4949-B0B9-29E2878AA7F2}" sibTransId="{A0E1B977-9505-43EF-9A30-E3C48C0BFDE0}"/>
    <dgm:cxn modelId="{A4F3DE53-05FB-47D9-B703-5E973074CEC7}" srcId="{52ED37C0-2296-4EC5-B010-5CCAEE5A9426}" destId="{AB1CABB7-68AC-4EA0-9066-0C26A3B24A41}" srcOrd="3" destOrd="0" parTransId="{D8AE0EEC-F8B3-41BE-8BB9-E03D6E181739}" sibTransId="{426424F4-F484-4063-AAA9-6CD00C40C32D}"/>
    <dgm:cxn modelId="{B4CCCF8B-E1CC-4365-A053-9C8D5E63B39B}" type="presOf" srcId="{AB1CABB7-68AC-4EA0-9066-0C26A3B24A41}" destId="{EE73CA83-1739-4460-887E-79492FF4227A}" srcOrd="0" destOrd="0" presId="urn:microsoft.com/office/officeart/2018/2/layout/IconVerticalSolidList"/>
    <dgm:cxn modelId="{7E0AC59E-CAAF-43AE-8B92-6E4272B70D9A}" type="presOf" srcId="{52ED37C0-2296-4EC5-B010-5CCAEE5A9426}" destId="{39DB0607-039D-4F01-B665-92F3EF054824}" srcOrd="0" destOrd="0" presId="urn:microsoft.com/office/officeart/2018/2/layout/IconVerticalSolidList"/>
    <dgm:cxn modelId="{F5843AD1-6A25-4E92-BFC4-36098730381C}" type="presOf" srcId="{561C63E6-279E-4F99-8EBC-8F7596529502}" destId="{D76888BB-C631-49E6-A07E-09EB96CB498F}" srcOrd="0" destOrd="0" presId="urn:microsoft.com/office/officeart/2018/2/layout/IconVerticalSolidList"/>
    <dgm:cxn modelId="{EB244BEA-5674-400F-82DA-168EAF327462}" type="presOf" srcId="{42AC443C-E79A-4451-9072-DD6BCD9F3973}" destId="{6042A5B2-065D-4C3E-9EE0-862ED6F8DB68}" srcOrd="0" destOrd="0" presId="urn:microsoft.com/office/officeart/2018/2/layout/IconVerticalSolidList"/>
    <dgm:cxn modelId="{A5FDD0F0-2B47-4D8B-BFA8-C484FB29427B}" type="presOf" srcId="{E512942C-32E8-4916-BDA7-A2A315A30DD9}" destId="{39C37132-59E5-4B6A-844F-3995451A303A}" srcOrd="0" destOrd="0" presId="urn:microsoft.com/office/officeart/2018/2/layout/IconVerticalSolidList"/>
    <dgm:cxn modelId="{9C908796-18CD-41E7-A51D-732E097C07A1}" type="presParOf" srcId="{39DB0607-039D-4F01-B665-92F3EF054824}" destId="{FFCF820F-A243-48A5-AC42-EB98C22A89B1}" srcOrd="0" destOrd="0" presId="urn:microsoft.com/office/officeart/2018/2/layout/IconVerticalSolidList"/>
    <dgm:cxn modelId="{7CDFC8A6-3CAC-434D-855D-93D6374F5278}" type="presParOf" srcId="{FFCF820F-A243-48A5-AC42-EB98C22A89B1}" destId="{EE1EA7ED-B977-4B45-9BC3-8CCF4482D755}" srcOrd="0" destOrd="0" presId="urn:microsoft.com/office/officeart/2018/2/layout/IconVerticalSolidList"/>
    <dgm:cxn modelId="{17551263-0F82-45E3-B42C-AB4D1F53B556}" type="presParOf" srcId="{FFCF820F-A243-48A5-AC42-EB98C22A89B1}" destId="{6624F221-1DFD-4ED4-9701-5E4F86ED3E40}" srcOrd="1" destOrd="0" presId="urn:microsoft.com/office/officeart/2018/2/layout/IconVerticalSolidList"/>
    <dgm:cxn modelId="{F08430BD-C7D4-44C4-AB2B-9BB2E8451ADA}" type="presParOf" srcId="{FFCF820F-A243-48A5-AC42-EB98C22A89B1}" destId="{7ECCB83F-C4C8-43C1-9AB2-B390998E1394}" srcOrd="2" destOrd="0" presId="urn:microsoft.com/office/officeart/2018/2/layout/IconVerticalSolidList"/>
    <dgm:cxn modelId="{4AF7BE12-4D4F-40AE-BD23-75D9FCBFA2C3}" type="presParOf" srcId="{FFCF820F-A243-48A5-AC42-EB98C22A89B1}" destId="{6042A5B2-065D-4C3E-9EE0-862ED6F8DB68}" srcOrd="3" destOrd="0" presId="urn:microsoft.com/office/officeart/2018/2/layout/IconVerticalSolidList"/>
    <dgm:cxn modelId="{B1FDCC54-C3F6-4B03-B018-49632CD169FB}" type="presParOf" srcId="{39DB0607-039D-4F01-B665-92F3EF054824}" destId="{C34D0768-6913-4769-8883-A5393AEF77D8}" srcOrd="1" destOrd="0" presId="urn:microsoft.com/office/officeart/2018/2/layout/IconVerticalSolidList"/>
    <dgm:cxn modelId="{698F0322-A277-49B6-9BA1-0DAEEE1C4AEC}" type="presParOf" srcId="{39DB0607-039D-4F01-B665-92F3EF054824}" destId="{1BC7A213-1B01-4F85-86DB-16A013D32613}" srcOrd="2" destOrd="0" presId="urn:microsoft.com/office/officeart/2018/2/layout/IconVerticalSolidList"/>
    <dgm:cxn modelId="{5FDD3E81-BB4B-45C2-A6A0-87673FE2FCCB}" type="presParOf" srcId="{1BC7A213-1B01-4F85-86DB-16A013D32613}" destId="{8A0C0658-136B-4098-B7C2-D75525D7C3B3}" srcOrd="0" destOrd="0" presId="urn:microsoft.com/office/officeart/2018/2/layout/IconVerticalSolidList"/>
    <dgm:cxn modelId="{2D66D7D1-5AA9-4336-8B34-A707A5956AEC}" type="presParOf" srcId="{1BC7A213-1B01-4F85-86DB-16A013D32613}" destId="{80FE6C91-53F6-401D-8432-7FF83B71F77E}" srcOrd="1" destOrd="0" presId="urn:microsoft.com/office/officeart/2018/2/layout/IconVerticalSolidList"/>
    <dgm:cxn modelId="{9F47F546-DACE-4F03-8D75-42D2798EC273}" type="presParOf" srcId="{1BC7A213-1B01-4F85-86DB-16A013D32613}" destId="{5E5E1B19-89C1-45A0-8FD5-6AC14D348A70}" srcOrd="2" destOrd="0" presId="urn:microsoft.com/office/officeart/2018/2/layout/IconVerticalSolidList"/>
    <dgm:cxn modelId="{A8A3F78C-B407-4B51-A4B0-9BA2F9CAF51C}" type="presParOf" srcId="{1BC7A213-1B01-4F85-86DB-16A013D32613}" destId="{39C37132-59E5-4B6A-844F-3995451A303A}" srcOrd="3" destOrd="0" presId="urn:microsoft.com/office/officeart/2018/2/layout/IconVerticalSolidList"/>
    <dgm:cxn modelId="{2FFA2F4A-231D-4071-B170-CED0D011CF59}" type="presParOf" srcId="{39DB0607-039D-4F01-B665-92F3EF054824}" destId="{46BB9C5D-6E28-4B10-81BA-6EC9D199C7F4}" srcOrd="3" destOrd="0" presId="urn:microsoft.com/office/officeart/2018/2/layout/IconVerticalSolidList"/>
    <dgm:cxn modelId="{4CCEF0B7-E261-414D-AD3F-6A47966CBDA2}" type="presParOf" srcId="{39DB0607-039D-4F01-B665-92F3EF054824}" destId="{1E72BA82-00AA-4846-95C4-2EC5BD067A26}" srcOrd="4" destOrd="0" presId="urn:microsoft.com/office/officeart/2018/2/layout/IconVerticalSolidList"/>
    <dgm:cxn modelId="{0AA33BE6-8E6D-4875-92AF-396777FC3D42}" type="presParOf" srcId="{1E72BA82-00AA-4846-95C4-2EC5BD067A26}" destId="{9890AB0B-7CF1-445D-8C51-7FA768461A96}" srcOrd="0" destOrd="0" presId="urn:microsoft.com/office/officeart/2018/2/layout/IconVerticalSolidList"/>
    <dgm:cxn modelId="{24B3E717-DDF6-4143-8858-F259FD3124A3}" type="presParOf" srcId="{1E72BA82-00AA-4846-95C4-2EC5BD067A26}" destId="{3B1A9E02-BD8D-4CB2-BDF0-505D2109572C}" srcOrd="1" destOrd="0" presId="urn:microsoft.com/office/officeart/2018/2/layout/IconVerticalSolidList"/>
    <dgm:cxn modelId="{37C0A666-DF64-4FB1-87F6-37D31DA88E6A}" type="presParOf" srcId="{1E72BA82-00AA-4846-95C4-2EC5BD067A26}" destId="{5AC3AAAA-CFB2-46C4-8694-8195948BEC00}" srcOrd="2" destOrd="0" presId="urn:microsoft.com/office/officeart/2018/2/layout/IconVerticalSolidList"/>
    <dgm:cxn modelId="{80EB76C8-4598-4EE4-95DC-6334F8D83554}" type="presParOf" srcId="{1E72BA82-00AA-4846-95C4-2EC5BD067A26}" destId="{D76888BB-C631-49E6-A07E-09EB96CB498F}" srcOrd="3" destOrd="0" presId="urn:microsoft.com/office/officeart/2018/2/layout/IconVerticalSolidList"/>
    <dgm:cxn modelId="{6EB766DE-0589-48AB-BE65-F0D6D579BD5A}" type="presParOf" srcId="{39DB0607-039D-4F01-B665-92F3EF054824}" destId="{4FFDF25F-92C4-4E4D-B3A7-21CD7440E261}" srcOrd="5" destOrd="0" presId="urn:microsoft.com/office/officeart/2018/2/layout/IconVerticalSolidList"/>
    <dgm:cxn modelId="{30D46B91-894A-45F4-9C60-2DB4EAC63397}" type="presParOf" srcId="{39DB0607-039D-4F01-B665-92F3EF054824}" destId="{D8C4FB07-6DB7-4E1B-912A-54E815CD370F}" srcOrd="6" destOrd="0" presId="urn:microsoft.com/office/officeart/2018/2/layout/IconVerticalSolidList"/>
    <dgm:cxn modelId="{A799481E-9412-4342-B4D3-97023073953D}" type="presParOf" srcId="{D8C4FB07-6DB7-4E1B-912A-54E815CD370F}" destId="{69A92522-20BA-4F8B-9FC5-E7F57EF2CFA7}" srcOrd="0" destOrd="0" presId="urn:microsoft.com/office/officeart/2018/2/layout/IconVerticalSolidList"/>
    <dgm:cxn modelId="{DE96A683-0644-49A1-97CA-91D63DCAA188}" type="presParOf" srcId="{D8C4FB07-6DB7-4E1B-912A-54E815CD370F}" destId="{8D08D71A-114A-438E-9EC7-F3C3A0855EF4}" srcOrd="1" destOrd="0" presId="urn:microsoft.com/office/officeart/2018/2/layout/IconVerticalSolidList"/>
    <dgm:cxn modelId="{022D8DF7-7A3D-49C5-96C8-350221059F96}" type="presParOf" srcId="{D8C4FB07-6DB7-4E1B-912A-54E815CD370F}" destId="{55FB6F01-D855-495A-9F23-2222248B3B8A}" srcOrd="2" destOrd="0" presId="urn:microsoft.com/office/officeart/2018/2/layout/IconVerticalSolidList"/>
    <dgm:cxn modelId="{D5E1A14D-A13B-4C2C-AFF2-218047A7CFBE}" type="presParOf" srcId="{D8C4FB07-6DB7-4E1B-912A-54E815CD370F}" destId="{EE73CA83-1739-4460-887E-79492FF4227A}" srcOrd="3" destOrd="0" presId="urn:microsoft.com/office/officeart/2018/2/layout/IconVerticalSolidList"/>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C2AF264-34AA-40E6-8912-799A3AE07CA3}" type="doc">
      <dgm:prSet loTypeId="urn:microsoft.com/office/officeart/2018/2/layout/IconVerticalSolidList" loCatId="icon" qsTypeId="urn:microsoft.com/office/officeart/2005/8/quickstyle/simple1" qsCatId="simple" csTypeId="urn:microsoft.com/office/officeart/2005/8/colors/colorful3" csCatId="colorful" phldr="1"/>
      <dgm:spPr/>
      <dgm:t>
        <a:bodyPr/>
        <a:lstStyle/>
        <a:p>
          <a:endParaRPr lang="en-IN"/>
        </a:p>
      </dgm:t>
    </dgm:pt>
    <dgm:pt modelId="{7AC8EB3C-EBC6-4A80-95E7-437C6300D578}">
      <dgm:prSet phldrT="[Text]"/>
      <dgm:spPr/>
      <dgm:t>
        <a:bodyPr/>
        <a:lstStyle/>
        <a:p>
          <a:pPr>
            <a:lnSpc>
              <a:spcPct val="100000"/>
            </a:lnSpc>
          </a:pPr>
          <a:r>
            <a:rPr lang="en-GB">
              <a:effectLst/>
              <a:latin typeface="Arial" pitchFamily="34" charset="0"/>
              <a:ea typeface="+mn-ea"/>
              <a:cs typeface="Arial" pitchFamily="34" charset="0"/>
            </a:rPr>
            <a:t>The financial toll of this crisis has increased in recent times as weekly losses among student gamblers have almost doubled</a:t>
          </a:r>
          <a:endParaRPr lang="en-IN">
            <a:latin typeface="Arial" pitchFamily="34" charset="0"/>
            <a:cs typeface="Arial" pitchFamily="34" charset="0"/>
          </a:endParaRPr>
        </a:p>
      </dgm:t>
    </dgm:pt>
    <dgm:pt modelId="{DC3461A8-DFDE-46DD-B5C9-E5AF50BED0D4}" type="parTrans" cxnId="{57E14B06-3F6F-4A0D-917B-2767471EB48E}">
      <dgm:prSet/>
      <dgm:spPr/>
      <dgm:t>
        <a:bodyPr/>
        <a:lstStyle/>
        <a:p>
          <a:endParaRPr lang="en-IN"/>
        </a:p>
      </dgm:t>
    </dgm:pt>
    <dgm:pt modelId="{6FE56262-04E3-4B5E-972D-D6279C22B5B9}" type="sibTrans" cxnId="{57E14B06-3F6F-4A0D-917B-2767471EB48E}">
      <dgm:prSet/>
      <dgm:spPr/>
      <dgm:t>
        <a:bodyPr/>
        <a:lstStyle/>
        <a:p>
          <a:endParaRPr lang="en-IN"/>
        </a:p>
      </dgm:t>
    </dgm:pt>
    <dgm:pt modelId="{16491667-931D-4702-B879-2F9BFD2F6C08}">
      <dgm:prSet/>
      <dgm:spPr/>
      <dgm:t>
        <a:bodyPr/>
        <a:lstStyle/>
        <a:p>
          <a:pPr>
            <a:lnSpc>
              <a:spcPct val="100000"/>
            </a:lnSpc>
          </a:pPr>
          <a:r>
            <a:rPr lang="en-GB">
              <a:effectLst/>
              <a:latin typeface="Arial" pitchFamily="34" charset="0"/>
              <a:ea typeface="+mn-ea"/>
              <a:cs typeface="Arial" pitchFamily="34" charset="0"/>
            </a:rPr>
            <a:t>The gambling habit has turned into a matter of concern for students as many of them are affording from their savings and maintenance loans</a:t>
          </a:r>
        </a:p>
      </dgm:t>
    </dgm:pt>
    <dgm:pt modelId="{B0527474-9537-404D-924D-7E21B01DCA43}" type="parTrans" cxnId="{4F90FCBC-5A68-4FF1-9C10-EA1ADB496DE1}">
      <dgm:prSet/>
      <dgm:spPr/>
      <dgm:t>
        <a:bodyPr/>
        <a:lstStyle/>
        <a:p>
          <a:endParaRPr lang="en-IN"/>
        </a:p>
      </dgm:t>
    </dgm:pt>
    <dgm:pt modelId="{26A86170-334D-46C6-8546-C62E7FB92D92}" type="sibTrans" cxnId="{4F90FCBC-5A68-4FF1-9C10-EA1ADB496DE1}">
      <dgm:prSet/>
      <dgm:spPr/>
      <dgm:t>
        <a:bodyPr/>
        <a:lstStyle/>
        <a:p>
          <a:endParaRPr lang="en-IN"/>
        </a:p>
      </dgm:t>
    </dgm:pt>
    <dgm:pt modelId="{85EB6CE7-179A-4CEC-BD12-5624E308B601}">
      <dgm:prSet/>
      <dgm:spPr/>
      <dgm:t>
        <a:bodyPr/>
        <a:lstStyle/>
        <a:p>
          <a:pPr>
            <a:lnSpc>
              <a:spcPct val="100000"/>
            </a:lnSpc>
          </a:pPr>
          <a:r>
            <a:rPr lang="en-GB">
              <a:effectLst/>
              <a:latin typeface="Arial" pitchFamily="34" charset="0"/>
              <a:ea typeface="+mn-ea"/>
              <a:cs typeface="Arial" pitchFamily="34" charset="0"/>
            </a:rPr>
            <a:t>This is creating an intense financial exposure for the students</a:t>
          </a:r>
          <a:endParaRPr lang="en-IN">
            <a:latin typeface="Arial" pitchFamily="34" charset="0"/>
            <a:cs typeface="Arial" pitchFamily="34" charset="0"/>
          </a:endParaRPr>
        </a:p>
      </dgm:t>
    </dgm:pt>
    <dgm:pt modelId="{3D95BFF7-AA6D-46A7-9E87-35038253EFB1}" type="parTrans" cxnId="{E28344F2-2904-4936-8E9F-83AFEA01E830}">
      <dgm:prSet/>
      <dgm:spPr/>
      <dgm:t>
        <a:bodyPr/>
        <a:lstStyle/>
        <a:p>
          <a:endParaRPr lang="en-IN"/>
        </a:p>
      </dgm:t>
    </dgm:pt>
    <dgm:pt modelId="{E2AB3128-37A5-4131-ABD0-22381CA897B2}" type="sibTrans" cxnId="{E28344F2-2904-4936-8E9F-83AFEA01E830}">
      <dgm:prSet/>
      <dgm:spPr/>
      <dgm:t>
        <a:bodyPr/>
        <a:lstStyle/>
        <a:p>
          <a:endParaRPr lang="en-IN"/>
        </a:p>
      </dgm:t>
    </dgm:pt>
    <dgm:pt modelId="{D6614FA0-9EC0-4461-8763-FF93E4DFA876}" type="pres">
      <dgm:prSet presAssocID="{6C2AF264-34AA-40E6-8912-799A3AE07CA3}" presName="root" presStyleCnt="0">
        <dgm:presLayoutVars>
          <dgm:dir/>
          <dgm:resizeHandles val="exact"/>
        </dgm:presLayoutVars>
      </dgm:prSet>
      <dgm:spPr/>
    </dgm:pt>
    <dgm:pt modelId="{DD675E97-299D-4E58-88BA-9191FA4C266F}" type="pres">
      <dgm:prSet presAssocID="{7AC8EB3C-EBC6-4A80-95E7-437C6300D578}" presName="compNode" presStyleCnt="0"/>
      <dgm:spPr/>
    </dgm:pt>
    <dgm:pt modelId="{AA437B8B-34F6-4021-B342-D029B2AE4344}" type="pres">
      <dgm:prSet presAssocID="{7AC8EB3C-EBC6-4A80-95E7-437C6300D578}" presName="bgRect" presStyleLbl="bgShp" presStyleIdx="0" presStyleCnt="3"/>
      <dgm:spPr/>
    </dgm:pt>
    <dgm:pt modelId="{AC2963DD-3CE7-435A-8F43-CF2E27E18A8B}" type="pres">
      <dgm:prSet presAssocID="{7AC8EB3C-EBC6-4A80-95E7-437C6300D578}"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ar Graph with Downward Trend"/>
        </a:ext>
      </dgm:extLst>
    </dgm:pt>
    <dgm:pt modelId="{DC15B4D8-30C3-43F8-8780-4D0EF88CFB7A}" type="pres">
      <dgm:prSet presAssocID="{7AC8EB3C-EBC6-4A80-95E7-437C6300D578}" presName="spaceRect" presStyleCnt="0"/>
      <dgm:spPr/>
    </dgm:pt>
    <dgm:pt modelId="{6DCF24B9-5B71-442C-B8E2-E4150D196219}" type="pres">
      <dgm:prSet presAssocID="{7AC8EB3C-EBC6-4A80-95E7-437C6300D578}" presName="parTx" presStyleLbl="revTx" presStyleIdx="0" presStyleCnt="3">
        <dgm:presLayoutVars>
          <dgm:chMax val="0"/>
          <dgm:chPref val="0"/>
        </dgm:presLayoutVars>
      </dgm:prSet>
      <dgm:spPr/>
    </dgm:pt>
    <dgm:pt modelId="{0B629A82-35D2-4607-8795-7BAD141669F1}" type="pres">
      <dgm:prSet presAssocID="{6FE56262-04E3-4B5E-972D-D6279C22B5B9}" presName="sibTrans" presStyleCnt="0"/>
      <dgm:spPr/>
    </dgm:pt>
    <dgm:pt modelId="{B4FA71E1-A481-4A84-A174-A42B34A03E80}" type="pres">
      <dgm:prSet presAssocID="{16491667-931D-4702-B879-2F9BFD2F6C08}" presName="compNode" presStyleCnt="0"/>
      <dgm:spPr/>
    </dgm:pt>
    <dgm:pt modelId="{08D0BC71-17F6-448A-B38E-9763F79D0DD5}" type="pres">
      <dgm:prSet presAssocID="{16491667-931D-4702-B879-2F9BFD2F6C08}" presName="bgRect" presStyleLbl="bgShp" presStyleIdx="1" presStyleCnt="3"/>
      <dgm:spPr/>
    </dgm:pt>
    <dgm:pt modelId="{4BA44A5D-A5B0-4328-A6E0-39EA225930F9}" type="pres">
      <dgm:prSet presAssocID="{16491667-931D-4702-B879-2F9BFD2F6C0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llar"/>
        </a:ext>
      </dgm:extLst>
    </dgm:pt>
    <dgm:pt modelId="{21D78D70-E479-40AF-A15A-62C0443C9CF3}" type="pres">
      <dgm:prSet presAssocID="{16491667-931D-4702-B879-2F9BFD2F6C08}" presName="spaceRect" presStyleCnt="0"/>
      <dgm:spPr/>
    </dgm:pt>
    <dgm:pt modelId="{EA8FA1B7-28B7-4E2A-A148-DB83B0F1AE52}" type="pres">
      <dgm:prSet presAssocID="{16491667-931D-4702-B879-2F9BFD2F6C08}" presName="parTx" presStyleLbl="revTx" presStyleIdx="1" presStyleCnt="3">
        <dgm:presLayoutVars>
          <dgm:chMax val="0"/>
          <dgm:chPref val="0"/>
        </dgm:presLayoutVars>
      </dgm:prSet>
      <dgm:spPr/>
    </dgm:pt>
    <dgm:pt modelId="{B2CE36DD-646F-455A-B36B-AB1BD3114E43}" type="pres">
      <dgm:prSet presAssocID="{26A86170-334D-46C6-8546-C62E7FB92D92}" presName="sibTrans" presStyleCnt="0"/>
      <dgm:spPr/>
    </dgm:pt>
    <dgm:pt modelId="{A5038B0E-589E-4107-AE98-229A4A7BD603}" type="pres">
      <dgm:prSet presAssocID="{85EB6CE7-179A-4CEC-BD12-5624E308B601}" presName="compNode" presStyleCnt="0"/>
      <dgm:spPr/>
    </dgm:pt>
    <dgm:pt modelId="{EABF6DE7-380E-4597-958C-D2494CB7E8C0}" type="pres">
      <dgm:prSet presAssocID="{85EB6CE7-179A-4CEC-BD12-5624E308B601}" presName="bgRect" presStyleLbl="bgShp" presStyleIdx="2" presStyleCnt="3"/>
      <dgm:spPr/>
    </dgm:pt>
    <dgm:pt modelId="{490B77B8-F3C8-4957-97D7-9E45EB0EF6A3}" type="pres">
      <dgm:prSet presAssocID="{85EB6CE7-179A-4CEC-BD12-5624E308B601}"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Money"/>
        </a:ext>
      </dgm:extLst>
    </dgm:pt>
    <dgm:pt modelId="{7D9B5C0C-CE77-4BC6-9471-536E4F5A307D}" type="pres">
      <dgm:prSet presAssocID="{85EB6CE7-179A-4CEC-BD12-5624E308B601}" presName="spaceRect" presStyleCnt="0"/>
      <dgm:spPr/>
    </dgm:pt>
    <dgm:pt modelId="{BDCD78F6-E82F-444D-807E-58041AA3E807}" type="pres">
      <dgm:prSet presAssocID="{85EB6CE7-179A-4CEC-BD12-5624E308B601}" presName="parTx" presStyleLbl="revTx" presStyleIdx="2" presStyleCnt="3">
        <dgm:presLayoutVars>
          <dgm:chMax val="0"/>
          <dgm:chPref val="0"/>
        </dgm:presLayoutVars>
      </dgm:prSet>
      <dgm:spPr/>
    </dgm:pt>
  </dgm:ptLst>
  <dgm:cxnLst>
    <dgm:cxn modelId="{57E14B06-3F6F-4A0D-917B-2767471EB48E}" srcId="{6C2AF264-34AA-40E6-8912-799A3AE07CA3}" destId="{7AC8EB3C-EBC6-4A80-95E7-437C6300D578}" srcOrd="0" destOrd="0" parTransId="{DC3461A8-DFDE-46DD-B5C9-E5AF50BED0D4}" sibTransId="{6FE56262-04E3-4B5E-972D-D6279C22B5B9}"/>
    <dgm:cxn modelId="{3FCC765F-A80A-4B9F-B8BB-D19E981ACDA9}" type="presOf" srcId="{16491667-931D-4702-B879-2F9BFD2F6C08}" destId="{EA8FA1B7-28B7-4E2A-A148-DB83B0F1AE52}" srcOrd="0" destOrd="0" presId="urn:microsoft.com/office/officeart/2018/2/layout/IconVerticalSolidList"/>
    <dgm:cxn modelId="{D43E6D60-2163-4D6B-9A04-D457BCFF97B8}" type="presOf" srcId="{85EB6CE7-179A-4CEC-BD12-5624E308B601}" destId="{BDCD78F6-E82F-444D-807E-58041AA3E807}" srcOrd="0" destOrd="0" presId="urn:microsoft.com/office/officeart/2018/2/layout/IconVerticalSolidList"/>
    <dgm:cxn modelId="{AB2FFE65-9E6C-4D2B-BADB-9FF37C08C1F5}" type="presOf" srcId="{6C2AF264-34AA-40E6-8912-799A3AE07CA3}" destId="{D6614FA0-9EC0-4461-8763-FF93E4DFA876}" srcOrd="0" destOrd="0" presId="urn:microsoft.com/office/officeart/2018/2/layout/IconVerticalSolidList"/>
    <dgm:cxn modelId="{1A686555-451F-4316-B7A5-BA8ACB89BDC9}" type="presOf" srcId="{7AC8EB3C-EBC6-4A80-95E7-437C6300D578}" destId="{6DCF24B9-5B71-442C-B8E2-E4150D196219}" srcOrd="0" destOrd="0" presId="urn:microsoft.com/office/officeart/2018/2/layout/IconVerticalSolidList"/>
    <dgm:cxn modelId="{4F90FCBC-5A68-4FF1-9C10-EA1ADB496DE1}" srcId="{6C2AF264-34AA-40E6-8912-799A3AE07CA3}" destId="{16491667-931D-4702-B879-2F9BFD2F6C08}" srcOrd="1" destOrd="0" parTransId="{B0527474-9537-404D-924D-7E21B01DCA43}" sibTransId="{26A86170-334D-46C6-8546-C62E7FB92D92}"/>
    <dgm:cxn modelId="{E28344F2-2904-4936-8E9F-83AFEA01E830}" srcId="{6C2AF264-34AA-40E6-8912-799A3AE07CA3}" destId="{85EB6CE7-179A-4CEC-BD12-5624E308B601}" srcOrd="2" destOrd="0" parTransId="{3D95BFF7-AA6D-46A7-9E87-35038253EFB1}" sibTransId="{E2AB3128-37A5-4131-ABD0-22381CA897B2}"/>
    <dgm:cxn modelId="{00550761-5FA4-4729-8F96-A54D176478EB}" type="presParOf" srcId="{D6614FA0-9EC0-4461-8763-FF93E4DFA876}" destId="{DD675E97-299D-4E58-88BA-9191FA4C266F}" srcOrd="0" destOrd="0" presId="urn:microsoft.com/office/officeart/2018/2/layout/IconVerticalSolidList"/>
    <dgm:cxn modelId="{D7882D01-5C57-4779-927F-0A40F107B606}" type="presParOf" srcId="{DD675E97-299D-4E58-88BA-9191FA4C266F}" destId="{AA437B8B-34F6-4021-B342-D029B2AE4344}" srcOrd="0" destOrd="0" presId="urn:microsoft.com/office/officeart/2018/2/layout/IconVerticalSolidList"/>
    <dgm:cxn modelId="{797A61B5-71B5-4967-8116-09A736602456}" type="presParOf" srcId="{DD675E97-299D-4E58-88BA-9191FA4C266F}" destId="{AC2963DD-3CE7-435A-8F43-CF2E27E18A8B}" srcOrd="1" destOrd="0" presId="urn:microsoft.com/office/officeart/2018/2/layout/IconVerticalSolidList"/>
    <dgm:cxn modelId="{4F76EC7F-FF76-463D-859E-FB7EDD09C6A8}" type="presParOf" srcId="{DD675E97-299D-4E58-88BA-9191FA4C266F}" destId="{DC15B4D8-30C3-43F8-8780-4D0EF88CFB7A}" srcOrd="2" destOrd="0" presId="urn:microsoft.com/office/officeart/2018/2/layout/IconVerticalSolidList"/>
    <dgm:cxn modelId="{48C830D1-349E-4031-809B-B520D98CFE3C}" type="presParOf" srcId="{DD675E97-299D-4E58-88BA-9191FA4C266F}" destId="{6DCF24B9-5B71-442C-B8E2-E4150D196219}" srcOrd="3" destOrd="0" presId="urn:microsoft.com/office/officeart/2018/2/layout/IconVerticalSolidList"/>
    <dgm:cxn modelId="{F046410C-5673-4437-8E05-51FE01D875EE}" type="presParOf" srcId="{D6614FA0-9EC0-4461-8763-FF93E4DFA876}" destId="{0B629A82-35D2-4607-8795-7BAD141669F1}" srcOrd="1" destOrd="0" presId="urn:microsoft.com/office/officeart/2018/2/layout/IconVerticalSolidList"/>
    <dgm:cxn modelId="{F518BF86-25E7-4764-8844-5A2A91BB96F9}" type="presParOf" srcId="{D6614FA0-9EC0-4461-8763-FF93E4DFA876}" destId="{B4FA71E1-A481-4A84-A174-A42B34A03E80}" srcOrd="2" destOrd="0" presId="urn:microsoft.com/office/officeart/2018/2/layout/IconVerticalSolidList"/>
    <dgm:cxn modelId="{48C183F5-193C-44F8-85D7-2EB4C91945FE}" type="presParOf" srcId="{B4FA71E1-A481-4A84-A174-A42B34A03E80}" destId="{08D0BC71-17F6-448A-B38E-9763F79D0DD5}" srcOrd="0" destOrd="0" presId="urn:microsoft.com/office/officeart/2018/2/layout/IconVerticalSolidList"/>
    <dgm:cxn modelId="{2F548B28-95C3-40A3-86E3-A6EF295655A5}" type="presParOf" srcId="{B4FA71E1-A481-4A84-A174-A42B34A03E80}" destId="{4BA44A5D-A5B0-4328-A6E0-39EA225930F9}" srcOrd="1" destOrd="0" presId="urn:microsoft.com/office/officeart/2018/2/layout/IconVerticalSolidList"/>
    <dgm:cxn modelId="{A684C182-349C-47B0-9E1C-A03D3C5F5A60}" type="presParOf" srcId="{B4FA71E1-A481-4A84-A174-A42B34A03E80}" destId="{21D78D70-E479-40AF-A15A-62C0443C9CF3}" srcOrd="2" destOrd="0" presId="urn:microsoft.com/office/officeart/2018/2/layout/IconVerticalSolidList"/>
    <dgm:cxn modelId="{FD02D3F1-87B7-45D8-AF9B-BBA760865317}" type="presParOf" srcId="{B4FA71E1-A481-4A84-A174-A42B34A03E80}" destId="{EA8FA1B7-28B7-4E2A-A148-DB83B0F1AE52}" srcOrd="3" destOrd="0" presId="urn:microsoft.com/office/officeart/2018/2/layout/IconVerticalSolidList"/>
    <dgm:cxn modelId="{44D68DE7-A549-4726-85F2-62737B046CF6}" type="presParOf" srcId="{D6614FA0-9EC0-4461-8763-FF93E4DFA876}" destId="{B2CE36DD-646F-455A-B36B-AB1BD3114E43}" srcOrd="3" destOrd="0" presId="urn:microsoft.com/office/officeart/2018/2/layout/IconVerticalSolidList"/>
    <dgm:cxn modelId="{B6FCE4B7-9A38-4D89-BC61-E1720786C176}" type="presParOf" srcId="{D6614FA0-9EC0-4461-8763-FF93E4DFA876}" destId="{A5038B0E-589E-4107-AE98-229A4A7BD603}" srcOrd="4" destOrd="0" presId="urn:microsoft.com/office/officeart/2018/2/layout/IconVerticalSolidList"/>
    <dgm:cxn modelId="{331A2BC5-5C0C-4A25-A1E0-1BD6AAA3AFF8}" type="presParOf" srcId="{A5038B0E-589E-4107-AE98-229A4A7BD603}" destId="{EABF6DE7-380E-4597-958C-D2494CB7E8C0}" srcOrd="0" destOrd="0" presId="urn:microsoft.com/office/officeart/2018/2/layout/IconVerticalSolidList"/>
    <dgm:cxn modelId="{991F049C-20EE-4389-B5A5-0CAEE9B6955F}" type="presParOf" srcId="{A5038B0E-589E-4107-AE98-229A4A7BD603}" destId="{490B77B8-F3C8-4957-97D7-9E45EB0EF6A3}" srcOrd="1" destOrd="0" presId="urn:microsoft.com/office/officeart/2018/2/layout/IconVerticalSolidList"/>
    <dgm:cxn modelId="{ACC54DA3-A89D-46EF-892A-6C9D154AE84D}" type="presParOf" srcId="{A5038B0E-589E-4107-AE98-229A4A7BD603}" destId="{7D9B5C0C-CE77-4BC6-9471-536E4F5A307D}" srcOrd="2" destOrd="0" presId="urn:microsoft.com/office/officeart/2018/2/layout/IconVerticalSolidList"/>
    <dgm:cxn modelId="{4FE718DD-7D97-4655-A1F3-F94BAA3BB448}" type="presParOf" srcId="{A5038B0E-589E-4107-AE98-229A4A7BD603}" destId="{BDCD78F6-E82F-444D-807E-58041AA3E80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B55178C-78A8-4CD5-BD0D-474943F5F0B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369A394-4E9C-43E0-BC95-418F0D5C586E}">
      <dgm:prSet/>
      <dgm:spPr/>
      <dgm:t>
        <a:bodyPr/>
        <a:lstStyle/>
        <a:p>
          <a:r>
            <a:rPr lang="en-GB"/>
            <a:t>The chosen intervention for this problem is </a:t>
          </a:r>
          <a:r>
            <a:rPr lang="en-GB" i="1"/>
            <a:t>Think Before You Bet</a:t>
          </a:r>
          <a:endParaRPr lang="en-US"/>
        </a:p>
      </dgm:t>
    </dgm:pt>
    <dgm:pt modelId="{64D52489-C5BD-4B36-8081-5046760CEBE7}" type="parTrans" cxnId="{64C69404-83D8-43DD-83CD-788926FE70DC}">
      <dgm:prSet/>
      <dgm:spPr/>
      <dgm:t>
        <a:bodyPr/>
        <a:lstStyle/>
        <a:p>
          <a:endParaRPr lang="en-US"/>
        </a:p>
      </dgm:t>
    </dgm:pt>
    <dgm:pt modelId="{5C3C7FC2-3904-49D0-B83B-C2FAFE58CB8F}" type="sibTrans" cxnId="{64C69404-83D8-43DD-83CD-788926FE70DC}">
      <dgm:prSet/>
      <dgm:spPr/>
      <dgm:t>
        <a:bodyPr/>
        <a:lstStyle/>
        <a:p>
          <a:endParaRPr lang="en-US"/>
        </a:p>
      </dgm:t>
    </dgm:pt>
    <dgm:pt modelId="{FCBEC749-6827-4A2B-891B-1C0A52012C49}">
      <dgm:prSet/>
      <dgm:spPr/>
      <dgm:t>
        <a:bodyPr/>
        <a:lstStyle/>
        <a:p>
          <a:r>
            <a:rPr lang="en-US"/>
            <a:t>It </a:t>
          </a:r>
          <a:r>
            <a:rPr lang="en-GB"/>
            <a:t>is a targeted digital program to prevent harm</a:t>
          </a:r>
          <a:endParaRPr lang="en-US"/>
        </a:p>
      </dgm:t>
    </dgm:pt>
    <dgm:pt modelId="{D865EF83-F6DE-4A4E-9560-E8ECA3E8D818}" type="parTrans" cxnId="{4FD6A4F8-E846-4893-9414-8C5F8BE7C50D}">
      <dgm:prSet/>
      <dgm:spPr/>
      <dgm:t>
        <a:bodyPr/>
        <a:lstStyle/>
        <a:p>
          <a:endParaRPr lang="en-US"/>
        </a:p>
      </dgm:t>
    </dgm:pt>
    <dgm:pt modelId="{9364AF00-80DD-41E1-B946-1130388AE4C1}" type="sibTrans" cxnId="{4FD6A4F8-E846-4893-9414-8C5F8BE7C50D}">
      <dgm:prSet/>
      <dgm:spPr/>
      <dgm:t>
        <a:bodyPr/>
        <a:lstStyle/>
        <a:p>
          <a:endParaRPr lang="en-US"/>
        </a:p>
      </dgm:t>
    </dgm:pt>
    <dgm:pt modelId="{D723CC1E-A174-4A47-B6B9-7496CD76094A}">
      <dgm:prSet/>
      <dgm:spPr/>
      <dgm:t>
        <a:bodyPr/>
        <a:lstStyle/>
        <a:p>
          <a:r>
            <a:rPr lang="en-GB"/>
            <a:t>This program is particularly designed for the higher education environment of the UK (Dobbie et al. 2024)</a:t>
          </a:r>
          <a:endParaRPr lang="en-US"/>
        </a:p>
      </dgm:t>
    </dgm:pt>
    <dgm:pt modelId="{1F3A8C1D-DA4A-4DBB-A436-7BD994723838}" type="parTrans" cxnId="{6288D141-DF29-4930-8445-2AAF3A3F3791}">
      <dgm:prSet/>
      <dgm:spPr/>
      <dgm:t>
        <a:bodyPr/>
        <a:lstStyle/>
        <a:p>
          <a:endParaRPr lang="en-US"/>
        </a:p>
      </dgm:t>
    </dgm:pt>
    <dgm:pt modelId="{869AA91A-5681-47F8-959D-7BD74A46B1A8}" type="sibTrans" cxnId="{6288D141-DF29-4930-8445-2AAF3A3F3791}">
      <dgm:prSet/>
      <dgm:spPr/>
      <dgm:t>
        <a:bodyPr/>
        <a:lstStyle/>
        <a:p>
          <a:endParaRPr lang="en-US"/>
        </a:p>
      </dgm:t>
    </dgm:pt>
    <dgm:pt modelId="{994B07DC-CA09-4077-955E-18C596F475BF}">
      <dgm:prSet/>
      <dgm:spPr/>
      <dgm:t>
        <a:bodyPr/>
        <a:lstStyle/>
        <a:p>
          <a:r>
            <a:rPr lang="en-US"/>
            <a:t>The program combines the psychology of betting with real-time self-assessment tools with modules for bite-sized mobile micro-learning on statistical literacy</a:t>
          </a:r>
        </a:p>
      </dgm:t>
    </dgm:pt>
    <dgm:pt modelId="{7B4F4654-F6B9-4003-A32F-C37AC8A32FE2}" type="parTrans" cxnId="{E8C984B9-C640-4C60-8EF7-4F9E717D56A6}">
      <dgm:prSet/>
      <dgm:spPr/>
      <dgm:t>
        <a:bodyPr/>
        <a:lstStyle/>
        <a:p>
          <a:endParaRPr lang="en-US"/>
        </a:p>
      </dgm:t>
    </dgm:pt>
    <dgm:pt modelId="{6B4EB637-273A-4C58-AD4B-37C486912170}" type="sibTrans" cxnId="{E8C984B9-C640-4C60-8EF7-4F9E717D56A6}">
      <dgm:prSet/>
      <dgm:spPr/>
      <dgm:t>
        <a:bodyPr/>
        <a:lstStyle/>
        <a:p>
          <a:endParaRPr lang="en-US"/>
        </a:p>
      </dgm:t>
    </dgm:pt>
    <dgm:pt modelId="{56E60D21-0EA8-4085-B654-04B257D9DB1A}" type="pres">
      <dgm:prSet presAssocID="{2B55178C-78A8-4CD5-BD0D-474943F5F0B5}" presName="vert0" presStyleCnt="0">
        <dgm:presLayoutVars>
          <dgm:dir/>
          <dgm:animOne val="branch"/>
          <dgm:animLvl val="lvl"/>
        </dgm:presLayoutVars>
      </dgm:prSet>
      <dgm:spPr/>
    </dgm:pt>
    <dgm:pt modelId="{5714AD3B-6DCE-442D-9C55-4FDB8BCBA645}" type="pres">
      <dgm:prSet presAssocID="{E369A394-4E9C-43E0-BC95-418F0D5C586E}" presName="thickLine" presStyleLbl="alignNode1" presStyleIdx="0" presStyleCnt="4"/>
      <dgm:spPr/>
    </dgm:pt>
    <dgm:pt modelId="{FC668E4D-07E0-4FF7-8537-25C83303A906}" type="pres">
      <dgm:prSet presAssocID="{E369A394-4E9C-43E0-BC95-418F0D5C586E}" presName="horz1" presStyleCnt="0"/>
      <dgm:spPr/>
    </dgm:pt>
    <dgm:pt modelId="{FCE4E7C9-7CA6-472A-A6A1-93144AD0DC9A}" type="pres">
      <dgm:prSet presAssocID="{E369A394-4E9C-43E0-BC95-418F0D5C586E}" presName="tx1" presStyleLbl="revTx" presStyleIdx="0" presStyleCnt="4"/>
      <dgm:spPr/>
    </dgm:pt>
    <dgm:pt modelId="{9A73B681-C2BB-4CA1-838F-C091BB07C942}" type="pres">
      <dgm:prSet presAssocID="{E369A394-4E9C-43E0-BC95-418F0D5C586E}" presName="vert1" presStyleCnt="0"/>
      <dgm:spPr/>
    </dgm:pt>
    <dgm:pt modelId="{7D7F3CAC-7446-414A-8A01-0ED0622AD8B0}" type="pres">
      <dgm:prSet presAssocID="{FCBEC749-6827-4A2B-891B-1C0A52012C49}" presName="thickLine" presStyleLbl="alignNode1" presStyleIdx="1" presStyleCnt="4"/>
      <dgm:spPr/>
    </dgm:pt>
    <dgm:pt modelId="{FFBC3268-40DD-4DF5-9665-E6FF9BDEC645}" type="pres">
      <dgm:prSet presAssocID="{FCBEC749-6827-4A2B-891B-1C0A52012C49}" presName="horz1" presStyleCnt="0"/>
      <dgm:spPr/>
    </dgm:pt>
    <dgm:pt modelId="{556AB6EB-F585-42D7-8A7B-74FCEB42D9BB}" type="pres">
      <dgm:prSet presAssocID="{FCBEC749-6827-4A2B-891B-1C0A52012C49}" presName="tx1" presStyleLbl="revTx" presStyleIdx="1" presStyleCnt="4"/>
      <dgm:spPr/>
    </dgm:pt>
    <dgm:pt modelId="{633F95DF-24ED-4056-9B4C-DFC43D322CEE}" type="pres">
      <dgm:prSet presAssocID="{FCBEC749-6827-4A2B-891B-1C0A52012C49}" presName="vert1" presStyleCnt="0"/>
      <dgm:spPr/>
    </dgm:pt>
    <dgm:pt modelId="{05F28CF7-9E77-4570-A083-55E5A8DFE387}" type="pres">
      <dgm:prSet presAssocID="{D723CC1E-A174-4A47-B6B9-7496CD76094A}" presName="thickLine" presStyleLbl="alignNode1" presStyleIdx="2" presStyleCnt="4"/>
      <dgm:spPr/>
    </dgm:pt>
    <dgm:pt modelId="{903E9B20-7510-478E-8ED1-FB35220F0C3B}" type="pres">
      <dgm:prSet presAssocID="{D723CC1E-A174-4A47-B6B9-7496CD76094A}" presName="horz1" presStyleCnt="0"/>
      <dgm:spPr/>
    </dgm:pt>
    <dgm:pt modelId="{573B8C00-A922-4DA6-B8F1-2635D8902B62}" type="pres">
      <dgm:prSet presAssocID="{D723CC1E-A174-4A47-B6B9-7496CD76094A}" presName="tx1" presStyleLbl="revTx" presStyleIdx="2" presStyleCnt="4"/>
      <dgm:spPr/>
    </dgm:pt>
    <dgm:pt modelId="{7F475443-F322-4B41-9A50-A540D0DD4617}" type="pres">
      <dgm:prSet presAssocID="{D723CC1E-A174-4A47-B6B9-7496CD76094A}" presName="vert1" presStyleCnt="0"/>
      <dgm:spPr/>
    </dgm:pt>
    <dgm:pt modelId="{78BC5D77-17B4-44A5-BCCA-F9102715B07B}" type="pres">
      <dgm:prSet presAssocID="{994B07DC-CA09-4077-955E-18C596F475BF}" presName="thickLine" presStyleLbl="alignNode1" presStyleIdx="3" presStyleCnt="4"/>
      <dgm:spPr/>
    </dgm:pt>
    <dgm:pt modelId="{2330D6BC-2231-47BC-9678-22215ED49F92}" type="pres">
      <dgm:prSet presAssocID="{994B07DC-CA09-4077-955E-18C596F475BF}" presName="horz1" presStyleCnt="0"/>
      <dgm:spPr/>
    </dgm:pt>
    <dgm:pt modelId="{C014D51F-BC72-412D-9C88-05506990B70A}" type="pres">
      <dgm:prSet presAssocID="{994B07DC-CA09-4077-955E-18C596F475BF}" presName="tx1" presStyleLbl="revTx" presStyleIdx="3" presStyleCnt="4"/>
      <dgm:spPr/>
    </dgm:pt>
    <dgm:pt modelId="{FC2E3B88-6B9D-4C9B-ACBC-E64C0EDBB892}" type="pres">
      <dgm:prSet presAssocID="{994B07DC-CA09-4077-955E-18C596F475BF}" presName="vert1" presStyleCnt="0"/>
      <dgm:spPr/>
    </dgm:pt>
  </dgm:ptLst>
  <dgm:cxnLst>
    <dgm:cxn modelId="{64C69404-83D8-43DD-83CD-788926FE70DC}" srcId="{2B55178C-78A8-4CD5-BD0D-474943F5F0B5}" destId="{E369A394-4E9C-43E0-BC95-418F0D5C586E}" srcOrd="0" destOrd="0" parTransId="{64D52489-C5BD-4B36-8081-5046760CEBE7}" sibTransId="{5C3C7FC2-3904-49D0-B83B-C2FAFE58CB8F}"/>
    <dgm:cxn modelId="{FC82040B-FF5E-4C5A-9D9A-D1A10066FD80}" type="presOf" srcId="{2B55178C-78A8-4CD5-BD0D-474943F5F0B5}" destId="{56E60D21-0EA8-4085-B654-04B257D9DB1A}" srcOrd="0" destOrd="0" presId="urn:microsoft.com/office/officeart/2008/layout/LinedList"/>
    <dgm:cxn modelId="{6288D141-DF29-4930-8445-2AAF3A3F3791}" srcId="{2B55178C-78A8-4CD5-BD0D-474943F5F0B5}" destId="{D723CC1E-A174-4A47-B6B9-7496CD76094A}" srcOrd="2" destOrd="0" parTransId="{1F3A8C1D-DA4A-4DBB-A436-7BD994723838}" sibTransId="{869AA91A-5681-47F8-959D-7BD74A46B1A8}"/>
    <dgm:cxn modelId="{FD427664-730F-4EFE-ABB4-351D9D80117D}" type="presOf" srcId="{FCBEC749-6827-4A2B-891B-1C0A52012C49}" destId="{556AB6EB-F585-42D7-8A7B-74FCEB42D9BB}" srcOrd="0" destOrd="0" presId="urn:microsoft.com/office/officeart/2008/layout/LinedList"/>
    <dgm:cxn modelId="{D439178C-A576-427E-B5A8-5E03E0D83BDA}" type="presOf" srcId="{D723CC1E-A174-4A47-B6B9-7496CD76094A}" destId="{573B8C00-A922-4DA6-B8F1-2635D8902B62}" srcOrd="0" destOrd="0" presId="urn:microsoft.com/office/officeart/2008/layout/LinedList"/>
    <dgm:cxn modelId="{E8C984B9-C640-4C60-8EF7-4F9E717D56A6}" srcId="{2B55178C-78A8-4CD5-BD0D-474943F5F0B5}" destId="{994B07DC-CA09-4077-955E-18C596F475BF}" srcOrd="3" destOrd="0" parTransId="{7B4F4654-F6B9-4003-A32F-C37AC8A32FE2}" sibTransId="{6B4EB637-273A-4C58-AD4B-37C486912170}"/>
    <dgm:cxn modelId="{1FF89DF8-772F-490E-8058-270C930B217E}" type="presOf" srcId="{E369A394-4E9C-43E0-BC95-418F0D5C586E}" destId="{FCE4E7C9-7CA6-472A-A6A1-93144AD0DC9A}" srcOrd="0" destOrd="0" presId="urn:microsoft.com/office/officeart/2008/layout/LinedList"/>
    <dgm:cxn modelId="{4FD6A4F8-E846-4893-9414-8C5F8BE7C50D}" srcId="{2B55178C-78A8-4CD5-BD0D-474943F5F0B5}" destId="{FCBEC749-6827-4A2B-891B-1C0A52012C49}" srcOrd="1" destOrd="0" parTransId="{D865EF83-F6DE-4A4E-9560-E8ECA3E8D818}" sibTransId="{9364AF00-80DD-41E1-B946-1130388AE4C1}"/>
    <dgm:cxn modelId="{01C21DFC-CAF0-4EDA-B494-D2E451B858FB}" type="presOf" srcId="{994B07DC-CA09-4077-955E-18C596F475BF}" destId="{C014D51F-BC72-412D-9C88-05506990B70A}" srcOrd="0" destOrd="0" presId="urn:microsoft.com/office/officeart/2008/layout/LinedList"/>
    <dgm:cxn modelId="{D434C095-C040-4E73-8789-EAE54D6EF361}" type="presParOf" srcId="{56E60D21-0EA8-4085-B654-04B257D9DB1A}" destId="{5714AD3B-6DCE-442D-9C55-4FDB8BCBA645}" srcOrd="0" destOrd="0" presId="urn:microsoft.com/office/officeart/2008/layout/LinedList"/>
    <dgm:cxn modelId="{78031CC8-D0E5-4B0D-A4C2-D48F3ABA9B21}" type="presParOf" srcId="{56E60D21-0EA8-4085-B654-04B257D9DB1A}" destId="{FC668E4D-07E0-4FF7-8537-25C83303A906}" srcOrd="1" destOrd="0" presId="urn:microsoft.com/office/officeart/2008/layout/LinedList"/>
    <dgm:cxn modelId="{1658A9EB-A0DB-46BC-A7DE-544EC83677DF}" type="presParOf" srcId="{FC668E4D-07E0-4FF7-8537-25C83303A906}" destId="{FCE4E7C9-7CA6-472A-A6A1-93144AD0DC9A}" srcOrd="0" destOrd="0" presId="urn:microsoft.com/office/officeart/2008/layout/LinedList"/>
    <dgm:cxn modelId="{67C28971-7ED5-49D5-95FC-4237271D009A}" type="presParOf" srcId="{FC668E4D-07E0-4FF7-8537-25C83303A906}" destId="{9A73B681-C2BB-4CA1-838F-C091BB07C942}" srcOrd="1" destOrd="0" presId="urn:microsoft.com/office/officeart/2008/layout/LinedList"/>
    <dgm:cxn modelId="{2E096090-0F11-44C9-AE31-AADB2C8B5891}" type="presParOf" srcId="{56E60D21-0EA8-4085-B654-04B257D9DB1A}" destId="{7D7F3CAC-7446-414A-8A01-0ED0622AD8B0}" srcOrd="2" destOrd="0" presId="urn:microsoft.com/office/officeart/2008/layout/LinedList"/>
    <dgm:cxn modelId="{3C93B8FD-51CD-43C6-AD2E-9F58B3E12C84}" type="presParOf" srcId="{56E60D21-0EA8-4085-B654-04B257D9DB1A}" destId="{FFBC3268-40DD-4DF5-9665-E6FF9BDEC645}" srcOrd="3" destOrd="0" presId="urn:microsoft.com/office/officeart/2008/layout/LinedList"/>
    <dgm:cxn modelId="{8E5EC751-FF30-41DC-9C41-1DF8E985CE36}" type="presParOf" srcId="{FFBC3268-40DD-4DF5-9665-E6FF9BDEC645}" destId="{556AB6EB-F585-42D7-8A7B-74FCEB42D9BB}" srcOrd="0" destOrd="0" presId="urn:microsoft.com/office/officeart/2008/layout/LinedList"/>
    <dgm:cxn modelId="{E3D0A385-4D93-472D-9A74-F0D3FC232E91}" type="presParOf" srcId="{FFBC3268-40DD-4DF5-9665-E6FF9BDEC645}" destId="{633F95DF-24ED-4056-9B4C-DFC43D322CEE}" srcOrd="1" destOrd="0" presId="urn:microsoft.com/office/officeart/2008/layout/LinedList"/>
    <dgm:cxn modelId="{F0528EA1-C708-44FA-B909-FC056DF59AC2}" type="presParOf" srcId="{56E60D21-0EA8-4085-B654-04B257D9DB1A}" destId="{05F28CF7-9E77-4570-A083-55E5A8DFE387}" srcOrd="4" destOrd="0" presId="urn:microsoft.com/office/officeart/2008/layout/LinedList"/>
    <dgm:cxn modelId="{9C5217DC-0EBB-4977-B416-667F11A5B3E9}" type="presParOf" srcId="{56E60D21-0EA8-4085-B654-04B257D9DB1A}" destId="{903E9B20-7510-478E-8ED1-FB35220F0C3B}" srcOrd="5" destOrd="0" presId="urn:microsoft.com/office/officeart/2008/layout/LinedList"/>
    <dgm:cxn modelId="{348B14C5-876C-4325-95CC-550FD760D316}" type="presParOf" srcId="{903E9B20-7510-478E-8ED1-FB35220F0C3B}" destId="{573B8C00-A922-4DA6-B8F1-2635D8902B62}" srcOrd="0" destOrd="0" presId="urn:microsoft.com/office/officeart/2008/layout/LinedList"/>
    <dgm:cxn modelId="{4FED888C-0C98-44BE-94F4-466ECDBAE541}" type="presParOf" srcId="{903E9B20-7510-478E-8ED1-FB35220F0C3B}" destId="{7F475443-F322-4B41-9A50-A540D0DD4617}" srcOrd="1" destOrd="0" presId="urn:microsoft.com/office/officeart/2008/layout/LinedList"/>
    <dgm:cxn modelId="{7F43C92A-1601-4149-B932-F9BA38E635AE}" type="presParOf" srcId="{56E60D21-0EA8-4085-B654-04B257D9DB1A}" destId="{78BC5D77-17B4-44A5-BCCA-F9102715B07B}" srcOrd="6" destOrd="0" presId="urn:microsoft.com/office/officeart/2008/layout/LinedList"/>
    <dgm:cxn modelId="{346FB8DE-BA02-4E4D-ACE9-567545570BF8}" type="presParOf" srcId="{56E60D21-0EA8-4085-B654-04B257D9DB1A}" destId="{2330D6BC-2231-47BC-9678-22215ED49F92}" srcOrd="7" destOrd="0" presId="urn:microsoft.com/office/officeart/2008/layout/LinedList"/>
    <dgm:cxn modelId="{DA5156FD-F38E-4537-9EF4-DD0D86DF4DF6}" type="presParOf" srcId="{2330D6BC-2231-47BC-9678-22215ED49F92}" destId="{C014D51F-BC72-412D-9C88-05506990B70A}" srcOrd="0" destOrd="0" presId="urn:microsoft.com/office/officeart/2008/layout/LinedList"/>
    <dgm:cxn modelId="{20D58946-3693-424B-BA86-802A393B90D9}" type="presParOf" srcId="{2330D6BC-2231-47BC-9678-22215ED49F92}" destId="{FC2E3B88-6B9D-4C9B-ACBC-E64C0EDBB892}"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63965B5-CE2F-44F2-916F-F14F4CE339A7}" type="doc">
      <dgm:prSet loTypeId="urn:microsoft.com/office/officeart/2005/8/layout/vList6" loCatId="list" qsTypeId="urn:microsoft.com/office/officeart/2005/8/quickstyle/simple1" qsCatId="simple" csTypeId="urn:microsoft.com/office/officeart/2005/8/colors/colorful4" csCatId="colorful" phldr="1"/>
      <dgm:spPr/>
      <dgm:t>
        <a:bodyPr/>
        <a:lstStyle/>
        <a:p>
          <a:endParaRPr lang="en-IN"/>
        </a:p>
      </dgm:t>
    </dgm:pt>
    <dgm:pt modelId="{F43049CE-A430-4395-B790-8397D8EAB000}">
      <dgm:prSet phldrT="[Text]" custT="1"/>
      <dgm:spPr/>
      <dgm:t>
        <a:bodyPr/>
        <a:lstStyle/>
        <a:p>
          <a:r>
            <a:rPr lang="en-US" sz="3600" dirty="0">
              <a:latin typeface="Arial" pitchFamily="34" charset="0"/>
              <a:cs typeface="Arial" pitchFamily="34" charset="0"/>
            </a:rPr>
            <a:t>The intervention</a:t>
          </a:r>
          <a:endParaRPr lang="en-IN" sz="3600" dirty="0">
            <a:latin typeface="Arial" pitchFamily="34" charset="0"/>
            <a:cs typeface="Arial" pitchFamily="34" charset="0"/>
          </a:endParaRPr>
        </a:p>
      </dgm:t>
    </dgm:pt>
    <dgm:pt modelId="{08F281E7-B243-4329-A79B-7644BBF45F30}" type="parTrans" cxnId="{B2026A53-8FA0-4CC8-A8A9-F3F95D6493CD}">
      <dgm:prSet/>
      <dgm:spPr/>
      <dgm:t>
        <a:bodyPr/>
        <a:lstStyle/>
        <a:p>
          <a:endParaRPr lang="en-IN"/>
        </a:p>
      </dgm:t>
    </dgm:pt>
    <dgm:pt modelId="{5A0D278D-D5B6-4C7B-BD01-9792F7F9541A}" type="sibTrans" cxnId="{B2026A53-8FA0-4CC8-A8A9-F3F95D6493CD}">
      <dgm:prSet/>
      <dgm:spPr/>
      <dgm:t>
        <a:bodyPr/>
        <a:lstStyle/>
        <a:p>
          <a:endParaRPr lang="en-IN"/>
        </a:p>
      </dgm:t>
    </dgm:pt>
    <dgm:pt modelId="{C2EE1D34-48A7-46D5-8CA9-6C8F3EBAA21D}">
      <dgm:prSet phldrT="[Text]" custT="1"/>
      <dgm:spPr/>
      <dgm:t>
        <a:bodyPr/>
        <a:lstStyle/>
        <a:p>
          <a:pPr algn="just"/>
          <a:endParaRPr lang="en-IN" sz="2300" dirty="0">
            <a:latin typeface="Arial" pitchFamily="34" charset="0"/>
            <a:cs typeface="Arial" pitchFamily="34" charset="0"/>
          </a:endParaRPr>
        </a:p>
      </dgm:t>
    </dgm:pt>
    <dgm:pt modelId="{C7E180AD-5375-4816-AC71-48700C23B7F1}" type="parTrans" cxnId="{611DC590-6B8B-4F13-89B7-7BD880DFF5FA}">
      <dgm:prSet/>
      <dgm:spPr/>
      <dgm:t>
        <a:bodyPr/>
        <a:lstStyle/>
        <a:p>
          <a:endParaRPr lang="en-IN"/>
        </a:p>
      </dgm:t>
    </dgm:pt>
    <dgm:pt modelId="{1F6A749F-E470-4B41-B737-D6442A96DB60}" type="sibTrans" cxnId="{611DC590-6B8B-4F13-89B7-7BD880DFF5FA}">
      <dgm:prSet/>
      <dgm:spPr/>
      <dgm:t>
        <a:bodyPr/>
        <a:lstStyle/>
        <a:p>
          <a:endParaRPr lang="en-IN"/>
        </a:p>
      </dgm:t>
    </dgm:pt>
    <dgm:pt modelId="{EC1A73AF-C16F-4846-9B3F-644DF971CDAD}">
      <dgm:prSet phldrT="[Text]" custT="1"/>
      <dgm:spPr/>
      <dgm:t>
        <a:bodyPr/>
        <a:lstStyle/>
        <a:p>
          <a:r>
            <a:rPr lang="en-GB" sz="3600" dirty="0">
              <a:latin typeface="Arial" pitchFamily="34" charset="0"/>
              <a:cs typeface="Arial" pitchFamily="34" charset="0"/>
            </a:rPr>
            <a:t>Annual Student Gambling Survey</a:t>
          </a:r>
          <a:endParaRPr lang="en-IN" sz="3600" dirty="0">
            <a:latin typeface="Arial" pitchFamily="34" charset="0"/>
            <a:cs typeface="Arial" pitchFamily="34" charset="0"/>
          </a:endParaRPr>
        </a:p>
      </dgm:t>
    </dgm:pt>
    <dgm:pt modelId="{6DCDAFDA-C895-4B36-92E5-A45EF43B1A9C}" type="parTrans" cxnId="{AE11582F-253E-45B0-B230-7D235A9D1936}">
      <dgm:prSet/>
      <dgm:spPr/>
      <dgm:t>
        <a:bodyPr/>
        <a:lstStyle/>
        <a:p>
          <a:endParaRPr lang="en-IN"/>
        </a:p>
      </dgm:t>
    </dgm:pt>
    <dgm:pt modelId="{CB5D940E-79EB-47B4-B628-64B47AC26451}" type="sibTrans" cxnId="{AE11582F-253E-45B0-B230-7D235A9D1936}">
      <dgm:prSet/>
      <dgm:spPr/>
      <dgm:t>
        <a:bodyPr/>
        <a:lstStyle/>
        <a:p>
          <a:endParaRPr lang="en-IN"/>
        </a:p>
      </dgm:t>
    </dgm:pt>
    <dgm:pt modelId="{887946EA-7FCC-4A61-AF1C-3ACA83DF4CC6}">
      <dgm:prSet phldrT="[Text]" custT="1"/>
      <dgm:spPr/>
      <dgm:t>
        <a:bodyPr/>
        <a:lstStyle/>
        <a:p>
          <a:r>
            <a:rPr lang="en-GB" sz="2400" dirty="0">
              <a:latin typeface="Arial" pitchFamily="34" charset="0"/>
              <a:cs typeface="Arial" pitchFamily="34" charset="0"/>
            </a:rPr>
            <a:t>Approximately half of the students involved in gambling bet to make money</a:t>
          </a:r>
          <a:endParaRPr lang="en-IN" sz="2400" dirty="0">
            <a:latin typeface="Arial" pitchFamily="34" charset="0"/>
            <a:cs typeface="Arial" pitchFamily="34" charset="0"/>
          </a:endParaRPr>
        </a:p>
      </dgm:t>
    </dgm:pt>
    <dgm:pt modelId="{CCC4973C-F0CF-4373-8B7C-06818C2A6926}" type="parTrans" cxnId="{27ACD9F4-74B2-4DA0-8B9C-810388A27026}">
      <dgm:prSet/>
      <dgm:spPr/>
      <dgm:t>
        <a:bodyPr/>
        <a:lstStyle/>
        <a:p>
          <a:endParaRPr lang="en-IN"/>
        </a:p>
      </dgm:t>
    </dgm:pt>
    <dgm:pt modelId="{79E5A72F-DD3A-4D49-8218-26E5E465BC3D}" type="sibTrans" cxnId="{27ACD9F4-74B2-4DA0-8B9C-810388A27026}">
      <dgm:prSet/>
      <dgm:spPr/>
      <dgm:t>
        <a:bodyPr/>
        <a:lstStyle/>
        <a:p>
          <a:endParaRPr lang="en-IN"/>
        </a:p>
      </dgm:t>
    </dgm:pt>
    <dgm:pt modelId="{F2BF3FE4-59BF-4031-9530-A291E1E0ADA7}">
      <dgm:prSet custT="1"/>
      <dgm:spPr/>
      <dgm:t>
        <a:bodyPr/>
        <a:lstStyle/>
        <a:p>
          <a:r>
            <a:rPr lang="en-GB" sz="2400" dirty="0">
              <a:latin typeface="Arial" pitchFamily="34" charset="0"/>
              <a:cs typeface="Arial" pitchFamily="34" charset="0"/>
            </a:rPr>
            <a:t>A volatile cryptocurrency trading habit is also seen among such students, which involves more financial stress</a:t>
          </a:r>
          <a:endParaRPr lang="en-IN" sz="2400" dirty="0">
            <a:latin typeface="Arial" pitchFamily="34" charset="0"/>
            <a:cs typeface="Arial" pitchFamily="34" charset="0"/>
          </a:endParaRPr>
        </a:p>
      </dgm:t>
    </dgm:pt>
    <dgm:pt modelId="{2AA24202-C551-4D69-89E5-8C3CA5FF1C10}" type="parTrans" cxnId="{DA2C29E2-C6EE-4AAB-A181-00194E5F1C75}">
      <dgm:prSet/>
      <dgm:spPr/>
      <dgm:t>
        <a:bodyPr/>
        <a:lstStyle/>
        <a:p>
          <a:endParaRPr lang="en-IN"/>
        </a:p>
      </dgm:t>
    </dgm:pt>
    <dgm:pt modelId="{BD06F933-E477-48FE-A920-E3CC500910C9}" type="sibTrans" cxnId="{DA2C29E2-C6EE-4AAB-A181-00194E5F1C75}">
      <dgm:prSet/>
      <dgm:spPr/>
      <dgm:t>
        <a:bodyPr/>
        <a:lstStyle/>
        <a:p>
          <a:endParaRPr lang="en-IN"/>
        </a:p>
      </dgm:t>
    </dgm:pt>
    <dgm:pt modelId="{4F6343F2-C576-44FC-B581-A45D296D5E4C}">
      <dgm:prSet phldrT="[Text]" custT="1"/>
      <dgm:spPr/>
      <dgm:t>
        <a:bodyPr/>
        <a:lstStyle/>
        <a:p>
          <a:pPr algn="just"/>
          <a:r>
            <a:rPr lang="en-GB" sz="2300" dirty="0">
              <a:latin typeface="Arial" pitchFamily="34" charset="0"/>
              <a:cs typeface="Arial" pitchFamily="34" charset="0"/>
            </a:rPr>
            <a:t>The program will feature up-to-date and dedicated modules to debunk the myth of crypto day-trading as a passive income</a:t>
          </a:r>
          <a:endParaRPr lang="en-IN" sz="2300" dirty="0">
            <a:latin typeface="Arial" pitchFamily="34" charset="0"/>
            <a:cs typeface="Arial" pitchFamily="34" charset="0"/>
          </a:endParaRPr>
        </a:p>
      </dgm:t>
    </dgm:pt>
    <dgm:pt modelId="{005110E2-F2AD-43A0-AC6F-D2A04C1819C0}" type="parTrans" cxnId="{5A5191EC-29DF-4C27-A932-9965D0FF6E1D}">
      <dgm:prSet/>
      <dgm:spPr/>
      <dgm:t>
        <a:bodyPr/>
        <a:lstStyle/>
        <a:p>
          <a:endParaRPr lang="en-IN"/>
        </a:p>
      </dgm:t>
    </dgm:pt>
    <dgm:pt modelId="{067F1457-0370-488A-AB10-C2C88CE87640}" type="sibTrans" cxnId="{5A5191EC-29DF-4C27-A932-9965D0FF6E1D}">
      <dgm:prSet/>
      <dgm:spPr/>
      <dgm:t>
        <a:bodyPr/>
        <a:lstStyle/>
        <a:p>
          <a:endParaRPr lang="en-IN"/>
        </a:p>
      </dgm:t>
    </dgm:pt>
    <dgm:pt modelId="{806C4ABD-876F-46BF-A96A-B818F6DAC720}">
      <dgm:prSet phldrT="[Text]" custT="1"/>
      <dgm:spPr/>
      <dgm:t>
        <a:bodyPr/>
        <a:lstStyle/>
        <a:p>
          <a:pPr algn="just"/>
          <a:r>
            <a:rPr lang="en-GB" sz="2300" i="1" dirty="0">
              <a:latin typeface="Arial" pitchFamily="34" charset="0"/>
              <a:cs typeface="Arial" pitchFamily="34" charset="0"/>
            </a:rPr>
            <a:t>Think Before You Bet </a:t>
          </a:r>
          <a:r>
            <a:rPr lang="en-GB" sz="2300" dirty="0">
              <a:latin typeface="Arial" pitchFamily="34" charset="0"/>
              <a:cs typeface="Arial" pitchFamily="34" charset="0"/>
            </a:rPr>
            <a:t>will try to bridge the gap between the modern digital economy and traditional betting education</a:t>
          </a:r>
          <a:endParaRPr lang="en-IN" sz="2300" dirty="0">
            <a:latin typeface="Arial" pitchFamily="34" charset="0"/>
            <a:cs typeface="Arial" pitchFamily="34" charset="0"/>
          </a:endParaRPr>
        </a:p>
      </dgm:t>
    </dgm:pt>
    <dgm:pt modelId="{85BF558D-91C1-42FB-AF51-97166AA9E169}" type="parTrans" cxnId="{884B42D4-4420-42D2-B2E1-F6964B01B637}">
      <dgm:prSet/>
      <dgm:spPr/>
    </dgm:pt>
    <dgm:pt modelId="{74819D00-4DB9-4461-971C-193B5A5F41F3}" type="sibTrans" cxnId="{884B42D4-4420-42D2-B2E1-F6964B01B637}">
      <dgm:prSet/>
      <dgm:spPr/>
    </dgm:pt>
    <dgm:pt modelId="{BAE6D6FE-CA42-4EAC-86A8-AC54EA66622D}" type="pres">
      <dgm:prSet presAssocID="{863965B5-CE2F-44F2-916F-F14F4CE339A7}" presName="Name0" presStyleCnt="0">
        <dgm:presLayoutVars>
          <dgm:dir/>
          <dgm:animLvl val="lvl"/>
          <dgm:resizeHandles/>
        </dgm:presLayoutVars>
      </dgm:prSet>
      <dgm:spPr/>
    </dgm:pt>
    <dgm:pt modelId="{791EBFE8-3880-4979-99F5-B25105748C4E}" type="pres">
      <dgm:prSet presAssocID="{F43049CE-A430-4395-B790-8397D8EAB000}" presName="linNode" presStyleCnt="0"/>
      <dgm:spPr/>
    </dgm:pt>
    <dgm:pt modelId="{6C6E99AE-4DE7-4A68-8675-2251C0508B84}" type="pres">
      <dgm:prSet presAssocID="{F43049CE-A430-4395-B790-8397D8EAB000}" presName="parentShp" presStyleLbl="node1" presStyleIdx="0" presStyleCnt="2">
        <dgm:presLayoutVars>
          <dgm:bulletEnabled val="1"/>
        </dgm:presLayoutVars>
      </dgm:prSet>
      <dgm:spPr/>
    </dgm:pt>
    <dgm:pt modelId="{EC1AA660-B4B8-48FB-A1E7-97FCC5910E57}" type="pres">
      <dgm:prSet presAssocID="{F43049CE-A430-4395-B790-8397D8EAB000}" presName="childShp" presStyleLbl="bgAccFollowNode1" presStyleIdx="0" presStyleCnt="2" custLinFactNeighborX="2992" custLinFactNeighborY="8867">
        <dgm:presLayoutVars>
          <dgm:bulletEnabled val="1"/>
        </dgm:presLayoutVars>
      </dgm:prSet>
      <dgm:spPr/>
    </dgm:pt>
    <dgm:pt modelId="{642264A1-F454-4559-8AAF-654D3772A98E}" type="pres">
      <dgm:prSet presAssocID="{5A0D278D-D5B6-4C7B-BD01-9792F7F9541A}" presName="spacing" presStyleCnt="0"/>
      <dgm:spPr/>
    </dgm:pt>
    <dgm:pt modelId="{71E0E3B2-C1D4-4F2D-9226-AC73FFD69A88}" type="pres">
      <dgm:prSet presAssocID="{EC1A73AF-C16F-4846-9B3F-644DF971CDAD}" presName="linNode" presStyleCnt="0"/>
      <dgm:spPr/>
    </dgm:pt>
    <dgm:pt modelId="{D986B21A-6C3C-476B-882D-D039CAE60674}" type="pres">
      <dgm:prSet presAssocID="{EC1A73AF-C16F-4846-9B3F-644DF971CDAD}" presName="parentShp" presStyleLbl="node1" presStyleIdx="1" presStyleCnt="2" custLinFactNeighborX="0" custLinFactNeighborY="-2884">
        <dgm:presLayoutVars>
          <dgm:bulletEnabled val="1"/>
        </dgm:presLayoutVars>
      </dgm:prSet>
      <dgm:spPr/>
    </dgm:pt>
    <dgm:pt modelId="{C8B065D0-4FAF-4363-BE11-9637B542B375}" type="pres">
      <dgm:prSet presAssocID="{EC1A73AF-C16F-4846-9B3F-644DF971CDAD}" presName="childShp" presStyleLbl="bgAccFollowNode1" presStyleIdx="1" presStyleCnt="2">
        <dgm:presLayoutVars>
          <dgm:bulletEnabled val="1"/>
        </dgm:presLayoutVars>
      </dgm:prSet>
      <dgm:spPr/>
    </dgm:pt>
  </dgm:ptLst>
  <dgm:cxnLst>
    <dgm:cxn modelId="{AE11582F-253E-45B0-B230-7D235A9D1936}" srcId="{863965B5-CE2F-44F2-916F-F14F4CE339A7}" destId="{EC1A73AF-C16F-4846-9B3F-644DF971CDAD}" srcOrd="1" destOrd="0" parTransId="{6DCDAFDA-C895-4B36-92E5-A45EF43B1A9C}" sibTransId="{CB5D940E-79EB-47B4-B628-64B47AC26451}"/>
    <dgm:cxn modelId="{E5E10143-A55C-4246-9AD4-F61F6B998622}" type="presOf" srcId="{F43049CE-A430-4395-B790-8397D8EAB000}" destId="{6C6E99AE-4DE7-4A68-8675-2251C0508B84}" srcOrd="0" destOrd="0" presId="urn:microsoft.com/office/officeart/2005/8/layout/vList6"/>
    <dgm:cxn modelId="{790DC749-D8EA-44CE-9B42-BF50843307EB}" type="presOf" srcId="{4F6343F2-C576-44FC-B581-A45D296D5E4C}" destId="{EC1AA660-B4B8-48FB-A1E7-97FCC5910E57}" srcOrd="0" destOrd="2" presId="urn:microsoft.com/office/officeart/2005/8/layout/vList6"/>
    <dgm:cxn modelId="{B2026A53-8FA0-4CC8-A8A9-F3F95D6493CD}" srcId="{863965B5-CE2F-44F2-916F-F14F4CE339A7}" destId="{F43049CE-A430-4395-B790-8397D8EAB000}" srcOrd="0" destOrd="0" parTransId="{08F281E7-B243-4329-A79B-7644BBF45F30}" sibTransId="{5A0D278D-D5B6-4C7B-BD01-9792F7F9541A}"/>
    <dgm:cxn modelId="{611DC590-6B8B-4F13-89B7-7BD880DFF5FA}" srcId="{F43049CE-A430-4395-B790-8397D8EAB000}" destId="{C2EE1D34-48A7-46D5-8CA9-6C8F3EBAA21D}" srcOrd="0" destOrd="0" parTransId="{C7E180AD-5375-4816-AC71-48700C23B7F1}" sibTransId="{1F6A749F-E470-4B41-B737-D6442A96DB60}"/>
    <dgm:cxn modelId="{B06086A6-B175-4F57-BA2A-08429534041F}" type="presOf" srcId="{887946EA-7FCC-4A61-AF1C-3ACA83DF4CC6}" destId="{C8B065D0-4FAF-4363-BE11-9637B542B375}" srcOrd="0" destOrd="0" presId="urn:microsoft.com/office/officeart/2005/8/layout/vList6"/>
    <dgm:cxn modelId="{73B443BC-80E7-44E7-87D6-341CE6860BB6}" type="presOf" srcId="{806C4ABD-876F-46BF-A96A-B818F6DAC720}" destId="{EC1AA660-B4B8-48FB-A1E7-97FCC5910E57}" srcOrd="0" destOrd="1" presId="urn:microsoft.com/office/officeart/2005/8/layout/vList6"/>
    <dgm:cxn modelId="{0A6440D1-ED58-4982-9C80-96B80B9F8D72}" type="presOf" srcId="{863965B5-CE2F-44F2-916F-F14F4CE339A7}" destId="{BAE6D6FE-CA42-4EAC-86A8-AC54EA66622D}" srcOrd="0" destOrd="0" presId="urn:microsoft.com/office/officeart/2005/8/layout/vList6"/>
    <dgm:cxn modelId="{884B42D4-4420-42D2-B2E1-F6964B01B637}" srcId="{F43049CE-A430-4395-B790-8397D8EAB000}" destId="{806C4ABD-876F-46BF-A96A-B818F6DAC720}" srcOrd="1" destOrd="0" parTransId="{85BF558D-91C1-42FB-AF51-97166AA9E169}" sibTransId="{74819D00-4DB9-4461-971C-193B5A5F41F3}"/>
    <dgm:cxn modelId="{DA2C29E2-C6EE-4AAB-A181-00194E5F1C75}" srcId="{EC1A73AF-C16F-4846-9B3F-644DF971CDAD}" destId="{F2BF3FE4-59BF-4031-9530-A291E1E0ADA7}" srcOrd="1" destOrd="0" parTransId="{2AA24202-C551-4D69-89E5-8C3CA5FF1C10}" sibTransId="{BD06F933-E477-48FE-A920-E3CC500910C9}"/>
    <dgm:cxn modelId="{96DF45E7-9D57-4A27-90FC-4F5011EB186E}" type="presOf" srcId="{F2BF3FE4-59BF-4031-9530-A291E1E0ADA7}" destId="{C8B065D0-4FAF-4363-BE11-9637B542B375}" srcOrd="0" destOrd="1" presId="urn:microsoft.com/office/officeart/2005/8/layout/vList6"/>
    <dgm:cxn modelId="{922B0BEA-CDF2-48AD-8509-B1C6D7508E5B}" type="presOf" srcId="{C2EE1D34-48A7-46D5-8CA9-6C8F3EBAA21D}" destId="{EC1AA660-B4B8-48FB-A1E7-97FCC5910E57}" srcOrd="0" destOrd="0" presId="urn:microsoft.com/office/officeart/2005/8/layout/vList6"/>
    <dgm:cxn modelId="{5A5191EC-29DF-4C27-A932-9965D0FF6E1D}" srcId="{F43049CE-A430-4395-B790-8397D8EAB000}" destId="{4F6343F2-C576-44FC-B581-A45D296D5E4C}" srcOrd="2" destOrd="0" parTransId="{005110E2-F2AD-43A0-AC6F-D2A04C1819C0}" sibTransId="{067F1457-0370-488A-AB10-C2C88CE87640}"/>
    <dgm:cxn modelId="{E81AE2EE-BD58-455E-9998-47ECE50FE275}" type="presOf" srcId="{EC1A73AF-C16F-4846-9B3F-644DF971CDAD}" destId="{D986B21A-6C3C-476B-882D-D039CAE60674}" srcOrd="0" destOrd="0" presId="urn:microsoft.com/office/officeart/2005/8/layout/vList6"/>
    <dgm:cxn modelId="{27ACD9F4-74B2-4DA0-8B9C-810388A27026}" srcId="{EC1A73AF-C16F-4846-9B3F-644DF971CDAD}" destId="{887946EA-7FCC-4A61-AF1C-3ACA83DF4CC6}" srcOrd="0" destOrd="0" parTransId="{CCC4973C-F0CF-4373-8B7C-06818C2A6926}" sibTransId="{79E5A72F-DD3A-4D49-8218-26E5E465BC3D}"/>
    <dgm:cxn modelId="{878011BE-D7E4-4884-9328-03F61183DAA4}" type="presParOf" srcId="{BAE6D6FE-CA42-4EAC-86A8-AC54EA66622D}" destId="{791EBFE8-3880-4979-99F5-B25105748C4E}" srcOrd="0" destOrd="0" presId="urn:microsoft.com/office/officeart/2005/8/layout/vList6"/>
    <dgm:cxn modelId="{53CC9C2A-710F-4C25-B342-B5A58E239E6B}" type="presParOf" srcId="{791EBFE8-3880-4979-99F5-B25105748C4E}" destId="{6C6E99AE-4DE7-4A68-8675-2251C0508B84}" srcOrd="0" destOrd="0" presId="urn:microsoft.com/office/officeart/2005/8/layout/vList6"/>
    <dgm:cxn modelId="{D2E74DBE-D951-450A-BF17-AAEEC617B9B8}" type="presParOf" srcId="{791EBFE8-3880-4979-99F5-B25105748C4E}" destId="{EC1AA660-B4B8-48FB-A1E7-97FCC5910E57}" srcOrd="1" destOrd="0" presId="urn:microsoft.com/office/officeart/2005/8/layout/vList6"/>
    <dgm:cxn modelId="{1BD400F7-FF1D-4F88-B59E-372198C51968}" type="presParOf" srcId="{BAE6D6FE-CA42-4EAC-86A8-AC54EA66622D}" destId="{642264A1-F454-4559-8AAF-654D3772A98E}" srcOrd="1" destOrd="0" presId="urn:microsoft.com/office/officeart/2005/8/layout/vList6"/>
    <dgm:cxn modelId="{C6CFF49B-CC94-464C-A391-C76C2F364E02}" type="presParOf" srcId="{BAE6D6FE-CA42-4EAC-86A8-AC54EA66622D}" destId="{71E0E3B2-C1D4-4F2D-9226-AC73FFD69A88}" srcOrd="2" destOrd="0" presId="urn:microsoft.com/office/officeart/2005/8/layout/vList6"/>
    <dgm:cxn modelId="{F7763EC2-CACD-4D42-B8F8-BA51BCEBDF93}" type="presParOf" srcId="{71E0E3B2-C1D4-4F2D-9226-AC73FFD69A88}" destId="{D986B21A-6C3C-476B-882D-D039CAE60674}" srcOrd="0" destOrd="0" presId="urn:microsoft.com/office/officeart/2005/8/layout/vList6"/>
    <dgm:cxn modelId="{1F6F22CD-632B-480F-BE91-DDED30C6C529}" type="presParOf" srcId="{71E0E3B2-C1D4-4F2D-9226-AC73FFD69A88}" destId="{C8B065D0-4FAF-4363-BE11-9637B542B375}" srcOrd="1" destOrd="0" presId="urn:microsoft.com/office/officeart/2005/8/layout/vList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60F7212-4F9D-4023-BBCA-5E639D61157F}"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B148D703-982C-492E-8904-F2F2CFE9C445}">
      <dgm:prSet/>
      <dgm:spPr/>
      <dgm:t>
        <a:bodyPr/>
        <a:lstStyle/>
        <a:p>
          <a:r>
            <a:rPr lang="en-GB"/>
            <a:t>The target population is 18-24-year-old students who are undergoing a massive life transition (Mental Health Foundation, 2023)</a:t>
          </a:r>
          <a:endParaRPr lang="en-US"/>
        </a:p>
      </dgm:t>
    </dgm:pt>
    <dgm:pt modelId="{2787872D-09DD-46F7-9B5E-1B1806DBAFF3}" type="parTrans" cxnId="{27154EB8-F091-4C58-AB53-C901450FE5B3}">
      <dgm:prSet/>
      <dgm:spPr/>
      <dgm:t>
        <a:bodyPr/>
        <a:lstStyle/>
        <a:p>
          <a:endParaRPr lang="en-US"/>
        </a:p>
      </dgm:t>
    </dgm:pt>
    <dgm:pt modelId="{CE8DBEEA-FB80-4A05-B2DB-6EC24E79BC3A}" type="sibTrans" cxnId="{27154EB8-F091-4C58-AB53-C901450FE5B3}">
      <dgm:prSet/>
      <dgm:spPr/>
      <dgm:t>
        <a:bodyPr/>
        <a:lstStyle/>
        <a:p>
          <a:endParaRPr lang="en-US"/>
        </a:p>
      </dgm:t>
    </dgm:pt>
    <dgm:pt modelId="{D3D56775-C974-4932-857D-C7C686BC673E}">
      <dgm:prSet/>
      <dgm:spPr/>
      <dgm:t>
        <a:bodyPr/>
        <a:lstStyle/>
        <a:p>
          <a:r>
            <a:rPr lang="en-GB"/>
            <a:t>They are characterised by intense peer pressure and sudden financial independence</a:t>
          </a:r>
          <a:endParaRPr lang="en-US"/>
        </a:p>
      </dgm:t>
    </dgm:pt>
    <dgm:pt modelId="{6EA25A1D-F87F-4259-9636-F135EB42193B}" type="parTrans" cxnId="{9E0B86CA-B5D6-4CEA-959A-C3F8B1CD5B94}">
      <dgm:prSet/>
      <dgm:spPr/>
      <dgm:t>
        <a:bodyPr/>
        <a:lstStyle/>
        <a:p>
          <a:endParaRPr lang="en-US"/>
        </a:p>
      </dgm:t>
    </dgm:pt>
    <dgm:pt modelId="{70FAAA4B-2C6E-4D83-BC8B-80A3EA2D5431}" type="sibTrans" cxnId="{9E0B86CA-B5D6-4CEA-959A-C3F8B1CD5B94}">
      <dgm:prSet/>
      <dgm:spPr/>
      <dgm:t>
        <a:bodyPr/>
        <a:lstStyle/>
        <a:p>
          <a:endParaRPr lang="en-US"/>
        </a:p>
      </dgm:t>
    </dgm:pt>
    <dgm:pt modelId="{B053B9D1-DED1-4F76-B8AA-E3A48355C842}">
      <dgm:prSet/>
      <dgm:spPr/>
      <dgm:t>
        <a:bodyPr/>
        <a:lstStyle/>
        <a:p>
          <a:r>
            <a:rPr lang="en-GB"/>
            <a:t>Traditional and face-to-face health campaigns on university campuses often face low student engagement </a:t>
          </a:r>
          <a:endParaRPr lang="en-US"/>
        </a:p>
      </dgm:t>
    </dgm:pt>
    <dgm:pt modelId="{C838C73B-F83A-4996-84CA-EA73F1705B61}" type="parTrans" cxnId="{95809678-E9E8-40DE-9277-52322363B0C4}">
      <dgm:prSet/>
      <dgm:spPr/>
      <dgm:t>
        <a:bodyPr/>
        <a:lstStyle/>
        <a:p>
          <a:endParaRPr lang="en-US"/>
        </a:p>
      </dgm:t>
    </dgm:pt>
    <dgm:pt modelId="{32D8022E-139F-460A-9CA2-97B634D233B4}" type="sibTrans" cxnId="{95809678-E9E8-40DE-9277-52322363B0C4}">
      <dgm:prSet/>
      <dgm:spPr/>
      <dgm:t>
        <a:bodyPr/>
        <a:lstStyle/>
        <a:p>
          <a:endParaRPr lang="en-US"/>
        </a:p>
      </dgm:t>
    </dgm:pt>
    <dgm:pt modelId="{54E1F7F7-1F33-40D0-9882-7B583E97EA6E}">
      <dgm:prSet/>
      <dgm:spPr/>
      <dgm:t>
        <a:bodyPr/>
        <a:lstStyle/>
        <a:p>
          <a:r>
            <a:rPr lang="en-GB" dirty="0"/>
            <a:t>The chosen intervention is highly effective in terms of evaluating students’ behaviour</a:t>
          </a:r>
          <a:endParaRPr lang="en-US" dirty="0"/>
        </a:p>
      </dgm:t>
    </dgm:pt>
    <dgm:pt modelId="{2B53B2F8-4B42-4DB8-BFEF-492E3ED052DB}" type="parTrans" cxnId="{D886512C-AA7F-49CC-B26A-93768C4275D8}">
      <dgm:prSet/>
      <dgm:spPr/>
      <dgm:t>
        <a:bodyPr/>
        <a:lstStyle/>
        <a:p>
          <a:endParaRPr lang="en-US"/>
        </a:p>
      </dgm:t>
    </dgm:pt>
    <dgm:pt modelId="{26596637-4635-46CB-B57C-DC36F1876F92}" type="sibTrans" cxnId="{D886512C-AA7F-49CC-B26A-93768C4275D8}">
      <dgm:prSet/>
      <dgm:spPr/>
      <dgm:t>
        <a:bodyPr/>
        <a:lstStyle/>
        <a:p>
          <a:endParaRPr lang="en-US"/>
        </a:p>
      </dgm:t>
    </dgm:pt>
    <dgm:pt modelId="{3FB0C284-9385-435E-920B-06CEB6DA1C99}" type="pres">
      <dgm:prSet presAssocID="{560F7212-4F9D-4023-BBCA-5E639D61157F}" presName="hierChild1" presStyleCnt="0">
        <dgm:presLayoutVars>
          <dgm:chPref val="1"/>
          <dgm:dir/>
          <dgm:animOne val="branch"/>
          <dgm:animLvl val="lvl"/>
          <dgm:resizeHandles/>
        </dgm:presLayoutVars>
      </dgm:prSet>
      <dgm:spPr/>
    </dgm:pt>
    <dgm:pt modelId="{CEE60013-B3B0-4C2A-A14D-9CE1C58C7EB6}" type="pres">
      <dgm:prSet presAssocID="{B148D703-982C-492E-8904-F2F2CFE9C445}" presName="hierRoot1" presStyleCnt="0"/>
      <dgm:spPr/>
    </dgm:pt>
    <dgm:pt modelId="{7B14D016-36CE-489D-B2D1-5C88A29E16BC}" type="pres">
      <dgm:prSet presAssocID="{B148D703-982C-492E-8904-F2F2CFE9C445}" presName="composite" presStyleCnt="0"/>
      <dgm:spPr/>
    </dgm:pt>
    <dgm:pt modelId="{8137BE91-5B19-42F0-895A-D5DAB09B6690}" type="pres">
      <dgm:prSet presAssocID="{B148D703-982C-492E-8904-F2F2CFE9C445}" presName="background" presStyleLbl="node0" presStyleIdx="0" presStyleCnt="4"/>
      <dgm:spPr/>
    </dgm:pt>
    <dgm:pt modelId="{6CBBCE19-94E3-4772-85C7-EA23D4BD2E08}" type="pres">
      <dgm:prSet presAssocID="{B148D703-982C-492E-8904-F2F2CFE9C445}" presName="text" presStyleLbl="fgAcc0" presStyleIdx="0" presStyleCnt="4">
        <dgm:presLayoutVars>
          <dgm:chPref val="3"/>
        </dgm:presLayoutVars>
      </dgm:prSet>
      <dgm:spPr/>
    </dgm:pt>
    <dgm:pt modelId="{1C248213-8F95-40D2-A529-1C3B140304C4}" type="pres">
      <dgm:prSet presAssocID="{B148D703-982C-492E-8904-F2F2CFE9C445}" presName="hierChild2" presStyleCnt="0"/>
      <dgm:spPr/>
    </dgm:pt>
    <dgm:pt modelId="{D3C78713-C084-452C-9AD0-F9CD2B9E8238}" type="pres">
      <dgm:prSet presAssocID="{D3D56775-C974-4932-857D-C7C686BC673E}" presName="hierRoot1" presStyleCnt="0"/>
      <dgm:spPr/>
    </dgm:pt>
    <dgm:pt modelId="{62E86C04-E562-48B0-8C1A-FA8C6F86FF0B}" type="pres">
      <dgm:prSet presAssocID="{D3D56775-C974-4932-857D-C7C686BC673E}" presName="composite" presStyleCnt="0"/>
      <dgm:spPr/>
    </dgm:pt>
    <dgm:pt modelId="{8E4E7872-5B67-4E11-AE3C-96F92AAE5ECD}" type="pres">
      <dgm:prSet presAssocID="{D3D56775-C974-4932-857D-C7C686BC673E}" presName="background" presStyleLbl="node0" presStyleIdx="1" presStyleCnt="4"/>
      <dgm:spPr/>
    </dgm:pt>
    <dgm:pt modelId="{FB1D1C1B-8ADE-4869-AFB0-5385B765AAB3}" type="pres">
      <dgm:prSet presAssocID="{D3D56775-C974-4932-857D-C7C686BC673E}" presName="text" presStyleLbl="fgAcc0" presStyleIdx="1" presStyleCnt="4">
        <dgm:presLayoutVars>
          <dgm:chPref val="3"/>
        </dgm:presLayoutVars>
      </dgm:prSet>
      <dgm:spPr/>
    </dgm:pt>
    <dgm:pt modelId="{88030726-3257-410B-8356-2E4E211B06C7}" type="pres">
      <dgm:prSet presAssocID="{D3D56775-C974-4932-857D-C7C686BC673E}" presName="hierChild2" presStyleCnt="0"/>
      <dgm:spPr/>
    </dgm:pt>
    <dgm:pt modelId="{029CAF54-7DAB-45F0-B25E-966F307D4B55}" type="pres">
      <dgm:prSet presAssocID="{B053B9D1-DED1-4F76-B8AA-E3A48355C842}" presName="hierRoot1" presStyleCnt="0"/>
      <dgm:spPr/>
    </dgm:pt>
    <dgm:pt modelId="{4F0D1897-DCD1-4AAF-9E06-68060F5E1BFE}" type="pres">
      <dgm:prSet presAssocID="{B053B9D1-DED1-4F76-B8AA-E3A48355C842}" presName="composite" presStyleCnt="0"/>
      <dgm:spPr/>
    </dgm:pt>
    <dgm:pt modelId="{0A98FEF1-A3A7-4F17-9983-011C7E2AB55D}" type="pres">
      <dgm:prSet presAssocID="{B053B9D1-DED1-4F76-B8AA-E3A48355C842}" presName="background" presStyleLbl="node0" presStyleIdx="2" presStyleCnt="4"/>
      <dgm:spPr/>
    </dgm:pt>
    <dgm:pt modelId="{39AE607F-9124-4D18-8D92-49B131DCB858}" type="pres">
      <dgm:prSet presAssocID="{B053B9D1-DED1-4F76-B8AA-E3A48355C842}" presName="text" presStyleLbl="fgAcc0" presStyleIdx="2" presStyleCnt="4">
        <dgm:presLayoutVars>
          <dgm:chPref val="3"/>
        </dgm:presLayoutVars>
      </dgm:prSet>
      <dgm:spPr/>
    </dgm:pt>
    <dgm:pt modelId="{C49F2EDC-4D0A-4D48-8A1B-03B2C3750C9A}" type="pres">
      <dgm:prSet presAssocID="{B053B9D1-DED1-4F76-B8AA-E3A48355C842}" presName="hierChild2" presStyleCnt="0"/>
      <dgm:spPr/>
    </dgm:pt>
    <dgm:pt modelId="{C249E559-CC2A-4767-9022-0D254D37533D}" type="pres">
      <dgm:prSet presAssocID="{54E1F7F7-1F33-40D0-9882-7B583E97EA6E}" presName="hierRoot1" presStyleCnt="0"/>
      <dgm:spPr/>
    </dgm:pt>
    <dgm:pt modelId="{84957077-CDAB-4A1B-8AA3-9F875ABCD914}" type="pres">
      <dgm:prSet presAssocID="{54E1F7F7-1F33-40D0-9882-7B583E97EA6E}" presName="composite" presStyleCnt="0"/>
      <dgm:spPr/>
    </dgm:pt>
    <dgm:pt modelId="{5CE08221-8F2D-46F4-A8FF-6F7D5B8848AD}" type="pres">
      <dgm:prSet presAssocID="{54E1F7F7-1F33-40D0-9882-7B583E97EA6E}" presName="background" presStyleLbl="node0" presStyleIdx="3" presStyleCnt="4"/>
      <dgm:spPr/>
    </dgm:pt>
    <dgm:pt modelId="{90C4C802-867C-461D-BCA3-25F0265419A7}" type="pres">
      <dgm:prSet presAssocID="{54E1F7F7-1F33-40D0-9882-7B583E97EA6E}" presName="text" presStyleLbl="fgAcc0" presStyleIdx="3" presStyleCnt="4">
        <dgm:presLayoutVars>
          <dgm:chPref val="3"/>
        </dgm:presLayoutVars>
      </dgm:prSet>
      <dgm:spPr/>
    </dgm:pt>
    <dgm:pt modelId="{0E941DEF-E066-4AAD-88F7-65603E9DF44C}" type="pres">
      <dgm:prSet presAssocID="{54E1F7F7-1F33-40D0-9882-7B583E97EA6E}" presName="hierChild2" presStyleCnt="0"/>
      <dgm:spPr/>
    </dgm:pt>
  </dgm:ptLst>
  <dgm:cxnLst>
    <dgm:cxn modelId="{33CE3D00-7C56-4130-BE28-62D6DF0C1E30}" type="presOf" srcId="{B053B9D1-DED1-4F76-B8AA-E3A48355C842}" destId="{39AE607F-9124-4D18-8D92-49B131DCB858}" srcOrd="0" destOrd="0" presId="urn:microsoft.com/office/officeart/2005/8/layout/hierarchy1"/>
    <dgm:cxn modelId="{69150D05-3CCD-4A14-BE19-B78D2A3E2211}" type="presOf" srcId="{560F7212-4F9D-4023-BBCA-5E639D61157F}" destId="{3FB0C284-9385-435E-920B-06CEB6DA1C99}" srcOrd="0" destOrd="0" presId="urn:microsoft.com/office/officeart/2005/8/layout/hierarchy1"/>
    <dgm:cxn modelId="{D886512C-AA7F-49CC-B26A-93768C4275D8}" srcId="{560F7212-4F9D-4023-BBCA-5E639D61157F}" destId="{54E1F7F7-1F33-40D0-9882-7B583E97EA6E}" srcOrd="3" destOrd="0" parTransId="{2B53B2F8-4B42-4DB8-BFEF-492E3ED052DB}" sibTransId="{26596637-4635-46CB-B57C-DC36F1876F92}"/>
    <dgm:cxn modelId="{2427AB4E-277F-4CC3-812F-5535C1CAE030}" type="presOf" srcId="{D3D56775-C974-4932-857D-C7C686BC673E}" destId="{FB1D1C1B-8ADE-4869-AFB0-5385B765AAB3}" srcOrd="0" destOrd="0" presId="urn:microsoft.com/office/officeart/2005/8/layout/hierarchy1"/>
    <dgm:cxn modelId="{701BB26E-554D-4204-912C-F8C632908BB9}" type="presOf" srcId="{B148D703-982C-492E-8904-F2F2CFE9C445}" destId="{6CBBCE19-94E3-4772-85C7-EA23D4BD2E08}" srcOrd="0" destOrd="0" presId="urn:microsoft.com/office/officeart/2005/8/layout/hierarchy1"/>
    <dgm:cxn modelId="{5E515658-821E-4C8F-A05E-BFD3095CA32C}" type="presOf" srcId="{54E1F7F7-1F33-40D0-9882-7B583E97EA6E}" destId="{90C4C802-867C-461D-BCA3-25F0265419A7}" srcOrd="0" destOrd="0" presId="urn:microsoft.com/office/officeart/2005/8/layout/hierarchy1"/>
    <dgm:cxn modelId="{95809678-E9E8-40DE-9277-52322363B0C4}" srcId="{560F7212-4F9D-4023-BBCA-5E639D61157F}" destId="{B053B9D1-DED1-4F76-B8AA-E3A48355C842}" srcOrd="2" destOrd="0" parTransId="{C838C73B-F83A-4996-84CA-EA73F1705B61}" sibTransId="{32D8022E-139F-460A-9CA2-97B634D233B4}"/>
    <dgm:cxn modelId="{27154EB8-F091-4C58-AB53-C901450FE5B3}" srcId="{560F7212-4F9D-4023-BBCA-5E639D61157F}" destId="{B148D703-982C-492E-8904-F2F2CFE9C445}" srcOrd="0" destOrd="0" parTransId="{2787872D-09DD-46F7-9B5E-1B1806DBAFF3}" sibTransId="{CE8DBEEA-FB80-4A05-B2DB-6EC24E79BC3A}"/>
    <dgm:cxn modelId="{9E0B86CA-B5D6-4CEA-959A-C3F8B1CD5B94}" srcId="{560F7212-4F9D-4023-BBCA-5E639D61157F}" destId="{D3D56775-C974-4932-857D-C7C686BC673E}" srcOrd="1" destOrd="0" parTransId="{6EA25A1D-F87F-4259-9636-F135EB42193B}" sibTransId="{70FAAA4B-2C6E-4D83-BC8B-80A3EA2D5431}"/>
    <dgm:cxn modelId="{42A87B39-52F7-498B-A0BE-E1484BFCF774}" type="presParOf" srcId="{3FB0C284-9385-435E-920B-06CEB6DA1C99}" destId="{CEE60013-B3B0-4C2A-A14D-9CE1C58C7EB6}" srcOrd="0" destOrd="0" presId="urn:microsoft.com/office/officeart/2005/8/layout/hierarchy1"/>
    <dgm:cxn modelId="{BB618FBF-B9D5-48C1-A24F-B23007303EA1}" type="presParOf" srcId="{CEE60013-B3B0-4C2A-A14D-9CE1C58C7EB6}" destId="{7B14D016-36CE-489D-B2D1-5C88A29E16BC}" srcOrd="0" destOrd="0" presId="urn:microsoft.com/office/officeart/2005/8/layout/hierarchy1"/>
    <dgm:cxn modelId="{BC5C3F21-0DE6-4D34-A01F-D365BB3E0E06}" type="presParOf" srcId="{7B14D016-36CE-489D-B2D1-5C88A29E16BC}" destId="{8137BE91-5B19-42F0-895A-D5DAB09B6690}" srcOrd="0" destOrd="0" presId="urn:microsoft.com/office/officeart/2005/8/layout/hierarchy1"/>
    <dgm:cxn modelId="{BE66338B-3286-4AA3-BE4F-B3E00ACB8730}" type="presParOf" srcId="{7B14D016-36CE-489D-B2D1-5C88A29E16BC}" destId="{6CBBCE19-94E3-4772-85C7-EA23D4BD2E08}" srcOrd="1" destOrd="0" presId="urn:microsoft.com/office/officeart/2005/8/layout/hierarchy1"/>
    <dgm:cxn modelId="{64C1DE52-B2E6-4491-A8CB-C710CA502E17}" type="presParOf" srcId="{CEE60013-B3B0-4C2A-A14D-9CE1C58C7EB6}" destId="{1C248213-8F95-40D2-A529-1C3B140304C4}" srcOrd="1" destOrd="0" presId="urn:microsoft.com/office/officeart/2005/8/layout/hierarchy1"/>
    <dgm:cxn modelId="{76F6ED94-E7FB-4A42-9818-D699044D0D5B}" type="presParOf" srcId="{3FB0C284-9385-435E-920B-06CEB6DA1C99}" destId="{D3C78713-C084-452C-9AD0-F9CD2B9E8238}" srcOrd="1" destOrd="0" presId="urn:microsoft.com/office/officeart/2005/8/layout/hierarchy1"/>
    <dgm:cxn modelId="{1B886E3B-5418-4340-9E42-E54A17D6A463}" type="presParOf" srcId="{D3C78713-C084-452C-9AD0-F9CD2B9E8238}" destId="{62E86C04-E562-48B0-8C1A-FA8C6F86FF0B}" srcOrd="0" destOrd="0" presId="urn:microsoft.com/office/officeart/2005/8/layout/hierarchy1"/>
    <dgm:cxn modelId="{C6E226BA-AD82-4A45-817E-55633247522C}" type="presParOf" srcId="{62E86C04-E562-48B0-8C1A-FA8C6F86FF0B}" destId="{8E4E7872-5B67-4E11-AE3C-96F92AAE5ECD}" srcOrd="0" destOrd="0" presId="urn:microsoft.com/office/officeart/2005/8/layout/hierarchy1"/>
    <dgm:cxn modelId="{1D8A65B7-4C3F-4019-871F-E0894DBD9C6A}" type="presParOf" srcId="{62E86C04-E562-48B0-8C1A-FA8C6F86FF0B}" destId="{FB1D1C1B-8ADE-4869-AFB0-5385B765AAB3}" srcOrd="1" destOrd="0" presId="urn:microsoft.com/office/officeart/2005/8/layout/hierarchy1"/>
    <dgm:cxn modelId="{8B0F3165-45A6-4E6E-9A61-93D108D4C71D}" type="presParOf" srcId="{D3C78713-C084-452C-9AD0-F9CD2B9E8238}" destId="{88030726-3257-410B-8356-2E4E211B06C7}" srcOrd="1" destOrd="0" presId="urn:microsoft.com/office/officeart/2005/8/layout/hierarchy1"/>
    <dgm:cxn modelId="{C77D6638-CF25-4946-978F-411965351F96}" type="presParOf" srcId="{3FB0C284-9385-435E-920B-06CEB6DA1C99}" destId="{029CAF54-7DAB-45F0-B25E-966F307D4B55}" srcOrd="2" destOrd="0" presId="urn:microsoft.com/office/officeart/2005/8/layout/hierarchy1"/>
    <dgm:cxn modelId="{62EEEC3B-372A-4306-A39E-DC7AEDBC1D26}" type="presParOf" srcId="{029CAF54-7DAB-45F0-B25E-966F307D4B55}" destId="{4F0D1897-DCD1-4AAF-9E06-68060F5E1BFE}" srcOrd="0" destOrd="0" presId="urn:microsoft.com/office/officeart/2005/8/layout/hierarchy1"/>
    <dgm:cxn modelId="{A4CD6BFD-9710-4022-B229-CA6E80832B1F}" type="presParOf" srcId="{4F0D1897-DCD1-4AAF-9E06-68060F5E1BFE}" destId="{0A98FEF1-A3A7-4F17-9983-011C7E2AB55D}" srcOrd="0" destOrd="0" presId="urn:microsoft.com/office/officeart/2005/8/layout/hierarchy1"/>
    <dgm:cxn modelId="{363C14CF-7337-4956-8A09-92EB8D7ED795}" type="presParOf" srcId="{4F0D1897-DCD1-4AAF-9E06-68060F5E1BFE}" destId="{39AE607F-9124-4D18-8D92-49B131DCB858}" srcOrd="1" destOrd="0" presId="urn:microsoft.com/office/officeart/2005/8/layout/hierarchy1"/>
    <dgm:cxn modelId="{DC31AC61-84E6-4D0C-B71C-6F23B404BA33}" type="presParOf" srcId="{029CAF54-7DAB-45F0-B25E-966F307D4B55}" destId="{C49F2EDC-4D0A-4D48-8A1B-03B2C3750C9A}" srcOrd="1" destOrd="0" presId="urn:microsoft.com/office/officeart/2005/8/layout/hierarchy1"/>
    <dgm:cxn modelId="{C69AE7DF-AB30-427F-84A2-C9DB448CD5FA}" type="presParOf" srcId="{3FB0C284-9385-435E-920B-06CEB6DA1C99}" destId="{C249E559-CC2A-4767-9022-0D254D37533D}" srcOrd="3" destOrd="0" presId="urn:microsoft.com/office/officeart/2005/8/layout/hierarchy1"/>
    <dgm:cxn modelId="{3E3FA1E6-ECBF-4C81-A12A-065BD55F3E73}" type="presParOf" srcId="{C249E559-CC2A-4767-9022-0D254D37533D}" destId="{84957077-CDAB-4A1B-8AA3-9F875ABCD914}" srcOrd="0" destOrd="0" presId="urn:microsoft.com/office/officeart/2005/8/layout/hierarchy1"/>
    <dgm:cxn modelId="{C03232A7-D389-44DA-BD21-6FF0F4605DE5}" type="presParOf" srcId="{84957077-CDAB-4A1B-8AA3-9F875ABCD914}" destId="{5CE08221-8F2D-46F4-A8FF-6F7D5B8848AD}" srcOrd="0" destOrd="0" presId="urn:microsoft.com/office/officeart/2005/8/layout/hierarchy1"/>
    <dgm:cxn modelId="{F83A8769-1E86-4A21-BEC8-D87043BE6C0E}" type="presParOf" srcId="{84957077-CDAB-4A1B-8AA3-9F875ABCD914}" destId="{90C4C802-867C-461D-BCA3-25F0265419A7}" srcOrd="1" destOrd="0" presId="urn:microsoft.com/office/officeart/2005/8/layout/hierarchy1"/>
    <dgm:cxn modelId="{0708DF20-A19C-4E34-AFE5-04000CB735D8}" type="presParOf" srcId="{C249E559-CC2A-4767-9022-0D254D37533D}" destId="{0E941DEF-E066-4AAD-88F7-65603E9DF44C}"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F7E0068-E787-4AEC-B0C4-C0C674E3F8E5}"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IN"/>
        </a:p>
      </dgm:t>
    </dgm:pt>
    <dgm:pt modelId="{5A9D2824-E29F-4C41-B855-B0C5BC7AF70A}">
      <dgm:prSet phldrT="[Text]" custT="1"/>
      <dgm:spPr/>
      <dgm:t>
        <a:bodyPr/>
        <a:lstStyle/>
        <a:p>
          <a:r>
            <a:rPr lang="en-GB" sz="2400" dirty="0">
              <a:latin typeface="Arial" pitchFamily="34" charset="0"/>
              <a:cs typeface="Arial" pitchFamily="34" charset="0"/>
            </a:rPr>
            <a:t>The accessibility of </a:t>
          </a:r>
          <a:r>
            <a:rPr lang="en-GB" sz="2400" i="1" dirty="0">
              <a:latin typeface="Arial" pitchFamily="34" charset="0"/>
              <a:cs typeface="Arial" pitchFamily="34" charset="0"/>
            </a:rPr>
            <a:t>Think Before You Bet </a:t>
          </a:r>
          <a:r>
            <a:rPr lang="en-GB" sz="2400" dirty="0">
              <a:latin typeface="Arial" pitchFamily="34" charset="0"/>
              <a:cs typeface="Arial" pitchFamily="34" charset="0"/>
            </a:rPr>
            <a:t>will be increased by creating a digital-first infrastructure</a:t>
          </a:r>
          <a:endParaRPr lang="en-IN" sz="2400" dirty="0">
            <a:latin typeface="Arial" pitchFamily="34" charset="0"/>
            <a:cs typeface="Arial" pitchFamily="34" charset="0"/>
          </a:endParaRPr>
        </a:p>
      </dgm:t>
    </dgm:pt>
    <dgm:pt modelId="{44937FAD-5A4B-477B-B173-1155D6F1CAE5}" type="parTrans" cxnId="{BE6A8C71-9BF4-45F4-82D2-D538DEA2E0D1}">
      <dgm:prSet/>
      <dgm:spPr/>
      <dgm:t>
        <a:bodyPr/>
        <a:lstStyle/>
        <a:p>
          <a:endParaRPr lang="en-IN"/>
        </a:p>
      </dgm:t>
    </dgm:pt>
    <dgm:pt modelId="{53A6B0D1-CAFD-4066-A998-5003D7F19283}" type="sibTrans" cxnId="{BE6A8C71-9BF4-45F4-82D2-D538DEA2E0D1}">
      <dgm:prSet/>
      <dgm:spPr/>
      <dgm:t>
        <a:bodyPr/>
        <a:lstStyle/>
        <a:p>
          <a:endParaRPr lang="en-IN"/>
        </a:p>
      </dgm:t>
    </dgm:pt>
    <dgm:pt modelId="{3AE5CF55-94E4-466E-BD2C-CB8FCD9A81B8}">
      <dgm:prSet custT="1"/>
      <dgm:spPr/>
      <dgm:t>
        <a:bodyPr/>
        <a:lstStyle/>
        <a:p>
          <a:r>
            <a:rPr lang="en-GB" sz="2400" b="1" i="1" dirty="0">
              <a:latin typeface="Arial" pitchFamily="34" charset="0"/>
              <a:cs typeface="Arial" pitchFamily="34" charset="0"/>
            </a:rPr>
            <a:t>Push Notification Interventions (PNIs) </a:t>
          </a:r>
          <a:r>
            <a:rPr lang="en-GB" sz="2400" dirty="0">
              <a:latin typeface="Arial" pitchFamily="34" charset="0"/>
              <a:cs typeface="Arial" pitchFamily="34" charset="0"/>
            </a:rPr>
            <a:t>will be scheduled for students with high-risk windows</a:t>
          </a:r>
          <a:endParaRPr lang="en-IN" sz="2400" dirty="0">
            <a:latin typeface="Arial" pitchFamily="34" charset="0"/>
            <a:cs typeface="Arial" pitchFamily="34" charset="0"/>
          </a:endParaRPr>
        </a:p>
      </dgm:t>
    </dgm:pt>
    <dgm:pt modelId="{95F96087-23C2-4543-A75F-6866D2C8C769}" type="parTrans" cxnId="{0A76DC8C-AB01-4C93-81D7-003CCE9A6C69}">
      <dgm:prSet/>
      <dgm:spPr/>
      <dgm:t>
        <a:bodyPr/>
        <a:lstStyle/>
        <a:p>
          <a:endParaRPr lang="en-IN"/>
        </a:p>
      </dgm:t>
    </dgm:pt>
    <dgm:pt modelId="{34BAB077-CED2-45A5-BD65-05A37F9692D2}" type="sibTrans" cxnId="{0A76DC8C-AB01-4C93-81D7-003CCE9A6C69}">
      <dgm:prSet/>
      <dgm:spPr/>
      <dgm:t>
        <a:bodyPr/>
        <a:lstStyle/>
        <a:p>
          <a:endParaRPr lang="en-IN"/>
        </a:p>
      </dgm:t>
    </dgm:pt>
    <dgm:pt modelId="{130688EA-40F1-46CB-9D1F-F53898CEA42B}">
      <dgm:prSet custT="1"/>
      <dgm:spPr/>
      <dgm:t>
        <a:bodyPr/>
        <a:lstStyle/>
        <a:p>
          <a:r>
            <a:rPr lang="en-GB" sz="2000" dirty="0">
              <a:latin typeface="Arial" pitchFamily="34" charset="0"/>
              <a:cs typeface="Arial" pitchFamily="34" charset="0"/>
            </a:rPr>
            <a:t>Such real-time delivery of notifications will ensure that students can reach out to cognitive behavioural therapy (CBT)-based techniques </a:t>
          </a:r>
          <a:endParaRPr lang="en-IN" sz="2000" dirty="0">
            <a:latin typeface="Arial" pitchFamily="34" charset="0"/>
            <a:cs typeface="Arial" pitchFamily="34" charset="0"/>
          </a:endParaRPr>
        </a:p>
      </dgm:t>
    </dgm:pt>
    <dgm:pt modelId="{DE445B2F-B564-431F-ADA0-3C1F508E15A5}" type="parTrans" cxnId="{8EAA7713-1C20-46F6-8AC1-062628C18AB2}">
      <dgm:prSet/>
      <dgm:spPr/>
      <dgm:t>
        <a:bodyPr/>
        <a:lstStyle/>
        <a:p>
          <a:endParaRPr lang="en-IN"/>
        </a:p>
      </dgm:t>
    </dgm:pt>
    <dgm:pt modelId="{FC04C72B-A809-40E0-B94C-557726D22AB0}" type="sibTrans" cxnId="{8EAA7713-1C20-46F6-8AC1-062628C18AB2}">
      <dgm:prSet/>
      <dgm:spPr/>
      <dgm:t>
        <a:bodyPr/>
        <a:lstStyle/>
        <a:p>
          <a:endParaRPr lang="en-IN"/>
        </a:p>
      </dgm:t>
    </dgm:pt>
    <dgm:pt modelId="{B09B47DE-4D39-4267-A0B4-55E5EA344186}">
      <dgm:prSet custT="1"/>
      <dgm:spPr/>
      <dgm:t>
        <a:bodyPr/>
        <a:lstStyle/>
        <a:p>
          <a:r>
            <a:rPr lang="en-GB" sz="2400" dirty="0">
              <a:latin typeface="Arial" pitchFamily="34" charset="0"/>
              <a:cs typeface="Arial" pitchFamily="34" charset="0"/>
            </a:rPr>
            <a:t>An early intervention screener can be based on validated, standard clinical metrics</a:t>
          </a:r>
          <a:endParaRPr lang="en-IN" sz="2400" dirty="0">
            <a:latin typeface="Arial" pitchFamily="34" charset="0"/>
            <a:cs typeface="Arial" pitchFamily="34" charset="0"/>
          </a:endParaRPr>
        </a:p>
      </dgm:t>
    </dgm:pt>
    <dgm:pt modelId="{DA3B132B-BD19-4C90-AD30-0D8609DCECB7}" type="parTrans" cxnId="{7E77EA5C-5951-437F-B701-EBE124016FC3}">
      <dgm:prSet/>
      <dgm:spPr/>
      <dgm:t>
        <a:bodyPr/>
        <a:lstStyle/>
        <a:p>
          <a:endParaRPr lang="en-IN"/>
        </a:p>
      </dgm:t>
    </dgm:pt>
    <dgm:pt modelId="{20C48B4C-A39D-478A-9386-41DCBBB006A6}" type="sibTrans" cxnId="{7E77EA5C-5951-437F-B701-EBE124016FC3}">
      <dgm:prSet/>
      <dgm:spPr/>
      <dgm:t>
        <a:bodyPr/>
        <a:lstStyle/>
        <a:p>
          <a:endParaRPr lang="en-IN"/>
        </a:p>
      </dgm:t>
    </dgm:pt>
    <dgm:pt modelId="{C53FBE37-A093-46E0-A1C5-F499BC1319C3}" type="pres">
      <dgm:prSet presAssocID="{FF7E0068-E787-4AEC-B0C4-C0C674E3F8E5}" presName="Name0" presStyleCnt="0">
        <dgm:presLayoutVars>
          <dgm:dir/>
          <dgm:resizeHandles val="exact"/>
        </dgm:presLayoutVars>
      </dgm:prSet>
      <dgm:spPr/>
    </dgm:pt>
    <dgm:pt modelId="{5286F7ED-C658-4A16-942C-8AF51AADC0FC}" type="pres">
      <dgm:prSet presAssocID="{5A9D2824-E29F-4C41-B855-B0C5BC7AF70A}" presName="composite" presStyleCnt="0"/>
      <dgm:spPr/>
    </dgm:pt>
    <dgm:pt modelId="{D6E8889B-C7D6-4D98-9092-E28EAEBA0696}" type="pres">
      <dgm:prSet presAssocID="{5A9D2824-E29F-4C41-B855-B0C5BC7AF70A}" presName="rect1" presStyleLbl="trAlignAcc1" presStyleIdx="0" presStyleCnt="4">
        <dgm:presLayoutVars>
          <dgm:bulletEnabled val="1"/>
        </dgm:presLayoutVars>
      </dgm:prSet>
      <dgm:spPr/>
    </dgm:pt>
    <dgm:pt modelId="{2E59E072-619A-47D5-A539-FC7477DB5149}" type="pres">
      <dgm:prSet presAssocID="{5A9D2824-E29F-4C41-B855-B0C5BC7AF70A}" presName="rect2" presStyleLbl="fgImgPlace1" presStyleIdx="0" presStyleCnt="4"/>
      <dgm:spPr>
        <a:blipFill rotWithShape="1">
          <a:blip xmlns:r="http://schemas.openxmlformats.org/officeDocument/2006/relationships" r:embed="rId1"/>
          <a:stretch>
            <a:fillRect/>
          </a:stretch>
        </a:blipFill>
      </dgm:spPr>
    </dgm:pt>
    <dgm:pt modelId="{AE3929F9-683E-4944-84DA-96AE3FD97106}" type="pres">
      <dgm:prSet presAssocID="{53A6B0D1-CAFD-4066-A998-5003D7F19283}" presName="sibTrans" presStyleCnt="0"/>
      <dgm:spPr/>
    </dgm:pt>
    <dgm:pt modelId="{618C4332-F703-447B-99D7-7CB3A6478D8F}" type="pres">
      <dgm:prSet presAssocID="{3AE5CF55-94E4-466E-BD2C-CB8FCD9A81B8}" presName="composite" presStyleCnt="0"/>
      <dgm:spPr/>
    </dgm:pt>
    <dgm:pt modelId="{95F4273B-93E6-43B5-BB73-5C0BBA3EABB4}" type="pres">
      <dgm:prSet presAssocID="{3AE5CF55-94E4-466E-BD2C-CB8FCD9A81B8}" presName="rect1" presStyleLbl="trAlignAcc1" presStyleIdx="1" presStyleCnt="4">
        <dgm:presLayoutVars>
          <dgm:bulletEnabled val="1"/>
        </dgm:presLayoutVars>
      </dgm:prSet>
      <dgm:spPr/>
    </dgm:pt>
    <dgm:pt modelId="{A40C688F-90B6-4FA4-A694-FA28F94A6935}" type="pres">
      <dgm:prSet presAssocID="{3AE5CF55-94E4-466E-BD2C-CB8FCD9A81B8}" presName="rect2" presStyleLbl="fgImgPlace1" presStyleIdx="1" presStyleCnt="4"/>
      <dgm:spPr>
        <a:blipFill rotWithShape="1">
          <a:blip xmlns:r="http://schemas.openxmlformats.org/officeDocument/2006/relationships" r:embed="rId2"/>
          <a:stretch>
            <a:fillRect/>
          </a:stretch>
        </a:blipFill>
      </dgm:spPr>
    </dgm:pt>
    <dgm:pt modelId="{D7FCD329-CE1A-4B28-98FB-995DCC5036E2}" type="pres">
      <dgm:prSet presAssocID="{34BAB077-CED2-45A5-BD65-05A37F9692D2}" presName="sibTrans" presStyleCnt="0"/>
      <dgm:spPr/>
    </dgm:pt>
    <dgm:pt modelId="{EA72CA18-8D43-43CC-B779-3A5384B0482C}" type="pres">
      <dgm:prSet presAssocID="{130688EA-40F1-46CB-9D1F-F53898CEA42B}" presName="composite" presStyleCnt="0"/>
      <dgm:spPr/>
    </dgm:pt>
    <dgm:pt modelId="{A9F34CE2-359F-463A-9BDB-7E6A5C881205}" type="pres">
      <dgm:prSet presAssocID="{130688EA-40F1-46CB-9D1F-F53898CEA42B}" presName="rect1" presStyleLbl="trAlignAcc1" presStyleIdx="2" presStyleCnt="4" custLinFactNeighborX="2978" custLinFactNeighborY="20430">
        <dgm:presLayoutVars>
          <dgm:bulletEnabled val="1"/>
        </dgm:presLayoutVars>
      </dgm:prSet>
      <dgm:spPr/>
    </dgm:pt>
    <dgm:pt modelId="{2AA3908F-E2B3-47B4-91B4-B2755136F7C9}" type="pres">
      <dgm:prSet presAssocID="{130688EA-40F1-46CB-9D1F-F53898CEA42B}" presName="rect2" presStyleLbl="fgImgPlace1" presStyleIdx="2" presStyleCnt="4"/>
      <dgm:spPr>
        <a:blipFill rotWithShape="1">
          <a:blip xmlns:r="http://schemas.openxmlformats.org/officeDocument/2006/relationships" r:embed="rId3"/>
          <a:stretch>
            <a:fillRect/>
          </a:stretch>
        </a:blipFill>
      </dgm:spPr>
    </dgm:pt>
    <dgm:pt modelId="{2C4B78C6-378D-4C21-8291-69E99D080721}" type="pres">
      <dgm:prSet presAssocID="{FC04C72B-A809-40E0-B94C-557726D22AB0}" presName="sibTrans" presStyleCnt="0"/>
      <dgm:spPr/>
    </dgm:pt>
    <dgm:pt modelId="{6C567B97-0D18-4862-8DF8-2B12771DB889}" type="pres">
      <dgm:prSet presAssocID="{B09B47DE-4D39-4267-A0B4-55E5EA344186}" presName="composite" presStyleCnt="0"/>
      <dgm:spPr/>
    </dgm:pt>
    <dgm:pt modelId="{F84543AB-A2D8-45B3-9B6D-D8D7014F499C}" type="pres">
      <dgm:prSet presAssocID="{B09B47DE-4D39-4267-A0B4-55E5EA344186}" presName="rect1" presStyleLbl="trAlignAcc1" presStyleIdx="3" presStyleCnt="4">
        <dgm:presLayoutVars>
          <dgm:bulletEnabled val="1"/>
        </dgm:presLayoutVars>
      </dgm:prSet>
      <dgm:spPr/>
    </dgm:pt>
    <dgm:pt modelId="{994A641D-130F-4EB2-8DE3-7D9021CAC44D}" type="pres">
      <dgm:prSet presAssocID="{B09B47DE-4D39-4267-A0B4-55E5EA344186}" presName="rect2" presStyleLbl="fgImgPlace1" presStyleIdx="3" presStyleCnt="4"/>
      <dgm:spPr>
        <a:blipFill rotWithShape="1">
          <a:blip xmlns:r="http://schemas.openxmlformats.org/officeDocument/2006/relationships" r:embed="rId4"/>
          <a:stretch>
            <a:fillRect/>
          </a:stretch>
        </a:blipFill>
      </dgm:spPr>
    </dgm:pt>
  </dgm:ptLst>
  <dgm:cxnLst>
    <dgm:cxn modelId="{5C3C0912-5C90-43E0-ABD7-20C5A633A804}" type="presOf" srcId="{130688EA-40F1-46CB-9D1F-F53898CEA42B}" destId="{A9F34CE2-359F-463A-9BDB-7E6A5C881205}" srcOrd="0" destOrd="0" presId="urn:microsoft.com/office/officeart/2008/layout/PictureStrips"/>
    <dgm:cxn modelId="{8EAA7713-1C20-46F6-8AC1-062628C18AB2}" srcId="{FF7E0068-E787-4AEC-B0C4-C0C674E3F8E5}" destId="{130688EA-40F1-46CB-9D1F-F53898CEA42B}" srcOrd="2" destOrd="0" parTransId="{DE445B2F-B564-431F-ADA0-3C1F508E15A5}" sibTransId="{FC04C72B-A809-40E0-B94C-557726D22AB0}"/>
    <dgm:cxn modelId="{7E77EA5C-5951-437F-B701-EBE124016FC3}" srcId="{FF7E0068-E787-4AEC-B0C4-C0C674E3F8E5}" destId="{B09B47DE-4D39-4267-A0B4-55E5EA344186}" srcOrd="3" destOrd="0" parTransId="{DA3B132B-BD19-4C90-AD30-0D8609DCECB7}" sibTransId="{20C48B4C-A39D-478A-9386-41DCBBB006A6}"/>
    <dgm:cxn modelId="{BE6A8C71-9BF4-45F4-82D2-D538DEA2E0D1}" srcId="{FF7E0068-E787-4AEC-B0C4-C0C674E3F8E5}" destId="{5A9D2824-E29F-4C41-B855-B0C5BC7AF70A}" srcOrd="0" destOrd="0" parTransId="{44937FAD-5A4B-477B-B173-1155D6F1CAE5}" sibTransId="{53A6B0D1-CAFD-4066-A998-5003D7F19283}"/>
    <dgm:cxn modelId="{9199FE54-F882-43E4-81A3-CBBC29A02EA5}" type="presOf" srcId="{5A9D2824-E29F-4C41-B855-B0C5BC7AF70A}" destId="{D6E8889B-C7D6-4D98-9092-E28EAEBA0696}" srcOrd="0" destOrd="0" presId="urn:microsoft.com/office/officeart/2008/layout/PictureStrips"/>
    <dgm:cxn modelId="{0A76DC8C-AB01-4C93-81D7-003CCE9A6C69}" srcId="{FF7E0068-E787-4AEC-B0C4-C0C674E3F8E5}" destId="{3AE5CF55-94E4-466E-BD2C-CB8FCD9A81B8}" srcOrd="1" destOrd="0" parTransId="{95F96087-23C2-4543-A75F-6866D2C8C769}" sibTransId="{34BAB077-CED2-45A5-BD65-05A37F9692D2}"/>
    <dgm:cxn modelId="{372E959B-9748-499F-B1BD-D6FAC56D4C0A}" type="presOf" srcId="{3AE5CF55-94E4-466E-BD2C-CB8FCD9A81B8}" destId="{95F4273B-93E6-43B5-BB73-5C0BBA3EABB4}" srcOrd="0" destOrd="0" presId="urn:microsoft.com/office/officeart/2008/layout/PictureStrips"/>
    <dgm:cxn modelId="{E287CFE4-6747-4A28-AFC9-82B7F4C82D13}" type="presOf" srcId="{B09B47DE-4D39-4267-A0B4-55E5EA344186}" destId="{F84543AB-A2D8-45B3-9B6D-D8D7014F499C}" srcOrd="0" destOrd="0" presId="urn:microsoft.com/office/officeart/2008/layout/PictureStrips"/>
    <dgm:cxn modelId="{C544E2FD-1EE6-41B6-A441-00B38F9C90F2}" type="presOf" srcId="{FF7E0068-E787-4AEC-B0C4-C0C674E3F8E5}" destId="{C53FBE37-A093-46E0-A1C5-F499BC1319C3}" srcOrd="0" destOrd="0" presId="urn:microsoft.com/office/officeart/2008/layout/PictureStrips"/>
    <dgm:cxn modelId="{C4A37563-86CE-4216-8F2B-00FFD7AB2E28}" type="presParOf" srcId="{C53FBE37-A093-46E0-A1C5-F499BC1319C3}" destId="{5286F7ED-C658-4A16-942C-8AF51AADC0FC}" srcOrd="0" destOrd="0" presId="urn:microsoft.com/office/officeart/2008/layout/PictureStrips"/>
    <dgm:cxn modelId="{30E6FBCC-189B-401B-AE16-8FE029DAD606}" type="presParOf" srcId="{5286F7ED-C658-4A16-942C-8AF51AADC0FC}" destId="{D6E8889B-C7D6-4D98-9092-E28EAEBA0696}" srcOrd="0" destOrd="0" presId="urn:microsoft.com/office/officeart/2008/layout/PictureStrips"/>
    <dgm:cxn modelId="{5F7AF2AE-73E6-455C-85E4-ED5050F7DFC7}" type="presParOf" srcId="{5286F7ED-C658-4A16-942C-8AF51AADC0FC}" destId="{2E59E072-619A-47D5-A539-FC7477DB5149}" srcOrd="1" destOrd="0" presId="urn:microsoft.com/office/officeart/2008/layout/PictureStrips"/>
    <dgm:cxn modelId="{A2E1FDB0-4614-42C7-BA54-A32904B08818}" type="presParOf" srcId="{C53FBE37-A093-46E0-A1C5-F499BC1319C3}" destId="{AE3929F9-683E-4944-84DA-96AE3FD97106}" srcOrd="1" destOrd="0" presId="urn:microsoft.com/office/officeart/2008/layout/PictureStrips"/>
    <dgm:cxn modelId="{B6D49141-3800-44D9-BEA7-A113AA2F343F}" type="presParOf" srcId="{C53FBE37-A093-46E0-A1C5-F499BC1319C3}" destId="{618C4332-F703-447B-99D7-7CB3A6478D8F}" srcOrd="2" destOrd="0" presId="urn:microsoft.com/office/officeart/2008/layout/PictureStrips"/>
    <dgm:cxn modelId="{1D768941-E082-49AD-9622-2D3AF1536A28}" type="presParOf" srcId="{618C4332-F703-447B-99D7-7CB3A6478D8F}" destId="{95F4273B-93E6-43B5-BB73-5C0BBA3EABB4}" srcOrd="0" destOrd="0" presId="urn:microsoft.com/office/officeart/2008/layout/PictureStrips"/>
    <dgm:cxn modelId="{C645BD67-92FC-49A1-A56E-4C29464756BB}" type="presParOf" srcId="{618C4332-F703-447B-99D7-7CB3A6478D8F}" destId="{A40C688F-90B6-4FA4-A694-FA28F94A6935}" srcOrd="1" destOrd="0" presId="urn:microsoft.com/office/officeart/2008/layout/PictureStrips"/>
    <dgm:cxn modelId="{EF85C1B2-6491-42CF-B532-102D0771989C}" type="presParOf" srcId="{C53FBE37-A093-46E0-A1C5-F499BC1319C3}" destId="{D7FCD329-CE1A-4B28-98FB-995DCC5036E2}" srcOrd="3" destOrd="0" presId="urn:microsoft.com/office/officeart/2008/layout/PictureStrips"/>
    <dgm:cxn modelId="{A899797E-A47D-4FED-827A-F766BCF29CB4}" type="presParOf" srcId="{C53FBE37-A093-46E0-A1C5-F499BC1319C3}" destId="{EA72CA18-8D43-43CC-B779-3A5384B0482C}" srcOrd="4" destOrd="0" presId="urn:microsoft.com/office/officeart/2008/layout/PictureStrips"/>
    <dgm:cxn modelId="{19B91087-B44C-4453-AA16-C1FE20E50A00}" type="presParOf" srcId="{EA72CA18-8D43-43CC-B779-3A5384B0482C}" destId="{A9F34CE2-359F-463A-9BDB-7E6A5C881205}" srcOrd="0" destOrd="0" presId="urn:microsoft.com/office/officeart/2008/layout/PictureStrips"/>
    <dgm:cxn modelId="{8A1DBED9-87B2-4953-BAAE-7281A136C36A}" type="presParOf" srcId="{EA72CA18-8D43-43CC-B779-3A5384B0482C}" destId="{2AA3908F-E2B3-47B4-91B4-B2755136F7C9}" srcOrd="1" destOrd="0" presId="urn:microsoft.com/office/officeart/2008/layout/PictureStrips"/>
    <dgm:cxn modelId="{CAEEB171-4F99-4B59-BE1C-D686613AFC07}" type="presParOf" srcId="{C53FBE37-A093-46E0-A1C5-F499BC1319C3}" destId="{2C4B78C6-378D-4C21-8291-69E99D080721}" srcOrd="5" destOrd="0" presId="urn:microsoft.com/office/officeart/2008/layout/PictureStrips"/>
    <dgm:cxn modelId="{C07E4034-6F39-4CAE-83BD-5737F4314B26}" type="presParOf" srcId="{C53FBE37-A093-46E0-A1C5-F499BC1319C3}" destId="{6C567B97-0D18-4862-8DF8-2B12771DB889}" srcOrd="6" destOrd="0" presId="urn:microsoft.com/office/officeart/2008/layout/PictureStrips"/>
    <dgm:cxn modelId="{CDE7BDE4-5C98-443E-A91A-AABB30BBC2A0}" type="presParOf" srcId="{6C567B97-0D18-4862-8DF8-2B12771DB889}" destId="{F84543AB-A2D8-45B3-9B6D-D8D7014F499C}" srcOrd="0" destOrd="0" presId="urn:microsoft.com/office/officeart/2008/layout/PictureStrips"/>
    <dgm:cxn modelId="{77D75D7A-2D1C-43C8-BAF5-E613C6BB7CA3}" type="presParOf" srcId="{6C567B97-0D18-4862-8DF8-2B12771DB889}" destId="{994A641D-130F-4EB2-8DE3-7D9021CAC44D}" srcOrd="1" destOrd="0" presId="urn:microsoft.com/office/officeart/2008/layout/PictureStrip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23E5914-6AB6-4CD6-94FF-C00266C52211}" type="doc">
      <dgm:prSet loTypeId="urn:microsoft.com/office/officeart/2005/8/layout/radial3" loCatId="cycle" qsTypeId="urn:microsoft.com/office/officeart/2005/8/quickstyle/simple1" qsCatId="simple" csTypeId="urn:microsoft.com/office/officeart/2005/8/colors/colorful2" csCatId="colorful" phldr="1"/>
      <dgm:spPr/>
      <dgm:t>
        <a:bodyPr/>
        <a:lstStyle/>
        <a:p>
          <a:endParaRPr lang="en-IN"/>
        </a:p>
      </dgm:t>
    </dgm:pt>
    <dgm:pt modelId="{9B548883-4D5E-453A-B31C-6B648843EE93}">
      <dgm:prSet phldrT="[Text]"/>
      <dgm:spPr/>
      <dgm:t>
        <a:bodyPr/>
        <a:lstStyle/>
        <a:p>
          <a:r>
            <a:rPr lang="en-US" dirty="0">
              <a:latin typeface="Arial" pitchFamily="34" charset="0"/>
              <a:cs typeface="Arial" pitchFamily="34" charset="0"/>
            </a:rPr>
            <a:t>Target for PNIs</a:t>
          </a:r>
          <a:endParaRPr lang="en-IN" dirty="0">
            <a:latin typeface="Arial" pitchFamily="34" charset="0"/>
            <a:cs typeface="Arial" pitchFamily="34" charset="0"/>
          </a:endParaRPr>
        </a:p>
      </dgm:t>
    </dgm:pt>
    <dgm:pt modelId="{24ADF7B9-16CA-4673-B736-D1B54602E5A4}" type="parTrans" cxnId="{4CEE6DA4-B63B-4E17-B65C-A5E3DE4FB244}">
      <dgm:prSet/>
      <dgm:spPr/>
      <dgm:t>
        <a:bodyPr/>
        <a:lstStyle/>
        <a:p>
          <a:endParaRPr lang="en-IN"/>
        </a:p>
      </dgm:t>
    </dgm:pt>
    <dgm:pt modelId="{56467314-04FB-411E-BF97-50190545F136}" type="sibTrans" cxnId="{4CEE6DA4-B63B-4E17-B65C-A5E3DE4FB244}">
      <dgm:prSet/>
      <dgm:spPr/>
      <dgm:t>
        <a:bodyPr/>
        <a:lstStyle/>
        <a:p>
          <a:endParaRPr lang="en-IN"/>
        </a:p>
      </dgm:t>
    </dgm:pt>
    <dgm:pt modelId="{B1E3205D-94C4-4E46-85B9-FD719622D146}">
      <dgm:prSet phldrT="[Text]"/>
      <dgm:spPr/>
      <dgm:t>
        <a:bodyPr/>
        <a:lstStyle/>
        <a:p>
          <a:r>
            <a:rPr lang="en-GB" dirty="0">
              <a:latin typeface="Arial" pitchFamily="34" charset="0"/>
              <a:cs typeface="Arial" pitchFamily="34" charset="0"/>
            </a:rPr>
            <a:t>University paydays</a:t>
          </a:r>
          <a:endParaRPr lang="en-IN" dirty="0">
            <a:latin typeface="Arial" pitchFamily="34" charset="0"/>
            <a:cs typeface="Arial" pitchFamily="34" charset="0"/>
          </a:endParaRPr>
        </a:p>
      </dgm:t>
    </dgm:pt>
    <dgm:pt modelId="{52F6833C-CB93-469C-96D0-C28B64DE1C5F}" type="parTrans" cxnId="{4028FE62-E79A-4EDF-997A-BB2E8FDA2DF6}">
      <dgm:prSet/>
      <dgm:spPr/>
      <dgm:t>
        <a:bodyPr/>
        <a:lstStyle/>
        <a:p>
          <a:endParaRPr lang="en-IN"/>
        </a:p>
      </dgm:t>
    </dgm:pt>
    <dgm:pt modelId="{4925B731-CB44-4BD0-8B86-8EFB8B34D669}" type="sibTrans" cxnId="{4028FE62-E79A-4EDF-997A-BB2E8FDA2DF6}">
      <dgm:prSet/>
      <dgm:spPr/>
      <dgm:t>
        <a:bodyPr/>
        <a:lstStyle/>
        <a:p>
          <a:endParaRPr lang="en-IN"/>
        </a:p>
      </dgm:t>
    </dgm:pt>
    <dgm:pt modelId="{B662D68E-6F33-44DB-8B39-CBC1B7DC8041}">
      <dgm:prSet/>
      <dgm:spPr/>
      <dgm:t>
        <a:bodyPr/>
        <a:lstStyle/>
        <a:p>
          <a:r>
            <a:rPr lang="en-GB" dirty="0">
              <a:latin typeface="Arial" pitchFamily="34" charset="0"/>
              <a:cs typeface="Arial" pitchFamily="34" charset="0"/>
            </a:rPr>
            <a:t>Late nights</a:t>
          </a:r>
          <a:endParaRPr lang="en-IN" dirty="0">
            <a:latin typeface="Arial" pitchFamily="34" charset="0"/>
            <a:cs typeface="Arial" pitchFamily="34" charset="0"/>
          </a:endParaRPr>
        </a:p>
      </dgm:t>
    </dgm:pt>
    <dgm:pt modelId="{63C0BA49-D25F-4975-A93E-0EA159B6793A}" type="parTrans" cxnId="{53FC0BFC-1030-4E72-937A-551B4797AF6D}">
      <dgm:prSet/>
      <dgm:spPr/>
      <dgm:t>
        <a:bodyPr/>
        <a:lstStyle/>
        <a:p>
          <a:endParaRPr lang="en-IN"/>
        </a:p>
      </dgm:t>
    </dgm:pt>
    <dgm:pt modelId="{95192750-ED82-40EF-A247-30E2D084FAA3}" type="sibTrans" cxnId="{53FC0BFC-1030-4E72-937A-551B4797AF6D}">
      <dgm:prSet/>
      <dgm:spPr/>
      <dgm:t>
        <a:bodyPr/>
        <a:lstStyle/>
        <a:p>
          <a:endParaRPr lang="en-IN"/>
        </a:p>
      </dgm:t>
    </dgm:pt>
    <dgm:pt modelId="{077F4521-D1C5-4025-BBD9-C2374A927C36}">
      <dgm:prSet/>
      <dgm:spPr/>
      <dgm:t>
        <a:bodyPr/>
        <a:lstStyle/>
        <a:p>
          <a:r>
            <a:rPr lang="en-GB" dirty="0">
              <a:latin typeface="Arial" pitchFamily="34" charset="0"/>
              <a:cs typeface="Arial" pitchFamily="34" charset="0"/>
            </a:rPr>
            <a:t>Major sporting events</a:t>
          </a:r>
          <a:endParaRPr lang="en-IN" dirty="0">
            <a:latin typeface="Arial" pitchFamily="34" charset="0"/>
            <a:cs typeface="Arial" pitchFamily="34" charset="0"/>
          </a:endParaRPr>
        </a:p>
      </dgm:t>
    </dgm:pt>
    <dgm:pt modelId="{64CD4B0E-9D84-463F-9005-35EB6188245E}" type="parTrans" cxnId="{AAB8F26F-2E3C-4462-9794-6F5FDC408129}">
      <dgm:prSet/>
      <dgm:spPr/>
      <dgm:t>
        <a:bodyPr/>
        <a:lstStyle/>
        <a:p>
          <a:endParaRPr lang="en-IN"/>
        </a:p>
      </dgm:t>
    </dgm:pt>
    <dgm:pt modelId="{696DA62C-B090-4D4F-909C-7DE2A96C0144}" type="sibTrans" cxnId="{AAB8F26F-2E3C-4462-9794-6F5FDC408129}">
      <dgm:prSet/>
      <dgm:spPr/>
      <dgm:t>
        <a:bodyPr/>
        <a:lstStyle/>
        <a:p>
          <a:endParaRPr lang="en-IN"/>
        </a:p>
      </dgm:t>
    </dgm:pt>
    <dgm:pt modelId="{C04483CC-11EE-4664-9A4E-BB0AF1A426E1}">
      <dgm:prSet/>
      <dgm:spPr/>
      <dgm:t>
        <a:bodyPr/>
        <a:lstStyle/>
        <a:p>
          <a:r>
            <a:rPr lang="en-US" dirty="0">
              <a:latin typeface="Arial" pitchFamily="34" charset="0"/>
              <a:cs typeface="Arial" pitchFamily="34" charset="0"/>
            </a:rPr>
            <a:t>Gambling behaviors</a:t>
          </a:r>
          <a:endParaRPr lang="en-IN" dirty="0">
            <a:latin typeface="Arial" pitchFamily="34" charset="0"/>
            <a:cs typeface="Arial" pitchFamily="34" charset="0"/>
          </a:endParaRPr>
        </a:p>
      </dgm:t>
    </dgm:pt>
    <dgm:pt modelId="{E6E61F34-B864-4399-8F6F-FE6E7E171512}" type="parTrans" cxnId="{107ED11C-0958-470B-9A2F-0FCCFA606AD3}">
      <dgm:prSet/>
      <dgm:spPr/>
      <dgm:t>
        <a:bodyPr/>
        <a:lstStyle/>
        <a:p>
          <a:endParaRPr lang="en-IN"/>
        </a:p>
      </dgm:t>
    </dgm:pt>
    <dgm:pt modelId="{237B6E6F-7C64-46CC-80B2-9EE8808A9F06}" type="sibTrans" cxnId="{107ED11C-0958-470B-9A2F-0FCCFA606AD3}">
      <dgm:prSet/>
      <dgm:spPr/>
      <dgm:t>
        <a:bodyPr/>
        <a:lstStyle/>
        <a:p>
          <a:endParaRPr lang="en-IN"/>
        </a:p>
      </dgm:t>
    </dgm:pt>
    <dgm:pt modelId="{C35F20E0-2E3A-4EA5-B8A2-25E3C38183EF}" type="pres">
      <dgm:prSet presAssocID="{A23E5914-6AB6-4CD6-94FF-C00266C52211}" presName="composite" presStyleCnt="0">
        <dgm:presLayoutVars>
          <dgm:chMax val="1"/>
          <dgm:dir/>
          <dgm:resizeHandles val="exact"/>
        </dgm:presLayoutVars>
      </dgm:prSet>
      <dgm:spPr/>
    </dgm:pt>
    <dgm:pt modelId="{053FB630-36F9-4656-9AED-6B9E1EE9878C}" type="pres">
      <dgm:prSet presAssocID="{A23E5914-6AB6-4CD6-94FF-C00266C52211}" presName="radial" presStyleCnt="0">
        <dgm:presLayoutVars>
          <dgm:animLvl val="ctr"/>
        </dgm:presLayoutVars>
      </dgm:prSet>
      <dgm:spPr/>
    </dgm:pt>
    <dgm:pt modelId="{96805DE6-C65E-46DB-926E-5891F6606CCE}" type="pres">
      <dgm:prSet presAssocID="{9B548883-4D5E-453A-B31C-6B648843EE93}" presName="centerShape" presStyleLbl="vennNode1" presStyleIdx="0" presStyleCnt="5"/>
      <dgm:spPr/>
    </dgm:pt>
    <dgm:pt modelId="{5B7CC676-D00F-4309-85ED-F6F4DBF69478}" type="pres">
      <dgm:prSet presAssocID="{B1E3205D-94C4-4E46-85B9-FD719622D146}" presName="node" presStyleLbl="vennNode1" presStyleIdx="1" presStyleCnt="5">
        <dgm:presLayoutVars>
          <dgm:bulletEnabled val="1"/>
        </dgm:presLayoutVars>
      </dgm:prSet>
      <dgm:spPr/>
    </dgm:pt>
    <dgm:pt modelId="{B038F242-1EB8-4E19-8128-2603DABCD7CC}" type="pres">
      <dgm:prSet presAssocID="{B662D68E-6F33-44DB-8B39-CBC1B7DC8041}" presName="node" presStyleLbl="vennNode1" presStyleIdx="2" presStyleCnt="5">
        <dgm:presLayoutVars>
          <dgm:bulletEnabled val="1"/>
        </dgm:presLayoutVars>
      </dgm:prSet>
      <dgm:spPr/>
    </dgm:pt>
    <dgm:pt modelId="{2C3E6F40-831E-49CD-91D5-EB1CC78B3B0E}" type="pres">
      <dgm:prSet presAssocID="{077F4521-D1C5-4025-BBD9-C2374A927C36}" presName="node" presStyleLbl="vennNode1" presStyleIdx="3" presStyleCnt="5">
        <dgm:presLayoutVars>
          <dgm:bulletEnabled val="1"/>
        </dgm:presLayoutVars>
      </dgm:prSet>
      <dgm:spPr/>
    </dgm:pt>
    <dgm:pt modelId="{42BC5E3E-01CC-4F0C-A23E-E910F5592AAF}" type="pres">
      <dgm:prSet presAssocID="{C04483CC-11EE-4664-9A4E-BB0AF1A426E1}" presName="node" presStyleLbl="vennNode1" presStyleIdx="4" presStyleCnt="5">
        <dgm:presLayoutVars>
          <dgm:bulletEnabled val="1"/>
        </dgm:presLayoutVars>
      </dgm:prSet>
      <dgm:spPr/>
    </dgm:pt>
  </dgm:ptLst>
  <dgm:cxnLst>
    <dgm:cxn modelId="{847D8A0B-08C9-482B-83E0-F429B46AB7DC}" type="presOf" srcId="{C04483CC-11EE-4664-9A4E-BB0AF1A426E1}" destId="{42BC5E3E-01CC-4F0C-A23E-E910F5592AAF}" srcOrd="0" destOrd="0" presId="urn:microsoft.com/office/officeart/2005/8/layout/radial3"/>
    <dgm:cxn modelId="{107ED11C-0958-470B-9A2F-0FCCFA606AD3}" srcId="{9B548883-4D5E-453A-B31C-6B648843EE93}" destId="{C04483CC-11EE-4664-9A4E-BB0AF1A426E1}" srcOrd="3" destOrd="0" parTransId="{E6E61F34-B864-4399-8F6F-FE6E7E171512}" sibTransId="{237B6E6F-7C64-46CC-80B2-9EE8808A9F06}"/>
    <dgm:cxn modelId="{55F0F52F-437E-4D8D-A707-C2414B739420}" type="presOf" srcId="{B1E3205D-94C4-4E46-85B9-FD719622D146}" destId="{5B7CC676-D00F-4309-85ED-F6F4DBF69478}" srcOrd="0" destOrd="0" presId="urn:microsoft.com/office/officeart/2005/8/layout/radial3"/>
    <dgm:cxn modelId="{72522142-8CB8-4117-8B3D-8D7CA4716364}" type="presOf" srcId="{B662D68E-6F33-44DB-8B39-CBC1B7DC8041}" destId="{B038F242-1EB8-4E19-8128-2603DABCD7CC}" srcOrd="0" destOrd="0" presId="urn:microsoft.com/office/officeart/2005/8/layout/radial3"/>
    <dgm:cxn modelId="{4028FE62-E79A-4EDF-997A-BB2E8FDA2DF6}" srcId="{9B548883-4D5E-453A-B31C-6B648843EE93}" destId="{B1E3205D-94C4-4E46-85B9-FD719622D146}" srcOrd="0" destOrd="0" parTransId="{52F6833C-CB93-469C-96D0-C28B64DE1C5F}" sibTransId="{4925B731-CB44-4BD0-8B86-8EFB8B34D669}"/>
    <dgm:cxn modelId="{80A6CF6B-33E0-4D6F-A56D-3957D6F5BE54}" type="presOf" srcId="{A23E5914-6AB6-4CD6-94FF-C00266C52211}" destId="{C35F20E0-2E3A-4EA5-B8A2-25E3C38183EF}" srcOrd="0" destOrd="0" presId="urn:microsoft.com/office/officeart/2005/8/layout/radial3"/>
    <dgm:cxn modelId="{AAB8F26F-2E3C-4462-9794-6F5FDC408129}" srcId="{9B548883-4D5E-453A-B31C-6B648843EE93}" destId="{077F4521-D1C5-4025-BBD9-C2374A927C36}" srcOrd="2" destOrd="0" parTransId="{64CD4B0E-9D84-463F-9005-35EB6188245E}" sibTransId="{696DA62C-B090-4D4F-909C-7DE2A96C0144}"/>
    <dgm:cxn modelId="{4CEE6DA4-B63B-4E17-B65C-A5E3DE4FB244}" srcId="{A23E5914-6AB6-4CD6-94FF-C00266C52211}" destId="{9B548883-4D5E-453A-B31C-6B648843EE93}" srcOrd="0" destOrd="0" parTransId="{24ADF7B9-16CA-4673-B736-D1B54602E5A4}" sibTransId="{56467314-04FB-411E-BF97-50190545F136}"/>
    <dgm:cxn modelId="{2B099FAB-C627-4D85-A8E0-CDDD4959F187}" type="presOf" srcId="{9B548883-4D5E-453A-B31C-6B648843EE93}" destId="{96805DE6-C65E-46DB-926E-5891F6606CCE}" srcOrd="0" destOrd="0" presId="urn:microsoft.com/office/officeart/2005/8/layout/radial3"/>
    <dgm:cxn modelId="{B371F9AD-8156-4D52-8CD4-E522B1431421}" type="presOf" srcId="{077F4521-D1C5-4025-BBD9-C2374A927C36}" destId="{2C3E6F40-831E-49CD-91D5-EB1CC78B3B0E}" srcOrd="0" destOrd="0" presId="urn:microsoft.com/office/officeart/2005/8/layout/radial3"/>
    <dgm:cxn modelId="{53FC0BFC-1030-4E72-937A-551B4797AF6D}" srcId="{9B548883-4D5E-453A-B31C-6B648843EE93}" destId="{B662D68E-6F33-44DB-8B39-CBC1B7DC8041}" srcOrd="1" destOrd="0" parTransId="{63C0BA49-D25F-4975-A93E-0EA159B6793A}" sibTransId="{95192750-ED82-40EF-A247-30E2D084FAA3}"/>
    <dgm:cxn modelId="{25FF5674-3683-4400-9A12-6150AEAC934F}" type="presParOf" srcId="{C35F20E0-2E3A-4EA5-B8A2-25E3C38183EF}" destId="{053FB630-36F9-4656-9AED-6B9E1EE9878C}" srcOrd="0" destOrd="0" presId="urn:microsoft.com/office/officeart/2005/8/layout/radial3"/>
    <dgm:cxn modelId="{1F782B8E-7BAD-4358-B9AD-6B9A02C44CCE}" type="presParOf" srcId="{053FB630-36F9-4656-9AED-6B9E1EE9878C}" destId="{96805DE6-C65E-46DB-926E-5891F6606CCE}" srcOrd="0" destOrd="0" presId="urn:microsoft.com/office/officeart/2005/8/layout/radial3"/>
    <dgm:cxn modelId="{8FB32306-2326-4F07-87A3-07B0B3A55FED}" type="presParOf" srcId="{053FB630-36F9-4656-9AED-6B9E1EE9878C}" destId="{5B7CC676-D00F-4309-85ED-F6F4DBF69478}" srcOrd="1" destOrd="0" presId="urn:microsoft.com/office/officeart/2005/8/layout/radial3"/>
    <dgm:cxn modelId="{CDE3DE9E-D09F-4C97-893E-759F2C412C98}" type="presParOf" srcId="{053FB630-36F9-4656-9AED-6B9E1EE9878C}" destId="{B038F242-1EB8-4E19-8128-2603DABCD7CC}" srcOrd="2" destOrd="0" presId="urn:microsoft.com/office/officeart/2005/8/layout/radial3"/>
    <dgm:cxn modelId="{75DDBAB0-5BD7-4837-B4F0-9B0C97F60B3A}" type="presParOf" srcId="{053FB630-36F9-4656-9AED-6B9E1EE9878C}" destId="{2C3E6F40-831E-49CD-91D5-EB1CC78B3B0E}" srcOrd="3" destOrd="0" presId="urn:microsoft.com/office/officeart/2005/8/layout/radial3"/>
    <dgm:cxn modelId="{4ACB862B-AA8D-4625-8815-BB89C84E69D8}" type="presParOf" srcId="{053FB630-36F9-4656-9AED-6B9E1EE9878C}" destId="{42BC5E3E-01CC-4F0C-A23E-E910F5592AAF}" srcOrd="4" destOrd="0" presId="urn:microsoft.com/office/officeart/2005/8/layout/radial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7D14130-1638-4766-8B10-699F621392E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B3546A3-42FD-4D22-8959-FCB4AB739CB6}">
      <dgm:prSet/>
      <dgm:spPr/>
      <dgm:t>
        <a:bodyPr/>
        <a:lstStyle/>
        <a:p>
          <a:pPr>
            <a:lnSpc>
              <a:spcPct val="100000"/>
            </a:lnSpc>
          </a:pPr>
          <a:r>
            <a:rPr lang="en-GB"/>
            <a:t>The PRECEDE-PROCEED model is suitable for structuring and implementing the </a:t>
          </a:r>
          <a:r>
            <a:rPr lang="en-GB" i="1"/>
            <a:t>Think Before You Bet</a:t>
          </a:r>
          <a:r>
            <a:rPr lang="en-GB"/>
            <a:t> program (Kim et al. 2022)</a:t>
          </a:r>
          <a:endParaRPr lang="en-US"/>
        </a:p>
      </dgm:t>
    </dgm:pt>
    <dgm:pt modelId="{15A6979E-5B4E-4DFC-B77F-C2AFD3B998AF}" type="parTrans" cxnId="{06096260-0654-4D04-AC30-15ABCF6D1D4D}">
      <dgm:prSet/>
      <dgm:spPr/>
      <dgm:t>
        <a:bodyPr/>
        <a:lstStyle/>
        <a:p>
          <a:endParaRPr lang="en-US"/>
        </a:p>
      </dgm:t>
    </dgm:pt>
    <dgm:pt modelId="{59AF6FAC-6F21-4D3F-8E93-A67B59D56736}" type="sibTrans" cxnId="{06096260-0654-4D04-AC30-15ABCF6D1D4D}">
      <dgm:prSet/>
      <dgm:spPr/>
      <dgm:t>
        <a:bodyPr/>
        <a:lstStyle/>
        <a:p>
          <a:endParaRPr lang="en-US"/>
        </a:p>
      </dgm:t>
    </dgm:pt>
    <dgm:pt modelId="{5B881A2C-8981-4873-8C82-CFB2E1F81855}">
      <dgm:prSet/>
      <dgm:spPr/>
      <dgm:t>
        <a:bodyPr/>
        <a:lstStyle/>
        <a:p>
          <a:pPr>
            <a:lnSpc>
              <a:spcPct val="100000"/>
            </a:lnSpc>
          </a:pPr>
          <a:r>
            <a:rPr lang="en-GB"/>
            <a:t>It offers a multi-phase planning model for understanding complex behavioural issues</a:t>
          </a:r>
          <a:endParaRPr lang="en-US"/>
        </a:p>
      </dgm:t>
    </dgm:pt>
    <dgm:pt modelId="{2644E2CF-7B85-4D87-ACE5-43505224D86C}" type="parTrans" cxnId="{AC35E959-9042-4319-9844-1BBF7754578C}">
      <dgm:prSet/>
      <dgm:spPr/>
      <dgm:t>
        <a:bodyPr/>
        <a:lstStyle/>
        <a:p>
          <a:endParaRPr lang="en-US"/>
        </a:p>
      </dgm:t>
    </dgm:pt>
    <dgm:pt modelId="{F8ED9A38-BC38-40AD-854C-2BFAD9B9A81B}" type="sibTrans" cxnId="{AC35E959-9042-4319-9844-1BBF7754578C}">
      <dgm:prSet/>
      <dgm:spPr/>
      <dgm:t>
        <a:bodyPr/>
        <a:lstStyle/>
        <a:p>
          <a:endParaRPr lang="en-US"/>
        </a:p>
      </dgm:t>
    </dgm:pt>
    <dgm:pt modelId="{E688A3D7-BF17-4F23-94B9-BA4D6F54171B}">
      <dgm:prSet/>
      <dgm:spPr/>
      <dgm:t>
        <a:bodyPr/>
        <a:lstStyle/>
        <a:p>
          <a:pPr>
            <a:lnSpc>
              <a:spcPct val="100000"/>
            </a:lnSpc>
          </a:pPr>
          <a:r>
            <a:rPr lang="en-GB"/>
            <a:t>The initial PRECEDE phase helps in structuring an assessment to understand the economic and social realities (Khademi and Kaveh, 2025)</a:t>
          </a:r>
          <a:endParaRPr lang="en-US"/>
        </a:p>
      </dgm:t>
    </dgm:pt>
    <dgm:pt modelId="{7EA4EFCA-B392-4779-86E0-C7AB5633F51C}" type="parTrans" cxnId="{D2E02A97-ED8A-476D-993E-33FDC775F8AE}">
      <dgm:prSet/>
      <dgm:spPr/>
      <dgm:t>
        <a:bodyPr/>
        <a:lstStyle/>
        <a:p>
          <a:endParaRPr lang="en-US"/>
        </a:p>
      </dgm:t>
    </dgm:pt>
    <dgm:pt modelId="{FBB44E16-3A8E-4A09-831B-A0974506E72B}" type="sibTrans" cxnId="{D2E02A97-ED8A-476D-993E-33FDC775F8AE}">
      <dgm:prSet/>
      <dgm:spPr/>
      <dgm:t>
        <a:bodyPr/>
        <a:lstStyle/>
        <a:p>
          <a:endParaRPr lang="en-US"/>
        </a:p>
      </dgm:t>
    </dgm:pt>
    <dgm:pt modelId="{BF52F8DE-E413-41A2-85D4-6AF196AFE5ED}" type="pres">
      <dgm:prSet presAssocID="{A7D14130-1638-4766-8B10-699F621392E2}" presName="root" presStyleCnt="0">
        <dgm:presLayoutVars>
          <dgm:dir/>
          <dgm:resizeHandles val="exact"/>
        </dgm:presLayoutVars>
      </dgm:prSet>
      <dgm:spPr/>
    </dgm:pt>
    <dgm:pt modelId="{924220ED-E797-4E64-AE33-5DCAA7892181}" type="pres">
      <dgm:prSet presAssocID="{BB3546A3-42FD-4D22-8959-FCB4AB739CB6}" presName="compNode" presStyleCnt="0"/>
      <dgm:spPr/>
    </dgm:pt>
    <dgm:pt modelId="{F8D723EE-2D76-4C8F-B171-D1F740D0B73D}" type="pres">
      <dgm:prSet presAssocID="{BB3546A3-42FD-4D22-8959-FCB4AB739CB6}" presName="bgRect" presStyleLbl="bgShp" presStyleIdx="0" presStyleCnt="3"/>
      <dgm:spPr/>
    </dgm:pt>
    <dgm:pt modelId="{C991CCA8-8D16-4B43-8AD4-10503D36BDAD}" type="pres">
      <dgm:prSet presAssocID="{BB3546A3-42FD-4D22-8959-FCB4AB739CB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Workflow"/>
        </a:ext>
      </dgm:extLst>
    </dgm:pt>
    <dgm:pt modelId="{75E6ED01-3D5E-4FD5-8523-4294E0909F9A}" type="pres">
      <dgm:prSet presAssocID="{BB3546A3-42FD-4D22-8959-FCB4AB739CB6}" presName="spaceRect" presStyleCnt="0"/>
      <dgm:spPr/>
    </dgm:pt>
    <dgm:pt modelId="{D4189833-8168-4214-BBC7-0AC31CB6C0F5}" type="pres">
      <dgm:prSet presAssocID="{BB3546A3-42FD-4D22-8959-FCB4AB739CB6}" presName="parTx" presStyleLbl="revTx" presStyleIdx="0" presStyleCnt="3">
        <dgm:presLayoutVars>
          <dgm:chMax val="0"/>
          <dgm:chPref val="0"/>
        </dgm:presLayoutVars>
      </dgm:prSet>
      <dgm:spPr/>
    </dgm:pt>
    <dgm:pt modelId="{3395EF2F-905F-42BA-9F85-3A6D03E80E55}" type="pres">
      <dgm:prSet presAssocID="{59AF6FAC-6F21-4D3F-8E93-A67B59D56736}" presName="sibTrans" presStyleCnt="0"/>
      <dgm:spPr/>
    </dgm:pt>
    <dgm:pt modelId="{D1903D54-F101-4E56-94CA-5E7D584CF812}" type="pres">
      <dgm:prSet presAssocID="{5B881A2C-8981-4873-8C82-CFB2E1F81855}" presName="compNode" presStyleCnt="0"/>
      <dgm:spPr/>
    </dgm:pt>
    <dgm:pt modelId="{B178BFA5-696B-42B6-90AE-2C85E7DA272E}" type="pres">
      <dgm:prSet presAssocID="{5B881A2C-8981-4873-8C82-CFB2E1F81855}" presName="bgRect" presStyleLbl="bgShp" presStyleIdx="1" presStyleCnt="3"/>
      <dgm:spPr/>
    </dgm:pt>
    <dgm:pt modelId="{2C9D83EB-AB4D-4B0F-86B9-7FA0906E38C9}" type="pres">
      <dgm:prSet presAssocID="{5B881A2C-8981-4873-8C82-CFB2E1F8185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ze"/>
        </a:ext>
      </dgm:extLst>
    </dgm:pt>
    <dgm:pt modelId="{E14B269E-AAE5-4513-BC8C-68DC81D1548E}" type="pres">
      <dgm:prSet presAssocID="{5B881A2C-8981-4873-8C82-CFB2E1F81855}" presName="spaceRect" presStyleCnt="0"/>
      <dgm:spPr/>
    </dgm:pt>
    <dgm:pt modelId="{A37EB78E-CBF8-4490-A160-62A726AD860F}" type="pres">
      <dgm:prSet presAssocID="{5B881A2C-8981-4873-8C82-CFB2E1F81855}" presName="parTx" presStyleLbl="revTx" presStyleIdx="1" presStyleCnt="3">
        <dgm:presLayoutVars>
          <dgm:chMax val="0"/>
          <dgm:chPref val="0"/>
        </dgm:presLayoutVars>
      </dgm:prSet>
      <dgm:spPr/>
    </dgm:pt>
    <dgm:pt modelId="{73FB9D82-76A8-471F-9D32-0D49ADED0C1D}" type="pres">
      <dgm:prSet presAssocID="{F8ED9A38-BC38-40AD-854C-2BFAD9B9A81B}" presName="sibTrans" presStyleCnt="0"/>
      <dgm:spPr/>
    </dgm:pt>
    <dgm:pt modelId="{1710D19A-4BE7-4DE6-8DD4-1614C4C076DD}" type="pres">
      <dgm:prSet presAssocID="{E688A3D7-BF17-4F23-94B9-BA4D6F54171B}" presName="compNode" presStyleCnt="0"/>
      <dgm:spPr/>
    </dgm:pt>
    <dgm:pt modelId="{0C0E2D9B-F67C-417F-A71E-D1475641827B}" type="pres">
      <dgm:prSet presAssocID="{E688A3D7-BF17-4F23-94B9-BA4D6F54171B}" presName="bgRect" presStyleLbl="bgShp" presStyleIdx="2" presStyleCnt="3"/>
      <dgm:spPr/>
    </dgm:pt>
    <dgm:pt modelId="{E217028C-8617-414E-BE8F-EAC8BDC1816F}" type="pres">
      <dgm:prSet presAssocID="{E688A3D7-BF17-4F23-94B9-BA4D6F54171B}"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ranching Diagram"/>
        </a:ext>
      </dgm:extLst>
    </dgm:pt>
    <dgm:pt modelId="{B19F549E-B1B1-42A7-B9E7-BAFAD74106DD}" type="pres">
      <dgm:prSet presAssocID="{E688A3D7-BF17-4F23-94B9-BA4D6F54171B}" presName="spaceRect" presStyleCnt="0"/>
      <dgm:spPr/>
    </dgm:pt>
    <dgm:pt modelId="{9DEDDB66-31FF-419E-B64A-ECE26B55FF0F}" type="pres">
      <dgm:prSet presAssocID="{E688A3D7-BF17-4F23-94B9-BA4D6F54171B}" presName="parTx" presStyleLbl="revTx" presStyleIdx="2" presStyleCnt="3">
        <dgm:presLayoutVars>
          <dgm:chMax val="0"/>
          <dgm:chPref val="0"/>
        </dgm:presLayoutVars>
      </dgm:prSet>
      <dgm:spPr/>
    </dgm:pt>
  </dgm:ptLst>
  <dgm:cxnLst>
    <dgm:cxn modelId="{06096260-0654-4D04-AC30-15ABCF6D1D4D}" srcId="{A7D14130-1638-4766-8B10-699F621392E2}" destId="{BB3546A3-42FD-4D22-8959-FCB4AB739CB6}" srcOrd="0" destOrd="0" parTransId="{15A6979E-5B4E-4DFC-B77F-C2AFD3B998AF}" sibTransId="{59AF6FAC-6F21-4D3F-8E93-A67B59D56736}"/>
    <dgm:cxn modelId="{AC35E959-9042-4319-9844-1BBF7754578C}" srcId="{A7D14130-1638-4766-8B10-699F621392E2}" destId="{5B881A2C-8981-4873-8C82-CFB2E1F81855}" srcOrd="1" destOrd="0" parTransId="{2644E2CF-7B85-4D87-ACE5-43505224D86C}" sibTransId="{F8ED9A38-BC38-40AD-854C-2BFAD9B9A81B}"/>
    <dgm:cxn modelId="{BB72508C-F034-4C5E-A89A-AF9F38848A1B}" type="presOf" srcId="{5B881A2C-8981-4873-8C82-CFB2E1F81855}" destId="{A37EB78E-CBF8-4490-A160-62A726AD860F}" srcOrd="0" destOrd="0" presId="urn:microsoft.com/office/officeart/2018/2/layout/IconVerticalSolidList"/>
    <dgm:cxn modelId="{D2E02A97-ED8A-476D-993E-33FDC775F8AE}" srcId="{A7D14130-1638-4766-8B10-699F621392E2}" destId="{E688A3D7-BF17-4F23-94B9-BA4D6F54171B}" srcOrd="2" destOrd="0" parTransId="{7EA4EFCA-B392-4779-86E0-C7AB5633F51C}" sibTransId="{FBB44E16-3A8E-4A09-831B-A0974506E72B}"/>
    <dgm:cxn modelId="{518621C9-25C6-4A54-9938-1046C6D6BFFF}" type="presOf" srcId="{BB3546A3-42FD-4D22-8959-FCB4AB739CB6}" destId="{D4189833-8168-4214-BBC7-0AC31CB6C0F5}" srcOrd="0" destOrd="0" presId="urn:microsoft.com/office/officeart/2018/2/layout/IconVerticalSolidList"/>
    <dgm:cxn modelId="{A89E13CA-CF71-462B-B5AC-A227387893EE}" type="presOf" srcId="{E688A3D7-BF17-4F23-94B9-BA4D6F54171B}" destId="{9DEDDB66-31FF-419E-B64A-ECE26B55FF0F}" srcOrd="0" destOrd="0" presId="urn:microsoft.com/office/officeart/2018/2/layout/IconVerticalSolidList"/>
    <dgm:cxn modelId="{9B7C8FEC-29D6-4942-92BD-96A8B2FCF326}" type="presOf" srcId="{A7D14130-1638-4766-8B10-699F621392E2}" destId="{BF52F8DE-E413-41A2-85D4-6AF196AFE5ED}" srcOrd="0" destOrd="0" presId="urn:microsoft.com/office/officeart/2018/2/layout/IconVerticalSolidList"/>
    <dgm:cxn modelId="{60A954B0-1DE3-40DD-B83D-604A708E90DC}" type="presParOf" srcId="{BF52F8DE-E413-41A2-85D4-6AF196AFE5ED}" destId="{924220ED-E797-4E64-AE33-5DCAA7892181}" srcOrd="0" destOrd="0" presId="urn:microsoft.com/office/officeart/2018/2/layout/IconVerticalSolidList"/>
    <dgm:cxn modelId="{EF3B2172-E949-402E-B5A0-5DBF665437F9}" type="presParOf" srcId="{924220ED-E797-4E64-AE33-5DCAA7892181}" destId="{F8D723EE-2D76-4C8F-B171-D1F740D0B73D}" srcOrd="0" destOrd="0" presId="urn:microsoft.com/office/officeart/2018/2/layout/IconVerticalSolidList"/>
    <dgm:cxn modelId="{AE7D2618-1B05-4970-B09A-4798EA7ACC6E}" type="presParOf" srcId="{924220ED-E797-4E64-AE33-5DCAA7892181}" destId="{C991CCA8-8D16-4B43-8AD4-10503D36BDAD}" srcOrd="1" destOrd="0" presId="urn:microsoft.com/office/officeart/2018/2/layout/IconVerticalSolidList"/>
    <dgm:cxn modelId="{27CF0050-E684-433C-888B-274AAC830D69}" type="presParOf" srcId="{924220ED-E797-4E64-AE33-5DCAA7892181}" destId="{75E6ED01-3D5E-4FD5-8523-4294E0909F9A}" srcOrd="2" destOrd="0" presId="urn:microsoft.com/office/officeart/2018/2/layout/IconVerticalSolidList"/>
    <dgm:cxn modelId="{3501E30E-D7C0-4447-B3EE-C28F4172BF9D}" type="presParOf" srcId="{924220ED-E797-4E64-AE33-5DCAA7892181}" destId="{D4189833-8168-4214-BBC7-0AC31CB6C0F5}" srcOrd="3" destOrd="0" presId="urn:microsoft.com/office/officeart/2018/2/layout/IconVerticalSolidList"/>
    <dgm:cxn modelId="{4D697C80-6EA6-4740-B1F7-974089041A95}" type="presParOf" srcId="{BF52F8DE-E413-41A2-85D4-6AF196AFE5ED}" destId="{3395EF2F-905F-42BA-9F85-3A6D03E80E55}" srcOrd="1" destOrd="0" presId="urn:microsoft.com/office/officeart/2018/2/layout/IconVerticalSolidList"/>
    <dgm:cxn modelId="{C9A481CB-E6CE-4DD9-A0FD-BF17DD03BD8E}" type="presParOf" srcId="{BF52F8DE-E413-41A2-85D4-6AF196AFE5ED}" destId="{D1903D54-F101-4E56-94CA-5E7D584CF812}" srcOrd="2" destOrd="0" presId="urn:microsoft.com/office/officeart/2018/2/layout/IconVerticalSolidList"/>
    <dgm:cxn modelId="{511ADAB8-B2F7-4190-AB9C-806D00E78336}" type="presParOf" srcId="{D1903D54-F101-4E56-94CA-5E7D584CF812}" destId="{B178BFA5-696B-42B6-90AE-2C85E7DA272E}" srcOrd="0" destOrd="0" presId="urn:microsoft.com/office/officeart/2018/2/layout/IconVerticalSolidList"/>
    <dgm:cxn modelId="{B3147221-AD67-4295-A4F3-EEFF06B3B84C}" type="presParOf" srcId="{D1903D54-F101-4E56-94CA-5E7D584CF812}" destId="{2C9D83EB-AB4D-4B0F-86B9-7FA0906E38C9}" srcOrd="1" destOrd="0" presId="urn:microsoft.com/office/officeart/2018/2/layout/IconVerticalSolidList"/>
    <dgm:cxn modelId="{CAB6D999-8212-4317-9BF6-3F6E2930ECE6}" type="presParOf" srcId="{D1903D54-F101-4E56-94CA-5E7D584CF812}" destId="{E14B269E-AAE5-4513-BC8C-68DC81D1548E}" srcOrd="2" destOrd="0" presId="urn:microsoft.com/office/officeart/2018/2/layout/IconVerticalSolidList"/>
    <dgm:cxn modelId="{AC382F42-8D58-4741-AAFA-EA57C7088681}" type="presParOf" srcId="{D1903D54-F101-4E56-94CA-5E7D584CF812}" destId="{A37EB78E-CBF8-4490-A160-62A726AD860F}" srcOrd="3" destOrd="0" presId="urn:microsoft.com/office/officeart/2018/2/layout/IconVerticalSolidList"/>
    <dgm:cxn modelId="{D1BD1216-540F-4247-855B-6761276211D3}" type="presParOf" srcId="{BF52F8DE-E413-41A2-85D4-6AF196AFE5ED}" destId="{73FB9D82-76A8-471F-9D32-0D49ADED0C1D}" srcOrd="3" destOrd="0" presId="urn:microsoft.com/office/officeart/2018/2/layout/IconVerticalSolidList"/>
    <dgm:cxn modelId="{2AB21D40-2E73-45D4-BD68-8DADA0262D7D}" type="presParOf" srcId="{BF52F8DE-E413-41A2-85D4-6AF196AFE5ED}" destId="{1710D19A-4BE7-4DE6-8DD4-1614C4C076DD}" srcOrd="4" destOrd="0" presId="urn:microsoft.com/office/officeart/2018/2/layout/IconVerticalSolidList"/>
    <dgm:cxn modelId="{48453C52-C397-404B-A052-31A0AB048EFF}" type="presParOf" srcId="{1710D19A-4BE7-4DE6-8DD4-1614C4C076DD}" destId="{0C0E2D9B-F67C-417F-A71E-D1475641827B}" srcOrd="0" destOrd="0" presId="urn:microsoft.com/office/officeart/2018/2/layout/IconVerticalSolidList"/>
    <dgm:cxn modelId="{783BB199-7EBD-4213-98E4-04F9D8AA215E}" type="presParOf" srcId="{1710D19A-4BE7-4DE6-8DD4-1614C4C076DD}" destId="{E217028C-8617-414E-BE8F-EAC8BDC1816F}" srcOrd="1" destOrd="0" presId="urn:microsoft.com/office/officeart/2018/2/layout/IconVerticalSolidList"/>
    <dgm:cxn modelId="{1D2083B6-6DE2-4FD0-AB83-E2817C6AE0F7}" type="presParOf" srcId="{1710D19A-4BE7-4DE6-8DD4-1614C4C076DD}" destId="{B19F549E-B1B1-42A7-B9E7-BAFAD74106DD}" srcOrd="2" destOrd="0" presId="urn:microsoft.com/office/officeart/2018/2/layout/IconVerticalSolidList"/>
    <dgm:cxn modelId="{138DA550-5B8B-4D7E-BA23-FFF03F3B362F}" type="presParOf" srcId="{1710D19A-4BE7-4DE6-8DD4-1614C4C076DD}" destId="{9DEDDB66-31FF-419E-B64A-ECE26B55FF0F}"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A7677D1-8874-450C-9734-99E12BE60A07}" type="doc">
      <dgm:prSet loTypeId="urn:microsoft.com/office/officeart/2016/7/layout/HorizontalActionList" loCatId="List" qsTypeId="urn:microsoft.com/office/officeart/2005/8/quickstyle/simple4" qsCatId="simple" csTypeId="urn:microsoft.com/office/officeart/2005/8/colors/colorful4" csCatId="colorful"/>
      <dgm:spPr/>
      <dgm:t>
        <a:bodyPr/>
        <a:lstStyle/>
        <a:p>
          <a:endParaRPr lang="en-US"/>
        </a:p>
      </dgm:t>
    </dgm:pt>
    <dgm:pt modelId="{F155C9EB-9AE0-43A1-847F-8203D95AB0B8}">
      <dgm:prSet/>
      <dgm:spPr/>
      <dgm:t>
        <a:bodyPr/>
        <a:lstStyle/>
        <a:p>
          <a:r>
            <a:rPr lang="en-US"/>
            <a:t>Predisposing</a:t>
          </a:r>
        </a:p>
      </dgm:t>
    </dgm:pt>
    <dgm:pt modelId="{AD9E8454-C880-48E7-9149-22A1BA454237}" type="parTrans" cxnId="{F7D70572-929E-4989-9479-0B7F2420D2E9}">
      <dgm:prSet/>
      <dgm:spPr/>
      <dgm:t>
        <a:bodyPr/>
        <a:lstStyle/>
        <a:p>
          <a:endParaRPr lang="en-US"/>
        </a:p>
      </dgm:t>
    </dgm:pt>
    <dgm:pt modelId="{8019207C-CFD5-4B34-8FF7-67C7456AA6BB}" type="sibTrans" cxnId="{F7D70572-929E-4989-9479-0B7F2420D2E9}">
      <dgm:prSet/>
      <dgm:spPr/>
      <dgm:t>
        <a:bodyPr/>
        <a:lstStyle/>
        <a:p>
          <a:endParaRPr lang="en-US"/>
        </a:p>
      </dgm:t>
    </dgm:pt>
    <dgm:pt modelId="{F246224E-6CB9-451F-A060-93D97DB452AB}">
      <dgm:prSet/>
      <dgm:spPr/>
      <dgm:t>
        <a:bodyPr/>
        <a:lstStyle/>
        <a:p>
          <a:r>
            <a:rPr lang="en-US"/>
            <a:t>Predisposing factors</a:t>
          </a:r>
        </a:p>
      </dgm:t>
    </dgm:pt>
    <dgm:pt modelId="{C2E7CF86-5EE8-4303-8583-7BA7676A95BD}" type="parTrans" cxnId="{BD531669-05E4-4B8E-9BA6-7A9F8866D94F}">
      <dgm:prSet/>
      <dgm:spPr/>
      <dgm:t>
        <a:bodyPr/>
        <a:lstStyle/>
        <a:p>
          <a:endParaRPr lang="en-US"/>
        </a:p>
      </dgm:t>
    </dgm:pt>
    <dgm:pt modelId="{26EAE31C-071E-4469-A557-C4F14C74F639}" type="sibTrans" cxnId="{BD531669-05E4-4B8E-9BA6-7A9F8866D94F}">
      <dgm:prSet/>
      <dgm:spPr/>
      <dgm:t>
        <a:bodyPr/>
        <a:lstStyle/>
        <a:p>
          <a:endParaRPr lang="en-US"/>
        </a:p>
      </dgm:t>
    </dgm:pt>
    <dgm:pt modelId="{2BAD7A5E-630A-497C-9644-E05193197463}">
      <dgm:prSet/>
      <dgm:spPr/>
      <dgm:t>
        <a:bodyPr/>
        <a:lstStyle/>
        <a:p>
          <a:r>
            <a:rPr lang="en-US"/>
            <a:t>These elements will point out the internal cognitive factors, like deep-rooted misconceptions about luck or probability, and high academic anxiety. </a:t>
          </a:r>
        </a:p>
      </dgm:t>
    </dgm:pt>
    <dgm:pt modelId="{4F6F53A9-8D64-4D76-A391-F45EF1F9EA05}" type="parTrans" cxnId="{47899E0D-6E95-416B-A6A5-48D8EF4C64BB}">
      <dgm:prSet/>
      <dgm:spPr/>
      <dgm:t>
        <a:bodyPr/>
        <a:lstStyle/>
        <a:p>
          <a:endParaRPr lang="en-US"/>
        </a:p>
      </dgm:t>
    </dgm:pt>
    <dgm:pt modelId="{580A0B8F-C292-45D0-B9D1-AAAA6B540F57}" type="sibTrans" cxnId="{47899E0D-6E95-416B-A6A5-48D8EF4C64BB}">
      <dgm:prSet/>
      <dgm:spPr/>
      <dgm:t>
        <a:bodyPr/>
        <a:lstStyle/>
        <a:p>
          <a:endParaRPr lang="en-US"/>
        </a:p>
      </dgm:t>
    </dgm:pt>
    <dgm:pt modelId="{11698CF2-99FA-43B3-AAF2-7D6F58192985}">
      <dgm:prSet/>
      <dgm:spPr/>
      <dgm:t>
        <a:bodyPr/>
        <a:lstStyle/>
        <a:p>
          <a:r>
            <a:rPr lang="en-US"/>
            <a:t>Enabling</a:t>
          </a:r>
        </a:p>
      </dgm:t>
    </dgm:pt>
    <dgm:pt modelId="{5F1DB907-C9A3-446A-B71B-F1544AB723A5}" type="parTrans" cxnId="{2F3FAD92-72A7-4F23-ACDF-AB6F86F704CC}">
      <dgm:prSet/>
      <dgm:spPr/>
      <dgm:t>
        <a:bodyPr/>
        <a:lstStyle/>
        <a:p>
          <a:endParaRPr lang="en-US"/>
        </a:p>
      </dgm:t>
    </dgm:pt>
    <dgm:pt modelId="{9AF88C06-2616-4EF6-8D1B-0D14605B214C}" type="sibTrans" cxnId="{2F3FAD92-72A7-4F23-ACDF-AB6F86F704CC}">
      <dgm:prSet/>
      <dgm:spPr/>
      <dgm:t>
        <a:bodyPr/>
        <a:lstStyle/>
        <a:p>
          <a:endParaRPr lang="en-US"/>
        </a:p>
      </dgm:t>
    </dgm:pt>
    <dgm:pt modelId="{AA5F0BD9-E483-42ED-913B-55113BB00792}">
      <dgm:prSet/>
      <dgm:spPr/>
      <dgm:t>
        <a:bodyPr/>
        <a:lstStyle/>
        <a:p>
          <a:r>
            <a:rPr lang="en-US"/>
            <a:t>Enabling factors</a:t>
          </a:r>
        </a:p>
      </dgm:t>
    </dgm:pt>
    <dgm:pt modelId="{FA7207E2-B2D2-4001-B1E3-6BEEBA4EA195}" type="parTrans" cxnId="{657A0BAC-8F3D-42B1-AE53-51D2269E70E8}">
      <dgm:prSet/>
      <dgm:spPr/>
      <dgm:t>
        <a:bodyPr/>
        <a:lstStyle/>
        <a:p>
          <a:endParaRPr lang="en-US"/>
        </a:p>
      </dgm:t>
    </dgm:pt>
    <dgm:pt modelId="{1A014786-F83A-46C6-863B-A45C0A4A295E}" type="sibTrans" cxnId="{657A0BAC-8F3D-42B1-AE53-51D2269E70E8}">
      <dgm:prSet/>
      <dgm:spPr/>
      <dgm:t>
        <a:bodyPr/>
        <a:lstStyle/>
        <a:p>
          <a:endParaRPr lang="en-US"/>
        </a:p>
      </dgm:t>
    </dgm:pt>
    <dgm:pt modelId="{42306937-0B45-480C-B092-DB258460BA75}">
      <dgm:prSet/>
      <dgm:spPr/>
      <dgm:t>
        <a:bodyPr/>
        <a:lstStyle/>
        <a:p>
          <a:r>
            <a:rPr lang="en-US"/>
            <a:t>These components can map out the digital and physical environment, which highlights the predatory design of betting apps. It will also demonstrate the frictionless nature of smartphone accessibility and the widespread availability of high-speed internet in campuses. </a:t>
          </a:r>
        </a:p>
      </dgm:t>
    </dgm:pt>
    <dgm:pt modelId="{2F6ED980-6524-4D70-BD94-A959A326B370}" type="parTrans" cxnId="{D548582C-76A2-40EB-83DB-07F069133639}">
      <dgm:prSet/>
      <dgm:spPr/>
      <dgm:t>
        <a:bodyPr/>
        <a:lstStyle/>
        <a:p>
          <a:endParaRPr lang="en-US"/>
        </a:p>
      </dgm:t>
    </dgm:pt>
    <dgm:pt modelId="{9AF3994F-4EA1-4828-A0AC-1DE8A9917B97}" type="sibTrans" cxnId="{D548582C-76A2-40EB-83DB-07F069133639}">
      <dgm:prSet/>
      <dgm:spPr/>
      <dgm:t>
        <a:bodyPr/>
        <a:lstStyle/>
        <a:p>
          <a:endParaRPr lang="en-US"/>
        </a:p>
      </dgm:t>
    </dgm:pt>
    <dgm:pt modelId="{DE93E815-99F1-4443-B264-0C8668A6C51C}">
      <dgm:prSet/>
      <dgm:spPr/>
      <dgm:t>
        <a:bodyPr/>
        <a:lstStyle/>
        <a:p>
          <a:r>
            <a:rPr lang="en-US"/>
            <a:t>Reinforcing</a:t>
          </a:r>
        </a:p>
      </dgm:t>
    </dgm:pt>
    <dgm:pt modelId="{D28C91AA-6766-4CE1-9C4C-D6555EE87798}" type="parTrans" cxnId="{553C4471-4E3F-47D2-BC31-D7DE5D63A348}">
      <dgm:prSet/>
      <dgm:spPr/>
      <dgm:t>
        <a:bodyPr/>
        <a:lstStyle/>
        <a:p>
          <a:endParaRPr lang="en-US"/>
        </a:p>
      </dgm:t>
    </dgm:pt>
    <dgm:pt modelId="{C9503819-C179-4C50-95F0-705805180E62}" type="sibTrans" cxnId="{553C4471-4E3F-47D2-BC31-D7DE5D63A348}">
      <dgm:prSet/>
      <dgm:spPr/>
      <dgm:t>
        <a:bodyPr/>
        <a:lstStyle/>
        <a:p>
          <a:endParaRPr lang="en-US"/>
        </a:p>
      </dgm:t>
    </dgm:pt>
    <dgm:pt modelId="{67643E17-FCDC-4A46-9D7B-9EB9097535E8}">
      <dgm:prSet/>
      <dgm:spPr/>
      <dgm:t>
        <a:bodyPr/>
        <a:lstStyle/>
        <a:p>
          <a:r>
            <a:rPr lang="en-US"/>
            <a:t>Reinforcing factors</a:t>
          </a:r>
        </a:p>
      </dgm:t>
    </dgm:pt>
    <dgm:pt modelId="{AC32AC49-508D-4959-B2CA-75B3FD66C60F}" type="parTrans" cxnId="{75423B29-94BC-448E-8EA4-1EC7DFF6016B}">
      <dgm:prSet/>
      <dgm:spPr/>
      <dgm:t>
        <a:bodyPr/>
        <a:lstStyle/>
        <a:p>
          <a:endParaRPr lang="en-US"/>
        </a:p>
      </dgm:t>
    </dgm:pt>
    <dgm:pt modelId="{F2BC3CFC-8719-47DD-AFE6-69A91FE7FB36}" type="sibTrans" cxnId="{75423B29-94BC-448E-8EA4-1EC7DFF6016B}">
      <dgm:prSet/>
      <dgm:spPr/>
      <dgm:t>
        <a:bodyPr/>
        <a:lstStyle/>
        <a:p>
          <a:endParaRPr lang="en-US"/>
        </a:p>
      </dgm:t>
    </dgm:pt>
    <dgm:pt modelId="{A839B142-49E6-4534-A81E-89AABE9756A5}">
      <dgm:prSet/>
      <dgm:spPr/>
      <dgm:t>
        <a:bodyPr/>
        <a:lstStyle/>
        <a:p>
          <a:r>
            <a:rPr lang="en-US"/>
            <a:t>These factors help in analysing the social impacts that sustain a student's behaviour, which includes the normalisation of sports betting within the university. It might also involve validation of peer groups within student accommodation and aggressive marketing that saturates students' nightlife</a:t>
          </a:r>
        </a:p>
      </dgm:t>
    </dgm:pt>
    <dgm:pt modelId="{A3664500-7D9B-4932-B9CB-2439C6D275B7}" type="parTrans" cxnId="{E07ABAAE-BE57-4791-BD99-14DAAB29DC00}">
      <dgm:prSet/>
      <dgm:spPr/>
      <dgm:t>
        <a:bodyPr/>
        <a:lstStyle/>
        <a:p>
          <a:endParaRPr lang="en-US"/>
        </a:p>
      </dgm:t>
    </dgm:pt>
    <dgm:pt modelId="{891C9E8E-4EB2-4043-825B-7448F157F143}" type="sibTrans" cxnId="{E07ABAAE-BE57-4791-BD99-14DAAB29DC00}">
      <dgm:prSet/>
      <dgm:spPr/>
      <dgm:t>
        <a:bodyPr/>
        <a:lstStyle/>
        <a:p>
          <a:endParaRPr lang="en-US"/>
        </a:p>
      </dgm:t>
    </dgm:pt>
    <dgm:pt modelId="{E8574782-4913-40E7-954D-8F4B3FAF0251}" type="pres">
      <dgm:prSet presAssocID="{AA7677D1-8874-450C-9734-99E12BE60A07}" presName="Name0" presStyleCnt="0">
        <dgm:presLayoutVars>
          <dgm:dir/>
          <dgm:animLvl val="lvl"/>
          <dgm:resizeHandles val="exact"/>
        </dgm:presLayoutVars>
      </dgm:prSet>
      <dgm:spPr/>
    </dgm:pt>
    <dgm:pt modelId="{8807B350-D400-4456-BD06-9D6262F2F385}" type="pres">
      <dgm:prSet presAssocID="{F155C9EB-9AE0-43A1-847F-8203D95AB0B8}" presName="composite" presStyleCnt="0"/>
      <dgm:spPr/>
    </dgm:pt>
    <dgm:pt modelId="{CF241935-279F-4860-9293-214B0CF991AD}" type="pres">
      <dgm:prSet presAssocID="{F155C9EB-9AE0-43A1-847F-8203D95AB0B8}" presName="parTx" presStyleLbl="alignNode1" presStyleIdx="0" presStyleCnt="3">
        <dgm:presLayoutVars>
          <dgm:chMax val="0"/>
          <dgm:chPref val="0"/>
        </dgm:presLayoutVars>
      </dgm:prSet>
      <dgm:spPr/>
    </dgm:pt>
    <dgm:pt modelId="{59958C69-747B-4732-8349-DB97E0F50A2A}" type="pres">
      <dgm:prSet presAssocID="{F155C9EB-9AE0-43A1-847F-8203D95AB0B8}" presName="desTx" presStyleLbl="alignAccFollowNode1" presStyleIdx="0" presStyleCnt="3">
        <dgm:presLayoutVars/>
      </dgm:prSet>
      <dgm:spPr/>
    </dgm:pt>
    <dgm:pt modelId="{DCBFE653-2298-4C91-9705-3D396B24416F}" type="pres">
      <dgm:prSet presAssocID="{8019207C-CFD5-4B34-8FF7-67C7456AA6BB}" presName="space" presStyleCnt="0"/>
      <dgm:spPr/>
    </dgm:pt>
    <dgm:pt modelId="{4D0F76DF-E9EB-48CF-B4F8-9D5AD1673630}" type="pres">
      <dgm:prSet presAssocID="{11698CF2-99FA-43B3-AAF2-7D6F58192985}" presName="composite" presStyleCnt="0"/>
      <dgm:spPr/>
    </dgm:pt>
    <dgm:pt modelId="{6BB586CA-5DE7-4303-B3A5-FE9A291FEE6C}" type="pres">
      <dgm:prSet presAssocID="{11698CF2-99FA-43B3-AAF2-7D6F58192985}" presName="parTx" presStyleLbl="alignNode1" presStyleIdx="1" presStyleCnt="3">
        <dgm:presLayoutVars>
          <dgm:chMax val="0"/>
          <dgm:chPref val="0"/>
        </dgm:presLayoutVars>
      </dgm:prSet>
      <dgm:spPr/>
    </dgm:pt>
    <dgm:pt modelId="{B4C25C2F-F3CE-4464-AD35-49BA050A5B4E}" type="pres">
      <dgm:prSet presAssocID="{11698CF2-99FA-43B3-AAF2-7D6F58192985}" presName="desTx" presStyleLbl="alignAccFollowNode1" presStyleIdx="1" presStyleCnt="3">
        <dgm:presLayoutVars/>
      </dgm:prSet>
      <dgm:spPr/>
    </dgm:pt>
    <dgm:pt modelId="{4C1928CA-8A6B-4DEE-BFA8-AA74C23E45BD}" type="pres">
      <dgm:prSet presAssocID="{9AF88C06-2616-4EF6-8D1B-0D14605B214C}" presName="space" presStyleCnt="0"/>
      <dgm:spPr/>
    </dgm:pt>
    <dgm:pt modelId="{AC7B540F-42F5-4718-B9D4-4A8B3CFC8DBF}" type="pres">
      <dgm:prSet presAssocID="{DE93E815-99F1-4443-B264-0C8668A6C51C}" presName="composite" presStyleCnt="0"/>
      <dgm:spPr/>
    </dgm:pt>
    <dgm:pt modelId="{AFD3C26D-96BB-4FF5-8EAB-D6293147D51C}" type="pres">
      <dgm:prSet presAssocID="{DE93E815-99F1-4443-B264-0C8668A6C51C}" presName="parTx" presStyleLbl="alignNode1" presStyleIdx="2" presStyleCnt="3">
        <dgm:presLayoutVars>
          <dgm:chMax val="0"/>
          <dgm:chPref val="0"/>
        </dgm:presLayoutVars>
      </dgm:prSet>
      <dgm:spPr/>
    </dgm:pt>
    <dgm:pt modelId="{C40ED6F5-3A55-45BA-B137-690102B40C65}" type="pres">
      <dgm:prSet presAssocID="{DE93E815-99F1-4443-B264-0C8668A6C51C}" presName="desTx" presStyleLbl="alignAccFollowNode1" presStyleIdx="2" presStyleCnt="3">
        <dgm:presLayoutVars/>
      </dgm:prSet>
      <dgm:spPr/>
    </dgm:pt>
  </dgm:ptLst>
  <dgm:cxnLst>
    <dgm:cxn modelId="{47899E0D-6E95-416B-A6A5-48D8EF4C64BB}" srcId="{F246224E-6CB9-451F-A060-93D97DB452AB}" destId="{2BAD7A5E-630A-497C-9644-E05193197463}" srcOrd="0" destOrd="0" parTransId="{4F6F53A9-8D64-4D76-A391-F45EF1F9EA05}" sibTransId="{580A0B8F-C292-45D0-B9D1-AAAA6B540F57}"/>
    <dgm:cxn modelId="{D3295124-4F09-41EF-B664-B2C49806B163}" type="presOf" srcId="{11698CF2-99FA-43B3-AAF2-7D6F58192985}" destId="{6BB586CA-5DE7-4303-B3A5-FE9A291FEE6C}" srcOrd="0" destOrd="0" presId="urn:microsoft.com/office/officeart/2016/7/layout/HorizontalActionList"/>
    <dgm:cxn modelId="{75423B29-94BC-448E-8EA4-1EC7DFF6016B}" srcId="{DE93E815-99F1-4443-B264-0C8668A6C51C}" destId="{67643E17-FCDC-4A46-9D7B-9EB9097535E8}" srcOrd="0" destOrd="0" parTransId="{AC32AC49-508D-4959-B2CA-75B3FD66C60F}" sibTransId="{F2BC3CFC-8719-47DD-AFE6-69A91FE7FB36}"/>
    <dgm:cxn modelId="{D548582C-76A2-40EB-83DB-07F069133639}" srcId="{AA5F0BD9-E483-42ED-913B-55113BB00792}" destId="{42306937-0B45-480C-B092-DB258460BA75}" srcOrd="0" destOrd="0" parTransId="{2F6ED980-6524-4D70-BD94-A959A326B370}" sibTransId="{9AF3994F-4EA1-4828-A0AC-1DE8A9917B97}"/>
    <dgm:cxn modelId="{9098C42F-99D5-49C3-A60B-2F81E6D8DB63}" type="presOf" srcId="{AA5F0BD9-E483-42ED-913B-55113BB00792}" destId="{B4C25C2F-F3CE-4464-AD35-49BA050A5B4E}" srcOrd="0" destOrd="0" presId="urn:microsoft.com/office/officeart/2016/7/layout/HorizontalActionList"/>
    <dgm:cxn modelId="{FEFC545C-B08E-4E76-B0C5-D5D144EA66F4}" type="presOf" srcId="{42306937-0B45-480C-B092-DB258460BA75}" destId="{B4C25C2F-F3CE-4464-AD35-49BA050A5B4E}" srcOrd="0" destOrd="1" presId="urn:microsoft.com/office/officeart/2016/7/layout/HorizontalActionList"/>
    <dgm:cxn modelId="{CD560742-FB95-4825-A5BD-E87314AB5B75}" type="presOf" srcId="{DE93E815-99F1-4443-B264-0C8668A6C51C}" destId="{AFD3C26D-96BB-4FF5-8EAB-D6293147D51C}" srcOrd="0" destOrd="0" presId="urn:microsoft.com/office/officeart/2016/7/layout/HorizontalActionList"/>
    <dgm:cxn modelId="{FD2C0349-787E-46B6-B181-E6EDA5C3D360}" type="presOf" srcId="{F246224E-6CB9-451F-A060-93D97DB452AB}" destId="{59958C69-747B-4732-8349-DB97E0F50A2A}" srcOrd="0" destOrd="0" presId="urn:microsoft.com/office/officeart/2016/7/layout/HorizontalActionList"/>
    <dgm:cxn modelId="{BD531669-05E4-4B8E-9BA6-7A9F8866D94F}" srcId="{F155C9EB-9AE0-43A1-847F-8203D95AB0B8}" destId="{F246224E-6CB9-451F-A060-93D97DB452AB}" srcOrd="0" destOrd="0" parTransId="{C2E7CF86-5EE8-4303-8583-7BA7676A95BD}" sibTransId="{26EAE31C-071E-4469-A557-C4F14C74F639}"/>
    <dgm:cxn modelId="{9641C24A-4E6F-42DA-A91A-BF09A5327E73}" type="presOf" srcId="{2BAD7A5E-630A-497C-9644-E05193197463}" destId="{59958C69-747B-4732-8349-DB97E0F50A2A}" srcOrd="0" destOrd="1" presId="urn:microsoft.com/office/officeart/2016/7/layout/HorizontalActionList"/>
    <dgm:cxn modelId="{553C4471-4E3F-47D2-BC31-D7DE5D63A348}" srcId="{AA7677D1-8874-450C-9734-99E12BE60A07}" destId="{DE93E815-99F1-4443-B264-0C8668A6C51C}" srcOrd="2" destOrd="0" parTransId="{D28C91AA-6766-4CE1-9C4C-D6555EE87798}" sibTransId="{C9503819-C179-4C50-95F0-705805180E62}"/>
    <dgm:cxn modelId="{F7D70572-929E-4989-9479-0B7F2420D2E9}" srcId="{AA7677D1-8874-450C-9734-99E12BE60A07}" destId="{F155C9EB-9AE0-43A1-847F-8203D95AB0B8}" srcOrd="0" destOrd="0" parTransId="{AD9E8454-C880-48E7-9149-22A1BA454237}" sibTransId="{8019207C-CFD5-4B34-8FF7-67C7456AA6BB}"/>
    <dgm:cxn modelId="{9409D956-1F36-454F-B7E7-121ACA738177}" type="presOf" srcId="{AA7677D1-8874-450C-9734-99E12BE60A07}" destId="{E8574782-4913-40E7-954D-8F4B3FAF0251}" srcOrd="0" destOrd="0" presId="urn:microsoft.com/office/officeart/2016/7/layout/HorizontalActionList"/>
    <dgm:cxn modelId="{2F3FAD92-72A7-4F23-ACDF-AB6F86F704CC}" srcId="{AA7677D1-8874-450C-9734-99E12BE60A07}" destId="{11698CF2-99FA-43B3-AAF2-7D6F58192985}" srcOrd="1" destOrd="0" parTransId="{5F1DB907-C9A3-446A-B71B-F1544AB723A5}" sibTransId="{9AF88C06-2616-4EF6-8D1B-0D14605B214C}"/>
    <dgm:cxn modelId="{627C049E-0319-48D9-81FB-61992B503400}" type="presOf" srcId="{A839B142-49E6-4534-A81E-89AABE9756A5}" destId="{C40ED6F5-3A55-45BA-B137-690102B40C65}" srcOrd="0" destOrd="1" presId="urn:microsoft.com/office/officeart/2016/7/layout/HorizontalActionList"/>
    <dgm:cxn modelId="{657A0BAC-8F3D-42B1-AE53-51D2269E70E8}" srcId="{11698CF2-99FA-43B3-AAF2-7D6F58192985}" destId="{AA5F0BD9-E483-42ED-913B-55113BB00792}" srcOrd="0" destOrd="0" parTransId="{FA7207E2-B2D2-4001-B1E3-6BEEBA4EA195}" sibTransId="{1A014786-F83A-46C6-863B-A45C0A4A295E}"/>
    <dgm:cxn modelId="{E07ABAAE-BE57-4791-BD99-14DAAB29DC00}" srcId="{67643E17-FCDC-4A46-9D7B-9EB9097535E8}" destId="{A839B142-49E6-4534-A81E-89AABE9756A5}" srcOrd="0" destOrd="0" parTransId="{A3664500-7D9B-4932-B9CB-2439C6D275B7}" sibTransId="{891C9E8E-4EB2-4043-825B-7448F157F143}"/>
    <dgm:cxn modelId="{EF4FB3B3-8CF7-4E59-8035-6C3C89B4A079}" type="presOf" srcId="{F155C9EB-9AE0-43A1-847F-8203D95AB0B8}" destId="{CF241935-279F-4860-9293-214B0CF991AD}" srcOrd="0" destOrd="0" presId="urn:microsoft.com/office/officeart/2016/7/layout/HorizontalActionList"/>
    <dgm:cxn modelId="{05B2DBCE-9036-4462-B078-4B5665F1D311}" type="presOf" srcId="{67643E17-FCDC-4A46-9D7B-9EB9097535E8}" destId="{C40ED6F5-3A55-45BA-B137-690102B40C65}" srcOrd="0" destOrd="0" presId="urn:microsoft.com/office/officeart/2016/7/layout/HorizontalActionList"/>
    <dgm:cxn modelId="{28653644-0F6B-402C-8977-958BC983A026}" type="presParOf" srcId="{E8574782-4913-40E7-954D-8F4B3FAF0251}" destId="{8807B350-D400-4456-BD06-9D6262F2F385}" srcOrd="0" destOrd="0" presId="urn:microsoft.com/office/officeart/2016/7/layout/HorizontalActionList"/>
    <dgm:cxn modelId="{C9A529C8-6BBC-489A-9B2F-9417F728268D}" type="presParOf" srcId="{8807B350-D400-4456-BD06-9D6262F2F385}" destId="{CF241935-279F-4860-9293-214B0CF991AD}" srcOrd="0" destOrd="0" presId="urn:microsoft.com/office/officeart/2016/7/layout/HorizontalActionList"/>
    <dgm:cxn modelId="{048E1695-F7BC-4456-811D-ADE5008DAF57}" type="presParOf" srcId="{8807B350-D400-4456-BD06-9D6262F2F385}" destId="{59958C69-747B-4732-8349-DB97E0F50A2A}" srcOrd="1" destOrd="0" presId="urn:microsoft.com/office/officeart/2016/7/layout/HorizontalActionList"/>
    <dgm:cxn modelId="{BDD4CB80-F59A-4328-953F-4C31AA426260}" type="presParOf" srcId="{E8574782-4913-40E7-954D-8F4B3FAF0251}" destId="{DCBFE653-2298-4C91-9705-3D396B24416F}" srcOrd="1" destOrd="0" presId="urn:microsoft.com/office/officeart/2016/7/layout/HorizontalActionList"/>
    <dgm:cxn modelId="{6742DABF-E6B0-4D6A-9167-824D1229688E}" type="presParOf" srcId="{E8574782-4913-40E7-954D-8F4B3FAF0251}" destId="{4D0F76DF-E9EB-48CF-B4F8-9D5AD1673630}" srcOrd="2" destOrd="0" presId="urn:microsoft.com/office/officeart/2016/7/layout/HorizontalActionList"/>
    <dgm:cxn modelId="{3B205EB4-9A0E-41CF-A686-F5F109189E0B}" type="presParOf" srcId="{4D0F76DF-E9EB-48CF-B4F8-9D5AD1673630}" destId="{6BB586CA-5DE7-4303-B3A5-FE9A291FEE6C}" srcOrd="0" destOrd="0" presId="urn:microsoft.com/office/officeart/2016/7/layout/HorizontalActionList"/>
    <dgm:cxn modelId="{2F4CDBB2-7A68-492C-ADE7-70C005232C38}" type="presParOf" srcId="{4D0F76DF-E9EB-48CF-B4F8-9D5AD1673630}" destId="{B4C25C2F-F3CE-4464-AD35-49BA050A5B4E}" srcOrd="1" destOrd="0" presId="urn:microsoft.com/office/officeart/2016/7/layout/HorizontalActionList"/>
    <dgm:cxn modelId="{B2F57869-860F-48C5-B75C-A9B21E493B01}" type="presParOf" srcId="{E8574782-4913-40E7-954D-8F4B3FAF0251}" destId="{4C1928CA-8A6B-4DEE-BFA8-AA74C23E45BD}" srcOrd="3" destOrd="0" presId="urn:microsoft.com/office/officeart/2016/7/layout/HorizontalActionList"/>
    <dgm:cxn modelId="{66469D25-784A-4D63-8904-B337BC27C4E2}" type="presParOf" srcId="{E8574782-4913-40E7-954D-8F4B3FAF0251}" destId="{AC7B540F-42F5-4718-B9D4-4A8B3CFC8DBF}" srcOrd="4" destOrd="0" presId="urn:microsoft.com/office/officeart/2016/7/layout/HorizontalActionList"/>
    <dgm:cxn modelId="{A8FE9C41-DC63-4BF9-880F-662401E098E9}" type="presParOf" srcId="{AC7B540F-42F5-4718-B9D4-4A8B3CFC8DBF}" destId="{AFD3C26D-96BB-4FF5-8EAB-D6293147D51C}" srcOrd="0" destOrd="0" presId="urn:microsoft.com/office/officeart/2016/7/layout/HorizontalActionList"/>
    <dgm:cxn modelId="{94C18949-2474-47F8-A056-7A9831BFFD28}" type="presParOf" srcId="{AC7B540F-42F5-4718-B9D4-4A8B3CFC8DBF}" destId="{C40ED6F5-3A55-45BA-B137-690102B40C65}" srcOrd="1" destOrd="0" presId="urn:microsoft.com/office/officeart/2016/7/layout/Horizontal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321E5C8-7E4C-453A-ACFF-215946A32C75}" type="doc">
      <dgm:prSet loTypeId="urn:microsoft.com/office/officeart/2005/8/layout/hProcess9" loCatId="process" qsTypeId="urn:microsoft.com/office/officeart/2005/8/quickstyle/simple1" qsCatId="simple" csTypeId="urn:microsoft.com/office/officeart/2005/8/colors/accent1_4" csCatId="accent1" phldr="1"/>
      <dgm:spPr/>
    </dgm:pt>
    <dgm:pt modelId="{7E37651C-F014-4448-A290-1D0C2D97AF6B}">
      <dgm:prSet phldrT="[Text]"/>
      <dgm:spPr/>
      <dgm:t>
        <a:bodyPr/>
        <a:lstStyle/>
        <a:p>
          <a:r>
            <a:rPr lang="en-GB">
              <a:effectLst/>
              <a:latin typeface="Arial" pitchFamily="34" charset="0"/>
              <a:ea typeface="+mn-ea"/>
              <a:cs typeface="Arial" pitchFamily="34" charset="0"/>
            </a:rPr>
            <a:t>Monitoring real-time engagement (process)</a:t>
          </a:r>
          <a:endParaRPr lang="en-IN" dirty="0">
            <a:latin typeface="Arial" pitchFamily="34" charset="0"/>
            <a:cs typeface="Arial" pitchFamily="34" charset="0"/>
          </a:endParaRPr>
        </a:p>
      </dgm:t>
    </dgm:pt>
    <dgm:pt modelId="{340AEE0C-4A77-4ABA-A1F6-B203A67CE516}" type="parTrans" cxnId="{D98D2256-A5B6-4217-B189-FF2999C043C0}">
      <dgm:prSet/>
      <dgm:spPr/>
      <dgm:t>
        <a:bodyPr/>
        <a:lstStyle/>
        <a:p>
          <a:endParaRPr lang="en-IN"/>
        </a:p>
      </dgm:t>
    </dgm:pt>
    <dgm:pt modelId="{A9D01E1D-5E09-4573-A108-4593F384625A}" type="sibTrans" cxnId="{D98D2256-A5B6-4217-B189-FF2999C043C0}">
      <dgm:prSet/>
      <dgm:spPr/>
      <dgm:t>
        <a:bodyPr/>
        <a:lstStyle/>
        <a:p>
          <a:endParaRPr lang="en-IN"/>
        </a:p>
      </dgm:t>
    </dgm:pt>
    <dgm:pt modelId="{3EF636F6-30A6-4757-85DA-338042B6691D}">
      <dgm:prSet/>
      <dgm:spPr/>
      <dgm:t>
        <a:bodyPr/>
        <a:lstStyle/>
        <a:p>
          <a:r>
            <a:rPr lang="en-GB">
              <a:effectLst/>
              <a:latin typeface="Arial" pitchFamily="34" charset="0"/>
              <a:ea typeface="+mn-ea"/>
              <a:cs typeface="Arial" pitchFamily="34" charset="0"/>
            </a:rPr>
            <a:t>Assessing immediate changes in risk awareness among students (impacts)</a:t>
          </a:r>
          <a:endParaRPr lang="en-GB" dirty="0">
            <a:effectLst/>
            <a:latin typeface="Arial" pitchFamily="34" charset="0"/>
            <a:ea typeface="+mn-ea"/>
            <a:cs typeface="Arial" pitchFamily="34" charset="0"/>
          </a:endParaRPr>
        </a:p>
      </dgm:t>
    </dgm:pt>
    <dgm:pt modelId="{B02F8AC0-40A9-4C2E-A1C0-74AE8B9AB1CD}" type="parTrans" cxnId="{60E2280D-A06E-474B-AC0F-C2883531CBD0}">
      <dgm:prSet/>
      <dgm:spPr/>
      <dgm:t>
        <a:bodyPr/>
        <a:lstStyle/>
        <a:p>
          <a:endParaRPr lang="en-IN"/>
        </a:p>
      </dgm:t>
    </dgm:pt>
    <dgm:pt modelId="{0B627024-8579-4362-9B83-699C7B4F6E3A}" type="sibTrans" cxnId="{60E2280D-A06E-474B-AC0F-C2883531CBD0}">
      <dgm:prSet/>
      <dgm:spPr/>
      <dgm:t>
        <a:bodyPr/>
        <a:lstStyle/>
        <a:p>
          <a:endParaRPr lang="en-IN"/>
        </a:p>
      </dgm:t>
    </dgm:pt>
    <dgm:pt modelId="{74FEAC25-6374-4565-BCB0-ADC27658DA1F}">
      <dgm:prSet/>
      <dgm:spPr/>
      <dgm:t>
        <a:bodyPr/>
        <a:lstStyle/>
        <a:p>
          <a:r>
            <a:rPr lang="en-GB">
              <a:effectLst/>
              <a:latin typeface="Arial" pitchFamily="34" charset="0"/>
              <a:ea typeface="+mn-ea"/>
              <a:cs typeface="Arial" pitchFamily="34" charset="0"/>
            </a:rPr>
            <a:t>Tracking long-term depletion in campus-wide gambling harm (outcome)</a:t>
          </a:r>
          <a:endParaRPr lang="en-IN" dirty="0">
            <a:latin typeface="Arial" pitchFamily="34" charset="0"/>
            <a:cs typeface="Arial" pitchFamily="34" charset="0"/>
          </a:endParaRPr>
        </a:p>
      </dgm:t>
    </dgm:pt>
    <dgm:pt modelId="{6E508FBA-5CAA-40D9-A88C-6134E4FDEB71}" type="parTrans" cxnId="{0216993F-855E-453B-9D37-B12019939572}">
      <dgm:prSet/>
      <dgm:spPr/>
      <dgm:t>
        <a:bodyPr/>
        <a:lstStyle/>
        <a:p>
          <a:endParaRPr lang="en-IN"/>
        </a:p>
      </dgm:t>
    </dgm:pt>
    <dgm:pt modelId="{EA06BF45-39DE-4DD5-B6CB-E178004ED2DC}" type="sibTrans" cxnId="{0216993F-855E-453B-9D37-B12019939572}">
      <dgm:prSet/>
      <dgm:spPr/>
      <dgm:t>
        <a:bodyPr/>
        <a:lstStyle/>
        <a:p>
          <a:endParaRPr lang="en-IN"/>
        </a:p>
      </dgm:t>
    </dgm:pt>
    <dgm:pt modelId="{AD615C62-BD0F-4FE7-AC2C-154F3E8C28A9}" type="pres">
      <dgm:prSet presAssocID="{7321E5C8-7E4C-453A-ACFF-215946A32C75}" presName="CompostProcess" presStyleCnt="0">
        <dgm:presLayoutVars>
          <dgm:dir/>
          <dgm:resizeHandles val="exact"/>
        </dgm:presLayoutVars>
      </dgm:prSet>
      <dgm:spPr/>
    </dgm:pt>
    <dgm:pt modelId="{3A84086A-6350-43B3-B942-0D0F300B89BC}" type="pres">
      <dgm:prSet presAssocID="{7321E5C8-7E4C-453A-ACFF-215946A32C75}" presName="arrow" presStyleLbl="bgShp" presStyleIdx="0" presStyleCnt="1"/>
      <dgm:spPr/>
    </dgm:pt>
    <dgm:pt modelId="{5DE23037-EAB9-4B8F-A382-B7AA104CB22B}" type="pres">
      <dgm:prSet presAssocID="{7321E5C8-7E4C-453A-ACFF-215946A32C75}" presName="linearProcess" presStyleCnt="0"/>
      <dgm:spPr/>
    </dgm:pt>
    <dgm:pt modelId="{20E562C2-390A-42C2-925E-58C0D39EA9D5}" type="pres">
      <dgm:prSet presAssocID="{7E37651C-F014-4448-A290-1D0C2D97AF6B}" presName="textNode" presStyleLbl="node1" presStyleIdx="0" presStyleCnt="3">
        <dgm:presLayoutVars>
          <dgm:bulletEnabled val="1"/>
        </dgm:presLayoutVars>
      </dgm:prSet>
      <dgm:spPr/>
    </dgm:pt>
    <dgm:pt modelId="{52BEAC00-9857-4800-9E84-2171ACC9C34E}" type="pres">
      <dgm:prSet presAssocID="{A9D01E1D-5E09-4573-A108-4593F384625A}" presName="sibTrans" presStyleCnt="0"/>
      <dgm:spPr/>
    </dgm:pt>
    <dgm:pt modelId="{B5BF48BA-8C33-4B32-8A47-75AD7842A002}" type="pres">
      <dgm:prSet presAssocID="{3EF636F6-30A6-4757-85DA-338042B6691D}" presName="textNode" presStyleLbl="node1" presStyleIdx="1" presStyleCnt="3">
        <dgm:presLayoutVars>
          <dgm:bulletEnabled val="1"/>
        </dgm:presLayoutVars>
      </dgm:prSet>
      <dgm:spPr/>
    </dgm:pt>
    <dgm:pt modelId="{A2632D84-2931-4B79-A813-30D887007297}" type="pres">
      <dgm:prSet presAssocID="{0B627024-8579-4362-9B83-699C7B4F6E3A}" presName="sibTrans" presStyleCnt="0"/>
      <dgm:spPr/>
    </dgm:pt>
    <dgm:pt modelId="{AF8F7C00-A653-406E-83CE-A0E3E1696A4A}" type="pres">
      <dgm:prSet presAssocID="{74FEAC25-6374-4565-BCB0-ADC27658DA1F}" presName="textNode" presStyleLbl="node1" presStyleIdx="2" presStyleCnt="3">
        <dgm:presLayoutVars>
          <dgm:bulletEnabled val="1"/>
        </dgm:presLayoutVars>
      </dgm:prSet>
      <dgm:spPr/>
    </dgm:pt>
  </dgm:ptLst>
  <dgm:cxnLst>
    <dgm:cxn modelId="{60E2280D-A06E-474B-AC0F-C2883531CBD0}" srcId="{7321E5C8-7E4C-453A-ACFF-215946A32C75}" destId="{3EF636F6-30A6-4757-85DA-338042B6691D}" srcOrd="1" destOrd="0" parTransId="{B02F8AC0-40A9-4C2E-A1C0-74AE8B9AB1CD}" sibTransId="{0B627024-8579-4362-9B83-699C7B4F6E3A}"/>
    <dgm:cxn modelId="{9D027C2E-473C-4F81-8187-37516D491BCC}" type="presOf" srcId="{7E37651C-F014-4448-A290-1D0C2D97AF6B}" destId="{20E562C2-390A-42C2-925E-58C0D39EA9D5}" srcOrd="0" destOrd="0" presId="urn:microsoft.com/office/officeart/2005/8/layout/hProcess9"/>
    <dgm:cxn modelId="{0216993F-855E-453B-9D37-B12019939572}" srcId="{7321E5C8-7E4C-453A-ACFF-215946A32C75}" destId="{74FEAC25-6374-4565-BCB0-ADC27658DA1F}" srcOrd="2" destOrd="0" parTransId="{6E508FBA-5CAA-40D9-A88C-6134E4FDEB71}" sibTransId="{EA06BF45-39DE-4DD5-B6CB-E178004ED2DC}"/>
    <dgm:cxn modelId="{17F30F44-AF9F-4A35-8A20-257D9CEF5D92}" type="presOf" srcId="{7321E5C8-7E4C-453A-ACFF-215946A32C75}" destId="{AD615C62-BD0F-4FE7-AC2C-154F3E8C28A9}" srcOrd="0" destOrd="0" presId="urn:microsoft.com/office/officeart/2005/8/layout/hProcess9"/>
    <dgm:cxn modelId="{B8409770-8011-4550-9AFB-06E4E8A0D3F1}" type="presOf" srcId="{3EF636F6-30A6-4757-85DA-338042B6691D}" destId="{B5BF48BA-8C33-4B32-8A47-75AD7842A002}" srcOrd="0" destOrd="0" presId="urn:microsoft.com/office/officeart/2005/8/layout/hProcess9"/>
    <dgm:cxn modelId="{D98D2256-A5B6-4217-B189-FF2999C043C0}" srcId="{7321E5C8-7E4C-453A-ACFF-215946A32C75}" destId="{7E37651C-F014-4448-A290-1D0C2D97AF6B}" srcOrd="0" destOrd="0" parTransId="{340AEE0C-4A77-4ABA-A1F6-B203A67CE516}" sibTransId="{A9D01E1D-5E09-4573-A108-4593F384625A}"/>
    <dgm:cxn modelId="{7C46EFA5-09E3-460D-8628-74B70D6081FB}" type="presOf" srcId="{74FEAC25-6374-4565-BCB0-ADC27658DA1F}" destId="{AF8F7C00-A653-406E-83CE-A0E3E1696A4A}" srcOrd="0" destOrd="0" presId="urn:microsoft.com/office/officeart/2005/8/layout/hProcess9"/>
    <dgm:cxn modelId="{7FBC3EB2-C047-4D85-A167-1CF385DAFE7A}" type="presParOf" srcId="{AD615C62-BD0F-4FE7-AC2C-154F3E8C28A9}" destId="{3A84086A-6350-43B3-B942-0D0F300B89BC}" srcOrd="0" destOrd="0" presId="urn:microsoft.com/office/officeart/2005/8/layout/hProcess9"/>
    <dgm:cxn modelId="{1E78E79A-C65B-4329-963B-17D5EA0321FE}" type="presParOf" srcId="{AD615C62-BD0F-4FE7-AC2C-154F3E8C28A9}" destId="{5DE23037-EAB9-4B8F-A382-B7AA104CB22B}" srcOrd="1" destOrd="0" presId="urn:microsoft.com/office/officeart/2005/8/layout/hProcess9"/>
    <dgm:cxn modelId="{B2A52C12-25AE-4A54-BFEB-13353B5730EC}" type="presParOf" srcId="{5DE23037-EAB9-4B8F-A382-B7AA104CB22B}" destId="{20E562C2-390A-42C2-925E-58C0D39EA9D5}" srcOrd="0" destOrd="0" presId="urn:microsoft.com/office/officeart/2005/8/layout/hProcess9"/>
    <dgm:cxn modelId="{61B9F633-3C2B-4C32-9D04-48BA079A24B1}" type="presParOf" srcId="{5DE23037-EAB9-4B8F-A382-B7AA104CB22B}" destId="{52BEAC00-9857-4800-9E84-2171ACC9C34E}" srcOrd="1" destOrd="0" presId="urn:microsoft.com/office/officeart/2005/8/layout/hProcess9"/>
    <dgm:cxn modelId="{C9B87D88-1C0A-4B97-9474-013BB540A8FF}" type="presParOf" srcId="{5DE23037-EAB9-4B8F-A382-B7AA104CB22B}" destId="{B5BF48BA-8C33-4B32-8A47-75AD7842A002}" srcOrd="2" destOrd="0" presId="urn:microsoft.com/office/officeart/2005/8/layout/hProcess9"/>
    <dgm:cxn modelId="{CFB77163-4400-44D2-9CCB-FDC3F8C36016}" type="presParOf" srcId="{5DE23037-EAB9-4B8F-A382-B7AA104CB22B}" destId="{A2632D84-2931-4B79-A813-30D887007297}" srcOrd="3" destOrd="0" presId="urn:microsoft.com/office/officeart/2005/8/layout/hProcess9"/>
    <dgm:cxn modelId="{9E90D951-7136-4301-B0A5-56EA39602CAB}" type="presParOf" srcId="{5DE23037-EAB9-4B8F-A382-B7AA104CB22B}" destId="{AF8F7C00-A653-406E-83CE-A0E3E1696A4A}"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7F962EB-CBD5-4F4F-A6A0-526EA970667F}"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IN"/>
        </a:p>
      </dgm:t>
    </dgm:pt>
    <dgm:pt modelId="{1E46B5D4-B801-450B-B5C2-5A8D757C14D9}">
      <dgm:prSet phldrT="[Text]" custT="1"/>
      <dgm:spPr/>
      <dgm:t>
        <a:bodyPr/>
        <a:lstStyle/>
        <a:p>
          <a:r>
            <a:rPr lang="en-US" sz="2400" dirty="0">
              <a:latin typeface="Arial" pitchFamily="34" charset="0"/>
              <a:cs typeface="Arial" pitchFamily="34" charset="0"/>
            </a:rPr>
            <a:t>PROCEED elements</a:t>
          </a:r>
          <a:endParaRPr lang="en-IN" sz="2400" dirty="0">
            <a:latin typeface="Arial" pitchFamily="34" charset="0"/>
            <a:cs typeface="Arial" pitchFamily="34" charset="0"/>
          </a:endParaRPr>
        </a:p>
      </dgm:t>
    </dgm:pt>
    <dgm:pt modelId="{683F9F80-A91F-4B27-BAC2-2A45516B8D05}" type="parTrans" cxnId="{2027EF3E-60C1-4590-A351-4D9E72011F64}">
      <dgm:prSet/>
      <dgm:spPr/>
      <dgm:t>
        <a:bodyPr/>
        <a:lstStyle/>
        <a:p>
          <a:endParaRPr lang="en-IN"/>
        </a:p>
      </dgm:t>
    </dgm:pt>
    <dgm:pt modelId="{7FDCEA0A-FE37-4CF9-B01F-D83768F51519}" type="sibTrans" cxnId="{2027EF3E-60C1-4590-A351-4D9E72011F64}">
      <dgm:prSet/>
      <dgm:spPr/>
      <dgm:t>
        <a:bodyPr/>
        <a:lstStyle/>
        <a:p>
          <a:endParaRPr lang="en-IN"/>
        </a:p>
      </dgm:t>
    </dgm:pt>
    <dgm:pt modelId="{2F9474D3-CA86-411B-945A-96DF2F55C6B4}">
      <dgm:prSet phldrT="[Text]" custT="1"/>
      <dgm:spPr/>
      <dgm:t>
        <a:bodyPr/>
        <a:lstStyle/>
        <a:p>
          <a:r>
            <a:rPr lang="en-GB" sz="2400" dirty="0">
              <a:latin typeface="Arial" pitchFamily="34" charset="0"/>
              <a:cs typeface="Arial" pitchFamily="34" charset="0"/>
            </a:rPr>
            <a:t>It will allow the program to immediately update UX with any friction detection during </a:t>
          </a:r>
          <a:r>
            <a:rPr lang="en-GB" sz="2400" b="1" i="1" dirty="0">
              <a:latin typeface="Arial" pitchFamily="34" charset="0"/>
              <a:cs typeface="Arial" pitchFamily="34" charset="0"/>
            </a:rPr>
            <a:t>process evaluation</a:t>
          </a:r>
          <a:endParaRPr lang="en-IN" sz="2400" dirty="0">
            <a:latin typeface="Arial" pitchFamily="34" charset="0"/>
            <a:cs typeface="Arial" pitchFamily="34" charset="0"/>
          </a:endParaRPr>
        </a:p>
      </dgm:t>
    </dgm:pt>
    <dgm:pt modelId="{6C1779B7-AC9B-4041-AB17-FDE4E94B0B72}" type="parTrans" cxnId="{89C85BA2-E1B2-467A-9851-D8C58BCD2DBC}">
      <dgm:prSet/>
      <dgm:spPr/>
      <dgm:t>
        <a:bodyPr/>
        <a:lstStyle/>
        <a:p>
          <a:endParaRPr lang="en-IN"/>
        </a:p>
      </dgm:t>
    </dgm:pt>
    <dgm:pt modelId="{EFFBD2C1-DB8D-49C2-B401-5120AC7C8B60}" type="sibTrans" cxnId="{89C85BA2-E1B2-467A-9851-D8C58BCD2DBC}">
      <dgm:prSet/>
      <dgm:spPr/>
      <dgm:t>
        <a:bodyPr/>
        <a:lstStyle/>
        <a:p>
          <a:endParaRPr lang="en-IN"/>
        </a:p>
      </dgm:t>
    </dgm:pt>
    <dgm:pt modelId="{BD620BE7-A5F2-4BDB-B3B7-83F04F89EF03}">
      <dgm:prSet custT="1"/>
      <dgm:spPr/>
      <dgm:t>
        <a:bodyPr/>
        <a:lstStyle/>
        <a:p>
          <a:r>
            <a:rPr lang="en-GB" sz="2400" dirty="0">
              <a:latin typeface="Arial" pitchFamily="34" charset="0"/>
              <a:cs typeface="Arial" pitchFamily="34" charset="0"/>
            </a:rPr>
            <a:t>Brief and post-module digital quizzes can be deployed in </a:t>
          </a:r>
          <a:r>
            <a:rPr lang="en-GB" sz="2400" b="1" i="1" dirty="0">
              <a:latin typeface="Arial" pitchFamily="34" charset="0"/>
              <a:cs typeface="Arial" pitchFamily="34" charset="0"/>
            </a:rPr>
            <a:t>impact evaluation </a:t>
          </a:r>
          <a:r>
            <a:rPr lang="en-GB" sz="2400" dirty="0">
              <a:latin typeface="Arial" pitchFamily="34" charset="0"/>
              <a:cs typeface="Arial" pitchFamily="34" charset="0"/>
            </a:rPr>
            <a:t>to measure the changes in students' cognitive perceptions. Their self-reported confidence and probability can be checked to resist their betting urges</a:t>
          </a:r>
          <a:endParaRPr lang="en-IN" sz="2400" dirty="0">
            <a:latin typeface="Arial" pitchFamily="34" charset="0"/>
            <a:cs typeface="Arial" pitchFamily="34" charset="0"/>
          </a:endParaRPr>
        </a:p>
      </dgm:t>
    </dgm:pt>
    <dgm:pt modelId="{7989E380-FFCD-405D-9B6B-03C1A75199F1}" type="parTrans" cxnId="{D6318622-AA8B-4A34-B7C3-711DCB9A3A30}">
      <dgm:prSet/>
      <dgm:spPr/>
      <dgm:t>
        <a:bodyPr/>
        <a:lstStyle/>
        <a:p>
          <a:endParaRPr lang="en-IN"/>
        </a:p>
      </dgm:t>
    </dgm:pt>
    <dgm:pt modelId="{50AD37EE-7C19-4830-90DF-5F2D77CA7E82}" type="sibTrans" cxnId="{D6318622-AA8B-4A34-B7C3-711DCB9A3A30}">
      <dgm:prSet/>
      <dgm:spPr/>
      <dgm:t>
        <a:bodyPr/>
        <a:lstStyle/>
        <a:p>
          <a:endParaRPr lang="en-IN"/>
        </a:p>
      </dgm:t>
    </dgm:pt>
    <dgm:pt modelId="{2C0D4A91-83C3-4DD3-97DB-649CCD3BD381}">
      <dgm:prSet custT="1"/>
      <dgm:spPr/>
      <dgm:t>
        <a:bodyPr/>
        <a:lstStyle/>
        <a:p>
          <a:r>
            <a:rPr lang="en-GB" sz="2400" b="1" i="1" dirty="0">
              <a:latin typeface="Arial" pitchFamily="34" charset="0"/>
              <a:cs typeface="Arial" pitchFamily="34" charset="0"/>
            </a:rPr>
            <a:t>Outcome evaluation </a:t>
          </a:r>
          <a:r>
            <a:rPr lang="en-GB" sz="2400" dirty="0">
              <a:latin typeface="Arial" pitchFamily="34" charset="0"/>
              <a:cs typeface="Arial" pitchFamily="34" charset="0"/>
            </a:rPr>
            <a:t>will involve longitudinal campus datasets and anonymous cross-references</a:t>
          </a:r>
          <a:endParaRPr lang="en-IN" sz="2400" dirty="0">
            <a:latin typeface="Arial" pitchFamily="34" charset="0"/>
            <a:cs typeface="Arial" pitchFamily="34" charset="0"/>
          </a:endParaRPr>
        </a:p>
      </dgm:t>
    </dgm:pt>
    <dgm:pt modelId="{7C161804-DD83-428F-A310-BD6EE70556F3}" type="parTrans" cxnId="{89C9D372-CBAA-4856-911F-528AB36B324B}">
      <dgm:prSet/>
      <dgm:spPr/>
      <dgm:t>
        <a:bodyPr/>
        <a:lstStyle/>
        <a:p>
          <a:endParaRPr lang="en-IN"/>
        </a:p>
      </dgm:t>
    </dgm:pt>
    <dgm:pt modelId="{9C6685F6-5C18-4FEC-9820-9F7565890883}" type="sibTrans" cxnId="{89C9D372-CBAA-4856-911F-528AB36B324B}">
      <dgm:prSet/>
      <dgm:spPr/>
      <dgm:t>
        <a:bodyPr/>
        <a:lstStyle/>
        <a:p>
          <a:endParaRPr lang="en-IN"/>
        </a:p>
      </dgm:t>
    </dgm:pt>
    <dgm:pt modelId="{351703D6-6A6B-43EF-B4F8-75764D4DF8A2}" type="pres">
      <dgm:prSet presAssocID="{27F962EB-CBD5-4F4F-A6A0-526EA970667F}" presName="vert0" presStyleCnt="0">
        <dgm:presLayoutVars>
          <dgm:dir/>
          <dgm:animOne val="branch"/>
          <dgm:animLvl val="lvl"/>
        </dgm:presLayoutVars>
      </dgm:prSet>
      <dgm:spPr/>
    </dgm:pt>
    <dgm:pt modelId="{095725B6-A939-424F-B655-1CF6276C4455}" type="pres">
      <dgm:prSet presAssocID="{1E46B5D4-B801-450B-B5C2-5A8D757C14D9}" presName="thickLine" presStyleLbl="alignNode1" presStyleIdx="0" presStyleCnt="1"/>
      <dgm:spPr/>
    </dgm:pt>
    <dgm:pt modelId="{2C5F790D-A988-4CEF-A35B-5A00FFD83FE9}" type="pres">
      <dgm:prSet presAssocID="{1E46B5D4-B801-450B-B5C2-5A8D757C14D9}" presName="horz1" presStyleCnt="0"/>
      <dgm:spPr/>
    </dgm:pt>
    <dgm:pt modelId="{8932E597-47A0-43BD-A1B1-128492327D57}" type="pres">
      <dgm:prSet presAssocID="{1E46B5D4-B801-450B-B5C2-5A8D757C14D9}" presName="tx1" presStyleLbl="revTx" presStyleIdx="0" presStyleCnt="4"/>
      <dgm:spPr/>
    </dgm:pt>
    <dgm:pt modelId="{398E5297-674B-41FD-B1F4-8F9075077537}" type="pres">
      <dgm:prSet presAssocID="{1E46B5D4-B801-450B-B5C2-5A8D757C14D9}" presName="vert1" presStyleCnt="0"/>
      <dgm:spPr/>
    </dgm:pt>
    <dgm:pt modelId="{FC3C9F76-4C1E-447D-B8A9-182E952419DA}" type="pres">
      <dgm:prSet presAssocID="{2F9474D3-CA86-411B-945A-96DF2F55C6B4}" presName="vertSpace2a" presStyleCnt="0"/>
      <dgm:spPr/>
    </dgm:pt>
    <dgm:pt modelId="{4FC988D0-BBA7-4E2A-BF0A-F03DD128C8F2}" type="pres">
      <dgm:prSet presAssocID="{2F9474D3-CA86-411B-945A-96DF2F55C6B4}" presName="horz2" presStyleCnt="0"/>
      <dgm:spPr/>
    </dgm:pt>
    <dgm:pt modelId="{2AF7A25B-FCE8-4030-B2DD-BB106F57E015}" type="pres">
      <dgm:prSet presAssocID="{2F9474D3-CA86-411B-945A-96DF2F55C6B4}" presName="horzSpace2" presStyleCnt="0"/>
      <dgm:spPr/>
    </dgm:pt>
    <dgm:pt modelId="{B0126D86-AB95-49F4-A2E1-6D81E0508483}" type="pres">
      <dgm:prSet presAssocID="{2F9474D3-CA86-411B-945A-96DF2F55C6B4}" presName="tx2" presStyleLbl="revTx" presStyleIdx="1" presStyleCnt="4"/>
      <dgm:spPr/>
    </dgm:pt>
    <dgm:pt modelId="{9B90511F-8F11-426A-A751-EDD1BC7620A0}" type="pres">
      <dgm:prSet presAssocID="{2F9474D3-CA86-411B-945A-96DF2F55C6B4}" presName="vert2" presStyleCnt="0"/>
      <dgm:spPr/>
    </dgm:pt>
    <dgm:pt modelId="{B4852472-732D-4E80-8874-78A96A3D5529}" type="pres">
      <dgm:prSet presAssocID="{2F9474D3-CA86-411B-945A-96DF2F55C6B4}" presName="thinLine2b" presStyleLbl="callout" presStyleIdx="0" presStyleCnt="3"/>
      <dgm:spPr/>
    </dgm:pt>
    <dgm:pt modelId="{B03E61A6-830F-4263-B6D3-243CCAD360BD}" type="pres">
      <dgm:prSet presAssocID="{2F9474D3-CA86-411B-945A-96DF2F55C6B4}" presName="vertSpace2b" presStyleCnt="0"/>
      <dgm:spPr/>
    </dgm:pt>
    <dgm:pt modelId="{F8914085-50F6-49D9-9118-B59D5BB5983B}" type="pres">
      <dgm:prSet presAssocID="{BD620BE7-A5F2-4BDB-B3B7-83F04F89EF03}" presName="horz2" presStyleCnt="0"/>
      <dgm:spPr/>
    </dgm:pt>
    <dgm:pt modelId="{C8A9D488-EE9D-4732-A84C-F81C520F66BC}" type="pres">
      <dgm:prSet presAssocID="{BD620BE7-A5F2-4BDB-B3B7-83F04F89EF03}" presName="horzSpace2" presStyleCnt="0"/>
      <dgm:spPr/>
    </dgm:pt>
    <dgm:pt modelId="{C0C2CEC7-C460-4469-A51C-8AA67FCFFBA4}" type="pres">
      <dgm:prSet presAssocID="{BD620BE7-A5F2-4BDB-B3B7-83F04F89EF03}" presName="tx2" presStyleLbl="revTx" presStyleIdx="2" presStyleCnt="4"/>
      <dgm:spPr/>
    </dgm:pt>
    <dgm:pt modelId="{FD504EFA-22D5-479B-92B0-5F4BA8AD7DEF}" type="pres">
      <dgm:prSet presAssocID="{BD620BE7-A5F2-4BDB-B3B7-83F04F89EF03}" presName="vert2" presStyleCnt="0"/>
      <dgm:spPr/>
    </dgm:pt>
    <dgm:pt modelId="{000943D3-4EFA-4110-8879-E5AE7473AB15}" type="pres">
      <dgm:prSet presAssocID="{BD620BE7-A5F2-4BDB-B3B7-83F04F89EF03}" presName="thinLine2b" presStyleLbl="callout" presStyleIdx="1" presStyleCnt="3"/>
      <dgm:spPr/>
    </dgm:pt>
    <dgm:pt modelId="{BC106650-3E02-46D5-8BFF-EC9AE9C5CDD6}" type="pres">
      <dgm:prSet presAssocID="{BD620BE7-A5F2-4BDB-B3B7-83F04F89EF03}" presName="vertSpace2b" presStyleCnt="0"/>
      <dgm:spPr/>
    </dgm:pt>
    <dgm:pt modelId="{2EDF08A6-AE56-4019-BE2F-32CE7A9ED7F4}" type="pres">
      <dgm:prSet presAssocID="{2C0D4A91-83C3-4DD3-97DB-649CCD3BD381}" presName="horz2" presStyleCnt="0"/>
      <dgm:spPr/>
    </dgm:pt>
    <dgm:pt modelId="{EB209EFB-CDE8-45DD-B440-C22EC81C5348}" type="pres">
      <dgm:prSet presAssocID="{2C0D4A91-83C3-4DD3-97DB-649CCD3BD381}" presName="horzSpace2" presStyleCnt="0"/>
      <dgm:spPr/>
    </dgm:pt>
    <dgm:pt modelId="{EC589B80-04CD-4DD3-ADD9-6D41CADEBFBD}" type="pres">
      <dgm:prSet presAssocID="{2C0D4A91-83C3-4DD3-97DB-649CCD3BD381}" presName="tx2" presStyleLbl="revTx" presStyleIdx="3" presStyleCnt="4"/>
      <dgm:spPr/>
    </dgm:pt>
    <dgm:pt modelId="{1341A226-AF3E-4CEC-B392-209E90A96153}" type="pres">
      <dgm:prSet presAssocID="{2C0D4A91-83C3-4DD3-97DB-649CCD3BD381}" presName="vert2" presStyleCnt="0"/>
      <dgm:spPr/>
    </dgm:pt>
    <dgm:pt modelId="{B3E2354F-ED18-4EC3-BABC-3DEA87DD021A}" type="pres">
      <dgm:prSet presAssocID="{2C0D4A91-83C3-4DD3-97DB-649CCD3BD381}" presName="thinLine2b" presStyleLbl="callout" presStyleIdx="2" presStyleCnt="3"/>
      <dgm:spPr/>
    </dgm:pt>
    <dgm:pt modelId="{2A183961-F74D-42F3-9C19-7495FC0232EE}" type="pres">
      <dgm:prSet presAssocID="{2C0D4A91-83C3-4DD3-97DB-649CCD3BD381}" presName="vertSpace2b" presStyleCnt="0"/>
      <dgm:spPr/>
    </dgm:pt>
  </dgm:ptLst>
  <dgm:cxnLst>
    <dgm:cxn modelId="{D6318622-AA8B-4A34-B7C3-711DCB9A3A30}" srcId="{1E46B5D4-B801-450B-B5C2-5A8D757C14D9}" destId="{BD620BE7-A5F2-4BDB-B3B7-83F04F89EF03}" srcOrd="1" destOrd="0" parTransId="{7989E380-FFCD-405D-9B6B-03C1A75199F1}" sibTransId="{50AD37EE-7C19-4830-90DF-5F2D77CA7E82}"/>
    <dgm:cxn modelId="{61D23833-E220-486A-B87A-A36276BD0E41}" type="presOf" srcId="{2F9474D3-CA86-411B-945A-96DF2F55C6B4}" destId="{B0126D86-AB95-49F4-A2E1-6D81E0508483}" srcOrd="0" destOrd="0" presId="urn:microsoft.com/office/officeart/2008/layout/LinedList"/>
    <dgm:cxn modelId="{2027EF3E-60C1-4590-A351-4D9E72011F64}" srcId="{27F962EB-CBD5-4F4F-A6A0-526EA970667F}" destId="{1E46B5D4-B801-450B-B5C2-5A8D757C14D9}" srcOrd="0" destOrd="0" parTransId="{683F9F80-A91F-4B27-BAC2-2A45516B8D05}" sibTransId="{7FDCEA0A-FE37-4CF9-B01F-D83768F51519}"/>
    <dgm:cxn modelId="{89C9D372-CBAA-4856-911F-528AB36B324B}" srcId="{1E46B5D4-B801-450B-B5C2-5A8D757C14D9}" destId="{2C0D4A91-83C3-4DD3-97DB-649CCD3BD381}" srcOrd="2" destOrd="0" parTransId="{7C161804-DD83-428F-A310-BD6EE70556F3}" sibTransId="{9C6685F6-5C18-4FEC-9820-9F7565890883}"/>
    <dgm:cxn modelId="{54351B76-D8BC-4025-A698-EB297B36BACA}" type="presOf" srcId="{27F962EB-CBD5-4F4F-A6A0-526EA970667F}" destId="{351703D6-6A6B-43EF-B4F8-75764D4DF8A2}" srcOrd="0" destOrd="0" presId="urn:microsoft.com/office/officeart/2008/layout/LinedList"/>
    <dgm:cxn modelId="{B086E758-4EF6-4C37-91AE-7A9189C51D20}" type="presOf" srcId="{BD620BE7-A5F2-4BDB-B3B7-83F04F89EF03}" destId="{C0C2CEC7-C460-4469-A51C-8AA67FCFFBA4}" srcOrd="0" destOrd="0" presId="urn:microsoft.com/office/officeart/2008/layout/LinedList"/>
    <dgm:cxn modelId="{18A3DA95-CA9D-436F-8AEB-F46A23F38CAD}" type="presOf" srcId="{1E46B5D4-B801-450B-B5C2-5A8D757C14D9}" destId="{8932E597-47A0-43BD-A1B1-128492327D57}" srcOrd="0" destOrd="0" presId="urn:microsoft.com/office/officeart/2008/layout/LinedList"/>
    <dgm:cxn modelId="{89C85BA2-E1B2-467A-9851-D8C58BCD2DBC}" srcId="{1E46B5D4-B801-450B-B5C2-5A8D757C14D9}" destId="{2F9474D3-CA86-411B-945A-96DF2F55C6B4}" srcOrd="0" destOrd="0" parTransId="{6C1779B7-AC9B-4041-AB17-FDE4E94B0B72}" sibTransId="{EFFBD2C1-DB8D-49C2-B401-5120AC7C8B60}"/>
    <dgm:cxn modelId="{9F5BADA2-5A77-482D-A9DB-BE2BCB54C331}" type="presOf" srcId="{2C0D4A91-83C3-4DD3-97DB-649CCD3BD381}" destId="{EC589B80-04CD-4DD3-ADD9-6D41CADEBFBD}" srcOrd="0" destOrd="0" presId="urn:microsoft.com/office/officeart/2008/layout/LinedList"/>
    <dgm:cxn modelId="{C05AAB3E-55CF-4FFA-B019-49840EBE99E4}" type="presParOf" srcId="{351703D6-6A6B-43EF-B4F8-75764D4DF8A2}" destId="{095725B6-A939-424F-B655-1CF6276C4455}" srcOrd="0" destOrd="0" presId="urn:microsoft.com/office/officeart/2008/layout/LinedList"/>
    <dgm:cxn modelId="{33D058B1-D076-4428-BEA2-959107C2E16E}" type="presParOf" srcId="{351703D6-6A6B-43EF-B4F8-75764D4DF8A2}" destId="{2C5F790D-A988-4CEF-A35B-5A00FFD83FE9}" srcOrd="1" destOrd="0" presId="urn:microsoft.com/office/officeart/2008/layout/LinedList"/>
    <dgm:cxn modelId="{A40EAD5A-46DD-4201-91AB-48225F460961}" type="presParOf" srcId="{2C5F790D-A988-4CEF-A35B-5A00FFD83FE9}" destId="{8932E597-47A0-43BD-A1B1-128492327D57}" srcOrd="0" destOrd="0" presId="urn:microsoft.com/office/officeart/2008/layout/LinedList"/>
    <dgm:cxn modelId="{18FB241C-9C69-4E63-8E29-05A62080D415}" type="presParOf" srcId="{2C5F790D-A988-4CEF-A35B-5A00FFD83FE9}" destId="{398E5297-674B-41FD-B1F4-8F9075077537}" srcOrd="1" destOrd="0" presId="urn:microsoft.com/office/officeart/2008/layout/LinedList"/>
    <dgm:cxn modelId="{90977615-5C46-4257-8924-F03FB7B16B3F}" type="presParOf" srcId="{398E5297-674B-41FD-B1F4-8F9075077537}" destId="{FC3C9F76-4C1E-447D-B8A9-182E952419DA}" srcOrd="0" destOrd="0" presId="urn:microsoft.com/office/officeart/2008/layout/LinedList"/>
    <dgm:cxn modelId="{B8CF1232-8D30-4F21-83B9-DD237B7E0C56}" type="presParOf" srcId="{398E5297-674B-41FD-B1F4-8F9075077537}" destId="{4FC988D0-BBA7-4E2A-BF0A-F03DD128C8F2}" srcOrd="1" destOrd="0" presId="urn:microsoft.com/office/officeart/2008/layout/LinedList"/>
    <dgm:cxn modelId="{5CB582D8-C572-493D-B336-6C0ABF17205E}" type="presParOf" srcId="{4FC988D0-BBA7-4E2A-BF0A-F03DD128C8F2}" destId="{2AF7A25B-FCE8-4030-B2DD-BB106F57E015}" srcOrd="0" destOrd="0" presId="urn:microsoft.com/office/officeart/2008/layout/LinedList"/>
    <dgm:cxn modelId="{D35EC835-6F97-4948-93BF-B5845AF3623E}" type="presParOf" srcId="{4FC988D0-BBA7-4E2A-BF0A-F03DD128C8F2}" destId="{B0126D86-AB95-49F4-A2E1-6D81E0508483}" srcOrd="1" destOrd="0" presId="urn:microsoft.com/office/officeart/2008/layout/LinedList"/>
    <dgm:cxn modelId="{8B200CEB-94EC-45AF-90B4-3815B86EE358}" type="presParOf" srcId="{4FC988D0-BBA7-4E2A-BF0A-F03DD128C8F2}" destId="{9B90511F-8F11-426A-A751-EDD1BC7620A0}" srcOrd="2" destOrd="0" presId="urn:microsoft.com/office/officeart/2008/layout/LinedList"/>
    <dgm:cxn modelId="{3180C1DD-EAFB-4020-B40B-958A801EF881}" type="presParOf" srcId="{398E5297-674B-41FD-B1F4-8F9075077537}" destId="{B4852472-732D-4E80-8874-78A96A3D5529}" srcOrd="2" destOrd="0" presId="urn:microsoft.com/office/officeart/2008/layout/LinedList"/>
    <dgm:cxn modelId="{C14400BE-9D32-4B2D-B7EF-E5E6EB29D122}" type="presParOf" srcId="{398E5297-674B-41FD-B1F4-8F9075077537}" destId="{B03E61A6-830F-4263-B6D3-243CCAD360BD}" srcOrd="3" destOrd="0" presId="urn:microsoft.com/office/officeart/2008/layout/LinedList"/>
    <dgm:cxn modelId="{F1E03178-FE66-4608-8D53-6F07C2BD87DF}" type="presParOf" srcId="{398E5297-674B-41FD-B1F4-8F9075077537}" destId="{F8914085-50F6-49D9-9118-B59D5BB5983B}" srcOrd="4" destOrd="0" presId="urn:microsoft.com/office/officeart/2008/layout/LinedList"/>
    <dgm:cxn modelId="{8962ACB9-CB8E-4F43-BD2A-F3690E799AAB}" type="presParOf" srcId="{F8914085-50F6-49D9-9118-B59D5BB5983B}" destId="{C8A9D488-EE9D-4732-A84C-F81C520F66BC}" srcOrd="0" destOrd="0" presId="urn:microsoft.com/office/officeart/2008/layout/LinedList"/>
    <dgm:cxn modelId="{DB73C342-7FB7-4260-9491-6101A45628B7}" type="presParOf" srcId="{F8914085-50F6-49D9-9118-B59D5BB5983B}" destId="{C0C2CEC7-C460-4469-A51C-8AA67FCFFBA4}" srcOrd="1" destOrd="0" presId="urn:microsoft.com/office/officeart/2008/layout/LinedList"/>
    <dgm:cxn modelId="{E01CE445-DA5C-44C6-884B-9AB59AB1DC90}" type="presParOf" srcId="{F8914085-50F6-49D9-9118-B59D5BB5983B}" destId="{FD504EFA-22D5-479B-92B0-5F4BA8AD7DEF}" srcOrd="2" destOrd="0" presId="urn:microsoft.com/office/officeart/2008/layout/LinedList"/>
    <dgm:cxn modelId="{EDB7D836-1C1E-4F4A-8600-205FC577DD5F}" type="presParOf" srcId="{398E5297-674B-41FD-B1F4-8F9075077537}" destId="{000943D3-4EFA-4110-8879-E5AE7473AB15}" srcOrd="5" destOrd="0" presId="urn:microsoft.com/office/officeart/2008/layout/LinedList"/>
    <dgm:cxn modelId="{1103B356-BA3F-466D-8BB0-A167627F9F73}" type="presParOf" srcId="{398E5297-674B-41FD-B1F4-8F9075077537}" destId="{BC106650-3E02-46D5-8BFF-EC9AE9C5CDD6}" srcOrd="6" destOrd="0" presId="urn:microsoft.com/office/officeart/2008/layout/LinedList"/>
    <dgm:cxn modelId="{621D1A95-A087-4D5B-A8C9-04D3E206F1DB}" type="presParOf" srcId="{398E5297-674B-41FD-B1F4-8F9075077537}" destId="{2EDF08A6-AE56-4019-BE2F-32CE7A9ED7F4}" srcOrd="7" destOrd="0" presId="urn:microsoft.com/office/officeart/2008/layout/LinedList"/>
    <dgm:cxn modelId="{381D6A2E-4683-4D35-A50E-E2D386A85FDE}" type="presParOf" srcId="{2EDF08A6-AE56-4019-BE2F-32CE7A9ED7F4}" destId="{EB209EFB-CDE8-45DD-B440-C22EC81C5348}" srcOrd="0" destOrd="0" presId="urn:microsoft.com/office/officeart/2008/layout/LinedList"/>
    <dgm:cxn modelId="{17F5644A-BC06-4540-BC0E-B464BC438FC8}" type="presParOf" srcId="{2EDF08A6-AE56-4019-BE2F-32CE7A9ED7F4}" destId="{EC589B80-04CD-4DD3-ADD9-6D41CADEBFBD}" srcOrd="1" destOrd="0" presId="urn:microsoft.com/office/officeart/2008/layout/LinedList"/>
    <dgm:cxn modelId="{F5B57CA9-69EB-403B-8DCC-4FCCAD9D2C74}" type="presParOf" srcId="{2EDF08A6-AE56-4019-BE2F-32CE7A9ED7F4}" destId="{1341A226-AF3E-4CEC-B392-209E90A96153}" srcOrd="2" destOrd="0" presId="urn:microsoft.com/office/officeart/2008/layout/LinedList"/>
    <dgm:cxn modelId="{A9BC9A3F-8573-4C7B-88F0-42DC3EF53634}" type="presParOf" srcId="{398E5297-674B-41FD-B1F4-8F9075077537}" destId="{B3E2354F-ED18-4EC3-BABC-3DEA87DD021A}" srcOrd="8" destOrd="0" presId="urn:microsoft.com/office/officeart/2008/layout/LinedList"/>
    <dgm:cxn modelId="{5A4B67EF-4276-4809-800B-320F8EEC51D5}" type="presParOf" srcId="{398E5297-674B-41FD-B1F4-8F9075077537}" destId="{2A183961-F74D-42F3-9C19-7495FC0232EE}" srcOrd="9"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DBA81DE-1509-4648-AC1B-9768BC0604F3}" type="doc">
      <dgm:prSet loTypeId="urn:microsoft.com/office/officeart/2008/layout/HorizontalMultiLevelHierarchy" loCatId="hierarchy" qsTypeId="urn:microsoft.com/office/officeart/2005/8/quickstyle/simple1" qsCatId="simple" csTypeId="urn:microsoft.com/office/officeart/2005/8/colors/colorful4" csCatId="colorful" phldr="1"/>
      <dgm:spPr/>
      <dgm:t>
        <a:bodyPr/>
        <a:lstStyle/>
        <a:p>
          <a:endParaRPr lang="en-IN"/>
        </a:p>
      </dgm:t>
    </dgm:pt>
    <dgm:pt modelId="{78A689E4-4315-4B17-9C25-C6B01781838B}">
      <dgm:prSet phldrT="[Text]" custT="1"/>
      <dgm:spPr/>
      <dgm:t>
        <a:bodyPr/>
        <a:lstStyle/>
        <a:p>
          <a:r>
            <a:rPr lang="en-US" sz="4400" dirty="0">
              <a:latin typeface="Arial" pitchFamily="34" charset="0"/>
              <a:cs typeface="Arial" pitchFamily="34" charset="0"/>
            </a:rPr>
            <a:t>PROCEED PHASE</a:t>
          </a:r>
          <a:endParaRPr lang="en-IN" sz="4400" dirty="0">
            <a:latin typeface="Arial" pitchFamily="34" charset="0"/>
            <a:cs typeface="Arial" pitchFamily="34" charset="0"/>
          </a:endParaRPr>
        </a:p>
      </dgm:t>
    </dgm:pt>
    <dgm:pt modelId="{71E0092D-429D-4A66-B55C-3EBA62EEA737}" type="parTrans" cxnId="{AB04E8F5-7AF9-4BF2-825F-55E84D4F88AE}">
      <dgm:prSet/>
      <dgm:spPr/>
      <dgm:t>
        <a:bodyPr/>
        <a:lstStyle/>
        <a:p>
          <a:endParaRPr lang="en-IN"/>
        </a:p>
      </dgm:t>
    </dgm:pt>
    <dgm:pt modelId="{C0B6B266-1EC7-4AD8-877D-7C1DAF448CD7}" type="sibTrans" cxnId="{AB04E8F5-7AF9-4BF2-825F-55E84D4F88AE}">
      <dgm:prSet/>
      <dgm:spPr/>
      <dgm:t>
        <a:bodyPr/>
        <a:lstStyle/>
        <a:p>
          <a:endParaRPr lang="en-IN"/>
        </a:p>
      </dgm:t>
    </dgm:pt>
    <dgm:pt modelId="{85C5CE7C-8D8C-4967-B5D2-06A7E464685A}">
      <dgm:prSet phldrT="[Text]" custT="1"/>
      <dgm:spPr/>
      <dgm:t>
        <a:bodyPr/>
        <a:lstStyle/>
        <a:p>
          <a:r>
            <a:rPr lang="en-GB" sz="2400" dirty="0">
              <a:latin typeface="Arial" pitchFamily="34" charset="0"/>
              <a:cs typeface="Arial" pitchFamily="34" charset="0"/>
            </a:rPr>
            <a:t>Track real-time engagement metrics</a:t>
          </a:r>
          <a:endParaRPr lang="en-IN" sz="2400" dirty="0">
            <a:latin typeface="Arial" pitchFamily="34" charset="0"/>
            <a:cs typeface="Arial" pitchFamily="34" charset="0"/>
          </a:endParaRPr>
        </a:p>
      </dgm:t>
    </dgm:pt>
    <dgm:pt modelId="{01B021AF-9C87-4408-8903-C3F8177D325B}" type="parTrans" cxnId="{FACAAC99-5013-47CA-A0B3-451D2878BC92}">
      <dgm:prSet/>
      <dgm:spPr/>
      <dgm:t>
        <a:bodyPr/>
        <a:lstStyle/>
        <a:p>
          <a:endParaRPr lang="en-IN"/>
        </a:p>
      </dgm:t>
    </dgm:pt>
    <dgm:pt modelId="{56D2AF03-7721-4E28-A20C-853D0A1FDB35}" type="sibTrans" cxnId="{FACAAC99-5013-47CA-A0B3-451D2878BC92}">
      <dgm:prSet/>
      <dgm:spPr/>
      <dgm:t>
        <a:bodyPr/>
        <a:lstStyle/>
        <a:p>
          <a:endParaRPr lang="en-IN"/>
        </a:p>
      </dgm:t>
    </dgm:pt>
    <dgm:pt modelId="{21B1BEF7-BCA8-44E0-9B52-D774CEC6E918}">
      <dgm:prSet custT="1"/>
      <dgm:spPr/>
      <dgm:t>
        <a:bodyPr/>
        <a:lstStyle/>
        <a:p>
          <a:r>
            <a:rPr lang="en-GB" sz="2400" dirty="0">
              <a:latin typeface="Arial" pitchFamily="34" charset="0"/>
              <a:cs typeface="Arial" pitchFamily="34" charset="0"/>
            </a:rPr>
            <a:t>Average duration of students' spending on self-screening tools</a:t>
          </a:r>
          <a:endParaRPr lang="en-IN" sz="2400" dirty="0">
            <a:latin typeface="Arial" pitchFamily="34" charset="0"/>
            <a:cs typeface="Arial" pitchFamily="34" charset="0"/>
          </a:endParaRPr>
        </a:p>
      </dgm:t>
    </dgm:pt>
    <dgm:pt modelId="{D5AFD942-95E0-4F2D-8CFE-A7A68903069F}" type="parTrans" cxnId="{D665AF4A-B5F7-4FBF-8341-C2A031B4538B}">
      <dgm:prSet/>
      <dgm:spPr/>
      <dgm:t>
        <a:bodyPr/>
        <a:lstStyle/>
        <a:p>
          <a:endParaRPr lang="en-IN"/>
        </a:p>
      </dgm:t>
    </dgm:pt>
    <dgm:pt modelId="{CB657727-B02A-4AF5-A30E-EDDDF53B5503}" type="sibTrans" cxnId="{D665AF4A-B5F7-4FBF-8341-C2A031B4538B}">
      <dgm:prSet/>
      <dgm:spPr/>
      <dgm:t>
        <a:bodyPr/>
        <a:lstStyle/>
        <a:p>
          <a:endParaRPr lang="en-IN"/>
        </a:p>
      </dgm:t>
    </dgm:pt>
    <dgm:pt modelId="{F7EA3C71-E73F-4F2B-948F-181BB7BFB890}">
      <dgm:prSet custT="1"/>
      <dgm:spPr/>
      <dgm:t>
        <a:bodyPr/>
        <a:lstStyle/>
        <a:p>
          <a:r>
            <a:rPr lang="en-GB" sz="2400" dirty="0">
              <a:latin typeface="Arial" pitchFamily="34" charset="0"/>
              <a:cs typeface="Arial" pitchFamily="34" charset="0"/>
            </a:rPr>
            <a:t>Module completion rates</a:t>
          </a:r>
          <a:endParaRPr lang="en-IN" sz="2400" dirty="0">
            <a:latin typeface="Arial" pitchFamily="34" charset="0"/>
            <a:cs typeface="Arial" pitchFamily="34" charset="0"/>
          </a:endParaRPr>
        </a:p>
      </dgm:t>
    </dgm:pt>
    <dgm:pt modelId="{4EBB7DEB-E5D3-420B-BEFF-76EAFF907534}" type="parTrans" cxnId="{7716EC42-2CAD-4614-B143-C0ED2395C62A}">
      <dgm:prSet/>
      <dgm:spPr/>
      <dgm:t>
        <a:bodyPr/>
        <a:lstStyle/>
        <a:p>
          <a:endParaRPr lang="en-IN"/>
        </a:p>
      </dgm:t>
    </dgm:pt>
    <dgm:pt modelId="{9D59D128-5969-491A-8DEE-B76375EBDC08}" type="sibTrans" cxnId="{7716EC42-2CAD-4614-B143-C0ED2395C62A}">
      <dgm:prSet/>
      <dgm:spPr/>
      <dgm:t>
        <a:bodyPr/>
        <a:lstStyle/>
        <a:p>
          <a:endParaRPr lang="en-IN"/>
        </a:p>
      </dgm:t>
    </dgm:pt>
    <dgm:pt modelId="{676D4ABA-58F9-45CC-A238-C4D83BC9DF72}" type="pres">
      <dgm:prSet presAssocID="{4DBA81DE-1509-4648-AC1B-9768BC0604F3}" presName="Name0" presStyleCnt="0">
        <dgm:presLayoutVars>
          <dgm:chPref val="1"/>
          <dgm:dir/>
          <dgm:animOne val="branch"/>
          <dgm:animLvl val="lvl"/>
          <dgm:resizeHandles val="exact"/>
        </dgm:presLayoutVars>
      </dgm:prSet>
      <dgm:spPr/>
    </dgm:pt>
    <dgm:pt modelId="{924D0F3D-8B03-47C4-965C-F86820D83CD9}" type="pres">
      <dgm:prSet presAssocID="{78A689E4-4315-4B17-9C25-C6B01781838B}" presName="root1" presStyleCnt="0"/>
      <dgm:spPr/>
    </dgm:pt>
    <dgm:pt modelId="{66E8089B-35CD-41C1-8031-AC8DC9E10B9A}" type="pres">
      <dgm:prSet presAssocID="{78A689E4-4315-4B17-9C25-C6B01781838B}" presName="LevelOneTextNode" presStyleLbl="node0" presStyleIdx="0" presStyleCnt="1">
        <dgm:presLayoutVars>
          <dgm:chPref val="3"/>
        </dgm:presLayoutVars>
      </dgm:prSet>
      <dgm:spPr/>
    </dgm:pt>
    <dgm:pt modelId="{D0EAD506-B364-403B-8CB2-FC9298A9AA7B}" type="pres">
      <dgm:prSet presAssocID="{78A689E4-4315-4B17-9C25-C6B01781838B}" presName="level2hierChild" presStyleCnt="0"/>
      <dgm:spPr/>
    </dgm:pt>
    <dgm:pt modelId="{EC6BDAF0-0A65-4A9B-B2F6-F9EA297D0654}" type="pres">
      <dgm:prSet presAssocID="{01B021AF-9C87-4408-8903-C3F8177D325B}" presName="conn2-1" presStyleLbl="parChTrans1D2" presStyleIdx="0" presStyleCnt="3"/>
      <dgm:spPr/>
    </dgm:pt>
    <dgm:pt modelId="{5F89238F-4C75-4FAF-B934-423D97FDAD47}" type="pres">
      <dgm:prSet presAssocID="{01B021AF-9C87-4408-8903-C3F8177D325B}" presName="connTx" presStyleLbl="parChTrans1D2" presStyleIdx="0" presStyleCnt="3"/>
      <dgm:spPr/>
    </dgm:pt>
    <dgm:pt modelId="{98E7652F-A714-4780-9BDC-A74F99808AD4}" type="pres">
      <dgm:prSet presAssocID="{85C5CE7C-8D8C-4967-B5D2-06A7E464685A}" presName="root2" presStyleCnt="0"/>
      <dgm:spPr/>
    </dgm:pt>
    <dgm:pt modelId="{E04C4484-9955-470D-8E65-44AEB6D3C097}" type="pres">
      <dgm:prSet presAssocID="{85C5CE7C-8D8C-4967-B5D2-06A7E464685A}" presName="LevelTwoTextNode" presStyleLbl="node2" presStyleIdx="0" presStyleCnt="3">
        <dgm:presLayoutVars>
          <dgm:chPref val="3"/>
        </dgm:presLayoutVars>
      </dgm:prSet>
      <dgm:spPr/>
    </dgm:pt>
    <dgm:pt modelId="{4EA38709-55A0-4914-B8B3-0CDFEF83E7F8}" type="pres">
      <dgm:prSet presAssocID="{85C5CE7C-8D8C-4967-B5D2-06A7E464685A}" presName="level3hierChild" presStyleCnt="0"/>
      <dgm:spPr/>
    </dgm:pt>
    <dgm:pt modelId="{1B13C9CA-C08B-4FE5-B580-171ADA415C7B}" type="pres">
      <dgm:prSet presAssocID="{D5AFD942-95E0-4F2D-8CFE-A7A68903069F}" presName="conn2-1" presStyleLbl="parChTrans1D2" presStyleIdx="1" presStyleCnt="3"/>
      <dgm:spPr/>
    </dgm:pt>
    <dgm:pt modelId="{14DDD251-FD7C-48CD-A101-D804C188F502}" type="pres">
      <dgm:prSet presAssocID="{D5AFD942-95E0-4F2D-8CFE-A7A68903069F}" presName="connTx" presStyleLbl="parChTrans1D2" presStyleIdx="1" presStyleCnt="3"/>
      <dgm:spPr/>
    </dgm:pt>
    <dgm:pt modelId="{A8DE5AB8-A327-4CBC-A543-61945ACD105E}" type="pres">
      <dgm:prSet presAssocID="{21B1BEF7-BCA8-44E0-9B52-D774CEC6E918}" presName="root2" presStyleCnt="0"/>
      <dgm:spPr/>
    </dgm:pt>
    <dgm:pt modelId="{945D6D71-A401-48A9-9452-3757202C031A}" type="pres">
      <dgm:prSet presAssocID="{21B1BEF7-BCA8-44E0-9B52-D774CEC6E918}" presName="LevelTwoTextNode" presStyleLbl="node2" presStyleIdx="1" presStyleCnt="3">
        <dgm:presLayoutVars>
          <dgm:chPref val="3"/>
        </dgm:presLayoutVars>
      </dgm:prSet>
      <dgm:spPr/>
    </dgm:pt>
    <dgm:pt modelId="{6C3A152A-9CD0-4CF1-BAE0-4397FFF78C12}" type="pres">
      <dgm:prSet presAssocID="{21B1BEF7-BCA8-44E0-9B52-D774CEC6E918}" presName="level3hierChild" presStyleCnt="0"/>
      <dgm:spPr/>
    </dgm:pt>
    <dgm:pt modelId="{EF3B16EB-C4B7-4A52-9C6A-AF65407F8B41}" type="pres">
      <dgm:prSet presAssocID="{4EBB7DEB-E5D3-420B-BEFF-76EAFF907534}" presName="conn2-1" presStyleLbl="parChTrans1D2" presStyleIdx="2" presStyleCnt="3"/>
      <dgm:spPr/>
    </dgm:pt>
    <dgm:pt modelId="{FD914719-35D3-4D3D-A04E-29A25EB9EDD3}" type="pres">
      <dgm:prSet presAssocID="{4EBB7DEB-E5D3-420B-BEFF-76EAFF907534}" presName="connTx" presStyleLbl="parChTrans1D2" presStyleIdx="2" presStyleCnt="3"/>
      <dgm:spPr/>
    </dgm:pt>
    <dgm:pt modelId="{0CDE4F7E-767F-4947-AB04-1D4FAABC6642}" type="pres">
      <dgm:prSet presAssocID="{F7EA3C71-E73F-4F2B-948F-181BB7BFB890}" presName="root2" presStyleCnt="0"/>
      <dgm:spPr/>
    </dgm:pt>
    <dgm:pt modelId="{E7F4B7EC-EB75-4E55-973D-7D2978084359}" type="pres">
      <dgm:prSet presAssocID="{F7EA3C71-E73F-4F2B-948F-181BB7BFB890}" presName="LevelTwoTextNode" presStyleLbl="node2" presStyleIdx="2" presStyleCnt="3">
        <dgm:presLayoutVars>
          <dgm:chPref val="3"/>
        </dgm:presLayoutVars>
      </dgm:prSet>
      <dgm:spPr/>
    </dgm:pt>
    <dgm:pt modelId="{D5CBD2A2-C44F-4BF6-9403-5DB9F7DA34AA}" type="pres">
      <dgm:prSet presAssocID="{F7EA3C71-E73F-4F2B-948F-181BB7BFB890}" presName="level3hierChild" presStyleCnt="0"/>
      <dgm:spPr/>
    </dgm:pt>
  </dgm:ptLst>
  <dgm:cxnLst>
    <dgm:cxn modelId="{0076BD21-EE4D-4FA7-B80E-790C41CD0443}" type="presOf" srcId="{01B021AF-9C87-4408-8903-C3F8177D325B}" destId="{EC6BDAF0-0A65-4A9B-B2F6-F9EA297D0654}" srcOrd="0" destOrd="0" presId="urn:microsoft.com/office/officeart/2008/layout/HorizontalMultiLevelHierarchy"/>
    <dgm:cxn modelId="{CA95C530-DA38-4E81-ADF4-EDDDCFCEAC8C}" type="presOf" srcId="{85C5CE7C-8D8C-4967-B5D2-06A7E464685A}" destId="{E04C4484-9955-470D-8E65-44AEB6D3C097}" srcOrd="0" destOrd="0" presId="urn:microsoft.com/office/officeart/2008/layout/HorizontalMultiLevelHierarchy"/>
    <dgm:cxn modelId="{CBE30134-3716-4263-8AB6-84F77F6242B3}" type="presOf" srcId="{F7EA3C71-E73F-4F2B-948F-181BB7BFB890}" destId="{E7F4B7EC-EB75-4E55-973D-7D2978084359}" srcOrd="0" destOrd="0" presId="urn:microsoft.com/office/officeart/2008/layout/HorizontalMultiLevelHierarchy"/>
    <dgm:cxn modelId="{7716EC42-2CAD-4614-B143-C0ED2395C62A}" srcId="{78A689E4-4315-4B17-9C25-C6B01781838B}" destId="{F7EA3C71-E73F-4F2B-948F-181BB7BFB890}" srcOrd="2" destOrd="0" parTransId="{4EBB7DEB-E5D3-420B-BEFF-76EAFF907534}" sibTransId="{9D59D128-5969-491A-8DEE-B76375EBDC08}"/>
    <dgm:cxn modelId="{D665AF4A-B5F7-4FBF-8341-C2A031B4538B}" srcId="{78A689E4-4315-4B17-9C25-C6B01781838B}" destId="{21B1BEF7-BCA8-44E0-9B52-D774CEC6E918}" srcOrd="1" destOrd="0" parTransId="{D5AFD942-95E0-4F2D-8CFE-A7A68903069F}" sibTransId="{CB657727-B02A-4AF5-A30E-EDDDF53B5503}"/>
    <dgm:cxn modelId="{A4CCE552-0675-4918-95E1-556ACDEB78B9}" type="presOf" srcId="{4EBB7DEB-E5D3-420B-BEFF-76EAFF907534}" destId="{EF3B16EB-C4B7-4A52-9C6A-AF65407F8B41}" srcOrd="0" destOrd="0" presId="urn:microsoft.com/office/officeart/2008/layout/HorizontalMultiLevelHierarchy"/>
    <dgm:cxn modelId="{610B8995-BD17-4E0E-9DC5-4591DBCF7321}" type="presOf" srcId="{D5AFD942-95E0-4F2D-8CFE-A7A68903069F}" destId="{14DDD251-FD7C-48CD-A101-D804C188F502}" srcOrd="1" destOrd="0" presId="urn:microsoft.com/office/officeart/2008/layout/HorizontalMultiLevelHierarchy"/>
    <dgm:cxn modelId="{FACAAC99-5013-47CA-A0B3-451D2878BC92}" srcId="{78A689E4-4315-4B17-9C25-C6B01781838B}" destId="{85C5CE7C-8D8C-4967-B5D2-06A7E464685A}" srcOrd="0" destOrd="0" parTransId="{01B021AF-9C87-4408-8903-C3F8177D325B}" sibTransId="{56D2AF03-7721-4E28-A20C-853D0A1FDB35}"/>
    <dgm:cxn modelId="{EB2EEBA3-AA70-45A0-A577-6320910A3427}" type="presOf" srcId="{78A689E4-4315-4B17-9C25-C6B01781838B}" destId="{66E8089B-35CD-41C1-8031-AC8DC9E10B9A}" srcOrd="0" destOrd="0" presId="urn:microsoft.com/office/officeart/2008/layout/HorizontalMultiLevelHierarchy"/>
    <dgm:cxn modelId="{FA9C9BB5-C12D-41FA-AB85-7B72C239463C}" type="presOf" srcId="{21B1BEF7-BCA8-44E0-9B52-D774CEC6E918}" destId="{945D6D71-A401-48A9-9452-3757202C031A}" srcOrd="0" destOrd="0" presId="urn:microsoft.com/office/officeart/2008/layout/HorizontalMultiLevelHierarchy"/>
    <dgm:cxn modelId="{D1D4E9B7-92C7-49A2-8ADE-EFE3AF75EF12}" type="presOf" srcId="{4DBA81DE-1509-4648-AC1B-9768BC0604F3}" destId="{676D4ABA-58F9-45CC-A238-C4D83BC9DF72}" srcOrd="0" destOrd="0" presId="urn:microsoft.com/office/officeart/2008/layout/HorizontalMultiLevelHierarchy"/>
    <dgm:cxn modelId="{99760FDF-707B-4D4F-8E40-AF42E7052DB4}" type="presOf" srcId="{D5AFD942-95E0-4F2D-8CFE-A7A68903069F}" destId="{1B13C9CA-C08B-4FE5-B580-171ADA415C7B}" srcOrd="0" destOrd="0" presId="urn:microsoft.com/office/officeart/2008/layout/HorizontalMultiLevelHierarchy"/>
    <dgm:cxn modelId="{DDBE0CE4-9E92-4B74-A000-86E0DC593725}" type="presOf" srcId="{4EBB7DEB-E5D3-420B-BEFF-76EAFF907534}" destId="{FD914719-35D3-4D3D-A04E-29A25EB9EDD3}" srcOrd="1" destOrd="0" presId="urn:microsoft.com/office/officeart/2008/layout/HorizontalMultiLevelHierarchy"/>
    <dgm:cxn modelId="{AB04E8F5-7AF9-4BF2-825F-55E84D4F88AE}" srcId="{4DBA81DE-1509-4648-AC1B-9768BC0604F3}" destId="{78A689E4-4315-4B17-9C25-C6B01781838B}" srcOrd="0" destOrd="0" parTransId="{71E0092D-429D-4A66-B55C-3EBA62EEA737}" sibTransId="{C0B6B266-1EC7-4AD8-877D-7C1DAF448CD7}"/>
    <dgm:cxn modelId="{7BAF3BFE-5A79-4314-AAE5-8C70B17EE6F5}" type="presOf" srcId="{01B021AF-9C87-4408-8903-C3F8177D325B}" destId="{5F89238F-4C75-4FAF-B934-423D97FDAD47}" srcOrd="1" destOrd="0" presId="urn:microsoft.com/office/officeart/2008/layout/HorizontalMultiLevelHierarchy"/>
    <dgm:cxn modelId="{FAD0269F-0C4A-45CA-B8B6-9F304A8AA7CC}" type="presParOf" srcId="{676D4ABA-58F9-45CC-A238-C4D83BC9DF72}" destId="{924D0F3D-8B03-47C4-965C-F86820D83CD9}" srcOrd="0" destOrd="0" presId="urn:microsoft.com/office/officeart/2008/layout/HorizontalMultiLevelHierarchy"/>
    <dgm:cxn modelId="{197C43C3-0F8C-4CB1-B4B1-8896827C6CD3}" type="presParOf" srcId="{924D0F3D-8B03-47C4-965C-F86820D83CD9}" destId="{66E8089B-35CD-41C1-8031-AC8DC9E10B9A}" srcOrd="0" destOrd="0" presId="urn:microsoft.com/office/officeart/2008/layout/HorizontalMultiLevelHierarchy"/>
    <dgm:cxn modelId="{F18AAAFB-09CE-46BF-80D8-AEAFAFF92218}" type="presParOf" srcId="{924D0F3D-8B03-47C4-965C-F86820D83CD9}" destId="{D0EAD506-B364-403B-8CB2-FC9298A9AA7B}" srcOrd="1" destOrd="0" presId="urn:microsoft.com/office/officeart/2008/layout/HorizontalMultiLevelHierarchy"/>
    <dgm:cxn modelId="{5106855E-DB19-4E2A-9A86-049D6FE4918A}" type="presParOf" srcId="{D0EAD506-B364-403B-8CB2-FC9298A9AA7B}" destId="{EC6BDAF0-0A65-4A9B-B2F6-F9EA297D0654}" srcOrd="0" destOrd="0" presId="urn:microsoft.com/office/officeart/2008/layout/HorizontalMultiLevelHierarchy"/>
    <dgm:cxn modelId="{00EF1176-B330-4553-A9E2-CA1A5BEE363B}" type="presParOf" srcId="{EC6BDAF0-0A65-4A9B-B2F6-F9EA297D0654}" destId="{5F89238F-4C75-4FAF-B934-423D97FDAD47}" srcOrd="0" destOrd="0" presId="urn:microsoft.com/office/officeart/2008/layout/HorizontalMultiLevelHierarchy"/>
    <dgm:cxn modelId="{2131AF9A-B4AA-43AF-8B88-B9E62ECFC910}" type="presParOf" srcId="{D0EAD506-B364-403B-8CB2-FC9298A9AA7B}" destId="{98E7652F-A714-4780-9BDC-A74F99808AD4}" srcOrd="1" destOrd="0" presId="urn:microsoft.com/office/officeart/2008/layout/HorizontalMultiLevelHierarchy"/>
    <dgm:cxn modelId="{F0A6940B-EAFA-4EB5-8300-8E4390D8BCB4}" type="presParOf" srcId="{98E7652F-A714-4780-9BDC-A74F99808AD4}" destId="{E04C4484-9955-470D-8E65-44AEB6D3C097}" srcOrd="0" destOrd="0" presId="urn:microsoft.com/office/officeart/2008/layout/HorizontalMultiLevelHierarchy"/>
    <dgm:cxn modelId="{9A994DF6-0B9A-44C0-8553-D441E0EB4C58}" type="presParOf" srcId="{98E7652F-A714-4780-9BDC-A74F99808AD4}" destId="{4EA38709-55A0-4914-B8B3-0CDFEF83E7F8}" srcOrd="1" destOrd="0" presId="urn:microsoft.com/office/officeart/2008/layout/HorizontalMultiLevelHierarchy"/>
    <dgm:cxn modelId="{6E9BCB59-A7FB-4A7B-85C0-DB36FDEE01CF}" type="presParOf" srcId="{D0EAD506-B364-403B-8CB2-FC9298A9AA7B}" destId="{1B13C9CA-C08B-4FE5-B580-171ADA415C7B}" srcOrd="2" destOrd="0" presId="urn:microsoft.com/office/officeart/2008/layout/HorizontalMultiLevelHierarchy"/>
    <dgm:cxn modelId="{0F696F96-9172-48FD-89DB-957855CCD214}" type="presParOf" srcId="{1B13C9CA-C08B-4FE5-B580-171ADA415C7B}" destId="{14DDD251-FD7C-48CD-A101-D804C188F502}" srcOrd="0" destOrd="0" presId="urn:microsoft.com/office/officeart/2008/layout/HorizontalMultiLevelHierarchy"/>
    <dgm:cxn modelId="{2AD063BB-9CFF-49B1-8C93-0EF23EA25E0B}" type="presParOf" srcId="{D0EAD506-B364-403B-8CB2-FC9298A9AA7B}" destId="{A8DE5AB8-A327-4CBC-A543-61945ACD105E}" srcOrd="3" destOrd="0" presId="urn:microsoft.com/office/officeart/2008/layout/HorizontalMultiLevelHierarchy"/>
    <dgm:cxn modelId="{D1328ECC-34BE-4D4F-B951-79B3E7060A1C}" type="presParOf" srcId="{A8DE5AB8-A327-4CBC-A543-61945ACD105E}" destId="{945D6D71-A401-48A9-9452-3757202C031A}" srcOrd="0" destOrd="0" presId="urn:microsoft.com/office/officeart/2008/layout/HorizontalMultiLevelHierarchy"/>
    <dgm:cxn modelId="{EB41AC06-1281-41F1-B683-46875B8062CA}" type="presParOf" srcId="{A8DE5AB8-A327-4CBC-A543-61945ACD105E}" destId="{6C3A152A-9CD0-4CF1-BAE0-4397FFF78C12}" srcOrd="1" destOrd="0" presId="urn:microsoft.com/office/officeart/2008/layout/HorizontalMultiLevelHierarchy"/>
    <dgm:cxn modelId="{E96D1292-A2C6-4A6C-BEBC-BC7881A3F4ED}" type="presParOf" srcId="{D0EAD506-B364-403B-8CB2-FC9298A9AA7B}" destId="{EF3B16EB-C4B7-4A52-9C6A-AF65407F8B41}" srcOrd="4" destOrd="0" presId="urn:microsoft.com/office/officeart/2008/layout/HorizontalMultiLevelHierarchy"/>
    <dgm:cxn modelId="{0C5EA067-36C1-4FAA-909D-F4EBB7DCD202}" type="presParOf" srcId="{EF3B16EB-C4B7-4A52-9C6A-AF65407F8B41}" destId="{FD914719-35D3-4D3D-A04E-29A25EB9EDD3}" srcOrd="0" destOrd="0" presId="urn:microsoft.com/office/officeart/2008/layout/HorizontalMultiLevelHierarchy"/>
    <dgm:cxn modelId="{0240C44C-75ED-40D8-B5F9-7BF363A338DC}" type="presParOf" srcId="{D0EAD506-B364-403B-8CB2-FC9298A9AA7B}" destId="{0CDE4F7E-767F-4947-AB04-1D4FAABC6642}" srcOrd="5" destOrd="0" presId="urn:microsoft.com/office/officeart/2008/layout/HorizontalMultiLevelHierarchy"/>
    <dgm:cxn modelId="{B8CBF635-D0D6-49FA-B5AA-819E73483F2F}" type="presParOf" srcId="{0CDE4F7E-767F-4947-AB04-1D4FAABC6642}" destId="{E7F4B7EC-EB75-4E55-973D-7D2978084359}" srcOrd="0" destOrd="0" presId="urn:microsoft.com/office/officeart/2008/layout/HorizontalMultiLevelHierarchy"/>
    <dgm:cxn modelId="{7BCD47C8-2D5F-4F7B-9840-65CFF2724B52}" type="presParOf" srcId="{0CDE4F7E-767F-4947-AB04-1D4FAABC6642}" destId="{D5CBD2A2-C44F-4BF6-9403-5DB9F7DA34AA}" srcOrd="1" destOrd="0" presId="urn:microsoft.com/office/officeart/2008/layout/HorizontalMultiLevelHierarchy"/>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B6AF2EB4-942A-4789-824B-9A5A9C7C3C43}"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en-IN"/>
        </a:p>
      </dgm:t>
    </dgm:pt>
    <dgm:pt modelId="{1F55F733-351E-4929-BAEC-7336DB6D1CDA}">
      <dgm:prSet phldrT="[Text]" custT="1"/>
      <dgm:spPr/>
      <dgm:t>
        <a:bodyPr/>
        <a:lstStyle/>
        <a:p>
          <a:r>
            <a:rPr lang="en-GB" sz="2400" b="1">
              <a:latin typeface="Arial" pitchFamily="34" charset="0"/>
              <a:cs typeface="Arial" pitchFamily="34" charset="0"/>
            </a:rPr>
            <a:t>Internal university leads: </a:t>
          </a:r>
          <a:r>
            <a:rPr lang="en-GB" sz="2400">
              <a:latin typeface="Arial" pitchFamily="34" charset="0"/>
              <a:cs typeface="Arial" pitchFamily="34" charset="0"/>
            </a:rPr>
            <a:t>University digital or IT teams will embed the modules within Student Union (SU) apps or institutional portals. </a:t>
          </a:r>
          <a:endParaRPr lang="en-IN" sz="2400" dirty="0"/>
        </a:p>
      </dgm:t>
    </dgm:pt>
    <dgm:pt modelId="{FEE35305-5CD3-4297-83E2-FAC33A66C31E}" type="parTrans" cxnId="{EB0A7848-1774-46E0-862A-FA4D6C4B67BB}">
      <dgm:prSet/>
      <dgm:spPr/>
      <dgm:t>
        <a:bodyPr/>
        <a:lstStyle/>
        <a:p>
          <a:endParaRPr lang="en-IN"/>
        </a:p>
      </dgm:t>
    </dgm:pt>
    <dgm:pt modelId="{12115D9E-A285-4787-9556-8A06970C0660}" type="sibTrans" cxnId="{EB0A7848-1774-46E0-862A-FA4D6C4B67BB}">
      <dgm:prSet/>
      <dgm:spPr/>
      <dgm:t>
        <a:bodyPr/>
        <a:lstStyle/>
        <a:p>
          <a:endParaRPr lang="en-IN"/>
        </a:p>
      </dgm:t>
    </dgm:pt>
    <dgm:pt modelId="{35D07583-3C72-4936-AC1A-12200296F77D}">
      <dgm:prSet custT="1"/>
      <dgm:spPr/>
      <dgm:t>
        <a:bodyPr/>
        <a:lstStyle/>
        <a:p>
          <a:r>
            <a:rPr lang="en-GB" sz="2400" b="1">
              <a:latin typeface="Arial" pitchFamily="34" charset="0"/>
              <a:cs typeface="Arial" pitchFamily="34" charset="0"/>
            </a:rPr>
            <a:t>Student representatives: </a:t>
          </a:r>
          <a:r>
            <a:rPr lang="en-GB" sz="2400">
              <a:latin typeface="Arial" pitchFamily="34" charset="0"/>
              <a:cs typeface="Arial" pitchFamily="34" charset="0"/>
            </a:rPr>
            <a:t>The SU and peer-led sports society members will promote the program to drive organic app engagement (Ridde et al. 2023). </a:t>
          </a:r>
          <a:endParaRPr lang="en-GB" sz="2400" dirty="0">
            <a:latin typeface="Arial" pitchFamily="34" charset="0"/>
            <a:cs typeface="Arial" pitchFamily="34" charset="0"/>
          </a:endParaRPr>
        </a:p>
      </dgm:t>
    </dgm:pt>
    <dgm:pt modelId="{BDA81C6D-55B1-4EBA-B2D5-A79CAC62D3E2}" type="parTrans" cxnId="{76FB73BC-5708-45DC-A223-E9CE96B454C3}">
      <dgm:prSet/>
      <dgm:spPr/>
      <dgm:t>
        <a:bodyPr/>
        <a:lstStyle/>
        <a:p>
          <a:endParaRPr lang="en-IN"/>
        </a:p>
      </dgm:t>
    </dgm:pt>
    <dgm:pt modelId="{6F5EF790-2949-496A-81C5-DD2676A335FD}" type="sibTrans" cxnId="{76FB73BC-5708-45DC-A223-E9CE96B454C3}">
      <dgm:prSet/>
      <dgm:spPr/>
      <dgm:t>
        <a:bodyPr/>
        <a:lstStyle/>
        <a:p>
          <a:endParaRPr lang="en-IN"/>
        </a:p>
      </dgm:t>
    </dgm:pt>
    <dgm:pt modelId="{1BAEFDDE-951B-4443-884B-C7A37E077F68}">
      <dgm:prSet custT="1"/>
      <dgm:spPr/>
      <dgm:t>
        <a:bodyPr/>
        <a:lstStyle/>
        <a:p>
          <a:r>
            <a:rPr lang="en-GB" sz="2400" b="1" dirty="0">
              <a:latin typeface="Arial" pitchFamily="34" charset="0"/>
              <a:cs typeface="Arial" pitchFamily="34" charset="0"/>
            </a:rPr>
            <a:t>External specialist partners: </a:t>
          </a:r>
          <a:r>
            <a:rPr lang="en-GB" sz="2400" dirty="0">
              <a:latin typeface="Arial" pitchFamily="34" charset="0"/>
              <a:cs typeface="Arial" pitchFamily="34" charset="0"/>
            </a:rPr>
            <a:t>National third-sector organisations will offer clinically validated and evidence-based sources of content. </a:t>
          </a:r>
          <a:endParaRPr lang="en-IN" sz="2400" dirty="0">
            <a:latin typeface="Arial" pitchFamily="34" charset="0"/>
            <a:cs typeface="Arial" pitchFamily="34" charset="0"/>
          </a:endParaRPr>
        </a:p>
      </dgm:t>
    </dgm:pt>
    <dgm:pt modelId="{0226D03D-B43B-48F8-AEB4-E0CECF4D42FB}" type="parTrans" cxnId="{FE001C79-BBB6-4603-B02D-72443148D970}">
      <dgm:prSet/>
      <dgm:spPr/>
      <dgm:t>
        <a:bodyPr/>
        <a:lstStyle/>
        <a:p>
          <a:endParaRPr lang="en-IN"/>
        </a:p>
      </dgm:t>
    </dgm:pt>
    <dgm:pt modelId="{1B54D5A3-A1CE-4387-B30C-86E191BF4B20}" type="sibTrans" cxnId="{FE001C79-BBB6-4603-B02D-72443148D970}">
      <dgm:prSet/>
      <dgm:spPr/>
      <dgm:t>
        <a:bodyPr/>
        <a:lstStyle/>
        <a:p>
          <a:endParaRPr lang="en-IN"/>
        </a:p>
      </dgm:t>
    </dgm:pt>
    <dgm:pt modelId="{A24A8907-4291-4D9B-813C-94A47722B565}" type="pres">
      <dgm:prSet presAssocID="{B6AF2EB4-942A-4789-824B-9A5A9C7C3C43}" presName="linear" presStyleCnt="0">
        <dgm:presLayoutVars>
          <dgm:dir/>
          <dgm:animLvl val="lvl"/>
          <dgm:resizeHandles val="exact"/>
        </dgm:presLayoutVars>
      </dgm:prSet>
      <dgm:spPr/>
    </dgm:pt>
    <dgm:pt modelId="{9DA3CAD9-69E8-4C2C-B237-59750E0E9E00}" type="pres">
      <dgm:prSet presAssocID="{1F55F733-351E-4929-BAEC-7336DB6D1CDA}" presName="parentLin" presStyleCnt="0"/>
      <dgm:spPr/>
    </dgm:pt>
    <dgm:pt modelId="{08871726-639B-426E-A6FE-E2CCA181E959}" type="pres">
      <dgm:prSet presAssocID="{1F55F733-351E-4929-BAEC-7336DB6D1CDA}" presName="parentLeftMargin" presStyleLbl="node1" presStyleIdx="0" presStyleCnt="3"/>
      <dgm:spPr/>
    </dgm:pt>
    <dgm:pt modelId="{CD84021F-2F0D-4020-9327-99CA98340905}" type="pres">
      <dgm:prSet presAssocID="{1F55F733-351E-4929-BAEC-7336DB6D1CDA}" presName="parentText" presStyleLbl="node1" presStyleIdx="0" presStyleCnt="3">
        <dgm:presLayoutVars>
          <dgm:chMax val="0"/>
          <dgm:bulletEnabled val="1"/>
        </dgm:presLayoutVars>
      </dgm:prSet>
      <dgm:spPr/>
    </dgm:pt>
    <dgm:pt modelId="{2077A8E2-7095-4014-B0B5-2B3B7C124EEA}" type="pres">
      <dgm:prSet presAssocID="{1F55F733-351E-4929-BAEC-7336DB6D1CDA}" presName="negativeSpace" presStyleCnt="0"/>
      <dgm:spPr/>
    </dgm:pt>
    <dgm:pt modelId="{376ACD3F-CF72-4F9D-A397-AAABA7B8C6A2}" type="pres">
      <dgm:prSet presAssocID="{1F55F733-351E-4929-BAEC-7336DB6D1CDA}" presName="childText" presStyleLbl="conFgAcc1" presStyleIdx="0" presStyleCnt="3">
        <dgm:presLayoutVars>
          <dgm:bulletEnabled val="1"/>
        </dgm:presLayoutVars>
      </dgm:prSet>
      <dgm:spPr/>
    </dgm:pt>
    <dgm:pt modelId="{CFD358B6-0C98-4ACC-8C0F-3CD13FE7D482}" type="pres">
      <dgm:prSet presAssocID="{12115D9E-A285-4787-9556-8A06970C0660}" presName="spaceBetweenRectangles" presStyleCnt="0"/>
      <dgm:spPr/>
    </dgm:pt>
    <dgm:pt modelId="{03BF3384-41A4-4C17-A542-BF8B17A27D88}" type="pres">
      <dgm:prSet presAssocID="{35D07583-3C72-4936-AC1A-12200296F77D}" presName="parentLin" presStyleCnt="0"/>
      <dgm:spPr/>
    </dgm:pt>
    <dgm:pt modelId="{90C6352A-7255-46B5-B057-FF54E4BEA038}" type="pres">
      <dgm:prSet presAssocID="{35D07583-3C72-4936-AC1A-12200296F77D}" presName="parentLeftMargin" presStyleLbl="node1" presStyleIdx="0" presStyleCnt="3"/>
      <dgm:spPr/>
    </dgm:pt>
    <dgm:pt modelId="{BF4A5606-A048-4B04-8691-C2C3B4386397}" type="pres">
      <dgm:prSet presAssocID="{35D07583-3C72-4936-AC1A-12200296F77D}" presName="parentText" presStyleLbl="node1" presStyleIdx="1" presStyleCnt="3">
        <dgm:presLayoutVars>
          <dgm:chMax val="0"/>
          <dgm:bulletEnabled val="1"/>
        </dgm:presLayoutVars>
      </dgm:prSet>
      <dgm:spPr/>
    </dgm:pt>
    <dgm:pt modelId="{E1E26D75-4C42-4358-8B6B-4E4C685044C0}" type="pres">
      <dgm:prSet presAssocID="{35D07583-3C72-4936-AC1A-12200296F77D}" presName="negativeSpace" presStyleCnt="0"/>
      <dgm:spPr/>
    </dgm:pt>
    <dgm:pt modelId="{542165DB-4A05-42CC-AEB4-0C2DDE0B2853}" type="pres">
      <dgm:prSet presAssocID="{35D07583-3C72-4936-AC1A-12200296F77D}" presName="childText" presStyleLbl="conFgAcc1" presStyleIdx="1" presStyleCnt="3">
        <dgm:presLayoutVars>
          <dgm:bulletEnabled val="1"/>
        </dgm:presLayoutVars>
      </dgm:prSet>
      <dgm:spPr/>
    </dgm:pt>
    <dgm:pt modelId="{A479A5D7-D97E-4955-BEF5-5D194232DA59}" type="pres">
      <dgm:prSet presAssocID="{6F5EF790-2949-496A-81C5-DD2676A335FD}" presName="spaceBetweenRectangles" presStyleCnt="0"/>
      <dgm:spPr/>
    </dgm:pt>
    <dgm:pt modelId="{87768625-4BA8-4A70-B300-0164574FD801}" type="pres">
      <dgm:prSet presAssocID="{1BAEFDDE-951B-4443-884B-C7A37E077F68}" presName="parentLin" presStyleCnt="0"/>
      <dgm:spPr/>
    </dgm:pt>
    <dgm:pt modelId="{AB4B7D26-8CF0-4843-9D2A-89099C988D96}" type="pres">
      <dgm:prSet presAssocID="{1BAEFDDE-951B-4443-884B-C7A37E077F68}" presName="parentLeftMargin" presStyleLbl="node1" presStyleIdx="1" presStyleCnt="3"/>
      <dgm:spPr/>
    </dgm:pt>
    <dgm:pt modelId="{453CF2C7-087E-4487-A26E-54B400FA34D0}" type="pres">
      <dgm:prSet presAssocID="{1BAEFDDE-951B-4443-884B-C7A37E077F68}" presName="parentText" presStyleLbl="node1" presStyleIdx="2" presStyleCnt="3">
        <dgm:presLayoutVars>
          <dgm:chMax val="0"/>
          <dgm:bulletEnabled val="1"/>
        </dgm:presLayoutVars>
      </dgm:prSet>
      <dgm:spPr/>
    </dgm:pt>
    <dgm:pt modelId="{FDFCA008-C1A7-452A-AC3D-30AA6BCA4FD4}" type="pres">
      <dgm:prSet presAssocID="{1BAEFDDE-951B-4443-884B-C7A37E077F68}" presName="negativeSpace" presStyleCnt="0"/>
      <dgm:spPr/>
    </dgm:pt>
    <dgm:pt modelId="{A0CB2E04-03EC-4E8B-9305-EB22F1D19953}" type="pres">
      <dgm:prSet presAssocID="{1BAEFDDE-951B-4443-884B-C7A37E077F68}" presName="childText" presStyleLbl="conFgAcc1" presStyleIdx="2" presStyleCnt="3">
        <dgm:presLayoutVars>
          <dgm:bulletEnabled val="1"/>
        </dgm:presLayoutVars>
      </dgm:prSet>
      <dgm:spPr/>
    </dgm:pt>
  </dgm:ptLst>
  <dgm:cxnLst>
    <dgm:cxn modelId="{14F69A1A-235F-49E6-BBAE-C58561AFC6AA}" type="presOf" srcId="{35D07583-3C72-4936-AC1A-12200296F77D}" destId="{90C6352A-7255-46B5-B057-FF54E4BEA038}" srcOrd="0" destOrd="0" presId="urn:microsoft.com/office/officeart/2005/8/layout/list1"/>
    <dgm:cxn modelId="{BD107420-2546-4390-8094-97977F7DC0C6}" type="presOf" srcId="{B6AF2EB4-942A-4789-824B-9A5A9C7C3C43}" destId="{A24A8907-4291-4D9B-813C-94A47722B565}" srcOrd="0" destOrd="0" presId="urn:microsoft.com/office/officeart/2005/8/layout/list1"/>
    <dgm:cxn modelId="{EB0A7848-1774-46E0-862A-FA4D6C4B67BB}" srcId="{B6AF2EB4-942A-4789-824B-9A5A9C7C3C43}" destId="{1F55F733-351E-4929-BAEC-7336DB6D1CDA}" srcOrd="0" destOrd="0" parTransId="{FEE35305-5CD3-4297-83E2-FAC33A66C31E}" sibTransId="{12115D9E-A285-4787-9556-8A06970C0660}"/>
    <dgm:cxn modelId="{1B1D9957-8626-41A6-B133-682309329ADE}" type="presOf" srcId="{1BAEFDDE-951B-4443-884B-C7A37E077F68}" destId="{AB4B7D26-8CF0-4843-9D2A-89099C988D96}" srcOrd="0" destOrd="0" presId="urn:microsoft.com/office/officeart/2005/8/layout/list1"/>
    <dgm:cxn modelId="{FE001C79-BBB6-4603-B02D-72443148D970}" srcId="{B6AF2EB4-942A-4789-824B-9A5A9C7C3C43}" destId="{1BAEFDDE-951B-4443-884B-C7A37E077F68}" srcOrd="2" destOrd="0" parTransId="{0226D03D-B43B-48F8-AEB4-E0CECF4D42FB}" sibTransId="{1B54D5A3-A1CE-4387-B30C-86E191BF4B20}"/>
    <dgm:cxn modelId="{5408AC8F-D005-4C1C-AEF2-1C98FA44BB6C}" type="presOf" srcId="{1BAEFDDE-951B-4443-884B-C7A37E077F68}" destId="{453CF2C7-087E-4487-A26E-54B400FA34D0}" srcOrd="1" destOrd="0" presId="urn:microsoft.com/office/officeart/2005/8/layout/list1"/>
    <dgm:cxn modelId="{828DCCB3-3EDC-4405-AE20-0F638BE8FA19}" type="presOf" srcId="{1F55F733-351E-4929-BAEC-7336DB6D1CDA}" destId="{08871726-639B-426E-A6FE-E2CCA181E959}" srcOrd="0" destOrd="0" presId="urn:microsoft.com/office/officeart/2005/8/layout/list1"/>
    <dgm:cxn modelId="{FF7649B9-215E-471B-B690-1937F0F2F21D}" type="presOf" srcId="{1F55F733-351E-4929-BAEC-7336DB6D1CDA}" destId="{CD84021F-2F0D-4020-9327-99CA98340905}" srcOrd="1" destOrd="0" presId="urn:microsoft.com/office/officeart/2005/8/layout/list1"/>
    <dgm:cxn modelId="{2283A3BB-905D-4D6D-B1B6-E62F7CCAD21D}" type="presOf" srcId="{35D07583-3C72-4936-AC1A-12200296F77D}" destId="{BF4A5606-A048-4B04-8691-C2C3B4386397}" srcOrd="1" destOrd="0" presId="urn:microsoft.com/office/officeart/2005/8/layout/list1"/>
    <dgm:cxn modelId="{76FB73BC-5708-45DC-A223-E9CE96B454C3}" srcId="{B6AF2EB4-942A-4789-824B-9A5A9C7C3C43}" destId="{35D07583-3C72-4936-AC1A-12200296F77D}" srcOrd="1" destOrd="0" parTransId="{BDA81C6D-55B1-4EBA-B2D5-A79CAC62D3E2}" sibTransId="{6F5EF790-2949-496A-81C5-DD2676A335FD}"/>
    <dgm:cxn modelId="{68B00C13-BA37-4283-94EE-01309833BAA9}" type="presParOf" srcId="{A24A8907-4291-4D9B-813C-94A47722B565}" destId="{9DA3CAD9-69E8-4C2C-B237-59750E0E9E00}" srcOrd="0" destOrd="0" presId="urn:microsoft.com/office/officeart/2005/8/layout/list1"/>
    <dgm:cxn modelId="{FA4CAAD8-79BC-46B8-A7FE-D9C3EBA044F2}" type="presParOf" srcId="{9DA3CAD9-69E8-4C2C-B237-59750E0E9E00}" destId="{08871726-639B-426E-A6FE-E2CCA181E959}" srcOrd="0" destOrd="0" presId="urn:microsoft.com/office/officeart/2005/8/layout/list1"/>
    <dgm:cxn modelId="{87213D8F-F92B-4230-85FF-7F53AF2C74BC}" type="presParOf" srcId="{9DA3CAD9-69E8-4C2C-B237-59750E0E9E00}" destId="{CD84021F-2F0D-4020-9327-99CA98340905}" srcOrd="1" destOrd="0" presId="urn:microsoft.com/office/officeart/2005/8/layout/list1"/>
    <dgm:cxn modelId="{4219A054-4AA7-48EB-BB57-637407DCF457}" type="presParOf" srcId="{A24A8907-4291-4D9B-813C-94A47722B565}" destId="{2077A8E2-7095-4014-B0B5-2B3B7C124EEA}" srcOrd="1" destOrd="0" presId="urn:microsoft.com/office/officeart/2005/8/layout/list1"/>
    <dgm:cxn modelId="{C0945AA2-E2FE-494A-ACFE-30FA05C2DE84}" type="presParOf" srcId="{A24A8907-4291-4D9B-813C-94A47722B565}" destId="{376ACD3F-CF72-4F9D-A397-AAABA7B8C6A2}" srcOrd="2" destOrd="0" presId="urn:microsoft.com/office/officeart/2005/8/layout/list1"/>
    <dgm:cxn modelId="{24DB32CF-1689-441F-8D33-2399BB8E6412}" type="presParOf" srcId="{A24A8907-4291-4D9B-813C-94A47722B565}" destId="{CFD358B6-0C98-4ACC-8C0F-3CD13FE7D482}" srcOrd="3" destOrd="0" presId="urn:microsoft.com/office/officeart/2005/8/layout/list1"/>
    <dgm:cxn modelId="{605EDD06-48FA-4C3B-914B-D0D341880D6D}" type="presParOf" srcId="{A24A8907-4291-4D9B-813C-94A47722B565}" destId="{03BF3384-41A4-4C17-A542-BF8B17A27D88}" srcOrd="4" destOrd="0" presId="urn:microsoft.com/office/officeart/2005/8/layout/list1"/>
    <dgm:cxn modelId="{E3B572D6-2468-4E52-8C5F-12BFE22E3A20}" type="presParOf" srcId="{03BF3384-41A4-4C17-A542-BF8B17A27D88}" destId="{90C6352A-7255-46B5-B057-FF54E4BEA038}" srcOrd="0" destOrd="0" presId="urn:microsoft.com/office/officeart/2005/8/layout/list1"/>
    <dgm:cxn modelId="{FA220DF2-B6EE-422D-838E-B38A8B34A819}" type="presParOf" srcId="{03BF3384-41A4-4C17-A542-BF8B17A27D88}" destId="{BF4A5606-A048-4B04-8691-C2C3B4386397}" srcOrd="1" destOrd="0" presId="urn:microsoft.com/office/officeart/2005/8/layout/list1"/>
    <dgm:cxn modelId="{FD4A69A4-D86F-4A83-86DF-82446D24DC29}" type="presParOf" srcId="{A24A8907-4291-4D9B-813C-94A47722B565}" destId="{E1E26D75-4C42-4358-8B6B-4E4C685044C0}" srcOrd="5" destOrd="0" presId="urn:microsoft.com/office/officeart/2005/8/layout/list1"/>
    <dgm:cxn modelId="{E7E4C973-6D3B-4BFC-96B5-9410264587AF}" type="presParOf" srcId="{A24A8907-4291-4D9B-813C-94A47722B565}" destId="{542165DB-4A05-42CC-AEB4-0C2DDE0B2853}" srcOrd="6" destOrd="0" presId="urn:microsoft.com/office/officeart/2005/8/layout/list1"/>
    <dgm:cxn modelId="{0E48866E-7750-4406-8FA6-18C8BC4349CA}" type="presParOf" srcId="{A24A8907-4291-4D9B-813C-94A47722B565}" destId="{A479A5D7-D97E-4955-BEF5-5D194232DA59}" srcOrd="7" destOrd="0" presId="urn:microsoft.com/office/officeart/2005/8/layout/list1"/>
    <dgm:cxn modelId="{7130C273-5684-4B11-9FC5-8E5C57790023}" type="presParOf" srcId="{A24A8907-4291-4D9B-813C-94A47722B565}" destId="{87768625-4BA8-4A70-B300-0164574FD801}" srcOrd="8" destOrd="0" presId="urn:microsoft.com/office/officeart/2005/8/layout/list1"/>
    <dgm:cxn modelId="{4B03E7D1-8BB0-406A-AF46-F33B11D2B82F}" type="presParOf" srcId="{87768625-4BA8-4A70-B300-0164574FD801}" destId="{AB4B7D26-8CF0-4843-9D2A-89099C988D96}" srcOrd="0" destOrd="0" presId="urn:microsoft.com/office/officeart/2005/8/layout/list1"/>
    <dgm:cxn modelId="{178DAD94-1B9A-4686-80CA-79AE8D835CDD}" type="presParOf" srcId="{87768625-4BA8-4A70-B300-0164574FD801}" destId="{453CF2C7-087E-4487-A26E-54B400FA34D0}" srcOrd="1" destOrd="0" presId="urn:microsoft.com/office/officeart/2005/8/layout/list1"/>
    <dgm:cxn modelId="{819B35C0-DDDC-426F-AD1E-9227909131BA}" type="presParOf" srcId="{A24A8907-4291-4D9B-813C-94A47722B565}" destId="{FDFCA008-C1A7-452A-AC3D-30AA6BCA4FD4}" srcOrd="9" destOrd="0" presId="urn:microsoft.com/office/officeart/2005/8/layout/list1"/>
    <dgm:cxn modelId="{A7EBA4A2-3F30-4E38-9BA7-4E6848FDBAA6}" type="presParOf" srcId="{A24A8907-4291-4D9B-813C-94A47722B565}" destId="{A0CB2E04-03EC-4E8B-9305-EB22F1D19953}"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EC9973C0-B4D0-4792-AECB-ED23503F7EA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474EA0E-E2B6-4883-9D73-DCCE8A1BCE46}">
      <dgm:prSet custT="1"/>
      <dgm:spPr/>
      <dgm:t>
        <a:bodyPr/>
        <a:lstStyle/>
        <a:p>
          <a:pPr>
            <a:lnSpc>
              <a:spcPct val="100000"/>
            </a:lnSpc>
          </a:pPr>
          <a:r>
            <a:rPr lang="en-GB" sz="2800" dirty="0"/>
            <a:t>The implementation of the program of Think Before You Bet required a stakeholder mapping, where Mendelow’s Matrix can be applied. </a:t>
          </a:r>
          <a:endParaRPr lang="en-US" sz="2800" dirty="0"/>
        </a:p>
      </dgm:t>
    </dgm:pt>
    <dgm:pt modelId="{7F82ACBA-9D08-4267-B609-791E3846A5EF}" type="parTrans" cxnId="{72360E06-3B09-4837-A67C-C28CC8DF1499}">
      <dgm:prSet/>
      <dgm:spPr/>
      <dgm:t>
        <a:bodyPr/>
        <a:lstStyle/>
        <a:p>
          <a:endParaRPr lang="en-US"/>
        </a:p>
      </dgm:t>
    </dgm:pt>
    <dgm:pt modelId="{6D596434-0DC0-4AFD-84ED-D26626CC1738}" type="sibTrans" cxnId="{72360E06-3B09-4837-A67C-C28CC8DF1499}">
      <dgm:prSet/>
      <dgm:spPr/>
      <dgm:t>
        <a:bodyPr/>
        <a:lstStyle/>
        <a:p>
          <a:endParaRPr lang="en-US"/>
        </a:p>
      </dgm:t>
    </dgm:pt>
    <dgm:pt modelId="{AD7ED148-40F5-4697-A090-85F1B5BE22DA}">
      <dgm:prSet custT="1"/>
      <dgm:spPr/>
      <dgm:t>
        <a:bodyPr/>
        <a:lstStyle/>
        <a:p>
          <a:pPr>
            <a:lnSpc>
              <a:spcPct val="100000"/>
            </a:lnSpc>
          </a:pPr>
          <a:r>
            <a:rPr lang="en-GB" sz="2800" dirty="0"/>
            <a:t>This matrix can help in categorising stakeholders and how they are influenced by power and interests (</a:t>
          </a:r>
          <a:r>
            <a:rPr lang="en-GB" sz="2800" dirty="0" err="1"/>
            <a:t>Iacovidou</a:t>
          </a:r>
          <a:r>
            <a:rPr lang="en-GB" sz="2800" dirty="0"/>
            <a:t> </a:t>
          </a:r>
          <a:r>
            <a:rPr lang="en-GB" sz="2800" i="1" dirty="0"/>
            <a:t>et al. </a:t>
          </a:r>
          <a:r>
            <a:rPr lang="en-GB" sz="2800" dirty="0"/>
            <a:t>2025). </a:t>
          </a:r>
          <a:endParaRPr lang="en-US" sz="2800" dirty="0"/>
        </a:p>
      </dgm:t>
    </dgm:pt>
    <dgm:pt modelId="{82FDAEDF-B59A-4D22-AE12-F44C14B1386D}" type="parTrans" cxnId="{5B52CBF6-88D1-4493-B747-4F58F3F62E04}">
      <dgm:prSet/>
      <dgm:spPr/>
      <dgm:t>
        <a:bodyPr/>
        <a:lstStyle/>
        <a:p>
          <a:endParaRPr lang="en-US"/>
        </a:p>
      </dgm:t>
    </dgm:pt>
    <dgm:pt modelId="{34B4E1C7-266F-4A43-9386-E280C95F7FDF}" type="sibTrans" cxnId="{5B52CBF6-88D1-4493-B747-4F58F3F62E04}">
      <dgm:prSet/>
      <dgm:spPr/>
      <dgm:t>
        <a:bodyPr/>
        <a:lstStyle/>
        <a:p>
          <a:endParaRPr lang="en-US"/>
        </a:p>
      </dgm:t>
    </dgm:pt>
    <dgm:pt modelId="{06C1440E-7802-4030-9F2B-87C4F3BFA845}">
      <dgm:prSet custT="1"/>
      <dgm:spPr/>
      <dgm:t>
        <a:bodyPr/>
        <a:lstStyle/>
        <a:p>
          <a:pPr>
            <a:lnSpc>
              <a:spcPct val="100000"/>
            </a:lnSpc>
          </a:pPr>
          <a:r>
            <a:rPr lang="en-GB" sz="2800"/>
            <a:t>The stakeholders are also impactful in dictating particular engagement strategies and outcomes. </a:t>
          </a:r>
          <a:endParaRPr lang="en-US" sz="2800"/>
        </a:p>
      </dgm:t>
    </dgm:pt>
    <dgm:pt modelId="{475503D2-57FD-460F-8A34-333DA81DF2E8}" type="parTrans" cxnId="{8EF17770-5B76-4313-9285-D28B1483ACA5}">
      <dgm:prSet/>
      <dgm:spPr/>
      <dgm:t>
        <a:bodyPr/>
        <a:lstStyle/>
        <a:p>
          <a:endParaRPr lang="en-US"/>
        </a:p>
      </dgm:t>
    </dgm:pt>
    <dgm:pt modelId="{9331781F-1E5D-4ECB-900D-A96307B9A2E5}" type="sibTrans" cxnId="{8EF17770-5B76-4313-9285-D28B1483ACA5}">
      <dgm:prSet/>
      <dgm:spPr/>
      <dgm:t>
        <a:bodyPr/>
        <a:lstStyle/>
        <a:p>
          <a:endParaRPr lang="en-US"/>
        </a:p>
      </dgm:t>
    </dgm:pt>
    <dgm:pt modelId="{7619A528-FFCC-4D49-87FB-FC4EB98953B4}">
      <dgm:prSet custT="1"/>
      <dgm:spPr/>
      <dgm:t>
        <a:bodyPr/>
        <a:lstStyle/>
        <a:p>
          <a:pPr>
            <a:lnSpc>
              <a:spcPct val="100000"/>
            </a:lnSpc>
          </a:pPr>
          <a:r>
            <a:rPr lang="en-GB" sz="2800"/>
            <a:t>The utilisation of this framework or matrix for university students will ensure that resources and communication are efficiently targeted (Kapiriri and Razavi, 2021). </a:t>
          </a:r>
          <a:endParaRPr lang="en-US" sz="2800"/>
        </a:p>
      </dgm:t>
    </dgm:pt>
    <dgm:pt modelId="{783545E8-E07E-4C71-BA89-6EE31DDD8D23}" type="parTrans" cxnId="{DAF82DE8-C1F8-4427-B194-6FFE8F12292F}">
      <dgm:prSet/>
      <dgm:spPr/>
      <dgm:t>
        <a:bodyPr/>
        <a:lstStyle/>
        <a:p>
          <a:endParaRPr lang="en-US"/>
        </a:p>
      </dgm:t>
    </dgm:pt>
    <dgm:pt modelId="{75E086F0-093C-416E-8377-B21E9FAA095B}" type="sibTrans" cxnId="{DAF82DE8-C1F8-4427-B194-6FFE8F12292F}">
      <dgm:prSet/>
      <dgm:spPr/>
      <dgm:t>
        <a:bodyPr/>
        <a:lstStyle/>
        <a:p>
          <a:endParaRPr lang="en-US"/>
        </a:p>
      </dgm:t>
    </dgm:pt>
    <dgm:pt modelId="{9794EBAD-85E2-4124-8C6E-0B9386D47C49}">
      <dgm:prSet custT="1"/>
      <dgm:spPr/>
      <dgm:t>
        <a:bodyPr/>
        <a:lstStyle/>
        <a:p>
          <a:pPr>
            <a:lnSpc>
              <a:spcPct val="100000"/>
            </a:lnSpc>
          </a:pPr>
          <a:r>
            <a:rPr lang="en-GB" sz="2800"/>
            <a:t>It will keep the student body actively consulted while embedding major university administrative players to protect technical deployment.</a:t>
          </a:r>
          <a:endParaRPr lang="en-US" sz="2800"/>
        </a:p>
      </dgm:t>
    </dgm:pt>
    <dgm:pt modelId="{401AF7BA-9B53-4C40-B2C2-9B551F379217}" type="parTrans" cxnId="{E083774A-2CB0-4822-B9F3-A87852D0A6B8}">
      <dgm:prSet/>
      <dgm:spPr/>
      <dgm:t>
        <a:bodyPr/>
        <a:lstStyle/>
        <a:p>
          <a:endParaRPr lang="en-US"/>
        </a:p>
      </dgm:t>
    </dgm:pt>
    <dgm:pt modelId="{FBD168F4-51E6-4D39-B1A5-A6E0105313F4}" type="sibTrans" cxnId="{E083774A-2CB0-4822-B9F3-A87852D0A6B8}">
      <dgm:prSet/>
      <dgm:spPr/>
      <dgm:t>
        <a:bodyPr/>
        <a:lstStyle/>
        <a:p>
          <a:endParaRPr lang="en-US"/>
        </a:p>
      </dgm:t>
    </dgm:pt>
    <dgm:pt modelId="{3129D411-A8BB-438E-8ADC-078FA4B4B7F3}" type="pres">
      <dgm:prSet presAssocID="{EC9973C0-B4D0-4792-AECB-ED23503F7EA6}" presName="root" presStyleCnt="0">
        <dgm:presLayoutVars>
          <dgm:dir/>
          <dgm:resizeHandles val="exact"/>
        </dgm:presLayoutVars>
      </dgm:prSet>
      <dgm:spPr/>
    </dgm:pt>
    <dgm:pt modelId="{85CF7F2D-BC38-468C-9061-82286A78186E}" type="pres">
      <dgm:prSet presAssocID="{6474EA0E-E2B6-4883-9D73-DCCE8A1BCE46}" presName="compNode" presStyleCnt="0"/>
      <dgm:spPr/>
    </dgm:pt>
    <dgm:pt modelId="{B3292B39-4765-4CCB-83D4-1F8214764AE3}" type="pres">
      <dgm:prSet presAssocID="{6474EA0E-E2B6-4883-9D73-DCCE8A1BCE46}" presName="bgRect" presStyleLbl="bgShp" presStyleIdx="0" presStyleCnt="5"/>
      <dgm:spPr/>
    </dgm:pt>
    <dgm:pt modelId="{1D59DE72-3F10-4AE7-8603-CD433F8F6270}" type="pres">
      <dgm:prSet presAssocID="{6474EA0E-E2B6-4883-9D73-DCCE8A1BCE46}"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Meeting"/>
        </a:ext>
      </dgm:extLst>
    </dgm:pt>
    <dgm:pt modelId="{C2B83112-EAEA-417A-8E99-4B7459013749}" type="pres">
      <dgm:prSet presAssocID="{6474EA0E-E2B6-4883-9D73-DCCE8A1BCE46}" presName="spaceRect" presStyleCnt="0"/>
      <dgm:spPr/>
    </dgm:pt>
    <dgm:pt modelId="{304C55BC-9C15-48DE-B0E6-92C7B61196E7}" type="pres">
      <dgm:prSet presAssocID="{6474EA0E-E2B6-4883-9D73-DCCE8A1BCE46}" presName="parTx" presStyleLbl="revTx" presStyleIdx="0" presStyleCnt="5">
        <dgm:presLayoutVars>
          <dgm:chMax val="0"/>
          <dgm:chPref val="0"/>
        </dgm:presLayoutVars>
      </dgm:prSet>
      <dgm:spPr/>
    </dgm:pt>
    <dgm:pt modelId="{D97ED769-A5DE-4BB7-A1A0-3B70D7A88E4D}" type="pres">
      <dgm:prSet presAssocID="{6D596434-0DC0-4AFD-84ED-D26626CC1738}" presName="sibTrans" presStyleCnt="0"/>
      <dgm:spPr/>
    </dgm:pt>
    <dgm:pt modelId="{8C056C8B-EA29-4284-AA7D-DB0984BB5806}" type="pres">
      <dgm:prSet presAssocID="{AD7ED148-40F5-4697-A090-85F1B5BE22DA}" presName="compNode" presStyleCnt="0"/>
      <dgm:spPr/>
    </dgm:pt>
    <dgm:pt modelId="{0A6EC0EB-349F-4E63-AFAF-E2812D6D8CE4}" type="pres">
      <dgm:prSet presAssocID="{AD7ED148-40F5-4697-A090-85F1B5BE22DA}" presName="bgRect" presStyleLbl="bgShp" presStyleIdx="1" presStyleCnt="5"/>
      <dgm:spPr/>
    </dgm:pt>
    <dgm:pt modelId="{86C2A279-F231-4493-B20F-1E8F4E11B62F}" type="pres">
      <dgm:prSet presAssocID="{AD7ED148-40F5-4697-A090-85F1B5BE22DA}"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E2B26A0B-EA43-4B44-952F-6C7F027EB4ED}" type="pres">
      <dgm:prSet presAssocID="{AD7ED148-40F5-4697-A090-85F1B5BE22DA}" presName="spaceRect" presStyleCnt="0"/>
      <dgm:spPr/>
    </dgm:pt>
    <dgm:pt modelId="{4BF60843-9648-4FDD-A2F2-62F7B358B1E5}" type="pres">
      <dgm:prSet presAssocID="{AD7ED148-40F5-4697-A090-85F1B5BE22DA}" presName="parTx" presStyleLbl="revTx" presStyleIdx="1" presStyleCnt="5">
        <dgm:presLayoutVars>
          <dgm:chMax val="0"/>
          <dgm:chPref val="0"/>
        </dgm:presLayoutVars>
      </dgm:prSet>
      <dgm:spPr/>
    </dgm:pt>
    <dgm:pt modelId="{24709354-052E-458B-AA0F-A863E958FE36}" type="pres">
      <dgm:prSet presAssocID="{34B4E1C7-266F-4A43-9386-E280C95F7FDF}" presName="sibTrans" presStyleCnt="0"/>
      <dgm:spPr/>
    </dgm:pt>
    <dgm:pt modelId="{B9671209-A628-49C2-A0D1-8775BF359552}" type="pres">
      <dgm:prSet presAssocID="{06C1440E-7802-4030-9F2B-87C4F3BFA845}" presName="compNode" presStyleCnt="0"/>
      <dgm:spPr/>
    </dgm:pt>
    <dgm:pt modelId="{A7AEEE81-E5DC-4A05-B5D2-077584D917B0}" type="pres">
      <dgm:prSet presAssocID="{06C1440E-7802-4030-9F2B-87C4F3BFA845}" presName="bgRect" presStyleLbl="bgShp" presStyleIdx="2" presStyleCnt="5"/>
      <dgm:spPr/>
    </dgm:pt>
    <dgm:pt modelId="{33DED5FB-6ECE-48D9-8F76-CCF41C98B9B4}" type="pres">
      <dgm:prSet presAssocID="{06C1440E-7802-4030-9F2B-87C4F3BFA845}"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onnections"/>
        </a:ext>
      </dgm:extLst>
    </dgm:pt>
    <dgm:pt modelId="{CF4849BB-1C13-4906-934C-1443F4FF14B7}" type="pres">
      <dgm:prSet presAssocID="{06C1440E-7802-4030-9F2B-87C4F3BFA845}" presName="spaceRect" presStyleCnt="0"/>
      <dgm:spPr/>
    </dgm:pt>
    <dgm:pt modelId="{D1901F79-6821-43E7-9517-FC82D56452B3}" type="pres">
      <dgm:prSet presAssocID="{06C1440E-7802-4030-9F2B-87C4F3BFA845}" presName="parTx" presStyleLbl="revTx" presStyleIdx="2" presStyleCnt="5">
        <dgm:presLayoutVars>
          <dgm:chMax val="0"/>
          <dgm:chPref val="0"/>
        </dgm:presLayoutVars>
      </dgm:prSet>
      <dgm:spPr/>
    </dgm:pt>
    <dgm:pt modelId="{C16DCDB6-5091-4611-8102-3B95E349DCE2}" type="pres">
      <dgm:prSet presAssocID="{9331781F-1E5D-4ECB-900D-A96307B9A2E5}" presName="sibTrans" presStyleCnt="0"/>
      <dgm:spPr/>
    </dgm:pt>
    <dgm:pt modelId="{23713A11-C31D-416B-8423-BB8FC90BBED7}" type="pres">
      <dgm:prSet presAssocID="{7619A528-FFCC-4D49-87FB-FC4EB98953B4}" presName="compNode" presStyleCnt="0"/>
      <dgm:spPr/>
    </dgm:pt>
    <dgm:pt modelId="{03D4CFCE-B05F-4707-A003-8D56825FD0B5}" type="pres">
      <dgm:prSet presAssocID="{7619A528-FFCC-4D49-87FB-FC4EB98953B4}" presName="bgRect" presStyleLbl="bgShp" presStyleIdx="3" presStyleCnt="5"/>
      <dgm:spPr/>
    </dgm:pt>
    <dgm:pt modelId="{8788919B-2F44-4554-9F94-93C1E66B46FE}" type="pres">
      <dgm:prSet presAssocID="{7619A528-FFCC-4D49-87FB-FC4EB98953B4}"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hoolhouse"/>
        </a:ext>
      </dgm:extLst>
    </dgm:pt>
    <dgm:pt modelId="{0D616728-119D-4C81-8524-D689C1BCA97A}" type="pres">
      <dgm:prSet presAssocID="{7619A528-FFCC-4D49-87FB-FC4EB98953B4}" presName="spaceRect" presStyleCnt="0"/>
      <dgm:spPr/>
    </dgm:pt>
    <dgm:pt modelId="{BD517CAF-8134-4714-9F4D-7BF20CFD5B42}" type="pres">
      <dgm:prSet presAssocID="{7619A528-FFCC-4D49-87FB-FC4EB98953B4}" presName="parTx" presStyleLbl="revTx" presStyleIdx="3" presStyleCnt="5">
        <dgm:presLayoutVars>
          <dgm:chMax val="0"/>
          <dgm:chPref val="0"/>
        </dgm:presLayoutVars>
      </dgm:prSet>
      <dgm:spPr/>
    </dgm:pt>
    <dgm:pt modelId="{7E1935EA-1E47-4DC5-B6BD-A7D4321D2E28}" type="pres">
      <dgm:prSet presAssocID="{75E086F0-093C-416E-8377-B21E9FAA095B}" presName="sibTrans" presStyleCnt="0"/>
      <dgm:spPr/>
    </dgm:pt>
    <dgm:pt modelId="{641E5EA9-2517-40ED-8296-E6F9339DB300}" type="pres">
      <dgm:prSet presAssocID="{9794EBAD-85E2-4124-8C6E-0B9386D47C49}" presName="compNode" presStyleCnt="0"/>
      <dgm:spPr/>
    </dgm:pt>
    <dgm:pt modelId="{8BCC4210-97A6-40D9-9D45-8158D58E1920}" type="pres">
      <dgm:prSet presAssocID="{9794EBAD-85E2-4124-8C6E-0B9386D47C49}" presName="bgRect" presStyleLbl="bgShp" presStyleIdx="4" presStyleCnt="5"/>
      <dgm:spPr/>
    </dgm:pt>
    <dgm:pt modelId="{1B9D338C-9367-4BA8-9644-777C9BE103D8}" type="pres">
      <dgm:prSet presAssocID="{9794EBAD-85E2-4124-8C6E-0B9386D47C49}"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Classroom"/>
        </a:ext>
      </dgm:extLst>
    </dgm:pt>
    <dgm:pt modelId="{5C86027C-9AA4-4EFE-BB9B-002D3CBF75A7}" type="pres">
      <dgm:prSet presAssocID="{9794EBAD-85E2-4124-8C6E-0B9386D47C49}" presName="spaceRect" presStyleCnt="0"/>
      <dgm:spPr/>
    </dgm:pt>
    <dgm:pt modelId="{22C5CCB5-5453-4108-A1D8-66258EAA087E}" type="pres">
      <dgm:prSet presAssocID="{9794EBAD-85E2-4124-8C6E-0B9386D47C49}" presName="parTx" presStyleLbl="revTx" presStyleIdx="4" presStyleCnt="5">
        <dgm:presLayoutVars>
          <dgm:chMax val="0"/>
          <dgm:chPref val="0"/>
        </dgm:presLayoutVars>
      </dgm:prSet>
      <dgm:spPr/>
    </dgm:pt>
  </dgm:ptLst>
  <dgm:cxnLst>
    <dgm:cxn modelId="{15349D05-96CA-4969-AB28-A75132EF90E6}" type="presOf" srcId="{6474EA0E-E2B6-4883-9D73-DCCE8A1BCE46}" destId="{304C55BC-9C15-48DE-B0E6-92C7B61196E7}" srcOrd="0" destOrd="0" presId="urn:microsoft.com/office/officeart/2018/2/layout/IconVerticalSolidList"/>
    <dgm:cxn modelId="{72360E06-3B09-4837-A67C-C28CC8DF1499}" srcId="{EC9973C0-B4D0-4792-AECB-ED23503F7EA6}" destId="{6474EA0E-E2B6-4883-9D73-DCCE8A1BCE46}" srcOrd="0" destOrd="0" parTransId="{7F82ACBA-9D08-4267-B609-791E3846A5EF}" sibTransId="{6D596434-0DC0-4AFD-84ED-D26626CC1738}"/>
    <dgm:cxn modelId="{EE2C7C32-905A-46DE-B5D5-7394A52B37AF}" type="presOf" srcId="{EC9973C0-B4D0-4792-AECB-ED23503F7EA6}" destId="{3129D411-A8BB-438E-8ADC-078FA4B4B7F3}" srcOrd="0" destOrd="0" presId="urn:microsoft.com/office/officeart/2018/2/layout/IconVerticalSolidList"/>
    <dgm:cxn modelId="{A5A01C5B-39DB-4DAE-B82A-B2BABB44149D}" type="presOf" srcId="{7619A528-FFCC-4D49-87FB-FC4EB98953B4}" destId="{BD517CAF-8134-4714-9F4D-7BF20CFD5B42}" srcOrd="0" destOrd="0" presId="urn:microsoft.com/office/officeart/2018/2/layout/IconVerticalSolidList"/>
    <dgm:cxn modelId="{E083774A-2CB0-4822-B9F3-A87852D0A6B8}" srcId="{EC9973C0-B4D0-4792-AECB-ED23503F7EA6}" destId="{9794EBAD-85E2-4124-8C6E-0B9386D47C49}" srcOrd="4" destOrd="0" parTransId="{401AF7BA-9B53-4C40-B2C2-9B551F379217}" sibTransId="{FBD168F4-51E6-4D39-B1A5-A6E0105313F4}"/>
    <dgm:cxn modelId="{D94B884D-A7F0-4D1F-BB56-11F68DF68899}" type="presOf" srcId="{9794EBAD-85E2-4124-8C6E-0B9386D47C49}" destId="{22C5CCB5-5453-4108-A1D8-66258EAA087E}" srcOrd="0" destOrd="0" presId="urn:microsoft.com/office/officeart/2018/2/layout/IconVerticalSolidList"/>
    <dgm:cxn modelId="{8EF17770-5B76-4313-9285-D28B1483ACA5}" srcId="{EC9973C0-B4D0-4792-AECB-ED23503F7EA6}" destId="{06C1440E-7802-4030-9F2B-87C4F3BFA845}" srcOrd="2" destOrd="0" parTransId="{475503D2-57FD-460F-8A34-333DA81DF2E8}" sibTransId="{9331781F-1E5D-4ECB-900D-A96307B9A2E5}"/>
    <dgm:cxn modelId="{83B558A7-57F1-44CA-A48A-D35BDB1F9849}" type="presOf" srcId="{06C1440E-7802-4030-9F2B-87C4F3BFA845}" destId="{D1901F79-6821-43E7-9517-FC82D56452B3}" srcOrd="0" destOrd="0" presId="urn:microsoft.com/office/officeart/2018/2/layout/IconVerticalSolidList"/>
    <dgm:cxn modelId="{4EFE49E6-2AE7-407F-985B-4BF09A722945}" type="presOf" srcId="{AD7ED148-40F5-4697-A090-85F1B5BE22DA}" destId="{4BF60843-9648-4FDD-A2F2-62F7B358B1E5}" srcOrd="0" destOrd="0" presId="urn:microsoft.com/office/officeart/2018/2/layout/IconVerticalSolidList"/>
    <dgm:cxn modelId="{DAF82DE8-C1F8-4427-B194-6FFE8F12292F}" srcId="{EC9973C0-B4D0-4792-AECB-ED23503F7EA6}" destId="{7619A528-FFCC-4D49-87FB-FC4EB98953B4}" srcOrd="3" destOrd="0" parTransId="{783545E8-E07E-4C71-BA89-6EE31DDD8D23}" sibTransId="{75E086F0-093C-416E-8377-B21E9FAA095B}"/>
    <dgm:cxn modelId="{5B52CBF6-88D1-4493-B747-4F58F3F62E04}" srcId="{EC9973C0-B4D0-4792-AECB-ED23503F7EA6}" destId="{AD7ED148-40F5-4697-A090-85F1B5BE22DA}" srcOrd="1" destOrd="0" parTransId="{82FDAEDF-B59A-4D22-AE12-F44C14B1386D}" sibTransId="{34B4E1C7-266F-4A43-9386-E280C95F7FDF}"/>
    <dgm:cxn modelId="{51B16CAD-4A72-4E41-ACC2-03C7448F999A}" type="presParOf" srcId="{3129D411-A8BB-438E-8ADC-078FA4B4B7F3}" destId="{85CF7F2D-BC38-468C-9061-82286A78186E}" srcOrd="0" destOrd="0" presId="urn:microsoft.com/office/officeart/2018/2/layout/IconVerticalSolidList"/>
    <dgm:cxn modelId="{4E649D2A-914A-45B2-8D72-78638ACD9106}" type="presParOf" srcId="{85CF7F2D-BC38-468C-9061-82286A78186E}" destId="{B3292B39-4765-4CCB-83D4-1F8214764AE3}" srcOrd="0" destOrd="0" presId="urn:microsoft.com/office/officeart/2018/2/layout/IconVerticalSolidList"/>
    <dgm:cxn modelId="{9CFCA170-2792-4B99-8B35-15E5BE3B5213}" type="presParOf" srcId="{85CF7F2D-BC38-468C-9061-82286A78186E}" destId="{1D59DE72-3F10-4AE7-8603-CD433F8F6270}" srcOrd="1" destOrd="0" presId="urn:microsoft.com/office/officeart/2018/2/layout/IconVerticalSolidList"/>
    <dgm:cxn modelId="{1FA610C0-90F7-4E27-B317-A7479CEFFFC9}" type="presParOf" srcId="{85CF7F2D-BC38-468C-9061-82286A78186E}" destId="{C2B83112-EAEA-417A-8E99-4B7459013749}" srcOrd="2" destOrd="0" presId="urn:microsoft.com/office/officeart/2018/2/layout/IconVerticalSolidList"/>
    <dgm:cxn modelId="{8AD2128E-AB33-4391-8BBC-E4FA1C54AB24}" type="presParOf" srcId="{85CF7F2D-BC38-468C-9061-82286A78186E}" destId="{304C55BC-9C15-48DE-B0E6-92C7B61196E7}" srcOrd="3" destOrd="0" presId="urn:microsoft.com/office/officeart/2018/2/layout/IconVerticalSolidList"/>
    <dgm:cxn modelId="{72E9465B-9F6F-4179-8FFD-970A07DB50EF}" type="presParOf" srcId="{3129D411-A8BB-438E-8ADC-078FA4B4B7F3}" destId="{D97ED769-A5DE-4BB7-A1A0-3B70D7A88E4D}" srcOrd="1" destOrd="0" presId="urn:microsoft.com/office/officeart/2018/2/layout/IconVerticalSolidList"/>
    <dgm:cxn modelId="{3BB54FEA-B0E6-4335-834A-D96C6E9C9E35}" type="presParOf" srcId="{3129D411-A8BB-438E-8ADC-078FA4B4B7F3}" destId="{8C056C8B-EA29-4284-AA7D-DB0984BB5806}" srcOrd="2" destOrd="0" presId="urn:microsoft.com/office/officeart/2018/2/layout/IconVerticalSolidList"/>
    <dgm:cxn modelId="{51748F67-3C8C-40FB-8FD9-A2E6D5239AA6}" type="presParOf" srcId="{8C056C8B-EA29-4284-AA7D-DB0984BB5806}" destId="{0A6EC0EB-349F-4E63-AFAF-E2812D6D8CE4}" srcOrd="0" destOrd="0" presId="urn:microsoft.com/office/officeart/2018/2/layout/IconVerticalSolidList"/>
    <dgm:cxn modelId="{7491EA69-11C9-4641-9D67-94E36359242A}" type="presParOf" srcId="{8C056C8B-EA29-4284-AA7D-DB0984BB5806}" destId="{86C2A279-F231-4493-B20F-1E8F4E11B62F}" srcOrd="1" destOrd="0" presId="urn:microsoft.com/office/officeart/2018/2/layout/IconVerticalSolidList"/>
    <dgm:cxn modelId="{77A13FF2-9E6B-4593-A212-5216F42EAE50}" type="presParOf" srcId="{8C056C8B-EA29-4284-AA7D-DB0984BB5806}" destId="{E2B26A0B-EA43-4B44-952F-6C7F027EB4ED}" srcOrd="2" destOrd="0" presId="urn:microsoft.com/office/officeart/2018/2/layout/IconVerticalSolidList"/>
    <dgm:cxn modelId="{5CE264C0-E77D-4516-88A4-C478F199DEFD}" type="presParOf" srcId="{8C056C8B-EA29-4284-AA7D-DB0984BB5806}" destId="{4BF60843-9648-4FDD-A2F2-62F7B358B1E5}" srcOrd="3" destOrd="0" presId="urn:microsoft.com/office/officeart/2018/2/layout/IconVerticalSolidList"/>
    <dgm:cxn modelId="{FF853A20-8037-472F-8352-9E25DADC54AB}" type="presParOf" srcId="{3129D411-A8BB-438E-8ADC-078FA4B4B7F3}" destId="{24709354-052E-458B-AA0F-A863E958FE36}" srcOrd="3" destOrd="0" presId="urn:microsoft.com/office/officeart/2018/2/layout/IconVerticalSolidList"/>
    <dgm:cxn modelId="{E5B5B632-F749-4C77-ADE5-8CC2D863CB88}" type="presParOf" srcId="{3129D411-A8BB-438E-8ADC-078FA4B4B7F3}" destId="{B9671209-A628-49C2-A0D1-8775BF359552}" srcOrd="4" destOrd="0" presId="urn:microsoft.com/office/officeart/2018/2/layout/IconVerticalSolidList"/>
    <dgm:cxn modelId="{45AC62FF-59CA-4AC1-9FA2-AA20B23FD49B}" type="presParOf" srcId="{B9671209-A628-49C2-A0D1-8775BF359552}" destId="{A7AEEE81-E5DC-4A05-B5D2-077584D917B0}" srcOrd="0" destOrd="0" presId="urn:microsoft.com/office/officeart/2018/2/layout/IconVerticalSolidList"/>
    <dgm:cxn modelId="{E9098F8F-7C81-4EFB-9EBA-DC5692771C22}" type="presParOf" srcId="{B9671209-A628-49C2-A0D1-8775BF359552}" destId="{33DED5FB-6ECE-48D9-8F76-CCF41C98B9B4}" srcOrd="1" destOrd="0" presId="urn:microsoft.com/office/officeart/2018/2/layout/IconVerticalSolidList"/>
    <dgm:cxn modelId="{F33DE5CB-5017-4FA7-9468-350423FAD25F}" type="presParOf" srcId="{B9671209-A628-49C2-A0D1-8775BF359552}" destId="{CF4849BB-1C13-4906-934C-1443F4FF14B7}" srcOrd="2" destOrd="0" presId="urn:microsoft.com/office/officeart/2018/2/layout/IconVerticalSolidList"/>
    <dgm:cxn modelId="{C1DFA6F1-354C-467A-884F-12D13EDCD9B1}" type="presParOf" srcId="{B9671209-A628-49C2-A0D1-8775BF359552}" destId="{D1901F79-6821-43E7-9517-FC82D56452B3}" srcOrd="3" destOrd="0" presId="urn:microsoft.com/office/officeart/2018/2/layout/IconVerticalSolidList"/>
    <dgm:cxn modelId="{6CB771FD-9942-4391-9454-495E24D761A0}" type="presParOf" srcId="{3129D411-A8BB-438E-8ADC-078FA4B4B7F3}" destId="{C16DCDB6-5091-4611-8102-3B95E349DCE2}" srcOrd="5" destOrd="0" presId="urn:microsoft.com/office/officeart/2018/2/layout/IconVerticalSolidList"/>
    <dgm:cxn modelId="{93E468AC-7049-4ACC-B1E6-62400D95049D}" type="presParOf" srcId="{3129D411-A8BB-438E-8ADC-078FA4B4B7F3}" destId="{23713A11-C31D-416B-8423-BB8FC90BBED7}" srcOrd="6" destOrd="0" presId="urn:microsoft.com/office/officeart/2018/2/layout/IconVerticalSolidList"/>
    <dgm:cxn modelId="{5FE87C02-1D79-4405-997E-DF382619A04F}" type="presParOf" srcId="{23713A11-C31D-416B-8423-BB8FC90BBED7}" destId="{03D4CFCE-B05F-4707-A003-8D56825FD0B5}" srcOrd="0" destOrd="0" presId="urn:microsoft.com/office/officeart/2018/2/layout/IconVerticalSolidList"/>
    <dgm:cxn modelId="{AEB1F83E-0AA9-40D7-BC42-C8330BF4B482}" type="presParOf" srcId="{23713A11-C31D-416B-8423-BB8FC90BBED7}" destId="{8788919B-2F44-4554-9F94-93C1E66B46FE}" srcOrd="1" destOrd="0" presId="urn:microsoft.com/office/officeart/2018/2/layout/IconVerticalSolidList"/>
    <dgm:cxn modelId="{D3DAE422-FA2B-491D-B615-658D2155F481}" type="presParOf" srcId="{23713A11-C31D-416B-8423-BB8FC90BBED7}" destId="{0D616728-119D-4C81-8524-D689C1BCA97A}" srcOrd="2" destOrd="0" presId="urn:microsoft.com/office/officeart/2018/2/layout/IconVerticalSolidList"/>
    <dgm:cxn modelId="{0163A64B-B7A6-4684-856A-D8C33097134D}" type="presParOf" srcId="{23713A11-C31D-416B-8423-BB8FC90BBED7}" destId="{BD517CAF-8134-4714-9F4D-7BF20CFD5B42}" srcOrd="3" destOrd="0" presId="urn:microsoft.com/office/officeart/2018/2/layout/IconVerticalSolidList"/>
    <dgm:cxn modelId="{463BC1B5-60E0-420E-91EF-F1C292E69F61}" type="presParOf" srcId="{3129D411-A8BB-438E-8ADC-078FA4B4B7F3}" destId="{7E1935EA-1E47-4DC5-B6BD-A7D4321D2E28}" srcOrd="7" destOrd="0" presId="urn:microsoft.com/office/officeart/2018/2/layout/IconVerticalSolidList"/>
    <dgm:cxn modelId="{EF5CCDD6-C209-4068-8A75-BCB8F3C9FB95}" type="presParOf" srcId="{3129D411-A8BB-438E-8ADC-078FA4B4B7F3}" destId="{641E5EA9-2517-40ED-8296-E6F9339DB300}" srcOrd="8" destOrd="0" presId="urn:microsoft.com/office/officeart/2018/2/layout/IconVerticalSolidList"/>
    <dgm:cxn modelId="{F686DBE5-4BF1-4B2B-B168-F8635883BD40}" type="presParOf" srcId="{641E5EA9-2517-40ED-8296-E6F9339DB300}" destId="{8BCC4210-97A6-40D9-9D45-8158D58E1920}" srcOrd="0" destOrd="0" presId="urn:microsoft.com/office/officeart/2018/2/layout/IconVerticalSolidList"/>
    <dgm:cxn modelId="{56CA40BF-5D37-41DB-9CA6-9674EE16F668}" type="presParOf" srcId="{641E5EA9-2517-40ED-8296-E6F9339DB300}" destId="{1B9D338C-9367-4BA8-9644-777C9BE103D8}" srcOrd="1" destOrd="0" presId="urn:microsoft.com/office/officeart/2018/2/layout/IconVerticalSolidList"/>
    <dgm:cxn modelId="{7F274CD8-C650-49A2-B4E0-6A3604DA041E}" type="presParOf" srcId="{641E5EA9-2517-40ED-8296-E6F9339DB300}" destId="{5C86027C-9AA4-4EFE-BB9B-002D3CBF75A7}" srcOrd="2" destOrd="0" presId="urn:microsoft.com/office/officeart/2018/2/layout/IconVerticalSolidList"/>
    <dgm:cxn modelId="{7DD0530F-FE4A-4309-B49F-60819D3BE698}" type="presParOf" srcId="{641E5EA9-2517-40ED-8296-E6F9339DB300}" destId="{22C5CCB5-5453-4108-A1D8-66258EAA087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ACB2AC4-5F21-43C2-ACB0-04835907775B}"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IN"/>
        </a:p>
      </dgm:t>
    </dgm:pt>
    <dgm:pt modelId="{800BDD14-4F9F-470E-BC3A-9CC0B68A9FF9}">
      <dgm:prSet phldrT="[Text]" custT="1"/>
      <dgm:spPr/>
      <dgm:t>
        <a:bodyPr/>
        <a:lstStyle/>
        <a:p>
          <a:r>
            <a:rPr lang="en-GB" sz="2000" dirty="0">
              <a:latin typeface="Arial" pitchFamily="34" charset="0"/>
              <a:cs typeface="Arial" pitchFamily="34" charset="0"/>
            </a:rPr>
            <a:t>A fragmented university IT architecture is challenging </a:t>
          </a:r>
          <a:endParaRPr lang="en-IN" sz="2000" dirty="0">
            <a:latin typeface="Arial" pitchFamily="34" charset="0"/>
            <a:cs typeface="Arial" pitchFamily="34" charset="0"/>
          </a:endParaRPr>
        </a:p>
      </dgm:t>
    </dgm:pt>
    <dgm:pt modelId="{9C0E20B1-9A92-40E0-9D05-9F145840BBDA}" type="parTrans" cxnId="{31849E1B-8C9D-4A19-BB84-A178C1F0825F}">
      <dgm:prSet/>
      <dgm:spPr/>
      <dgm:t>
        <a:bodyPr/>
        <a:lstStyle/>
        <a:p>
          <a:endParaRPr lang="en-IN"/>
        </a:p>
      </dgm:t>
    </dgm:pt>
    <dgm:pt modelId="{32B999FF-B6C9-464E-B6AD-E8F1A2194696}" type="sibTrans" cxnId="{31849E1B-8C9D-4A19-BB84-A178C1F0825F}">
      <dgm:prSet/>
      <dgm:spPr/>
      <dgm:t>
        <a:bodyPr/>
        <a:lstStyle/>
        <a:p>
          <a:endParaRPr lang="en-IN"/>
        </a:p>
      </dgm:t>
    </dgm:pt>
    <dgm:pt modelId="{DCE7F337-19CA-4771-B945-0C5D981D7AFC}">
      <dgm:prSet custT="1"/>
      <dgm:spPr/>
      <dgm:t>
        <a:bodyPr/>
        <a:lstStyle/>
        <a:p>
          <a:r>
            <a:rPr lang="en-GB" sz="2000" dirty="0">
              <a:latin typeface="Arial" pitchFamily="34" charset="0"/>
              <a:cs typeface="Arial" pitchFamily="34" charset="0"/>
            </a:rPr>
            <a:t>It can delay integration in student union platforms</a:t>
          </a:r>
          <a:endParaRPr lang="en-IN" sz="2000" dirty="0">
            <a:latin typeface="Arial" pitchFamily="34" charset="0"/>
            <a:cs typeface="Arial" pitchFamily="34" charset="0"/>
          </a:endParaRPr>
        </a:p>
      </dgm:t>
    </dgm:pt>
    <dgm:pt modelId="{74EB9EFB-023D-42FF-82BD-A0346835E0B5}" type="parTrans" cxnId="{4B1D34A0-A447-4E9E-913F-2A1C48A683ED}">
      <dgm:prSet/>
      <dgm:spPr/>
      <dgm:t>
        <a:bodyPr/>
        <a:lstStyle/>
        <a:p>
          <a:endParaRPr lang="en-IN"/>
        </a:p>
      </dgm:t>
    </dgm:pt>
    <dgm:pt modelId="{99CD5755-E44C-4FF6-AE82-F665C527C2E3}" type="sibTrans" cxnId="{4B1D34A0-A447-4E9E-913F-2A1C48A683ED}">
      <dgm:prSet/>
      <dgm:spPr/>
      <dgm:t>
        <a:bodyPr/>
        <a:lstStyle/>
        <a:p>
          <a:endParaRPr lang="en-IN"/>
        </a:p>
      </dgm:t>
    </dgm:pt>
    <dgm:pt modelId="{CA85C425-39EB-4868-A636-1E65556688E6}">
      <dgm:prSet custT="1"/>
      <dgm:spPr/>
      <dgm:t>
        <a:bodyPr/>
        <a:lstStyle/>
        <a:p>
          <a:r>
            <a:rPr lang="en-GB" sz="2000" dirty="0">
              <a:latin typeface="Arial" pitchFamily="34" charset="0"/>
              <a:cs typeface="Arial" pitchFamily="34" charset="0"/>
            </a:rPr>
            <a:t>A lack of training for specialised on-campus staff can create an immediate risk</a:t>
          </a:r>
          <a:endParaRPr lang="en-IN" sz="2000" dirty="0">
            <a:latin typeface="Arial" pitchFamily="34" charset="0"/>
            <a:cs typeface="Arial" pitchFamily="34" charset="0"/>
          </a:endParaRPr>
        </a:p>
      </dgm:t>
    </dgm:pt>
    <dgm:pt modelId="{3C46AB15-8E78-4E0C-BE3C-2B3CBB0E4852}" type="parTrans" cxnId="{D3EFE9E8-FC17-4AD4-9B01-75177F4047E6}">
      <dgm:prSet/>
      <dgm:spPr/>
      <dgm:t>
        <a:bodyPr/>
        <a:lstStyle/>
        <a:p>
          <a:endParaRPr lang="en-IN"/>
        </a:p>
      </dgm:t>
    </dgm:pt>
    <dgm:pt modelId="{39B81506-77EE-4FFD-A0C9-23E267F96B62}" type="sibTrans" cxnId="{D3EFE9E8-FC17-4AD4-9B01-75177F4047E6}">
      <dgm:prSet/>
      <dgm:spPr/>
      <dgm:t>
        <a:bodyPr/>
        <a:lstStyle/>
        <a:p>
          <a:endParaRPr lang="en-IN"/>
        </a:p>
      </dgm:t>
    </dgm:pt>
    <dgm:pt modelId="{C859F001-066E-40E6-8567-EF4B96C9D413}">
      <dgm:prSet custT="1"/>
      <dgm:spPr/>
      <dgm:t>
        <a:bodyPr/>
        <a:lstStyle/>
        <a:p>
          <a:r>
            <a:rPr lang="en-GB" sz="2000" dirty="0">
              <a:latin typeface="Arial" pitchFamily="34" charset="0"/>
              <a:cs typeface="Arial" pitchFamily="34" charset="0"/>
            </a:rPr>
            <a:t>Overwhelmed well-being teams can also lack particular expertise and clinical capacity to manage gambling addiction</a:t>
          </a:r>
          <a:endParaRPr lang="en-IN" sz="2000" dirty="0">
            <a:latin typeface="Arial" pitchFamily="34" charset="0"/>
            <a:cs typeface="Arial" pitchFamily="34" charset="0"/>
          </a:endParaRPr>
        </a:p>
      </dgm:t>
    </dgm:pt>
    <dgm:pt modelId="{7FB6AB13-1CA1-4056-93D8-2F8AB62C3EAC}" type="parTrans" cxnId="{60C40913-0A6D-4F06-A1D3-1EA369E33562}">
      <dgm:prSet/>
      <dgm:spPr/>
      <dgm:t>
        <a:bodyPr/>
        <a:lstStyle/>
        <a:p>
          <a:endParaRPr lang="en-IN"/>
        </a:p>
      </dgm:t>
    </dgm:pt>
    <dgm:pt modelId="{6487760B-4AB9-4AEF-8DC6-F3231447EFA2}" type="sibTrans" cxnId="{60C40913-0A6D-4F06-A1D3-1EA369E33562}">
      <dgm:prSet/>
      <dgm:spPr/>
      <dgm:t>
        <a:bodyPr/>
        <a:lstStyle/>
        <a:p>
          <a:endParaRPr lang="en-IN"/>
        </a:p>
      </dgm:t>
    </dgm:pt>
    <dgm:pt modelId="{643D46B6-8FCC-4DE2-BDA7-3997805BA656}" type="pres">
      <dgm:prSet presAssocID="{7ACB2AC4-5F21-43C2-ACB0-04835907775B}" presName="linear" presStyleCnt="0">
        <dgm:presLayoutVars>
          <dgm:dir/>
          <dgm:animLvl val="lvl"/>
          <dgm:resizeHandles val="exact"/>
        </dgm:presLayoutVars>
      </dgm:prSet>
      <dgm:spPr/>
    </dgm:pt>
    <dgm:pt modelId="{C4EED143-A223-437D-BC6D-7F7DDFE72B38}" type="pres">
      <dgm:prSet presAssocID="{800BDD14-4F9F-470E-BC3A-9CC0B68A9FF9}" presName="parentLin" presStyleCnt="0"/>
      <dgm:spPr/>
    </dgm:pt>
    <dgm:pt modelId="{0F81B9F6-C180-494B-9A42-536A2464D8BB}" type="pres">
      <dgm:prSet presAssocID="{800BDD14-4F9F-470E-BC3A-9CC0B68A9FF9}" presName="parentLeftMargin" presStyleLbl="node1" presStyleIdx="0" presStyleCnt="4"/>
      <dgm:spPr/>
    </dgm:pt>
    <dgm:pt modelId="{B6232AAD-BB9C-40F3-84AB-A3A685F46B1D}" type="pres">
      <dgm:prSet presAssocID="{800BDD14-4F9F-470E-BC3A-9CC0B68A9FF9}" presName="parentText" presStyleLbl="node1" presStyleIdx="0" presStyleCnt="4">
        <dgm:presLayoutVars>
          <dgm:chMax val="0"/>
          <dgm:bulletEnabled val="1"/>
        </dgm:presLayoutVars>
      </dgm:prSet>
      <dgm:spPr/>
    </dgm:pt>
    <dgm:pt modelId="{A29F6CE7-1A4B-4EFD-9CA3-F72FE08949A3}" type="pres">
      <dgm:prSet presAssocID="{800BDD14-4F9F-470E-BC3A-9CC0B68A9FF9}" presName="negativeSpace" presStyleCnt="0"/>
      <dgm:spPr/>
    </dgm:pt>
    <dgm:pt modelId="{598AAD91-8D3B-499B-84EA-FA116C8364AB}" type="pres">
      <dgm:prSet presAssocID="{800BDD14-4F9F-470E-BC3A-9CC0B68A9FF9}" presName="childText" presStyleLbl="conFgAcc1" presStyleIdx="0" presStyleCnt="4">
        <dgm:presLayoutVars>
          <dgm:bulletEnabled val="1"/>
        </dgm:presLayoutVars>
      </dgm:prSet>
      <dgm:spPr/>
    </dgm:pt>
    <dgm:pt modelId="{B7AAB2A1-07BB-4400-95E9-3676C6502E5A}" type="pres">
      <dgm:prSet presAssocID="{32B999FF-B6C9-464E-B6AD-E8F1A2194696}" presName="spaceBetweenRectangles" presStyleCnt="0"/>
      <dgm:spPr/>
    </dgm:pt>
    <dgm:pt modelId="{12E55BBA-A618-4D9E-AA5C-18C1B53803FC}" type="pres">
      <dgm:prSet presAssocID="{DCE7F337-19CA-4771-B945-0C5D981D7AFC}" presName="parentLin" presStyleCnt="0"/>
      <dgm:spPr/>
    </dgm:pt>
    <dgm:pt modelId="{3B84A42A-117D-45F0-A666-B2B3BD7203B6}" type="pres">
      <dgm:prSet presAssocID="{DCE7F337-19CA-4771-B945-0C5D981D7AFC}" presName="parentLeftMargin" presStyleLbl="node1" presStyleIdx="0" presStyleCnt="4"/>
      <dgm:spPr/>
    </dgm:pt>
    <dgm:pt modelId="{0A8E0066-6692-4CC6-BA6F-5BAB9E90F0C1}" type="pres">
      <dgm:prSet presAssocID="{DCE7F337-19CA-4771-B945-0C5D981D7AFC}" presName="parentText" presStyleLbl="node1" presStyleIdx="1" presStyleCnt="4">
        <dgm:presLayoutVars>
          <dgm:chMax val="0"/>
          <dgm:bulletEnabled val="1"/>
        </dgm:presLayoutVars>
      </dgm:prSet>
      <dgm:spPr/>
    </dgm:pt>
    <dgm:pt modelId="{12339CE7-1846-42AE-97E4-A22192DFF7A7}" type="pres">
      <dgm:prSet presAssocID="{DCE7F337-19CA-4771-B945-0C5D981D7AFC}" presName="negativeSpace" presStyleCnt="0"/>
      <dgm:spPr/>
    </dgm:pt>
    <dgm:pt modelId="{B2F776D1-E7F2-4F76-B1C2-80FEF613B636}" type="pres">
      <dgm:prSet presAssocID="{DCE7F337-19CA-4771-B945-0C5D981D7AFC}" presName="childText" presStyleLbl="conFgAcc1" presStyleIdx="1" presStyleCnt="4">
        <dgm:presLayoutVars>
          <dgm:bulletEnabled val="1"/>
        </dgm:presLayoutVars>
      </dgm:prSet>
      <dgm:spPr/>
    </dgm:pt>
    <dgm:pt modelId="{1F1575BC-A3C9-4D0E-8058-F1AC4FC390FC}" type="pres">
      <dgm:prSet presAssocID="{99CD5755-E44C-4FF6-AE82-F665C527C2E3}" presName="spaceBetweenRectangles" presStyleCnt="0"/>
      <dgm:spPr/>
    </dgm:pt>
    <dgm:pt modelId="{76678CDA-F313-4DA5-85BF-EC1E4E3563FA}" type="pres">
      <dgm:prSet presAssocID="{CA85C425-39EB-4868-A636-1E65556688E6}" presName="parentLin" presStyleCnt="0"/>
      <dgm:spPr/>
    </dgm:pt>
    <dgm:pt modelId="{09310158-B041-4243-BC69-3A318305A23F}" type="pres">
      <dgm:prSet presAssocID="{CA85C425-39EB-4868-A636-1E65556688E6}" presName="parentLeftMargin" presStyleLbl="node1" presStyleIdx="1" presStyleCnt="4"/>
      <dgm:spPr/>
    </dgm:pt>
    <dgm:pt modelId="{795BE7B8-4295-4AD2-A85D-FC7B8249E4CF}" type="pres">
      <dgm:prSet presAssocID="{CA85C425-39EB-4868-A636-1E65556688E6}" presName="parentText" presStyleLbl="node1" presStyleIdx="2" presStyleCnt="4">
        <dgm:presLayoutVars>
          <dgm:chMax val="0"/>
          <dgm:bulletEnabled val="1"/>
        </dgm:presLayoutVars>
      </dgm:prSet>
      <dgm:spPr/>
    </dgm:pt>
    <dgm:pt modelId="{FFB98EA1-CF5D-4F01-B508-A9D0D1DFC8E8}" type="pres">
      <dgm:prSet presAssocID="{CA85C425-39EB-4868-A636-1E65556688E6}" presName="negativeSpace" presStyleCnt="0"/>
      <dgm:spPr/>
    </dgm:pt>
    <dgm:pt modelId="{212AF8ED-F2E8-42E3-9E19-678863F3580A}" type="pres">
      <dgm:prSet presAssocID="{CA85C425-39EB-4868-A636-1E65556688E6}" presName="childText" presStyleLbl="conFgAcc1" presStyleIdx="2" presStyleCnt="4">
        <dgm:presLayoutVars>
          <dgm:bulletEnabled val="1"/>
        </dgm:presLayoutVars>
      </dgm:prSet>
      <dgm:spPr/>
    </dgm:pt>
    <dgm:pt modelId="{F9202E09-A166-474E-9C96-9739024FAE54}" type="pres">
      <dgm:prSet presAssocID="{39B81506-77EE-4FFD-A0C9-23E267F96B62}" presName="spaceBetweenRectangles" presStyleCnt="0"/>
      <dgm:spPr/>
    </dgm:pt>
    <dgm:pt modelId="{98871034-707D-4E5D-93CB-F78BB02B7358}" type="pres">
      <dgm:prSet presAssocID="{C859F001-066E-40E6-8567-EF4B96C9D413}" presName="parentLin" presStyleCnt="0"/>
      <dgm:spPr/>
    </dgm:pt>
    <dgm:pt modelId="{477E2954-B10D-429E-A7FC-3896CC4E88A2}" type="pres">
      <dgm:prSet presAssocID="{C859F001-066E-40E6-8567-EF4B96C9D413}" presName="parentLeftMargin" presStyleLbl="node1" presStyleIdx="2" presStyleCnt="4"/>
      <dgm:spPr/>
    </dgm:pt>
    <dgm:pt modelId="{B7CE4261-FB29-47AD-827D-A75F233272AB}" type="pres">
      <dgm:prSet presAssocID="{C859F001-066E-40E6-8567-EF4B96C9D413}" presName="parentText" presStyleLbl="node1" presStyleIdx="3" presStyleCnt="4">
        <dgm:presLayoutVars>
          <dgm:chMax val="0"/>
          <dgm:bulletEnabled val="1"/>
        </dgm:presLayoutVars>
      </dgm:prSet>
      <dgm:spPr/>
    </dgm:pt>
    <dgm:pt modelId="{0CFBF2DA-E3DC-4B3D-9AC4-BD4AF86CC725}" type="pres">
      <dgm:prSet presAssocID="{C859F001-066E-40E6-8567-EF4B96C9D413}" presName="negativeSpace" presStyleCnt="0"/>
      <dgm:spPr/>
    </dgm:pt>
    <dgm:pt modelId="{FF334508-F228-44CD-B410-93E7A4109A50}" type="pres">
      <dgm:prSet presAssocID="{C859F001-066E-40E6-8567-EF4B96C9D413}" presName="childText" presStyleLbl="conFgAcc1" presStyleIdx="3" presStyleCnt="4">
        <dgm:presLayoutVars>
          <dgm:bulletEnabled val="1"/>
        </dgm:presLayoutVars>
      </dgm:prSet>
      <dgm:spPr/>
    </dgm:pt>
  </dgm:ptLst>
  <dgm:cxnLst>
    <dgm:cxn modelId="{60C40913-0A6D-4F06-A1D3-1EA369E33562}" srcId="{7ACB2AC4-5F21-43C2-ACB0-04835907775B}" destId="{C859F001-066E-40E6-8567-EF4B96C9D413}" srcOrd="3" destOrd="0" parTransId="{7FB6AB13-1CA1-4056-93D8-2F8AB62C3EAC}" sibTransId="{6487760B-4AB9-4AEF-8DC6-F3231447EFA2}"/>
    <dgm:cxn modelId="{C61F3F13-368C-4640-A8A3-4932B17812B5}" type="presOf" srcId="{DCE7F337-19CA-4771-B945-0C5D981D7AFC}" destId="{3B84A42A-117D-45F0-A666-B2B3BD7203B6}" srcOrd="0" destOrd="0" presId="urn:microsoft.com/office/officeart/2005/8/layout/list1"/>
    <dgm:cxn modelId="{31849E1B-8C9D-4A19-BB84-A178C1F0825F}" srcId="{7ACB2AC4-5F21-43C2-ACB0-04835907775B}" destId="{800BDD14-4F9F-470E-BC3A-9CC0B68A9FF9}" srcOrd="0" destOrd="0" parTransId="{9C0E20B1-9A92-40E0-9D05-9F145840BBDA}" sibTransId="{32B999FF-B6C9-464E-B6AD-E8F1A2194696}"/>
    <dgm:cxn modelId="{25120A22-258B-41A4-B292-74A7FBDB8A99}" type="presOf" srcId="{CA85C425-39EB-4868-A636-1E65556688E6}" destId="{795BE7B8-4295-4AD2-A85D-FC7B8249E4CF}" srcOrd="1" destOrd="0" presId="urn:microsoft.com/office/officeart/2005/8/layout/list1"/>
    <dgm:cxn modelId="{A401C639-2C17-4191-B7A4-8A2A15AA206C}" type="presOf" srcId="{800BDD14-4F9F-470E-BC3A-9CC0B68A9FF9}" destId="{0F81B9F6-C180-494B-9A42-536A2464D8BB}" srcOrd="0" destOrd="0" presId="urn:microsoft.com/office/officeart/2005/8/layout/list1"/>
    <dgm:cxn modelId="{A642AB89-0371-4152-B7FC-A765CE5CAAEC}" type="presOf" srcId="{C859F001-066E-40E6-8567-EF4B96C9D413}" destId="{477E2954-B10D-429E-A7FC-3896CC4E88A2}" srcOrd="0" destOrd="0" presId="urn:microsoft.com/office/officeart/2005/8/layout/list1"/>
    <dgm:cxn modelId="{4B1D34A0-A447-4E9E-913F-2A1C48A683ED}" srcId="{7ACB2AC4-5F21-43C2-ACB0-04835907775B}" destId="{DCE7F337-19CA-4771-B945-0C5D981D7AFC}" srcOrd="1" destOrd="0" parTransId="{74EB9EFB-023D-42FF-82BD-A0346835E0B5}" sibTransId="{99CD5755-E44C-4FF6-AE82-F665C527C2E3}"/>
    <dgm:cxn modelId="{A1C840A7-7002-48EE-B46B-367C48E344D1}" type="presOf" srcId="{7ACB2AC4-5F21-43C2-ACB0-04835907775B}" destId="{643D46B6-8FCC-4DE2-BDA7-3997805BA656}" srcOrd="0" destOrd="0" presId="urn:microsoft.com/office/officeart/2005/8/layout/list1"/>
    <dgm:cxn modelId="{3914C6AB-FACA-4C55-8214-E8738404C643}" type="presOf" srcId="{CA85C425-39EB-4868-A636-1E65556688E6}" destId="{09310158-B041-4243-BC69-3A318305A23F}" srcOrd="0" destOrd="0" presId="urn:microsoft.com/office/officeart/2005/8/layout/list1"/>
    <dgm:cxn modelId="{067436CA-F23B-4C7A-8880-38788C935F97}" type="presOf" srcId="{800BDD14-4F9F-470E-BC3A-9CC0B68A9FF9}" destId="{B6232AAD-BB9C-40F3-84AB-A3A685F46B1D}" srcOrd="1" destOrd="0" presId="urn:microsoft.com/office/officeart/2005/8/layout/list1"/>
    <dgm:cxn modelId="{4EEF0AD3-B78A-4687-9E7D-7A64BD8CC551}" type="presOf" srcId="{DCE7F337-19CA-4771-B945-0C5D981D7AFC}" destId="{0A8E0066-6692-4CC6-BA6F-5BAB9E90F0C1}" srcOrd="1" destOrd="0" presId="urn:microsoft.com/office/officeart/2005/8/layout/list1"/>
    <dgm:cxn modelId="{13549AD9-6E78-424C-A0B7-E6EAEC4266E7}" type="presOf" srcId="{C859F001-066E-40E6-8567-EF4B96C9D413}" destId="{B7CE4261-FB29-47AD-827D-A75F233272AB}" srcOrd="1" destOrd="0" presId="urn:microsoft.com/office/officeart/2005/8/layout/list1"/>
    <dgm:cxn modelId="{D3EFE9E8-FC17-4AD4-9B01-75177F4047E6}" srcId="{7ACB2AC4-5F21-43C2-ACB0-04835907775B}" destId="{CA85C425-39EB-4868-A636-1E65556688E6}" srcOrd="2" destOrd="0" parTransId="{3C46AB15-8E78-4E0C-BE3C-2B3CBB0E4852}" sibTransId="{39B81506-77EE-4FFD-A0C9-23E267F96B62}"/>
    <dgm:cxn modelId="{6801A14A-B529-41CF-8117-3F7668A7FC30}" type="presParOf" srcId="{643D46B6-8FCC-4DE2-BDA7-3997805BA656}" destId="{C4EED143-A223-437D-BC6D-7F7DDFE72B38}" srcOrd="0" destOrd="0" presId="urn:microsoft.com/office/officeart/2005/8/layout/list1"/>
    <dgm:cxn modelId="{44C55E0A-D549-44E1-A742-FCADF4AAD552}" type="presParOf" srcId="{C4EED143-A223-437D-BC6D-7F7DDFE72B38}" destId="{0F81B9F6-C180-494B-9A42-536A2464D8BB}" srcOrd="0" destOrd="0" presId="urn:microsoft.com/office/officeart/2005/8/layout/list1"/>
    <dgm:cxn modelId="{E7FC8816-5BF9-4F19-A2AA-1D3876081A11}" type="presParOf" srcId="{C4EED143-A223-437D-BC6D-7F7DDFE72B38}" destId="{B6232AAD-BB9C-40F3-84AB-A3A685F46B1D}" srcOrd="1" destOrd="0" presId="urn:microsoft.com/office/officeart/2005/8/layout/list1"/>
    <dgm:cxn modelId="{590726B7-42C1-48AB-9D5C-A51C031AF860}" type="presParOf" srcId="{643D46B6-8FCC-4DE2-BDA7-3997805BA656}" destId="{A29F6CE7-1A4B-4EFD-9CA3-F72FE08949A3}" srcOrd="1" destOrd="0" presId="urn:microsoft.com/office/officeart/2005/8/layout/list1"/>
    <dgm:cxn modelId="{45BBC92E-06D3-4A90-9010-5DB8B2CE3DDE}" type="presParOf" srcId="{643D46B6-8FCC-4DE2-BDA7-3997805BA656}" destId="{598AAD91-8D3B-499B-84EA-FA116C8364AB}" srcOrd="2" destOrd="0" presId="urn:microsoft.com/office/officeart/2005/8/layout/list1"/>
    <dgm:cxn modelId="{9214D841-93A4-48DC-9287-0B6C6E9C8051}" type="presParOf" srcId="{643D46B6-8FCC-4DE2-BDA7-3997805BA656}" destId="{B7AAB2A1-07BB-4400-95E9-3676C6502E5A}" srcOrd="3" destOrd="0" presId="urn:microsoft.com/office/officeart/2005/8/layout/list1"/>
    <dgm:cxn modelId="{17274A05-F7DC-4E4C-849E-83DEAEF3508E}" type="presParOf" srcId="{643D46B6-8FCC-4DE2-BDA7-3997805BA656}" destId="{12E55BBA-A618-4D9E-AA5C-18C1B53803FC}" srcOrd="4" destOrd="0" presId="urn:microsoft.com/office/officeart/2005/8/layout/list1"/>
    <dgm:cxn modelId="{D788106A-8D3B-47A3-A353-7B893D2AF775}" type="presParOf" srcId="{12E55BBA-A618-4D9E-AA5C-18C1B53803FC}" destId="{3B84A42A-117D-45F0-A666-B2B3BD7203B6}" srcOrd="0" destOrd="0" presId="urn:microsoft.com/office/officeart/2005/8/layout/list1"/>
    <dgm:cxn modelId="{E2E67AA4-B3DF-4B91-9D78-84C99FC0CD24}" type="presParOf" srcId="{12E55BBA-A618-4D9E-AA5C-18C1B53803FC}" destId="{0A8E0066-6692-4CC6-BA6F-5BAB9E90F0C1}" srcOrd="1" destOrd="0" presId="urn:microsoft.com/office/officeart/2005/8/layout/list1"/>
    <dgm:cxn modelId="{8BC5A6ED-07A0-40E2-A9D8-246DE08B8BD1}" type="presParOf" srcId="{643D46B6-8FCC-4DE2-BDA7-3997805BA656}" destId="{12339CE7-1846-42AE-97E4-A22192DFF7A7}" srcOrd="5" destOrd="0" presId="urn:microsoft.com/office/officeart/2005/8/layout/list1"/>
    <dgm:cxn modelId="{BE7E08CC-64B2-4D3E-BB6B-78986484C4BA}" type="presParOf" srcId="{643D46B6-8FCC-4DE2-BDA7-3997805BA656}" destId="{B2F776D1-E7F2-4F76-B1C2-80FEF613B636}" srcOrd="6" destOrd="0" presId="urn:microsoft.com/office/officeart/2005/8/layout/list1"/>
    <dgm:cxn modelId="{A27CFC40-EAE9-428A-9064-6035A2EABB87}" type="presParOf" srcId="{643D46B6-8FCC-4DE2-BDA7-3997805BA656}" destId="{1F1575BC-A3C9-4D0E-8058-F1AC4FC390FC}" srcOrd="7" destOrd="0" presId="urn:microsoft.com/office/officeart/2005/8/layout/list1"/>
    <dgm:cxn modelId="{2D121FEA-D523-4E37-AB81-D193937619E0}" type="presParOf" srcId="{643D46B6-8FCC-4DE2-BDA7-3997805BA656}" destId="{76678CDA-F313-4DA5-85BF-EC1E4E3563FA}" srcOrd="8" destOrd="0" presId="urn:microsoft.com/office/officeart/2005/8/layout/list1"/>
    <dgm:cxn modelId="{75DD37B2-05F4-4428-9DB9-01C261AB21AC}" type="presParOf" srcId="{76678CDA-F313-4DA5-85BF-EC1E4E3563FA}" destId="{09310158-B041-4243-BC69-3A318305A23F}" srcOrd="0" destOrd="0" presId="urn:microsoft.com/office/officeart/2005/8/layout/list1"/>
    <dgm:cxn modelId="{00480D60-E2C5-4875-84C1-9AEFD07338E8}" type="presParOf" srcId="{76678CDA-F313-4DA5-85BF-EC1E4E3563FA}" destId="{795BE7B8-4295-4AD2-A85D-FC7B8249E4CF}" srcOrd="1" destOrd="0" presId="urn:microsoft.com/office/officeart/2005/8/layout/list1"/>
    <dgm:cxn modelId="{BDCD519B-2C25-42F7-AB28-92216C8552F4}" type="presParOf" srcId="{643D46B6-8FCC-4DE2-BDA7-3997805BA656}" destId="{FFB98EA1-CF5D-4F01-B508-A9D0D1DFC8E8}" srcOrd="9" destOrd="0" presId="urn:microsoft.com/office/officeart/2005/8/layout/list1"/>
    <dgm:cxn modelId="{359D9441-953F-4B56-850D-2E53D512D90E}" type="presParOf" srcId="{643D46B6-8FCC-4DE2-BDA7-3997805BA656}" destId="{212AF8ED-F2E8-42E3-9E19-678863F3580A}" srcOrd="10" destOrd="0" presId="urn:microsoft.com/office/officeart/2005/8/layout/list1"/>
    <dgm:cxn modelId="{DFFE0D46-7F6A-4C5A-9BF6-62E178894F78}" type="presParOf" srcId="{643D46B6-8FCC-4DE2-BDA7-3997805BA656}" destId="{F9202E09-A166-474E-9C96-9739024FAE54}" srcOrd="11" destOrd="0" presId="urn:microsoft.com/office/officeart/2005/8/layout/list1"/>
    <dgm:cxn modelId="{E70C7FD1-237D-40B2-91FA-12D37CCF4B49}" type="presParOf" srcId="{643D46B6-8FCC-4DE2-BDA7-3997805BA656}" destId="{98871034-707D-4E5D-93CB-F78BB02B7358}" srcOrd="12" destOrd="0" presId="urn:microsoft.com/office/officeart/2005/8/layout/list1"/>
    <dgm:cxn modelId="{287F00DA-4ED8-4DDA-BA6F-D29E4F41C528}" type="presParOf" srcId="{98871034-707D-4E5D-93CB-F78BB02B7358}" destId="{477E2954-B10D-429E-A7FC-3896CC4E88A2}" srcOrd="0" destOrd="0" presId="urn:microsoft.com/office/officeart/2005/8/layout/list1"/>
    <dgm:cxn modelId="{F8D73D24-80DA-4553-8CFF-F9341881216E}" type="presParOf" srcId="{98871034-707D-4E5D-93CB-F78BB02B7358}" destId="{B7CE4261-FB29-47AD-827D-A75F233272AB}" srcOrd="1" destOrd="0" presId="urn:microsoft.com/office/officeart/2005/8/layout/list1"/>
    <dgm:cxn modelId="{2556836B-584B-4DE3-95F6-74F3598658C4}" type="presParOf" srcId="{643D46B6-8FCC-4DE2-BDA7-3997805BA656}" destId="{0CFBF2DA-E3DC-4B3D-9AC4-BD4AF86CC725}" srcOrd="13" destOrd="0" presId="urn:microsoft.com/office/officeart/2005/8/layout/list1"/>
    <dgm:cxn modelId="{B443B717-2B71-4E0F-8663-FC604DDC8D32}" type="presParOf" srcId="{643D46B6-8FCC-4DE2-BDA7-3997805BA656}" destId="{FF334508-F228-44CD-B410-93E7A4109A50}"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CEC049BD-32FB-4AA8-A53C-CB61B0DB6C25}" type="doc">
      <dgm:prSet loTypeId="urn:microsoft.com/office/officeart/2005/8/layout/default" loCatId="list" qsTypeId="urn:microsoft.com/office/officeart/2005/8/quickstyle/simple1" qsCatId="simple" csTypeId="urn:microsoft.com/office/officeart/2005/8/colors/accent0_3" csCatId="mainScheme" phldr="1"/>
      <dgm:spPr/>
      <dgm:t>
        <a:bodyPr/>
        <a:lstStyle/>
        <a:p>
          <a:endParaRPr lang="en-IN"/>
        </a:p>
      </dgm:t>
    </dgm:pt>
    <dgm:pt modelId="{171666AF-9CD9-45C2-A167-69BF5935B8D3}">
      <dgm:prSet phldrT="[Text]" custT="1"/>
      <dgm:spPr/>
      <dgm:t>
        <a:bodyPr/>
        <a:lstStyle/>
        <a:p>
          <a:r>
            <a:rPr lang="en-GB" sz="2400" dirty="0">
              <a:latin typeface="Arial" pitchFamily="34" charset="0"/>
              <a:cs typeface="Arial" pitchFamily="34" charset="0"/>
            </a:rPr>
            <a:t>Generalised to academic stress</a:t>
          </a:r>
          <a:endParaRPr lang="en-IN" sz="2400" dirty="0">
            <a:latin typeface="Arial" pitchFamily="34" charset="0"/>
            <a:cs typeface="Arial" pitchFamily="34" charset="0"/>
          </a:endParaRPr>
        </a:p>
      </dgm:t>
    </dgm:pt>
    <dgm:pt modelId="{1D57D844-3DA4-48AF-B983-6D9949363497}" type="parTrans" cxnId="{E32919D1-C2AA-4ABF-A776-36185AD11336}">
      <dgm:prSet/>
      <dgm:spPr/>
      <dgm:t>
        <a:bodyPr/>
        <a:lstStyle/>
        <a:p>
          <a:endParaRPr lang="en-IN"/>
        </a:p>
      </dgm:t>
    </dgm:pt>
    <dgm:pt modelId="{312F7455-162C-4FCE-B5B6-6919831FCBBA}" type="sibTrans" cxnId="{E32919D1-C2AA-4ABF-A776-36185AD11336}">
      <dgm:prSet/>
      <dgm:spPr/>
      <dgm:t>
        <a:bodyPr/>
        <a:lstStyle/>
        <a:p>
          <a:endParaRPr lang="en-IN"/>
        </a:p>
      </dgm:t>
    </dgm:pt>
    <dgm:pt modelId="{5A106AD7-FD52-4151-993E-4CED41EB274E}">
      <dgm:prSet custT="1"/>
      <dgm:spPr/>
      <dgm:t>
        <a:bodyPr/>
        <a:lstStyle/>
        <a:p>
          <a:r>
            <a:rPr lang="en-GB" sz="2400" dirty="0">
              <a:latin typeface="Arial" pitchFamily="34" charset="0"/>
              <a:cs typeface="Arial" pitchFamily="34" charset="0"/>
            </a:rPr>
            <a:t>Complex behavioural dependency</a:t>
          </a:r>
          <a:endParaRPr lang="en-IN" sz="2400" dirty="0">
            <a:latin typeface="Arial" pitchFamily="34" charset="0"/>
            <a:cs typeface="Arial" pitchFamily="34" charset="0"/>
          </a:endParaRPr>
        </a:p>
      </dgm:t>
    </dgm:pt>
    <dgm:pt modelId="{F52ED77E-3741-49D4-A075-54E0CFCCCB53}" type="parTrans" cxnId="{090ECCDA-F5A8-4CBC-8DEB-2251DC22D486}">
      <dgm:prSet/>
      <dgm:spPr/>
      <dgm:t>
        <a:bodyPr/>
        <a:lstStyle/>
        <a:p>
          <a:endParaRPr lang="en-IN"/>
        </a:p>
      </dgm:t>
    </dgm:pt>
    <dgm:pt modelId="{10244B65-4A1C-4BC5-B1EF-C0A749A6DFB2}" type="sibTrans" cxnId="{090ECCDA-F5A8-4CBC-8DEB-2251DC22D486}">
      <dgm:prSet/>
      <dgm:spPr/>
      <dgm:t>
        <a:bodyPr/>
        <a:lstStyle/>
        <a:p>
          <a:endParaRPr lang="en-IN"/>
        </a:p>
      </dgm:t>
    </dgm:pt>
    <dgm:pt modelId="{69AAC64B-FCD1-4E5A-8CAC-4BD806D074BF}">
      <dgm:prSet custT="1"/>
      <dgm:spPr/>
      <dgm:t>
        <a:bodyPr/>
        <a:lstStyle/>
        <a:p>
          <a:r>
            <a:rPr lang="en-GB" sz="2400" dirty="0">
              <a:latin typeface="Arial" pitchFamily="34" charset="0"/>
              <a:cs typeface="Arial" pitchFamily="34" charset="0"/>
            </a:rPr>
            <a:t>Clinical operational friction </a:t>
          </a:r>
          <a:endParaRPr lang="en-IN" sz="2400" dirty="0">
            <a:latin typeface="Arial" pitchFamily="34" charset="0"/>
            <a:cs typeface="Arial" pitchFamily="34" charset="0"/>
          </a:endParaRPr>
        </a:p>
      </dgm:t>
    </dgm:pt>
    <dgm:pt modelId="{33D813AB-A29A-4737-B745-0541CD24F3A6}" type="parTrans" cxnId="{315EB311-CC96-4231-A70F-C889E4ABFC16}">
      <dgm:prSet/>
      <dgm:spPr/>
      <dgm:t>
        <a:bodyPr/>
        <a:lstStyle/>
        <a:p>
          <a:endParaRPr lang="en-IN"/>
        </a:p>
      </dgm:t>
    </dgm:pt>
    <dgm:pt modelId="{68E4A701-05A2-43F9-9860-61023232D6AF}" type="sibTrans" cxnId="{315EB311-CC96-4231-A70F-C889E4ABFC16}">
      <dgm:prSet/>
      <dgm:spPr/>
      <dgm:t>
        <a:bodyPr/>
        <a:lstStyle/>
        <a:p>
          <a:endParaRPr lang="en-IN"/>
        </a:p>
      </dgm:t>
    </dgm:pt>
    <dgm:pt modelId="{A02943C9-B7F6-473D-B402-BEDB4C2C796E}">
      <dgm:prSet custT="1"/>
      <dgm:spPr/>
      <dgm:t>
        <a:bodyPr/>
        <a:lstStyle/>
        <a:p>
          <a:r>
            <a:rPr lang="en-GB" sz="2400" dirty="0">
              <a:latin typeface="Arial" pitchFamily="34" charset="0"/>
              <a:cs typeface="Arial" pitchFamily="34" charset="0"/>
            </a:rPr>
            <a:t>Prolonged wait times</a:t>
          </a:r>
          <a:endParaRPr lang="en-IN" sz="2400" dirty="0">
            <a:latin typeface="Arial" pitchFamily="34" charset="0"/>
            <a:cs typeface="Arial" pitchFamily="34" charset="0"/>
          </a:endParaRPr>
        </a:p>
      </dgm:t>
    </dgm:pt>
    <dgm:pt modelId="{990B8BD0-C142-4700-AB0D-E85EC49999A1}" type="parTrans" cxnId="{9976741B-F3C1-4A38-852D-EEC771DD8C45}">
      <dgm:prSet/>
      <dgm:spPr/>
      <dgm:t>
        <a:bodyPr/>
        <a:lstStyle/>
        <a:p>
          <a:endParaRPr lang="en-IN"/>
        </a:p>
      </dgm:t>
    </dgm:pt>
    <dgm:pt modelId="{E05AACE8-F770-4EEF-B3D7-738234F0E780}" type="sibTrans" cxnId="{9976741B-F3C1-4A38-852D-EEC771DD8C45}">
      <dgm:prSet/>
      <dgm:spPr/>
      <dgm:t>
        <a:bodyPr/>
        <a:lstStyle/>
        <a:p>
          <a:endParaRPr lang="en-IN"/>
        </a:p>
      </dgm:t>
    </dgm:pt>
    <dgm:pt modelId="{D5DC7CFA-08C7-4244-91E7-FDC5D6632673}">
      <dgm:prSet custT="1"/>
      <dgm:spPr/>
      <dgm:t>
        <a:bodyPr/>
        <a:lstStyle/>
        <a:p>
          <a:r>
            <a:rPr lang="en-GB" sz="2400" dirty="0">
              <a:latin typeface="Arial" pitchFamily="34" charset="0"/>
              <a:cs typeface="Arial" pitchFamily="34" charset="0"/>
            </a:rPr>
            <a:t>Alienates vulnerable students </a:t>
          </a:r>
          <a:endParaRPr lang="en-IN" sz="2400" dirty="0">
            <a:latin typeface="Arial" pitchFamily="34" charset="0"/>
            <a:cs typeface="Arial" pitchFamily="34" charset="0"/>
          </a:endParaRPr>
        </a:p>
      </dgm:t>
    </dgm:pt>
    <dgm:pt modelId="{BB67D048-1308-4E87-8762-A414011D55D3}" type="parTrans" cxnId="{7FF5D530-4647-46BF-A799-9A7C32570807}">
      <dgm:prSet/>
      <dgm:spPr/>
      <dgm:t>
        <a:bodyPr/>
        <a:lstStyle/>
        <a:p>
          <a:endParaRPr lang="en-IN"/>
        </a:p>
      </dgm:t>
    </dgm:pt>
    <dgm:pt modelId="{38F03F87-4E5F-4F6E-87CA-D3B61E6B2EE0}" type="sibTrans" cxnId="{7FF5D530-4647-46BF-A799-9A7C32570807}">
      <dgm:prSet/>
      <dgm:spPr/>
      <dgm:t>
        <a:bodyPr/>
        <a:lstStyle/>
        <a:p>
          <a:endParaRPr lang="en-IN"/>
        </a:p>
      </dgm:t>
    </dgm:pt>
    <dgm:pt modelId="{CA33A787-44B2-4704-9922-B499A64A9BC5}" type="pres">
      <dgm:prSet presAssocID="{CEC049BD-32FB-4AA8-A53C-CB61B0DB6C25}" presName="diagram" presStyleCnt="0">
        <dgm:presLayoutVars>
          <dgm:dir/>
          <dgm:resizeHandles val="exact"/>
        </dgm:presLayoutVars>
      </dgm:prSet>
      <dgm:spPr/>
    </dgm:pt>
    <dgm:pt modelId="{70727556-78A4-4C48-8C57-5855D212DA88}" type="pres">
      <dgm:prSet presAssocID="{171666AF-9CD9-45C2-A167-69BF5935B8D3}" presName="node" presStyleLbl="node1" presStyleIdx="0" presStyleCnt="5">
        <dgm:presLayoutVars>
          <dgm:bulletEnabled val="1"/>
        </dgm:presLayoutVars>
      </dgm:prSet>
      <dgm:spPr/>
    </dgm:pt>
    <dgm:pt modelId="{A9D800C7-6FE7-4597-A2DE-BDDC72C23EE4}" type="pres">
      <dgm:prSet presAssocID="{312F7455-162C-4FCE-B5B6-6919831FCBBA}" presName="sibTrans" presStyleCnt="0"/>
      <dgm:spPr/>
    </dgm:pt>
    <dgm:pt modelId="{E232573D-8719-40A7-97FA-5791C9D2F6AE}" type="pres">
      <dgm:prSet presAssocID="{5A106AD7-FD52-4151-993E-4CED41EB274E}" presName="node" presStyleLbl="node1" presStyleIdx="1" presStyleCnt="5">
        <dgm:presLayoutVars>
          <dgm:bulletEnabled val="1"/>
        </dgm:presLayoutVars>
      </dgm:prSet>
      <dgm:spPr/>
    </dgm:pt>
    <dgm:pt modelId="{1AC77E07-38EE-4586-98C0-E3732C4B9708}" type="pres">
      <dgm:prSet presAssocID="{10244B65-4A1C-4BC5-B1EF-C0A749A6DFB2}" presName="sibTrans" presStyleCnt="0"/>
      <dgm:spPr/>
    </dgm:pt>
    <dgm:pt modelId="{456C1F41-A320-4570-9D84-582C05D64027}" type="pres">
      <dgm:prSet presAssocID="{69AAC64B-FCD1-4E5A-8CAC-4BD806D074BF}" presName="node" presStyleLbl="node1" presStyleIdx="2" presStyleCnt="5">
        <dgm:presLayoutVars>
          <dgm:bulletEnabled val="1"/>
        </dgm:presLayoutVars>
      </dgm:prSet>
      <dgm:spPr/>
    </dgm:pt>
    <dgm:pt modelId="{73915F91-FAF5-4784-B582-CD650F6BB49E}" type="pres">
      <dgm:prSet presAssocID="{68E4A701-05A2-43F9-9860-61023232D6AF}" presName="sibTrans" presStyleCnt="0"/>
      <dgm:spPr/>
    </dgm:pt>
    <dgm:pt modelId="{B0C030CB-7AFF-40C7-BACA-1F1B26E9B3EE}" type="pres">
      <dgm:prSet presAssocID="{A02943C9-B7F6-473D-B402-BEDB4C2C796E}" presName="node" presStyleLbl="node1" presStyleIdx="3" presStyleCnt="5">
        <dgm:presLayoutVars>
          <dgm:bulletEnabled val="1"/>
        </dgm:presLayoutVars>
      </dgm:prSet>
      <dgm:spPr/>
    </dgm:pt>
    <dgm:pt modelId="{E45B4346-89C7-4121-BEBE-C4A43CA647BB}" type="pres">
      <dgm:prSet presAssocID="{E05AACE8-F770-4EEF-B3D7-738234F0E780}" presName="sibTrans" presStyleCnt="0"/>
      <dgm:spPr/>
    </dgm:pt>
    <dgm:pt modelId="{5B45CADA-457C-4898-8D25-9FA77CE4FFB2}" type="pres">
      <dgm:prSet presAssocID="{D5DC7CFA-08C7-4244-91E7-FDC5D6632673}" presName="node" presStyleLbl="node1" presStyleIdx="4" presStyleCnt="5">
        <dgm:presLayoutVars>
          <dgm:bulletEnabled val="1"/>
        </dgm:presLayoutVars>
      </dgm:prSet>
      <dgm:spPr/>
    </dgm:pt>
  </dgm:ptLst>
  <dgm:cxnLst>
    <dgm:cxn modelId="{315EB311-CC96-4231-A70F-C889E4ABFC16}" srcId="{CEC049BD-32FB-4AA8-A53C-CB61B0DB6C25}" destId="{69AAC64B-FCD1-4E5A-8CAC-4BD806D074BF}" srcOrd="2" destOrd="0" parTransId="{33D813AB-A29A-4737-B745-0541CD24F3A6}" sibTransId="{68E4A701-05A2-43F9-9860-61023232D6AF}"/>
    <dgm:cxn modelId="{9976741B-F3C1-4A38-852D-EEC771DD8C45}" srcId="{CEC049BD-32FB-4AA8-A53C-CB61B0DB6C25}" destId="{A02943C9-B7F6-473D-B402-BEDB4C2C796E}" srcOrd="3" destOrd="0" parTransId="{990B8BD0-C142-4700-AB0D-E85EC49999A1}" sibTransId="{E05AACE8-F770-4EEF-B3D7-738234F0E780}"/>
    <dgm:cxn modelId="{3257791B-7D56-49B8-9C20-C05F8FBAB864}" type="presOf" srcId="{D5DC7CFA-08C7-4244-91E7-FDC5D6632673}" destId="{5B45CADA-457C-4898-8D25-9FA77CE4FFB2}" srcOrd="0" destOrd="0" presId="urn:microsoft.com/office/officeart/2005/8/layout/default"/>
    <dgm:cxn modelId="{D27A4A25-3EE3-44DE-81FC-196E67D52E98}" type="presOf" srcId="{69AAC64B-FCD1-4E5A-8CAC-4BD806D074BF}" destId="{456C1F41-A320-4570-9D84-582C05D64027}" srcOrd="0" destOrd="0" presId="urn:microsoft.com/office/officeart/2005/8/layout/default"/>
    <dgm:cxn modelId="{7FF5D530-4647-46BF-A799-9A7C32570807}" srcId="{CEC049BD-32FB-4AA8-A53C-CB61B0DB6C25}" destId="{D5DC7CFA-08C7-4244-91E7-FDC5D6632673}" srcOrd="4" destOrd="0" parTransId="{BB67D048-1308-4E87-8762-A414011D55D3}" sibTransId="{38F03F87-4E5F-4F6E-87CA-D3B61E6B2EE0}"/>
    <dgm:cxn modelId="{C6FDC165-2F4E-4315-A800-0A70617210C3}" type="presOf" srcId="{171666AF-9CD9-45C2-A167-69BF5935B8D3}" destId="{70727556-78A4-4C48-8C57-5855D212DA88}" srcOrd="0" destOrd="0" presId="urn:microsoft.com/office/officeart/2005/8/layout/default"/>
    <dgm:cxn modelId="{4CB96A50-1C18-4883-BA5F-70EB4E2B916A}" type="presOf" srcId="{A02943C9-B7F6-473D-B402-BEDB4C2C796E}" destId="{B0C030CB-7AFF-40C7-BACA-1F1B26E9B3EE}" srcOrd="0" destOrd="0" presId="urn:microsoft.com/office/officeart/2005/8/layout/default"/>
    <dgm:cxn modelId="{6923DFA2-FE88-4DE1-99FF-E23F4A279E96}" type="presOf" srcId="{CEC049BD-32FB-4AA8-A53C-CB61B0DB6C25}" destId="{CA33A787-44B2-4704-9922-B499A64A9BC5}" srcOrd="0" destOrd="0" presId="urn:microsoft.com/office/officeart/2005/8/layout/default"/>
    <dgm:cxn modelId="{E32919D1-C2AA-4ABF-A776-36185AD11336}" srcId="{CEC049BD-32FB-4AA8-A53C-CB61B0DB6C25}" destId="{171666AF-9CD9-45C2-A167-69BF5935B8D3}" srcOrd="0" destOrd="0" parTransId="{1D57D844-3DA4-48AF-B983-6D9949363497}" sibTransId="{312F7455-162C-4FCE-B5B6-6919831FCBBA}"/>
    <dgm:cxn modelId="{090ECCDA-F5A8-4CBC-8DEB-2251DC22D486}" srcId="{CEC049BD-32FB-4AA8-A53C-CB61B0DB6C25}" destId="{5A106AD7-FD52-4151-993E-4CED41EB274E}" srcOrd="1" destOrd="0" parTransId="{F52ED77E-3741-49D4-A075-54E0CFCCCB53}" sibTransId="{10244B65-4A1C-4BC5-B1EF-C0A749A6DFB2}"/>
    <dgm:cxn modelId="{125CF1F7-0C0C-494C-B95A-FB59BDAD9D02}" type="presOf" srcId="{5A106AD7-FD52-4151-993E-4CED41EB274E}" destId="{E232573D-8719-40A7-97FA-5791C9D2F6AE}" srcOrd="0" destOrd="0" presId="urn:microsoft.com/office/officeart/2005/8/layout/default"/>
    <dgm:cxn modelId="{74329905-2DF2-4865-A219-E5CD1FCF319C}" type="presParOf" srcId="{CA33A787-44B2-4704-9922-B499A64A9BC5}" destId="{70727556-78A4-4C48-8C57-5855D212DA88}" srcOrd="0" destOrd="0" presId="urn:microsoft.com/office/officeart/2005/8/layout/default"/>
    <dgm:cxn modelId="{A0AC1B98-0FCD-4DD6-AEDA-2C0EE6A7C077}" type="presParOf" srcId="{CA33A787-44B2-4704-9922-B499A64A9BC5}" destId="{A9D800C7-6FE7-4597-A2DE-BDDC72C23EE4}" srcOrd="1" destOrd="0" presId="urn:microsoft.com/office/officeart/2005/8/layout/default"/>
    <dgm:cxn modelId="{AFBED43F-29AB-41D7-B45E-05221110F973}" type="presParOf" srcId="{CA33A787-44B2-4704-9922-B499A64A9BC5}" destId="{E232573D-8719-40A7-97FA-5791C9D2F6AE}" srcOrd="2" destOrd="0" presId="urn:microsoft.com/office/officeart/2005/8/layout/default"/>
    <dgm:cxn modelId="{C56C88C9-7265-4446-B466-E317B9B34F81}" type="presParOf" srcId="{CA33A787-44B2-4704-9922-B499A64A9BC5}" destId="{1AC77E07-38EE-4586-98C0-E3732C4B9708}" srcOrd="3" destOrd="0" presId="urn:microsoft.com/office/officeart/2005/8/layout/default"/>
    <dgm:cxn modelId="{19AED699-57E7-4AE9-8F98-8DE39848C2A2}" type="presParOf" srcId="{CA33A787-44B2-4704-9922-B499A64A9BC5}" destId="{456C1F41-A320-4570-9D84-582C05D64027}" srcOrd="4" destOrd="0" presId="urn:microsoft.com/office/officeart/2005/8/layout/default"/>
    <dgm:cxn modelId="{03FEE305-1FDC-47F7-AC62-FF49FA5B5592}" type="presParOf" srcId="{CA33A787-44B2-4704-9922-B499A64A9BC5}" destId="{73915F91-FAF5-4784-B582-CD650F6BB49E}" srcOrd="5" destOrd="0" presId="urn:microsoft.com/office/officeart/2005/8/layout/default"/>
    <dgm:cxn modelId="{ADA3FB99-63DA-410F-A9FD-63FF1AA41FED}" type="presParOf" srcId="{CA33A787-44B2-4704-9922-B499A64A9BC5}" destId="{B0C030CB-7AFF-40C7-BACA-1F1B26E9B3EE}" srcOrd="6" destOrd="0" presId="urn:microsoft.com/office/officeart/2005/8/layout/default"/>
    <dgm:cxn modelId="{002B6973-CAF8-4C6F-955C-AEF2930F852D}" type="presParOf" srcId="{CA33A787-44B2-4704-9922-B499A64A9BC5}" destId="{E45B4346-89C7-4121-BEBE-C4A43CA647BB}" srcOrd="7" destOrd="0" presId="urn:microsoft.com/office/officeart/2005/8/layout/default"/>
    <dgm:cxn modelId="{5AD6C2E1-3CC4-4B09-8821-2A2D827A2050}" type="presParOf" srcId="{CA33A787-44B2-4704-9922-B499A64A9BC5}" destId="{5B45CADA-457C-4898-8D25-9FA77CE4FFB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A0C826F5-A74A-49D4-AB94-97FD9FE4DC45}" type="doc">
      <dgm:prSet loTypeId="urn:microsoft.com/office/officeart/2018/2/layout/IconLabelList" loCatId="icon" qsTypeId="urn:microsoft.com/office/officeart/2005/8/quickstyle/simple1" qsCatId="simple" csTypeId="urn:microsoft.com/office/officeart/2005/8/colors/accent1_1" csCatId="accent1" phldr="1"/>
      <dgm:spPr/>
    </dgm:pt>
    <dgm:pt modelId="{6D8D78EE-77BD-4A1A-9E9B-72444A2BCA51}">
      <dgm:prSet phldrT="[Text]" custT="1"/>
      <dgm:spPr/>
      <dgm:t>
        <a:bodyPr/>
        <a:lstStyle/>
        <a:p>
          <a:pPr>
            <a:lnSpc>
              <a:spcPct val="100000"/>
            </a:lnSpc>
          </a:pPr>
          <a:r>
            <a:rPr lang="en-GB" sz="2400">
              <a:effectLst/>
              <a:latin typeface="Arial" pitchFamily="34" charset="0"/>
              <a:ea typeface="+mn-ea"/>
              <a:cs typeface="Arial" pitchFamily="34" charset="0"/>
            </a:rPr>
            <a:t>Enrolment status</a:t>
          </a:r>
          <a:endParaRPr lang="en-IN" sz="2400">
            <a:latin typeface="Arial" pitchFamily="34" charset="0"/>
            <a:cs typeface="Arial" pitchFamily="34" charset="0"/>
          </a:endParaRPr>
        </a:p>
      </dgm:t>
    </dgm:pt>
    <dgm:pt modelId="{E6806D1E-6949-48F1-9B84-BE9D59C0618F}" type="parTrans" cxnId="{E569B73D-7D34-46C3-90A4-72DD0AA4CE02}">
      <dgm:prSet/>
      <dgm:spPr/>
      <dgm:t>
        <a:bodyPr/>
        <a:lstStyle/>
        <a:p>
          <a:endParaRPr lang="en-IN"/>
        </a:p>
      </dgm:t>
    </dgm:pt>
    <dgm:pt modelId="{2C0C10C4-BE53-4A35-90D5-5B494739DFD7}" type="sibTrans" cxnId="{E569B73D-7D34-46C3-90A4-72DD0AA4CE02}">
      <dgm:prSet/>
      <dgm:spPr/>
      <dgm:t>
        <a:bodyPr/>
        <a:lstStyle/>
        <a:p>
          <a:endParaRPr lang="en-IN"/>
        </a:p>
      </dgm:t>
    </dgm:pt>
    <dgm:pt modelId="{D8D755DD-8ECA-45CB-9967-3D54E78816B0}">
      <dgm:prSet custT="1"/>
      <dgm:spPr/>
      <dgm:t>
        <a:bodyPr/>
        <a:lstStyle/>
        <a:p>
          <a:pPr>
            <a:lnSpc>
              <a:spcPct val="100000"/>
            </a:lnSpc>
          </a:pPr>
          <a:r>
            <a:rPr lang="en-GB" sz="2400">
              <a:effectLst/>
              <a:latin typeface="Arial" pitchFamily="34" charset="0"/>
              <a:ea typeface="+mn-ea"/>
              <a:cs typeface="Arial" pitchFamily="34" charset="0"/>
            </a:rPr>
            <a:t>Academic records</a:t>
          </a:r>
        </a:p>
      </dgm:t>
    </dgm:pt>
    <dgm:pt modelId="{D80F7160-DD2A-4CF7-849A-F7B63F5FF857}" type="parTrans" cxnId="{160FD879-572A-434B-B134-B6B7104F3B84}">
      <dgm:prSet/>
      <dgm:spPr/>
      <dgm:t>
        <a:bodyPr/>
        <a:lstStyle/>
        <a:p>
          <a:endParaRPr lang="en-IN"/>
        </a:p>
      </dgm:t>
    </dgm:pt>
    <dgm:pt modelId="{DF1DAC2D-AA6F-47C2-B0DF-03940E66180C}" type="sibTrans" cxnId="{160FD879-572A-434B-B134-B6B7104F3B84}">
      <dgm:prSet/>
      <dgm:spPr/>
      <dgm:t>
        <a:bodyPr/>
        <a:lstStyle/>
        <a:p>
          <a:endParaRPr lang="en-IN"/>
        </a:p>
      </dgm:t>
    </dgm:pt>
    <dgm:pt modelId="{2039DAB3-5163-4598-9E22-F92004D48441}">
      <dgm:prSet custT="1"/>
      <dgm:spPr/>
      <dgm:t>
        <a:bodyPr/>
        <a:lstStyle/>
        <a:p>
          <a:pPr>
            <a:lnSpc>
              <a:spcPct val="100000"/>
            </a:lnSpc>
          </a:pPr>
          <a:r>
            <a:rPr lang="en-GB" sz="2400">
              <a:effectLst/>
              <a:latin typeface="Arial" pitchFamily="34" charset="0"/>
              <a:ea typeface="+mn-ea"/>
              <a:cs typeface="Arial" pitchFamily="34" charset="0"/>
            </a:rPr>
            <a:t>Grading systems </a:t>
          </a:r>
          <a:endParaRPr lang="en-IN" sz="2400">
            <a:latin typeface="Arial" pitchFamily="34" charset="0"/>
            <a:cs typeface="Arial" pitchFamily="34" charset="0"/>
          </a:endParaRPr>
        </a:p>
      </dgm:t>
    </dgm:pt>
    <dgm:pt modelId="{3544FA21-FD10-4D7E-A020-568703E845BD}" type="parTrans" cxnId="{E05C8026-8C08-4D91-B755-6A292659FC6C}">
      <dgm:prSet/>
      <dgm:spPr/>
      <dgm:t>
        <a:bodyPr/>
        <a:lstStyle/>
        <a:p>
          <a:endParaRPr lang="en-IN"/>
        </a:p>
      </dgm:t>
    </dgm:pt>
    <dgm:pt modelId="{F20B87F4-5C8B-44E4-90AE-AD9366B46672}" type="sibTrans" cxnId="{E05C8026-8C08-4D91-B755-6A292659FC6C}">
      <dgm:prSet/>
      <dgm:spPr/>
      <dgm:t>
        <a:bodyPr/>
        <a:lstStyle/>
        <a:p>
          <a:endParaRPr lang="en-IN"/>
        </a:p>
      </dgm:t>
    </dgm:pt>
    <dgm:pt modelId="{751CD23E-366B-4E19-8095-07AE0F82BD1F}" type="pres">
      <dgm:prSet presAssocID="{A0C826F5-A74A-49D4-AB94-97FD9FE4DC45}" presName="root" presStyleCnt="0">
        <dgm:presLayoutVars>
          <dgm:dir/>
          <dgm:resizeHandles val="exact"/>
        </dgm:presLayoutVars>
      </dgm:prSet>
      <dgm:spPr/>
    </dgm:pt>
    <dgm:pt modelId="{5DEEF4F8-7D31-4D1A-AF2C-FC217429AA3C}" type="pres">
      <dgm:prSet presAssocID="{6D8D78EE-77BD-4A1A-9E9B-72444A2BCA51}" presName="compNode" presStyleCnt="0"/>
      <dgm:spPr/>
    </dgm:pt>
    <dgm:pt modelId="{67BF590A-6E7B-46D3-872D-F8FE340B3308}" type="pres">
      <dgm:prSet presAssocID="{6D8D78EE-77BD-4A1A-9E9B-72444A2BCA5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heckmark"/>
        </a:ext>
      </dgm:extLst>
    </dgm:pt>
    <dgm:pt modelId="{7DF2CF65-88B0-47AD-A95E-AFB44DEC57EB}" type="pres">
      <dgm:prSet presAssocID="{6D8D78EE-77BD-4A1A-9E9B-72444A2BCA51}" presName="spaceRect" presStyleCnt="0"/>
      <dgm:spPr/>
    </dgm:pt>
    <dgm:pt modelId="{178A892F-E5B9-4140-AA04-8CDF379829BB}" type="pres">
      <dgm:prSet presAssocID="{6D8D78EE-77BD-4A1A-9E9B-72444A2BCA51}" presName="textRect" presStyleLbl="revTx" presStyleIdx="0" presStyleCnt="3">
        <dgm:presLayoutVars>
          <dgm:chMax val="1"/>
          <dgm:chPref val="1"/>
        </dgm:presLayoutVars>
      </dgm:prSet>
      <dgm:spPr/>
    </dgm:pt>
    <dgm:pt modelId="{228B5FE1-2ADC-4424-87AC-2CA613CC215A}" type="pres">
      <dgm:prSet presAssocID="{2C0C10C4-BE53-4A35-90D5-5B494739DFD7}" presName="sibTrans" presStyleCnt="0"/>
      <dgm:spPr/>
    </dgm:pt>
    <dgm:pt modelId="{8AF23407-3F6B-474A-BA29-90D82CAD32A0}" type="pres">
      <dgm:prSet presAssocID="{D8D755DD-8ECA-45CB-9967-3D54E78816B0}" presName="compNode" presStyleCnt="0"/>
      <dgm:spPr/>
    </dgm:pt>
    <dgm:pt modelId="{2DA66DE7-C3AC-41E7-915D-71A18DDAEFD0}" type="pres">
      <dgm:prSet presAssocID="{D8D755DD-8ECA-45CB-9967-3D54E78816B0}"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35AA88DB-2362-4F8D-A172-9413D9A1300A}" type="pres">
      <dgm:prSet presAssocID="{D8D755DD-8ECA-45CB-9967-3D54E78816B0}" presName="spaceRect" presStyleCnt="0"/>
      <dgm:spPr/>
    </dgm:pt>
    <dgm:pt modelId="{44046924-E6A5-4D51-864D-CEC468C07A42}" type="pres">
      <dgm:prSet presAssocID="{D8D755DD-8ECA-45CB-9967-3D54E78816B0}" presName="textRect" presStyleLbl="revTx" presStyleIdx="1" presStyleCnt="3">
        <dgm:presLayoutVars>
          <dgm:chMax val="1"/>
          <dgm:chPref val="1"/>
        </dgm:presLayoutVars>
      </dgm:prSet>
      <dgm:spPr/>
    </dgm:pt>
    <dgm:pt modelId="{231B4ECE-5829-4734-8530-C005F15DFCBD}" type="pres">
      <dgm:prSet presAssocID="{DF1DAC2D-AA6F-47C2-B0DF-03940E66180C}" presName="sibTrans" presStyleCnt="0"/>
      <dgm:spPr/>
    </dgm:pt>
    <dgm:pt modelId="{E261353E-75FD-48D9-9B33-E221D5FB1FC3}" type="pres">
      <dgm:prSet presAssocID="{2039DAB3-5163-4598-9E22-F92004D48441}" presName="compNode" presStyleCnt="0"/>
      <dgm:spPr/>
    </dgm:pt>
    <dgm:pt modelId="{B6463C18-E03A-4E33-9CAD-5084450E2CB2}" type="pres">
      <dgm:prSet presAssocID="{2039DAB3-5163-4598-9E22-F92004D48441}"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heck List"/>
        </a:ext>
      </dgm:extLst>
    </dgm:pt>
    <dgm:pt modelId="{8BC61C88-5237-482B-9CDF-70EFDE4A0C66}" type="pres">
      <dgm:prSet presAssocID="{2039DAB3-5163-4598-9E22-F92004D48441}" presName="spaceRect" presStyleCnt="0"/>
      <dgm:spPr/>
    </dgm:pt>
    <dgm:pt modelId="{45DCD2BF-B807-4E16-971D-2539AAEB219B}" type="pres">
      <dgm:prSet presAssocID="{2039DAB3-5163-4598-9E22-F92004D48441}" presName="textRect" presStyleLbl="revTx" presStyleIdx="2" presStyleCnt="3">
        <dgm:presLayoutVars>
          <dgm:chMax val="1"/>
          <dgm:chPref val="1"/>
        </dgm:presLayoutVars>
      </dgm:prSet>
      <dgm:spPr/>
    </dgm:pt>
  </dgm:ptLst>
  <dgm:cxnLst>
    <dgm:cxn modelId="{D88E6B26-6CE7-4B02-9794-FE4F2F909A3B}" type="presOf" srcId="{2039DAB3-5163-4598-9E22-F92004D48441}" destId="{45DCD2BF-B807-4E16-971D-2539AAEB219B}" srcOrd="0" destOrd="0" presId="urn:microsoft.com/office/officeart/2018/2/layout/IconLabelList"/>
    <dgm:cxn modelId="{E05C8026-8C08-4D91-B755-6A292659FC6C}" srcId="{A0C826F5-A74A-49D4-AB94-97FD9FE4DC45}" destId="{2039DAB3-5163-4598-9E22-F92004D48441}" srcOrd="2" destOrd="0" parTransId="{3544FA21-FD10-4D7E-A020-568703E845BD}" sibTransId="{F20B87F4-5C8B-44E4-90AE-AD9366B46672}"/>
    <dgm:cxn modelId="{E569B73D-7D34-46C3-90A4-72DD0AA4CE02}" srcId="{A0C826F5-A74A-49D4-AB94-97FD9FE4DC45}" destId="{6D8D78EE-77BD-4A1A-9E9B-72444A2BCA51}" srcOrd="0" destOrd="0" parTransId="{E6806D1E-6949-48F1-9B84-BE9D59C0618F}" sibTransId="{2C0C10C4-BE53-4A35-90D5-5B494739DFD7}"/>
    <dgm:cxn modelId="{CA417E71-FD99-42EC-94A8-FCDE082C79CD}" type="presOf" srcId="{D8D755DD-8ECA-45CB-9967-3D54E78816B0}" destId="{44046924-E6A5-4D51-864D-CEC468C07A42}" srcOrd="0" destOrd="0" presId="urn:microsoft.com/office/officeart/2018/2/layout/IconLabelList"/>
    <dgm:cxn modelId="{D503C678-ACB1-4166-A051-DEE69AF40586}" type="presOf" srcId="{6D8D78EE-77BD-4A1A-9E9B-72444A2BCA51}" destId="{178A892F-E5B9-4140-AA04-8CDF379829BB}" srcOrd="0" destOrd="0" presId="urn:microsoft.com/office/officeart/2018/2/layout/IconLabelList"/>
    <dgm:cxn modelId="{160FD879-572A-434B-B134-B6B7104F3B84}" srcId="{A0C826F5-A74A-49D4-AB94-97FD9FE4DC45}" destId="{D8D755DD-8ECA-45CB-9967-3D54E78816B0}" srcOrd="1" destOrd="0" parTransId="{D80F7160-DD2A-4CF7-849A-F7B63F5FF857}" sibTransId="{DF1DAC2D-AA6F-47C2-B0DF-03940E66180C}"/>
    <dgm:cxn modelId="{75BA948E-8449-40E2-80E8-D6244287EB75}" type="presOf" srcId="{A0C826F5-A74A-49D4-AB94-97FD9FE4DC45}" destId="{751CD23E-366B-4E19-8095-07AE0F82BD1F}" srcOrd="0" destOrd="0" presId="urn:microsoft.com/office/officeart/2018/2/layout/IconLabelList"/>
    <dgm:cxn modelId="{55EEB667-016E-4D50-B903-7AC8DEAA2770}" type="presParOf" srcId="{751CD23E-366B-4E19-8095-07AE0F82BD1F}" destId="{5DEEF4F8-7D31-4D1A-AF2C-FC217429AA3C}" srcOrd="0" destOrd="0" presId="urn:microsoft.com/office/officeart/2018/2/layout/IconLabelList"/>
    <dgm:cxn modelId="{6BAD8A0B-0F75-4767-8DF2-6D44E7F8A34D}" type="presParOf" srcId="{5DEEF4F8-7D31-4D1A-AF2C-FC217429AA3C}" destId="{67BF590A-6E7B-46D3-872D-F8FE340B3308}" srcOrd="0" destOrd="0" presId="urn:microsoft.com/office/officeart/2018/2/layout/IconLabelList"/>
    <dgm:cxn modelId="{DA91C77B-9653-4843-A717-7FDB04E098F3}" type="presParOf" srcId="{5DEEF4F8-7D31-4D1A-AF2C-FC217429AA3C}" destId="{7DF2CF65-88B0-47AD-A95E-AFB44DEC57EB}" srcOrd="1" destOrd="0" presId="urn:microsoft.com/office/officeart/2018/2/layout/IconLabelList"/>
    <dgm:cxn modelId="{16A4BCBE-0373-448C-B4E6-CDF7D17A6363}" type="presParOf" srcId="{5DEEF4F8-7D31-4D1A-AF2C-FC217429AA3C}" destId="{178A892F-E5B9-4140-AA04-8CDF379829BB}" srcOrd="2" destOrd="0" presId="urn:microsoft.com/office/officeart/2018/2/layout/IconLabelList"/>
    <dgm:cxn modelId="{E2488C22-0399-47EB-92F2-6FF0B7F2B2B0}" type="presParOf" srcId="{751CD23E-366B-4E19-8095-07AE0F82BD1F}" destId="{228B5FE1-2ADC-4424-87AC-2CA613CC215A}" srcOrd="1" destOrd="0" presId="urn:microsoft.com/office/officeart/2018/2/layout/IconLabelList"/>
    <dgm:cxn modelId="{FC58C3C5-7CB1-4C7B-BF94-A6E81E8D05DF}" type="presParOf" srcId="{751CD23E-366B-4E19-8095-07AE0F82BD1F}" destId="{8AF23407-3F6B-474A-BA29-90D82CAD32A0}" srcOrd="2" destOrd="0" presId="urn:microsoft.com/office/officeart/2018/2/layout/IconLabelList"/>
    <dgm:cxn modelId="{F0C25EA8-2A7B-4443-9D26-EE138789F630}" type="presParOf" srcId="{8AF23407-3F6B-474A-BA29-90D82CAD32A0}" destId="{2DA66DE7-C3AC-41E7-915D-71A18DDAEFD0}" srcOrd="0" destOrd="0" presId="urn:microsoft.com/office/officeart/2018/2/layout/IconLabelList"/>
    <dgm:cxn modelId="{E51C7C78-00E1-4490-8C2F-A471A5B484DB}" type="presParOf" srcId="{8AF23407-3F6B-474A-BA29-90D82CAD32A0}" destId="{35AA88DB-2362-4F8D-A172-9413D9A1300A}" srcOrd="1" destOrd="0" presId="urn:microsoft.com/office/officeart/2018/2/layout/IconLabelList"/>
    <dgm:cxn modelId="{E89DE841-297E-4A62-9209-4FC9EBCD8C1F}" type="presParOf" srcId="{8AF23407-3F6B-474A-BA29-90D82CAD32A0}" destId="{44046924-E6A5-4D51-864D-CEC468C07A42}" srcOrd="2" destOrd="0" presId="urn:microsoft.com/office/officeart/2018/2/layout/IconLabelList"/>
    <dgm:cxn modelId="{36A2D6D2-967D-4488-9F89-282BEA844AD0}" type="presParOf" srcId="{751CD23E-366B-4E19-8095-07AE0F82BD1F}" destId="{231B4ECE-5829-4734-8530-C005F15DFCBD}" srcOrd="3" destOrd="0" presId="urn:microsoft.com/office/officeart/2018/2/layout/IconLabelList"/>
    <dgm:cxn modelId="{C9DB7C5D-359E-4C52-9D10-9F067116E89B}" type="presParOf" srcId="{751CD23E-366B-4E19-8095-07AE0F82BD1F}" destId="{E261353E-75FD-48D9-9B33-E221D5FB1FC3}" srcOrd="4" destOrd="0" presId="urn:microsoft.com/office/officeart/2018/2/layout/IconLabelList"/>
    <dgm:cxn modelId="{012AD13D-F590-47A2-A413-653A6703D2D3}" type="presParOf" srcId="{E261353E-75FD-48D9-9B33-E221D5FB1FC3}" destId="{B6463C18-E03A-4E33-9CAD-5084450E2CB2}" srcOrd="0" destOrd="0" presId="urn:microsoft.com/office/officeart/2018/2/layout/IconLabelList"/>
    <dgm:cxn modelId="{79011198-4658-4E02-914C-A1D02BD8FBD1}" type="presParOf" srcId="{E261353E-75FD-48D9-9B33-E221D5FB1FC3}" destId="{8BC61C88-5237-482B-9CDF-70EFDE4A0C66}" srcOrd="1" destOrd="0" presId="urn:microsoft.com/office/officeart/2018/2/layout/IconLabelList"/>
    <dgm:cxn modelId="{DC6DDC94-736B-4C49-9859-5CE93BB09BB7}" type="presParOf" srcId="{E261353E-75FD-48D9-9B33-E221D5FB1FC3}" destId="{45DCD2BF-B807-4E16-971D-2539AAEB219B}"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1AF86FAD-3188-4A75-AFBE-1E8BF1AE7088}" type="doc">
      <dgm:prSet loTypeId="urn:microsoft.com/office/officeart/2008/layout/AlternatingHexagons" loCatId="list" qsTypeId="urn:microsoft.com/office/officeart/2005/8/quickstyle/simple1" qsCatId="simple" csTypeId="urn:microsoft.com/office/officeart/2005/8/colors/colorful4" csCatId="colorful" phldr="1"/>
      <dgm:spPr/>
      <dgm:t>
        <a:bodyPr/>
        <a:lstStyle/>
        <a:p>
          <a:endParaRPr lang="en-IN"/>
        </a:p>
      </dgm:t>
    </dgm:pt>
    <dgm:pt modelId="{72301B71-E5C7-45E3-827E-0704AFB9E00E}">
      <dgm:prSet phldrT="[Text]"/>
      <dgm:spPr/>
      <dgm:t>
        <a:bodyPr/>
        <a:lstStyle/>
        <a:p>
          <a:r>
            <a:rPr lang="en-GB" dirty="0">
              <a:latin typeface="Arial" pitchFamily="34" charset="0"/>
              <a:cs typeface="Arial" pitchFamily="34" charset="0"/>
            </a:rPr>
            <a:t>Data will also be deleted after students complete their graduation</a:t>
          </a:r>
          <a:endParaRPr lang="en-IN" dirty="0">
            <a:latin typeface="Arial" pitchFamily="34" charset="0"/>
            <a:cs typeface="Arial" pitchFamily="34" charset="0"/>
          </a:endParaRPr>
        </a:p>
      </dgm:t>
    </dgm:pt>
    <dgm:pt modelId="{7A89F583-C06B-40F6-AA02-04635BBA3202}" type="parTrans" cxnId="{AE29BEF8-5EDF-4057-B424-5C39DC17630E}">
      <dgm:prSet/>
      <dgm:spPr/>
      <dgm:t>
        <a:bodyPr/>
        <a:lstStyle/>
        <a:p>
          <a:endParaRPr lang="en-IN"/>
        </a:p>
      </dgm:t>
    </dgm:pt>
    <dgm:pt modelId="{8CC95A79-354B-45AE-933E-63963216CEBC}" type="sibTrans" cxnId="{AE29BEF8-5EDF-4057-B424-5C39DC17630E}">
      <dgm:prSet/>
      <dgm:spPr/>
      <dgm:t>
        <a:bodyPr/>
        <a:lstStyle/>
        <a:p>
          <a:endParaRPr lang="en-IN"/>
        </a:p>
      </dgm:t>
    </dgm:pt>
    <dgm:pt modelId="{47AC84E5-344D-4623-B5DD-304F98BB2130}">
      <dgm:prSet phldrT="[Text]"/>
      <dgm:spPr/>
      <dgm:t>
        <a:bodyPr/>
        <a:lstStyle/>
        <a:p>
          <a:r>
            <a:rPr lang="en-US" dirty="0">
              <a:latin typeface="Arial" pitchFamily="34" charset="0"/>
              <a:cs typeface="Arial" pitchFamily="34" charset="0"/>
            </a:rPr>
            <a:t>Legally</a:t>
          </a:r>
          <a:endParaRPr lang="en-IN" dirty="0">
            <a:latin typeface="Arial" pitchFamily="34" charset="0"/>
            <a:cs typeface="Arial" pitchFamily="34" charset="0"/>
          </a:endParaRPr>
        </a:p>
      </dgm:t>
    </dgm:pt>
    <dgm:pt modelId="{33E7C9E8-F0B3-494B-9885-293E6F74D17B}" type="parTrans" cxnId="{17BE42DA-56AA-4F03-93CD-5C2C0F817AED}">
      <dgm:prSet/>
      <dgm:spPr/>
      <dgm:t>
        <a:bodyPr/>
        <a:lstStyle/>
        <a:p>
          <a:endParaRPr lang="en-IN"/>
        </a:p>
      </dgm:t>
    </dgm:pt>
    <dgm:pt modelId="{F70F9940-DCC8-4D60-A197-C46363E0D560}" type="sibTrans" cxnId="{17BE42DA-56AA-4F03-93CD-5C2C0F817AED}">
      <dgm:prSet/>
      <dgm:spPr/>
      <dgm:t>
        <a:bodyPr/>
        <a:lstStyle/>
        <a:p>
          <a:endParaRPr lang="en-IN"/>
        </a:p>
      </dgm:t>
    </dgm:pt>
    <dgm:pt modelId="{BAD40037-ABB6-42EE-9545-32F97DA176A9}">
      <dgm:prSet phldrT="[Text]"/>
      <dgm:spPr/>
      <dgm:t>
        <a:bodyPr/>
        <a:lstStyle/>
        <a:p>
          <a:r>
            <a:rPr lang="en-GB" dirty="0">
              <a:latin typeface="Arial" pitchFamily="34" charset="0"/>
              <a:cs typeface="Arial" pitchFamily="34" charset="0"/>
            </a:rPr>
            <a:t>A rigid firewall must be maintained by the system</a:t>
          </a:r>
          <a:endParaRPr lang="en-IN" dirty="0">
            <a:latin typeface="Arial" pitchFamily="34" charset="0"/>
            <a:cs typeface="Arial" pitchFamily="34" charset="0"/>
          </a:endParaRPr>
        </a:p>
      </dgm:t>
    </dgm:pt>
    <dgm:pt modelId="{869097C7-3EA4-446E-AEAC-20FC3BB718E2}" type="parTrans" cxnId="{A47481FA-D619-4F7F-A648-DC8D654472F6}">
      <dgm:prSet/>
      <dgm:spPr/>
      <dgm:t>
        <a:bodyPr/>
        <a:lstStyle/>
        <a:p>
          <a:endParaRPr lang="en-IN"/>
        </a:p>
      </dgm:t>
    </dgm:pt>
    <dgm:pt modelId="{20416E49-A3CB-4B3A-962D-FAE0C3E7B8A5}" type="sibTrans" cxnId="{A47481FA-D619-4F7F-A648-DC8D654472F6}">
      <dgm:prSet/>
      <dgm:spPr/>
      <dgm:t>
        <a:bodyPr/>
        <a:lstStyle/>
        <a:p>
          <a:endParaRPr lang="en-IN"/>
        </a:p>
      </dgm:t>
    </dgm:pt>
    <dgm:pt modelId="{4CD03DF5-358D-4A00-823A-1EC5BA36BA34}">
      <dgm:prSet phldrT="[Text]"/>
      <dgm:spPr/>
      <dgm:t>
        <a:bodyPr/>
        <a:lstStyle/>
        <a:p>
          <a:r>
            <a:rPr lang="en-GB" dirty="0">
              <a:latin typeface="Arial" pitchFamily="34" charset="0"/>
              <a:cs typeface="Arial" pitchFamily="34" charset="0"/>
            </a:rPr>
            <a:t>Protect data from leaking against algorithmic paternalism</a:t>
          </a:r>
          <a:endParaRPr lang="en-IN" dirty="0">
            <a:latin typeface="Arial" pitchFamily="34" charset="0"/>
            <a:cs typeface="Arial" pitchFamily="34" charset="0"/>
          </a:endParaRPr>
        </a:p>
      </dgm:t>
    </dgm:pt>
    <dgm:pt modelId="{55404465-1D55-421D-9492-7D4FD9B94E4F}" type="parTrans" cxnId="{AEB10648-D627-48F5-9303-294A4A20AD5F}">
      <dgm:prSet/>
      <dgm:spPr/>
      <dgm:t>
        <a:bodyPr/>
        <a:lstStyle/>
        <a:p>
          <a:endParaRPr lang="en-IN"/>
        </a:p>
      </dgm:t>
    </dgm:pt>
    <dgm:pt modelId="{6B575440-A889-453E-863B-EC93176CE464}" type="sibTrans" cxnId="{AEB10648-D627-48F5-9303-294A4A20AD5F}">
      <dgm:prSet/>
      <dgm:spPr/>
      <dgm:t>
        <a:bodyPr/>
        <a:lstStyle/>
        <a:p>
          <a:endParaRPr lang="en-IN"/>
        </a:p>
      </dgm:t>
    </dgm:pt>
    <dgm:pt modelId="{2BA62219-4426-4BB6-A335-60A74778478D}">
      <dgm:prSet phldrT="[Text]"/>
      <dgm:spPr/>
      <dgm:t>
        <a:bodyPr/>
        <a:lstStyle/>
        <a:p>
          <a:r>
            <a:rPr lang="en-US" dirty="0">
              <a:latin typeface="Arial" pitchFamily="34" charset="0"/>
              <a:cs typeface="Arial" pitchFamily="34" charset="0"/>
            </a:rPr>
            <a:t>Ethically</a:t>
          </a:r>
          <a:endParaRPr lang="en-IN" dirty="0">
            <a:latin typeface="Arial" pitchFamily="34" charset="0"/>
            <a:cs typeface="Arial" pitchFamily="34" charset="0"/>
          </a:endParaRPr>
        </a:p>
      </dgm:t>
    </dgm:pt>
    <dgm:pt modelId="{2D2D1FBE-D32E-4087-BB02-590DCED05D84}" type="parTrans" cxnId="{F8CA038D-490F-4ED7-9A84-EF49ECD968CD}">
      <dgm:prSet/>
      <dgm:spPr/>
      <dgm:t>
        <a:bodyPr/>
        <a:lstStyle/>
        <a:p>
          <a:endParaRPr lang="en-IN"/>
        </a:p>
      </dgm:t>
    </dgm:pt>
    <dgm:pt modelId="{4DD22C72-273B-40A7-93D7-4C71035C1C7C}" type="sibTrans" cxnId="{F8CA038D-490F-4ED7-9A84-EF49ECD968CD}">
      <dgm:prSet/>
      <dgm:spPr/>
      <dgm:t>
        <a:bodyPr/>
        <a:lstStyle/>
        <a:p>
          <a:endParaRPr lang="en-IN"/>
        </a:p>
      </dgm:t>
    </dgm:pt>
    <dgm:pt modelId="{5044E377-DD21-47F9-91B9-708265BA26FF}" type="pres">
      <dgm:prSet presAssocID="{1AF86FAD-3188-4A75-AFBE-1E8BF1AE7088}" presName="Name0" presStyleCnt="0">
        <dgm:presLayoutVars>
          <dgm:chMax/>
          <dgm:chPref/>
          <dgm:dir/>
          <dgm:animLvl val="lvl"/>
        </dgm:presLayoutVars>
      </dgm:prSet>
      <dgm:spPr/>
    </dgm:pt>
    <dgm:pt modelId="{620AC679-635E-4F58-BB48-2867547EAF4A}" type="pres">
      <dgm:prSet presAssocID="{72301B71-E5C7-45E3-827E-0704AFB9E00E}" presName="composite" presStyleCnt="0"/>
      <dgm:spPr/>
    </dgm:pt>
    <dgm:pt modelId="{9B0E40E4-C1AF-4CC1-B4C5-FDACB687FCBC}" type="pres">
      <dgm:prSet presAssocID="{72301B71-E5C7-45E3-827E-0704AFB9E00E}" presName="Parent1" presStyleLbl="node1" presStyleIdx="0" presStyleCnt="6">
        <dgm:presLayoutVars>
          <dgm:chMax val="1"/>
          <dgm:chPref val="1"/>
          <dgm:bulletEnabled val="1"/>
        </dgm:presLayoutVars>
      </dgm:prSet>
      <dgm:spPr/>
    </dgm:pt>
    <dgm:pt modelId="{16F4E290-F822-426A-BD96-A7678507EC05}" type="pres">
      <dgm:prSet presAssocID="{72301B71-E5C7-45E3-827E-0704AFB9E00E}" presName="Childtext1" presStyleLbl="revTx" presStyleIdx="0" presStyleCnt="3">
        <dgm:presLayoutVars>
          <dgm:chMax val="0"/>
          <dgm:chPref val="0"/>
          <dgm:bulletEnabled val="1"/>
        </dgm:presLayoutVars>
      </dgm:prSet>
      <dgm:spPr/>
    </dgm:pt>
    <dgm:pt modelId="{0E660AB6-2B31-4CE7-A500-08D27D464A08}" type="pres">
      <dgm:prSet presAssocID="{72301B71-E5C7-45E3-827E-0704AFB9E00E}" presName="BalanceSpacing" presStyleCnt="0"/>
      <dgm:spPr/>
    </dgm:pt>
    <dgm:pt modelId="{3544560A-6DE8-408A-B6B7-77D13FD675C2}" type="pres">
      <dgm:prSet presAssocID="{72301B71-E5C7-45E3-827E-0704AFB9E00E}" presName="BalanceSpacing1" presStyleCnt="0"/>
      <dgm:spPr/>
    </dgm:pt>
    <dgm:pt modelId="{D2BA8AA4-CF8D-4028-A2DD-474AF175D413}" type="pres">
      <dgm:prSet presAssocID="{8CC95A79-354B-45AE-933E-63963216CEBC}" presName="Accent1Text" presStyleLbl="node1" presStyleIdx="1" presStyleCnt="6"/>
      <dgm:spPr/>
    </dgm:pt>
    <dgm:pt modelId="{9531E6C9-1D4F-4593-8F1C-70956914ED64}" type="pres">
      <dgm:prSet presAssocID="{8CC95A79-354B-45AE-933E-63963216CEBC}" presName="spaceBetweenRectangles" presStyleCnt="0"/>
      <dgm:spPr/>
    </dgm:pt>
    <dgm:pt modelId="{D1A996B9-5895-4016-ABC8-972A61BCD4A7}" type="pres">
      <dgm:prSet presAssocID="{BAD40037-ABB6-42EE-9545-32F97DA176A9}" presName="composite" presStyleCnt="0"/>
      <dgm:spPr/>
    </dgm:pt>
    <dgm:pt modelId="{70E79E1C-F0AD-480B-92DF-73187F1369A4}" type="pres">
      <dgm:prSet presAssocID="{BAD40037-ABB6-42EE-9545-32F97DA176A9}" presName="Parent1" presStyleLbl="node1" presStyleIdx="2" presStyleCnt="6">
        <dgm:presLayoutVars>
          <dgm:chMax val="1"/>
          <dgm:chPref val="1"/>
          <dgm:bulletEnabled val="1"/>
        </dgm:presLayoutVars>
      </dgm:prSet>
      <dgm:spPr/>
    </dgm:pt>
    <dgm:pt modelId="{C05B09CD-297A-493B-A885-3E1BF62143A0}" type="pres">
      <dgm:prSet presAssocID="{BAD40037-ABB6-42EE-9545-32F97DA176A9}" presName="Childtext1" presStyleLbl="revTx" presStyleIdx="1" presStyleCnt="3">
        <dgm:presLayoutVars>
          <dgm:chMax val="0"/>
          <dgm:chPref val="0"/>
          <dgm:bulletEnabled val="1"/>
        </dgm:presLayoutVars>
      </dgm:prSet>
      <dgm:spPr/>
    </dgm:pt>
    <dgm:pt modelId="{B19EC6B4-A905-4F4F-A1DA-8AB51F7BAD7A}" type="pres">
      <dgm:prSet presAssocID="{BAD40037-ABB6-42EE-9545-32F97DA176A9}" presName="BalanceSpacing" presStyleCnt="0"/>
      <dgm:spPr/>
    </dgm:pt>
    <dgm:pt modelId="{C86FB878-E7FE-4CD8-B993-2140EA824D64}" type="pres">
      <dgm:prSet presAssocID="{BAD40037-ABB6-42EE-9545-32F97DA176A9}" presName="BalanceSpacing1" presStyleCnt="0"/>
      <dgm:spPr/>
    </dgm:pt>
    <dgm:pt modelId="{44458ED4-C81D-4DCA-A71E-04AA16D20F79}" type="pres">
      <dgm:prSet presAssocID="{20416E49-A3CB-4B3A-962D-FAE0C3E7B8A5}" presName="Accent1Text" presStyleLbl="node1" presStyleIdx="3" presStyleCnt="6"/>
      <dgm:spPr/>
    </dgm:pt>
    <dgm:pt modelId="{E7A8BB68-51CE-4DFE-BFFC-CB65337D1A9E}" type="pres">
      <dgm:prSet presAssocID="{20416E49-A3CB-4B3A-962D-FAE0C3E7B8A5}" presName="spaceBetweenRectangles" presStyleCnt="0"/>
      <dgm:spPr/>
    </dgm:pt>
    <dgm:pt modelId="{2A90DD2D-A5BE-4F7B-B2B2-8FA6E958B327}" type="pres">
      <dgm:prSet presAssocID="{4CD03DF5-358D-4A00-823A-1EC5BA36BA34}" presName="composite" presStyleCnt="0"/>
      <dgm:spPr/>
    </dgm:pt>
    <dgm:pt modelId="{EA640E26-91F7-4A00-B7BA-380B8CA8EB4E}" type="pres">
      <dgm:prSet presAssocID="{4CD03DF5-358D-4A00-823A-1EC5BA36BA34}" presName="Parent1" presStyleLbl="node1" presStyleIdx="4" presStyleCnt="6">
        <dgm:presLayoutVars>
          <dgm:chMax val="1"/>
          <dgm:chPref val="1"/>
          <dgm:bulletEnabled val="1"/>
        </dgm:presLayoutVars>
      </dgm:prSet>
      <dgm:spPr/>
    </dgm:pt>
    <dgm:pt modelId="{3A37F5C5-B12F-4D1F-BAF2-381061C0987B}" type="pres">
      <dgm:prSet presAssocID="{4CD03DF5-358D-4A00-823A-1EC5BA36BA34}" presName="Childtext1" presStyleLbl="revTx" presStyleIdx="2" presStyleCnt="3">
        <dgm:presLayoutVars>
          <dgm:chMax val="0"/>
          <dgm:chPref val="0"/>
          <dgm:bulletEnabled val="1"/>
        </dgm:presLayoutVars>
      </dgm:prSet>
      <dgm:spPr/>
    </dgm:pt>
    <dgm:pt modelId="{4ACCD73D-05D2-4A11-BC0A-E8F114C410DF}" type="pres">
      <dgm:prSet presAssocID="{4CD03DF5-358D-4A00-823A-1EC5BA36BA34}" presName="BalanceSpacing" presStyleCnt="0"/>
      <dgm:spPr/>
    </dgm:pt>
    <dgm:pt modelId="{84BC936E-4671-40E2-81CC-175FAAFA172F}" type="pres">
      <dgm:prSet presAssocID="{4CD03DF5-358D-4A00-823A-1EC5BA36BA34}" presName="BalanceSpacing1" presStyleCnt="0"/>
      <dgm:spPr/>
    </dgm:pt>
    <dgm:pt modelId="{C2F63B09-F5C9-4037-9D33-C6E161EE88DA}" type="pres">
      <dgm:prSet presAssocID="{6B575440-A889-453E-863B-EC93176CE464}" presName="Accent1Text" presStyleLbl="node1" presStyleIdx="5" presStyleCnt="6"/>
      <dgm:spPr/>
    </dgm:pt>
  </dgm:ptLst>
  <dgm:cxnLst>
    <dgm:cxn modelId="{3FFE261C-598A-4323-87B4-6D722813D1BD}" type="presOf" srcId="{47AC84E5-344D-4623-B5DD-304F98BB2130}" destId="{16F4E290-F822-426A-BD96-A7678507EC05}" srcOrd="0" destOrd="0" presId="urn:microsoft.com/office/officeart/2008/layout/AlternatingHexagons"/>
    <dgm:cxn modelId="{4FBF8232-81E8-4C34-AC8C-F25E0AF05454}" type="presOf" srcId="{1AF86FAD-3188-4A75-AFBE-1E8BF1AE7088}" destId="{5044E377-DD21-47F9-91B9-708265BA26FF}" srcOrd="0" destOrd="0" presId="urn:microsoft.com/office/officeart/2008/layout/AlternatingHexagons"/>
    <dgm:cxn modelId="{74934D63-CCA1-43BF-B1FA-7310306D8563}" type="presOf" srcId="{2BA62219-4426-4BB6-A335-60A74778478D}" destId="{3A37F5C5-B12F-4D1F-BAF2-381061C0987B}" srcOrd="0" destOrd="0" presId="urn:microsoft.com/office/officeart/2008/layout/AlternatingHexagons"/>
    <dgm:cxn modelId="{AEB10648-D627-48F5-9303-294A4A20AD5F}" srcId="{1AF86FAD-3188-4A75-AFBE-1E8BF1AE7088}" destId="{4CD03DF5-358D-4A00-823A-1EC5BA36BA34}" srcOrd="2" destOrd="0" parTransId="{55404465-1D55-421D-9492-7D4FD9B94E4F}" sibTransId="{6B575440-A889-453E-863B-EC93176CE464}"/>
    <dgm:cxn modelId="{F8CA038D-490F-4ED7-9A84-EF49ECD968CD}" srcId="{4CD03DF5-358D-4A00-823A-1EC5BA36BA34}" destId="{2BA62219-4426-4BB6-A335-60A74778478D}" srcOrd="0" destOrd="0" parTransId="{2D2D1FBE-D32E-4087-BB02-590DCED05D84}" sibTransId="{4DD22C72-273B-40A7-93D7-4C71035C1C7C}"/>
    <dgm:cxn modelId="{8FA2CE9E-6FE8-44F5-8119-3B4703EC13E8}" type="presOf" srcId="{6B575440-A889-453E-863B-EC93176CE464}" destId="{C2F63B09-F5C9-4037-9D33-C6E161EE88DA}" srcOrd="0" destOrd="0" presId="urn:microsoft.com/office/officeart/2008/layout/AlternatingHexagons"/>
    <dgm:cxn modelId="{D309E4A6-D450-4D40-A41A-A582B57A96E0}" type="presOf" srcId="{BAD40037-ABB6-42EE-9545-32F97DA176A9}" destId="{70E79E1C-F0AD-480B-92DF-73187F1369A4}" srcOrd="0" destOrd="0" presId="urn:microsoft.com/office/officeart/2008/layout/AlternatingHexagons"/>
    <dgm:cxn modelId="{1D52BFC0-7D37-466E-9A71-50BFF94FB59E}" type="presOf" srcId="{20416E49-A3CB-4B3A-962D-FAE0C3E7B8A5}" destId="{44458ED4-C81D-4DCA-A71E-04AA16D20F79}" srcOrd="0" destOrd="0" presId="urn:microsoft.com/office/officeart/2008/layout/AlternatingHexagons"/>
    <dgm:cxn modelId="{9C3824C2-11EE-42D9-A6EE-627DF7AFCB9F}" type="presOf" srcId="{8CC95A79-354B-45AE-933E-63963216CEBC}" destId="{D2BA8AA4-CF8D-4028-A2DD-474AF175D413}" srcOrd="0" destOrd="0" presId="urn:microsoft.com/office/officeart/2008/layout/AlternatingHexagons"/>
    <dgm:cxn modelId="{9DC917D5-0B15-4092-B55B-1DD57528C365}" type="presOf" srcId="{72301B71-E5C7-45E3-827E-0704AFB9E00E}" destId="{9B0E40E4-C1AF-4CC1-B4C5-FDACB687FCBC}" srcOrd="0" destOrd="0" presId="urn:microsoft.com/office/officeart/2008/layout/AlternatingHexagons"/>
    <dgm:cxn modelId="{36672BD6-8262-456C-A1C6-0421CB4E9A58}" type="presOf" srcId="{4CD03DF5-358D-4A00-823A-1EC5BA36BA34}" destId="{EA640E26-91F7-4A00-B7BA-380B8CA8EB4E}" srcOrd="0" destOrd="0" presId="urn:microsoft.com/office/officeart/2008/layout/AlternatingHexagons"/>
    <dgm:cxn modelId="{17BE42DA-56AA-4F03-93CD-5C2C0F817AED}" srcId="{72301B71-E5C7-45E3-827E-0704AFB9E00E}" destId="{47AC84E5-344D-4623-B5DD-304F98BB2130}" srcOrd="0" destOrd="0" parTransId="{33E7C9E8-F0B3-494B-9885-293E6F74D17B}" sibTransId="{F70F9940-DCC8-4D60-A197-C46363E0D560}"/>
    <dgm:cxn modelId="{AE29BEF8-5EDF-4057-B424-5C39DC17630E}" srcId="{1AF86FAD-3188-4A75-AFBE-1E8BF1AE7088}" destId="{72301B71-E5C7-45E3-827E-0704AFB9E00E}" srcOrd="0" destOrd="0" parTransId="{7A89F583-C06B-40F6-AA02-04635BBA3202}" sibTransId="{8CC95A79-354B-45AE-933E-63963216CEBC}"/>
    <dgm:cxn modelId="{A47481FA-D619-4F7F-A648-DC8D654472F6}" srcId="{1AF86FAD-3188-4A75-AFBE-1E8BF1AE7088}" destId="{BAD40037-ABB6-42EE-9545-32F97DA176A9}" srcOrd="1" destOrd="0" parTransId="{869097C7-3EA4-446E-AEAC-20FC3BB718E2}" sibTransId="{20416E49-A3CB-4B3A-962D-FAE0C3E7B8A5}"/>
    <dgm:cxn modelId="{08CC3751-ACB7-4933-A4F1-D6E13A7396B3}" type="presParOf" srcId="{5044E377-DD21-47F9-91B9-708265BA26FF}" destId="{620AC679-635E-4F58-BB48-2867547EAF4A}" srcOrd="0" destOrd="0" presId="urn:microsoft.com/office/officeart/2008/layout/AlternatingHexagons"/>
    <dgm:cxn modelId="{684E052E-BABB-4C33-A3D9-DA9FB41B3006}" type="presParOf" srcId="{620AC679-635E-4F58-BB48-2867547EAF4A}" destId="{9B0E40E4-C1AF-4CC1-B4C5-FDACB687FCBC}" srcOrd="0" destOrd="0" presId="urn:microsoft.com/office/officeart/2008/layout/AlternatingHexagons"/>
    <dgm:cxn modelId="{EBC2D36D-7C59-46FB-A1F2-72B75E257EAF}" type="presParOf" srcId="{620AC679-635E-4F58-BB48-2867547EAF4A}" destId="{16F4E290-F822-426A-BD96-A7678507EC05}" srcOrd="1" destOrd="0" presId="urn:microsoft.com/office/officeart/2008/layout/AlternatingHexagons"/>
    <dgm:cxn modelId="{67F0BD58-AF1C-4F0F-AB97-D058BD90F7CF}" type="presParOf" srcId="{620AC679-635E-4F58-BB48-2867547EAF4A}" destId="{0E660AB6-2B31-4CE7-A500-08D27D464A08}" srcOrd="2" destOrd="0" presId="urn:microsoft.com/office/officeart/2008/layout/AlternatingHexagons"/>
    <dgm:cxn modelId="{10DF02E1-5C08-4EDE-96EE-F7F760565A91}" type="presParOf" srcId="{620AC679-635E-4F58-BB48-2867547EAF4A}" destId="{3544560A-6DE8-408A-B6B7-77D13FD675C2}" srcOrd="3" destOrd="0" presId="urn:microsoft.com/office/officeart/2008/layout/AlternatingHexagons"/>
    <dgm:cxn modelId="{682051DE-5069-4570-97BA-6CE27FA2DA7B}" type="presParOf" srcId="{620AC679-635E-4F58-BB48-2867547EAF4A}" destId="{D2BA8AA4-CF8D-4028-A2DD-474AF175D413}" srcOrd="4" destOrd="0" presId="urn:microsoft.com/office/officeart/2008/layout/AlternatingHexagons"/>
    <dgm:cxn modelId="{D6D7DE09-E098-40F7-95E1-0176B3037A1A}" type="presParOf" srcId="{5044E377-DD21-47F9-91B9-708265BA26FF}" destId="{9531E6C9-1D4F-4593-8F1C-70956914ED64}" srcOrd="1" destOrd="0" presId="urn:microsoft.com/office/officeart/2008/layout/AlternatingHexagons"/>
    <dgm:cxn modelId="{38D18386-F79B-4D2C-A189-95AAB02103B8}" type="presParOf" srcId="{5044E377-DD21-47F9-91B9-708265BA26FF}" destId="{D1A996B9-5895-4016-ABC8-972A61BCD4A7}" srcOrd="2" destOrd="0" presId="urn:microsoft.com/office/officeart/2008/layout/AlternatingHexagons"/>
    <dgm:cxn modelId="{14732319-302F-4CE7-801A-20792062745A}" type="presParOf" srcId="{D1A996B9-5895-4016-ABC8-972A61BCD4A7}" destId="{70E79E1C-F0AD-480B-92DF-73187F1369A4}" srcOrd="0" destOrd="0" presId="urn:microsoft.com/office/officeart/2008/layout/AlternatingHexagons"/>
    <dgm:cxn modelId="{B29D92E8-93F3-4920-BE7F-0F9C8AD98E60}" type="presParOf" srcId="{D1A996B9-5895-4016-ABC8-972A61BCD4A7}" destId="{C05B09CD-297A-493B-A885-3E1BF62143A0}" srcOrd="1" destOrd="0" presId="urn:microsoft.com/office/officeart/2008/layout/AlternatingHexagons"/>
    <dgm:cxn modelId="{ED3D6E31-F8CE-42F1-85D2-39C11FC6BB49}" type="presParOf" srcId="{D1A996B9-5895-4016-ABC8-972A61BCD4A7}" destId="{B19EC6B4-A905-4F4F-A1DA-8AB51F7BAD7A}" srcOrd="2" destOrd="0" presId="urn:microsoft.com/office/officeart/2008/layout/AlternatingHexagons"/>
    <dgm:cxn modelId="{B3C3B2A4-0A84-4DF4-A6F9-D1F698131180}" type="presParOf" srcId="{D1A996B9-5895-4016-ABC8-972A61BCD4A7}" destId="{C86FB878-E7FE-4CD8-B993-2140EA824D64}" srcOrd="3" destOrd="0" presId="urn:microsoft.com/office/officeart/2008/layout/AlternatingHexagons"/>
    <dgm:cxn modelId="{23091D04-5426-493E-9ED4-79C84F40252E}" type="presParOf" srcId="{D1A996B9-5895-4016-ABC8-972A61BCD4A7}" destId="{44458ED4-C81D-4DCA-A71E-04AA16D20F79}" srcOrd="4" destOrd="0" presId="urn:microsoft.com/office/officeart/2008/layout/AlternatingHexagons"/>
    <dgm:cxn modelId="{C81A1275-73D2-4965-824C-A91ECB149343}" type="presParOf" srcId="{5044E377-DD21-47F9-91B9-708265BA26FF}" destId="{E7A8BB68-51CE-4DFE-BFFC-CB65337D1A9E}" srcOrd="3" destOrd="0" presId="urn:microsoft.com/office/officeart/2008/layout/AlternatingHexagons"/>
    <dgm:cxn modelId="{22F87636-1ADB-4EB7-BA83-ABE5FE7FF4A6}" type="presParOf" srcId="{5044E377-DD21-47F9-91B9-708265BA26FF}" destId="{2A90DD2D-A5BE-4F7B-B2B2-8FA6E958B327}" srcOrd="4" destOrd="0" presId="urn:microsoft.com/office/officeart/2008/layout/AlternatingHexagons"/>
    <dgm:cxn modelId="{EC104A1E-CADE-4708-B5C2-A90E0677C16F}" type="presParOf" srcId="{2A90DD2D-A5BE-4F7B-B2B2-8FA6E958B327}" destId="{EA640E26-91F7-4A00-B7BA-380B8CA8EB4E}" srcOrd="0" destOrd="0" presId="urn:microsoft.com/office/officeart/2008/layout/AlternatingHexagons"/>
    <dgm:cxn modelId="{9F87157D-E9FF-4BFE-B2F9-307A7D791382}" type="presParOf" srcId="{2A90DD2D-A5BE-4F7B-B2B2-8FA6E958B327}" destId="{3A37F5C5-B12F-4D1F-BAF2-381061C0987B}" srcOrd="1" destOrd="0" presId="urn:microsoft.com/office/officeart/2008/layout/AlternatingHexagons"/>
    <dgm:cxn modelId="{093F6F98-ACC4-487C-8822-CB93D6416C36}" type="presParOf" srcId="{2A90DD2D-A5BE-4F7B-B2B2-8FA6E958B327}" destId="{4ACCD73D-05D2-4A11-BC0A-E8F114C410DF}" srcOrd="2" destOrd="0" presId="urn:microsoft.com/office/officeart/2008/layout/AlternatingHexagons"/>
    <dgm:cxn modelId="{B12757F9-EA4E-4D76-9FCC-BF9CA5CD53C1}" type="presParOf" srcId="{2A90DD2D-A5BE-4F7B-B2B2-8FA6E958B327}" destId="{84BC936E-4671-40E2-81CC-175FAAFA172F}" srcOrd="3" destOrd="0" presId="urn:microsoft.com/office/officeart/2008/layout/AlternatingHexagons"/>
    <dgm:cxn modelId="{5FA07B86-3BF3-4DB8-ADFE-0AE580C88247}" type="presParOf" srcId="{2A90DD2D-A5BE-4F7B-B2B2-8FA6E958B327}" destId="{C2F63B09-F5C9-4037-9D33-C6E161EE88DA}"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BDC2E75A-BA8F-48F5-9755-1A5FB9B32DB3}" type="doc">
      <dgm:prSet loTypeId="urn:microsoft.com/office/officeart/2018/2/layout/IconVerticalSolidList" loCatId="icon" qsTypeId="urn:microsoft.com/office/officeart/2005/8/quickstyle/simple1" qsCatId="simple" csTypeId="urn:microsoft.com/office/officeart/2005/8/colors/colorful3" csCatId="colorful" phldr="1"/>
      <dgm:spPr/>
    </dgm:pt>
    <dgm:pt modelId="{28D64095-C5D9-42E4-86C0-4B270583D0FE}">
      <dgm:prSet phldrT="[Text]" custT="1"/>
      <dgm:spPr/>
      <dgm:t>
        <a:bodyPr/>
        <a:lstStyle/>
        <a:p>
          <a:pPr>
            <a:lnSpc>
              <a:spcPct val="100000"/>
            </a:lnSpc>
          </a:pPr>
          <a:r>
            <a:rPr lang="en-GB" sz="2400">
              <a:effectLst/>
              <a:latin typeface="Arial" pitchFamily="34" charset="0"/>
              <a:ea typeface="+mn-ea"/>
              <a:cs typeface="Arial" pitchFamily="34" charset="0"/>
            </a:rPr>
            <a:t>Ethical dilemmas might arise within the duty of care </a:t>
          </a:r>
          <a:endParaRPr lang="en-IN" sz="2400">
            <a:latin typeface="Arial" pitchFamily="34" charset="0"/>
            <a:cs typeface="Arial" pitchFamily="34" charset="0"/>
          </a:endParaRPr>
        </a:p>
      </dgm:t>
    </dgm:pt>
    <dgm:pt modelId="{0D3C6BC2-4DA8-40D3-A4E2-2B19C2200BAE}" type="parTrans" cxnId="{6D6D909E-52C4-4888-A169-CB89643122C6}">
      <dgm:prSet/>
      <dgm:spPr/>
      <dgm:t>
        <a:bodyPr/>
        <a:lstStyle/>
        <a:p>
          <a:endParaRPr lang="en-IN"/>
        </a:p>
      </dgm:t>
    </dgm:pt>
    <dgm:pt modelId="{290C4F06-87B7-4140-BAEE-48B44CD0A421}" type="sibTrans" cxnId="{6D6D909E-52C4-4888-A169-CB89643122C6}">
      <dgm:prSet/>
      <dgm:spPr/>
      <dgm:t>
        <a:bodyPr/>
        <a:lstStyle/>
        <a:p>
          <a:endParaRPr lang="en-IN"/>
        </a:p>
      </dgm:t>
    </dgm:pt>
    <dgm:pt modelId="{C0835C3E-AD2F-42B5-862B-EC9BB8ACEF44}">
      <dgm:prSet custT="1"/>
      <dgm:spPr/>
      <dgm:t>
        <a:bodyPr/>
        <a:lstStyle/>
        <a:p>
          <a:pPr>
            <a:lnSpc>
              <a:spcPct val="100000"/>
            </a:lnSpc>
          </a:pPr>
          <a:r>
            <a:rPr lang="en-GB" sz="2400">
              <a:effectLst/>
              <a:latin typeface="Arial" pitchFamily="34" charset="0"/>
              <a:ea typeface="+mn-ea"/>
              <a:cs typeface="Arial" pitchFamily="34" charset="0"/>
            </a:rPr>
            <a:t>the digital screener detects a student at immediate risk of gambling </a:t>
          </a:r>
        </a:p>
      </dgm:t>
    </dgm:pt>
    <dgm:pt modelId="{58AB7F37-B997-4B65-93B4-E91741ABE882}" type="parTrans" cxnId="{316AB141-FBB6-46C3-8FC7-C951570F6719}">
      <dgm:prSet/>
      <dgm:spPr/>
      <dgm:t>
        <a:bodyPr/>
        <a:lstStyle/>
        <a:p>
          <a:endParaRPr lang="en-IN"/>
        </a:p>
      </dgm:t>
    </dgm:pt>
    <dgm:pt modelId="{CF4D760C-8AAF-4406-BD5D-19357767DC1F}" type="sibTrans" cxnId="{316AB141-FBB6-46C3-8FC7-C951570F6719}">
      <dgm:prSet/>
      <dgm:spPr/>
      <dgm:t>
        <a:bodyPr/>
        <a:lstStyle/>
        <a:p>
          <a:endParaRPr lang="en-IN"/>
        </a:p>
      </dgm:t>
    </dgm:pt>
    <dgm:pt modelId="{FE8696A2-EE50-4657-8ED2-F485AD39D0D0}">
      <dgm:prSet custT="1"/>
      <dgm:spPr/>
      <dgm:t>
        <a:bodyPr/>
        <a:lstStyle/>
        <a:p>
          <a:pPr>
            <a:lnSpc>
              <a:spcPct val="100000"/>
            </a:lnSpc>
          </a:pPr>
          <a:r>
            <a:rPr lang="en-GB" sz="2400">
              <a:effectLst/>
              <a:latin typeface="Arial" pitchFamily="34" charset="0"/>
              <a:ea typeface="+mn-ea"/>
              <a:cs typeface="Arial" pitchFamily="34" charset="0"/>
            </a:rPr>
            <a:t>the program will immediately deliver a confidential crisis link </a:t>
          </a:r>
          <a:endParaRPr lang="en-IN" sz="2400">
            <a:latin typeface="Arial" pitchFamily="34" charset="0"/>
            <a:cs typeface="Arial" pitchFamily="34" charset="0"/>
          </a:endParaRPr>
        </a:p>
      </dgm:t>
    </dgm:pt>
    <dgm:pt modelId="{89B6C67A-11EE-4744-89A7-2035B0261355}" type="parTrans" cxnId="{CEFD885E-C7A4-415A-8CBA-22EDC471EA00}">
      <dgm:prSet/>
      <dgm:spPr/>
      <dgm:t>
        <a:bodyPr/>
        <a:lstStyle/>
        <a:p>
          <a:endParaRPr lang="en-IN"/>
        </a:p>
      </dgm:t>
    </dgm:pt>
    <dgm:pt modelId="{34E4A292-6165-4E82-ABBC-F9EC0041CC7D}" type="sibTrans" cxnId="{CEFD885E-C7A4-415A-8CBA-22EDC471EA00}">
      <dgm:prSet/>
      <dgm:spPr/>
      <dgm:t>
        <a:bodyPr/>
        <a:lstStyle/>
        <a:p>
          <a:endParaRPr lang="en-IN"/>
        </a:p>
      </dgm:t>
    </dgm:pt>
    <dgm:pt modelId="{E7ED8036-C009-4E98-A1AE-452B83B727D3}" type="pres">
      <dgm:prSet presAssocID="{BDC2E75A-BA8F-48F5-9755-1A5FB9B32DB3}" presName="root" presStyleCnt="0">
        <dgm:presLayoutVars>
          <dgm:dir/>
          <dgm:resizeHandles val="exact"/>
        </dgm:presLayoutVars>
      </dgm:prSet>
      <dgm:spPr/>
    </dgm:pt>
    <dgm:pt modelId="{0B57EF77-24A3-458B-951D-AE0BB1C2C8ED}" type="pres">
      <dgm:prSet presAssocID="{28D64095-C5D9-42E4-86C0-4B270583D0FE}" presName="compNode" presStyleCnt="0"/>
      <dgm:spPr/>
    </dgm:pt>
    <dgm:pt modelId="{299C35BA-F4C6-4D8C-9C8D-AD46BEBD6CF3}" type="pres">
      <dgm:prSet presAssocID="{28D64095-C5D9-42E4-86C0-4B270583D0FE}" presName="bgRect" presStyleLbl="bgShp" presStyleIdx="0" presStyleCnt="3"/>
      <dgm:spPr/>
    </dgm:pt>
    <dgm:pt modelId="{51CF2E4D-74C6-4121-92C8-CB955A99E8C5}" type="pres">
      <dgm:prSet presAssocID="{28D64095-C5D9-42E4-86C0-4B270583D0FE}"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cales of Justice"/>
        </a:ext>
      </dgm:extLst>
    </dgm:pt>
    <dgm:pt modelId="{7A1CC01E-1D2F-4987-8E92-EAF0A41AFF95}" type="pres">
      <dgm:prSet presAssocID="{28D64095-C5D9-42E4-86C0-4B270583D0FE}" presName="spaceRect" presStyleCnt="0"/>
      <dgm:spPr/>
    </dgm:pt>
    <dgm:pt modelId="{2E93504E-D422-4214-860E-C794A1E970F6}" type="pres">
      <dgm:prSet presAssocID="{28D64095-C5D9-42E4-86C0-4B270583D0FE}" presName="parTx" presStyleLbl="revTx" presStyleIdx="0" presStyleCnt="3">
        <dgm:presLayoutVars>
          <dgm:chMax val="0"/>
          <dgm:chPref val="0"/>
        </dgm:presLayoutVars>
      </dgm:prSet>
      <dgm:spPr/>
    </dgm:pt>
    <dgm:pt modelId="{B66EA2FF-A706-4573-BA98-DD4382DA7BCA}" type="pres">
      <dgm:prSet presAssocID="{290C4F06-87B7-4140-BAEE-48B44CD0A421}" presName="sibTrans" presStyleCnt="0"/>
      <dgm:spPr/>
    </dgm:pt>
    <dgm:pt modelId="{19A2C5FC-5F99-4307-A0FB-1A263C0BBB2A}" type="pres">
      <dgm:prSet presAssocID="{C0835C3E-AD2F-42B5-862B-EC9BB8ACEF44}" presName="compNode" presStyleCnt="0"/>
      <dgm:spPr/>
    </dgm:pt>
    <dgm:pt modelId="{B9351ABF-4112-45E5-A7EB-C7BBB48978EC}" type="pres">
      <dgm:prSet presAssocID="{C0835C3E-AD2F-42B5-862B-EC9BB8ACEF44}" presName="bgRect" presStyleLbl="bgShp" presStyleIdx="1" presStyleCnt="3"/>
      <dgm:spPr/>
    </dgm:pt>
    <dgm:pt modelId="{E8BB22EC-34FF-451C-8BA5-2F36B47E9345}" type="pres">
      <dgm:prSet presAssocID="{C0835C3E-AD2F-42B5-862B-EC9BB8ACEF44}"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mart Phone"/>
        </a:ext>
      </dgm:extLst>
    </dgm:pt>
    <dgm:pt modelId="{6C546BDD-727F-4590-AAC4-A2FF59805288}" type="pres">
      <dgm:prSet presAssocID="{C0835C3E-AD2F-42B5-862B-EC9BB8ACEF44}" presName="spaceRect" presStyleCnt="0"/>
      <dgm:spPr/>
    </dgm:pt>
    <dgm:pt modelId="{F19F66BF-2FAE-43B9-B42B-36DC344B25A8}" type="pres">
      <dgm:prSet presAssocID="{C0835C3E-AD2F-42B5-862B-EC9BB8ACEF44}" presName="parTx" presStyleLbl="revTx" presStyleIdx="1" presStyleCnt="3">
        <dgm:presLayoutVars>
          <dgm:chMax val="0"/>
          <dgm:chPref val="0"/>
        </dgm:presLayoutVars>
      </dgm:prSet>
      <dgm:spPr/>
    </dgm:pt>
    <dgm:pt modelId="{5DCE4EC6-A790-4795-84E4-82B8AC3D1E6A}" type="pres">
      <dgm:prSet presAssocID="{CF4D760C-8AAF-4406-BD5D-19357767DC1F}" presName="sibTrans" presStyleCnt="0"/>
      <dgm:spPr/>
    </dgm:pt>
    <dgm:pt modelId="{C7D5C31E-D8D1-4621-BC60-C0CF1E96A60A}" type="pres">
      <dgm:prSet presAssocID="{FE8696A2-EE50-4657-8ED2-F485AD39D0D0}" presName="compNode" presStyleCnt="0"/>
      <dgm:spPr/>
    </dgm:pt>
    <dgm:pt modelId="{772E8FD8-F545-4B26-BDBF-0B90F29DC64A}" type="pres">
      <dgm:prSet presAssocID="{FE8696A2-EE50-4657-8ED2-F485AD39D0D0}" presName="bgRect" presStyleLbl="bgShp" presStyleIdx="2" presStyleCnt="3"/>
      <dgm:spPr/>
    </dgm:pt>
    <dgm:pt modelId="{9C3B386D-44ED-4D1C-9723-D909F5E55C52}" type="pres">
      <dgm:prSet presAssocID="{FE8696A2-EE50-4657-8ED2-F485AD39D0D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Warning"/>
        </a:ext>
      </dgm:extLst>
    </dgm:pt>
    <dgm:pt modelId="{B4FBC395-FCFE-4511-B51A-CCDB4FEF0357}" type="pres">
      <dgm:prSet presAssocID="{FE8696A2-EE50-4657-8ED2-F485AD39D0D0}" presName="spaceRect" presStyleCnt="0"/>
      <dgm:spPr/>
    </dgm:pt>
    <dgm:pt modelId="{D5992F72-21B2-4F19-B430-ECC22294C170}" type="pres">
      <dgm:prSet presAssocID="{FE8696A2-EE50-4657-8ED2-F485AD39D0D0}" presName="parTx" presStyleLbl="revTx" presStyleIdx="2" presStyleCnt="3">
        <dgm:presLayoutVars>
          <dgm:chMax val="0"/>
          <dgm:chPref val="0"/>
        </dgm:presLayoutVars>
      </dgm:prSet>
      <dgm:spPr/>
    </dgm:pt>
  </dgm:ptLst>
  <dgm:cxnLst>
    <dgm:cxn modelId="{CEFD885E-C7A4-415A-8CBA-22EDC471EA00}" srcId="{BDC2E75A-BA8F-48F5-9755-1A5FB9B32DB3}" destId="{FE8696A2-EE50-4657-8ED2-F485AD39D0D0}" srcOrd="2" destOrd="0" parTransId="{89B6C67A-11EE-4744-89A7-2035B0261355}" sibTransId="{34E4A292-6165-4E82-ABBC-F9EC0041CC7D}"/>
    <dgm:cxn modelId="{316AB141-FBB6-46C3-8FC7-C951570F6719}" srcId="{BDC2E75A-BA8F-48F5-9755-1A5FB9B32DB3}" destId="{C0835C3E-AD2F-42B5-862B-EC9BB8ACEF44}" srcOrd="1" destOrd="0" parTransId="{58AB7F37-B997-4B65-93B4-E91741ABE882}" sibTransId="{CF4D760C-8AAF-4406-BD5D-19357767DC1F}"/>
    <dgm:cxn modelId="{04D6DB6D-1038-4637-A0D0-D3A1B5354D3B}" type="presOf" srcId="{C0835C3E-AD2F-42B5-862B-EC9BB8ACEF44}" destId="{F19F66BF-2FAE-43B9-B42B-36DC344B25A8}" srcOrd="0" destOrd="0" presId="urn:microsoft.com/office/officeart/2018/2/layout/IconVerticalSolidList"/>
    <dgm:cxn modelId="{6657BF78-B6CB-4B2F-A523-2D4BE594CDB0}" type="presOf" srcId="{FE8696A2-EE50-4657-8ED2-F485AD39D0D0}" destId="{D5992F72-21B2-4F19-B430-ECC22294C170}" srcOrd="0" destOrd="0" presId="urn:microsoft.com/office/officeart/2018/2/layout/IconVerticalSolidList"/>
    <dgm:cxn modelId="{6D6D909E-52C4-4888-A169-CB89643122C6}" srcId="{BDC2E75A-BA8F-48F5-9755-1A5FB9B32DB3}" destId="{28D64095-C5D9-42E4-86C0-4B270583D0FE}" srcOrd="0" destOrd="0" parTransId="{0D3C6BC2-4DA8-40D3-A4E2-2B19C2200BAE}" sibTransId="{290C4F06-87B7-4140-BAEE-48B44CD0A421}"/>
    <dgm:cxn modelId="{1C4029DF-B0C6-4531-9232-9A71D8CE6CA6}" type="presOf" srcId="{BDC2E75A-BA8F-48F5-9755-1A5FB9B32DB3}" destId="{E7ED8036-C009-4E98-A1AE-452B83B727D3}" srcOrd="0" destOrd="0" presId="urn:microsoft.com/office/officeart/2018/2/layout/IconVerticalSolidList"/>
    <dgm:cxn modelId="{8F0DCDEC-F587-4089-ADE4-FA2DF3153FFC}" type="presOf" srcId="{28D64095-C5D9-42E4-86C0-4B270583D0FE}" destId="{2E93504E-D422-4214-860E-C794A1E970F6}" srcOrd="0" destOrd="0" presId="urn:microsoft.com/office/officeart/2018/2/layout/IconVerticalSolidList"/>
    <dgm:cxn modelId="{BC5579FC-8741-41CD-9CBB-811DD516326B}" type="presParOf" srcId="{E7ED8036-C009-4E98-A1AE-452B83B727D3}" destId="{0B57EF77-24A3-458B-951D-AE0BB1C2C8ED}" srcOrd="0" destOrd="0" presId="urn:microsoft.com/office/officeart/2018/2/layout/IconVerticalSolidList"/>
    <dgm:cxn modelId="{06772AFC-AB7D-4622-B111-E00533F29F5B}" type="presParOf" srcId="{0B57EF77-24A3-458B-951D-AE0BB1C2C8ED}" destId="{299C35BA-F4C6-4D8C-9C8D-AD46BEBD6CF3}" srcOrd="0" destOrd="0" presId="urn:microsoft.com/office/officeart/2018/2/layout/IconVerticalSolidList"/>
    <dgm:cxn modelId="{8617E9FD-45DD-40E5-AA87-2DB126CF4FD8}" type="presParOf" srcId="{0B57EF77-24A3-458B-951D-AE0BB1C2C8ED}" destId="{51CF2E4D-74C6-4121-92C8-CB955A99E8C5}" srcOrd="1" destOrd="0" presId="urn:microsoft.com/office/officeart/2018/2/layout/IconVerticalSolidList"/>
    <dgm:cxn modelId="{8294D1E0-4145-43D1-9849-2A8CB8A04935}" type="presParOf" srcId="{0B57EF77-24A3-458B-951D-AE0BB1C2C8ED}" destId="{7A1CC01E-1D2F-4987-8E92-EAF0A41AFF95}" srcOrd="2" destOrd="0" presId="urn:microsoft.com/office/officeart/2018/2/layout/IconVerticalSolidList"/>
    <dgm:cxn modelId="{4C018A99-1286-4969-BB2C-63A1D477AE6B}" type="presParOf" srcId="{0B57EF77-24A3-458B-951D-AE0BB1C2C8ED}" destId="{2E93504E-D422-4214-860E-C794A1E970F6}" srcOrd="3" destOrd="0" presId="urn:microsoft.com/office/officeart/2018/2/layout/IconVerticalSolidList"/>
    <dgm:cxn modelId="{8447B2C1-166F-493D-802C-7D58F7C96D35}" type="presParOf" srcId="{E7ED8036-C009-4E98-A1AE-452B83B727D3}" destId="{B66EA2FF-A706-4573-BA98-DD4382DA7BCA}" srcOrd="1" destOrd="0" presId="urn:microsoft.com/office/officeart/2018/2/layout/IconVerticalSolidList"/>
    <dgm:cxn modelId="{A75F4762-1D18-4486-B52C-6658E0FB0BCD}" type="presParOf" srcId="{E7ED8036-C009-4E98-A1AE-452B83B727D3}" destId="{19A2C5FC-5F99-4307-A0FB-1A263C0BBB2A}" srcOrd="2" destOrd="0" presId="urn:microsoft.com/office/officeart/2018/2/layout/IconVerticalSolidList"/>
    <dgm:cxn modelId="{222A31DF-8F7E-4A72-9391-A2DB698E2A0E}" type="presParOf" srcId="{19A2C5FC-5F99-4307-A0FB-1A263C0BBB2A}" destId="{B9351ABF-4112-45E5-A7EB-C7BBB48978EC}" srcOrd="0" destOrd="0" presId="urn:microsoft.com/office/officeart/2018/2/layout/IconVerticalSolidList"/>
    <dgm:cxn modelId="{8B32F542-8E58-4AEB-AC4C-3945AC2B3E7A}" type="presParOf" srcId="{19A2C5FC-5F99-4307-A0FB-1A263C0BBB2A}" destId="{E8BB22EC-34FF-451C-8BA5-2F36B47E9345}" srcOrd="1" destOrd="0" presId="urn:microsoft.com/office/officeart/2018/2/layout/IconVerticalSolidList"/>
    <dgm:cxn modelId="{F1734A9E-B532-485D-9945-DA9608251E4F}" type="presParOf" srcId="{19A2C5FC-5F99-4307-A0FB-1A263C0BBB2A}" destId="{6C546BDD-727F-4590-AAC4-A2FF59805288}" srcOrd="2" destOrd="0" presId="urn:microsoft.com/office/officeart/2018/2/layout/IconVerticalSolidList"/>
    <dgm:cxn modelId="{97E28800-BD67-4743-BCE0-1C6B1DD1F8B6}" type="presParOf" srcId="{19A2C5FC-5F99-4307-A0FB-1A263C0BBB2A}" destId="{F19F66BF-2FAE-43B9-B42B-36DC344B25A8}" srcOrd="3" destOrd="0" presId="urn:microsoft.com/office/officeart/2018/2/layout/IconVerticalSolidList"/>
    <dgm:cxn modelId="{650EC9AB-3D11-4E7A-AA48-ABC1E12C9FF5}" type="presParOf" srcId="{E7ED8036-C009-4E98-A1AE-452B83B727D3}" destId="{5DCE4EC6-A790-4795-84E4-82B8AC3D1E6A}" srcOrd="3" destOrd="0" presId="urn:microsoft.com/office/officeart/2018/2/layout/IconVerticalSolidList"/>
    <dgm:cxn modelId="{51181318-C6B4-41A4-9E31-3B3261DDA524}" type="presParOf" srcId="{E7ED8036-C009-4E98-A1AE-452B83B727D3}" destId="{C7D5C31E-D8D1-4621-BC60-C0CF1E96A60A}" srcOrd="4" destOrd="0" presId="urn:microsoft.com/office/officeart/2018/2/layout/IconVerticalSolidList"/>
    <dgm:cxn modelId="{91C64D07-BE7D-4310-9D22-D810BDABC0DD}" type="presParOf" srcId="{C7D5C31E-D8D1-4621-BC60-C0CF1E96A60A}" destId="{772E8FD8-F545-4B26-BDBF-0B90F29DC64A}" srcOrd="0" destOrd="0" presId="urn:microsoft.com/office/officeart/2018/2/layout/IconVerticalSolidList"/>
    <dgm:cxn modelId="{C9760BD4-1D3F-4618-999C-6E3A141B66D7}" type="presParOf" srcId="{C7D5C31E-D8D1-4621-BC60-C0CF1E96A60A}" destId="{9C3B386D-44ED-4D1C-9723-D909F5E55C52}" srcOrd="1" destOrd="0" presId="urn:microsoft.com/office/officeart/2018/2/layout/IconVerticalSolidList"/>
    <dgm:cxn modelId="{01E777F5-6441-4D4F-B048-B5F41BE8EC81}" type="presParOf" srcId="{C7D5C31E-D8D1-4621-BC60-C0CF1E96A60A}" destId="{B4FBC395-FCFE-4511-B51A-CCDB4FEF0357}" srcOrd="2" destOrd="0" presId="urn:microsoft.com/office/officeart/2018/2/layout/IconVerticalSolidList"/>
    <dgm:cxn modelId="{B7423BAE-94AD-4EAF-8011-36777A35A7D8}" type="presParOf" srcId="{C7D5C31E-D8D1-4621-BC60-C0CF1E96A60A}" destId="{D5992F72-21B2-4F19-B430-ECC22294C17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C3351D8B-4DF8-4C80-AAED-CC33B2A200D3}"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CD6F0C10-94C6-4190-9839-C4552D308B4C}">
      <dgm:prSet custT="1"/>
      <dgm:spPr/>
      <dgm:t>
        <a:bodyPr/>
        <a:lstStyle/>
        <a:p>
          <a:r>
            <a:rPr lang="en-GB" sz="2800"/>
            <a:t>The independent living of students and their finances will be protected through this intervention (Singh </a:t>
          </a:r>
          <a:r>
            <a:rPr lang="en-GB" sz="2800" i="1"/>
            <a:t>et al. </a:t>
          </a:r>
          <a:r>
            <a:rPr lang="en-GB" sz="2800"/>
            <a:t>2025). </a:t>
          </a:r>
          <a:endParaRPr lang="en-US" sz="2800"/>
        </a:p>
      </dgm:t>
    </dgm:pt>
    <dgm:pt modelId="{5B6DC02F-803D-4492-9E90-6F82EAA27FAF}" type="parTrans" cxnId="{D742173A-717C-4388-B3CE-6B740A2CD197}">
      <dgm:prSet/>
      <dgm:spPr/>
      <dgm:t>
        <a:bodyPr/>
        <a:lstStyle/>
        <a:p>
          <a:endParaRPr lang="en-US"/>
        </a:p>
      </dgm:t>
    </dgm:pt>
    <dgm:pt modelId="{7609A6A5-B065-4025-A013-943F2F4EBF9E}" type="sibTrans" cxnId="{D742173A-717C-4388-B3CE-6B740A2CD197}">
      <dgm:prSet/>
      <dgm:spPr/>
      <dgm:t>
        <a:bodyPr/>
        <a:lstStyle/>
        <a:p>
          <a:endParaRPr lang="en-US"/>
        </a:p>
      </dgm:t>
    </dgm:pt>
    <dgm:pt modelId="{7ED5524D-96F7-4602-8EC6-CE3CE443788D}">
      <dgm:prSet custT="1"/>
      <dgm:spPr/>
      <dgm:t>
        <a:bodyPr/>
        <a:lstStyle/>
        <a:p>
          <a:r>
            <a:rPr lang="en-GB" sz="2800"/>
            <a:t>The program will serve as a programmatic cognitive restructuring </a:t>
          </a:r>
          <a:endParaRPr lang="en-US" sz="2800"/>
        </a:p>
      </dgm:t>
    </dgm:pt>
    <dgm:pt modelId="{9EEF4E44-8B58-4EE8-A168-197260C73811}" type="parTrans" cxnId="{D3A24ADD-C355-4A64-85F3-32F61D803B73}">
      <dgm:prSet/>
      <dgm:spPr/>
      <dgm:t>
        <a:bodyPr/>
        <a:lstStyle/>
        <a:p>
          <a:endParaRPr lang="en-US"/>
        </a:p>
      </dgm:t>
    </dgm:pt>
    <dgm:pt modelId="{E19681DA-CF08-4C86-9558-EECED25DED0A}" type="sibTrans" cxnId="{D3A24ADD-C355-4A64-85F3-32F61D803B73}">
      <dgm:prSet/>
      <dgm:spPr/>
      <dgm:t>
        <a:bodyPr/>
        <a:lstStyle/>
        <a:p>
          <a:endParaRPr lang="en-US"/>
        </a:p>
      </dgm:t>
    </dgm:pt>
    <dgm:pt modelId="{FCF7C306-611B-4DBB-BB41-AB54CAFB232F}">
      <dgm:prSet custT="1"/>
      <dgm:spPr/>
      <dgm:t>
        <a:bodyPr/>
        <a:lstStyle/>
        <a:p>
          <a:r>
            <a:rPr lang="en-GB" sz="2800"/>
            <a:t>It will translate into such protection for students. </a:t>
          </a:r>
          <a:endParaRPr lang="en-US" sz="2800"/>
        </a:p>
      </dgm:t>
    </dgm:pt>
    <dgm:pt modelId="{B935C906-5CAB-4F8F-A29C-BA833B8E1BCB}" type="parTrans" cxnId="{CD083F61-B166-42B0-8D19-B2A19683F406}">
      <dgm:prSet/>
      <dgm:spPr/>
      <dgm:t>
        <a:bodyPr/>
        <a:lstStyle/>
        <a:p>
          <a:endParaRPr lang="en-US"/>
        </a:p>
      </dgm:t>
    </dgm:pt>
    <dgm:pt modelId="{DEEF1381-47C7-41FF-B1B1-367638B03385}" type="sibTrans" cxnId="{CD083F61-B166-42B0-8D19-B2A19683F406}">
      <dgm:prSet/>
      <dgm:spPr/>
      <dgm:t>
        <a:bodyPr/>
        <a:lstStyle/>
        <a:p>
          <a:endParaRPr lang="en-US"/>
        </a:p>
      </dgm:t>
    </dgm:pt>
    <dgm:pt modelId="{9FFC72A5-7A22-4E08-A61D-AB39C476F0B0}">
      <dgm:prSet custT="1"/>
      <dgm:spPr/>
      <dgm:t>
        <a:bodyPr/>
        <a:lstStyle/>
        <a:p>
          <a:r>
            <a:rPr lang="en-GB" sz="2800"/>
            <a:t>The micro-learning modules offered by the platform will expose the impossibility of engaging in volatile day-trading and commercial betting apps to make passive income. </a:t>
          </a:r>
          <a:endParaRPr lang="en-US" sz="2800"/>
        </a:p>
      </dgm:t>
    </dgm:pt>
    <dgm:pt modelId="{86213844-698E-4245-8EAF-A5A84BC9EEE5}" type="parTrans" cxnId="{43254133-97F0-45F9-91FD-99166AB6EBE9}">
      <dgm:prSet/>
      <dgm:spPr/>
      <dgm:t>
        <a:bodyPr/>
        <a:lstStyle/>
        <a:p>
          <a:endParaRPr lang="en-US"/>
        </a:p>
      </dgm:t>
    </dgm:pt>
    <dgm:pt modelId="{51CA1237-ACE6-4457-BD4B-CB592AF03BEF}" type="sibTrans" cxnId="{43254133-97F0-45F9-91FD-99166AB6EBE9}">
      <dgm:prSet/>
      <dgm:spPr/>
      <dgm:t>
        <a:bodyPr/>
        <a:lstStyle/>
        <a:p>
          <a:endParaRPr lang="en-US"/>
        </a:p>
      </dgm:t>
    </dgm:pt>
    <dgm:pt modelId="{7257E886-8C2A-4BA8-BCB3-3ACB008B09C2}" type="pres">
      <dgm:prSet presAssocID="{C3351D8B-4DF8-4C80-AAED-CC33B2A200D3}" presName="root" presStyleCnt="0">
        <dgm:presLayoutVars>
          <dgm:dir/>
          <dgm:resizeHandles val="exact"/>
        </dgm:presLayoutVars>
      </dgm:prSet>
      <dgm:spPr/>
    </dgm:pt>
    <dgm:pt modelId="{8A74B6CC-7075-4D53-A10A-8A3BBFD255F0}" type="pres">
      <dgm:prSet presAssocID="{CD6F0C10-94C6-4190-9839-C4552D308B4C}" presName="compNode" presStyleCnt="0"/>
      <dgm:spPr/>
    </dgm:pt>
    <dgm:pt modelId="{1F46C676-2C3A-4123-BA71-16FA1F4CEAC1}" type="pres">
      <dgm:prSet presAssocID="{CD6F0C10-94C6-4190-9839-C4552D308B4C}" presName="bgRect" presStyleLbl="bgShp" presStyleIdx="0" presStyleCnt="4"/>
      <dgm:spPr/>
    </dgm:pt>
    <dgm:pt modelId="{3221314B-060C-483E-B672-18B7F7D8ED51}" type="pres">
      <dgm:prSet presAssocID="{CD6F0C10-94C6-4190-9839-C4552D308B4C}"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llar"/>
        </a:ext>
      </dgm:extLst>
    </dgm:pt>
    <dgm:pt modelId="{5745F07E-5E94-4C56-B541-2D18CE431D91}" type="pres">
      <dgm:prSet presAssocID="{CD6F0C10-94C6-4190-9839-C4552D308B4C}" presName="spaceRect" presStyleCnt="0"/>
      <dgm:spPr/>
    </dgm:pt>
    <dgm:pt modelId="{83B57031-915F-4D94-8D16-3085A0D8A2F1}" type="pres">
      <dgm:prSet presAssocID="{CD6F0C10-94C6-4190-9839-C4552D308B4C}" presName="parTx" presStyleLbl="revTx" presStyleIdx="0" presStyleCnt="4">
        <dgm:presLayoutVars>
          <dgm:chMax val="0"/>
          <dgm:chPref val="0"/>
        </dgm:presLayoutVars>
      </dgm:prSet>
      <dgm:spPr/>
    </dgm:pt>
    <dgm:pt modelId="{0C13CCD6-DACF-446F-9717-DCBE9B2673CA}" type="pres">
      <dgm:prSet presAssocID="{7609A6A5-B065-4025-A013-943F2F4EBF9E}" presName="sibTrans" presStyleCnt="0"/>
      <dgm:spPr/>
    </dgm:pt>
    <dgm:pt modelId="{40407912-ACB8-40BC-A04F-ABB50FBF69D7}" type="pres">
      <dgm:prSet presAssocID="{7ED5524D-96F7-4602-8EC6-CE3CE443788D}" presName="compNode" presStyleCnt="0"/>
      <dgm:spPr/>
    </dgm:pt>
    <dgm:pt modelId="{C60456A5-5035-444B-B4B6-DCCD7598CC86}" type="pres">
      <dgm:prSet presAssocID="{7ED5524D-96F7-4602-8EC6-CE3CE443788D}" presName="bgRect" presStyleLbl="bgShp" presStyleIdx="1" presStyleCnt="4"/>
      <dgm:spPr/>
    </dgm:pt>
    <dgm:pt modelId="{E6605AE7-263D-433D-97AE-F021A0D3CD7D}" type="pres">
      <dgm:prSet presAssocID="{7ED5524D-96F7-4602-8EC6-CE3CE443788D}"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EA1CB532-C2FF-47C6-949B-426D046590B2}" type="pres">
      <dgm:prSet presAssocID="{7ED5524D-96F7-4602-8EC6-CE3CE443788D}" presName="spaceRect" presStyleCnt="0"/>
      <dgm:spPr/>
    </dgm:pt>
    <dgm:pt modelId="{24AFBD33-1340-4AEA-A906-2F2A441A3C6D}" type="pres">
      <dgm:prSet presAssocID="{7ED5524D-96F7-4602-8EC6-CE3CE443788D}" presName="parTx" presStyleLbl="revTx" presStyleIdx="1" presStyleCnt="4">
        <dgm:presLayoutVars>
          <dgm:chMax val="0"/>
          <dgm:chPref val="0"/>
        </dgm:presLayoutVars>
      </dgm:prSet>
      <dgm:spPr/>
    </dgm:pt>
    <dgm:pt modelId="{C9131B1A-7F91-4746-B63F-62F5F0BDD927}" type="pres">
      <dgm:prSet presAssocID="{E19681DA-CF08-4C86-9558-EECED25DED0A}" presName="sibTrans" presStyleCnt="0"/>
      <dgm:spPr/>
    </dgm:pt>
    <dgm:pt modelId="{A9AA6528-9A3B-40B8-A815-0F1FBB5410E9}" type="pres">
      <dgm:prSet presAssocID="{FCF7C306-611B-4DBB-BB41-AB54CAFB232F}" presName="compNode" presStyleCnt="0"/>
      <dgm:spPr/>
    </dgm:pt>
    <dgm:pt modelId="{B8D97450-0A3B-4902-A344-9C4E2EDB4D35}" type="pres">
      <dgm:prSet presAssocID="{FCF7C306-611B-4DBB-BB41-AB54CAFB232F}" presName="bgRect" presStyleLbl="bgShp" presStyleIdx="2" presStyleCnt="4"/>
      <dgm:spPr/>
    </dgm:pt>
    <dgm:pt modelId="{B3294D66-4B4B-4DE9-AD88-020AC0A4AF09}" type="pres">
      <dgm:prSet presAssocID="{FCF7C306-611B-4DBB-BB41-AB54CAFB232F}"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aduation Cap"/>
        </a:ext>
      </dgm:extLst>
    </dgm:pt>
    <dgm:pt modelId="{3D622C9C-B980-48D7-9AAF-FADDC6F5A044}" type="pres">
      <dgm:prSet presAssocID="{FCF7C306-611B-4DBB-BB41-AB54CAFB232F}" presName="spaceRect" presStyleCnt="0"/>
      <dgm:spPr/>
    </dgm:pt>
    <dgm:pt modelId="{FF5695B3-9195-4E18-BB8D-06285E7699F2}" type="pres">
      <dgm:prSet presAssocID="{FCF7C306-611B-4DBB-BB41-AB54CAFB232F}" presName="parTx" presStyleLbl="revTx" presStyleIdx="2" presStyleCnt="4">
        <dgm:presLayoutVars>
          <dgm:chMax val="0"/>
          <dgm:chPref val="0"/>
        </dgm:presLayoutVars>
      </dgm:prSet>
      <dgm:spPr/>
    </dgm:pt>
    <dgm:pt modelId="{3DAACE23-26EB-45D5-B073-4836EF33592A}" type="pres">
      <dgm:prSet presAssocID="{DEEF1381-47C7-41FF-B1B1-367638B03385}" presName="sibTrans" presStyleCnt="0"/>
      <dgm:spPr/>
    </dgm:pt>
    <dgm:pt modelId="{3B942E5B-63C2-416D-A863-672262DCA5D7}" type="pres">
      <dgm:prSet presAssocID="{9FFC72A5-7A22-4E08-A61D-AB39C476F0B0}" presName="compNode" presStyleCnt="0"/>
      <dgm:spPr/>
    </dgm:pt>
    <dgm:pt modelId="{32DC74F5-9701-465C-A1BC-FD7F330B17FE}" type="pres">
      <dgm:prSet presAssocID="{9FFC72A5-7A22-4E08-A61D-AB39C476F0B0}" presName="bgRect" presStyleLbl="bgShp" presStyleIdx="3" presStyleCnt="4" custLinFactNeighborX="-1010" custLinFactNeighborY="17134"/>
      <dgm:spPr/>
    </dgm:pt>
    <dgm:pt modelId="{4069E20C-DA66-4018-90C0-D333C1562D04}" type="pres">
      <dgm:prSet presAssocID="{9FFC72A5-7A22-4E08-A61D-AB39C476F0B0}"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ss Pieces"/>
        </a:ext>
      </dgm:extLst>
    </dgm:pt>
    <dgm:pt modelId="{6C88DD19-AD98-4ED1-B51B-1162AB1CE0B7}" type="pres">
      <dgm:prSet presAssocID="{9FFC72A5-7A22-4E08-A61D-AB39C476F0B0}" presName="spaceRect" presStyleCnt="0"/>
      <dgm:spPr/>
    </dgm:pt>
    <dgm:pt modelId="{060EF45F-DB1E-4A47-A1AD-77B8456FC5CE}" type="pres">
      <dgm:prSet presAssocID="{9FFC72A5-7A22-4E08-A61D-AB39C476F0B0}" presName="parTx" presStyleLbl="revTx" presStyleIdx="3" presStyleCnt="4">
        <dgm:presLayoutVars>
          <dgm:chMax val="0"/>
          <dgm:chPref val="0"/>
        </dgm:presLayoutVars>
      </dgm:prSet>
      <dgm:spPr/>
    </dgm:pt>
  </dgm:ptLst>
  <dgm:cxnLst>
    <dgm:cxn modelId="{43254133-97F0-45F9-91FD-99166AB6EBE9}" srcId="{C3351D8B-4DF8-4C80-AAED-CC33B2A200D3}" destId="{9FFC72A5-7A22-4E08-A61D-AB39C476F0B0}" srcOrd="3" destOrd="0" parTransId="{86213844-698E-4245-8EAF-A5A84BC9EEE5}" sibTransId="{51CA1237-ACE6-4457-BD4B-CB592AF03BEF}"/>
    <dgm:cxn modelId="{D742173A-717C-4388-B3CE-6B740A2CD197}" srcId="{C3351D8B-4DF8-4C80-AAED-CC33B2A200D3}" destId="{CD6F0C10-94C6-4190-9839-C4552D308B4C}" srcOrd="0" destOrd="0" parTransId="{5B6DC02F-803D-4492-9E90-6F82EAA27FAF}" sibTransId="{7609A6A5-B065-4025-A013-943F2F4EBF9E}"/>
    <dgm:cxn modelId="{CD083F61-B166-42B0-8D19-B2A19683F406}" srcId="{C3351D8B-4DF8-4C80-AAED-CC33B2A200D3}" destId="{FCF7C306-611B-4DBB-BB41-AB54CAFB232F}" srcOrd="2" destOrd="0" parTransId="{B935C906-5CAB-4F8F-A29C-BA833B8E1BCB}" sibTransId="{DEEF1381-47C7-41FF-B1B1-367638B03385}"/>
    <dgm:cxn modelId="{B0A61050-0FD2-407F-8C2F-B4D30A2AB17D}" type="presOf" srcId="{FCF7C306-611B-4DBB-BB41-AB54CAFB232F}" destId="{FF5695B3-9195-4E18-BB8D-06285E7699F2}" srcOrd="0" destOrd="0" presId="urn:microsoft.com/office/officeart/2018/2/layout/IconVerticalSolidList"/>
    <dgm:cxn modelId="{3EC1049F-05E6-45C1-88C5-9C328A98C363}" type="presOf" srcId="{7ED5524D-96F7-4602-8EC6-CE3CE443788D}" destId="{24AFBD33-1340-4AEA-A906-2F2A441A3C6D}" srcOrd="0" destOrd="0" presId="urn:microsoft.com/office/officeart/2018/2/layout/IconVerticalSolidList"/>
    <dgm:cxn modelId="{6201EACE-E07A-4689-B182-5AB994E67ECB}" type="presOf" srcId="{9FFC72A5-7A22-4E08-A61D-AB39C476F0B0}" destId="{060EF45F-DB1E-4A47-A1AD-77B8456FC5CE}" srcOrd="0" destOrd="0" presId="urn:microsoft.com/office/officeart/2018/2/layout/IconVerticalSolidList"/>
    <dgm:cxn modelId="{C6B70CD4-845B-4882-9DFF-3228D2C701A6}" type="presOf" srcId="{C3351D8B-4DF8-4C80-AAED-CC33B2A200D3}" destId="{7257E886-8C2A-4BA8-BCB3-3ACB008B09C2}" srcOrd="0" destOrd="0" presId="urn:microsoft.com/office/officeart/2018/2/layout/IconVerticalSolidList"/>
    <dgm:cxn modelId="{D3A24ADD-C355-4A64-85F3-32F61D803B73}" srcId="{C3351D8B-4DF8-4C80-AAED-CC33B2A200D3}" destId="{7ED5524D-96F7-4602-8EC6-CE3CE443788D}" srcOrd="1" destOrd="0" parTransId="{9EEF4E44-8B58-4EE8-A168-197260C73811}" sibTransId="{E19681DA-CF08-4C86-9558-EECED25DED0A}"/>
    <dgm:cxn modelId="{DDA7C7EC-2793-4F4E-967D-ECEED9EA02F4}" type="presOf" srcId="{CD6F0C10-94C6-4190-9839-C4552D308B4C}" destId="{83B57031-915F-4D94-8D16-3085A0D8A2F1}" srcOrd="0" destOrd="0" presId="urn:microsoft.com/office/officeart/2018/2/layout/IconVerticalSolidList"/>
    <dgm:cxn modelId="{6A1D5131-E7B5-4D86-AB1E-802D370CB042}" type="presParOf" srcId="{7257E886-8C2A-4BA8-BCB3-3ACB008B09C2}" destId="{8A74B6CC-7075-4D53-A10A-8A3BBFD255F0}" srcOrd="0" destOrd="0" presId="urn:microsoft.com/office/officeart/2018/2/layout/IconVerticalSolidList"/>
    <dgm:cxn modelId="{69AB89CF-4D18-40CA-A3D3-924DABB45F03}" type="presParOf" srcId="{8A74B6CC-7075-4D53-A10A-8A3BBFD255F0}" destId="{1F46C676-2C3A-4123-BA71-16FA1F4CEAC1}" srcOrd="0" destOrd="0" presId="urn:microsoft.com/office/officeart/2018/2/layout/IconVerticalSolidList"/>
    <dgm:cxn modelId="{A16536D2-BAFF-41BE-AE64-055CE101119A}" type="presParOf" srcId="{8A74B6CC-7075-4D53-A10A-8A3BBFD255F0}" destId="{3221314B-060C-483E-B672-18B7F7D8ED51}" srcOrd="1" destOrd="0" presId="urn:microsoft.com/office/officeart/2018/2/layout/IconVerticalSolidList"/>
    <dgm:cxn modelId="{8A8FCB51-CACD-4944-B13E-B592F971963E}" type="presParOf" srcId="{8A74B6CC-7075-4D53-A10A-8A3BBFD255F0}" destId="{5745F07E-5E94-4C56-B541-2D18CE431D91}" srcOrd="2" destOrd="0" presId="urn:microsoft.com/office/officeart/2018/2/layout/IconVerticalSolidList"/>
    <dgm:cxn modelId="{A51D6A42-3A31-40B5-B61C-60F4183F5ACD}" type="presParOf" srcId="{8A74B6CC-7075-4D53-A10A-8A3BBFD255F0}" destId="{83B57031-915F-4D94-8D16-3085A0D8A2F1}" srcOrd="3" destOrd="0" presId="urn:microsoft.com/office/officeart/2018/2/layout/IconVerticalSolidList"/>
    <dgm:cxn modelId="{4D4B0BF5-11AF-44C1-AD4C-5FD5E85FD07E}" type="presParOf" srcId="{7257E886-8C2A-4BA8-BCB3-3ACB008B09C2}" destId="{0C13CCD6-DACF-446F-9717-DCBE9B2673CA}" srcOrd="1" destOrd="0" presId="urn:microsoft.com/office/officeart/2018/2/layout/IconVerticalSolidList"/>
    <dgm:cxn modelId="{D96DA1D4-0EBE-422E-86A8-BAF0CC0EA133}" type="presParOf" srcId="{7257E886-8C2A-4BA8-BCB3-3ACB008B09C2}" destId="{40407912-ACB8-40BC-A04F-ABB50FBF69D7}" srcOrd="2" destOrd="0" presId="urn:microsoft.com/office/officeart/2018/2/layout/IconVerticalSolidList"/>
    <dgm:cxn modelId="{4F82E180-7858-4132-89AC-A9690DE7D4B4}" type="presParOf" srcId="{40407912-ACB8-40BC-A04F-ABB50FBF69D7}" destId="{C60456A5-5035-444B-B4B6-DCCD7598CC86}" srcOrd="0" destOrd="0" presId="urn:microsoft.com/office/officeart/2018/2/layout/IconVerticalSolidList"/>
    <dgm:cxn modelId="{EF0F335E-05C7-4094-BF87-616CE8254A95}" type="presParOf" srcId="{40407912-ACB8-40BC-A04F-ABB50FBF69D7}" destId="{E6605AE7-263D-433D-97AE-F021A0D3CD7D}" srcOrd="1" destOrd="0" presId="urn:microsoft.com/office/officeart/2018/2/layout/IconVerticalSolidList"/>
    <dgm:cxn modelId="{FBDE8949-69D9-4C13-A58F-29E3C01AA973}" type="presParOf" srcId="{40407912-ACB8-40BC-A04F-ABB50FBF69D7}" destId="{EA1CB532-C2FF-47C6-949B-426D046590B2}" srcOrd="2" destOrd="0" presId="urn:microsoft.com/office/officeart/2018/2/layout/IconVerticalSolidList"/>
    <dgm:cxn modelId="{67F8D15B-8746-4493-84AB-673EB60E3FE9}" type="presParOf" srcId="{40407912-ACB8-40BC-A04F-ABB50FBF69D7}" destId="{24AFBD33-1340-4AEA-A906-2F2A441A3C6D}" srcOrd="3" destOrd="0" presId="urn:microsoft.com/office/officeart/2018/2/layout/IconVerticalSolidList"/>
    <dgm:cxn modelId="{F35E342F-AC07-42E4-ADA0-BADB96209632}" type="presParOf" srcId="{7257E886-8C2A-4BA8-BCB3-3ACB008B09C2}" destId="{C9131B1A-7F91-4746-B63F-62F5F0BDD927}" srcOrd="3" destOrd="0" presId="urn:microsoft.com/office/officeart/2018/2/layout/IconVerticalSolidList"/>
    <dgm:cxn modelId="{FB67CCA3-A5EE-4B96-ACD0-FC82875CE2C7}" type="presParOf" srcId="{7257E886-8C2A-4BA8-BCB3-3ACB008B09C2}" destId="{A9AA6528-9A3B-40B8-A815-0F1FBB5410E9}" srcOrd="4" destOrd="0" presId="urn:microsoft.com/office/officeart/2018/2/layout/IconVerticalSolidList"/>
    <dgm:cxn modelId="{96B250E3-5564-41A7-B747-75CD2109924F}" type="presParOf" srcId="{A9AA6528-9A3B-40B8-A815-0F1FBB5410E9}" destId="{B8D97450-0A3B-4902-A344-9C4E2EDB4D35}" srcOrd="0" destOrd="0" presId="urn:microsoft.com/office/officeart/2018/2/layout/IconVerticalSolidList"/>
    <dgm:cxn modelId="{0D6F43CE-4C8A-4405-85E9-814E4A653663}" type="presParOf" srcId="{A9AA6528-9A3B-40B8-A815-0F1FBB5410E9}" destId="{B3294D66-4B4B-4DE9-AD88-020AC0A4AF09}" srcOrd="1" destOrd="0" presId="urn:microsoft.com/office/officeart/2018/2/layout/IconVerticalSolidList"/>
    <dgm:cxn modelId="{8CB6AFD9-684C-4F5E-B2AD-040275592734}" type="presParOf" srcId="{A9AA6528-9A3B-40B8-A815-0F1FBB5410E9}" destId="{3D622C9C-B980-48D7-9AAF-FADDC6F5A044}" srcOrd="2" destOrd="0" presId="urn:microsoft.com/office/officeart/2018/2/layout/IconVerticalSolidList"/>
    <dgm:cxn modelId="{57667A7D-34A7-4964-9B91-2A0F0CD9642F}" type="presParOf" srcId="{A9AA6528-9A3B-40B8-A815-0F1FBB5410E9}" destId="{FF5695B3-9195-4E18-BB8D-06285E7699F2}" srcOrd="3" destOrd="0" presId="urn:microsoft.com/office/officeart/2018/2/layout/IconVerticalSolidList"/>
    <dgm:cxn modelId="{80ADB450-680A-41DA-B573-A77BF1F95171}" type="presParOf" srcId="{7257E886-8C2A-4BA8-BCB3-3ACB008B09C2}" destId="{3DAACE23-26EB-45D5-B073-4836EF33592A}" srcOrd="5" destOrd="0" presId="urn:microsoft.com/office/officeart/2018/2/layout/IconVerticalSolidList"/>
    <dgm:cxn modelId="{1AA9B1B7-3E0B-43E0-A5BD-8DB036F1D4B5}" type="presParOf" srcId="{7257E886-8C2A-4BA8-BCB3-3ACB008B09C2}" destId="{3B942E5B-63C2-416D-A863-672262DCA5D7}" srcOrd="6" destOrd="0" presId="urn:microsoft.com/office/officeart/2018/2/layout/IconVerticalSolidList"/>
    <dgm:cxn modelId="{B6D858D9-318E-44B9-A646-16BAAC780DD6}" type="presParOf" srcId="{3B942E5B-63C2-416D-A863-672262DCA5D7}" destId="{32DC74F5-9701-465C-A1BC-FD7F330B17FE}" srcOrd="0" destOrd="0" presId="urn:microsoft.com/office/officeart/2018/2/layout/IconVerticalSolidList"/>
    <dgm:cxn modelId="{74EEB7D8-1BE2-4F64-ADEF-5B1A37BF57FD}" type="presParOf" srcId="{3B942E5B-63C2-416D-A863-672262DCA5D7}" destId="{4069E20C-DA66-4018-90C0-D333C1562D04}" srcOrd="1" destOrd="0" presId="urn:microsoft.com/office/officeart/2018/2/layout/IconVerticalSolidList"/>
    <dgm:cxn modelId="{B45A8F04-C2C5-4F0C-B7B3-B8B782C1147D}" type="presParOf" srcId="{3B942E5B-63C2-416D-A863-672262DCA5D7}" destId="{6C88DD19-AD98-4ED1-B51B-1162AB1CE0B7}" srcOrd="2" destOrd="0" presId="urn:microsoft.com/office/officeart/2018/2/layout/IconVerticalSolidList"/>
    <dgm:cxn modelId="{62A1A8EA-9D60-436E-AC53-B34B63DEDCEC}" type="presParOf" srcId="{3B942E5B-63C2-416D-A863-672262DCA5D7}" destId="{060EF45F-DB1E-4A47-A1AD-77B8456FC5C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25.xml><?xml version="1.0" encoding="utf-8"?>
<dgm:dataModel xmlns:dgm="http://schemas.openxmlformats.org/drawingml/2006/diagram" xmlns:a="http://schemas.openxmlformats.org/drawingml/2006/main">
  <dgm:ptLst>
    <dgm:pt modelId="{C5F76519-0CDC-499E-9B38-9CA2931956F6}" type="doc">
      <dgm:prSet loTypeId="urn:microsoft.com/office/officeart/2005/8/layout/vList5" loCatId="list" qsTypeId="urn:microsoft.com/office/officeart/2005/8/quickstyle/simple1" qsCatId="simple" csTypeId="urn:microsoft.com/office/officeart/2005/8/colors/colorful4" csCatId="colorful" phldr="1"/>
      <dgm:spPr/>
      <dgm:t>
        <a:bodyPr/>
        <a:lstStyle/>
        <a:p>
          <a:endParaRPr lang="en-IN"/>
        </a:p>
      </dgm:t>
    </dgm:pt>
    <dgm:pt modelId="{82DD42D4-04B9-4D93-BC3B-F07088D3120A}">
      <dgm:prSet phldrT="[Text]"/>
      <dgm:spPr/>
      <dgm:t>
        <a:bodyPr/>
        <a:lstStyle/>
        <a:p>
          <a:r>
            <a:rPr lang="en-GB">
              <a:latin typeface="Arial" pitchFamily="34" charset="0"/>
              <a:cs typeface="Arial" pitchFamily="34" charset="0"/>
            </a:rPr>
            <a:t>Illusion of control </a:t>
          </a:r>
          <a:endParaRPr lang="en-IN">
            <a:latin typeface="Arial" pitchFamily="34" charset="0"/>
            <a:cs typeface="Arial" pitchFamily="34" charset="0"/>
          </a:endParaRPr>
        </a:p>
      </dgm:t>
    </dgm:pt>
    <dgm:pt modelId="{E16AC1F0-F2AB-469A-9A49-38A65E98E8A7}" type="parTrans" cxnId="{DEE75775-3741-477A-A8BA-DD08EF04DCA0}">
      <dgm:prSet/>
      <dgm:spPr/>
      <dgm:t>
        <a:bodyPr/>
        <a:lstStyle/>
        <a:p>
          <a:endParaRPr lang="en-IN"/>
        </a:p>
      </dgm:t>
    </dgm:pt>
    <dgm:pt modelId="{27C9B601-6C91-489A-B39D-ABBADAA6F98B}" type="sibTrans" cxnId="{DEE75775-3741-477A-A8BA-DD08EF04DCA0}">
      <dgm:prSet/>
      <dgm:spPr/>
      <dgm:t>
        <a:bodyPr/>
        <a:lstStyle/>
        <a:p>
          <a:endParaRPr lang="en-IN"/>
        </a:p>
      </dgm:t>
    </dgm:pt>
    <dgm:pt modelId="{7C796DA2-0EFA-4E16-B2B5-1F52E37E294D}">
      <dgm:prSet phldrT="[Text]"/>
      <dgm:spPr/>
      <dgm:t>
        <a:bodyPr/>
        <a:lstStyle/>
        <a:p>
          <a:r>
            <a:rPr lang="en-GB">
              <a:latin typeface="Arial" pitchFamily="34" charset="0"/>
              <a:cs typeface="Arial" pitchFamily="34" charset="0"/>
            </a:rPr>
            <a:t>Random-chance mechanisms</a:t>
          </a:r>
          <a:endParaRPr lang="en-IN">
            <a:latin typeface="Arial" pitchFamily="34" charset="0"/>
            <a:cs typeface="Arial" pitchFamily="34" charset="0"/>
          </a:endParaRPr>
        </a:p>
      </dgm:t>
    </dgm:pt>
    <dgm:pt modelId="{2A4E6D57-5CF8-444E-B122-30A23420D306}" type="parTrans" cxnId="{F3931DA4-D124-40B7-AF3E-394D7C4EF3C4}">
      <dgm:prSet/>
      <dgm:spPr/>
      <dgm:t>
        <a:bodyPr/>
        <a:lstStyle/>
        <a:p>
          <a:endParaRPr lang="en-IN"/>
        </a:p>
      </dgm:t>
    </dgm:pt>
    <dgm:pt modelId="{81EFE941-B823-403B-8DBC-73AE1D323398}" type="sibTrans" cxnId="{F3931DA4-D124-40B7-AF3E-394D7C4EF3C4}">
      <dgm:prSet/>
      <dgm:spPr/>
      <dgm:t>
        <a:bodyPr/>
        <a:lstStyle/>
        <a:p>
          <a:endParaRPr lang="en-IN"/>
        </a:p>
      </dgm:t>
    </dgm:pt>
    <dgm:pt modelId="{AFE07267-E447-4DF1-B2AA-5F5903CA7032}">
      <dgm:prSet phldrT="[Text]"/>
      <dgm:spPr/>
      <dgm:t>
        <a:bodyPr/>
        <a:lstStyle/>
        <a:p>
          <a:r>
            <a:rPr lang="en-GB">
              <a:latin typeface="Arial" pitchFamily="34" charset="0"/>
              <a:cs typeface="Arial" pitchFamily="34" charset="0"/>
            </a:rPr>
            <a:t>Intervention will help students to protect their disposable income</a:t>
          </a:r>
          <a:endParaRPr lang="en-IN">
            <a:latin typeface="Arial" pitchFamily="34" charset="0"/>
            <a:cs typeface="Arial" pitchFamily="34" charset="0"/>
          </a:endParaRPr>
        </a:p>
      </dgm:t>
    </dgm:pt>
    <dgm:pt modelId="{1F075877-BC6E-46B7-B89D-6460D6E5F98B}" type="parTrans" cxnId="{02613AB6-93C1-47C4-83A0-EE6A003DFFFA}">
      <dgm:prSet/>
      <dgm:spPr/>
      <dgm:t>
        <a:bodyPr/>
        <a:lstStyle/>
        <a:p>
          <a:endParaRPr lang="en-IN"/>
        </a:p>
      </dgm:t>
    </dgm:pt>
    <dgm:pt modelId="{C933DC21-11FD-4BFC-ADA5-968D0C201614}" type="sibTrans" cxnId="{02613AB6-93C1-47C4-83A0-EE6A003DFFFA}">
      <dgm:prSet/>
      <dgm:spPr/>
      <dgm:t>
        <a:bodyPr/>
        <a:lstStyle/>
        <a:p>
          <a:endParaRPr lang="en-IN"/>
        </a:p>
      </dgm:t>
    </dgm:pt>
    <dgm:pt modelId="{E317BA41-EC2C-4239-9CB1-0D3AB2703B53}">
      <dgm:prSet phldrT="[Text]"/>
      <dgm:spPr/>
      <dgm:t>
        <a:bodyPr/>
        <a:lstStyle/>
        <a:p>
          <a:r>
            <a:rPr lang="en-GB">
              <a:latin typeface="Arial" pitchFamily="34" charset="0"/>
              <a:cs typeface="Arial" pitchFamily="34" charset="0"/>
            </a:rPr>
            <a:t>Structural prevention method </a:t>
          </a:r>
          <a:endParaRPr lang="en-IN">
            <a:latin typeface="Arial" pitchFamily="34" charset="0"/>
            <a:cs typeface="Arial" pitchFamily="34" charset="0"/>
          </a:endParaRPr>
        </a:p>
      </dgm:t>
    </dgm:pt>
    <dgm:pt modelId="{5AAF964A-6B34-4057-A393-C083D4471E9A}" type="parTrans" cxnId="{C812689E-15E0-44C5-9ECB-AD24604C3021}">
      <dgm:prSet/>
      <dgm:spPr/>
      <dgm:t>
        <a:bodyPr/>
        <a:lstStyle/>
        <a:p>
          <a:endParaRPr lang="en-IN"/>
        </a:p>
      </dgm:t>
    </dgm:pt>
    <dgm:pt modelId="{057ECD5F-5C47-4BB5-B803-68BD478A149C}" type="sibTrans" cxnId="{C812689E-15E0-44C5-9ECB-AD24604C3021}">
      <dgm:prSet/>
      <dgm:spPr/>
      <dgm:t>
        <a:bodyPr/>
        <a:lstStyle/>
        <a:p>
          <a:endParaRPr lang="en-IN"/>
        </a:p>
      </dgm:t>
    </dgm:pt>
    <dgm:pt modelId="{53688599-53E1-47C1-ACAC-FF11FA377708}">
      <dgm:prSet phldrT="[Text]"/>
      <dgm:spPr/>
      <dgm:t>
        <a:bodyPr/>
        <a:lstStyle/>
        <a:p>
          <a:r>
            <a:rPr lang="en-GB">
              <a:latin typeface="Arial" pitchFamily="34" charset="0"/>
              <a:cs typeface="Arial" pitchFamily="34" charset="0"/>
            </a:rPr>
            <a:t>Food security </a:t>
          </a:r>
          <a:endParaRPr lang="en-IN">
            <a:latin typeface="Arial" pitchFamily="34" charset="0"/>
            <a:cs typeface="Arial" pitchFamily="34" charset="0"/>
          </a:endParaRPr>
        </a:p>
      </dgm:t>
    </dgm:pt>
    <dgm:pt modelId="{485C081D-8D41-453B-94D5-318A2FF7823B}" type="parTrans" cxnId="{43EC861D-3578-4876-A5C3-5D04FAE08D08}">
      <dgm:prSet/>
      <dgm:spPr/>
      <dgm:t>
        <a:bodyPr/>
        <a:lstStyle/>
        <a:p>
          <a:endParaRPr lang="en-IN"/>
        </a:p>
      </dgm:t>
    </dgm:pt>
    <dgm:pt modelId="{5426FFC2-D10D-4241-A4AA-1118E31383B9}" type="sibTrans" cxnId="{43EC861D-3578-4876-A5C3-5D04FAE08D08}">
      <dgm:prSet/>
      <dgm:spPr/>
      <dgm:t>
        <a:bodyPr/>
        <a:lstStyle/>
        <a:p>
          <a:endParaRPr lang="en-IN"/>
        </a:p>
      </dgm:t>
    </dgm:pt>
    <dgm:pt modelId="{8E68DDC6-0460-45CA-9C7A-A68710F9995E}">
      <dgm:prSet phldrT="[Text]"/>
      <dgm:spPr/>
      <dgm:t>
        <a:bodyPr/>
        <a:lstStyle/>
        <a:p>
          <a:r>
            <a:rPr lang="en-GB">
              <a:latin typeface="Arial" pitchFamily="34" charset="0"/>
              <a:cs typeface="Arial" pitchFamily="34" charset="0"/>
            </a:rPr>
            <a:t>Reduce personal debt</a:t>
          </a:r>
          <a:endParaRPr lang="en-IN">
            <a:latin typeface="Arial" pitchFamily="34" charset="0"/>
            <a:cs typeface="Arial" pitchFamily="34" charset="0"/>
          </a:endParaRPr>
        </a:p>
      </dgm:t>
    </dgm:pt>
    <dgm:pt modelId="{93E2E101-53F7-4DBC-944C-4658EDE7FC98}" type="parTrans" cxnId="{68C93BC0-7F5C-44EA-A8BF-041B9C54F071}">
      <dgm:prSet/>
      <dgm:spPr/>
      <dgm:t>
        <a:bodyPr/>
        <a:lstStyle/>
        <a:p>
          <a:endParaRPr lang="en-IN"/>
        </a:p>
      </dgm:t>
    </dgm:pt>
    <dgm:pt modelId="{3268D93D-15A5-4635-AE84-BB467089F7A3}" type="sibTrans" cxnId="{68C93BC0-7F5C-44EA-A8BF-041B9C54F071}">
      <dgm:prSet/>
      <dgm:spPr/>
      <dgm:t>
        <a:bodyPr/>
        <a:lstStyle/>
        <a:p>
          <a:endParaRPr lang="en-IN"/>
        </a:p>
      </dgm:t>
    </dgm:pt>
    <dgm:pt modelId="{39A81034-5403-49FC-A0AB-E95FC917D09E}" type="pres">
      <dgm:prSet presAssocID="{C5F76519-0CDC-499E-9B38-9CA2931956F6}" presName="Name0" presStyleCnt="0">
        <dgm:presLayoutVars>
          <dgm:dir/>
          <dgm:animLvl val="lvl"/>
          <dgm:resizeHandles val="exact"/>
        </dgm:presLayoutVars>
      </dgm:prSet>
      <dgm:spPr/>
    </dgm:pt>
    <dgm:pt modelId="{BEF06B81-7FEE-4F64-95F5-44C5434ED3C4}" type="pres">
      <dgm:prSet presAssocID="{82DD42D4-04B9-4D93-BC3B-F07088D3120A}" presName="linNode" presStyleCnt="0"/>
      <dgm:spPr/>
    </dgm:pt>
    <dgm:pt modelId="{568149BF-AFBB-4CA0-813A-649BD8F7856F}" type="pres">
      <dgm:prSet presAssocID="{82DD42D4-04B9-4D93-BC3B-F07088D3120A}" presName="parentText" presStyleLbl="node1" presStyleIdx="0" presStyleCnt="2">
        <dgm:presLayoutVars>
          <dgm:chMax val="1"/>
          <dgm:bulletEnabled val="1"/>
        </dgm:presLayoutVars>
      </dgm:prSet>
      <dgm:spPr/>
    </dgm:pt>
    <dgm:pt modelId="{283B3C8E-C2B6-4A93-ABAF-EA661066544B}" type="pres">
      <dgm:prSet presAssocID="{82DD42D4-04B9-4D93-BC3B-F07088D3120A}" presName="descendantText" presStyleLbl="alignAccFollowNode1" presStyleIdx="0" presStyleCnt="2">
        <dgm:presLayoutVars>
          <dgm:bulletEnabled val="1"/>
        </dgm:presLayoutVars>
      </dgm:prSet>
      <dgm:spPr/>
    </dgm:pt>
    <dgm:pt modelId="{85F08CA8-2010-4A3C-BD4D-F6F568DD7415}" type="pres">
      <dgm:prSet presAssocID="{27C9B601-6C91-489A-B39D-ABBADAA6F98B}" presName="sp" presStyleCnt="0"/>
      <dgm:spPr/>
    </dgm:pt>
    <dgm:pt modelId="{17D40544-BA1D-4F8F-BDA2-C81421859220}" type="pres">
      <dgm:prSet presAssocID="{E317BA41-EC2C-4239-9CB1-0D3AB2703B53}" presName="linNode" presStyleCnt="0"/>
      <dgm:spPr/>
    </dgm:pt>
    <dgm:pt modelId="{35B2AF40-A332-4B85-9A9D-4A8E5D7D2F1F}" type="pres">
      <dgm:prSet presAssocID="{E317BA41-EC2C-4239-9CB1-0D3AB2703B53}" presName="parentText" presStyleLbl="node1" presStyleIdx="1" presStyleCnt="2">
        <dgm:presLayoutVars>
          <dgm:chMax val="1"/>
          <dgm:bulletEnabled val="1"/>
        </dgm:presLayoutVars>
      </dgm:prSet>
      <dgm:spPr/>
    </dgm:pt>
    <dgm:pt modelId="{FD8C76FB-DEE4-4539-B6B2-3BE2FCE3AD69}" type="pres">
      <dgm:prSet presAssocID="{E317BA41-EC2C-4239-9CB1-0D3AB2703B53}" presName="descendantText" presStyleLbl="alignAccFollowNode1" presStyleIdx="1" presStyleCnt="2">
        <dgm:presLayoutVars>
          <dgm:bulletEnabled val="1"/>
        </dgm:presLayoutVars>
      </dgm:prSet>
      <dgm:spPr/>
    </dgm:pt>
  </dgm:ptLst>
  <dgm:cxnLst>
    <dgm:cxn modelId="{354C0B14-D564-4513-AA21-F17DA636E9A1}" type="presOf" srcId="{AFE07267-E447-4DF1-B2AA-5F5903CA7032}" destId="{283B3C8E-C2B6-4A93-ABAF-EA661066544B}" srcOrd="0" destOrd="1" presId="urn:microsoft.com/office/officeart/2005/8/layout/vList5"/>
    <dgm:cxn modelId="{43EC861D-3578-4876-A5C3-5D04FAE08D08}" srcId="{E317BA41-EC2C-4239-9CB1-0D3AB2703B53}" destId="{53688599-53E1-47C1-ACAC-FF11FA377708}" srcOrd="0" destOrd="0" parTransId="{485C081D-8D41-453B-94D5-318A2FF7823B}" sibTransId="{5426FFC2-D10D-4241-A4AA-1118E31383B9}"/>
    <dgm:cxn modelId="{5ECA3426-08AD-4151-BC9D-E1D78C4C1675}" type="presOf" srcId="{82DD42D4-04B9-4D93-BC3B-F07088D3120A}" destId="{568149BF-AFBB-4CA0-813A-649BD8F7856F}" srcOrd="0" destOrd="0" presId="urn:microsoft.com/office/officeart/2005/8/layout/vList5"/>
    <dgm:cxn modelId="{715DB44A-CD1A-48EF-BCE7-A3DFBADB89ED}" type="presOf" srcId="{53688599-53E1-47C1-ACAC-FF11FA377708}" destId="{FD8C76FB-DEE4-4539-B6B2-3BE2FCE3AD69}" srcOrd="0" destOrd="0" presId="urn:microsoft.com/office/officeart/2005/8/layout/vList5"/>
    <dgm:cxn modelId="{51363771-59E2-46CC-A8F2-4075F905871B}" type="presOf" srcId="{C5F76519-0CDC-499E-9B38-9CA2931956F6}" destId="{39A81034-5403-49FC-A0AB-E95FC917D09E}" srcOrd="0" destOrd="0" presId="urn:microsoft.com/office/officeart/2005/8/layout/vList5"/>
    <dgm:cxn modelId="{DEE75775-3741-477A-A8BA-DD08EF04DCA0}" srcId="{C5F76519-0CDC-499E-9B38-9CA2931956F6}" destId="{82DD42D4-04B9-4D93-BC3B-F07088D3120A}" srcOrd="0" destOrd="0" parTransId="{E16AC1F0-F2AB-469A-9A49-38A65E98E8A7}" sibTransId="{27C9B601-6C91-489A-B39D-ABBADAA6F98B}"/>
    <dgm:cxn modelId="{788F3E9D-7643-4B77-96BB-87360957A29F}" type="presOf" srcId="{E317BA41-EC2C-4239-9CB1-0D3AB2703B53}" destId="{35B2AF40-A332-4B85-9A9D-4A8E5D7D2F1F}" srcOrd="0" destOrd="0" presId="urn:microsoft.com/office/officeart/2005/8/layout/vList5"/>
    <dgm:cxn modelId="{C812689E-15E0-44C5-9ECB-AD24604C3021}" srcId="{C5F76519-0CDC-499E-9B38-9CA2931956F6}" destId="{E317BA41-EC2C-4239-9CB1-0D3AB2703B53}" srcOrd="1" destOrd="0" parTransId="{5AAF964A-6B34-4057-A393-C083D4471E9A}" sibTransId="{057ECD5F-5C47-4BB5-B803-68BD478A149C}"/>
    <dgm:cxn modelId="{F3931DA4-D124-40B7-AF3E-394D7C4EF3C4}" srcId="{82DD42D4-04B9-4D93-BC3B-F07088D3120A}" destId="{7C796DA2-0EFA-4E16-B2B5-1F52E37E294D}" srcOrd="0" destOrd="0" parTransId="{2A4E6D57-5CF8-444E-B122-30A23420D306}" sibTransId="{81EFE941-B823-403B-8DBC-73AE1D323398}"/>
    <dgm:cxn modelId="{02613AB6-93C1-47C4-83A0-EE6A003DFFFA}" srcId="{82DD42D4-04B9-4D93-BC3B-F07088D3120A}" destId="{AFE07267-E447-4DF1-B2AA-5F5903CA7032}" srcOrd="1" destOrd="0" parTransId="{1F075877-BC6E-46B7-B89D-6460D6E5F98B}" sibTransId="{C933DC21-11FD-4BFC-ADA5-968D0C201614}"/>
    <dgm:cxn modelId="{68C93BC0-7F5C-44EA-A8BF-041B9C54F071}" srcId="{E317BA41-EC2C-4239-9CB1-0D3AB2703B53}" destId="{8E68DDC6-0460-45CA-9C7A-A68710F9995E}" srcOrd="1" destOrd="0" parTransId="{93E2E101-53F7-4DBC-944C-4658EDE7FC98}" sibTransId="{3268D93D-15A5-4635-AE84-BB467089F7A3}"/>
    <dgm:cxn modelId="{3B2004D0-D2A8-4C9B-A70B-033857A5791B}" type="presOf" srcId="{7C796DA2-0EFA-4E16-B2B5-1F52E37E294D}" destId="{283B3C8E-C2B6-4A93-ABAF-EA661066544B}" srcOrd="0" destOrd="0" presId="urn:microsoft.com/office/officeart/2005/8/layout/vList5"/>
    <dgm:cxn modelId="{40F4AFD7-5774-4F11-9A04-072B89A79283}" type="presOf" srcId="{8E68DDC6-0460-45CA-9C7A-A68710F9995E}" destId="{FD8C76FB-DEE4-4539-B6B2-3BE2FCE3AD69}" srcOrd="0" destOrd="1" presId="urn:microsoft.com/office/officeart/2005/8/layout/vList5"/>
    <dgm:cxn modelId="{05DE11A9-E7B6-4A42-AA80-B40BD60958DE}" type="presParOf" srcId="{39A81034-5403-49FC-A0AB-E95FC917D09E}" destId="{BEF06B81-7FEE-4F64-95F5-44C5434ED3C4}" srcOrd="0" destOrd="0" presId="urn:microsoft.com/office/officeart/2005/8/layout/vList5"/>
    <dgm:cxn modelId="{2169B9BC-41A5-442F-B160-93B60DB8CD8D}" type="presParOf" srcId="{BEF06B81-7FEE-4F64-95F5-44C5434ED3C4}" destId="{568149BF-AFBB-4CA0-813A-649BD8F7856F}" srcOrd="0" destOrd="0" presId="urn:microsoft.com/office/officeart/2005/8/layout/vList5"/>
    <dgm:cxn modelId="{1308658C-4191-4D0D-BD8B-16DE23592E1B}" type="presParOf" srcId="{BEF06B81-7FEE-4F64-95F5-44C5434ED3C4}" destId="{283B3C8E-C2B6-4A93-ABAF-EA661066544B}" srcOrd="1" destOrd="0" presId="urn:microsoft.com/office/officeart/2005/8/layout/vList5"/>
    <dgm:cxn modelId="{BF2E5EAD-C8CC-411C-8355-3617B35B4BCA}" type="presParOf" srcId="{39A81034-5403-49FC-A0AB-E95FC917D09E}" destId="{85F08CA8-2010-4A3C-BD4D-F6F568DD7415}" srcOrd="1" destOrd="0" presId="urn:microsoft.com/office/officeart/2005/8/layout/vList5"/>
    <dgm:cxn modelId="{CC167E15-57FD-4815-BBD5-F355E45E9110}" type="presParOf" srcId="{39A81034-5403-49FC-A0AB-E95FC917D09E}" destId="{17D40544-BA1D-4F8F-BDA2-C81421859220}" srcOrd="2" destOrd="0" presId="urn:microsoft.com/office/officeart/2005/8/layout/vList5"/>
    <dgm:cxn modelId="{9E4EB7E4-604A-4FCE-A35C-473148168B74}" type="presParOf" srcId="{17D40544-BA1D-4F8F-BDA2-C81421859220}" destId="{35B2AF40-A332-4B85-9A9D-4A8E5D7D2F1F}" srcOrd="0" destOrd="0" presId="urn:microsoft.com/office/officeart/2005/8/layout/vList5"/>
    <dgm:cxn modelId="{9BDC7848-34C6-4456-B048-B86D47877B1C}" type="presParOf" srcId="{17D40544-BA1D-4F8F-BDA2-C81421859220}" destId="{FD8C76FB-DEE4-4539-B6B2-3BE2FCE3AD69}"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28E6C515-A7BA-4C81-87C4-B6C1D28F8621}"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2D2D177-E787-49DC-89C7-B02B8334BC5D}">
      <dgm:prSet/>
      <dgm:spPr/>
      <dgm:t>
        <a:bodyPr/>
        <a:lstStyle/>
        <a:p>
          <a:r>
            <a:rPr lang="en-GB"/>
            <a:t>Psychologically, the digital-first and confidential design of the program will remove the stigma </a:t>
          </a:r>
          <a:endParaRPr lang="en-US"/>
        </a:p>
      </dgm:t>
    </dgm:pt>
    <dgm:pt modelId="{903DF639-984E-461B-A8FC-3649D5706D7C}" type="parTrans" cxnId="{57982857-E3AE-4496-98D8-9AA8CD115026}">
      <dgm:prSet/>
      <dgm:spPr/>
      <dgm:t>
        <a:bodyPr/>
        <a:lstStyle/>
        <a:p>
          <a:endParaRPr lang="en-US"/>
        </a:p>
      </dgm:t>
    </dgm:pt>
    <dgm:pt modelId="{850A7FDF-79BE-497F-8204-BE26466A3BE5}" type="sibTrans" cxnId="{57982857-E3AE-4496-98D8-9AA8CD115026}">
      <dgm:prSet/>
      <dgm:spPr/>
      <dgm:t>
        <a:bodyPr/>
        <a:lstStyle/>
        <a:p>
          <a:endParaRPr lang="en-US"/>
        </a:p>
      </dgm:t>
    </dgm:pt>
    <dgm:pt modelId="{43664A2C-C265-4FDD-8597-2BF589E96164}">
      <dgm:prSet/>
      <dgm:spPr/>
      <dgm:t>
        <a:bodyPr/>
        <a:lstStyle/>
        <a:p>
          <a:r>
            <a:rPr lang="en-GB" dirty="0"/>
            <a:t>The program will offer a friction-free screening tool</a:t>
          </a:r>
          <a:endParaRPr lang="en-US" dirty="0"/>
        </a:p>
      </dgm:t>
    </dgm:pt>
    <dgm:pt modelId="{638E6CAA-2279-4C24-AD6F-FF2DD5FC0E5B}" type="parTrans" cxnId="{ABCA0A33-A13C-4519-90EA-E905840CA88B}">
      <dgm:prSet/>
      <dgm:spPr/>
      <dgm:t>
        <a:bodyPr/>
        <a:lstStyle/>
        <a:p>
          <a:endParaRPr lang="en-US"/>
        </a:p>
      </dgm:t>
    </dgm:pt>
    <dgm:pt modelId="{65D21D81-D117-4BD0-A32A-79D7269B6F54}" type="sibTrans" cxnId="{ABCA0A33-A13C-4519-90EA-E905840CA88B}">
      <dgm:prSet/>
      <dgm:spPr/>
      <dgm:t>
        <a:bodyPr/>
        <a:lstStyle/>
        <a:p>
          <a:endParaRPr lang="en-US"/>
        </a:p>
      </dgm:t>
    </dgm:pt>
    <dgm:pt modelId="{09E8CEAF-4B3E-4019-B76F-4D8B3D7E00EE}">
      <dgm:prSet/>
      <dgm:spPr/>
      <dgm:t>
        <a:bodyPr/>
        <a:lstStyle/>
        <a:p>
          <a:r>
            <a:rPr lang="en-GB"/>
            <a:t>It anonymously empowers students for self-reflection, long before preserving their academic and mental well-being (Van Tonder et al. 2022)</a:t>
          </a:r>
          <a:endParaRPr lang="en-US"/>
        </a:p>
      </dgm:t>
    </dgm:pt>
    <dgm:pt modelId="{E657CAF8-B4F8-48D2-82EB-F39AA1F8D0FA}" type="parTrans" cxnId="{F9C40539-C59D-4EA7-BE0B-0E79F870F60D}">
      <dgm:prSet/>
      <dgm:spPr/>
      <dgm:t>
        <a:bodyPr/>
        <a:lstStyle/>
        <a:p>
          <a:endParaRPr lang="en-US"/>
        </a:p>
      </dgm:t>
    </dgm:pt>
    <dgm:pt modelId="{BD4CCAC5-B89E-4C60-B435-D020CE77EA59}" type="sibTrans" cxnId="{F9C40539-C59D-4EA7-BE0B-0E79F870F60D}">
      <dgm:prSet/>
      <dgm:spPr/>
      <dgm:t>
        <a:bodyPr/>
        <a:lstStyle/>
        <a:p>
          <a:endParaRPr lang="en-US"/>
        </a:p>
      </dgm:t>
    </dgm:pt>
    <dgm:pt modelId="{89A34CA2-B105-486B-ADB8-0EE227A874AF}">
      <dgm:prSet/>
      <dgm:spPr/>
      <dgm:t>
        <a:bodyPr/>
        <a:lstStyle/>
        <a:p>
          <a:r>
            <a:rPr lang="en-GB"/>
            <a:t>The intervention will build vital institutional capacity</a:t>
          </a:r>
          <a:endParaRPr lang="en-US"/>
        </a:p>
      </dgm:t>
    </dgm:pt>
    <dgm:pt modelId="{40B0C89A-94E2-4570-A5AC-F442B7CCD7F4}" type="parTrans" cxnId="{E503EF27-1B0E-4FAD-B5AE-833CD039D78A}">
      <dgm:prSet/>
      <dgm:spPr/>
      <dgm:t>
        <a:bodyPr/>
        <a:lstStyle/>
        <a:p>
          <a:endParaRPr lang="en-US"/>
        </a:p>
      </dgm:t>
    </dgm:pt>
    <dgm:pt modelId="{FD19354B-815D-4B94-928F-722F0CB106E2}" type="sibTrans" cxnId="{E503EF27-1B0E-4FAD-B5AE-833CD039D78A}">
      <dgm:prSet/>
      <dgm:spPr/>
      <dgm:t>
        <a:bodyPr/>
        <a:lstStyle/>
        <a:p>
          <a:endParaRPr lang="en-US"/>
        </a:p>
      </dgm:t>
    </dgm:pt>
    <dgm:pt modelId="{65F88A0B-99A7-40C3-AF1D-A750F2D2338F}" type="pres">
      <dgm:prSet presAssocID="{28E6C515-A7BA-4C81-87C4-B6C1D28F8621}" presName="root" presStyleCnt="0">
        <dgm:presLayoutVars>
          <dgm:dir/>
          <dgm:resizeHandles val="exact"/>
        </dgm:presLayoutVars>
      </dgm:prSet>
      <dgm:spPr/>
    </dgm:pt>
    <dgm:pt modelId="{8EEC652D-9724-436B-8FED-03F5720248F5}" type="pres">
      <dgm:prSet presAssocID="{28E6C515-A7BA-4C81-87C4-B6C1D28F8621}" presName="container" presStyleCnt="0">
        <dgm:presLayoutVars>
          <dgm:dir/>
          <dgm:resizeHandles val="exact"/>
        </dgm:presLayoutVars>
      </dgm:prSet>
      <dgm:spPr/>
    </dgm:pt>
    <dgm:pt modelId="{6CF86684-7381-4C08-8844-411356CBDD14}" type="pres">
      <dgm:prSet presAssocID="{22D2D177-E787-49DC-89C7-B02B8334BC5D}" presName="compNode" presStyleCnt="0"/>
      <dgm:spPr/>
    </dgm:pt>
    <dgm:pt modelId="{AB078B4F-7ADA-486F-8F4B-51DB157D6840}" type="pres">
      <dgm:prSet presAssocID="{22D2D177-E787-49DC-89C7-B02B8334BC5D}" presName="iconBgRect" presStyleLbl="bgShp" presStyleIdx="0" presStyleCnt="4"/>
      <dgm:spPr/>
    </dgm:pt>
    <dgm:pt modelId="{04B6EF8D-61F6-4A8F-B4B7-10588B9DCCFB}" type="pres">
      <dgm:prSet presAssocID="{22D2D177-E787-49DC-89C7-B02B8334BC5D}"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in in head"/>
        </a:ext>
      </dgm:extLst>
    </dgm:pt>
    <dgm:pt modelId="{43CAA973-8908-4CA9-BEFB-C2ED2413575C}" type="pres">
      <dgm:prSet presAssocID="{22D2D177-E787-49DC-89C7-B02B8334BC5D}" presName="spaceRect" presStyleCnt="0"/>
      <dgm:spPr/>
    </dgm:pt>
    <dgm:pt modelId="{C5B61B1C-CA14-43E1-81A7-98209E78EF20}" type="pres">
      <dgm:prSet presAssocID="{22D2D177-E787-49DC-89C7-B02B8334BC5D}" presName="textRect" presStyleLbl="revTx" presStyleIdx="0" presStyleCnt="4">
        <dgm:presLayoutVars>
          <dgm:chMax val="1"/>
          <dgm:chPref val="1"/>
        </dgm:presLayoutVars>
      </dgm:prSet>
      <dgm:spPr/>
    </dgm:pt>
    <dgm:pt modelId="{04FB9893-5A50-40C1-919C-4DEBBA8CB57D}" type="pres">
      <dgm:prSet presAssocID="{850A7FDF-79BE-497F-8204-BE26466A3BE5}" presName="sibTrans" presStyleLbl="sibTrans2D1" presStyleIdx="0" presStyleCnt="0"/>
      <dgm:spPr/>
    </dgm:pt>
    <dgm:pt modelId="{E1921137-259E-4F55-9276-66DBD4601869}" type="pres">
      <dgm:prSet presAssocID="{43664A2C-C265-4FDD-8597-2BF589E96164}" presName="compNode" presStyleCnt="0"/>
      <dgm:spPr/>
    </dgm:pt>
    <dgm:pt modelId="{F4060633-23DD-49D7-A62B-0A6ACA95E130}" type="pres">
      <dgm:prSet presAssocID="{43664A2C-C265-4FDD-8597-2BF589E96164}" presName="iconBgRect" presStyleLbl="bgShp" presStyleIdx="1" presStyleCnt="4"/>
      <dgm:spPr/>
    </dgm:pt>
    <dgm:pt modelId="{DB2BC8F4-B332-498F-8F84-FE5D03956371}" type="pres">
      <dgm:prSet presAssocID="{43664A2C-C265-4FDD-8597-2BF589E96164}"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ls"/>
        </a:ext>
      </dgm:extLst>
    </dgm:pt>
    <dgm:pt modelId="{BA9DA35E-A769-4396-BD11-9B605DCB1A28}" type="pres">
      <dgm:prSet presAssocID="{43664A2C-C265-4FDD-8597-2BF589E96164}" presName="spaceRect" presStyleCnt="0"/>
      <dgm:spPr/>
    </dgm:pt>
    <dgm:pt modelId="{BA5934DA-6ABB-48A9-9ECB-45E75224DF7D}" type="pres">
      <dgm:prSet presAssocID="{43664A2C-C265-4FDD-8597-2BF589E96164}" presName="textRect" presStyleLbl="revTx" presStyleIdx="1" presStyleCnt="4">
        <dgm:presLayoutVars>
          <dgm:chMax val="1"/>
          <dgm:chPref val="1"/>
        </dgm:presLayoutVars>
      </dgm:prSet>
      <dgm:spPr/>
    </dgm:pt>
    <dgm:pt modelId="{D7D67D90-1CA2-4C13-A496-FFEBF2A8C11C}" type="pres">
      <dgm:prSet presAssocID="{65D21D81-D117-4BD0-A32A-79D7269B6F54}" presName="sibTrans" presStyleLbl="sibTrans2D1" presStyleIdx="0" presStyleCnt="0"/>
      <dgm:spPr/>
    </dgm:pt>
    <dgm:pt modelId="{F670460B-4F9C-4672-8A4C-02054298509D}" type="pres">
      <dgm:prSet presAssocID="{09E8CEAF-4B3E-4019-B76F-4D8B3D7E00EE}" presName="compNode" presStyleCnt="0"/>
      <dgm:spPr/>
    </dgm:pt>
    <dgm:pt modelId="{B2EB477B-A186-4B6D-A4C9-64C01E6D4A72}" type="pres">
      <dgm:prSet presAssocID="{09E8CEAF-4B3E-4019-B76F-4D8B3D7E00EE}" presName="iconBgRect" presStyleLbl="bgShp" presStyleIdx="2" presStyleCnt="4"/>
      <dgm:spPr/>
    </dgm:pt>
    <dgm:pt modelId="{2A52EDAD-DEFF-4063-8347-778608E7B9E8}" type="pres">
      <dgm:prSet presAssocID="{09E8CEAF-4B3E-4019-B76F-4D8B3D7E00EE}"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choolhouse"/>
        </a:ext>
      </dgm:extLst>
    </dgm:pt>
    <dgm:pt modelId="{E4E31E06-71BC-453A-8C05-FCD749C6791A}" type="pres">
      <dgm:prSet presAssocID="{09E8CEAF-4B3E-4019-B76F-4D8B3D7E00EE}" presName="spaceRect" presStyleCnt="0"/>
      <dgm:spPr/>
    </dgm:pt>
    <dgm:pt modelId="{E42E8CDB-FE11-4185-99DD-9A2BFDCCB309}" type="pres">
      <dgm:prSet presAssocID="{09E8CEAF-4B3E-4019-B76F-4D8B3D7E00EE}" presName="textRect" presStyleLbl="revTx" presStyleIdx="2" presStyleCnt="4">
        <dgm:presLayoutVars>
          <dgm:chMax val="1"/>
          <dgm:chPref val="1"/>
        </dgm:presLayoutVars>
      </dgm:prSet>
      <dgm:spPr/>
    </dgm:pt>
    <dgm:pt modelId="{766B3478-82C6-4CD6-B5AC-03F70B91FC3B}" type="pres">
      <dgm:prSet presAssocID="{BD4CCAC5-B89E-4C60-B435-D020CE77EA59}" presName="sibTrans" presStyleLbl="sibTrans2D1" presStyleIdx="0" presStyleCnt="0"/>
      <dgm:spPr/>
    </dgm:pt>
    <dgm:pt modelId="{5049A0F7-3AC1-420B-9784-4362C8D551D0}" type="pres">
      <dgm:prSet presAssocID="{89A34CA2-B105-486B-ADB8-0EE227A874AF}" presName="compNode" presStyleCnt="0"/>
      <dgm:spPr/>
    </dgm:pt>
    <dgm:pt modelId="{93466D1C-9080-4F77-9D41-747982457209}" type="pres">
      <dgm:prSet presAssocID="{89A34CA2-B105-486B-ADB8-0EE227A874AF}" presName="iconBgRect" presStyleLbl="bgShp" presStyleIdx="3" presStyleCnt="4"/>
      <dgm:spPr/>
    </dgm:pt>
    <dgm:pt modelId="{CE72A286-9559-4419-84D1-670B0222121C}" type="pres">
      <dgm:prSet presAssocID="{89A34CA2-B105-486B-ADB8-0EE227A874AF}"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45F1AA65-F8D9-4BD7-954F-F253D337D9AA}" type="pres">
      <dgm:prSet presAssocID="{89A34CA2-B105-486B-ADB8-0EE227A874AF}" presName="spaceRect" presStyleCnt="0"/>
      <dgm:spPr/>
    </dgm:pt>
    <dgm:pt modelId="{D75D1B31-29C3-4A43-9C7E-59EDA1662DDE}" type="pres">
      <dgm:prSet presAssocID="{89A34CA2-B105-486B-ADB8-0EE227A874AF}" presName="textRect" presStyleLbl="revTx" presStyleIdx="3" presStyleCnt="4">
        <dgm:presLayoutVars>
          <dgm:chMax val="1"/>
          <dgm:chPref val="1"/>
        </dgm:presLayoutVars>
      </dgm:prSet>
      <dgm:spPr/>
    </dgm:pt>
  </dgm:ptLst>
  <dgm:cxnLst>
    <dgm:cxn modelId="{6EF8C412-F0B8-44F7-B06D-7E269915F559}" type="presOf" srcId="{89A34CA2-B105-486B-ADB8-0EE227A874AF}" destId="{D75D1B31-29C3-4A43-9C7E-59EDA1662DDE}" srcOrd="0" destOrd="0" presId="urn:microsoft.com/office/officeart/2018/2/layout/IconCircleList"/>
    <dgm:cxn modelId="{D5FA7C1F-64F3-48D2-B21B-EF426011B2AE}" type="presOf" srcId="{BD4CCAC5-B89E-4C60-B435-D020CE77EA59}" destId="{766B3478-82C6-4CD6-B5AC-03F70B91FC3B}" srcOrd="0" destOrd="0" presId="urn:microsoft.com/office/officeart/2018/2/layout/IconCircleList"/>
    <dgm:cxn modelId="{E503EF27-1B0E-4FAD-B5AE-833CD039D78A}" srcId="{28E6C515-A7BA-4C81-87C4-B6C1D28F8621}" destId="{89A34CA2-B105-486B-ADB8-0EE227A874AF}" srcOrd="3" destOrd="0" parTransId="{40B0C89A-94E2-4570-A5AC-F442B7CCD7F4}" sibTransId="{FD19354B-815D-4B94-928F-722F0CB106E2}"/>
    <dgm:cxn modelId="{ABCA0A33-A13C-4519-90EA-E905840CA88B}" srcId="{28E6C515-A7BA-4C81-87C4-B6C1D28F8621}" destId="{43664A2C-C265-4FDD-8597-2BF589E96164}" srcOrd="1" destOrd="0" parTransId="{638E6CAA-2279-4C24-AD6F-FF2DD5FC0E5B}" sibTransId="{65D21D81-D117-4BD0-A32A-79D7269B6F54}"/>
    <dgm:cxn modelId="{B7CB6038-8AF8-4E7D-8394-A94A4E87FD4C}" type="presOf" srcId="{65D21D81-D117-4BD0-A32A-79D7269B6F54}" destId="{D7D67D90-1CA2-4C13-A496-FFEBF2A8C11C}" srcOrd="0" destOrd="0" presId="urn:microsoft.com/office/officeart/2018/2/layout/IconCircleList"/>
    <dgm:cxn modelId="{F9C40539-C59D-4EA7-BE0B-0E79F870F60D}" srcId="{28E6C515-A7BA-4C81-87C4-B6C1D28F8621}" destId="{09E8CEAF-4B3E-4019-B76F-4D8B3D7E00EE}" srcOrd="2" destOrd="0" parTransId="{E657CAF8-B4F8-48D2-82EB-F39AA1F8D0FA}" sibTransId="{BD4CCAC5-B89E-4C60-B435-D020CE77EA59}"/>
    <dgm:cxn modelId="{57982857-E3AE-4496-98D8-9AA8CD115026}" srcId="{28E6C515-A7BA-4C81-87C4-B6C1D28F8621}" destId="{22D2D177-E787-49DC-89C7-B02B8334BC5D}" srcOrd="0" destOrd="0" parTransId="{903DF639-984E-461B-A8FC-3649D5706D7C}" sibTransId="{850A7FDF-79BE-497F-8204-BE26466A3BE5}"/>
    <dgm:cxn modelId="{A6E4A28B-6D17-4E11-8E6C-580060741CA8}" type="presOf" srcId="{850A7FDF-79BE-497F-8204-BE26466A3BE5}" destId="{04FB9893-5A50-40C1-919C-4DEBBA8CB57D}" srcOrd="0" destOrd="0" presId="urn:microsoft.com/office/officeart/2018/2/layout/IconCircleList"/>
    <dgm:cxn modelId="{19D46898-D30E-41F7-AF81-DBCB78015C10}" type="presOf" srcId="{22D2D177-E787-49DC-89C7-B02B8334BC5D}" destId="{C5B61B1C-CA14-43E1-81A7-98209E78EF20}" srcOrd="0" destOrd="0" presId="urn:microsoft.com/office/officeart/2018/2/layout/IconCircleList"/>
    <dgm:cxn modelId="{681B20B3-0D71-45A9-90D6-3574DFE2DBE8}" type="presOf" srcId="{28E6C515-A7BA-4C81-87C4-B6C1D28F8621}" destId="{65F88A0B-99A7-40C3-AF1D-A750F2D2338F}" srcOrd="0" destOrd="0" presId="urn:microsoft.com/office/officeart/2018/2/layout/IconCircleList"/>
    <dgm:cxn modelId="{C5E986CE-F276-416C-AD9F-A14A184740BB}" type="presOf" srcId="{09E8CEAF-4B3E-4019-B76F-4D8B3D7E00EE}" destId="{E42E8CDB-FE11-4185-99DD-9A2BFDCCB309}" srcOrd="0" destOrd="0" presId="urn:microsoft.com/office/officeart/2018/2/layout/IconCircleList"/>
    <dgm:cxn modelId="{458E80DD-EF29-4712-BF1F-B983248E0133}" type="presOf" srcId="{43664A2C-C265-4FDD-8597-2BF589E96164}" destId="{BA5934DA-6ABB-48A9-9ECB-45E75224DF7D}" srcOrd="0" destOrd="0" presId="urn:microsoft.com/office/officeart/2018/2/layout/IconCircleList"/>
    <dgm:cxn modelId="{3C73D90A-6B69-4B86-BAEA-E57D5B4AEE4D}" type="presParOf" srcId="{65F88A0B-99A7-40C3-AF1D-A750F2D2338F}" destId="{8EEC652D-9724-436B-8FED-03F5720248F5}" srcOrd="0" destOrd="0" presId="urn:microsoft.com/office/officeart/2018/2/layout/IconCircleList"/>
    <dgm:cxn modelId="{C966691D-15DA-4B07-81C7-9E7112D35E32}" type="presParOf" srcId="{8EEC652D-9724-436B-8FED-03F5720248F5}" destId="{6CF86684-7381-4C08-8844-411356CBDD14}" srcOrd="0" destOrd="0" presId="urn:microsoft.com/office/officeart/2018/2/layout/IconCircleList"/>
    <dgm:cxn modelId="{079FDDE6-D934-4B5C-A017-72CD0CE0BA6F}" type="presParOf" srcId="{6CF86684-7381-4C08-8844-411356CBDD14}" destId="{AB078B4F-7ADA-486F-8F4B-51DB157D6840}" srcOrd="0" destOrd="0" presId="urn:microsoft.com/office/officeart/2018/2/layout/IconCircleList"/>
    <dgm:cxn modelId="{0222B83E-CB52-4B5E-9727-BC0D655BBFEC}" type="presParOf" srcId="{6CF86684-7381-4C08-8844-411356CBDD14}" destId="{04B6EF8D-61F6-4A8F-B4B7-10588B9DCCFB}" srcOrd="1" destOrd="0" presId="urn:microsoft.com/office/officeart/2018/2/layout/IconCircleList"/>
    <dgm:cxn modelId="{F3A3CC90-9B0F-4C8E-8871-2A6B5ADD7186}" type="presParOf" srcId="{6CF86684-7381-4C08-8844-411356CBDD14}" destId="{43CAA973-8908-4CA9-BEFB-C2ED2413575C}" srcOrd="2" destOrd="0" presId="urn:microsoft.com/office/officeart/2018/2/layout/IconCircleList"/>
    <dgm:cxn modelId="{27F68D83-218A-4347-AAFB-3B8FD44F3E66}" type="presParOf" srcId="{6CF86684-7381-4C08-8844-411356CBDD14}" destId="{C5B61B1C-CA14-43E1-81A7-98209E78EF20}" srcOrd="3" destOrd="0" presId="urn:microsoft.com/office/officeart/2018/2/layout/IconCircleList"/>
    <dgm:cxn modelId="{BCA43F4C-B09B-4249-8636-6A6890D2C6B0}" type="presParOf" srcId="{8EEC652D-9724-436B-8FED-03F5720248F5}" destId="{04FB9893-5A50-40C1-919C-4DEBBA8CB57D}" srcOrd="1" destOrd="0" presId="urn:microsoft.com/office/officeart/2018/2/layout/IconCircleList"/>
    <dgm:cxn modelId="{8CC7741E-BFE0-40C9-81A5-924F8AC168DB}" type="presParOf" srcId="{8EEC652D-9724-436B-8FED-03F5720248F5}" destId="{E1921137-259E-4F55-9276-66DBD4601869}" srcOrd="2" destOrd="0" presId="urn:microsoft.com/office/officeart/2018/2/layout/IconCircleList"/>
    <dgm:cxn modelId="{37355169-F3D4-4EF1-9B19-F53087980B1C}" type="presParOf" srcId="{E1921137-259E-4F55-9276-66DBD4601869}" destId="{F4060633-23DD-49D7-A62B-0A6ACA95E130}" srcOrd="0" destOrd="0" presId="urn:microsoft.com/office/officeart/2018/2/layout/IconCircleList"/>
    <dgm:cxn modelId="{61BD2C96-78D8-4D84-A1E7-AC870A0F7EA3}" type="presParOf" srcId="{E1921137-259E-4F55-9276-66DBD4601869}" destId="{DB2BC8F4-B332-498F-8F84-FE5D03956371}" srcOrd="1" destOrd="0" presId="urn:microsoft.com/office/officeart/2018/2/layout/IconCircleList"/>
    <dgm:cxn modelId="{223695BF-744D-484D-B932-C0547929D6D8}" type="presParOf" srcId="{E1921137-259E-4F55-9276-66DBD4601869}" destId="{BA9DA35E-A769-4396-BD11-9B605DCB1A28}" srcOrd="2" destOrd="0" presId="urn:microsoft.com/office/officeart/2018/2/layout/IconCircleList"/>
    <dgm:cxn modelId="{F111A6CE-2A20-402F-A2AA-D34CFA845B39}" type="presParOf" srcId="{E1921137-259E-4F55-9276-66DBD4601869}" destId="{BA5934DA-6ABB-48A9-9ECB-45E75224DF7D}" srcOrd="3" destOrd="0" presId="urn:microsoft.com/office/officeart/2018/2/layout/IconCircleList"/>
    <dgm:cxn modelId="{0BD59242-4393-405B-8175-077FE952777C}" type="presParOf" srcId="{8EEC652D-9724-436B-8FED-03F5720248F5}" destId="{D7D67D90-1CA2-4C13-A496-FFEBF2A8C11C}" srcOrd="3" destOrd="0" presId="urn:microsoft.com/office/officeart/2018/2/layout/IconCircleList"/>
    <dgm:cxn modelId="{8815CB22-000F-4642-8E96-9EA4489CEFF8}" type="presParOf" srcId="{8EEC652D-9724-436B-8FED-03F5720248F5}" destId="{F670460B-4F9C-4672-8A4C-02054298509D}" srcOrd="4" destOrd="0" presId="urn:microsoft.com/office/officeart/2018/2/layout/IconCircleList"/>
    <dgm:cxn modelId="{5E898E52-207B-49F6-83D2-52083CB4E528}" type="presParOf" srcId="{F670460B-4F9C-4672-8A4C-02054298509D}" destId="{B2EB477B-A186-4B6D-A4C9-64C01E6D4A72}" srcOrd="0" destOrd="0" presId="urn:microsoft.com/office/officeart/2018/2/layout/IconCircleList"/>
    <dgm:cxn modelId="{07C67950-6A79-4F4B-A3B5-2CE1DA9663B0}" type="presParOf" srcId="{F670460B-4F9C-4672-8A4C-02054298509D}" destId="{2A52EDAD-DEFF-4063-8347-778608E7B9E8}" srcOrd="1" destOrd="0" presId="urn:microsoft.com/office/officeart/2018/2/layout/IconCircleList"/>
    <dgm:cxn modelId="{46176133-092D-40E4-B9FE-7D5DD80C1CAA}" type="presParOf" srcId="{F670460B-4F9C-4672-8A4C-02054298509D}" destId="{E4E31E06-71BC-453A-8C05-FCD749C6791A}" srcOrd="2" destOrd="0" presId="urn:microsoft.com/office/officeart/2018/2/layout/IconCircleList"/>
    <dgm:cxn modelId="{6A1E4A3E-86C9-465B-9083-19CF2A1D454B}" type="presParOf" srcId="{F670460B-4F9C-4672-8A4C-02054298509D}" destId="{E42E8CDB-FE11-4185-99DD-9A2BFDCCB309}" srcOrd="3" destOrd="0" presId="urn:microsoft.com/office/officeart/2018/2/layout/IconCircleList"/>
    <dgm:cxn modelId="{BD1644EB-35A5-494F-8548-FD6E2B70250E}" type="presParOf" srcId="{8EEC652D-9724-436B-8FED-03F5720248F5}" destId="{766B3478-82C6-4CD6-B5AC-03F70B91FC3B}" srcOrd="5" destOrd="0" presId="urn:microsoft.com/office/officeart/2018/2/layout/IconCircleList"/>
    <dgm:cxn modelId="{D760EDBD-18D8-4AF2-B907-C0063BAE847F}" type="presParOf" srcId="{8EEC652D-9724-436B-8FED-03F5720248F5}" destId="{5049A0F7-3AC1-420B-9784-4362C8D551D0}" srcOrd="6" destOrd="0" presId="urn:microsoft.com/office/officeart/2018/2/layout/IconCircleList"/>
    <dgm:cxn modelId="{6EE3A68C-1160-44F9-9444-A47E307AAB08}" type="presParOf" srcId="{5049A0F7-3AC1-420B-9784-4362C8D551D0}" destId="{93466D1C-9080-4F77-9D41-747982457209}" srcOrd="0" destOrd="0" presId="urn:microsoft.com/office/officeart/2018/2/layout/IconCircleList"/>
    <dgm:cxn modelId="{E571D91C-39A1-48BE-A9B5-022D9CF1774F}" type="presParOf" srcId="{5049A0F7-3AC1-420B-9784-4362C8D551D0}" destId="{CE72A286-9559-4419-84D1-670B0222121C}" srcOrd="1" destOrd="0" presId="urn:microsoft.com/office/officeart/2018/2/layout/IconCircleList"/>
    <dgm:cxn modelId="{FE1189BF-80D1-48A0-9F3B-09A1C9E2F664}" type="presParOf" srcId="{5049A0F7-3AC1-420B-9784-4362C8D551D0}" destId="{45F1AA65-F8D9-4BD7-954F-F253D337D9AA}" srcOrd="2" destOrd="0" presId="urn:microsoft.com/office/officeart/2018/2/layout/IconCircleList"/>
    <dgm:cxn modelId="{FA27F587-5C0F-4229-AE13-9E4CC102AFA5}" type="presParOf" srcId="{5049A0F7-3AC1-420B-9784-4362C8D551D0}" destId="{D75D1B31-29C3-4A43-9C7E-59EDA1662DDE}"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2C702C6E-DE8D-4EE6-A0E1-A12B4A3F2973}" type="doc">
      <dgm:prSet loTypeId="urn:microsoft.com/office/officeart/2005/8/layout/lProcess2" loCatId="list" qsTypeId="urn:microsoft.com/office/officeart/2005/8/quickstyle/simple1" qsCatId="simple" csTypeId="urn:microsoft.com/office/officeart/2005/8/colors/colorful4" csCatId="colorful" phldr="1"/>
      <dgm:spPr/>
      <dgm:t>
        <a:bodyPr/>
        <a:lstStyle/>
        <a:p>
          <a:endParaRPr lang="en-IN"/>
        </a:p>
      </dgm:t>
    </dgm:pt>
    <dgm:pt modelId="{B8023889-CDB2-4303-9869-8EC69364E94D}">
      <dgm:prSet phldrT="[Text]" custT="1"/>
      <dgm:spPr/>
      <dgm:t>
        <a:bodyPr/>
        <a:lstStyle/>
        <a:p>
          <a:r>
            <a:rPr lang="en-US" sz="5400" dirty="0">
              <a:latin typeface="Arial" pitchFamily="34" charset="0"/>
              <a:cs typeface="Arial" pitchFamily="34" charset="0"/>
            </a:rPr>
            <a:t>Research</a:t>
          </a:r>
          <a:endParaRPr lang="en-IN" sz="5400" dirty="0">
            <a:latin typeface="Arial" pitchFamily="34" charset="0"/>
            <a:cs typeface="Arial" pitchFamily="34" charset="0"/>
          </a:endParaRPr>
        </a:p>
      </dgm:t>
    </dgm:pt>
    <dgm:pt modelId="{AB236D19-3065-434C-A9FA-3004EC104025}" type="parTrans" cxnId="{E0EBB114-0E64-4923-BBF5-164455D9DAF5}">
      <dgm:prSet/>
      <dgm:spPr/>
      <dgm:t>
        <a:bodyPr/>
        <a:lstStyle/>
        <a:p>
          <a:endParaRPr lang="en-IN"/>
        </a:p>
      </dgm:t>
    </dgm:pt>
    <dgm:pt modelId="{BB9BC05A-2B0A-4CC6-A444-B0390D0296A9}" type="sibTrans" cxnId="{E0EBB114-0E64-4923-BBF5-164455D9DAF5}">
      <dgm:prSet/>
      <dgm:spPr/>
      <dgm:t>
        <a:bodyPr/>
        <a:lstStyle/>
        <a:p>
          <a:endParaRPr lang="en-IN"/>
        </a:p>
      </dgm:t>
    </dgm:pt>
    <dgm:pt modelId="{BEF48128-2669-4B93-9B82-D2BC556078BB}">
      <dgm:prSet phldrT="[Text]" custT="1"/>
      <dgm:spPr/>
      <dgm:t>
        <a:bodyPr/>
        <a:lstStyle/>
        <a:p>
          <a:r>
            <a:rPr lang="en-GB" sz="2000" dirty="0">
              <a:latin typeface="Arial" pitchFamily="34" charset="0"/>
              <a:cs typeface="Arial" pitchFamily="34" charset="0"/>
            </a:rPr>
            <a:t>Researchers will obtain empirical and real-time insights and anonymous data from the apps about digital gambling habits among the target population (</a:t>
          </a:r>
          <a:r>
            <a:rPr lang="en-IN" sz="2000" dirty="0" err="1">
              <a:latin typeface="Arial" pitchFamily="34" charset="0"/>
              <a:cs typeface="Arial" pitchFamily="34" charset="0"/>
            </a:rPr>
            <a:t>Pharate</a:t>
          </a:r>
          <a:r>
            <a:rPr lang="en-IN" sz="2000" dirty="0">
              <a:latin typeface="Arial" pitchFamily="34" charset="0"/>
              <a:cs typeface="Arial" pitchFamily="34" charset="0"/>
            </a:rPr>
            <a:t> </a:t>
          </a:r>
          <a:r>
            <a:rPr lang="en-IN" sz="2000" i="1" dirty="0">
              <a:latin typeface="Arial" pitchFamily="34" charset="0"/>
              <a:cs typeface="Arial" pitchFamily="34" charset="0"/>
            </a:rPr>
            <a:t>et al. </a:t>
          </a:r>
          <a:r>
            <a:rPr lang="en-IN" sz="2000" i="0" dirty="0">
              <a:latin typeface="Arial" pitchFamily="34" charset="0"/>
              <a:cs typeface="Arial" pitchFamily="34" charset="0"/>
            </a:rPr>
            <a:t>2025</a:t>
          </a:r>
          <a:r>
            <a:rPr lang="en-GB" sz="2000" dirty="0">
              <a:latin typeface="Arial" pitchFamily="34" charset="0"/>
              <a:cs typeface="Arial" pitchFamily="34" charset="0"/>
            </a:rPr>
            <a:t>).</a:t>
          </a:r>
          <a:endParaRPr lang="en-IN" sz="2000" dirty="0">
            <a:latin typeface="Arial" pitchFamily="34" charset="0"/>
            <a:cs typeface="Arial" pitchFamily="34" charset="0"/>
          </a:endParaRPr>
        </a:p>
      </dgm:t>
    </dgm:pt>
    <dgm:pt modelId="{CAEF38B9-722D-40AB-9A6A-95FC1D9BB64C}" type="parTrans" cxnId="{47ECD881-730B-4FE9-ABB8-F70EE18CBF15}">
      <dgm:prSet/>
      <dgm:spPr/>
      <dgm:t>
        <a:bodyPr/>
        <a:lstStyle/>
        <a:p>
          <a:endParaRPr lang="en-IN"/>
        </a:p>
      </dgm:t>
    </dgm:pt>
    <dgm:pt modelId="{44DEE99F-3023-4E21-8569-599A61CBD90B}" type="sibTrans" cxnId="{47ECD881-730B-4FE9-ABB8-F70EE18CBF15}">
      <dgm:prSet/>
      <dgm:spPr/>
      <dgm:t>
        <a:bodyPr/>
        <a:lstStyle/>
        <a:p>
          <a:endParaRPr lang="en-IN"/>
        </a:p>
      </dgm:t>
    </dgm:pt>
    <dgm:pt modelId="{5B5427FA-10CB-4555-BE98-E3C386610860}">
      <dgm:prSet phldrT="[Text]" custT="1"/>
      <dgm:spPr/>
      <dgm:t>
        <a:bodyPr/>
        <a:lstStyle/>
        <a:p>
          <a:r>
            <a:rPr lang="en-GB" sz="2000" dirty="0">
              <a:latin typeface="Arial" pitchFamily="34" charset="0"/>
              <a:cs typeface="Arial" pitchFamily="34" charset="0"/>
            </a:rPr>
            <a:t>This will address a critical gap in concurrent public health literature related to online behavioural addiction.</a:t>
          </a:r>
          <a:endParaRPr lang="en-IN" sz="2000" dirty="0">
            <a:latin typeface="Arial" pitchFamily="34" charset="0"/>
            <a:cs typeface="Arial" pitchFamily="34" charset="0"/>
          </a:endParaRPr>
        </a:p>
      </dgm:t>
    </dgm:pt>
    <dgm:pt modelId="{91537C3F-12D8-40B9-9342-0228CD53B022}" type="parTrans" cxnId="{C2F24A41-0D2E-4B65-AA85-39CAF5FFB32C}">
      <dgm:prSet/>
      <dgm:spPr/>
      <dgm:t>
        <a:bodyPr/>
        <a:lstStyle/>
        <a:p>
          <a:endParaRPr lang="en-IN"/>
        </a:p>
      </dgm:t>
    </dgm:pt>
    <dgm:pt modelId="{610EEB8E-4C9B-48C5-B43B-2C38C376C0D9}" type="sibTrans" cxnId="{C2F24A41-0D2E-4B65-AA85-39CAF5FFB32C}">
      <dgm:prSet/>
      <dgm:spPr/>
      <dgm:t>
        <a:bodyPr/>
        <a:lstStyle/>
        <a:p>
          <a:endParaRPr lang="en-IN"/>
        </a:p>
      </dgm:t>
    </dgm:pt>
    <dgm:pt modelId="{4D508C51-5F58-41F6-ADF4-7D8022945A09}">
      <dgm:prSet phldrT="[Text]" custT="1"/>
      <dgm:spPr/>
      <dgm:t>
        <a:bodyPr/>
        <a:lstStyle/>
        <a:p>
          <a:r>
            <a:rPr lang="en-US" sz="5400" dirty="0">
              <a:latin typeface="Arial" pitchFamily="34" charset="0"/>
              <a:cs typeface="Arial" pitchFamily="34" charset="0"/>
            </a:rPr>
            <a:t>Education</a:t>
          </a:r>
          <a:endParaRPr lang="en-IN" sz="5400" dirty="0">
            <a:latin typeface="Arial" pitchFamily="34" charset="0"/>
            <a:cs typeface="Arial" pitchFamily="34" charset="0"/>
          </a:endParaRPr>
        </a:p>
      </dgm:t>
    </dgm:pt>
    <dgm:pt modelId="{2FA59BAA-3D45-4C06-888D-2E3BC4D6573D}" type="parTrans" cxnId="{02CDC76B-F7FD-4685-A10E-01834853E4E5}">
      <dgm:prSet/>
      <dgm:spPr/>
      <dgm:t>
        <a:bodyPr/>
        <a:lstStyle/>
        <a:p>
          <a:endParaRPr lang="en-IN"/>
        </a:p>
      </dgm:t>
    </dgm:pt>
    <dgm:pt modelId="{B2C8FF91-DBA2-4E96-9107-F61FE83C731E}" type="sibTrans" cxnId="{02CDC76B-F7FD-4685-A10E-01834853E4E5}">
      <dgm:prSet/>
      <dgm:spPr/>
      <dgm:t>
        <a:bodyPr/>
        <a:lstStyle/>
        <a:p>
          <a:endParaRPr lang="en-IN"/>
        </a:p>
      </dgm:t>
    </dgm:pt>
    <dgm:pt modelId="{4DCB59D0-D430-44DD-B915-E33D2E09B98D}">
      <dgm:prSet phldrT="[Text]" custT="1"/>
      <dgm:spPr/>
      <dgm:t>
        <a:bodyPr/>
        <a:lstStyle/>
        <a:p>
          <a:r>
            <a:rPr lang="en-GB" sz="2000" dirty="0">
              <a:latin typeface="Arial" pitchFamily="34" charset="0"/>
              <a:cs typeface="Arial" pitchFamily="34" charset="0"/>
            </a:rPr>
            <a:t>Media and statistical literacy will be embedded directly into the infrastructure for student-facing aspects.</a:t>
          </a:r>
          <a:endParaRPr lang="en-IN" sz="2000" dirty="0">
            <a:latin typeface="Arial" pitchFamily="34" charset="0"/>
            <a:cs typeface="Arial" pitchFamily="34" charset="0"/>
          </a:endParaRPr>
        </a:p>
      </dgm:t>
    </dgm:pt>
    <dgm:pt modelId="{3AB31B07-DBB1-499C-9D41-67AA8201DE04}" type="parTrans" cxnId="{5884E6B9-AB28-4EE0-A101-6D8DB70430A5}">
      <dgm:prSet/>
      <dgm:spPr/>
      <dgm:t>
        <a:bodyPr/>
        <a:lstStyle/>
        <a:p>
          <a:endParaRPr lang="en-IN"/>
        </a:p>
      </dgm:t>
    </dgm:pt>
    <dgm:pt modelId="{BBB9722D-7494-4A5A-BAD6-83FE98626DE9}" type="sibTrans" cxnId="{5884E6B9-AB28-4EE0-A101-6D8DB70430A5}">
      <dgm:prSet/>
      <dgm:spPr/>
      <dgm:t>
        <a:bodyPr/>
        <a:lstStyle/>
        <a:p>
          <a:endParaRPr lang="en-IN"/>
        </a:p>
      </dgm:t>
    </dgm:pt>
    <dgm:pt modelId="{49C66DB4-422A-4C9E-915B-5FFC2773F96A}">
      <dgm:prSet phldrT="[Text]" custT="1"/>
      <dgm:spPr/>
      <dgm:t>
        <a:bodyPr/>
        <a:lstStyle/>
        <a:p>
          <a:r>
            <a:rPr lang="en-GB" sz="2000" dirty="0">
              <a:latin typeface="Arial" pitchFamily="34" charset="0"/>
              <a:cs typeface="Arial" pitchFamily="34" charset="0"/>
            </a:rPr>
            <a:t>The program will help in reshaping campus health education, which can assist in normalising digital-first harm prevention methods for future professionals.</a:t>
          </a:r>
          <a:endParaRPr lang="en-IN" sz="2000" dirty="0">
            <a:latin typeface="Arial" pitchFamily="34" charset="0"/>
            <a:cs typeface="Arial" pitchFamily="34" charset="0"/>
          </a:endParaRPr>
        </a:p>
      </dgm:t>
    </dgm:pt>
    <dgm:pt modelId="{3EB0F29A-CCC0-4063-BD53-BA70BF80ECA7}" type="parTrans" cxnId="{DC501174-0B14-421B-94CF-3B00EAF3B949}">
      <dgm:prSet/>
      <dgm:spPr/>
      <dgm:t>
        <a:bodyPr/>
        <a:lstStyle/>
        <a:p>
          <a:endParaRPr lang="en-IN"/>
        </a:p>
      </dgm:t>
    </dgm:pt>
    <dgm:pt modelId="{13A6BB08-A447-4CA6-B9E2-D63360A2F435}" type="sibTrans" cxnId="{DC501174-0B14-421B-94CF-3B00EAF3B949}">
      <dgm:prSet/>
      <dgm:spPr/>
      <dgm:t>
        <a:bodyPr/>
        <a:lstStyle/>
        <a:p>
          <a:endParaRPr lang="en-IN"/>
        </a:p>
      </dgm:t>
    </dgm:pt>
    <dgm:pt modelId="{83BAE69A-7388-4465-8104-A2AE30C41143}" type="pres">
      <dgm:prSet presAssocID="{2C702C6E-DE8D-4EE6-A0E1-A12B4A3F2973}" presName="theList" presStyleCnt="0">
        <dgm:presLayoutVars>
          <dgm:dir/>
          <dgm:animLvl val="lvl"/>
          <dgm:resizeHandles val="exact"/>
        </dgm:presLayoutVars>
      </dgm:prSet>
      <dgm:spPr/>
    </dgm:pt>
    <dgm:pt modelId="{5A2D3D63-B870-4F7B-8E28-007711D93FB6}" type="pres">
      <dgm:prSet presAssocID="{B8023889-CDB2-4303-9869-8EC69364E94D}" presName="compNode" presStyleCnt="0"/>
      <dgm:spPr/>
    </dgm:pt>
    <dgm:pt modelId="{20AFCFB9-A113-4CFF-ADE7-BE8BC33EFA09}" type="pres">
      <dgm:prSet presAssocID="{B8023889-CDB2-4303-9869-8EC69364E94D}" presName="aNode" presStyleLbl="bgShp" presStyleIdx="0" presStyleCnt="2" custScaleX="103137" custScaleY="63750"/>
      <dgm:spPr/>
    </dgm:pt>
    <dgm:pt modelId="{651B0984-D021-4E4E-8A73-E25318DA07A1}" type="pres">
      <dgm:prSet presAssocID="{B8023889-CDB2-4303-9869-8EC69364E94D}" presName="textNode" presStyleLbl="bgShp" presStyleIdx="0" presStyleCnt="2"/>
      <dgm:spPr/>
    </dgm:pt>
    <dgm:pt modelId="{82AA6587-EAC9-4C10-B183-4D7BDE40E028}" type="pres">
      <dgm:prSet presAssocID="{B8023889-CDB2-4303-9869-8EC69364E94D}" presName="compChildNode" presStyleCnt="0"/>
      <dgm:spPr/>
    </dgm:pt>
    <dgm:pt modelId="{19417EB3-E5E7-4C82-AEE4-56D5626C7DF2}" type="pres">
      <dgm:prSet presAssocID="{B8023889-CDB2-4303-9869-8EC69364E94D}" presName="theInnerList" presStyleCnt="0"/>
      <dgm:spPr/>
    </dgm:pt>
    <dgm:pt modelId="{21195E3B-13EC-4761-A74B-4413B57D5514}" type="pres">
      <dgm:prSet presAssocID="{BEF48128-2669-4B93-9B82-D2BC556078BB}" presName="childNode" presStyleLbl="node1" presStyleIdx="0" presStyleCnt="4" custScaleX="103137" custScaleY="29572">
        <dgm:presLayoutVars>
          <dgm:bulletEnabled val="1"/>
        </dgm:presLayoutVars>
      </dgm:prSet>
      <dgm:spPr/>
    </dgm:pt>
    <dgm:pt modelId="{AE191103-CA15-4DCA-95CD-BAA6C2D1FBEF}" type="pres">
      <dgm:prSet presAssocID="{BEF48128-2669-4B93-9B82-D2BC556078BB}" presName="aSpace2" presStyleCnt="0"/>
      <dgm:spPr/>
    </dgm:pt>
    <dgm:pt modelId="{1574D4DB-A27C-4378-80BE-6C380541A862}" type="pres">
      <dgm:prSet presAssocID="{5B5427FA-10CB-4555-BE98-E3C386610860}" presName="childNode" presStyleLbl="node1" presStyleIdx="1" presStyleCnt="4" custScaleX="103137" custScaleY="29572">
        <dgm:presLayoutVars>
          <dgm:bulletEnabled val="1"/>
        </dgm:presLayoutVars>
      </dgm:prSet>
      <dgm:spPr/>
    </dgm:pt>
    <dgm:pt modelId="{97AFBC50-6D18-49BE-A0BB-F89BBCE01BE8}" type="pres">
      <dgm:prSet presAssocID="{B8023889-CDB2-4303-9869-8EC69364E94D}" presName="aSpace" presStyleCnt="0"/>
      <dgm:spPr/>
    </dgm:pt>
    <dgm:pt modelId="{CB51A2CE-ECBB-494B-BCE8-A2CA23E223A5}" type="pres">
      <dgm:prSet presAssocID="{4D508C51-5F58-41F6-ADF4-7D8022945A09}" presName="compNode" presStyleCnt="0"/>
      <dgm:spPr/>
    </dgm:pt>
    <dgm:pt modelId="{F68D0C8A-AC73-411D-B76D-1EA3983E9A00}" type="pres">
      <dgm:prSet presAssocID="{4D508C51-5F58-41F6-ADF4-7D8022945A09}" presName="aNode" presStyleLbl="bgShp" presStyleIdx="1" presStyleCnt="2" custScaleX="103137" custScaleY="63750"/>
      <dgm:spPr/>
    </dgm:pt>
    <dgm:pt modelId="{586FB2A0-9438-4462-B1C7-9AFE6CF3612D}" type="pres">
      <dgm:prSet presAssocID="{4D508C51-5F58-41F6-ADF4-7D8022945A09}" presName="textNode" presStyleLbl="bgShp" presStyleIdx="1" presStyleCnt="2"/>
      <dgm:spPr/>
    </dgm:pt>
    <dgm:pt modelId="{60E02B6C-EAAF-4B84-9A21-EDDB3342423F}" type="pres">
      <dgm:prSet presAssocID="{4D508C51-5F58-41F6-ADF4-7D8022945A09}" presName="compChildNode" presStyleCnt="0"/>
      <dgm:spPr/>
    </dgm:pt>
    <dgm:pt modelId="{B2A95372-21E3-446F-9EB8-6719AC00E24A}" type="pres">
      <dgm:prSet presAssocID="{4D508C51-5F58-41F6-ADF4-7D8022945A09}" presName="theInnerList" presStyleCnt="0"/>
      <dgm:spPr/>
    </dgm:pt>
    <dgm:pt modelId="{3B5964A2-F387-41B7-80E6-70DD667A8E52}" type="pres">
      <dgm:prSet presAssocID="{4DCB59D0-D430-44DD-B915-E33D2E09B98D}" presName="childNode" presStyleLbl="node1" presStyleIdx="2" presStyleCnt="4" custScaleX="103137" custScaleY="29572">
        <dgm:presLayoutVars>
          <dgm:bulletEnabled val="1"/>
        </dgm:presLayoutVars>
      </dgm:prSet>
      <dgm:spPr/>
    </dgm:pt>
    <dgm:pt modelId="{99FDB1D7-861D-499B-B4A2-11045825B568}" type="pres">
      <dgm:prSet presAssocID="{4DCB59D0-D430-44DD-B915-E33D2E09B98D}" presName="aSpace2" presStyleCnt="0"/>
      <dgm:spPr/>
    </dgm:pt>
    <dgm:pt modelId="{04193DED-C384-4D31-8BF7-379755D35924}" type="pres">
      <dgm:prSet presAssocID="{49C66DB4-422A-4C9E-915B-5FFC2773F96A}" presName="childNode" presStyleLbl="node1" presStyleIdx="3" presStyleCnt="4" custScaleX="103137" custScaleY="29572">
        <dgm:presLayoutVars>
          <dgm:bulletEnabled val="1"/>
        </dgm:presLayoutVars>
      </dgm:prSet>
      <dgm:spPr/>
    </dgm:pt>
  </dgm:ptLst>
  <dgm:cxnLst>
    <dgm:cxn modelId="{8818020B-1A1E-4D88-8EEE-C43948CA0EDD}" type="presOf" srcId="{2C702C6E-DE8D-4EE6-A0E1-A12B4A3F2973}" destId="{83BAE69A-7388-4465-8104-A2AE30C41143}" srcOrd="0" destOrd="0" presId="urn:microsoft.com/office/officeart/2005/8/layout/lProcess2"/>
    <dgm:cxn modelId="{4AEA4D11-7D2C-44A5-8C56-B4E40E4E802A}" type="presOf" srcId="{B8023889-CDB2-4303-9869-8EC69364E94D}" destId="{20AFCFB9-A113-4CFF-ADE7-BE8BC33EFA09}" srcOrd="0" destOrd="0" presId="urn:microsoft.com/office/officeart/2005/8/layout/lProcess2"/>
    <dgm:cxn modelId="{E0EBB114-0E64-4923-BBF5-164455D9DAF5}" srcId="{2C702C6E-DE8D-4EE6-A0E1-A12B4A3F2973}" destId="{B8023889-CDB2-4303-9869-8EC69364E94D}" srcOrd="0" destOrd="0" parTransId="{AB236D19-3065-434C-A9FA-3004EC104025}" sibTransId="{BB9BC05A-2B0A-4CC6-A444-B0390D0296A9}"/>
    <dgm:cxn modelId="{C2F24A41-0D2E-4B65-AA85-39CAF5FFB32C}" srcId="{B8023889-CDB2-4303-9869-8EC69364E94D}" destId="{5B5427FA-10CB-4555-BE98-E3C386610860}" srcOrd="1" destOrd="0" parTransId="{91537C3F-12D8-40B9-9342-0228CD53B022}" sibTransId="{610EEB8E-4C9B-48C5-B43B-2C38C376C0D9}"/>
    <dgm:cxn modelId="{1D68854B-B20E-4FAB-B048-F72A91BB9D68}" type="presOf" srcId="{5B5427FA-10CB-4555-BE98-E3C386610860}" destId="{1574D4DB-A27C-4378-80BE-6C380541A862}" srcOrd="0" destOrd="0" presId="urn:microsoft.com/office/officeart/2005/8/layout/lProcess2"/>
    <dgm:cxn modelId="{02CDC76B-F7FD-4685-A10E-01834853E4E5}" srcId="{2C702C6E-DE8D-4EE6-A0E1-A12B4A3F2973}" destId="{4D508C51-5F58-41F6-ADF4-7D8022945A09}" srcOrd="1" destOrd="0" parTransId="{2FA59BAA-3D45-4C06-888D-2E3BC4D6573D}" sibTransId="{B2C8FF91-DBA2-4E96-9107-F61FE83C731E}"/>
    <dgm:cxn modelId="{32FE3153-5ED0-4F37-A403-9A340EA4F122}" type="presOf" srcId="{4DCB59D0-D430-44DD-B915-E33D2E09B98D}" destId="{3B5964A2-F387-41B7-80E6-70DD667A8E52}" srcOrd="0" destOrd="0" presId="urn:microsoft.com/office/officeart/2005/8/layout/lProcess2"/>
    <dgm:cxn modelId="{DC501174-0B14-421B-94CF-3B00EAF3B949}" srcId="{4D508C51-5F58-41F6-ADF4-7D8022945A09}" destId="{49C66DB4-422A-4C9E-915B-5FFC2773F96A}" srcOrd="1" destOrd="0" parTransId="{3EB0F29A-CCC0-4063-BD53-BA70BF80ECA7}" sibTransId="{13A6BB08-A447-4CA6-B9E2-D63360A2F435}"/>
    <dgm:cxn modelId="{7E754A81-01DA-4E04-BD24-4C2952654798}" type="presOf" srcId="{BEF48128-2669-4B93-9B82-D2BC556078BB}" destId="{21195E3B-13EC-4761-A74B-4413B57D5514}" srcOrd="0" destOrd="0" presId="urn:microsoft.com/office/officeart/2005/8/layout/lProcess2"/>
    <dgm:cxn modelId="{47ECD881-730B-4FE9-ABB8-F70EE18CBF15}" srcId="{B8023889-CDB2-4303-9869-8EC69364E94D}" destId="{BEF48128-2669-4B93-9B82-D2BC556078BB}" srcOrd="0" destOrd="0" parTransId="{CAEF38B9-722D-40AB-9A6A-95FC1D9BB64C}" sibTransId="{44DEE99F-3023-4E21-8569-599A61CBD90B}"/>
    <dgm:cxn modelId="{4D1C6F87-7590-46B0-8EC9-F002E2EC1F92}" type="presOf" srcId="{49C66DB4-422A-4C9E-915B-5FFC2773F96A}" destId="{04193DED-C384-4D31-8BF7-379755D35924}" srcOrd="0" destOrd="0" presId="urn:microsoft.com/office/officeart/2005/8/layout/lProcess2"/>
    <dgm:cxn modelId="{09C39F96-BAD6-41AF-978E-46C50556E46C}" type="presOf" srcId="{4D508C51-5F58-41F6-ADF4-7D8022945A09}" destId="{F68D0C8A-AC73-411D-B76D-1EA3983E9A00}" srcOrd="0" destOrd="0" presId="urn:microsoft.com/office/officeart/2005/8/layout/lProcess2"/>
    <dgm:cxn modelId="{5884E6B9-AB28-4EE0-A101-6D8DB70430A5}" srcId="{4D508C51-5F58-41F6-ADF4-7D8022945A09}" destId="{4DCB59D0-D430-44DD-B915-E33D2E09B98D}" srcOrd="0" destOrd="0" parTransId="{3AB31B07-DBB1-499C-9D41-67AA8201DE04}" sibTransId="{BBB9722D-7494-4A5A-BAD6-83FE98626DE9}"/>
    <dgm:cxn modelId="{0BA4ADD3-137C-4B63-8D49-0B1DCAE56E96}" type="presOf" srcId="{4D508C51-5F58-41F6-ADF4-7D8022945A09}" destId="{586FB2A0-9438-4462-B1C7-9AFE6CF3612D}" srcOrd="1" destOrd="0" presId="urn:microsoft.com/office/officeart/2005/8/layout/lProcess2"/>
    <dgm:cxn modelId="{9560B0F7-8899-4739-BD5B-20C9B262FF16}" type="presOf" srcId="{B8023889-CDB2-4303-9869-8EC69364E94D}" destId="{651B0984-D021-4E4E-8A73-E25318DA07A1}" srcOrd="1" destOrd="0" presId="urn:microsoft.com/office/officeart/2005/8/layout/lProcess2"/>
    <dgm:cxn modelId="{DD2B2C85-B7A4-4098-9C9D-B5B2ADA3B99A}" type="presParOf" srcId="{83BAE69A-7388-4465-8104-A2AE30C41143}" destId="{5A2D3D63-B870-4F7B-8E28-007711D93FB6}" srcOrd="0" destOrd="0" presId="urn:microsoft.com/office/officeart/2005/8/layout/lProcess2"/>
    <dgm:cxn modelId="{5EECC3FC-041F-4AD0-8458-DED9416DCD70}" type="presParOf" srcId="{5A2D3D63-B870-4F7B-8E28-007711D93FB6}" destId="{20AFCFB9-A113-4CFF-ADE7-BE8BC33EFA09}" srcOrd="0" destOrd="0" presId="urn:microsoft.com/office/officeart/2005/8/layout/lProcess2"/>
    <dgm:cxn modelId="{20634932-E84A-48DE-8F7D-E02F4A1B83E3}" type="presParOf" srcId="{5A2D3D63-B870-4F7B-8E28-007711D93FB6}" destId="{651B0984-D021-4E4E-8A73-E25318DA07A1}" srcOrd="1" destOrd="0" presId="urn:microsoft.com/office/officeart/2005/8/layout/lProcess2"/>
    <dgm:cxn modelId="{CF7C72A2-610E-4D07-B6AF-97B43A2CE995}" type="presParOf" srcId="{5A2D3D63-B870-4F7B-8E28-007711D93FB6}" destId="{82AA6587-EAC9-4C10-B183-4D7BDE40E028}" srcOrd="2" destOrd="0" presId="urn:microsoft.com/office/officeart/2005/8/layout/lProcess2"/>
    <dgm:cxn modelId="{B5D7C3A4-4F43-4C56-8498-2D9051FB082F}" type="presParOf" srcId="{82AA6587-EAC9-4C10-B183-4D7BDE40E028}" destId="{19417EB3-E5E7-4C82-AEE4-56D5626C7DF2}" srcOrd="0" destOrd="0" presId="urn:microsoft.com/office/officeart/2005/8/layout/lProcess2"/>
    <dgm:cxn modelId="{2C3713A0-203F-48E6-BFF4-1BE8223EBDA4}" type="presParOf" srcId="{19417EB3-E5E7-4C82-AEE4-56D5626C7DF2}" destId="{21195E3B-13EC-4761-A74B-4413B57D5514}" srcOrd="0" destOrd="0" presId="urn:microsoft.com/office/officeart/2005/8/layout/lProcess2"/>
    <dgm:cxn modelId="{7517D9A8-6EE0-4DA3-B1C0-4FDCF905694E}" type="presParOf" srcId="{19417EB3-E5E7-4C82-AEE4-56D5626C7DF2}" destId="{AE191103-CA15-4DCA-95CD-BAA6C2D1FBEF}" srcOrd="1" destOrd="0" presId="urn:microsoft.com/office/officeart/2005/8/layout/lProcess2"/>
    <dgm:cxn modelId="{2881BE19-BB63-440C-8638-FF1886114CE1}" type="presParOf" srcId="{19417EB3-E5E7-4C82-AEE4-56D5626C7DF2}" destId="{1574D4DB-A27C-4378-80BE-6C380541A862}" srcOrd="2" destOrd="0" presId="urn:microsoft.com/office/officeart/2005/8/layout/lProcess2"/>
    <dgm:cxn modelId="{7276D374-157A-48C7-B04A-E85770621B35}" type="presParOf" srcId="{83BAE69A-7388-4465-8104-A2AE30C41143}" destId="{97AFBC50-6D18-49BE-A0BB-F89BBCE01BE8}" srcOrd="1" destOrd="0" presId="urn:microsoft.com/office/officeart/2005/8/layout/lProcess2"/>
    <dgm:cxn modelId="{0555719F-B8C4-4E30-9F83-EFBF1473335F}" type="presParOf" srcId="{83BAE69A-7388-4465-8104-A2AE30C41143}" destId="{CB51A2CE-ECBB-494B-BCE8-A2CA23E223A5}" srcOrd="2" destOrd="0" presId="urn:microsoft.com/office/officeart/2005/8/layout/lProcess2"/>
    <dgm:cxn modelId="{34240A92-9E38-4CC8-AEFE-EECD4C42CB9C}" type="presParOf" srcId="{CB51A2CE-ECBB-494B-BCE8-A2CA23E223A5}" destId="{F68D0C8A-AC73-411D-B76D-1EA3983E9A00}" srcOrd="0" destOrd="0" presId="urn:microsoft.com/office/officeart/2005/8/layout/lProcess2"/>
    <dgm:cxn modelId="{59F4E453-B3C5-4EA0-BC2F-75DC6DBA1D38}" type="presParOf" srcId="{CB51A2CE-ECBB-494B-BCE8-A2CA23E223A5}" destId="{586FB2A0-9438-4462-B1C7-9AFE6CF3612D}" srcOrd="1" destOrd="0" presId="urn:microsoft.com/office/officeart/2005/8/layout/lProcess2"/>
    <dgm:cxn modelId="{6237402C-FBF8-4281-9BD4-178DD7476046}" type="presParOf" srcId="{CB51A2CE-ECBB-494B-BCE8-A2CA23E223A5}" destId="{60E02B6C-EAAF-4B84-9A21-EDDB3342423F}" srcOrd="2" destOrd="0" presId="urn:microsoft.com/office/officeart/2005/8/layout/lProcess2"/>
    <dgm:cxn modelId="{D9608C4E-82E7-4C7F-931D-1FD443081E5B}" type="presParOf" srcId="{60E02B6C-EAAF-4B84-9A21-EDDB3342423F}" destId="{B2A95372-21E3-446F-9EB8-6719AC00E24A}" srcOrd="0" destOrd="0" presId="urn:microsoft.com/office/officeart/2005/8/layout/lProcess2"/>
    <dgm:cxn modelId="{6AF881BE-3727-4584-9715-FF794DA1ACC5}" type="presParOf" srcId="{B2A95372-21E3-446F-9EB8-6719AC00E24A}" destId="{3B5964A2-F387-41B7-80E6-70DD667A8E52}" srcOrd="0" destOrd="0" presId="urn:microsoft.com/office/officeart/2005/8/layout/lProcess2"/>
    <dgm:cxn modelId="{6E41137F-FE8C-4D96-89EE-10F8AA22CF60}" type="presParOf" srcId="{B2A95372-21E3-446F-9EB8-6719AC00E24A}" destId="{99FDB1D7-861D-499B-B4A2-11045825B568}" srcOrd="1" destOrd="0" presId="urn:microsoft.com/office/officeart/2005/8/layout/lProcess2"/>
    <dgm:cxn modelId="{877DFE49-C75D-4020-AEC0-82BC3DD3B8FC}" type="presParOf" srcId="{B2A95372-21E3-446F-9EB8-6719AC00E24A}" destId="{04193DED-C384-4D31-8BF7-379755D35924}" srcOrd="2"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CFB5CF-41A2-4BA3-AD53-4EC2628E376A}">
      <dsp:nvSpPr>
        <dsp:cNvPr id="0" name=""/>
        <dsp:cNvSpPr/>
      </dsp:nvSpPr>
      <dsp:spPr>
        <a:xfrm>
          <a:off x="7707" y="214698"/>
          <a:ext cx="2954678" cy="777600"/>
        </a:xfrm>
        <a:prstGeom prst="rect">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700" kern="1200" dirty="0"/>
            <a:t>Activity </a:t>
          </a:r>
        </a:p>
      </dsp:txBody>
      <dsp:txXfrm>
        <a:off x="7707" y="214698"/>
        <a:ext cx="2954678" cy="777600"/>
      </dsp:txXfrm>
    </dsp:sp>
    <dsp:sp modelId="{B8D1ADB2-7C4F-4AF6-ADD7-CF1171FCA030}">
      <dsp:nvSpPr>
        <dsp:cNvPr id="0" name=""/>
        <dsp:cNvSpPr/>
      </dsp:nvSpPr>
      <dsp:spPr>
        <a:xfrm>
          <a:off x="7707" y="992298"/>
          <a:ext cx="2954678" cy="5808763"/>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a:lnSpc>
              <a:spcPct val="90000"/>
            </a:lnSpc>
            <a:spcBef>
              <a:spcPct val="0"/>
            </a:spcBef>
            <a:spcAft>
              <a:spcPct val="15000"/>
            </a:spcAft>
            <a:buChar char="•"/>
          </a:pPr>
          <a:r>
            <a:rPr lang="en-GB" sz="2700" kern="1200"/>
            <a:t>A university-based digital gambling harm prevention programme delivered through the Think Before you bet mobile application for UK students aged 18-24 years</a:t>
          </a:r>
        </a:p>
      </dsp:txBody>
      <dsp:txXfrm>
        <a:off x="7707" y="992298"/>
        <a:ext cx="2954678" cy="5808763"/>
      </dsp:txXfrm>
    </dsp:sp>
    <dsp:sp modelId="{10A46C29-F78B-4D25-9C95-94C42BA77118}">
      <dsp:nvSpPr>
        <dsp:cNvPr id="0" name=""/>
        <dsp:cNvSpPr/>
      </dsp:nvSpPr>
      <dsp:spPr>
        <a:xfrm>
          <a:off x="3376041" y="214698"/>
          <a:ext cx="2954678" cy="777600"/>
        </a:xfrm>
        <a:prstGeom prst="rect">
          <a:avLst/>
        </a:prstGeom>
        <a:solidFill>
          <a:schemeClr val="accent2">
            <a:hueOff val="1170380"/>
            <a:satOff val="-1460"/>
            <a:lumOff val="343"/>
            <a:alphaOff val="0"/>
          </a:schemeClr>
        </a:solidFill>
        <a:ln w="25400" cap="flat" cmpd="sng" algn="ctr">
          <a:solidFill>
            <a:schemeClr val="accent2">
              <a:hueOff val="1170380"/>
              <a:satOff val="-1460"/>
              <a:lumOff val="34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700" kern="1200" dirty="0"/>
            <a:t>Aim</a:t>
          </a:r>
        </a:p>
      </dsp:txBody>
      <dsp:txXfrm>
        <a:off x="3376041" y="214698"/>
        <a:ext cx="2954678" cy="777600"/>
      </dsp:txXfrm>
    </dsp:sp>
    <dsp:sp modelId="{85BCE666-D696-460F-9F01-8CBCA5EABCDA}">
      <dsp:nvSpPr>
        <dsp:cNvPr id="0" name=""/>
        <dsp:cNvSpPr/>
      </dsp:nvSpPr>
      <dsp:spPr>
        <a:xfrm>
          <a:off x="3376041" y="992298"/>
          <a:ext cx="2954678" cy="5808763"/>
        </a:xfrm>
        <a:prstGeom prst="rect">
          <a:avLst/>
        </a:prstGeom>
        <a:solidFill>
          <a:schemeClr val="accent2">
            <a:tint val="40000"/>
            <a:alpha val="90000"/>
            <a:hueOff val="1256455"/>
            <a:satOff val="-1094"/>
            <a:lumOff val="-1"/>
            <a:alphaOff val="0"/>
          </a:schemeClr>
        </a:solidFill>
        <a:ln w="25400" cap="flat" cmpd="sng" algn="ctr">
          <a:solidFill>
            <a:schemeClr val="accent2">
              <a:tint val="40000"/>
              <a:alpha val="90000"/>
              <a:hueOff val="1256455"/>
              <a:satOff val="-1094"/>
              <a:lumOff val="-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a:lnSpc>
              <a:spcPct val="90000"/>
            </a:lnSpc>
            <a:spcBef>
              <a:spcPct val="0"/>
            </a:spcBef>
            <a:spcAft>
              <a:spcPct val="15000"/>
            </a:spcAft>
            <a:buChar char="•"/>
          </a:pPr>
          <a:r>
            <a:rPr lang="en-GB" sz="2700" kern="1200"/>
            <a:t>To reduce gambling-related harm by increasing awareness, improving decision-making, and encroaching healthy financial and mental wellbeing among university students.</a:t>
          </a:r>
        </a:p>
        <a:p>
          <a:pPr marL="228600" lvl="1" indent="-228600" algn="l" defTabSz="1200150">
            <a:lnSpc>
              <a:spcPct val="90000"/>
            </a:lnSpc>
            <a:spcBef>
              <a:spcPct val="0"/>
            </a:spcBef>
            <a:spcAft>
              <a:spcPct val="15000"/>
            </a:spcAft>
            <a:buChar char="•"/>
          </a:pPr>
          <a:endParaRPr lang="en-GB" sz="2700" kern="1200"/>
        </a:p>
      </dsp:txBody>
      <dsp:txXfrm>
        <a:off x="3376041" y="992298"/>
        <a:ext cx="2954678" cy="5808763"/>
      </dsp:txXfrm>
    </dsp:sp>
    <dsp:sp modelId="{462EFD74-6FEE-4065-93AA-6A0E1D9018A0}">
      <dsp:nvSpPr>
        <dsp:cNvPr id="0" name=""/>
        <dsp:cNvSpPr/>
      </dsp:nvSpPr>
      <dsp:spPr>
        <a:xfrm>
          <a:off x="6744374" y="214698"/>
          <a:ext cx="2954678" cy="777600"/>
        </a:xfrm>
        <a:prstGeom prst="rect">
          <a:avLst/>
        </a:prstGeom>
        <a:solidFill>
          <a:schemeClr val="accent2">
            <a:hueOff val="2340759"/>
            <a:satOff val="-2919"/>
            <a:lumOff val="686"/>
            <a:alphaOff val="0"/>
          </a:schemeClr>
        </a:solidFill>
        <a:ln w="25400" cap="flat" cmpd="sng" algn="ctr">
          <a:solidFill>
            <a:schemeClr val="accent2">
              <a:hueOff val="2340759"/>
              <a:satOff val="-2919"/>
              <a:lumOff val="68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700" kern="1200" dirty="0"/>
            <a:t>Project Purpose </a:t>
          </a:r>
        </a:p>
      </dsp:txBody>
      <dsp:txXfrm>
        <a:off x="6744374" y="214698"/>
        <a:ext cx="2954678" cy="777600"/>
      </dsp:txXfrm>
    </dsp:sp>
    <dsp:sp modelId="{4D640950-AF53-4D20-9C07-104DA57D7C6B}">
      <dsp:nvSpPr>
        <dsp:cNvPr id="0" name=""/>
        <dsp:cNvSpPr/>
      </dsp:nvSpPr>
      <dsp:spPr>
        <a:xfrm>
          <a:off x="6744374" y="992298"/>
          <a:ext cx="2954678" cy="5808763"/>
        </a:xfrm>
        <a:prstGeom prst="rect">
          <a:avLst/>
        </a:prstGeom>
        <a:solidFill>
          <a:schemeClr val="accent2">
            <a:tint val="40000"/>
            <a:alpha val="90000"/>
            <a:hueOff val="2512910"/>
            <a:satOff val="-2189"/>
            <a:lumOff val="-3"/>
            <a:alphaOff val="0"/>
          </a:schemeClr>
        </a:solidFill>
        <a:ln w="25400" cap="flat" cmpd="sng" algn="ctr">
          <a:solidFill>
            <a:schemeClr val="accent2">
              <a:tint val="40000"/>
              <a:alpha val="90000"/>
              <a:hueOff val="2512910"/>
              <a:satOff val="-2189"/>
              <a:lumOff val="-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a:lnSpc>
              <a:spcPct val="90000"/>
            </a:lnSpc>
            <a:spcBef>
              <a:spcPct val="0"/>
            </a:spcBef>
            <a:spcAft>
              <a:spcPct val="15000"/>
            </a:spcAft>
            <a:buChar char="•"/>
          </a:pPr>
          <a:r>
            <a:rPr lang="en-GB" sz="2700" kern="1200"/>
            <a:t>This programme promotes responsible gambling behaviour using evidence-based digital health education, early risk identification, and personalised support.</a:t>
          </a:r>
        </a:p>
      </dsp:txBody>
      <dsp:txXfrm>
        <a:off x="6744374" y="992298"/>
        <a:ext cx="2954678" cy="5808763"/>
      </dsp:txXfrm>
    </dsp:sp>
    <dsp:sp modelId="{E20974F5-044D-4EB8-890D-E2AF97443ADD}">
      <dsp:nvSpPr>
        <dsp:cNvPr id="0" name=""/>
        <dsp:cNvSpPr/>
      </dsp:nvSpPr>
      <dsp:spPr>
        <a:xfrm>
          <a:off x="10112707" y="214698"/>
          <a:ext cx="2954678" cy="777600"/>
        </a:xfrm>
        <a:prstGeom prst="rect">
          <a:avLst/>
        </a:prstGeom>
        <a:solidFill>
          <a:schemeClr val="accent2">
            <a:hueOff val="3511139"/>
            <a:satOff val="-4379"/>
            <a:lumOff val="1030"/>
            <a:alphaOff val="0"/>
          </a:schemeClr>
        </a:solidFill>
        <a:ln w="25400" cap="flat" cmpd="sng" algn="ctr">
          <a:solidFill>
            <a:schemeClr val="accent2">
              <a:hueOff val="3511139"/>
              <a:satOff val="-4379"/>
              <a:lumOff val="103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700" kern="1200"/>
            <a:t>Objectives</a:t>
          </a:r>
          <a:endParaRPr lang="en-GB" sz="2700" kern="1200" dirty="0"/>
        </a:p>
      </dsp:txBody>
      <dsp:txXfrm>
        <a:off x="10112707" y="214698"/>
        <a:ext cx="2954678" cy="777600"/>
      </dsp:txXfrm>
    </dsp:sp>
    <dsp:sp modelId="{B63FA147-BA25-4039-A2DE-55DC1BB95573}">
      <dsp:nvSpPr>
        <dsp:cNvPr id="0" name=""/>
        <dsp:cNvSpPr/>
      </dsp:nvSpPr>
      <dsp:spPr>
        <a:xfrm>
          <a:off x="10112707" y="992298"/>
          <a:ext cx="2954678" cy="5808763"/>
        </a:xfrm>
        <a:prstGeom prst="rect">
          <a:avLst/>
        </a:prstGeom>
        <a:solidFill>
          <a:schemeClr val="accent2">
            <a:tint val="40000"/>
            <a:alpha val="90000"/>
            <a:hueOff val="3769366"/>
            <a:satOff val="-3283"/>
            <a:lumOff val="-4"/>
            <a:alphaOff val="0"/>
          </a:schemeClr>
        </a:solidFill>
        <a:ln w="25400" cap="flat" cmpd="sng" algn="ctr">
          <a:solidFill>
            <a:schemeClr val="accent2">
              <a:tint val="40000"/>
              <a:alpha val="90000"/>
              <a:hueOff val="3769366"/>
              <a:satOff val="-3283"/>
              <a:lumOff val="-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a:lnSpc>
              <a:spcPct val="90000"/>
            </a:lnSpc>
            <a:spcBef>
              <a:spcPct val="0"/>
            </a:spcBef>
            <a:spcAft>
              <a:spcPct val="15000"/>
            </a:spcAft>
            <a:buChar char="•"/>
          </a:pPr>
          <a:r>
            <a:rPr lang="en-GB" sz="2700" kern="1200" dirty="0"/>
            <a:t>Increase awareness of gambling risks, improve financial decision-making, encourage self-control, and support students in accessing professional help when needed.</a:t>
          </a:r>
        </a:p>
      </dsp:txBody>
      <dsp:txXfrm>
        <a:off x="10112707" y="992298"/>
        <a:ext cx="2954678" cy="5808763"/>
      </dsp:txXfrm>
    </dsp:sp>
    <dsp:sp modelId="{017E1CB8-4CDB-4A52-A081-49B4CB474E05}">
      <dsp:nvSpPr>
        <dsp:cNvPr id="0" name=""/>
        <dsp:cNvSpPr/>
      </dsp:nvSpPr>
      <dsp:spPr>
        <a:xfrm>
          <a:off x="13481040" y="214698"/>
          <a:ext cx="2954678" cy="777600"/>
        </a:xfrm>
        <a:prstGeom prst="rect">
          <a:avLst/>
        </a:prstGeom>
        <a:solidFill>
          <a:schemeClr val="accent2">
            <a:hueOff val="4681519"/>
            <a:satOff val="-5839"/>
            <a:lumOff val="1373"/>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700" kern="1200" dirty="0"/>
            <a:t>content</a:t>
          </a:r>
        </a:p>
      </dsp:txBody>
      <dsp:txXfrm>
        <a:off x="13481040" y="214698"/>
        <a:ext cx="2954678" cy="777600"/>
      </dsp:txXfrm>
    </dsp:sp>
    <dsp:sp modelId="{3C11942C-FCAF-4031-A949-57BCAA0E85FD}">
      <dsp:nvSpPr>
        <dsp:cNvPr id="0" name=""/>
        <dsp:cNvSpPr/>
      </dsp:nvSpPr>
      <dsp:spPr>
        <a:xfrm>
          <a:off x="13481040" y="992298"/>
          <a:ext cx="2954678" cy="5808763"/>
        </a:xfrm>
        <a:prstGeom prst="rect">
          <a:avLst/>
        </a:prstGeom>
        <a:solidFill>
          <a:schemeClr val="accent2">
            <a:tint val="40000"/>
            <a:alpha val="90000"/>
            <a:hueOff val="5025821"/>
            <a:satOff val="-4378"/>
            <a:lumOff val="-6"/>
            <a:alphaOff val="0"/>
          </a:schemeClr>
        </a:solidFill>
        <a:ln w="25400" cap="flat" cmpd="sng" algn="ctr">
          <a:solidFill>
            <a:schemeClr val="accent2">
              <a:tint val="40000"/>
              <a:alpha val="90000"/>
              <a:hueOff val="5025821"/>
              <a:satOff val="-4378"/>
              <a:lumOff val="-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a:lnSpc>
              <a:spcPct val="90000"/>
            </a:lnSpc>
            <a:spcBef>
              <a:spcPct val="0"/>
            </a:spcBef>
            <a:spcAft>
              <a:spcPct val="15000"/>
            </a:spcAft>
            <a:buChar char="•"/>
          </a:pPr>
          <a:r>
            <a:rPr lang="en-GB" sz="2700" kern="1200" dirty="0"/>
            <a:t>The app provides education modules, self-assessment (PGSI), spending and time tracking , CBT-based coping strategies, quizzes, push notification, and links to NHS and </a:t>
          </a:r>
          <a:r>
            <a:rPr lang="en-GB" sz="2700" kern="1200" dirty="0" err="1"/>
            <a:t>Gamcare</a:t>
          </a:r>
          <a:r>
            <a:rPr lang="en-GB" sz="2700" kern="1200" dirty="0"/>
            <a:t> support.</a:t>
          </a:r>
        </a:p>
      </dsp:txBody>
      <dsp:txXfrm>
        <a:off x="13481040" y="992298"/>
        <a:ext cx="2954678" cy="58087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AA7A28-3901-4DD3-9592-2608EF4AB1AA}">
      <dsp:nvSpPr>
        <dsp:cNvPr id="0" name=""/>
        <dsp:cNvSpPr/>
      </dsp:nvSpPr>
      <dsp:spPr>
        <a:xfrm>
          <a:off x="186770" y="1311003"/>
          <a:ext cx="1145524" cy="114552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76B087-FD25-4FA5-B2EA-DEF328B53DEB}">
      <dsp:nvSpPr>
        <dsp:cNvPr id="0" name=""/>
        <dsp:cNvSpPr/>
      </dsp:nvSpPr>
      <dsp:spPr>
        <a:xfrm>
          <a:off x="427331" y="1551563"/>
          <a:ext cx="664404" cy="6644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D55DCD-5D1A-4AEF-BEC8-894238E47305}">
      <dsp:nvSpPr>
        <dsp:cNvPr id="0" name=""/>
        <dsp:cNvSpPr/>
      </dsp:nvSpPr>
      <dsp:spPr>
        <a:xfrm>
          <a:off x="1577764" y="1311003"/>
          <a:ext cx="2700164" cy="1145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Technology : mobile app for gambling harm prevention .</a:t>
          </a:r>
        </a:p>
      </dsp:txBody>
      <dsp:txXfrm>
        <a:off x="1577764" y="1311003"/>
        <a:ext cx="2700164" cy="1145524"/>
      </dsp:txXfrm>
    </dsp:sp>
    <dsp:sp modelId="{6170CDE1-6565-475D-81FD-5B15A5D49104}">
      <dsp:nvSpPr>
        <dsp:cNvPr id="0" name=""/>
        <dsp:cNvSpPr/>
      </dsp:nvSpPr>
      <dsp:spPr>
        <a:xfrm>
          <a:off x="4748413" y="1311003"/>
          <a:ext cx="1145524" cy="1145524"/>
        </a:xfrm>
        <a:prstGeom prst="ellipse">
          <a:avLst/>
        </a:prstGeom>
        <a:solidFill>
          <a:schemeClr val="accent2">
            <a:hueOff val="1560506"/>
            <a:satOff val="-1946"/>
            <a:lumOff val="458"/>
            <a:alphaOff val="0"/>
          </a:schemeClr>
        </a:solidFill>
        <a:ln>
          <a:noFill/>
        </a:ln>
        <a:effectLst/>
      </dsp:spPr>
      <dsp:style>
        <a:lnRef idx="0">
          <a:scrgbClr r="0" g="0" b="0"/>
        </a:lnRef>
        <a:fillRef idx="1">
          <a:scrgbClr r="0" g="0" b="0"/>
        </a:fillRef>
        <a:effectRef idx="0">
          <a:scrgbClr r="0" g="0" b="0"/>
        </a:effectRef>
        <a:fontRef idx="minor"/>
      </dsp:style>
    </dsp:sp>
    <dsp:sp modelId="{9E67D572-B0C5-42FA-9F33-558DEA4D5C8E}">
      <dsp:nvSpPr>
        <dsp:cNvPr id="0" name=""/>
        <dsp:cNvSpPr/>
      </dsp:nvSpPr>
      <dsp:spPr>
        <a:xfrm>
          <a:off x="4988973" y="1551563"/>
          <a:ext cx="664404" cy="6644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384706-2B99-4056-B4EF-831BC2654A82}">
      <dsp:nvSpPr>
        <dsp:cNvPr id="0" name=""/>
        <dsp:cNvSpPr/>
      </dsp:nvSpPr>
      <dsp:spPr>
        <a:xfrm>
          <a:off x="6139407" y="1311003"/>
          <a:ext cx="2700164" cy="1145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Feature : self assessment , spending tracker, push notification </a:t>
          </a:r>
        </a:p>
      </dsp:txBody>
      <dsp:txXfrm>
        <a:off x="6139407" y="1311003"/>
        <a:ext cx="2700164" cy="1145524"/>
      </dsp:txXfrm>
    </dsp:sp>
    <dsp:sp modelId="{DF9B3D0C-0BEC-4E76-B19E-867AA5B85A62}">
      <dsp:nvSpPr>
        <dsp:cNvPr id="0" name=""/>
        <dsp:cNvSpPr/>
      </dsp:nvSpPr>
      <dsp:spPr>
        <a:xfrm>
          <a:off x="186770" y="3462816"/>
          <a:ext cx="1145524" cy="1145524"/>
        </a:xfrm>
        <a:prstGeom prst="ellipse">
          <a:avLst/>
        </a:prstGeom>
        <a:solidFill>
          <a:schemeClr val="accent2">
            <a:hueOff val="3121013"/>
            <a:satOff val="-3893"/>
            <a:lumOff val="915"/>
            <a:alphaOff val="0"/>
          </a:schemeClr>
        </a:solidFill>
        <a:ln>
          <a:noFill/>
        </a:ln>
        <a:effectLst/>
      </dsp:spPr>
      <dsp:style>
        <a:lnRef idx="0">
          <a:scrgbClr r="0" g="0" b="0"/>
        </a:lnRef>
        <a:fillRef idx="1">
          <a:scrgbClr r="0" g="0" b="0"/>
        </a:fillRef>
        <a:effectRef idx="0">
          <a:scrgbClr r="0" g="0" b="0"/>
        </a:effectRef>
        <a:fontRef idx="minor"/>
      </dsp:style>
    </dsp:sp>
    <dsp:sp modelId="{BFEC673E-A1E1-46C2-A78C-A4BE9735C3E1}">
      <dsp:nvSpPr>
        <dsp:cNvPr id="0" name=""/>
        <dsp:cNvSpPr/>
      </dsp:nvSpPr>
      <dsp:spPr>
        <a:xfrm>
          <a:off x="427331" y="3703376"/>
          <a:ext cx="664404" cy="6644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C1A3674-121C-45E9-A4D4-A8E29B17EB12}">
      <dsp:nvSpPr>
        <dsp:cNvPr id="0" name=""/>
        <dsp:cNvSpPr/>
      </dsp:nvSpPr>
      <dsp:spPr>
        <a:xfrm>
          <a:off x="1577764" y="3462816"/>
          <a:ext cx="2700164" cy="1145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Support tools : CBT exercises , quizzes, NHS &amp; GamCare links .</a:t>
          </a:r>
        </a:p>
      </dsp:txBody>
      <dsp:txXfrm>
        <a:off x="1577764" y="3462816"/>
        <a:ext cx="2700164" cy="1145524"/>
      </dsp:txXfrm>
    </dsp:sp>
    <dsp:sp modelId="{EE3020D6-DA72-41D9-A62F-9D636399363E}">
      <dsp:nvSpPr>
        <dsp:cNvPr id="0" name=""/>
        <dsp:cNvSpPr/>
      </dsp:nvSpPr>
      <dsp:spPr>
        <a:xfrm>
          <a:off x="4748413" y="3462816"/>
          <a:ext cx="1145524" cy="1145524"/>
        </a:xfrm>
        <a:prstGeom prst="ellipse">
          <a:avLst/>
        </a:prstGeom>
        <a:solidFill>
          <a:schemeClr val="accent2">
            <a:hueOff val="4681519"/>
            <a:satOff val="-5839"/>
            <a:lumOff val="1373"/>
            <a:alphaOff val="0"/>
          </a:schemeClr>
        </a:solidFill>
        <a:ln>
          <a:noFill/>
        </a:ln>
        <a:effectLst/>
      </dsp:spPr>
      <dsp:style>
        <a:lnRef idx="0">
          <a:scrgbClr r="0" g="0" b="0"/>
        </a:lnRef>
        <a:fillRef idx="1">
          <a:scrgbClr r="0" g="0" b="0"/>
        </a:fillRef>
        <a:effectRef idx="0">
          <a:scrgbClr r="0" g="0" b="0"/>
        </a:effectRef>
        <a:fontRef idx="minor"/>
      </dsp:style>
    </dsp:sp>
    <dsp:sp modelId="{8784A219-4957-4637-8997-107E0C39416C}">
      <dsp:nvSpPr>
        <dsp:cNvPr id="0" name=""/>
        <dsp:cNvSpPr/>
      </dsp:nvSpPr>
      <dsp:spPr>
        <a:xfrm>
          <a:off x="4988973" y="3703376"/>
          <a:ext cx="664404" cy="6644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2327919-8864-45CF-B860-A82549909B91}">
      <dsp:nvSpPr>
        <dsp:cNvPr id="0" name=""/>
        <dsp:cNvSpPr/>
      </dsp:nvSpPr>
      <dsp:spPr>
        <a:xfrm>
          <a:off x="6139407" y="3462816"/>
          <a:ext cx="2700164" cy="1145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innovation : AI/Personalised feedback and early risk detection.</a:t>
          </a:r>
        </a:p>
      </dsp:txBody>
      <dsp:txXfrm>
        <a:off x="6139407" y="3462816"/>
        <a:ext cx="2700164" cy="11455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1C4033-5F1A-4B4B-86AB-3D0ECA395477}">
      <dsp:nvSpPr>
        <dsp:cNvPr id="0" name=""/>
        <dsp:cNvSpPr/>
      </dsp:nvSpPr>
      <dsp:spPr>
        <a:xfrm>
          <a:off x="0" y="556419"/>
          <a:ext cx="7543800" cy="8568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38D90B-0A8F-4FFF-9710-6BB666470327}">
      <dsp:nvSpPr>
        <dsp:cNvPr id="0" name=""/>
        <dsp:cNvSpPr/>
      </dsp:nvSpPr>
      <dsp:spPr>
        <a:xfrm>
          <a:off x="377190" y="54579"/>
          <a:ext cx="5280660" cy="100368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596" tIns="0" rIns="199596" bIns="0" numCol="1" spcCol="1270" anchor="ctr" anchorCtr="0">
          <a:noAutofit/>
        </a:bodyPr>
        <a:lstStyle/>
        <a:p>
          <a:pPr marL="0" lvl="0" indent="0" algn="l" defTabSz="1066800">
            <a:lnSpc>
              <a:spcPct val="90000"/>
            </a:lnSpc>
            <a:spcBef>
              <a:spcPct val="0"/>
            </a:spcBef>
            <a:spcAft>
              <a:spcPct val="35000"/>
            </a:spcAft>
            <a:buNone/>
          </a:pPr>
          <a:r>
            <a:rPr lang="en-GB" sz="2400" kern="1200" dirty="0"/>
            <a:t>The problem has been compounded by digital accessibility and the cost-of-living crisis</a:t>
          </a:r>
          <a:endParaRPr lang="en-IN" sz="2400" kern="1200" dirty="0"/>
        </a:p>
      </dsp:txBody>
      <dsp:txXfrm>
        <a:off x="426186" y="103575"/>
        <a:ext cx="5182668" cy="905688"/>
      </dsp:txXfrm>
    </dsp:sp>
    <dsp:sp modelId="{1400F8D9-69FD-47E9-8B6B-7E781AE461BC}">
      <dsp:nvSpPr>
        <dsp:cNvPr id="0" name=""/>
        <dsp:cNvSpPr/>
      </dsp:nvSpPr>
      <dsp:spPr>
        <a:xfrm>
          <a:off x="0" y="2098660"/>
          <a:ext cx="7543800" cy="856800"/>
        </a:xfrm>
        <a:prstGeom prst="rect">
          <a:avLst/>
        </a:prstGeom>
        <a:solidFill>
          <a:schemeClr val="lt1">
            <a:alpha val="90000"/>
            <a:hueOff val="0"/>
            <a:satOff val="0"/>
            <a:lumOff val="0"/>
            <a:alphaOff val="0"/>
          </a:schemeClr>
        </a:solidFill>
        <a:ln w="25400" cap="flat" cmpd="sng" algn="ctr">
          <a:solidFill>
            <a:schemeClr val="accent2">
              <a:hueOff val="2340759"/>
              <a:satOff val="-2919"/>
              <a:lumOff val="686"/>
              <a:alphaOff val="0"/>
            </a:schemeClr>
          </a:solidFill>
          <a:prstDash val="solid"/>
        </a:ln>
        <a:effectLst/>
      </dsp:spPr>
      <dsp:style>
        <a:lnRef idx="2">
          <a:scrgbClr r="0" g="0" b="0"/>
        </a:lnRef>
        <a:fillRef idx="1">
          <a:scrgbClr r="0" g="0" b="0"/>
        </a:fillRef>
        <a:effectRef idx="0">
          <a:scrgbClr r="0" g="0" b="0"/>
        </a:effectRef>
        <a:fontRef idx="minor"/>
      </dsp:style>
    </dsp:sp>
    <dsp:sp modelId="{DC5B77BF-37B8-4159-9353-09CD54137DC0}">
      <dsp:nvSpPr>
        <dsp:cNvPr id="0" name=""/>
        <dsp:cNvSpPr/>
      </dsp:nvSpPr>
      <dsp:spPr>
        <a:xfrm>
          <a:off x="377190" y="1596820"/>
          <a:ext cx="5280660" cy="1003680"/>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596" tIns="0" rIns="199596" bIns="0" numCol="1" spcCol="1270" anchor="ctr" anchorCtr="0">
          <a:noAutofit/>
        </a:bodyPr>
        <a:lstStyle/>
        <a:p>
          <a:pPr marL="0" lvl="0" indent="0" algn="l" defTabSz="1066800">
            <a:lnSpc>
              <a:spcPct val="90000"/>
            </a:lnSpc>
            <a:spcBef>
              <a:spcPct val="0"/>
            </a:spcBef>
            <a:spcAft>
              <a:spcPct val="35000"/>
            </a:spcAft>
            <a:buNone/>
          </a:pPr>
          <a:r>
            <a:rPr lang="en-GB" sz="2400" kern="1200" dirty="0"/>
            <a:t>It turns students to online betting and generates a passive income</a:t>
          </a:r>
          <a:endParaRPr lang="en-IN" sz="2400" kern="1200" dirty="0"/>
        </a:p>
      </dsp:txBody>
      <dsp:txXfrm>
        <a:off x="426186" y="1645816"/>
        <a:ext cx="5182668" cy="905688"/>
      </dsp:txXfrm>
    </dsp:sp>
    <dsp:sp modelId="{37FB4E1A-F924-4D42-A649-8E800A6F6F77}">
      <dsp:nvSpPr>
        <dsp:cNvPr id="0" name=""/>
        <dsp:cNvSpPr/>
      </dsp:nvSpPr>
      <dsp:spPr>
        <a:xfrm>
          <a:off x="0" y="3640900"/>
          <a:ext cx="7543800" cy="856800"/>
        </a:xfrm>
        <a:prstGeom prst="rect">
          <a:avLst/>
        </a:prstGeom>
        <a:solidFill>
          <a:schemeClr val="lt1">
            <a:alpha val="90000"/>
            <a:hueOff val="0"/>
            <a:satOff val="0"/>
            <a:lumOff val="0"/>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dsp:style>
    </dsp:sp>
    <dsp:sp modelId="{5045F9BD-2418-44C0-BE15-F8BDF686D644}">
      <dsp:nvSpPr>
        <dsp:cNvPr id="0" name=""/>
        <dsp:cNvSpPr/>
      </dsp:nvSpPr>
      <dsp:spPr>
        <a:xfrm>
          <a:off x="377190" y="3139059"/>
          <a:ext cx="5280660" cy="100368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596" tIns="0" rIns="199596" bIns="0" numCol="1" spcCol="1270" anchor="ctr" anchorCtr="0">
          <a:noAutofit/>
        </a:bodyPr>
        <a:lstStyle/>
        <a:p>
          <a:pPr marL="0" lvl="0" indent="0" algn="l" defTabSz="1066800">
            <a:lnSpc>
              <a:spcPct val="90000"/>
            </a:lnSpc>
            <a:spcBef>
              <a:spcPct val="0"/>
            </a:spcBef>
            <a:spcAft>
              <a:spcPct val="35000"/>
            </a:spcAft>
            <a:buNone/>
          </a:pPr>
          <a:r>
            <a:rPr lang="en-GB" sz="2400" kern="1200" dirty="0"/>
            <a:t>A failure to intervene in this problem can result in severe consequences</a:t>
          </a:r>
          <a:endParaRPr lang="en-IN" sz="2400" kern="1200" dirty="0"/>
        </a:p>
      </dsp:txBody>
      <dsp:txXfrm>
        <a:off x="426186" y="3188055"/>
        <a:ext cx="5182668" cy="9056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909F91-517B-4101-9D68-D0404F90810B}">
      <dsp:nvSpPr>
        <dsp:cNvPr id="0" name=""/>
        <dsp:cNvSpPr/>
      </dsp:nvSpPr>
      <dsp:spPr>
        <a:xfrm>
          <a:off x="634364" y="0"/>
          <a:ext cx="7189469" cy="2616200"/>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D34FA1-287F-4236-9E2D-9E41DE3810E4}">
      <dsp:nvSpPr>
        <dsp:cNvPr id="0" name=""/>
        <dsp:cNvSpPr/>
      </dsp:nvSpPr>
      <dsp:spPr>
        <a:xfrm>
          <a:off x="6401" y="784859"/>
          <a:ext cx="1934172" cy="104648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u="none" strike="noStrike" kern="1200" cap="none" dirty="0">
              <a:effectLst/>
              <a:latin typeface="Arial"/>
              <a:ea typeface="Arial"/>
              <a:cs typeface="Arial"/>
              <a:sym typeface="Arial"/>
            </a:rPr>
            <a:t>Deep economic challenges</a:t>
          </a:r>
          <a:endParaRPr lang="en-IN" sz="2400" kern="1200" dirty="0"/>
        </a:p>
      </dsp:txBody>
      <dsp:txXfrm>
        <a:off x="57486" y="835944"/>
        <a:ext cx="1832002" cy="944310"/>
      </dsp:txXfrm>
    </dsp:sp>
    <dsp:sp modelId="{E00B94B6-BD92-4668-8B6C-C39FED5A24C9}">
      <dsp:nvSpPr>
        <dsp:cNvPr id="0" name=""/>
        <dsp:cNvSpPr/>
      </dsp:nvSpPr>
      <dsp:spPr>
        <a:xfrm>
          <a:off x="2176809" y="784859"/>
          <a:ext cx="1934172" cy="1046480"/>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u="none" strike="noStrike" kern="1200" cap="none" dirty="0">
              <a:effectLst/>
              <a:latin typeface="Arial"/>
              <a:ea typeface="Arial"/>
              <a:cs typeface="Arial"/>
              <a:sym typeface="Arial"/>
            </a:rPr>
            <a:t>Academic disruptions</a:t>
          </a:r>
        </a:p>
      </dsp:txBody>
      <dsp:txXfrm>
        <a:off x="2227894" y="835944"/>
        <a:ext cx="1832002" cy="944310"/>
      </dsp:txXfrm>
    </dsp:sp>
    <dsp:sp modelId="{060A3B7F-A68B-4523-A47C-F5FAF0A4DB12}">
      <dsp:nvSpPr>
        <dsp:cNvPr id="0" name=""/>
        <dsp:cNvSpPr/>
      </dsp:nvSpPr>
      <dsp:spPr>
        <a:xfrm>
          <a:off x="4347216" y="784859"/>
          <a:ext cx="1934172" cy="1046480"/>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u="none" strike="noStrike" kern="1200" cap="none" dirty="0">
              <a:effectLst/>
              <a:latin typeface="Arial"/>
              <a:ea typeface="Arial"/>
              <a:cs typeface="Arial"/>
              <a:sym typeface="Arial"/>
            </a:rPr>
            <a:t>Long-term behavioural addictions</a:t>
          </a:r>
        </a:p>
      </dsp:txBody>
      <dsp:txXfrm>
        <a:off x="4398301" y="835944"/>
        <a:ext cx="1832002" cy="944310"/>
      </dsp:txXfrm>
    </dsp:sp>
    <dsp:sp modelId="{5475A7CA-C34E-4609-A23C-217388F2A240}">
      <dsp:nvSpPr>
        <dsp:cNvPr id="0" name=""/>
        <dsp:cNvSpPr/>
      </dsp:nvSpPr>
      <dsp:spPr>
        <a:xfrm>
          <a:off x="6517624" y="784859"/>
          <a:ext cx="1934172" cy="104648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u="none" strike="noStrike" kern="1200" cap="none" dirty="0">
              <a:effectLst/>
              <a:latin typeface="Arial"/>
              <a:ea typeface="Arial"/>
              <a:cs typeface="Arial"/>
              <a:sym typeface="Arial"/>
            </a:rPr>
            <a:t>Severe anxiety among students</a:t>
          </a:r>
          <a:endParaRPr lang="en-IN" sz="2000" kern="1200" dirty="0"/>
        </a:p>
      </dsp:txBody>
      <dsp:txXfrm>
        <a:off x="6568709" y="835944"/>
        <a:ext cx="1832002" cy="9443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1EA7ED-B977-4B45-9BC3-8CCF4482D755}">
      <dsp:nvSpPr>
        <dsp:cNvPr id="0" name=""/>
        <dsp:cNvSpPr/>
      </dsp:nvSpPr>
      <dsp:spPr>
        <a:xfrm>
          <a:off x="0" y="5500"/>
          <a:ext cx="8915400" cy="11378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24F221-1DFD-4ED4-9701-5E4F86ED3E40}">
      <dsp:nvSpPr>
        <dsp:cNvPr id="0" name=""/>
        <dsp:cNvSpPr/>
      </dsp:nvSpPr>
      <dsp:spPr>
        <a:xfrm>
          <a:off x="344202" y="261518"/>
          <a:ext cx="626434" cy="6258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42A5B2-065D-4C3E-9EE0-862ED6F8DB68}">
      <dsp:nvSpPr>
        <dsp:cNvPr id="0" name=""/>
        <dsp:cNvSpPr/>
      </dsp:nvSpPr>
      <dsp:spPr>
        <a:xfrm>
          <a:off x="1314839" y="5500"/>
          <a:ext cx="7521583" cy="1280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476" tIns="135476" rIns="135476" bIns="135476" numCol="1" spcCol="1270" anchor="ctr" anchorCtr="0">
          <a:noAutofit/>
        </a:bodyPr>
        <a:lstStyle/>
        <a:p>
          <a:pPr marL="0" lvl="0" indent="0" algn="l" defTabSz="1066800">
            <a:lnSpc>
              <a:spcPct val="100000"/>
            </a:lnSpc>
            <a:spcBef>
              <a:spcPct val="0"/>
            </a:spcBef>
            <a:spcAft>
              <a:spcPct val="35000"/>
            </a:spcAft>
            <a:buNone/>
          </a:pPr>
          <a:r>
            <a:rPr lang="en-GB" sz="2400" kern="1200" dirty="0"/>
            <a:t>The NICE guidelines and the UK National Strategy for Reducing Gambling Harms have prioritised targeted prevention for vulnerable populations</a:t>
          </a:r>
          <a:endParaRPr lang="en-US" sz="2400" kern="1200" dirty="0"/>
        </a:p>
      </dsp:txBody>
      <dsp:txXfrm>
        <a:off x="1314839" y="5500"/>
        <a:ext cx="7521583" cy="1280092"/>
      </dsp:txXfrm>
    </dsp:sp>
    <dsp:sp modelId="{8A0C0658-136B-4098-B7C2-D75525D7C3B3}">
      <dsp:nvSpPr>
        <dsp:cNvPr id="0" name=""/>
        <dsp:cNvSpPr/>
      </dsp:nvSpPr>
      <dsp:spPr>
        <a:xfrm>
          <a:off x="0" y="1605615"/>
          <a:ext cx="8915400" cy="11378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FE6C91-53F6-401D-8432-7FF83B71F77E}">
      <dsp:nvSpPr>
        <dsp:cNvPr id="0" name=""/>
        <dsp:cNvSpPr/>
      </dsp:nvSpPr>
      <dsp:spPr>
        <a:xfrm>
          <a:off x="344202" y="1861633"/>
          <a:ext cx="626434" cy="6258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C37132-59E5-4B6A-844F-3995451A303A}">
      <dsp:nvSpPr>
        <dsp:cNvPr id="0" name=""/>
        <dsp:cNvSpPr/>
      </dsp:nvSpPr>
      <dsp:spPr>
        <a:xfrm>
          <a:off x="1314839" y="1605615"/>
          <a:ext cx="7521583" cy="1280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476" tIns="135476" rIns="135476" bIns="135476" numCol="1" spcCol="1270" anchor="ctr" anchorCtr="0">
          <a:noAutofit/>
        </a:bodyPr>
        <a:lstStyle/>
        <a:p>
          <a:pPr marL="0" lvl="0" indent="0" algn="l" defTabSz="1066800">
            <a:lnSpc>
              <a:spcPct val="100000"/>
            </a:lnSpc>
            <a:spcBef>
              <a:spcPct val="0"/>
            </a:spcBef>
            <a:spcAft>
              <a:spcPct val="35000"/>
            </a:spcAft>
            <a:buNone/>
          </a:pPr>
          <a:r>
            <a:rPr lang="en-GB" sz="2400" kern="1200"/>
            <a:t>University students aged 18-24 years in the UK present a critical public health concern</a:t>
          </a:r>
          <a:endParaRPr lang="en-US" sz="2400" kern="1200"/>
        </a:p>
      </dsp:txBody>
      <dsp:txXfrm>
        <a:off x="1314839" y="1605615"/>
        <a:ext cx="7521583" cy="1280092"/>
      </dsp:txXfrm>
    </dsp:sp>
    <dsp:sp modelId="{9890AB0B-7CF1-445D-8C51-7FA768461A96}">
      <dsp:nvSpPr>
        <dsp:cNvPr id="0" name=""/>
        <dsp:cNvSpPr/>
      </dsp:nvSpPr>
      <dsp:spPr>
        <a:xfrm>
          <a:off x="0" y="3205730"/>
          <a:ext cx="8915400" cy="11378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1A9E02-BD8D-4CB2-BDF0-505D2109572C}">
      <dsp:nvSpPr>
        <dsp:cNvPr id="0" name=""/>
        <dsp:cNvSpPr/>
      </dsp:nvSpPr>
      <dsp:spPr>
        <a:xfrm>
          <a:off x="344202" y="3461748"/>
          <a:ext cx="626434" cy="6258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6888BB-C631-49E6-A07E-09EB96CB498F}">
      <dsp:nvSpPr>
        <dsp:cNvPr id="0" name=""/>
        <dsp:cNvSpPr/>
      </dsp:nvSpPr>
      <dsp:spPr>
        <a:xfrm>
          <a:off x="1314839" y="3205730"/>
          <a:ext cx="7521583" cy="1280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476" tIns="135476" rIns="135476" bIns="135476" numCol="1" spcCol="1270" anchor="ctr" anchorCtr="0">
          <a:noAutofit/>
        </a:bodyPr>
        <a:lstStyle/>
        <a:p>
          <a:pPr marL="0" lvl="0" indent="0" algn="l" defTabSz="1066800">
            <a:lnSpc>
              <a:spcPct val="100000"/>
            </a:lnSpc>
            <a:spcBef>
              <a:spcPct val="0"/>
            </a:spcBef>
            <a:spcAft>
              <a:spcPct val="35000"/>
            </a:spcAft>
            <a:buNone/>
          </a:pPr>
          <a:r>
            <a:rPr lang="en-GB" sz="2400" kern="1200"/>
            <a:t>80% of the students have become involved in gambling, along with 16% of them being at risk (Zolkwer et al. 2022)</a:t>
          </a:r>
          <a:endParaRPr lang="en-US" sz="2400" kern="1200"/>
        </a:p>
      </dsp:txBody>
      <dsp:txXfrm>
        <a:off x="1314839" y="3205730"/>
        <a:ext cx="7521583" cy="1280092"/>
      </dsp:txXfrm>
    </dsp:sp>
    <dsp:sp modelId="{69A92522-20BA-4F8B-9FC5-E7F57EF2CFA7}">
      <dsp:nvSpPr>
        <dsp:cNvPr id="0" name=""/>
        <dsp:cNvSpPr/>
      </dsp:nvSpPr>
      <dsp:spPr>
        <a:xfrm>
          <a:off x="0" y="4805845"/>
          <a:ext cx="8915400" cy="11378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08D71A-114A-438E-9EC7-F3C3A0855EF4}">
      <dsp:nvSpPr>
        <dsp:cNvPr id="0" name=""/>
        <dsp:cNvSpPr/>
      </dsp:nvSpPr>
      <dsp:spPr>
        <a:xfrm>
          <a:off x="344202" y="5061864"/>
          <a:ext cx="626434" cy="6258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73CA83-1739-4460-887E-79492FF4227A}">
      <dsp:nvSpPr>
        <dsp:cNvPr id="0" name=""/>
        <dsp:cNvSpPr/>
      </dsp:nvSpPr>
      <dsp:spPr>
        <a:xfrm>
          <a:off x="1314839" y="4805845"/>
          <a:ext cx="7521583" cy="1280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476" tIns="135476" rIns="135476" bIns="135476" numCol="1" spcCol="1270" anchor="ctr" anchorCtr="0">
          <a:noAutofit/>
        </a:bodyPr>
        <a:lstStyle/>
        <a:p>
          <a:pPr marL="0" lvl="0" indent="0" algn="l" defTabSz="1066800">
            <a:lnSpc>
              <a:spcPct val="100000"/>
            </a:lnSpc>
            <a:spcBef>
              <a:spcPct val="0"/>
            </a:spcBef>
            <a:spcAft>
              <a:spcPct val="35000"/>
            </a:spcAft>
            <a:buNone/>
          </a:pPr>
          <a:r>
            <a:rPr lang="en-GB" sz="2400" kern="1200"/>
            <a:t>The problem has been compounded by digital accessibility and the cost-of-living crisis (McGivern and Mierzwinski, 2025)</a:t>
          </a:r>
          <a:endParaRPr lang="en-US" sz="2400" kern="1200"/>
        </a:p>
      </dsp:txBody>
      <dsp:txXfrm>
        <a:off x="1314839" y="4805845"/>
        <a:ext cx="7521583" cy="128009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437B8B-34F6-4021-B342-D029B2AE4344}">
      <dsp:nvSpPr>
        <dsp:cNvPr id="0" name=""/>
        <dsp:cNvSpPr/>
      </dsp:nvSpPr>
      <dsp:spPr>
        <a:xfrm>
          <a:off x="0" y="827"/>
          <a:ext cx="8686800" cy="1937184"/>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2963DD-3CE7-435A-8F43-CF2E27E18A8B}">
      <dsp:nvSpPr>
        <dsp:cNvPr id="0" name=""/>
        <dsp:cNvSpPr/>
      </dsp:nvSpPr>
      <dsp:spPr>
        <a:xfrm>
          <a:off x="585998" y="436694"/>
          <a:ext cx="1065451" cy="10654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CF24B9-5B71-442C-B8E2-E4150D196219}">
      <dsp:nvSpPr>
        <dsp:cNvPr id="0" name=""/>
        <dsp:cNvSpPr/>
      </dsp:nvSpPr>
      <dsp:spPr>
        <a:xfrm>
          <a:off x="2237447" y="827"/>
          <a:ext cx="6449352" cy="1937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019" tIns="205019" rIns="205019" bIns="205019" numCol="1" spcCol="1270" anchor="ctr" anchorCtr="0">
          <a:noAutofit/>
        </a:bodyPr>
        <a:lstStyle/>
        <a:p>
          <a:pPr marL="0" lvl="0" indent="0" algn="l" defTabSz="1111250">
            <a:lnSpc>
              <a:spcPct val="100000"/>
            </a:lnSpc>
            <a:spcBef>
              <a:spcPct val="0"/>
            </a:spcBef>
            <a:spcAft>
              <a:spcPct val="35000"/>
            </a:spcAft>
            <a:buNone/>
          </a:pPr>
          <a:r>
            <a:rPr lang="en-GB" sz="2500" kern="1200">
              <a:effectLst/>
              <a:latin typeface="Arial" pitchFamily="34" charset="0"/>
              <a:ea typeface="+mn-ea"/>
              <a:cs typeface="Arial" pitchFamily="34" charset="0"/>
            </a:rPr>
            <a:t>The financial toll of this crisis has increased in recent times as weekly losses among student gamblers have almost doubled</a:t>
          </a:r>
          <a:endParaRPr lang="en-IN" sz="2500" kern="1200">
            <a:latin typeface="Arial" pitchFamily="34" charset="0"/>
            <a:cs typeface="Arial" pitchFamily="34" charset="0"/>
          </a:endParaRPr>
        </a:p>
      </dsp:txBody>
      <dsp:txXfrm>
        <a:off x="2237447" y="827"/>
        <a:ext cx="6449352" cy="1937184"/>
      </dsp:txXfrm>
    </dsp:sp>
    <dsp:sp modelId="{08D0BC71-17F6-448A-B38E-9763F79D0DD5}">
      <dsp:nvSpPr>
        <dsp:cNvPr id="0" name=""/>
        <dsp:cNvSpPr/>
      </dsp:nvSpPr>
      <dsp:spPr>
        <a:xfrm>
          <a:off x="0" y="2422307"/>
          <a:ext cx="8686800" cy="1937184"/>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A44A5D-A5B0-4328-A6E0-39EA225930F9}">
      <dsp:nvSpPr>
        <dsp:cNvPr id="0" name=""/>
        <dsp:cNvSpPr/>
      </dsp:nvSpPr>
      <dsp:spPr>
        <a:xfrm>
          <a:off x="585998" y="2858174"/>
          <a:ext cx="1065451" cy="10654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8FA1B7-28B7-4E2A-A148-DB83B0F1AE52}">
      <dsp:nvSpPr>
        <dsp:cNvPr id="0" name=""/>
        <dsp:cNvSpPr/>
      </dsp:nvSpPr>
      <dsp:spPr>
        <a:xfrm>
          <a:off x="2237447" y="2422307"/>
          <a:ext cx="6449352" cy="1937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019" tIns="205019" rIns="205019" bIns="205019" numCol="1" spcCol="1270" anchor="ctr" anchorCtr="0">
          <a:noAutofit/>
        </a:bodyPr>
        <a:lstStyle/>
        <a:p>
          <a:pPr marL="0" lvl="0" indent="0" algn="l" defTabSz="1111250">
            <a:lnSpc>
              <a:spcPct val="100000"/>
            </a:lnSpc>
            <a:spcBef>
              <a:spcPct val="0"/>
            </a:spcBef>
            <a:spcAft>
              <a:spcPct val="35000"/>
            </a:spcAft>
            <a:buNone/>
          </a:pPr>
          <a:r>
            <a:rPr lang="en-GB" sz="2500" kern="1200">
              <a:effectLst/>
              <a:latin typeface="Arial" pitchFamily="34" charset="0"/>
              <a:ea typeface="+mn-ea"/>
              <a:cs typeface="Arial" pitchFamily="34" charset="0"/>
            </a:rPr>
            <a:t>The gambling habit has turned into a matter of concern for students as many of them are affording from their savings and maintenance loans</a:t>
          </a:r>
        </a:p>
      </dsp:txBody>
      <dsp:txXfrm>
        <a:off x="2237447" y="2422307"/>
        <a:ext cx="6449352" cy="1937184"/>
      </dsp:txXfrm>
    </dsp:sp>
    <dsp:sp modelId="{EABF6DE7-380E-4597-958C-D2494CB7E8C0}">
      <dsp:nvSpPr>
        <dsp:cNvPr id="0" name=""/>
        <dsp:cNvSpPr/>
      </dsp:nvSpPr>
      <dsp:spPr>
        <a:xfrm>
          <a:off x="0" y="4843788"/>
          <a:ext cx="8686800" cy="1937184"/>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0B77B8-F3C8-4957-97D7-9E45EB0EF6A3}">
      <dsp:nvSpPr>
        <dsp:cNvPr id="0" name=""/>
        <dsp:cNvSpPr/>
      </dsp:nvSpPr>
      <dsp:spPr>
        <a:xfrm>
          <a:off x="585998" y="5279654"/>
          <a:ext cx="1065451" cy="10654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CD78F6-E82F-444D-807E-58041AA3E807}">
      <dsp:nvSpPr>
        <dsp:cNvPr id="0" name=""/>
        <dsp:cNvSpPr/>
      </dsp:nvSpPr>
      <dsp:spPr>
        <a:xfrm>
          <a:off x="2237447" y="4843788"/>
          <a:ext cx="6449352" cy="1937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019" tIns="205019" rIns="205019" bIns="205019" numCol="1" spcCol="1270" anchor="ctr" anchorCtr="0">
          <a:noAutofit/>
        </a:bodyPr>
        <a:lstStyle/>
        <a:p>
          <a:pPr marL="0" lvl="0" indent="0" algn="l" defTabSz="1111250">
            <a:lnSpc>
              <a:spcPct val="100000"/>
            </a:lnSpc>
            <a:spcBef>
              <a:spcPct val="0"/>
            </a:spcBef>
            <a:spcAft>
              <a:spcPct val="35000"/>
            </a:spcAft>
            <a:buNone/>
          </a:pPr>
          <a:r>
            <a:rPr lang="en-GB" sz="2500" kern="1200">
              <a:effectLst/>
              <a:latin typeface="Arial" pitchFamily="34" charset="0"/>
              <a:ea typeface="+mn-ea"/>
              <a:cs typeface="Arial" pitchFamily="34" charset="0"/>
            </a:rPr>
            <a:t>This is creating an intense financial exposure for the students</a:t>
          </a:r>
          <a:endParaRPr lang="en-IN" sz="2500" kern="1200">
            <a:latin typeface="Arial" pitchFamily="34" charset="0"/>
            <a:cs typeface="Arial" pitchFamily="34" charset="0"/>
          </a:endParaRPr>
        </a:p>
      </dsp:txBody>
      <dsp:txXfrm>
        <a:off x="2237447" y="4843788"/>
        <a:ext cx="6449352" cy="193718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14AD3B-6DCE-442D-9C55-4FDB8BCBA645}">
      <dsp:nvSpPr>
        <dsp:cNvPr id="0" name=""/>
        <dsp:cNvSpPr/>
      </dsp:nvSpPr>
      <dsp:spPr>
        <a:xfrm>
          <a:off x="0" y="0"/>
          <a:ext cx="773548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E4E7C9-7CA6-472A-A6A1-93144AD0DC9A}">
      <dsp:nvSpPr>
        <dsp:cNvPr id="0" name=""/>
        <dsp:cNvSpPr/>
      </dsp:nvSpPr>
      <dsp:spPr>
        <a:xfrm>
          <a:off x="0" y="0"/>
          <a:ext cx="7735483" cy="18728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The chosen intervention for this problem is </a:t>
          </a:r>
          <a:r>
            <a:rPr lang="en-GB" sz="2900" i="1" kern="1200"/>
            <a:t>Think Before You Bet</a:t>
          </a:r>
          <a:endParaRPr lang="en-US" sz="2900" kern="1200"/>
        </a:p>
      </dsp:txBody>
      <dsp:txXfrm>
        <a:off x="0" y="0"/>
        <a:ext cx="7735483" cy="1872868"/>
      </dsp:txXfrm>
    </dsp:sp>
    <dsp:sp modelId="{7D7F3CAC-7446-414A-8A01-0ED0622AD8B0}">
      <dsp:nvSpPr>
        <dsp:cNvPr id="0" name=""/>
        <dsp:cNvSpPr/>
      </dsp:nvSpPr>
      <dsp:spPr>
        <a:xfrm>
          <a:off x="0" y="1872868"/>
          <a:ext cx="773548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6AB6EB-F585-42D7-8A7B-74FCEB42D9BB}">
      <dsp:nvSpPr>
        <dsp:cNvPr id="0" name=""/>
        <dsp:cNvSpPr/>
      </dsp:nvSpPr>
      <dsp:spPr>
        <a:xfrm>
          <a:off x="0" y="1872868"/>
          <a:ext cx="7735483" cy="18728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It </a:t>
          </a:r>
          <a:r>
            <a:rPr lang="en-GB" sz="2900" kern="1200"/>
            <a:t>is a targeted digital program to prevent harm</a:t>
          </a:r>
          <a:endParaRPr lang="en-US" sz="2900" kern="1200"/>
        </a:p>
      </dsp:txBody>
      <dsp:txXfrm>
        <a:off x="0" y="1872868"/>
        <a:ext cx="7735483" cy="1872868"/>
      </dsp:txXfrm>
    </dsp:sp>
    <dsp:sp modelId="{05F28CF7-9E77-4570-A083-55E5A8DFE387}">
      <dsp:nvSpPr>
        <dsp:cNvPr id="0" name=""/>
        <dsp:cNvSpPr/>
      </dsp:nvSpPr>
      <dsp:spPr>
        <a:xfrm>
          <a:off x="0" y="3745737"/>
          <a:ext cx="773548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3B8C00-A922-4DA6-B8F1-2635D8902B62}">
      <dsp:nvSpPr>
        <dsp:cNvPr id="0" name=""/>
        <dsp:cNvSpPr/>
      </dsp:nvSpPr>
      <dsp:spPr>
        <a:xfrm>
          <a:off x="0" y="3745737"/>
          <a:ext cx="7735483" cy="18728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This program is particularly designed for the higher education environment of the UK (Dobbie et al. 2024)</a:t>
          </a:r>
          <a:endParaRPr lang="en-US" sz="2900" kern="1200"/>
        </a:p>
      </dsp:txBody>
      <dsp:txXfrm>
        <a:off x="0" y="3745737"/>
        <a:ext cx="7735483" cy="1872868"/>
      </dsp:txXfrm>
    </dsp:sp>
    <dsp:sp modelId="{78BC5D77-17B4-44A5-BCCA-F9102715B07B}">
      <dsp:nvSpPr>
        <dsp:cNvPr id="0" name=""/>
        <dsp:cNvSpPr/>
      </dsp:nvSpPr>
      <dsp:spPr>
        <a:xfrm>
          <a:off x="0" y="5618605"/>
          <a:ext cx="773548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14D51F-BC72-412D-9C88-05506990B70A}">
      <dsp:nvSpPr>
        <dsp:cNvPr id="0" name=""/>
        <dsp:cNvSpPr/>
      </dsp:nvSpPr>
      <dsp:spPr>
        <a:xfrm>
          <a:off x="0" y="5618605"/>
          <a:ext cx="7735483" cy="18728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The program combines the psychology of betting with real-time self-assessment tools with modules for bite-sized mobile micro-learning on statistical literacy</a:t>
          </a:r>
        </a:p>
      </dsp:txBody>
      <dsp:txXfrm>
        <a:off x="0" y="5618605"/>
        <a:ext cx="7735483" cy="187286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1AA660-B4B8-48FB-A1E7-97FCC5910E57}">
      <dsp:nvSpPr>
        <dsp:cNvPr id="0" name=""/>
        <dsp:cNvSpPr/>
      </dsp:nvSpPr>
      <dsp:spPr>
        <a:xfrm>
          <a:off x="3862239" y="361666"/>
          <a:ext cx="5793359" cy="4067027"/>
        </a:xfrm>
        <a:prstGeom prst="rightArrow">
          <a:avLst>
            <a:gd name="adj1" fmla="val 75000"/>
            <a:gd name="adj2" fmla="val 50000"/>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605" tIns="14605" rIns="14605" bIns="14605" numCol="1" spcCol="1270" anchor="t" anchorCtr="0">
          <a:noAutofit/>
        </a:bodyPr>
        <a:lstStyle/>
        <a:p>
          <a:pPr marL="228600" lvl="1" indent="-228600" algn="just" defTabSz="1022350">
            <a:lnSpc>
              <a:spcPct val="90000"/>
            </a:lnSpc>
            <a:spcBef>
              <a:spcPct val="0"/>
            </a:spcBef>
            <a:spcAft>
              <a:spcPct val="15000"/>
            </a:spcAft>
            <a:buChar char="•"/>
          </a:pPr>
          <a:endParaRPr lang="en-IN" sz="2300" kern="1200" dirty="0">
            <a:latin typeface="Arial" pitchFamily="34" charset="0"/>
            <a:cs typeface="Arial" pitchFamily="34" charset="0"/>
          </a:endParaRPr>
        </a:p>
        <a:p>
          <a:pPr marL="228600" lvl="1" indent="-228600" algn="just" defTabSz="1022350">
            <a:lnSpc>
              <a:spcPct val="90000"/>
            </a:lnSpc>
            <a:spcBef>
              <a:spcPct val="0"/>
            </a:spcBef>
            <a:spcAft>
              <a:spcPct val="15000"/>
            </a:spcAft>
            <a:buChar char="•"/>
          </a:pPr>
          <a:r>
            <a:rPr lang="en-GB" sz="2300" i="1" kern="1200" dirty="0">
              <a:latin typeface="Arial" pitchFamily="34" charset="0"/>
              <a:cs typeface="Arial" pitchFamily="34" charset="0"/>
            </a:rPr>
            <a:t>Think Before You Bet </a:t>
          </a:r>
          <a:r>
            <a:rPr lang="en-GB" sz="2300" kern="1200" dirty="0">
              <a:latin typeface="Arial" pitchFamily="34" charset="0"/>
              <a:cs typeface="Arial" pitchFamily="34" charset="0"/>
            </a:rPr>
            <a:t>will try to bridge the gap between the modern digital economy and traditional betting education</a:t>
          </a:r>
          <a:endParaRPr lang="en-IN" sz="2300" kern="1200" dirty="0">
            <a:latin typeface="Arial" pitchFamily="34" charset="0"/>
            <a:cs typeface="Arial" pitchFamily="34" charset="0"/>
          </a:endParaRPr>
        </a:p>
        <a:p>
          <a:pPr marL="228600" lvl="1" indent="-228600" algn="just" defTabSz="1022350">
            <a:lnSpc>
              <a:spcPct val="90000"/>
            </a:lnSpc>
            <a:spcBef>
              <a:spcPct val="0"/>
            </a:spcBef>
            <a:spcAft>
              <a:spcPct val="15000"/>
            </a:spcAft>
            <a:buChar char="•"/>
          </a:pPr>
          <a:r>
            <a:rPr lang="en-GB" sz="2300" kern="1200" dirty="0">
              <a:latin typeface="Arial" pitchFamily="34" charset="0"/>
              <a:cs typeface="Arial" pitchFamily="34" charset="0"/>
            </a:rPr>
            <a:t>The program will feature up-to-date and dedicated modules to debunk the myth of crypto day-trading as a passive income</a:t>
          </a:r>
          <a:endParaRPr lang="en-IN" sz="2300" kern="1200" dirty="0">
            <a:latin typeface="Arial" pitchFamily="34" charset="0"/>
            <a:cs typeface="Arial" pitchFamily="34" charset="0"/>
          </a:endParaRPr>
        </a:p>
      </dsp:txBody>
      <dsp:txXfrm>
        <a:off x="3862239" y="870044"/>
        <a:ext cx="4268224" cy="3050271"/>
      </dsp:txXfrm>
    </dsp:sp>
    <dsp:sp modelId="{6C6E99AE-4DE7-4A68-8675-2251C0508B84}">
      <dsp:nvSpPr>
        <dsp:cNvPr id="0" name=""/>
        <dsp:cNvSpPr/>
      </dsp:nvSpPr>
      <dsp:spPr>
        <a:xfrm>
          <a:off x="0" y="1042"/>
          <a:ext cx="3862239" cy="4067027"/>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dirty="0">
              <a:latin typeface="Arial" pitchFamily="34" charset="0"/>
              <a:cs typeface="Arial" pitchFamily="34" charset="0"/>
            </a:rPr>
            <a:t>The intervention</a:t>
          </a:r>
          <a:endParaRPr lang="en-IN" sz="3600" kern="1200" dirty="0">
            <a:latin typeface="Arial" pitchFamily="34" charset="0"/>
            <a:cs typeface="Arial" pitchFamily="34" charset="0"/>
          </a:endParaRPr>
        </a:p>
      </dsp:txBody>
      <dsp:txXfrm>
        <a:off x="188539" y="189581"/>
        <a:ext cx="3485161" cy="3689949"/>
      </dsp:txXfrm>
    </dsp:sp>
    <dsp:sp modelId="{C8B065D0-4FAF-4363-BE11-9637B542B375}">
      <dsp:nvSpPr>
        <dsp:cNvPr id="0" name=""/>
        <dsp:cNvSpPr/>
      </dsp:nvSpPr>
      <dsp:spPr>
        <a:xfrm>
          <a:off x="3862239" y="4474773"/>
          <a:ext cx="5793359" cy="4067027"/>
        </a:xfrm>
        <a:prstGeom prst="rightArrow">
          <a:avLst>
            <a:gd name="adj1" fmla="val 75000"/>
            <a:gd name="adj2" fmla="val 50000"/>
          </a:avLst>
        </a:prstGeom>
        <a:solidFill>
          <a:schemeClr val="accent4">
            <a:tint val="40000"/>
            <a:alpha val="90000"/>
            <a:hueOff val="-3945710"/>
            <a:satOff val="22157"/>
            <a:lumOff val="1408"/>
            <a:alphaOff val="0"/>
          </a:schemeClr>
        </a:solidFill>
        <a:ln w="25400" cap="flat" cmpd="sng" algn="ctr">
          <a:solidFill>
            <a:schemeClr val="accent4">
              <a:tint val="40000"/>
              <a:alpha val="90000"/>
              <a:hueOff val="-3945710"/>
              <a:satOff val="22157"/>
              <a:lumOff val="140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GB" sz="2400" kern="1200" dirty="0">
              <a:latin typeface="Arial" pitchFamily="34" charset="0"/>
              <a:cs typeface="Arial" pitchFamily="34" charset="0"/>
            </a:rPr>
            <a:t>Approximately half of the students involved in gambling bet to make money</a:t>
          </a:r>
          <a:endParaRPr lang="en-IN" sz="2400" kern="1200" dirty="0">
            <a:latin typeface="Arial" pitchFamily="34" charset="0"/>
            <a:cs typeface="Arial" pitchFamily="34" charset="0"/>
          </a:endParaRPr>
        </a:p>
        <a:p>
          <a:pPr marL="228600" lvl="1" indent="-228600" algn="l" defTabSz="1066800">
            <a:lnSpc>
              <a:spcPct val="90000"/>
            </a:lnSpc>
            <a:spcBef>
              <a:spcPct val="0"/>
            </a:spcBef>
            <a:spcAft>
              <a:spcPct val="15000"/>
            </a:spcAft>
            <a:buChar char="•"/>
          </a:pPr>
          <a:r>
            <a:rPr lang="en-GB" sz="2400" kern="1200" dirty="0">
              <a:latin typeface="Arial" pitchFamily="34" charset="0"/>
              <a:cs typeface="Arial" pitchFamily="34" charset="0"/>
            </a:rPr>
            <a:t>A volatile cryptocurrency trading habit is also seen among such students, which involves more financial stress</a:t>
          </a:r>
          <a:endParaRPr lang="en-IN" sz="2400" kern="1200" dirty="0">
            <a:latin typeface="Arial" pitchFamily="34" charset="0"/>
            <a:cs typeface="Arial" pitchFamily="34" charset="0"/>
          </a:endParaRPr>
        </a:p>
      </dsp:txBody>
      <dsp:txXfrm>
        <a:off x="3862239" y="4983151"/>
        <a:ext cx="4268224" cy="3050271"/>
      </dsp:txXfrm>
    </dsp:sp>
    <dsp:sp modelId="{D986B21A-6C3C-476B-882D-D039CAE60674}">
      <dsp:nvSpPr>
        <dsp:cNvPr id="0" name=""/>
        <dsp:cNvSpPr/>
      </dsp:nvSpPr>
      <dsp:spPr>
        <a:xfrm>
          <a:off x="0" y="4357480"/>
          <a:ext cx="3862239" cy="4067027"/>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Arial" pitchFamily="34" charset="0"/>
              <a:cs typeface="Arial" pitchFamily="34" charset="0"/>
            </a:rPr>
            <a:t>Annual Student Gambling Survey</a:t>
          </a:r>
          <a:endParaRPr lang="en-IN" sz="3600" kern="1200" dirty="0">
            <a:latin typeface="Arial" pitchFamily="34" charset="0"/>
            <a:cs typeface="Arial" pitchFamily="34" charset="0"/>
          </a:endParaRPr>
        </a:p>
      </dsp:txBody>
      <dsp:txXfrm>
        <a:off x="188539" y="4546019"/>
        <a:ext cx="3485161" cy="368994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37BE91-5B19-42F0-895A-D5DAB09B6690}">
      <dsp:nvSpPr>
        <dsp:cNvPr id="0" name=""/>
        <dsp:cNvSpPr/>
      </dsp:nvSpPr>
      <dsp:spPr>
        <a:xfrm>
          <a:off x="5201" y="878615"/>
          <a:ext cx="3713901" cy="235832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BBCE19-94E3-4772-85C7-EA23D4BD2E08}">
      <dsp:nvSpPr>
        <dsp:cNvPr id="0" name=""/>
        <dsp:cNvSpPr/>
      </dsp:nvSpPr>
      <dsp:spPr>
        <a:xfrm>
          <a:off x="417857" y="1270638"/>
          <a:ext cx="3713901" cy="2358327"/>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target population is 18-24-year-old students who are undergoing a massive life transition (Mental Health Foundation, 2023)</a:t>
          </a:r>
          <a:endParaRPr lang="en-US" sz="2400" kern="1200"/>
        </a:p>
      </dsp:txBody>
      <dsp:txXfrm>
        <a:off x="486930" y="1339711"/>
        <a:ext cx="3575755" cy="2220181"/>
      </dsp:txXfrm>
    </dsp:sp>
    <dsp:sp modelId="{8E4E7872-5B67-4E11-AE3C-96F92AAE5ECD}">
      <dsp:nvSpPr>
        <dsp:cNvPr id="0" name=""/>
        <dsp:cNvSpPr/>
      </dsp:nvSpPr>
      <dsp:spPr>
        <a:xfrm>
          <a:off x="4544414" y="878615"/>
          <a:ext cx="3713901" cy="235832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1D1C1B-8ADE-4869-AFB0-5385B765AAB3}">
      <dsp:nvSpPr>
        <dsp:cNvPr id="0" name=""/>
        <dsp:cNvSpPr/>
      </dsp:nvSpPr>
      <dsp:spPr>
        <a:xfrm>
          <a:off x="4957070" y="1270638"/>
          <a:ext cx="3713901" cy="2358327"/>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They are characterised by intense peer pressure and sudden financial independence</a:t>
          </a:r>
          <a:endParaRPr lang="en-US" sz="2400" kern="1200"/>
        </a:p>
      </dsp:txBody>
      <dsp:txXfrm>
        <a:off x="5026143" y="1339711"/>
        <a:ext cx="3575755" cy="2220181"/>
      </dsp:txXfrm>
    </dsp:sp>
    <dsp:sp modelId="{0A98FEF1-A3A7-4F17-9983-011C7E2AB55D}">
      <dsp:nvSpPr>
        <dsp:cNvPr id="0" name=""/>
        <dsp:cNvSpPr/>
      </dsp:nvSpPr>
      <dsp:spPr>
        <a:xfrm>
          <a:off x="9083627" y="878615"/>
          <a:ext cx="3713901" cy="235832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AE607F-9124-4D18-8D92-49B131DCB858}">
      <dsp:nvSpPr>
        <dsp:cNvPr id="0" name=""/>
        <dsp:cNvSpPr/>
      </dsp:nvSpPr>
      <dsp:spPr>
        <a:xfrm>
          <a:off x="9496283" y="1270638"/>
          <a:ext cx="3713901" cy="2358327"/>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Traditional and face-to-face health campaigns on university campuses often face low student engagement </a:t>
          </a:r>
          <a:endParaRPr lang="en-US" sz="2400" kern="1200"/>
        </a:p>
      </dsp:txBody>
      <dsp:txXfrm>
        <a:off x="9565356" y="1339711"/>
        <a:ext cx="3575755" cy="2220181"/>
      </dsp:txXfrm>
    </dsp:sp>
    <dsp:sp modelId="{5CE08221-8F2D-46F4-A8FF-6F7D5B8848AD}">
      <dsp:nvSpPr>
        <dsp:cNvPr id="0" name=""/>
        <dsp:cNvSpPr/>
      </dsp:nvSpPr>
      <dsp:spPr>
        <a:xfrm>
          <a:off x="13622841" y="878615"/>
          <a:ext cx="3713901" cy="235832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C4C802-867C-461D-BCA3-25F0265419A7}">
      <dsp:nvSpPr>
        <dsp:cNvPr id="0" name=""/>
        <dsp:cNvSpPr/>
      </dsp:nvSpPr>
      <dsp:spPr>
        <a:xfrm>
          <a:off x="14035496" y="1270638"/>
          <a:ext cx="3713901" cy="2358327"/>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 chosen intervention is highly effective in terms of evaluating students’ behaviour</a:t>
          </a:r>
          <a:endParaRPr lang="en-US" sz="2400" kern="1200" dirty="0"/>
        </a:p>
      </dsp:txBody>
      <dsp:txXfrm>
        <a:off x="14104569" y="1339711"/>
        <a:ext cx="3575755" cy="222018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E8889B-C7D6-4D98-9092-E28EAEBA0696}">
      <dsp:nvSpPr>
        <dsp:cNvPr id="0" name=""/>
        <dsp:cNvSpPr/>
      </dsp:nvSpPr>
      <dsp:spPr>
        <a:xfrm>
          <a:off x="190817" y="2054182"/>
          <a:ext cx="4552426" cy="1422633"/>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3597"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itchFamily="34" charset="0"/>
              <a:cs typeface="Arial" pitchFamily="34" charset="0"/>
            </a:rPr>
            <a:t>The accessibility of </a:t>
          </a:r>
          <a:r>
            <a:rPr lang="en-GB" sz="2400" i="1" kern="1200" dirty="0">
              <a:latin typeface="Arial" pitchFamily="34" charset="0"/>
              <a:cs typeface="Arial" pitchFamily="34" charset="0"/>
            </a:rPr>
            <a:t>Think Before You Bet </a:t>
          </a:r>
          <a:r>
            <a:rPr lang="en-GB" sz="2400" kern="1200" dirty="0">
              <a:latin typeface="Arial" pitchFamily="34" charset="0"/>
              <a:cs typeface="Arial" pitchFamily="34" charset="0"/>
            </a:rPr>
            <a:t>will be increased by creating a digital-first infrastructure</a:t>
          </a:r>
          <a:endParaRPr lang="en-IN" sz="2400" kern="1200" dirty="0">
            <a:latin typeface="Arial" pitchFamily="34" charset="0"/>
            <a:cs typeface="Arial" pitchFamily="34" charset="0"/>
          </a:endParaRPr>
        </a:p>
      </dsp:txBody>
      <dsp:txXfrm>
        <a:off x="190817" y="2054182"/>
        <a:ext cx="4552426" cy="1422633"/>
      </dsp:txXfrm>
    </dsp:sp>
    <dsp:sp modelId="{2E59E072-619A-47D5-A539-FC7477DB5149}">
      <dsp:nvSpPr>
        <dsp:cNvPr id="0" name=""/>
        <dsp:cNvSpPr/>
      </dsp:nvSpPr>
      <dsp:spPr>
        <a:xfrm>
          <a:off x="1133" y="1848691"/>
          <a:ext cx="995843" cy="1493764"/>
        </a:xfrm>
        <a:prstGeom prst="rect">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5F4273B-93E6-43B5-BB73-5C0BBA3EABB4}">
      <dsp:nvSpPr>
        <dsp:cNvPr id="0" name=""/>
        <dsp:cNvSpPr/>
      </dsp:nvSpPr>
      <dsp:spPr>
        <a:xfrm>
          <a:off x="5276240" y="2054182"/>
          <a:ext cx="4552426" cy="1422633"/>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3597"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1" kern="1200" dirty="0">
              <a:latin typeface="Arial" pitchFamily="34" charset="0"/>
              <a:cs typeface="Arial" pitchFamily="34" charset="0"/>
            </a:rPr>
            <a:t>Push Notification Interventions (PNIs) </a:t>
          </a:r>
          <a:r>
            <a:rPr lang="en-GB" sz="2400" kern="1200" dirty="0">
              <a:latin typeface="Arial" pitchFamily="34" charset="0"/>
              <a:cs typeface="Arial" pitchFamily="34" charset="0"/>
            </a:rPr>
            <a:t>will be scheduled for students with high-risk windows</a:t>
          </a:r>
          <a:endParaRPr lang="en-IN" sz="2400" kern="1200" dirty="0">
            <a:latin typeface="Arial" pitchFamily="34" charset="0"/>
            <a:cs typeface="Arial" pitchFamily="34" charset="0"/>
          </a:endParaRPr>
        </a:p>
      </dsp:txBody>
      <dsp:txXfrm>
        <a:off x="5276240" y="2054182"/>
        <a:ext cx="4552426" cy="1422633"/>
      </dsp:txXfrm>
    </dsp:sp>
    <dsp:sp modelId="{A40C688F-90B6-4FA4-A694-FA28F94A6935}">
      <dsp:nvSpPr>
        <dsp:cNvPr id="0" name=""/>
        <dsp:cNvSpPr/>
      </dsp:nvSpPr>
      <dsp:spPr>
        <a:xfrm>
          <a:off x="5086556" y="1848691"/>
          <a:ext cx="995843" cy="1493764"/>
        </a:xfrm>
        <a:prstGeom prst="rect">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9F34CE2-359F-463A-9BDB-7E6A5C881205}">
      <dsp:nvSpPr>
        <dsp:cNvPr id="0" name=""/>
        <dsp:cNvSpPr/>
      </dsp:nvSpPr>
      <dsp:spPr>
        <a:xfrm>
          <a:off x="326388" y="4135763"/>
          <a:ext cx="4552426" cy="1422633"/>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3597"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itchFamily="34" charset="0"/>
              <a:cs typeface="Arial" pitchFamily="34" charset="0"/>
            </a:rPr>
            <a:t>Such real-time delivery of notifications will ensure that students can reach out to cognitive behavioural therapy (CBT)-based techniques </a:t>
          </a:r>
          <a:endParaRPr lang="en-IN" sz="2000" kern="1200" dirty="0">
            <a:latin typeface="Arial" pitchFamily="34" charset="0"/>
            <a:cs typeface="Arial" pitchFamily="34" charset="0"/>
          </a:endParaRPr>
        </a:p>
      </dsp:txBody>
      <dsp:txXfrm>
        <a:off x="326388" y="4135763"/>
        <a:ext cx="4552426" cy="1422633"/>
      </dsp:txXfrm>
    </dsp:sp>
    <dsp:sp modelId="{2AA3908F-E2B3-47B4-91B4-B2755136F7C9}">
      <dsp:nvSpPr>
        <dsp:cNvPr id="0" name=""/>
        <dsp:cNvSpPr/>
      </dsp:nvSpPr>
      <dsp:spPr>
        <a:xfrm>
          <a:off x="1133" y="3639628"/>
          <a:ext cx="995843" cy="1493764"/>
        </a:xfrm>
        <a:prstGeom prst="rect">
          <a:avLst/>
        </a:prstGeom>
        <a:blipFill rotWithShape="1">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84543AB-A2D8-45B3-9B6D-D8D7014F499C}">
      <dsp:nvSpPr>
        <dsp:cNvPr id="0" name=""/>
        <dsp:cNvSpPr/>
      </dsp:nvSpPr>
      <dsp:spPr>
        <a:xfrm>
          <a:off x="5276240" y="3845119"/>
          <a:ext cx="4552426" cy="1422633"/>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3597"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itchFamily="34" charset="0"/>
              <a:cs typeface="Arial" pitchFamily="34" charset="0"/>
            </a:rPr>
            <a:t>An early intervention screener can be based on validated, standard clinical metrics</a:t>
          </a:r>
          <a:endParaRPr lang="en-IN" sz="2400" kern="1200" dirty="0">
            <a:latin typeface="Arial" pitchFamily="34" charset="0"/>
            <a:cs typeface="Arial" pitchFamily="34" charset="0"/>
          </a:endParaRPr>
        </a:p>
      </dsp:txBody>
      <dsp:txXfrm>
        <a:off x="5276240" y="3845119"/>
        <a:ext cx="4552426" cy="1422633"/>
      </dsp:txXfrm>
    </dsp:sp>
    <dsp:sp modelId="{994A641D-130F-4EB2-8DE3-7D9021CAC44D}">
      <dsp:nvSpPr>
        <dsp:cNvPr id="0" name=""/>
        <dsp:cNvSpPr/>
      </dsp:nvSpPr>
      <dsp:spPr>
        <a:xfrm>
          <a:off x="5086556" y="3639628"/>
          <a:ext cx="995843" cy="1493764"/>
        </a:xfrm>
        <a:prstGeom prst="rect">
          <a:avLst/>
        </a:prstGeom>
        <a:blipFill rotWithShape="1">
          <a:blip xmlns:r="http://schemas.openxmlformats.org/officeDocument/2006/relationships" r:embed="rId4"/>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805DE6-C65E-46DB-926E-5891F6606CCE}">
      <dsp:nvSpPr>
        <dsp:cNvPr id="0" name=""/>
        <dsp:cNvSpPr/>
      </dsp:nvSpPr>
      <dsp:spPr>
        <a:xfrm>
          <a:off x="1648275" y="1460183"/>
          <a:ext cx="3637649" cy="3637649"/>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7470" tIns="77470" rIns="77470" bIns="77470" numCol="1" spcCol="1270" anchor="ctr" anchorCtr="0">
          <a:noAutofit/>
        </a:bodyPr>
        <a:lstStyle/>
        <a:p>
          <a:pPr marL="0" lvl="0" indent="0" algn="ctr" defTabSz="2711450">
            <a:lnSpc>
              <a:spcPct val="90000"/>
            </a:lnSpc>
            <a:spcBef>
              <a:spcPct val="0"/>
            </a:spcBef>
            <a:spcAft>
              <a:spcPct val="35000"/>
            </a:spcAft>
            <a:buNone/>
          </a:pPr>
          <a:r>
            <a:rPr lang="en-US" sz="6100" kern="1200" dirty="0">
              <a:latin typeface="Arial" pitchFamily="34" charset="0"/>
              <a:cs typeface="Arial" pitchFamily="34" charset="0"/>
            </a:rPr>
            <a:t>Target for PNIs</a:t>
          </a:r>
          <a:endParaRPr lang="en-IN" sz="6100" kern="1200" dirty="0">
            <a:latin typeface="Arial" pitchFamily="34" charset="0"/>
            <a:cs typeface="Arial" pitchFamily="34" charset="0"/>
          </a:endParaRPr>
        </a:p>
      </dsp:txBody>
      <dsp:txXfrm>
        <a:off x="2180996" y="1992904"/>
        <a:ext cx="2572207" cy="2572207"/>
      </dsp:txXfrm>
    </dsp:sp>
    <dsp:sp modelId="{5B7CC676-D00F-4309-85ED-F6F4DBF69478}">
      <dsp:nvSpPr>
        <dsp:cNvPr id="0" name=""/>
        <dsp:cNvSpPr/>
      </dsp:nvSpPr>
      <dsp:spPr>
        <a:xfrm>
          <a:off x="2557687" y="649"/>
          <a:ext cx="1818824" cy="1818824"/>
        </a:xfrm>
        <a:prstGeom prst="ellipse">
          <a:avLst/>
        </a:prstGeom>
        <a:solidFill>
          <a:schemeClr val="accent2">
            <a:alpha val="50000"/>
            <a:hueOff val="1170380"/>
            <a:satOff val="-1460"/>
            <a:lumOff val="3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Arial" pitchFamily="34" charset="0"/>
              <a:cs typeface="Arial" pitchFamily="34" charset="0"/>
            </a:rPr>
            <a:t>University paydays</a:t>
          </a:r>
          <a:endParaRPr lang="en-IN" sz="2200" kern="1200" dirty="0">
            <a:latin typeface="Arial" pitchFamily="34" charset="0"/>
            <a:cs typeface="Arial" pitchFamily="34" charset="0"/>
          </a:endParaRPr>
        </a:p>
      </dsp:txBody>
      <dsp:txXfrm>
        <a:off x="2824048" y="267010"/>
        <a:ext cx="1286102" cy="1286102"/>
      </dsp:txXfrm>
    </dsp:sp>
    <dsp:sp modelId="{B038F242-1EB8-4E19-8128-2603DABCD7CC}">
      <dsp:nvSpPr>
        <dsp:cNvPr id="0" name=""/>
        <dsp:cNvSpPr/>
      </dsp:nvSpPr>
      <dsp:spPr>
        <a:xfrm>
          <a:off x="4926633" y="2369595"/>
          <a:ext cx="1818824" cy="1818824"/>
        </a:xfrm>
        <a:prstGeom prst="ellipse">
          <a:avLst/>
        </a:prstGeom>
        <a:solidFill>
          <a:schemeClr val="accent2">
            <a:alpha val="50000"/>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Arial" pitchFamily="34" charset="0"/>
              <a:cs typeface="Arial" pitchFamily="34" charset="0"/>
            </a:rPr>
            <a:t>Late nights</a:t>
          </a:r>
          <a:endParaRPr lang="en-IN" sz="2200" kern="1200" dirty="0">
            <a:latin typeface="Arial" pitchFamily="34" charset="0"/>
            <a:cs typeface="Arial" pitchFamily="34" charset="0"/>
          </a:endParaRPr>
        </a:p>
      </dsp:txBody>
      <dsp:txXfrm>
        <a:off x="5192994" y="2635956"/>
        <a:ext cx="1286102" cy="1286102"/>
      </dsp:txXfrm>
    </dsp:sp>
    <dsp:sp modelId="{2C3E6F40-831E-49CD-91D5-EB1CC78B3B0E}">
      <dsp:nvSpPr>
        <dsp:cNvPr id="0" name=""/>
        <dsp:cNvSpPr/>
      </dsp:nvSpPr>
      <dsp:spPr>
        <a:xfrm>
          <a:off x="2557687" y="4738541"/>
          <a:ext cx="1818824" cy="1818824"/>
        </a:xfrm>
        <a:prstGeom prst="ellipse">
          <a:avLst/>
        </a:prstGeom>
        <a:solidFill>
          <a:schemeClr val="accent2">
            <a:alpha val="50000"/>
            <a:hueOff val="3511139"/>
            <a:satOff val="-4379"/>
            <a:lumOff val="10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Arial" pitchFamily="34" charset="0"/>
              <a:cs typeface="Arial" pitchFamily="34" charset="0"/>
            </a:rPr>
            <a:t>Major sporting events</a:t>
          </a:r>
          <a:endParaRPr lang="en-IN" sz="2200" kern="1200" dirty="0">
            <a:latin typeface="Arial" pitchFamily="34" charset="0"/>
            <a:cs typeface="Arial" pitchFamily="34" charset="0"/>
          </a:endParaRPr>
        </a:p>
      </dsp:txBody>
      <dsp:txXfrm>
        <a:off x="2824048" y="5004902"/>
        <a:ext cx="1286102" cy="1286102"/>
      </dsp:txXfrm>
    </dsp:sp>
    <dsp:sp modelId="{42BC5E3E-01CC-4F0C-A23E-E910F5592AAF}">
      <dsp:nvSpPr>
        <dsp:cNvPr id="0" name=""/>
        <dsp:cNvSpPr/>
      </dsp:nvSpPr>
      <dsp:spPr>
        <a:xfrm>
          <a:off x="188741" y="2369595"/>
          <a:ext cx="1818824" cy="1818824"/>
        </a:xfrm>
        <a:prstGeom prst="ellipse">
          <a:avLst/>
        </a:prstGeom>
        <a:solidFill>
          <a:schemeClr val="accent2">
            <a:alpha val="50000"/>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pitchFamily="34" charset="0"/>
              <a:cs typeface="Arial" pitchFamily="34" charset="0"/>
            </a:rPr>
            <a:t>Gambling behaviors</a:t>
          </a:r>
          <a:endParaRPr lang="en-IN" sz="2200" kern="1200" dirty="0">
            <a:latin typeface="Arial" pitchFamily="34" charset="0"/>
            <a:cs typeface="Arial" pitchFamily="34" charset="0"/>
          </a:endParaRPr>
        </a:p>
      </dsp:txBody>
      <dsp:txXfrm>
        <a:off x="455102" y="2635956"/>
        <a:ext cx="1286102" cy="128610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D723EE-2D76-4C8F-B171-D1F740D0B73D}">
      <dsp:nvSpPr>
        <dsp:cNvPr id="0" name=""/>
        <dsp:cNvSpPr/>
      </dsp:nvSpPr>
      <dsp:spPr>
        <a:xfrm>
          <a:off x="0" y="796"/>
          <a:ext cx="8090041" cy="1864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91CCA8-8D16-4B43-8AD4-10503D36BDAD}">
      <dsp:nvSpPr>
        <dsp:cNvPr id="0" name=""/>
        <dsp:cNvSpPr/>
      </dsp:nvSpPr>
      <dsp:spPr>
        <a:xfrm>
          <a:off x="563982" y="420287"/>
          <a:ext cx="1025422" cy="10254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189833-8168-4214-BBC7-0AC31CB6C0F5}">
      <dsp:nvSpPr>
        <dsp:cNvPr id="0" name=""/>
        <dsp:cNvSpPr/>
      </dsp:nvSpPr>
      <dsp:spPr>
        <a:xfrm>
          <a:off x="2153386" y="796"/>
          <a:ext cx="5936654" cy="1864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7316" tIns="197316" rIns="197316" bIns="197316" numCol="1" spcCol="1270" anchor="ctr" anchorCtr="0">
          <a:noAutofit/>
        </a:bodyPr>
        <a:lstStyle/>
        <a:p>
          <a:pPr marL="0" lvl="0" indent="0" algn="l" defTabSz="1022350">
            <a:lnSpc>
              <a:spcPct val="100000"/>
            </a:lnSpc>
            <a:spcBef>
              <a:spcPct val="0"/>
            </a:spcBef>
            <a:spcAft>
              <a:spcPct val="35000"/>
            </a:spcAft>
            <a:buNone/>
          </a:pPr>
          <a:r>
            <a:rPr lang="en-GB" sz="2300" kern="1200"/>
            <a:t>The PRECEDE-PROCEED model is suitable for structuring and implementing the </a:t>
          </a:r>
          <a:r>
            <a:rPr lang="en-GB" sz="2300" i="1" kern="1200"/>
            <a:t>Think Before You Bet</a:t>
          </a:r>
          <a:r>
            <a:rPr lang="en-GB" sz="2300" kern="1200"/>
            <a:t> program (Kim et al. 2022)</a:t>
          </a:r>
          <a:endParaRPr lang="en-US" sz="2300" kern="1200"/>
        </a:p>
      </dsp:txBody>
      <dsp:txXfrm>
        <a:off x="2153386" y="796"/>
        <a:ext cx="5936654" cy="1864403"/>
      </dsp:txXfrm>
    </dsp:sp>
    <dsp:sp modelId="{B178BFA5-696B-42B6-90AE-2C85E7DA272E}">
      <dsp:nvSpPr>
        <dsp:cNvPr id="0" name=""/>
        <dsp:cNvSpPr/>
      </dsp:nvSpPr>
      <dsp:spPr>
        <a:xfrm>
          <a:off x="0" y="2331301"/>
          <a:ext cx="8090041" cy="1864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9D83EB-AB4D-4B0F-86B9-7FA0906E38C9}">
      <dsp:nvSpPr>
        <dsp:cNvPr id="0" name=""/>
        <dsp:cNvSpPr/>
      </dsp:nvSpPr>
      <dsp:spPr>
        <a:xfrm>
          <a:off x="563982" y="2750792"/>
          <a:ext cx="1025422" cy="10254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37EB78E-CBF8-4490-A160-62A726AD860F}">
      <dsp:nvSpPr>
        <dsp:cNvPr id="0" name=""/>
        <dsp:cNvSpPr/>
      </dsp:nvSpPr>
      <dsp:spPr>
        <a:xfrm>
          <a:off x="2153386" y="2331301"/>
          <a:ext cx="5936654" cy="1864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7316" tIns="197316" rIns="197316" bIns="197316" numCol="1" spcCol="1270" anchor="ctr" anchorCtr="0">
          <a:noAutofit/>
        </a:bodyPr>
        <a:lstStyle/>
        <a:p>
          <a:pPr marL="0" lvl="0" indent="0" algn="l" defTabSz="1022350">
            <a:lnSpc>
              <a:spcPct val="100000"/>
            </a:lnSpc>
            <a:spcBef>
              <a:spcPct val="0"/>
            </a:spcBef>
            <a:spcAft>
              <a:spcPct val="35000"/>
            </a:spcAft>
            <a:buNone/>
          </a:pPr>
          <a:r>
            <a:rPr lang="en-GB" sz="2300" kern="1200"/>
            <a:t>It offers a multi-phase planning model for understanding complex behavioural issues</a:t>
          </a:r>
          <a:endParaRPr lang="en-US" sz="2300" kern="1200"/>
        </a:p>
      </dsp:txBody>
      <dsp:txXfrm>
        <a:off x="2153386" y="2331301"/>
        <a:ext cx="5936654" cy="1864403"/>
      </dsp:txXfrm>
    </dsp:sp>
    <dsp:sp modelId="{0C0E2D9B-F67C-417F-A71E-D1475641827B}">
      <dsp:nvSpPr>
        <dsp:cNvPr id="0" name=""/>
        <dsp:cNvSpPr/>
      </dsp:nvSpPr>
      <dsp:spPr>
        <a:xfrm>
          <a:off x="0" y="4661806"/>
          <a:ext cx="8090041" cy="1864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17028C-8617-414E-BE8F-EAC8BDC1816F}">
      <dsp:nvSpPr>
        <dsp:cNvPr id="0" name=""/>
        <dsp:cNvSpPr/>
      </dsp:nvSpPr>
      <dsp:spPr>
        <a:xfrm>
          <a:off x="563982" y="5081297"/>
          <a:ext cx="1025422" cy="10254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EDDB66-31FF-419E-B64A-ECE26B55FF0F}">
      <dsp:nvSpPr>
        <dsp:cNvPr id="0" name=""/>
        <dsp:cNvSpPr/>
      </dsp:nvSpPr>
      <dsp:spPr>
        <a:xfrm>
          <a:off x="2153386" y="4661806"/>
          <a:ext cx="5936654" cy="1864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7316" tIns="197316" rIns="197316" bIns="197316" numCol="1" spcCol="1270" anchor="ctr" anchorCtr="0">
          <a:noAutofit/>
        </a:bodyPr>
        <a:lstStyle/>
        <a:p>
          <a:pPr marL="0" lvl="0" indent="0" algn="l" defTabSz="1022350">
            <a:lnSpc>
              <a:spcPct val="100000"/>
            </a:lnSpc>
            <a:spcBef>
              <a:spcPct val="0"/>
            </a:spcBef>
            <a:spcAft>
              <a:spcPct val="35000"/>
            </a:spcAft>
            <a:buNone/>
          </a:pPr>
          <a:r>
            <a:rPr lang="en-GB" sz="2300" kern="1200"/>
            <a:t>The initial PRECEDE phase helps in structuring an assessment to understand the economic and social realities (Khademi and Kaveh, 2025)</a:t>
          </a:r>
          <a:endParaRPr lang="en-US" sz="2300" kern="1200"/>
        </a:p>
      </dsp:txBody>
      <dsp:txXfrm>
        <a:off x="2153386" y="4661806"/>
        <a:ext cx="5936654" cy="186440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241935-279F-4860-9293-214B0CF991AD}">
      <dsp:nvSpPr>
        <dsp:cNvPr id="0" name=""/>
        <dsp:cNvSpPr/>
      </dsp:nvSpPr>
      <dsp:spPr>
        <a:xfrm>
          <a:off x="11375" y="160913"/>
          <a:ext cx="5178286" cy="1553486"/>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409200" tIns="409200" rIns="409200" bIns="409200" numCol="1" spcCol="1270" anchor="ctr" anchorCtr="0">
          <a:noAutofit/>
        </a:bodyPr>
        <a:lstStyle/>
        <a:p>
          <a:pPr marL="0" lvl="0" indent="0" algn="ctr" defTabSz="2311400">
            <a:lnSpc>
              <a:spcPct val="90000"/>
            </a:lnSpc>
            <a:spcBef>
              <a:spcPct val="0"/>
            </a:spcBef>
            <a:spcAft>
              <a:spcPct val="35000"/>
            </a:spcAft>
            <a:buNone/>
          </a:pPr>
          <a:r>
            <a:rPr lang="en-US" sz="5200" kern="1200"/>
            <a:t>Predisposing</a:t>
          </a:r>
        </a:p>
      </dsp:txBody>
      <dsp:txXfrm>
        <a:off x="11375" y="160913"/>
        <a:ext cx="5178286" cy="1553486"/>
      </dsp:txXfrm>
    </dsp:sp>
    <dsp:sp modelId="{59958C69-747B-4732-8349-DB97E0F50A2A}">
      <dsp:nvSpPr>
        <dsp:cNvPr id="0" name=""/>
        <dsp:cNvSpPr/>
      </dsp:nvSpPr>
      <dsp:spPr>
        <a:xfrm>
          <a:off x="11375" y="1714400"/>
          <a:ext cx="5178286" cy="4651693"/>
        </a:xfrm>
        <a:prstGeom prst="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11500" tIns="511500" rIns="511500" bIns="511500" numCol="1" spcCol="1270" anchor="t" anchorCtr="0">
          <a:noAutofit/>
        </a:bodyPr>
        <a:lstStyle/>
        <a:p>
          <a:pPr marL="0" lvl="0" indent="0" algn="l" defTabSz="1244600">
            <a:lnSpc>
              <a:spcPct val="90000"/>
            </a:lnSpc>
            <a:spcBef>
              <a:spcPct val="0"/>
            </a:spcBef>
            <a:spcAft>
              <a:spcPct val="35000"/>
            </a:spcAft>
            <a:buNone/>
          </a:pPr>
          <a:r>
            <a:rPr lang="en-US" sz="2800" kern="1200"/>
            <a:t>Predisposing factors</a:t>
          </a:r>
        </a:p>
        <a:p>
          <a:pPr marL="228600" lvl="1" indent="-228600" algn="l" defTabSz="977900">
            <a:lnSpc>
              <a:spcPct val="90000"/>
            </a:lnSpc>
            <a:spcBef>
              <a:spcPct val="0"/>
            </a:spcBef>
            <a:spcAft>
              <a:spcPct val="15000"/>
            </a:spcAft>
            <a:buChar char="•"/>
          </a:pPr>
          <a:r>
            <a:rPr lang="en-US" sz="2200" kern="1200"/>
            <a:t>These elements will point out the internal cognitive factors, like deep-rooted misconceptions about luck or probability, and high academic anxiety. </a:t>
          </a:r>
        </a:p>
      </dsp:txBody>
      <dsp:txXfrm>
        <a:off x="11375" y="1714400"/>
        <a:ext cx="5178286" cy="4651693"/>
      </dsp:txXfrm>
    </dsp:sp>
    <dsp:sp modelId="{6BB586CA-5DE7-4303-B3A5-FE9A291FEE6C}">
      <dsp:nvSpPr>
        <dsp:cNvPr id="0" name=""/>
        <dsp:cNvSpPr/>
      </dsp:nvSpPr>
      <dsp:spPr>
        <a:xfrm>
          <a:off x="5297556" y="160913"/>
          <a:ext cx="5178286" cy="1553486"/>
        </a:xfrm>
        <a:prstGeom prst="rect">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w="9525" cap="flat" cmpd="sng" algn="ctr">
          <a:solidFill>
            <a:schemeClr val="accent4">
              <a:hueOff val="-2232385"/>
              <a:satOff val="13449"/>
              <a:lumOff val="1078"/>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409200" tIns="409200" rIns="409200" bIns="409200" numCol="1" spcCol="1270" anchor="ctr" anchorCtr="0">
          <a:noAutofit/>
        </a:bodyPr>
        <a:lstStyle/>
        <a:p>
          <a:pPr marL="0" lvl="0" indent="0" algn="ctr" defTabSz="2311400">
            <a:lnSpc>
              <a:spcPct val="90000"/>
            </a:lnSpc>
            <a:spcBef>
              <a:spcPct val="0"/>
            </a:spcBef>
            <a:spcAft>
              <a:spcPct val="35000"/>
            </a:spcAft>
            <a:buNone/>
          </a:pPr>
          <a:r>
            <a:rPr lang="en-US" sz="5200" kern="1200"/>
            <a:t>Enabling</a:t>
          </a:r>
        </a:p>
      </dsp:txBody>
      <dsp:txXfrm>
        <a:off x="5297556" y="160913"/>
        <a:ext cx="5178286" cy="1553486"/>
      </dsp:txXfrm>
    </dsp:sp>
    <dsp:sp modelId="{B4C25C2F-F3CE-4464-AD35-49BA050A5B4E}">
      <dsp:nvSpPr>
        <dsp:cNvPr id="0" name=""/>
        <dsp:cNvSpPr/>
      </dsp:nvSpPr>
      <dsp:spPr>
        <a:xfrm>
          <a:off x="5297556" y="1714400"/>
          <a:ext cx="5178286" cy="4651693"/>
        </a:xfrm>
        <a:prstGeom prst="rect">
          <a:avLst/>
        </a:prstGeom>
        <a:solidFill>
          <a:schemeClr val="accent4">
            <a:tint val="40000"/>
            <a:alpha val="90000"/>
            <a:hueOff val="-1972855"/>
            <a:satOff val="11079"/>
            <a:lumOff val="704"/>
            <a:alphaOff val="0"/>
          </a:schemeClr>
        </a:solidFill>
        <a:ln w="9525" cap="flat" cmpd="sng" algn="ctr">
          <a:solidFill>
            <a:schemeClr val="accent4">
              <a:tint val="40000"/>
              <a:alpha val="90000"/>
              <a:hueOff val="-1972855"/>
              <a:satOff val="11079"/>
              <a:lumOff val="70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11500" tIns="511500" rIns="511500" bIns="511500" numCol="1" spcCol="1270" anchor="t" anchorCtr="0">
          <a:noAutofit/>
        </a:bodyPr>
        <a:lstStyle/>
        <a:p>
          <a:pPr marL="0" lvl="0" indent="0" algn="l" defTabSz="1244600">
            <a:lnSpc>
              <a:spcPct val="90000"/>
            </a:lnSpc>
            <a:spcBef>
              <a:spcPct val="0"/>
            </a:spcBef>
            <a:spcAft>
              <a:spcPct val="35000"/>
            </a:spcAft>
            <a:buNone/>
          </a:pPr>
          <a:r>
            <a:rPr lang="en-US" sz="2800" kern="1200"/>
            <a:t>Enabling factors</a:t>
          </a:r>
        </a:p>
        <a:p>
          <a:pPr marL="228600" lvl="1" indent="-228600" algn="l" defTabSz="977900">
            <a:lnSpc>
              <a:spcPct val="90000"/>
            </a:lnSpc>
            <a:spcBef>
              <a:spcPct val="0"/>
            </a:spcBef>
            <a:spcAft>
              <a:spcPct val="15000"/>
            </a:spcAft>
            <a:buChar char="•"/>
          </a:pPr>
          <a:r>
            <a:rPr lang="en-US" sz="2200" kern="1200"/>
            <a:t>These components can map out the digital and physical environment, which highlights the predatory design of betting apps. It will also demonstrate the frictionless nature of smartphone accessibility and the widespread availability of high-speed internet in campuses. </a:t>
          </a:r>
        </a:p>
      </dsp:txBody>
      <dsp:txXfrm>
        <a:off x="5297556" y="1714400"/>
        <a:ext cx="5178286" cy="4651693"/>
      </dsp:txXfrm>
    </dsp:sp>
    <dsp:sp modelId="{AFD3C26D-96BB-4FF5-8EAB-D6293147D51C}">
      <dsp:nvSpPr>
        <dsp:cNvPr id="0" name=""/>
        <dsp:cNvSpPr/>
      </dsp:nvSpPr>
      <dsp:spPr>
        <a:xfrm>
          <a:off x="10583737" y="160913"/>
          <a:ext cx="5178286" cy="1553486"/>
        </a:xfrm>
        <a:prstGeom prst="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w="9525" cap="flat" cmpd="sng" algn="ctr">
          <a:solidFill>
            <a:schemeClr val="accent4">
              <a:hueOff val="-4464770"/>
              <a:satOff val="26899"/>
              <a:lumOff val="2156"/>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409200" tIns="409200" rIns="409200" bIns="409200" numCol="1" spcCol="1270" anchor="ctr" anchorCtr="0">
          <a:noAutofit/>
        </a:bodyPr>
        <a:lstStyle/>
        <a:p>
          <a:pPr marL="0" lvl="0" indent="0" algn="ctr" defTabSz="2311400">
            <a:lnSpc>
              <a:spcPct val="90000"/>
            </a:lnSpc>
            <a:spcBef>
              <a:spcPct val="0"/>
            </a:spcBef>
            <a:spcAft>
              <a:spcPct val="35000"/>
            </a:spcAft>
            <a:buNone/>
          </a:pPr>
          <a:r>
            <a:rPr lang="en-US" sz="5200" kern="1200"/>
            <a:t>Reinforcing</a:t>
          </a:r>
        </a:p>
      </dsp:txBody>
      <dsp:txXfrm>
        <a:off x="10583737" y="160913"/>
        <a:ext cx="5178286" cy="1553486"/>
      </dsp:txXfrm>
    </dsp:sp>
    <dsp:sp modelId="{C40ED6F5-3A55-45BA-B137-690102B40C65}">
      <dsp:nvSpPr>
        <dsp:cNvPr id="0" name=""/>
        <dsp:cNvSpPr/>
      </dsp:nvSpPr>
      <dsp:spPr>
        <a:xfrm>
          <a:off x="10583737" y="1714400"/>
          <a:ext cx="5178286" cy="4651693"/>
        </a:xfrm>
        <a:prstGeom prst="rect">
          <a:avLst/>
        </a:prstGeom>
        <a:solidFill>
          <a:schemeClr val="accent4">
            <a:tint val="40000"/>
            <a:alpha val="90000"/>
            <a:hueOff val="-3945710"/>
            <a:satOff val="22157"/>
            <a:lumOff val="1408"/>
            <a:alphaOff val="0"/>
          </a:schemeClr>
        </a:solidFill>
        <a:ln w="9525" cap="flat" cmpd="sng" algn="ctr">
          <a:solidFill>
            <a:schemeClr val="accent4">
              <a:tint val="40000"/>
              <a:alpha val="90000"/>
              <a:hueOff val="-3945710"/>
              <a:satOff val="22157"/>
              <a:lumOff val="140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11500" tIns="511500" rIns="511500" bIns="511500" numCol="1" spcCol="1270" anchor="t" anchorCtr="0">
          <a:noAutofit/>
        </a:bodyPr>
        <a:lstStyle/>
        <a:p>
          <a:pPr marL="0" lvl="0" indent="0" algn="l" defTabSz="1244600">
            <a:lnSpc>
              <a:spcPct val="90000"/>
            </a:lnSpc>
            <a:spcBef>
              <a:spcPct val="0"/>
            </a:spcBef>
            <a:spcAft>
              <a:spcPct val="35000"/>
            </a:spcAft>
            <a:buNone/>
          </a:pPr>
          <a:r>
            <a:rPr lang="en-US" sz="2800" kern="1200"/>
            <a:t>Reinforcing factors</a:t>
          </a:r>
        </a:p>
        <a:p>
          <a:pPr marL="228600" lvl="1" indent="-228600" algn="l" defTabSz="977900">
            <a:lnSpc>
              <a:spcPct val="90000"/>
            </a:lnSpc>
            <a:spcBef>
              <a:spcPct val="0"/>
            </a:spcBef>
            <a:spcAft>
              <a:spcPct val="15000"/>
            </a:spcAft>
            <a:buChar char="•"/>
          </a:pPr>
          <a:r>
            <a:rPr lang="en-US" sz="2200" kern="1200"/>
            <a:t>These factors help in analysing the social impacts that sustain a student's behaviour, which includes the normalisation of sports betting within the university. It might also involve validation of peer groups within student accommodation and aggressive marketing that saturates students' nightlife</a:t>
          </a:r>
        </a:p>
      </dsp:txBody>
      <dsp:txXfrm>
        <a:off x="10583737" y="1714400"/>
        <a:ext cx="5178286" cy="465169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84086A-6350-43B3-B942-0D0F300B89BC}">
      <dsp:nvSpPr>
        <dsp:cNvPr id="0" name=""/>
        <dsp:cNvSpPr/>
      </dsp:nvSpPr>
      <dsp:spPr>
        <a:xfrm>
          <a:off x="900181" y="0"/>
          <a:ext cx="10202062" cy="4724399"/>
        </a:xfrm>
        <a:prstGeom prst="rightArrow">
          <a:avLst/>
        </a:prstGeom>
        <a:solidFill>
          <a:schemeClr val="accent1">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E562C2-390A-42C2-925E-58C0D39EA9D5}">
      <dsp:nvSpPr>
        <dsp:cNvPr id="0" name=""/>
        <dsp:cNvSpPr/>
      </dsp:nvSpPr>
      <dsp:spPr>
        <a:xfrm>
          <a:off x="12893" y="1417319"/>
          <a:ext cx="3863280" cy="1889760"/>
        </a:xfrm>
        <a:prstGeom prst="roundRect">
          <a:avLst/>
        </a:prstGeom>
        <a:solidFill>
          <a:schemeClr val="accent1">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effectLst/>
              <a:latin typeface="Arial" pitchFamily="34" charset="0"/>
              <a:ea typeface="+mn-ea"/>
              <a:cs typeface="Arial" pitchFamily="34" charset="0"/>
            </a:rPr>
            <a:t>Monitoring real-time engagement (process)</a:t>
          </a:r>
          <a:endParaRPr lang="en-IN" sz="2800" kern="1200" dirty="0">
            <a:latin typeface="Arial" pitchFamily="34" charset="0"/>
            <a:cs typeface="Arial" pitchFamily="34" charset="0"/>
          </a:endParaRPr>
        </a:p>
      </dsp:txBody>
      <dsp:txXfrm>
        <a:off x="105143" y="1509569"/>
        <a:ext cx="3678780" cy="1705260"/>
      </dsp:txXfrm>
    </dsp:sp>
    <dsp:sp modelId="{B5BF48BA-8C33-4B32-8A47-75AD7842A002}">
      <dsp:nvSpPr>
        <dsp:cNvPr id="0" name=""/>
        <dsp:cNvSpPr/>
      </dsp:nvSpPr>
      <dsp:spPr>
        <a:xfrm>
          <a:off x="4069572" y="1417319"/>
          <a:ext cx="3863280" cy="1889760"/>
        </a:xfrm>
        <a:prstGeom prst="roundRect">
          <a:avLst/>
        </a:prstGeom>
        <a:solidFill>
          <a:schemeClr val="accent1">
            <a:shade val="50000"/>
            <a:hueOff val="240958"/>
            <a:satOff val="-5040"/>
            <a:lumOff val="2804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effectLst/>
              <a:latin typeface="Arial" pitchFamily="34" charset="0"/>
              <a:ea typeface="+mn-ea"/>
              <a:cs typeface="Arial" pitchFamily="34" charset="0"/>
            </a:rPr>
            <a:t>Assessing immediate changes in risk awareness among students (impacts)</a:t>
          </a:r>
          <a:endParaRPr lang="en-GB" sz="2800" kern="1200" dirty="0">
            <a:effectLst/>
            <a:latin typeface="Arial" pitchFamily="34" charset="0"/>
            <a:ea typeface="+mn-ea"/>
            <a:cs typeface="Arial" pitchFamily="34" charset="0"/>
          </a:endParaRPr>
        </a:p>
      </dsp:txBody>
      <dsp:txXfrm>
        <a:off x="4161822" y="1509569"/>
        <a:ext cx="3678780" cy="1705260"/>
      </dsp:txXfrm>
    </dsp:sp>
    <dsp:sp modelId="{AF8F7C00-A653-406E-83CE-A0E3E1696A4A}">
      <dsp:nvSpPr>
        <dsp:cNvPr id="0" name=""/>
        <dsp:cNvSpPr/>
      </dsp:nvSpPr>
      <dsp:spPr>
        <a:xfrm>
          <a:off x="8126251" y="1417319"/>
          <a:ext cx="3863280" cy="1889760"/>
        </a:xfrm>
        <a:prstGeom prst="roundRect">
          <a:avLst/>
        </a:prstGeom>
        <a:solidFill>
          <a:schemeClr val="accent1">
            <a:shade val="50000"/>
            <a:hueOff val="240958"/>
            <a:satOff val="-5040"/>
            <a:lumOff val="2804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effectLst/>
              <a:latin typeface="Arial" pitchFamily="34" charset="0"/>
              <a:ea typeface="+mn-ea"/>
              <a:cs typeface="Arial" pitchFamily="34" charset="0"/>
            </a:rPr>
            <a:t>Tracking long-term depletion in campus-wide gambling harm (outcome)</a:t>
          </a:r>
          <a:endParaRPr lang="en-IN" sz="2800" kern="1200" dirty="0">
            <a:latin typeface="Arial" pitchFamily="34" charset="0"/>
            <a:cs typeface="Arial" pitchFamily="34" charset="0"/>
          </a:endParaRPr>
        </a:p>
      </dsp:txBody>
      <dsp:txXfrm>
        <a:off x="8218501" y="1509569"/>
        <a:ext cx="3678780" cy="170526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5725B6-A939-424F-B655-1CF6276C4455}">
      <dsp:nvSpPr>
        <dsp:cNvPr id="0" name=""/>
        <dsp:cNvSpPr/>
      </dsp:nvSpPr>
      <dsp:spPr>
        <a:xfrm>
          <a:off x="0" y="0"/>
          <a:ext cx="9372600"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32E597-47A0-43BD-A1B1-128492327D57}">
      <dsp:nvSpPr>
        <dsp:cNvPr id="0" name=""/>
        <dsp:cNvSpPr/>
      </dsp:nvSpPr>
      <dsp:spPr>
        <a:xfrm>
          <a:off x="0" y="0"/>
          <a:ext cx="1874520" cy="6121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itchFamily="34" charset="0"/>
              <a:cs typeface="Arial" pitchFamily="34" charset="0"/>
            </a:rPr>
            <a:t>PROCEED elements</a:t>
          </a:r>
          <a:endParaRPr lang="en-IN" sz="2400" kern="1200" dirty="0">
            <a:latin typeface="Arial" pitchFamily="34" charset="0"/>
            <a:cs typeface="Arial" pitchFamily="34" charset="0"/>
          </a:endParaRPr>
        </a:p>
      </dsp:txBody>
      <dsp:txXfrm>
        <a:off x="0" y="0"/>
        <a:ext cx="1874520" cy="6121400"/>
      </dsp:txXfrm>
    </dsp:sp>
    <dsp:sp modelId="{B0126D86-AB95-49F4-A2E1-6D81E0508483}">
      <dsp:nvSpPr>
        <dsp:cNvPr id="0" name=""/>
        <dsp:cNvSpPr/>
      </dsp:nvSpPr>
      <dsp:spPr>
        <a:xfrm>
          <a:off x="2015109" y="95646"/>
          <a:ext cx="7357491" cy="1912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rial" pitchFamily="34" charset="0"/>
              <a:cs typeface="Arial" pitchFamily="34" charset="0"/>
            </a:rPr>
            <a:t>It will allow the program to immediately update UX with any friction detection during </a:t>
          </a:r>
          <a:r>
            <a:rPr lang="en-GB" sz="2400" b="1" i="1" kern="1200" dirty="0">
              <a:latin typeface="Arial" pitchFamily="34" charset="0"/>
              <a:cs typeface="Arial" pitchFamily="34" charset="0"/>
            </a:rPr>
            <a:t>process evaluation</a:t>
          </a:r>
          <a:endParaRPr lang="en-IN" sz="2400" kern="1200" dirty="0">
            <a:latin typeface="Arial" pitchFamily="34" charset="0"/>
            <a:cs typeface="Arial" pitchFamily="34" charset="0"/>
          </a:endParaRPr>
        </a:p>
      </dsp:txBody>
      <dsp:txXfrm>
        <a:off x="2015109" y="95646"/>
        <a:ext cx="7357491" cy="1912937"/>
      </dsp:txXfrm>
    </dsp:sp>
    <dsp:sp modelId="{B4852472-732D-4E80-8874-78A96A3D5529}">
      <dsp:nvSpPr>
        <dsp:cNvPr id="0" name=""/>
        <dsp:cNvSpPr/>
      </dsp:nvSpPr>
      <dsp:spPr>
        <a:xfrm>
          <a:off x="1874520" y="2008584"/>
          <a:ext cx="7498080" cy="0"/>
        </a:xfrm>
        <a:prstGeom prst="line">
          <a:avLst/>
        </a:prstGeom>
        <a:solidFill>
          <a:schemeClr val="accent2">
            <a:hueOff val="0"/>
            <a:satOff val="0"/>
            <a:lumOff val="0"/>
            <a:alphaOff val="0"/>
          </a:schemeClr>
        </a:solidFill>
        <a:ln w="254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0C2CEC7-C460-4469-A51C-8AA67FCFFBA4}">
      <dsp:nvSpPr>
        <dsp:cNvPr id="0" name=""/>
        <dsp:cNvSpPr/>
      </dsp:nvSpPr>
      <dsp:spPr>
        <a:xfrm>
          <a:off x="2015109" y="2104231"/>
          <a:ext cx="7357491" cy="1912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rial" pitchFamily="34" charset="0"/>
              <a:cs typeface="Arial" pitchFamily="34" charset="0"/>
            </a:rPr>
            <a:t>Brief and post-module digital quizzes can be deployed in </a:t>
          </a:r>
          <a:r>
            <a:rPr lang="en-GB" sz="2400" b="1" i="1" kern="1200" dirty="0">
              <a:latin typeface="Arial" pitchFamily="34" charset="0"/>
              <a:cs typeface="Arial" pitchFamily="34" charset="0"/>
            </a:rPr>
            <a:t>impact evaluation </a:t>
          </a:r>
          <a:r>
            <a:rPr lang="en-GB" sz="2400" kern="1200" dirty="0">
              <a:latin typeface="Arial" pitchFamily="34" charset="0"/>
              <a:cs typeface="Arial" pitchFamily="34" charset="0"/>
            </a:rPr>
            <a:t>to measure the changes in students' cognitive perceptions. Their self-reported confidence and probability can be checked to resist their betting urges</a:t>
          </a:r>
          <a:endParaRPr lang="en-IN" sz="2400" kern="1200" dirty="0">
            <a:latin typeface="Arial" pitchFamily="34" charset="0"/>
            <a:cs typeface="Arial" pitchFamily="34" charset="0"/>
          </a:endParaRPr>
        </a:p>
      </dsp:txBody>
      <dsp:txXfrm>
        <a:off x="2015109" y="2104231"/>
        <a:ext cx="7357491" cy="1912937"/>
      </dsp:txXfrm>
    </dsp:sp>
    <dsp:sp modelId="{000943D3-4EFA-4110-8879-E5AE7473AB15}">
      <dsp:nvSpPr>
        <dsp:cNvPr id="0" name=""/>
        <dsp:cNvSpPr/>
      </dsp:nvSpPr>
      <dsp:spPr>
        <a:xfrm>
          <a:off x="1874520" y="4017168"/>
          <a:ext cx="7498080" cy="0"/>
        </a:xfrm>
        <a:prstGeom prst="line">
          <a:avLst/>
        </a:prstGeom>
        <a:solidFill>
          <a:schemeClr val="accent2">
            <a:hueOff val="0"/>
            <a:satOff val="0"/>
            <a:lumOff val="0"/>
            <a:alphaOff val="0"/>
          </a:schemeClr>
        </a:solidFill>
        <a:ln w="254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C589B80-04CD-4DD3-ADD9-6D41CADEBFBD}">
      <dsp:nvSpPr>
        <dsp:cNvPr id="0" name=""/>
        <dsp:cNvSpPr/>
      </dsp:nvSpPr>
      <dsp:spPr>
        <a:xfrm>
          <a:off x="2015109" y="4112815"/>
          <a:ext cx="7357491" cy="1912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i="1" kern="1200" dirty="0">
              <a:latin typeface="Arial" pitchFamily="34" charset="0"/>
              <a:cs typeface="Arial" pitchFamily="34" charset="0"/>
            </a:rPr>
            <a:t>Outcome evaluation </a:t>
          </a:r>
          <a:r>
            <a:rPr lang="en-GB" sz="2400" kern="1200" dirty="0">
              <a:latin typeface="Arial" pitchFamily="34" charset="0"/>
              <a:cs typeface="Arial" pitchFamily="34" charset="0"/>
            </a:rPr>
            <a:t>will involve longitudinal campus datasets and anonymous cross-references</a:t>
          </a:r>
          <a:endParaRPr lang="en-IN" sz="2400" kern="1200" dirty="0">
            <a:latin typeface="Arial" pitchFamily="34" charset="0"/>
            <a:cs typeface="Arial" pitchFamily="34" charset="0"/>
          </a:endParaRPr>
        </a:p>
      </dsp:txBody>
      <dsp:txXfrm>
        <a:off x="2015109" y="4112815"/>
        <a:ext cx="7357491" cy="1912937"/>
      </dsp:txXfrm>
    </dsp:sp>
    <dsp:sp modelId="{B3E2354F-ED18-4EC3-BABC-3DEA87DD021A}">
      <dsp:nvSpPr>
        <dsp:cNvPr id="0" name=""/>
        <dsp:cNvSpPr/>
      </dsp:nvSpPr>
      <dsp:spPr>
        <a:xfrm>
          <a:off x="1874520" y="6025753"/>
          <a:ext cx="7498080" cy="0"/>
        </a:xfrm>
        <a:prstGeom prst="line">
          <a:avLst/>
        </a:prstGeom>
        <a:solidFill>
          <a:schemeClr val="accent2">
            <a:hueOff val="0"/>
            <a:satOff val="0"/>
            <a:lumOff val="0"/>
            <a:alphaOff val="0"/>
          </a:schemeClr>
        </a:solidFill>
        <a:ln w="254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3B16EB-C4B7-4A52-9C6A-AF65407F8B41}">
      <dsp:nvSpPr>
        <dsp:cNvPr id="0" name=""/>
        <dsp:cNvSpPr/>
      </dsp:nvSpPr>
      <dsp:spPr>
        <a:xfrm>
          <a:off x="3038272" y="3022600"/>
          <a:ext cx="753473" cy="1435735"/>
        </a:xfrm>
        <a:custGeom>
          <a:avLst/>
          <a:gdLst/>
          <a:ahLst/>
          <a:cxnLst/>
          <a:rect l="0" t="0" r="0" b="0"/>
          <a:pathLst>
            <a:path>
              <a:moveTo>
                <a:pt x="0" y="0"/>
              </a:moveTo>
              <a:lnTo>
                <a:pt x="376736" y="0"/>
              </a:lnTo>
              <a:lnTo>
                <a:pt x="376736" y="1435735"/>
              </a:lnTo>
              <a:lnTo>
                <a:pt x="753473" y="1435735"/>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3374473" y="3699931"/>
        <a:ext cx="81071" cy="81071"/>
      </dsp:txXfrm>
    </dsp:sp>
    <dsp:sp modelId="{1B13C9CA-C08B-4FE5-B580-171ADA415C7B}">
      <dsp:nvSpPr>
        <dsp:cNvPr id="0" name=""/>
        <dsp:cNvSpPr/>
      </dsp:nvSpPr>
      <dsp:spPr>
        <a:xfrm>
          <a:off x="3038272" y="2976880"/>
          <a:ext cx="753473" cy="91440"/>
        </a:xfrm>
        <a:custGeom>
          <a:avLst/>
          <a:gdLst/>
          <a:ahLst/>
          <a:cxnLst/>
          <a:rect l="0" t="0" r="0" b="0"/>
          <a:pathLst>
            <a:path>
              <a:moveTo>
                <a:pt x="0" y="45720"/>
              </a:moveTo>
              <a:lnTo>
                <a:pt x="753473" y="45720"/>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3396172" y="3003763"/>
        <a:ext cx="37673" cy="37673"/>
      </dsp:txXfrm>
    </dsp:sp>
    <dsp:sp modelId="{EC6BDAF0-0A65-4A9B-B2F6-F9EA297D0654}">
      <dsp:nvSpPr>
        <dsp:cNvPr id="0" name=""/>
        <dsp:cNvSpPr/>
      </dsp:nvSpPr>
      <dsp:spPr>
        <a:xfrm>
          <a:off x="3038272" y="1586864"/>
          <a:ext cx="753473" cy="1435735"/>
        </a:xfrm>
        <a:custGeom>
          <a:avLst/>
          <a:gdLst/>
          <a:ahLst/>
          <a:cxnLst/>
          <a:rect l="0" t="0" r="0" b="0"/>
          <a:pathLst>
            <a:path>
              <a:moveTo>
                <a:pt x="0" y="1435735"/>
              </a:moveTo>
              <a:lnTo>
                <a:pt x="376736" y="1435735"/>
              </a:lnTo>
              <a:lnTo>
                <a:pt x="376736" y="0"/>
              </a:lnTo>
              <a:lnTo>
                <a:pt x="753473" y="0"/>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3374473" y="2264196"/>
        <a:ext cx="81071" cy="81071"/>
      </dsp:txXfrm>
    </dsp:sp>
    <dsp:sp modelId="{66E8089B-35CD-41C1-8031-AC8DC9E10B9A}">
      <dsp:nvSpPr>
        <dsp:cNvPr id="0" name=""/>
        <dsp:cNvSpPr/>
      </dsp:nvSpPr>
      <dsp:spPr>
        <a:xfrm rot="16200000">
          <a:off x="-558621" y="2448306"/>
          <a:ext cx="6045200" cy="1148588"/>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US" sz="4400" kern="1200" dirty="0">
              <a:latin typeface="Arial" pitchFamily="34" charset="0"/>
              <a:cs typeface="Arial" pitchFamily="34" charset="0"/>
            </a:rPr>
            <a:t>PROCEED PHASE</a:t>
          </a:r>
          <a:endParaRPr lang="en-IN" sz="4400" kern="1200" dirty="0">
            <a:latin typeface="Arial" pitchFamily="34" charset="0"/>
            <a:cs typeface="Arial" pitchFamily="34" charset="0"/>
          </a:endParaRPr>
        </a:p>
      </dsp:txBody>
      <dsp:txXfrm>
        <a:off x="-558621" y="2448306"/>
        <a:ext cx="6045200" cy="1148588"/>
      </dsp:txXfrm>
    </dsp:sp>
    <dsp:sp modelId="{E04C4484-9955-470D-8E65-44AEB6D3C097}">
      <dsp:nvSpPr>
        <dsp:cNvPr id="0" name=""/>
        <dsp:cNvSpPr/>
      </dsp:nvSpPr>
      <dsp:spPr>
        <a:xfrm>
          <a:off x="3791746" y="1012570"/>
          <a:ext cx="3767368" cy="1148588"/>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itchFamily="34" charset="0"/>
              <a:cs typeface="Arial" pitchFamily="34" charset="0"/>
            </a:rPr>
            <a:t>Track real-time engagement metrics</a:t>
          </a:r>
          <a:endParaRPr lang="en-IN" sz="2400" kern="1200" dirty="0">
            <a:latin typeface="Arial" pitchFamily="34" charset="0"/>
            <a:cs typeface="Arial" pitchFamily="34" charset="0"/>
          </a:endParaRPr>
        </a:p>
      </dsp:txBody>
      <dsp:txXfrm>
        <a:off x="3791746" y="1012570"/>
        <a:ext cx="3767368" cy="1148588"/>
      </dsp:txXfrm>
    </dsp:sp>
    <dsp:sp modelId="{945D6D71-A401-48A9-9452-3757202C031A}">
      <dsp:nvSpPr>
        <dsp:cNvPr id="0" name=""/>
        <dsp:cNvSpPr/>
      </dsp:nvSpPr>
      <dsp:spPr>
        <a:xfrm>
          <a:off x="3791746" y="2448306"/>
          <a:ext cx="3767368" cy="1148588"/>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itchFamily="34" charset="0"/>
              <a:cs typeface="Arial" pitchFamily="34" charset="0"/>
            </a:rPr>
            <a:t>Average duration of students' spending on self-screening tools</a:t>
          </a:r>
          <a:endParaRPr lang="en-IN" sz="2400" kern="1200" dirty="0">
            <a:latin typeface="Arial" pitchFamily="34" charset="0"/>
            <a:cs typeface="Arial" pitchFamily="34" charset="0"/>
          </a:endParaRPr>
        </a:p>
      </dsp:txBody>
      <dsp:txXfrm>
        <a:off x="3791746" y="2448306"/>
        <a:ext cx="3767368" cy="1148588"/>
      </dsp:txXfrm>
    </dsp:sp>
    <dsp:sp modelId="{E7F4B7EC-EB75-4E55-973D-7D2978084359}">
      <dsp:nvSpPr>
        <dsp:cNvPr id="0" name=""/>
        <dsp:cNvSpPr/>
      </dsp:nvSpPr>
      <dsp:spPr>
        <a:xfrm>
          <a:off x="3791746" y="3884041"/>
          <a:ext cx="3767368" cy="1148588"/>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itchFamily="34" charset="0"/>
              <a:cs typeface="Arial" pitchFamily="34" charset="0"/>
            </a:rPr>
            <a:t>Module completion rates</a:t>
          </a:r>
          <a:endParaRPr lang="en-IN" sz="2400" kern="1200" dirty="0">
            <a:latin typeface="Arial" pitchFamily="34" charset="0"/>
            <a:cs typeface="Arial" pitchFamily="34" charset="0"/>
          </a:endParaRPr>
        </a:p>
      </dsp:txBody>
      <dsp:txXfrm>
        <a:off x="3791746" y="3884041"/>
        <a:ext cx="3767368" cy="114858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6ACD3F-CF72-4F9D-A397-AAABA7B8C6A2}">
      <dsp:nvSpPr>
        <dsp:cNvPr id="0" name=""/>
        <dsp:cNvSpPr/>
      </dsp:nvSpPr>
      <dsp:spPr>
        <a:xfrm>
          <a:off x="0" y="631539"/>
          <a:ext cx="15240000" cy="10584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D84021F-2F0D-4020-9327-99CA98340905}">
      <dsp:nvSpPr>
        <dsp:cNvPr id="0" name=""/>
        <dsp:cNvSpPr/>
      </dsp:nvSpPr>
      <dsp:spPr>
        <a:xfrm>
          <a:off x="762000" y="11619"/>
          <a:ext cx="10668000" cy="123984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3225" tIns="0" rIns="403225" bIns="0" numCol="1" spcCol="1270" anchor="ctr" anchorCtr="0">
          <a:noAutofit/>
        </a:bodyPr>
        <a:lstStyle/>
        <a:p>
          <a:pPr marL="0" lvl="0" indent="0" algn="l" defTabSz="1066800">
            <a:lnSpc>
              <a:spcPct val="90000"/>
            </a:lnSpc>
            <a:spcBef>
              <a:spcPct val="0"/>
            </a:spcBef>
            <a:spcAft>
              <a:spcPct val="35000"/>
            </a:spcAft>
            <a:buNone/>
          </a:pPr>
          <a:r>
            <a:rPr lang="en-GB" sz="2400" b="1" kern="1200">
              <a:latin typeface="Arial" pitchFamily="34" charset="0"/>
              <a:cs typeface="Arial" pitchFamily="34" charset="0"/>
            </a:rPr>
            <a:t>Internal university leads: </a:t>
          </a:r>
          <a:r>
            <a:rPr lang="en-GB" sz="2400" kern="1200">
              <a:latin typeface="Arial" pitchFamily="34" charset="0"/>
              <a:cs typeface="Arial" pitchFamily="34" charset="0"/>
            </a:rPr>
            <a:t>University digital or IT teams will embed the modules within Student Union (SU) apps or institutional portals. </a:t>
          </a:r>
          <a:endParaRPr lang="en-IN" sz="2400" kern="1200" dirty="0"/>
        </a:p>
      </dsp:txBody>
      <dsp:txXfrm>
        <a:off x="822524" y="72143"/>
        <a:ext cx="10546952" cy="1118792"/>
      </dsp:txXfrm>
    </dsp:sp>
    <dsp:sp modelId="{542165DB-4A05-42CC-AEB4-0C2DDE0B2853}">
      <dsp:nvSpPr>
        <dsp:cNvPr id="0" name=""/>
        <dsp:cNvSpPr/>
      </dsp:nvSpPr>
      <dsp:spPr>
        <a:xfrm>
          <a:off x="0" y="2536660"/>
          <a:ext cx="15240000" cy="10584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F4A5606-A048-4B04-8691-C2C3B4386397}">
      <dsp:nvSpPr>
        <dsp:cNvPr id="0" name=""/>
        <dsp:cNvSpPr/>
      </dsp:nvSpPr>
      <dsp:spPr>
        <a:xfrm>
          <a:off x="762000" y="1916739"/>
          <a:ext cx="10668000" cy="123984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3225" tIns="0" rIns="403225" bIns="0" numCol="1" spcCol="1270" anchor="ctr" anchorCtr="0">
          <a:noAutofit/>
        </a:bodyPr>
        <a:lstStyle/>
        <a:p>
          <a:pPr marL="0" lvl="0" indent="0" algn="l" defTabSz="1066800">
            <a:lnSpc>
              <a:spcPct val="90000"/>
            </a:lnSpc>
            <a:spcBef>
              <a:spcPct val="0"/>
            </a:spcBef>
            <a:spcAft>
              <a:spcPct val="35000"/>
            </a:spcAft>
            <a:buNone/>
          </a:pPr>
          <a:r>
            <a:rPr lang="en-GB" sz="2400" b="1" kern="1200">
              <a:latin typeface="Arial" pitchFamily="34" charset="0"/>
              <a:cs typeface="Arial" pitchFamily="34" charset="0"/>
            </a:rPr>
            <a:t>Student representatives: </a:t>
          </a:r>
          <a:r>
            <a:rPr lang="en-GB" sz="2400" kern="1200">
              <a:latin typeface="Arial" pitchFamily="34" charset="0"/>
              <a:cs typeface="Arial" pitchFamily="34" charset="0"/>
            </a:rPr>
            <a:t>The SU and peer-led sports society members will promote the program to drive organic app engagement (Ridde et al. 2023). </a:t>
          </a:r>
          <a:endParaRPr lang="en-GB" sz="2400" kern="1200" dirty="0">
            <a:latin typeface="Arial" pitchFamily="34" charset="0"/>
            <a:cs typeface="Arial" pitchFamily="34" charset="0"/>
          </a:endParaRPr>
        </a:p>
      </dsp:txBody>
      <dsp:txXfrm>
        <a:off x="822524" y="1977263"/>
        <a:ext cx="10546952" cy="1118792"/>
      </dsp:txXfrm>
    </dsp:sp>
    <dsp:sp modelId="{A0CB2E04-03EC-4E8B-9305-EB22F1D19953}">
      <dsp:nvSpPr>
        <dsp:cNvPr id="0" name=""/>
        <dsp:cNvSpPr/>
      </dsp:nvSpPr>
      <dsp:spPr>
        <a:xfrm>
          <a:off x="0" y="4441780"/>
          <a:ext cx="15240000" cy="10584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53CF2C7-087E-4487-A26E-54B400FA34D0}">
      <dsp:nvSpPr>
        <dsp:cNvPr id="0" name=""/>
        <dsp:cNvSpPr/>
      </dsp:nvSpPr>
      <dsp:spPr>
        <a:xfrm>
          <a:off x="762000" y="3821860"/>
          <a:ext cx="10668000" cy="123984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3225" tIns="0" rIns="403225" bIns="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itchFamily="34" charset="0"/>
              <a:cs typeface="Arial" pitchFamily="34" charset="0"/>
            </a:rPr>
            <a:t>External specialist partners: </a:t>
          </a:r>
          <a:r>
            <a:rPr lang="en-GB" sz="2400" kern="1200" dirty="0">
              <a:latin typeface="Arial" pitchFamily="34" charset="0"/>
              <a:cs typeface="Arial" pitchFamily="34" charset="0"/>
            </a:rPr>
            <a:t>National third-sector organisations will offer clinically validated and evidence-based sources of content. </a:t>
          </a:r>
          <a:endParaRPr lang="en-IN" sz="2400" kern="1200" dirty="0">
            <a:latin typeface="Arial" pitchFamily="34" charset="0"/>
            <a:cs typeface="Arial" pitchFamily="34" charset="0"/>
          </a:endParaRPr>
        </a:p>
      </dsp:txBody>
      <dsp:txXfrm>
        <a:off x="822524" y="3882384"/>
        <a:ext cx="10546952" cy="111879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292B39-4765-4CCB-83D4-1F8214764AE3}">
      <dsp:nvSpPr>
        <dsp:cNvPr id="0" name=""/>
        <dsp:cNvSpPr/>
      </dsp:nvSpPr>
      <dsp:spPr>
        <a:xfrm>
          <a:off x="0" y="11496"/>
          <a:ext cx="10287000" cy="13389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59DE72-3F10-4AE7-8603-CD433F8F6270}">
      <dsp:nvSpPr>
        <dsp:cNvPr id="0" name=""/>
        <dsp:cNvSpPr/>
      </dsp:nvSpPr>
      <dsp:spPr>
        <a:xfrm>
          <a:off x="405042" y="312767"/>
          <a:ext cx="737161" cy="7364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4C55BC-9C15-48DE-B0E6-92C7B61196E7}">
      <dsp:nvSpPr>
        <dsp:cNvPr id="0" name=""/>
        <dsp:cNvSpPr/>
      </dsp:nvSpPr>
      <dsp:spPr>
        <a:xfrm>
          <a:off x="1547246" y="11496"/>
          <a:ext cx="8646816" cy="1506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423" tIns="159423" rIns="159423" bIns="159423" numCol="1" spcCol="1270" anchor="ctr" anchorCtr="0">
          <a:noAutofit/>
        </a:bodyPr>
        <a:lstStyle/>
        <a:p>
          <a:pPr marL="0" lvl="0" indent="0" algn="l" defTabSz="1244600">
            <a:lnSpc>
              <a:spcPct val="100000"/>
            </a:lnSpc>
            <a:spcBef>
              <a:spcPct val="0"/>
            </a:spcBef>
            <a:spcAft>
              <a:spcPct val="35000"/>
            </a:spcAft>
            <a:buNone/>
          </a:pPr>
          <a:r>
            <a:rPr lang="en-GB" sz="2800" kern="1200" dirty="0"/>
            <a:t>The implementation of the program of Think Before You Bet required a stakeholder mapping, where Mendelow’s Matrix can be applied. </a:t>
          </a:r>
          <a:endParaRPr lang="en-US" sz="2800" kern="1200" dirty="0"/>
        </a:p>
      </dsp:txBody>
      <dsp:txXfrm>
        <a:off x="1547246" y="11496"/>
        <a:ext cx="8646816" cy="1506357"/>
      </dsp:txXfrm>
    </dsp:sp>
    <dsp:sp modelId="{0A6EC0EB-349F-4E63-AFAF-E2812D6D8CE4}">
      <dsp:nvSpPr>
        <dsp:cNvPr id="0" name=""/>
        <dsp:cNvSpPr/>
      </dsp:nvSpPr>
      <dsp:spPr>
        <a:xfrm>
          <a:off x="0" y="1894442"/>
          <a:ext cx="10287000" cy="13389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C2A279-F231-4493-B20F-1E8F4E11B62F}">
      <dsp:nvSpPr>
        <dsp:cNvPr id="0" name=""/>
        <dsp:cNvSpPr/>
      </dsp:nvSpPr>
      <dsp:spPr>
        <a:xfrm>
          <a:off x="405042" y="2195714"/>
          <a:ext cx="737161" cy="7364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F60843-9648-4FDD-A2F2-62F7B358B1E5}">
      <dsp:nvSpPr>
        <dsp:cNvPr id="0" name=""/>
        <dsp:cNvSpPr/>
      </dsp:nvSpPr>
      <dsp:spPr>
        <a:xfrm>
          <a:off x="1547246" y="1894442"/>
          <a:ext cx="8646816" cy="1506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423" tIns="159423" rIns="159423" bIns="159423" numCol="1" spcCol="1270" anchor="ctr" anchorCtr="0">
          <a:noAutofit/>
        </a:bodyPr>
        <a:lstStyle/>
        <a:p>
          <a:pPr marL="0" lvl="0" indent="0" algn="l" defTabSz="1244600">
            <a:lnSpc>
              <a:spcPct val="100000"/>
            </a:lnSpc>
            <a:spcBef>
              <a:spcPct val="0"/>
            </a:spcBef>
            <a:spcAft>
              <a:spcPct val="35000"/>
            </a:spcAft>
            <a:buNone/>
          </a:pPr>
          <a:r>
            <a:rPr lang="en-GB" sz="2800" kern="1200" dirty="0"/>
            <a:t>This matrix can help in categorising stakeholders and how they are influenced by power and interests (</a:t>
          </a:r>
          <a:r>
            <a:rPr lang="en-GB" sz="2800" kern="1200" dirty="0" err="1"/>
            <a:t>Iacovidou</a:t>
          </a:r>
          <a:r>
            <a:rPr lang="en-GB" sz="2800" kern="1200" dirty="0"/>
            <a:t> </a:t>
          </a:r>
          <a:r>
            <a:rPr lang="en-GB" sz="2800" i="1" kern="1200" dirty="0"/>
            <a:t>et al. </a:t>
          </a:r>
          <a:r>
            <a:rPr lang="en-GB" sz="2800" kern="1200" dirty="0"/>
            <a:t>2025). </a:t>
          </a:r>
          <a:endParaRPr lang="en-US" sz="2800" kern="1200" dirty="0"/>
        </a:p>
      </dsp:txBody>
      <dsp:txXfrm>
        <a:off x="1547246" y="1894442"/>
        <a:ext cx="8646816" cy="1506357"/>
      </dsp:txXfrm>
    </dsp:sp>
    <dsp:sp modelId="{A7AEEE81-E5DC-4A05-B5D2-077584D917B0}">
      <dsp:nvSpPr>
        <dsp:cNvPr id="0" name=""/>
        <dsp:cNvSpPr/>
      </dsp:nvSpPr>
      <dsp:spPr>
        <a:xfrm>
          <a:off x="0" y="3777388"/>
          <a:ext cx="10287000" cy="13389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DED5FB-6ECE-48D9-8F76-CCF41C98B9B4}">
      <dsp:nvSpPr>
        <dsp:cNvPr id="0" name=""/>
        <dsp:cNvSpPr/>
      </dsp:nvSpPr>
      <dsp:spPr>
        <a:xfrm>
          <a:off x="405042" y="4078660"/>
          <a:ext cx="737161" cy="7364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901F79-6821-43E7-9517-FC82D56452B3}">
      <dsp:nvSpPr>
        <dsp:cNvPr id="0" name=""/>
        <dsp:cNvSpPr/>
      </dsp:nvSpPr>
      <dsp:spPr>
        <a:xfrm>
          <a:off x="1547246" y="3777388"/>
          <a:ext cx="8646816" cy="1506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423" tIns="159423" rIns="159423" bIns="159423" numCol="1" spcCol="1270" anchor="ctr" anchorCtr="0">
          <a:noAutofit/>
        </a:bodyPr>
        <a:lstStyle/>
        <a:p>
          <a:pPr marL="0" lvl="0" indent="0" algn="l" defTabSz="1244600">
            <a:lnSpc>
              <a:spcPct val="100000"/>
            </a:lnSpc>
            <a:spcBef>
              <a:spcPct val="0"/>
            </a:spcBef>
            <a:spcAft>
              <a:spcPct val="35000"/>
            </a:spcAft>
            <a:buNone/>
          </a:pPr>
          <a:r>
            <a:rPr lang="en-GB" sz="2800" kern="1200"/>
            <a:t>The stakeholders are also impactful in dictating particular engagement strategies and outcomes. </a:t>
          </a:r>
          <a:endParaRPr lang="en-US" sz="2800" kern="1200"/>
        </a:p>
      </dsp:txBody>
      <dsp:txXfrm>
        <a:off x="1547246" y="3777388"/>
        <a:ext cx="8646816" cy="1506357"/>
      </dsp:txXfrm>
    </dsp:sp>
    <dsp:sp modelId="{03D4CFCE-B05F-4707-A003-8D56825FD0B5}">
      <dsp:nvSpPr>
        <dsp:cNvPr id="0" name=""/>
        <dsp:cNvSpPr/>
      </dsp:nvSpPr>
      <dsp:spPr>
        <a:xfrm>
          <a:off x="0" y="5660335"/>
          <a:ext cx="10287000" cy="13389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88919B-2F44-4554-9F94-93C1E66B46FE}">
      <dsp:nvSpPr>
        <dsp:cNvPr id="0" name=""/>
        <dsp:cNvSpPr/>
      </dsp:nvSpPr>
      <dsp:spPr>
        <a:xfrm>
          <a:off x="405042" y="5961606"/>
          <a:ext cx="737161" cy="7364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517CAF-8134-4714-9F4D-7BF20CFD5B42}">
      <dsp:nvSpPr>
        <dsp:cNvPr id="0" name=""/>
        <dsp:cNvSpPr/>
      </dsp:nvSpPr>
      <dsp:spPr>
        <a:xfrm>
          <a:off x="1547246" y="5660335"/>
          <a:ext cx="8646816" cy="1506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423" tIns="159423" rIns="159423" bIns="159423" numCol="1" spcCol="1270" anchor="ctr" anchorCtr="0">
          <a:noAutofit/>
        </a:bodyPr>
        <a:lstStyle/>
        <a:p>
          <a:pPr marL="0" lvl="0" indent="0" algn="l" defTabSz="1244600">
            <a:lnSpc>
              <a:spcPct val="100000"/>
            </a:lnSpc>
            <a:spcBef>
              <a:spcPct val="0"/>
            </a:spcBef>
            <a:spcAft>
              <a:spcPct val="35000"/>
            </a:spcAft>
            <a:buNone/>
          </a:pPr>
          <a:r>
            <a:rPr lang="en-GB" sz="2800" kern="1200"/>
            <a:t>The utilisation of this framework or matrix for university students will ensure that resources and communication are efficiently targeted (Kapiriri and Razavi, 2021). </a:t>
          </a:r>
          <a:endParaRPr lang="en-US" sz="2800" kern="1200"/>
        </a:p>
      </dsp:txBody>
      <dsp:txXfrm>
        <a:off x="1547246" y="5660335"/>
        <a:ext cx="8646816" cy="1506357"/>
      </dsp:txXfrm>
    </dsp:sp>
    <dsp:sp modelId="{8BCC4210-97A6-40D9-9D45-8158D58E1920}">
      <dsp:nvSpPr>
        <dsp:cNvPr id="0" name=""/>
        <dsp:cNvSpPr/>
      </dsp:nvSpPr>
      <dsp:spPr>
        <a:xfrm>
          <a:off x="0" y="7543281"/>
          <a:ext cx="10287000" cy="13389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9D338C-9367-4BA8-9644-777C9BE103D8}">
      <dsp:nvSpPr>
        <dsp:cNvPr id="0" name=""/>
        <dsp:cNvSpPr/>
      </dsp:nvSpPr>
      <dsp:spPr>
        <a:xfrm>
          <a:off x="405042" y="7844552"/>
          <a:ext cx="737161" cy="7364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C5CCB5-5453-4108-A1D8-66258EAA087E}">
      <dsp:nvSpPr>
        <dsp:cNvPr id="0" name=""/>
        <dsp:cNvSpPr/>
      </dsp:nvSpPr>
      <dsp:spPr>
        <a:xfrm>
          <a:off x="1547246" y="7543281"/>
          <a:ext cx="8646816" cy="1506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423" tIns="159423" rIns="159423" bIns="159423" numCol="1" spcCol="1270" anchor="ctr" anchorCtr="0">
          <a:noAutofit/>
        </a:bodyPr>
        <a:lstStyle/>
        <a:p>
          <a:pPr marL="0" lvl="0" indent="0" algn="l" defTabSz="1244600">
            <a:lnSpc>
              <a:spcPct val="100000"/>
            </a:lnSpc>
            <a:spcBef>
              <a:spcPct val="0"/>
            </a:spcBef>
            <a:spcAft>
              <a:spcPct val="35000"/>
            </a:spcAft>
            <a:buNone/>
          </a:pPr>
          <a:r>
            <a:rPr lang="en-GB" sz="2800" kern="1200"/>
            <a:t>It will keep the student body actively consulted while embedding major university administrative players to protect technical deployment.</a:t>
          </a:r>
          <a:endParaRPr lang="en-US" sz="2800" kern="1200"/>
        </a:p>
      </dsp:txBody>
      <dsp:txXfrm>
        <a:off x="1547246" y="7543281"/>
        <a:ext cx="8646816" cy="1506357"/>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8AAD91-8D3B-499B-84EA-FA116C8364AB}">
      <dsp:nvSpPr>
        <dsp:cNvPr id="0" name=""/>
        <dsp:cNvSpPr/>
      </dsp:nvSpPr>
      <dsp:spPr>
        <a:xfrm>
          <a:off x="0" y="694040"/>
          <a:ext cx="8001000" cy="11592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6232AAD-BB9C-40F3-84AB-A3A685F46B1D}">
      <dsp:nvSpPr>
        <dsp:cNvPr id="0" name=""/>
        <dsp:cNvSpPr/>
      </dsp:nvSpPr>
      <dsp:spPr>
        <a:xfrm>
          <a:off x="400050" y="15079"/>
          <a:ext cx="5600700" cy="135792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1693" tIns="0" rIns="211693" bIns="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itchFamily="34" charset="0"/>
              <a:cs typeface="Arial" pitchFamily="34" charset="0"/>
            </a:rPr>
            <a:t>A fragmented university IT architecture is challenging </a:t>
          </a:r>
          <a:endParaRPr lang="en-IN" sz="2000" kern="1200" dirty="0">
            <a:latin typeface="Arial" pitchFamily="34" charset="0"/>
            <a:cs typeface="Arial" pitchFamily="34" charset="0"/>
          </a:endParaRPr>
        </a:p>
      </dsp:txBody>
      <dsp:txXfrm>
        <a:off x="466338" y="81367"/>
        <a:ext cx="5468124" cy="1225344"/>
      </dsp:txXfrm>
    </dsp:sp>
    <dsp:sp modelId="{B2F776D1-E7F2-4F76-B1C2-80FEF613B636}">
      <dsp:nvSpPr>
        <dsp:cNvPr id="0" name=""/>
        <dsp:cNvSpPr/>
      </dsp:nvSpPr>
      <dsp:spPr>
        <a:xfrm>
          <a:off x="0" y="2780600"/>
          <a:ext cx="8001000" cy="1159200"/>
        </a:xfrm>
        <a:prstGeom prst="rect">
          <a:avLst/>
        </a:prstGeom>
        <a:solidFill>
          <a:schemeClr val="lt1">
            <a:alpha val="90000"/>
            <a:hueOff val="0"/>
            <a:satOff val="0"/>
            <a:lumOff val="0"/>
            <a:alphaOff val="0"/>
          </a:schemeClr>
        </a:solidFill>
        <a:ln w="25400" cap="flat" cmpd="sng" algn="ctr">
          <a:solidFill>
            <a:schemeClr val="accent3">
              <a:hueOff val="3750088"/>
              <a:satOff val="-5627"/>
              <a:lumOff val="-915"/>
              <a:alphaOff val="0"/>
            </a:schemeClr>
          </a:solidFill>
          <a:prstDash val="solid"/>
        </a:ln>
        <a:effectLst/>
      </dsp:spPr>
      <dsp:style>
        <a:lnRef idx="2">
          <a:scrgbClr r="0" g="0" b="0"/>
        </a:lnRef>
        <a:fillRef idx="1">
          <a:scrgbClr r="0" g="0" b="0"/>
        </a:fillRef>
        <a:effectRef idx="0">
          <a:scrgbClr r="0" g="0" b="0"/>
        </a:effectRef>
        <a:fontRef idx="minor"/>
      </dsp:style>
    </dsp:sp>
    <dsp:sp modelId="{0A8E0066-6692-4CC6-BA6F-5BAB9E90F0C1}">
      <dsp:nvSpPr>
        <dsp:cNvPr id="0" name=""/>
        <dsp:cNvSpPr/>
      </dsp:nvSpPr>
      <dsp:spPr>
        <a:xfrm>
          <a:off x="400050" y="2101639"/>
          <a:ext cx="5600700" cy="1357920"/>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1693" tIns="0" rIns="211693" bIns="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itchFamily="34" charset="0"/>
              <a:cs typeface="Arial" pitchFamily="34" charset="0"/>
            </a:rPr>
            <a:t>It can delay integration in student union platforms</a:t>
          </a:r>
          <a:endParaRPr lang="en-IN" sz="2000" kern="1200" dirty="0">
            <a:latin typeface="Arial" pitchFamily="34" charset="0"/>
            <a:cs typeface="Arial" pitchFamily="34" charset="0"/>
          </a:endParaRPr>
        </a:p>
      </dsp:txBody>
      <dsp:txXfrm>
        <a:off x="466338" y="2167927"/>
        <a:ext cx="5468124" cy="1225344"/>
      </dsp:txXfrm>
    </dsp:sp>
    <dsp:sp modelId="{212AF8ED-F2E8-42E3-9E19-678863F3580A}">
      <dsp:nvSpPr>
        <dsp:cNvPr id="0" name=""/>
        <dsp:cNvSpPr/>
      </dsp:nvSpPr>
      <dsp:spPr>
        <a:xfrm>
          <a:off x="0" y="4867160"/>
          <a:ext cx="8001000" cy="1159200"/>
        </a:xfrm>
        <a:prstGeom prst="rect">
          <a:avLst/>
        </a:prstGeom>
        <a:solidFill>
          <a:schemeClr val="lt1">
            <a:alpha val="90000"/>
            <a:hueOff val="0"/>
            <a:satOff val="0"/>
            <a:lumOff val="0"/>
            <a:alphaOff val="0"/>
          </a:schemeClr>
        </a:solidFill>
        <a:ln w="25400" cap="flat" cmpd="sng" algn="ctr">
          <a:solidFill>
            <a:schemeClr val="accent3">
              <a:hueOff val="7500176"/>
              <a:satOff val="-11253"/>
              <a:lumOff val="-1830"/>
              <a:alphaOff val="0"/>
            </a:schemeClr>
          </a:solidFill>
          <a:prstDash val="solid"/>
        </a:ln>
        <a:effectLst/>
      </dsp:spPr>
      <dsp:style>
        <a:lnRef idx="2">
          <a:scrgbClr r="0" g="0" b="0"/>
        </a:lnRef>
        <a:fillRef idx="1">
          <a:scrgbClr r="0" g="0" b="0"/>
        </a:fillRef>
        <a:effectRef idx="0">
          <a:scrgbClr r="0" g="0" b="0"/>
        </a:effectRef>
        <a:fontRef idx="minor"/>
      </dsp:style>
    </dsp:sp>
    <dsp:sp modelId="{795BE7B8-4295-4AD2-A85D-FC7B8249E4CF}">
      <dsp:nvSpPr>
        <dsp:cNvPr id="0" name=""/>
        <dsp:cNvSpPr/>
      </dsp:nvSpPr>
      <dsp:spPr>
        <a:xfrm>
          <a:off x="400050" y="4188200"/>
          <a:ext cx="5600700" cy="1357920"/>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1693" tIns="0" rIns="211693" bIns="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itchFamily="34" charset="0"/>
              <a:cs typeface="Arial" pitchFamily="34" charset="0"/>
            </a:rPr>
            <a:t>A lack of training for specialised on-campus staff can create an immediate risk</a:t>
          </a:r>
          <a:endParaRPr lang="en-IN" sz="2000" kern="1200" dirty="0">
            <a:latin typeface="Arial" pitchFamily="34" charset="0"/>
            <a:cs typeface="Arial" pitchFamily="34" charset="0"/>
          </a:endParaRPr>
        </a:p>
      </dsp:txBody>
      <dsp:txXfrm>
        <a:off x="466338" y="4254488"/>
        <a:ext cx="5468124" cy="1225344"/>
      </dsp:txXfrm>
    </dsp:sp>
    <dsp:sp modelId="{FF334508-F228-44CD-B410-93E7A4109A50}">
      <dsp:nvSpPr>
        <dsp:cNvPr id="0" name=""/>
        <dsp:cNvSpPr/>
      </dsp:nvSpPr>
      <dsp:spPr>
        <a:xfrm>
          <a:off x="0" y="6953720"/>
          <a:ext cx="8001000" cy="1159200"/>
        </a:xfrm>
        <a:prstGeom prst="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 modelId="{B7CE4261-FB29-47AD-827D-A75F233272AB}">
      <dsp:nvSpPr>
        <dsp:cNvPr id="0" name=""/>
        <dsp:cNvSpPr/>
      </dsp:nvSpPr>
      <dsp:spPr>
        <a:xfrm>
          <a:off x="400050" y="6274760"/>
          <a:ext cx="5600700" cy="135792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1693" tIns="0" rIns="211693" bIns="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itchFamily="34" charset="0"/>
              <a:cs typeface="Arial" pitchFamily="34" charset="0"/>
            </a:rPr>
            <a:t>Overwhelmed well-being teams can also lack particular expertise and clinical capacity to manage gambling addiction</a:t>
          </a:r>
          <a:endParaRPr lang="en-IN" sz="2000" kern="1200" dirty="0">
            <a:latin typeface="Arial" pitchFamily="34" charset="0"/>
            <a:cs typeface="Arial" pitchFamily="34" charset="0"/>
          </a:endParaRPr>
        </a:p>
      </dsp:txBody>
      <dsp:txXfrm>
        <a:off x="466338" y="6341048"/>
        <a:ext cx="5468124" cy="1225344"/>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727556-78A4-4C48-8C57-5855D212DA88}">
      <dsp:nvSpPr>
        <dsp:cNvPr id="0" name=""/>
        <dsp:cNvSpPr/>
      </dsp:nvSpPr>
      <dsp:spPr>
        <a:xfrm>
          <a:off x="1154560" y="124"/>
          <a:ext cx="3327275" cy="1996365"/>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itchFamily="34" charset="0"/>
              <a:cs typeface="Arial" pitchFamily="34" charset="0"/>
            </a:rPr>
            <a:t>Generalised to academic stress</a:t>
          </a:r>
          <a:endParaRPr lang="en-IN" sz="2400" kern="1200" dirty="0">
            <a:latin typeface="Arial" pitchFamily="34" charset="0"/>
            <a:cs typeface="Arial" pitchFamily="34" charset="0"/>
          </a:endParaRPr>
        </a:p>
      </dsp:txBody>
      <dsp:txXfrm>
        <a:off x="1154560" y="124"/>
        <a:ext cx="3327275" cy="1996365"/>
      </dsp:txXfrm>
    </dsp:sp>
    <dsp:sp modelId="{E232573D-8719-40A7-97FA-5791C9D2F6AE}">
      <dsp:nvSpPr>
        <dsp:cNvPr id="0" name=""/>
        <dsp:cNvSpPr/>
      </dsp:nvSpPr>
      <dsp:spPr>
        <a:xfrm>
          <a:off x="4814563" y="124"/>
          <a:ext cx="3327275" cy="1996365"/>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itchFamily="34" charset="0"/>
              <a:cs typeface="Arial" pitchFamily="34" charset="0"/>
            </a:rPr>
            <a:t>Complex behavioural dependency</a:t>
          </a:r>
          <a:endParaRPr lang="en-IN" sz="2400" kern="1200" dirty="0">
            <a:latin typeface="Arial" pitchFamily="34" charset="0"/>
            <a:cs typeface="Arial" pitchFamily="34" charset="0"/>
          </a:endParaRPr>
        </a:p>
      </dsp:txBody>
      <dsp:txXfrm>
        <a:off x="4814563" y="124"/>
        <a:ext cx="3327275" cy="1996365"/>
      </dsp:txXfrm>
    </dsp:sp>
    <dsp:sp modelId="{456C1F41-A320-4570-9D84-582C05D64027}">
      <dsp:nvSpPr>
        <dsp:cNvPr id="0" name=""/>
        <dsp:cNvSpPr/>
      </dsp:nvSpPr>
      <dsp:spPr>
        <a:xfrm>
          <a:off x="1154560" y="2329217"/>
          <a:ext cx="3327275" cy="1996365"/>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itchFamily="34" charset="0"/>
              <a:cs typeface="Arial" pitchFamily="34" charset="0"/>
            </a:rPr>
            <a:t>Clinical operational friction </a:t>
          </a:r>
          <a:endParaRPr lang="en-IN" sz="2400" kern="1200" dirty="0">
            <a:latin typeface="Arial" pitchFamily="34" charset="0"/>
            <a:cs typeface="Arial" pitchFamily="34" charset="0"/>
          </a:endParaRPr>
        </a:p>
      </dsp:txBody>
      <dsp:txXfrm>
        <a:off x="1154560" y="2329217"/>
        <a:ext cx="3327275" cy="1996365"/>
      </dsp:txXfrm>
    </dsp:sp>
    <dsp:sp modelId="{B0C030CB-7AFF-40C7-BACA-1F1B26E9B3EE}">
      <dsp:nvSpPr>
        <dsp:cNvPr id="0" name=""/>
        <dsp:cNvSpPr/>
      </dsp:nvSpPr>
      <dsp:spPr>
        <a:xfrm>
          <a:off x="4814563" y="2329217"/>
          <a:ext cx="3327275" cy="1996365"/>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itchFamily="34" charset="0"/>
              <a:cs typeface="Arial" pitchFamily="34" charset="0"/>
            </a:rPr>
            <a:t>Prolonged wait times</a:t>
          </a:r>
          <a:endParaRPr lang="en-IN" sz="2400" kern="1200" dirty="0">
            <a:latin typeface="Arial" pitchFamily="34" charset="0"/>
            <a:cs typeface="Arial" pitchFamily="34" charset="0"/>
          </a:endParaRPr>
        </a:p>
      </dsp:txBody>
      <dsp:txXfrm>
        <a:off x="4814563" y="2329217"/>
        <a:ext cx="3327275" cy="1996365"/>
      </dsp:txXfrm>
    </dsp:sp>
    <dsp:sp modelId="{5B45CADA-457C-4898-8D25-9FA77CE4FFB2}">
      <dsp:nvSpPr>
        <dsp:cNvPr id="0" name=""/>
        <dsp:cNvSpPr/>
      </dsp:nvSpPr>
      <dsp:spPr>
        <a:xfrm>
          <a:off x="2984562" y="4658310"/>
          <a:ext cx="3327275" cy="1996365"/>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itchFamily="34" charset="0"/>
              <a:cs typeface="Arial" pitchFamily="34" charset="0"/>
            </a:rPr>
            <a:t>Alienates vulnerable students </a:t>
          </a:r>
          <a:endParaRPr lang="en-IN" sz="2400" kern="1200" dirty="0">
            <a:latin typeface="Arial" pitchFamily="34" charset="0"/>
            <a:cs typeface="Arial" pitchFamily="34" charset="0"/>
          </a:endParaRPr>
        </a:p>
      </dsp:txBody>
      <dsp:txXfrm>
        <a:off x="2984562" y="4658310"/>
        <a:ext cx="3327275" cy="1996365"/>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BF590A-6E7B-46D3-872D-F8FE340B3308}">
      <dsp:nvSpPr>
        <dsp:cNvPr id="0" name=""/>
        <dsp:cNvSpPr/>
      </dsp:nvSpPr>
      <dsp:spPr>
        <a:xfrm>
          <a:off x="915389" y="1407225"/>
          <a:ext cx="1248817" cy="12488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8A892F-E5B9-4140-AA04-8CDF379829BB}">
      <dsp:nvSpPr>
        <dsp:cNvPr id="0" name=""/>
        <dsp:cNvSpPr/>
      </dsp:nvSpPr>
      <dsp:spPr>
        <a:xfrm>
          <a:off x="152223" y="3003574"/>
          <a:ext cx="27751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effectLst/>
              <a:latin typeface="Arial" pitchFamily="34" charset="0"/>
              <a:ea typeface="+mn-ea"/>
              <a:cs typeface="Arial" pitchFamily="34" charset="0"/>
            </a:rPr>
            <a:t>Enrolment status</a:t>
          </a:r>
          <a:endParaRPr lang="en-IN" sz="2400" kern="1200">
            <a:latin typeface="Arial" pitchFamily="34" charset="0"/>
            <a:cs typeface="Arial" pitchFamily="34" charset="0"/>
          </a:endParaRPr>
        </a:p>
      </dsp:txBody>
      <dsp:txXfrm>
        <a:off x="152223" y="3003574"/>
        <a:ext cx="2775150" cy="720000"/>
      </dsp:txXfrm>
    </dsp:sp>
    <dsp:sp modelId="{2DA66DE7-C3AC-41E7-915D-71A18DDAEFD0}">
      <dsp:nvSpPr>
        <dsp:cNvPr id="0" name=""/>
        <dsp:cNvSpPr/>
      </dsp:nvSpPr>
      <dsp:spPr>
        <a:xfrm>
          <a:off x="4176191" y="1407225"/>
          <a:ext cx="1248817" cy="12488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046924-E6A5-4D51-864D-CEC468C07A42}">
      <dsp:nvSpPr>
        <dsp:cNvPr id="0" name=""/>
        <dsp:cNvSpPr/>
      </dsp:nvSpPr>
      <dsp:spPr>
        <a:xfrm>
          <a:off x="3413024" y="3003574"/>
          <a:ext cx="27751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effectLst/>
              <a:latin typeface="Arial" pitchFamily="34" charset="0"/>
              <a:ea typeface="+mn-ea"/>
              <a:cs typeface="Arial" pitchFamily="34" charset="0"/>
            </a:rPr>
            <a:t>Academic records</a:t>
          </a:r>
        </a:p>
      </dsp:txBody>
      <dsp:txXfrm>
        <a:off x="3413024" y="3003574"/>
        <a:ext cx="2775150" cy="720000"/>
      </dsp:txXfrm>
    </dsp:sp>
    <dsp:sp modelId="{B6463C18-E03A-4E33-9CAD-5084450E2CB2}">
      <dsp:nvSpPr>
        <dsp:cNvPr id="0" name=""/>
        <dsp:cNvSpPr/>
      </dsp:nvSpPr>
      <dsp:spPr>
        <a:xfrm>
          <a:off x="7436992" y="1407225"/>
          <a:ext cx="1248817" cy="12488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DCD2BF-B807-4E16-971D-2539AAEB219B}">
      <dsp:nvSpPr>
        <dsp:cNvPr id="0" name=""/>
        <dsp:cNvSpPr/>
      </dsp:nvSpPr>
      <dsp:spPr>
        <a:xfrm>
          <a:off x="6673826" y="3003574"/>
          <a:ext cx="27751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effectLst/>
              <a:latin typeface="Arial" pitchFamily="34" charset="0"/>
              <a:ea typeface="+mn-ea"/>
              <a:cs typeface="Arial" pitchFamily="34" charset="0"/>
            </a:rPr>
            <a:t>Grading systems </a:t>
          </a:r>
          <a:endParaRPr lang="en-IN" sz="2400" kern="1200">
            <a:latin typeface="Arial" pitchFamily="34" charset="0"/>
            <a:cs typeface="Arial" pitchFamily="34" charset="0"/>
          </a:endParaRPr>
        </a:p>
      </dsp:txBody>
      <dsp:txXfrm>
        <a:off x="6673826" y="3003574"/>
        <a:ext cx="2775150" cy="72000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0E40E4-C1AF-4CC1-B4C5-FDACB687FCBC}">
      <dsp:nvSpPr>
        <dsp:cNvPr id="0" name=""/>
        <dsp:cNvSpPr/>
      </dsp:nvSpPr>
      <dsp:spPr>
        <a:xfrm rot="5400000">
          <a:off x="4294581" y="168170"/>
          <a:ext cx="2579553" cy="2244211"/>
        </a:xfrm>
        <a:prstGeom prst="hexagon">
          <a:avLst>
            <a:gd name="adj" fmla="val 25000"/>
            <a:gd name="vf" fmla="val 11547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itchFamily="34" charset="0"/>
              <a:cs typeface="Arial" pitchFamily="34" charset="0"/>
            </a:rPr>
            <a:t>Data will also be deleted after students complete their graduation</a:t>
          </a:r>
          <a:endParaRPr lang="en-IN" sz="1800" kern="1200" dirty="0">
            <a:latin typeface="Arial" pitchFamily="34" charset="0"/>
            <a:cs typeface="Arial" pitchFamily="34" charset="0"/>
          </a:endParaRPr>
        </a:p>
      </dsp:txBody>
      <dsp:txXfrm rot="-5400000">
        <a:off x="4811975" y="402479"/>
        <a:ext cx="1544765" cy="1775593"/>
      </dsp:txXfrm>
    </dsp:sp>
    <dsp:sp modelId="{16F4E290-F822-426A-BD96-A7678507EC05}">
      <dsp:nvSpPr>
        <dsp:cNvPr id="0" name=""/>
        <dsp:cNvSpPr/>
      </dsp:nvSpPr>
      <dsp:spPr>
        <a:xfrm>
          <a:off x="6774564" y="516409"/>
          <a:ext cx="2878781" cy="1547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itchFamily="34" charset="0"/>
              <a:cs typeface="Arial" pitchFamily="34" charset="0"/>
            </a:rPr>
            <a:t>Legally</a:t>
          </a:r>
          <a:endParaRPr lang="en-IN" sz="1800" kern="1200" dirty="0">
            <a:latin typeface="Arial" pitchFamily="34" charset="0"/>
            <a:cs typeface="Arial" pitchFamily="34" charset="0"/>
          </a:endParaRPr>
        </a:p>
      </dsp:txBody>
      <dsp:txXfrm>
        <a:off x="6774564" y="516409"/>
        <a:ext cx="2878781" cy="1547731"/>
      </dsp:txXfrm>
    </dsp:sp>
    <dsp:sp modelId="{D2BA8AA4-CF8D-4028-A2DD-474AF175D413}">
      <dsp:nvSpPr>
        <dsp:cNvPr id="0" name=""/>
        <dsp:cNvSpPr/>
      </dsp:nvSpPr>
      <dsp:spPr>
        <a:xfrm rot="5400000">
          <a:off x="1870833" y="168170"/>
          <a:ext cx="2579553" cy="2244211"/>
        </a:xfrm>
        <a:prstGeom prst="hexagon">
          <a:avLst>
            <a:gd name="adj" fmla="val 25000"/>
            <a:gd name="vf" fmla="val 115470"/>
          </a:avLst>
        </a:prstGeom>
        <a:solidFill>
          <a:schemeClr val="accent4">
            <a:hueOff val="-892954"/>
            <a:satOff val="5380"/>
            <a:lumOff val="43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IN" sz="3600" kern="1200"/>
        </a:p>
      </dsp:txBody>
      <dsp:txXfrm rot="-5400000">
        <a:off x="2388227" y="402479"/>
        <a:ext cx="1544765" cy="1775593"/>
      </dsp:txXfrm>
    </dsp:sp>
    <dsp:sp modelId="{70E79E1C-F0AD-480B-92DF-73187F1369A4}">
      <dsp:nvSpPr>
        <dsp:cNvPr id="0" name=""/>
        <dsp:cNvSpPr/>
      </dsp:nvSpPr>
      <dsp:spPr>
        <a:xfrm rot="5400000">
          <a:off x="3078064" y="2357694"/>
          <a:ext cx="2579553" cy="2244211"/>
        </a:xfrm>
        <a:prstGeom prst="hexagon">
          <a:avLst>
            <a:gd name="adj" fmla="val 25000"/>
            <a:gd name="vf" fmla="val 115470"/>
          </a:avLst>
        </a:prstGeom>
        <a:solidFill>
          <a:schemeClr val="accent4">
            <a:hueOff val="-1785908"/>
            <a:satOff val="10760"/>
            <a:lumOff val="86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itchFamily="34" charset="0"/>
              <a:cs typeface="Arial" pitchFamily="34" charset="0"/>
            </a:rPr>
            <a:t>A rigid firewall must be maintained by the system</a:t>
          </a:r>
          <a:endParaRPr lang="en-IN" sz="1800" kern="1200" dirty="0">
            <a:latin typeface="Arial" pitchFamily="34" charset="0"/>
            <a:cs typeface="Arial" pitchFamily="34" charset="0"/>
          </a:endParaRPr>
        </a:p>
      </dsp:txBody>
      <dsp:txXfrm rot="-5400000">
        <a:off x="3595458" y="2592003"/>
        <a:ext cx="1544765" cy="1775593"/>
      </dsp:txXfrm>
    </dsp:sp>
    <dsp:sp modelId="{C05B09CD-297A-493B-A885-3E1BF62143A0}">
      <dsp:nvSpPr>
        <dsp:cNvPr id="0" name=""/>
        <dsp:cNvSpPr/>
      </dsp:nvSpPr>
      <dsp:spPr>
        <a:xfrm>
          <a:off x="366954" y="2705934"/>
          <a:ext cx="2785917" cy="1547731"/>
        </a:xfrm>
        <a:prstGeom prst="rect">
          <a:avLst/>
        </a:prstGeom>
        <a:noFill/>
        <a:ln>
          <a:noFill/>
        </a:ln>
        <a:effectLst/>
      </dsp:spPr>
      <dsp:style>
        <a:lnRef idx="0">
          <a:scrgbClr r="0" g="0" b="0"/>
        </a:lnRef>
        <a:fillRef idx="0">
          <a:scrgbClr r="0" g="0" b="0"/>
        </a:fillRef>
        <a:effectRef idx="0">
          <a:scrgbClr r="0" g="0" b="0"/>
        </a:effectRef>
        <a:fontRef idx="minor"/>
      </dsp:style>
    </dsp:sp>
    <dsp:sp modelId="{44458ED4-C81D-4DCA-A71E-04AA16D20F79}">
      <dsp:nvSpPr>
        <dsp:cNvPr id="0" name=""/>
        <dsp:cNvSpPr/>
      </dsp:nvSpPr>
      <dsp:spPr>
        <a:xfrm rot="5400000">
          <a:off x="5501812" y="2357694"/>
          <a:ext cx="2579553" cy="2244211"/>
        </a:xfrm>
        <a:prstGeom prst="hexagon">
          <a:avLst>
            <a:gd name="adj" fmla="val 25000"/>
            <a:gd name="vf" fmla="val 115470"/>
          </a:avLst>
        </a:prstGeom>
        <a:solidFill>
          <a:schemeClr val="accent4">
            <a:hueOff val="-2678862"/>
            <a:satOff val="16139"/>
            <a:lumOff val="129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IN" sz="3600" kern="1200"/>
        </a:p>
      </dsp:txBody>
      <dsp:txXfrm rot="-5400000">
        <a:off x="6019206" y="2592003"/>
        <a:ext cx="1544765" cy="1775593"/>
      </dsp:txXfrm>
    </dsp:sp>
    <dsp:sp modelId="{EA640E26-91F7-4A00-B7BA-380B8CA8EB4E}">
      <dsp:nvSpPr>
        <dsp:cNvPr id="0" name=""/>
        <dsp:cNvSpPr/>
      </dsp:nvSpPr>
      <dsp:spPr>
        <a:xfrm rot="5400000">
          <a:off x="4294581" y="4547219"/>
          <a:ext cx="2579553" cy="2244211"/>
        </a:xfrm>
        <a:prstGeom prst="hexagon">
          <a:avLst>
            <a:gd name="adj" fmla="val 25000"/>
            <a:gd name="vf" fmla="val 115470"/>
          </a:avLst>
        </a:prstGeom>
        <a:solidFill>
          <a:schemeClr val="accent4">
            <a:hueOff val="-3571816"/>
            <a:satOff val="21519"/>
            <a:lumOff val="172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itchFamily="34" charset="0"/>
              <a:cs typeface="Arial" pitchFamily="34" charset="0"/>
            </a:rPr>
            <a:t>Protect data from leaking against algorithmic paternalism</a:t>
          </a:r>
          <a:endParaRPr lang="en-IN" sz="1800" kern="1200" dirty="0">
            <a:latin typeface="Arial" pitchFamily="34" charset="0"/>
            <a:cs typeface="Arial" pitchFamily="34" charset="0"/>
          </a:endParaRPr>
        </a:p>
      </dsp:txBody>
      <dsp:txXfrm rot="-5400000">
        <a:off x="4811975" y="4781528"/>
        <a:ext cx="1544765" cy="1775593"/>
      </dsp:txXfrm>
    </dsp:sp>
    <dsp:sp modelId="{3A37F5C5-B12F-4D1F-BAF2-381061C0987B}">
      <dsp:nvSpPr>
        <dsp:cNvPr id="0" name=""/>
        <dsp:cNvSpPr/>
      </dsp:nvSpPr>
      <dsp:spPr>
        <a:xfrm>
          <a:off x="6774564" y="4895459"/>
          <a:ext cx="2878781" cy="1547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itchFamily="34" charset="0"/>
              <a:cs typeface="Arial" pitchFamily="34" charset="0"/>
            </a:rPr>
            <a:t>Ethically</a:t>
          </a:r>
          <a:endParaRPr lang="en-IN" sz="1800" kern="1200" dirty="0">
            <a:latin typeface="Arial" pitchFamily="34" charset="0"/>
            <a:cs typeface="Arial" pitchFamily="34" charset="0"/>
          </a:endParaRPr>
        </a:p>
      </dsp:txBody>
      <dsp:txXfrm>
        <a:off x="6774564" y="4895459"/>
        <a:ext cx="2878781" cy="1547731"/>
      </dsp:txXfrm>
    </dsp:sp>
    <dsp:sp modelId="{C2F63B09-F5C9-4037-9D33-C6E161EE88DA}">
      <dsp:nvSpPr>
        <dsp:cNvPr id="0" name=""/>
        <dsp:cNvSpPr/>
      </dsp:nvSpPr>
      <dsp:spPr>
        <a:xfrm rot="5400000">
          <a:off x="1870833" y="4547219"/>
          <a:ext cx="2579553" cy="2244211"/>
        </a:xfrm>
        <a:prstGeom prst="hexagon">
          <a:avLst>
            <a:gd name="adj" fmla="val 25000"/>
            <a:gd name="vf" fmla="val 115470"/>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IN" sz="3600" kern="1200"/>
        </a:p>
      </dsp:txBody>
      <dsp:txXfrm rot="-5400000">
        <a:off x="2388227" y="4781528"/>
        <a:ext cx="1544765" cy="1775593"/>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9C35BA-F4C6-4D8C-9C8D-AD46BEBD6CF3}">
      <dsp:nvSpPr>
        <dsp:cNvPr id="0" name=""/>
        <dsp:cNvSpPr/>
      </dsp:nvSpPr>
      <dsp:spPr>
        <a:xfrm>
          <a:off x="0" y="883"/>
          <a:ext cx="6172199" cy="2066762"/>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CF2E4D-74C6-4121-92C8-CB955A99E8C5}">
      <dsp:nvSpPr>
        <dsp:cNvPr id="0" name=""/>
        <dsp:cNvSpPr/>
      </dsp:nvSpPr>
      <dsp:spPr>
        <a:xfrm>
          <a:off x="625195" y="465904"/>
          <a:ext cx="1136719" cy="11367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93504E-D422-4214-860E-C794A1E970F6}">
      <dsp:nvSpPr>
        <dsp:cNvPr id="0" name=""/>
        <dsp:cNvSpPr/>
      </dsp:nvSpPr>
      <dsp:spPr>
        <a:xfrm>
          <a:off x="2387110" y="883"/>
          <a:ext cx="3785089" cy="20667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8732" tIns="218732" rIns="218732" bIns="218732" numCol="1" spcCol="1270" anchor="ctr" anchorCtr="0">
          <a:noAutofit/>
        </a:bodyPr>
        <a:lstStyle/>
        <a:p>
          <a:pPr marL="0" lvl="0" indent="0" algn="l" defTabSz="1066800">
            <a:lnSpc>
              <a:spcPct val="100000"/>
            </a:lnSpc>
            <a:spcBef>
              <a:spcPct val="0"/>
            </a:spcBef>
            <a:spcAft>
              <a:spcPct val="35000"/>
            </a:spcAft>
            <a:buNone/>
          </a:pPr>
          <a:r>
            <a:rPr lang="en-GB" sz="2400" kern="1200">
              <a:effectLst/>
              <a:latin typeface="Arial" pitchFamily="34" charset="0"/>
              <a:ea typeface="+mn-ea"/>
              <a:cs typeface="Arial" pitchFamily="34" charset="0"/>
            </a:rPr>
            <a:t>Ethical dilemmas might arise within the duty of care </a:t>
          </a:r>
          <a:endParaRPr lang="en-IN" sz="2400" kern="1200">
            <a:latin typeface="Arial" pitchFamily="34" charset="0"/>
            <a:cs typeface="Arial" pitchFamily="34" charset="0"/>
          </a:endParaRPr>
        </a:p>
      </dsp:txBody>
      <dsp:txXfrm>
        <a:off x="2387110" y="883"/>
        <a:ext cx="3785089" cy="2066762"/>
      </dsp:txXfrm>
    </dsp:sp>
    <dsp:sp modelId="{B9351ABF-4112-45E5-A7EB-C7BBB48978EC}">
      <dsp:nvSpPr>
        <dsp:cNvPr id="0" name=""/>
        <dsp:cNvSpPr/>
      </dsp:nvSpPr>
      <dsp:spPr>
        <a:xfrm>
          <a:off x="0" y="2584335"/>
          <a:ext cx="6172199" cy="2066762"/>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BB22EC-34FF-451C-8BA5-2F36B47E9345}">
      <dsp:nvSpPr>
        <dsp:cNvPr id="0" name=""/>
        <dsp:cNvSpPr/>
      </dsp:nvSpPr>
      <dsp:spPr>
        <a:xfrm>
          <a:off x="625195" y="3049357"/>
          <a:ext cx="1136719" cy="11367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9F66BF-2FAE-43B9-B42B-36DC344B25A8}">
      <dsp:nvSpPr>
        <dsp:cNvPr id="0" name=""/>
        <dsp:cNvSpPr/>
      </dsp:nvSpPr>
      <dsp:spPr>
        <a:xfrm>
          <a:off x="2387110" y="2584335"/>
          <a:ext cx="3785089" cy="20667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8732" tIns="218732" rIns="218732" bIns="218732" numCol="1" spcCol="1270" anchor="ctr" anchorCtr="0">
          <a:noAutofit/>
        </a:bodyPr>
        <a:lstStyle/>
        <a:p>
          <a:pPr marL="0" lvl="0" indent="0" algn="l" defTabSz="1066800">
            <a:lnSpc>
              <a:spcPct val="100000"/>
            </a:lnSpc>
            <a:spcBef>
              <a:spcPct val="0"/>
            </a:spcBef>
            <a:spcAft>
              <a:spcPct val="35000"/>
            </a:spcAft>
            <a:buNone/>
          </a:pPr>
          <a:r>
            <a:rPr lang="en-GB" sz="2400" kern="1200">
              <a:effectLst/>
              <a:latin typeface="Arial" pitchFamily="34" charset="0"/>
              <a:ea typeface="+mn-ea"/>
              <a:cs typeface="Arial" pitchFamily="34" charset="0"/>
            </a:rPr>
            <a:t>the digital screener detects a student at immediate risk of gambling </a:t>
          </a:r>
        </a:p>
      </dsp:txBody>
      <dsp:txXfrm>
        <a:off x="2387110" y="2584335"/>
        <a:ext cx="3785089" cy="2066762"/>
      </dsp:txXfrm>
    </dsp:sp>
    <dsp:sp modelId="{772E8FD8-F545-4B26-BDBF-0B90F29DC64A}">
      <dsp:nvSpPr>
        <dsp:cNvPr id="0" name=""/>
        <dsp:cNvSpPr/>
      </dsp:nvSpPr>
      <dsp:spPr>
        <a:xfrm>
          <a:off x="0" y="5167788"/>
          <a:ext cx="6172199" cy="2066762"/>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3B386D-44ED-4D1C-9723-D909F5E55C52}">
      <dsp:nvSpPr>
        <dsp:cNvPr id="0" name=""/>
        <dsp:cNvSpPr/>
      </dsp:nvSpPr>
      <dsp:spPr>
        <a:xfrm>
          <a:off x="625195" y="5632810"/>
          <a:ext cx="1136719" cy="11367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992F72-21B2-4F19-B430-ECC22294C170}">
      <dsp:nvSpPr>
        <dsp:cNvPr id="0" name=""/>
        <dsp:cNvSpPr/>
      </dsp:nvSpPr>
      <dsp:spPr>
        <a:xfrm>
          <a:off x="2387110" y="5167788"/>
          <a:ext cx="3785089" cy="20667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8732" tIns="218732" rIns="218732" bIns="218732" numCol="1" spcCol="1270" anchor="ctr" anchorCtr="0">
          <a:noAutofit/>
        </a:bodyPr>
        <a:lstStyle/>
        <a:p>
          <a:pPr marL="0" lvl="0" indent="0" algn="l" defTabSz="1066800">
            <a:lnSpc>
              <a:spcPct val="100000"/>
            </a:lnSpc>
            <a:spcBef>
              <a:spcPct val="0"/>
            </a:spcBef>
            <a:spcAft>
              <a:spcPct val="35000"/>
            </a:spcAft>
            <a:buNone/>
          </a:pPr>
          <a:r>
            <a:rPr lang="en-GB" sz="2400" kern="1200">
              <a:effectLst/>
              <a:latin typeface="Arial" pitchFamily="34" charset="0"/>
              <a:ea typeface="+mn-ea"/>
              <a:cs typeface="Arial" pitchFamily="34" charset="0"/>
            </a:rPr>
            <a:t>the program will immediately deliver a confidential crisis link </a:t>
          </a:r>
          <a:endParaRPr lang="en-IN" sz="2400" kern="1200">
            <a:latin typeface="Arial" pitchFamily="34" charset="0"/>
            <a:cs typeface="Arial" pitchFamily="34" charset="0"/>
          </a:endParaRPr>
        </a:p>
      </dsp:txBody>
      <dsp:txXfrm>
        <a:off x="2387110" y="5167788"/>
        <a:ext cx="3785089" cy="2066762"/>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46C676-2C3A-4123-BA71-16FA1F4CEAC1}">
      <dsp:nvSpPr>
        <dsp:cNvPr id="0" name=""/>
        <dsp:cNvSpPr/>
      </dsp:nvSpPr>
      <dsp:spPr>
        <a:xfrm>
          <a:off x="0" y="2708"/>
          <a:ext cx="15773400" cy="13729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21314B-060C-483E-B672-18B7F7D8ED51}">
      <dsp:nvSpPr>
        <dsp:cNvPr id="0" name=""/>
        <dsp:cNvSpPr/>
      </dsp:nvSpPr>
      <dsp:spPr>
        <a:xfrm>
          <a:off x="415322" y="311626"/>
          <a:ext cx="755131" cy="7551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3B57031-915F-4D94-8D16-3085A0D8A2F1}">
      <dsp:nvSpPr>
        <dsp:cNvPr id="0" name=""/>
        <dsp:cNvSpPr/>
      </dsp:nvSpPr>
      <dsp:spPr>
        <a:xfrm>
          <a:off x="1585775" y="2708"/>
          <a:ext cx="14187624" cy="1372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306" tIns="145306" rIns="145306" bIns="145306" numCol="1" spcCol="1270" anchor="ctr" anchorCtr="0">
          <a:noAutofit/>
        </a:bodyPr>
        <a:lstStyle/>
        <a:p>
          <a:pPr marL="0" lvl="0" indent="0" algn="l" defTabSz="1244600">
            <a:lnSpc>
              <a:spcPct val="90000"/>
            </a:lnSpc>
            <a:spcBef>
              <a:spcPct val="0"/>
            </a:spcBef>
            <a:spcAft>
              <a:spcPct val="35000"/>
            </a:spcAft>
            <a:buNone/>
          </a:pPr>
          <a:r>
            <a:rPr lang="en-GB" sz="2800" kern="1200"/>
            <a:t>The independent living of students and their finances will be protected through this intervention (Singh </a:t>
          </a:r>
          <a:r>
            <a:rPr lang="en-GB" sz="2800" i="1" kern="1200"/>
            <a:t>et al. </a:t>
          </a:r>
          <a:r>
            <a:rPr lang="en-GB" sz="2800" kern="1200"/>
            <a:t>2025). </a:t>
          </a:r>
          <a:endParaRPr lang="en-US" sz="2800" kern="1200"/>
        </a:p>
      </dsp:txBody>
      <dsp:txXfrm>
        <a:off x="1585775" y="2708"/>
        <a:ext cx="14187624" cy="1372966"/>
      </dsp:txXfrm>
    </dsp:sp>
    <dsp:sp modelId="{C60456A5-5035-444B-B4B6-DCCD7598CC86}">
      <dsp:nvSpPr>
        <dsp:cNvPr id="0" name=""/>
        <dsp:cNvSpPr/>
      </dsp:nvSpPr>
      <dsp:spPr>
        <a:xfrm>
          <a:off x="0" y="1718916"/>
          <a:ext cx="15773400" cy="13729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605AE7-263D-433D-97AE-F021A0D3CD7D}">
      <dsp:nvSpPr>
        <dsp:cNvPr id="0" name=""/>
        <dsp:cNvSpPr/>
      </dsp:nvSpPr>
      <dsp:spPr>
        <a:xfrm>
          <a:off x="415322" y="2027833"/>
          <a:ext cx="755131" cy="7551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4AFBD33-1340-4AEA-A906-2F2A441A3C6D}">
      <dsp:nvSpPr>
        <dsp:cNvPr id="0" name=""/>
        <dsp:cNvSpPr/>
      </dsp:nvSpPr>
      <dsp:spPr>
        <a:xfrm>
          <a:off x="1585775" y="1718916"/>
          <a:ext cx="14187624" cy="1372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306" tIns="145306" rIns="145306" bIns="145306" numCol="1" spcCol="1270" anchor="ctr" anchorCtr="0">
          <a:noAutofit/>
        </a:bodyPr>
        <a:lstStyle/>
        <a:p>
          <a:pPr marL="0" lvl="0" indent="0" algn="l" defTabSz="1244600">
            <a:lnSpc>
              <a:spcPct val="90000"/>
            </a:lnSpc>
            <a:spcBef>
              <a:spcPct val="0"/>
            </a:spcBef>
            <a:spcAft>
              <a:spcPct val="35000"/>
            </a:spcAft>
            <a:buNone/>
          </a:pPr>
          <a:r>
            <a:rPr lang="en-GB" sz="2800" kern="1200"/>
            <a:t>The program will serve as a programmatic cognitive restructuring </a:t>
          </a:r>
          <a:endParaRPr lang="en-US" sz="2800" kern="1200"/>
        </a:p>
      </dsp:txBody>
      <dsp:txXfrm>
        <a:off x="1585775" y="1718916"/>
        <a:ext cx="14187624" cy="1372966"/>
      </dsp:txXfrm>
    </dsp:sp>
    <dsp:sp modelId="{B8D97450-0A3B-4902-A344-9C4E2EDB4D35}">
      <dsp:nvSpPr>
        <dsp:cNvPr id="0" name=""/>
        <dsp:cNvSpPr/>
      </dsp:nvSpPr>
      <dsp:spPr>
        <a:xfrm>
          <a:off x="0" y="3435124"/>
          <a:ext cx="15773400" cy="13729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294D66-4B4B-4DE9-AD88-020AC0A4AF09}">
      <dsp:nvSpPr>
        <dsp:cNvPr id="0" name=""/>
        <dsp:cNvSpPr/>
      </dsp:nvSpPr>
      <dsp:spPr>
        <a:xfrm>
          <a:off x="415322" y="3744041"/>
          <a:ext cx="755131" cy="7551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5695B3-9195-4E18-BB8D-06285E7699F2}">
      <dsp:nvSpPr>
        <dsp:cNvPr id="0" name=""/>
        <dsp:cNvSpPr/>
      </dsp:nvSpPr>
      <dsp:spPr>
        <a:xfrm>
          <a:off x="1585775" y="3435124"/>
          <a:ext cx="14187624" cy="1372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306" tIns="145306" rIns="145306" bIns="145306" numCol="1" spcCol="1270" anchor="ctr" anchorCtr="0">
          <a:noAutofit/>
        </a:bodyPr>
        <a:lstStyle/>
        <a:p>
          <a:pPr marL="0" lvl="0" indent="0" algn="l" defTabSz="1244600">
            <a:lnSpc>
              <a:spcPct val="90000"/>
            </a:lnSpc>
            <a:spcBef>
              <a:spcPct val="0"/>
            </a:spcBef>
            <a:spcAft>
              <a:spcPct val="35000"/>
            </a:spcAft>
            <a:buNone/>
          </a:pPr>
          <a:r>
            <a:rPr lang="en-GB" sz="2800" kern="1200"/>
            <a:t>It will translate into such protection for students. </a:t>
          </a:r>
          <a:endParaRPr lang="en-US" sz="2800" kern="1200"/>
        </a:p>
      </dsp:txBody>
      <dsp:txXfrm>
        <a:off x="1585775" y="3435124"/>
        <a:ext cx="14187624" cy="1372966"/>
      </dsp:txXfrm>
    </dsp:sp>
    <dsp:sp modelId="{32DC74F5-9701-465C-A1BC-FD7F330B17FE}">
      <dsp:nvSpPr>
        <dsp:cNvPr id="0" name=""/>
        <dsp:cNvSpPr/>
      </dsp:nvSpPr>
      <dsp:spPr>
        <a:xfrm>
          <a:off x="0" y="5154040"/>
          <a:ext cx="15773400" cy="13729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69E20C-DA66-4018-90C0-D333C1562D04}">
      <dsp:nvSpPr>
        <dsp:cNvPr id="0" name=""/>
        <dsp:cNvSpPr/>
      </dsp:nvSpPr>
      <dsp:spPr>
        <a:xfrm>
          <a:off x="415322" y="5460249"/>
          <a:ext cx="755131" cy="7551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60EF45F-DB1E-4A47-A1AD-77B8456FC5CE}">
      <dsp:nvSpPr>
        <dsp:cNvPr id="0" name=""/>
        <dsp:cNvSpPr/>
      </dsp:nvSpPr>
      <dsp:spPr>
        <a:xfrm>
          <a:off x="1585775" y="5151331"/>
          <a:ext cx="14187624" cy="1372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306" tIns="145306" rIns="145306" bIns="145306" numCol="1" spcCol="1270" anchor="ctr" anchorCtr="0">
          <a:noAutofit/>
        </a:bodyPr>
        <a:lstStyle/>
        <a:p>
          <a:pPr marL="0" lvl="0" indent="0" algn="l" defTabSz="1244600">
            <a:lnSpc>
              <a:spcPct val="90000"/>
            </a:lnSpc>
            <a:spcBef>
              <a:spcPct val="0"/>
            </a:spcBef>
            <a:spcAft>
              <a:spcPct val="35000"/>
            </a:spcAft>
            <a:buNone/>
          </a:pPr>
          <a:r>
            <a:rPr lang="en-GB" sz="2800" kern="1200"/>
            <a:t>The micro-learning modules offered by the platform will expose the impossibility of engaging in volatile day-trading and commercial betting apps to make passive income. </a:t>
          </a:r>
          <a:endParaRPr lang="en-US" sz="2800" kern="1200"/>
        </a:p>
      </dsp:txBody>
      <dsp:txXfrm>
        <a:off x="1585775" y="5151331"/>
        <a:ext cx="14187624" cy="1372966"/>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3B3C8E-C2B6-4A93-ABAF-EA661066544B}">
      <dsp:nvSpPr>
        <dsp:cNvPr id="0" name=""/>
        <dsp:cNvSpPr/>
      </dsp:nvSpPr>
      <dsp:spPr>
        <a:xfrm rot="5400000">
          <a:off x="9452380" y="-3455494"/>
          <a:ext cx="2547062" cy="10094976"/>
        </a:xfrm>
        <a:prstGeom prst="round2SameRect">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0" tIns="95250" rIns="190500" bIns="95250" numCol="1" spcCol="1270" anchor="ctr" anchorCtr="0">
          <a:noAutofit/>
        </a:bodyPr>
        <a:lstStyle/>
        <a:p>
          <a:pPr marL="285750" lvl="1" indent="-285750" algn="l" defTabSz="2222500">
            <a:lnSpc>
              <a:spcPct val="90000"/>
            </a:lnSpc>
            <a:spcBef>
              <a:spcPct val="0"/>
            </a:spcBef>
            <a:spcAft>
              <a:spcPct val="15000"/>
            </a:spcAft>
            <a:buChar char="•"/>
          </a:pPr>
          <a:r>
            <a:rPr lang="en-GB" sz="5000" kern="1200">
              <a:latin typeface="Arial" pitchFamily="34" charset="0"/>
              <a:cs typeface="Arial" pitchFamily="34" charset="0"/>
            </a:rPr>
            <a:t>Random-chance mechanisms</a:t>
          </a:r>
          <a:endParaRPr lang="en-IN" sz="5000" kern="1200">
            <a:latin typeface="Arial" pitchFamily="34" charset="0"/>
            <a:cs typeface="Arial" pitchFamily="34" charset="0"/>
          </a:endParaRPr>
        </a:p>
        <a:p>
          <a:pPr marL="285750" lvl="1" indent="-285750" algn="l" defTabSz="2222500">
            <a:lnSpc>
              <a:spcPct val="90000"/>
            </a:lnSpc>
            <a:spcBef>
              <a:spcPct val="0"/>
            </a:spcBef>
            <a:spcAft>
              <a:spcPct val="15000"/>
            </a:spcAft>
            <a:buChar char="•"/>
          </a:pPr>
          <a:r>
            <a:rPr lang="en-GB" sz="5000" kern="1200">
              <a:latin typeface="Arial" pitchFamily="34" charset="0"/>
              <a:cs typeface="Arial" pitchFamily="34" charset="0"/>
            </a:rPr>
            <a:t>Intervention will help students to protect their disposable income</a:t>
          </a:r>
          <a:endParaRPr lang="en-IN" sz="5000" kern="1200">
            <a:latin typeface="Arial" pitchFamily="34" charset="0"/>
            <a:cs typeface="Arial" pitchFamily="34" charset="0"/>
          </a:endParaRPr>
        </a:p>
      </dsp:txBody>
      <dsp:txXfrm rot="-5400000">
        <a:off x="5678424" y="442799"/>
        <a:ext cx="9970639" cy="2298388"/>
      </dsp:txXfrm>
    </dsp:sp>
    <dsp:sp modelId="{568149BF-AFBB-4CA0-813A-649BD8F7856F}">
      <dsp:nvSpPr>
        <dsp:cNvPr id="0" name=""/>
        <dsp:cNvSpPr/>
      </dsp:nvSpPr>
      <dsp:spPr>
        <a:xfrm>
          <a:off x="0" y="79"/>
          <a:ext cx="5678424" cy="3183828"/>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r>
            <a:rPr lang="en-GB" sz="6500" kern="1200">
              <a:latin typeface="Arial" pitchFamily="34" charset="0"/>
              <a:cs typeface="Arial" pitchFamily="34" charset="0"/>
            </a:rPr>
            <a:t>Illusion of control </a:t>
          </a:r>
          <a:endParaRPr lang="en-IN" sz="6500" kern="1200">
            <a:latin typeface="Arial" pitchFamily="34" charset="0"/>
            <a:cs typeface="Arial" pitchFamily="34" charset="0"/>
          </a:endParaRPr>
        </a:p>
      </dsp:txBody>
      <dsp:txXfrm>
        <a:off x="155422" y="155501"/>
        <a:ext cx="5367580" cy="2872984"/>
      </dsp:txXfrm>
    </dsp:sp>
    <dsp:sp modelId="{FD8C76FB-DEE4-4539-B6B2-3BE2FCE3AD69}">
      <dsp:nvSpPr>
        <dsp:cNvPr id="0" name=""/>
        <dsp:cNvSpPr/>
      </dsp:nvSpPr>
      <dsp:spPr>
        <a:xfrm rot="5400000">
          <a:off x="9452380" y="-112474"/>
          <a:ext cx="2547062" cy="10094976"/>
        </a:xfrm>
        <a:prstGeom prst="round2SameRect">
          <a:avLst/>
        </a:prstGeom>
        <a:solidFill>
          <a:schemeClr val="accent4">
            <a:tint val="40000"/>
            <a:alpha val="90000"/>
            <a:hueOff val="-3945710"/>
            <a:satOff val="22157"/>
            <a:lumOff val="1408"/>
            <a:alphaOff val="0"/>
          </a:schemeClr>
        </a:solidFill>
        <a:ln w="25400" cap="flat" cmpd="sng" algn="ctr">
          <a:solidFill>
            <a:schemeClr val="accent4">
              <a:tint val="40000"/>
              <a:alpha val="90000"/>
              <a:hueOff val="-3945710"/>
              <a:satOff val="22157"/>
              <a:lumOff val="140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0" tIns="95250" rIns="190500" bIns="95250" numCol="1" spcCol="1270" anchor="ctr" anchorCtr="0">
          <a:noAutofit/>
        </a:bodyPr>
        <a:lstStyle/>
        <a:p>
          <a:pPr marL="285750" lvl="1" indent="-285750" algn="l" defTabSz="2222500">
            <a:lnSpc>
              <a:spcPct val="90000"/>
            </a:lnSpc>
            <a:spcBef>
              <a:spcPct val="0"/>
            </a:spcBef>
            <a:spcAft>
              <a:spcPct val="15000"/>
            </a:spcAft>
            <a:buChar char="•"/>
          </a:pPr>
          <a:r>
            <a:rPr lang="en-GB" sz="5000" kern="1200">
              <a:latin typeface="Arial" pitchFamily="34" charset="0"/>
              <a:cs typeface="Arial" pitchFamily="34" charset="0"/>
            </a:rPr>
            <a:t>Food security </a:t>
          </a:r>
          <a:endParaRPr lang="en-IN" sz="5000" kern="1200">
            <a:latin typeface="Arial" pitchFamily="34" charset="0"/>
            <a:cs typeface="Arial" pitchFamily="34" charset="0"/>
          </a:endParaRPr>
        </a:p>
        <a:p>
          <a:pPr marL="285750" lvl="1" indent="-285750" algn="l" defTabSz="2222500">
            <a:lnSpc>
              <a:spcPct val="90000"/>
            </a:lnSpc>
            <a:spcBef>
              <a:spcPct val="0"/>
            </a:spcBef>
            <a:spcAft>
              <a:spcPct val="15000"/>
            </a:spcAft>
            <a:buChar char="•"/>
          </a:pPr>
          <a:r>
            <a:rPr lang="en-GB" sz="5000" kern="1200">
              <a:latin typeface="Arial" pitchFamily="34" charset="0"/>
              <a:cs typeface="Arial" pitchFamily="34" charset="0"/>
            </a:rPr>
            <a:t>Reduce personal debt</a:t>
          </a:r>
          <a:endParaRPr lang="en-IN" sz="5000" kern="1200">
            <a:latin typeface="Arial" pitchFamily="34" charset="0"/>
            <a:cs typeface="Arial" pitchFamily="34" charset="0"/>
          </a:endParaRPr>
        </a:p>
      </dsp:txBody>
      <dsp:txXfrm rot="-5400000">
        <a:off x="5678424" y="3785819"/>
        <a:ext cx="9970639" cy="2298388"/>
      </dsp:txXfrm>
    </dsp:sp>
    <dsp:sp modelId="{35B2AF40-A332-4B85-9A9D-4A8E5D7D2F1F}">
      <dsp:nvSpPr>
        <dsp:cNvPr id="0" name=""/>
        <dsp:cNvSpPr/>
      </dsp:nvSpPr>
      <dsp:spPr>
        <a:xfrm>
          <a:off x="0" y="3343099"/>
          <a:ext cx="5678424" cy="3183828"/>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r>
            <a:rPr lang="en-GB" sz="6500" kern="1200">
              <a:latin typeface="Arial" pitchFamily="34" charset="0"/>
              <a:cs typeface="Arial" pitchFamily="34" charset="0"/>
            </a:rPr>
            <a:t>Structural prevention method </a:t>
          </a:r>
          <a:endParaRPr lang="en-IN" sz="6500" kern="1200">
            <a:latin typeface="Arial" pitchFamily="34" charset="0"/>
            <a:cs typeface="Arial" pitchFamily="34" charset="0"/>
          </a:endParaRPr>
        </a:p>
      </dsp:txBody>
      <dsp:txXfrm>
        <a:off x="155422" y="3498521"/>
        <a:ext cx="5367580" cy="2872984"/>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078B4F-7ADA-486F-8F4B-51DB157D6840}">
      <dsp:nvSpPr>
        <dsp:cNvPr id="0" name=""/>
        <dsp:cNvSpPr/>
      </dsp:nvSpPr>
      <dsp:spPr>
        <a:xfrm>
          <a:off x="202517" y="790534"/>
          <a:ext cx="2032766" cy="203276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B6EF8D-61F6-4A8F-B4B7-10588B9DCCFB}">
      <dsp:nvSpPr>
        <dsp:cNvPr id="0" name=""/>
        <dsp:cNvSpPr/>
      </dsp:nvSpPr>
      <dsp:spPr>
        <a:xfrm>
          <a:off x="629398" y="1217415"/>
          <a:ext cx="1179004" cy="11790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B61B1C-CA14-43E1-81A7-98209E78EF20}">
      <dsp:nvSpPr>
        <dsp:cNvPr id="0" name=""/>
        <dsp:cNvSpPr/>
      </dsp:nvSpPr>
      <dsp:spPr>
        <a:xfrm>
          <a:off x="2670877" y="790534"/>
          <a:ext cx="4791521" cy="2032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Psychologically, the digital-first and confidential design of the program will remove the stigma </a:t>
          </a:r>
          <a:endParaRPr lang="en-US" sz="2400" kern="1200"/>
        </a:p>
      </dsp:txBody>
      <dsp:txXfrm>
        <a:off x="2670877" y="790534"/>
        <a:ext cx="4791521" cy="2032766"/>
      </dsp:txXfrm>
    </dsp:sp>
    <dsp:sp modelId="{F4060633-23DD-49D7-A62B-0A6ACA95E130}">
      <dsp:nvSpPr>
        <dsp:cNvPr id="0" name=""/>
        <dsp:cNvSpPr/>
      </dsp:nvSpPr>
      <dsp:spPr>
        <a:xfrm>
          <a:off x="8297285" y="790534"/>
          <a:ext cx="2032766" cy="203276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2BC8F4-B332-498F-8F84-FE5D03956371}">
      <dsp:nvSpPr>
        <dsp:cNvPr id="0" name=""/>
        <dsp:cNvSpPr/>
      </dsp:nvSpPr>
      <dsp:spPr>
        <a:xfrm>
          <a:off x="8724166" y="1217415"/>
          <a:ext cx="1179004" cy="11790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5934DA-6ABB-48A9-9ECB-45E75224DF7D}">
      <dsp:nvSpPr>
        <dsp:cNvPr id="0" name=""/>
        <dsp:cNvSpPr/>
      </dsp:nvSpPr>
      <dsp:spPr>
        <a:xfrm>
          <a:off x="10765644" y="790534"/>
          <a:ext cx="4791521" cy="2032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dirty="0"/>
            <a:t>The program will offer a friction-free screening tool</a:t>
          </a:r>
          <a:endParaRPr lang="en-US" sz="2400" kern="1200" dirty="0"/>
        </a:p>
      </dsp:txBody>
      <dsp:txXfrm>
        <a:off x="10765644" y="790534"/>
        <a:ext cx="4791521" cy="2032766"/>
      </dsp:txXfrm>
    </dsp:sp>
    <dsp:sp modelId="{B2EB477B-A186-4B6D-A4C9-64C01E6D4A72}">
      <dsp:nvSpPr>
        <dsp:cNvPr id="0" name=""/>
        <dsp:cNvSpPr/>
      </dsp:nvSpPr>
      <dsp:spPr>
        <a:xfrm>
          <a:off x="202517" y="3979834"/>
          <a:ext cx="2032766" cy="203276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52EDAD-DEFF-4063-8347-778608E7B9E8}">
      <dsp:nvSpPr>
        <dsp:cNvPr id="0" name=""/>
        <dsp:cNvSpPr/>
      </dsp:nvSpPr>
      <dsp:spPr>
        <a:xfrm>
          <a:off x="629398" y="4406715"/>
          <a:ext cx="1179004" cy="11790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2E8CDB-FE11-4185-99DD-9A2BFDCCB309}">
      <dsp:nvSpPr>
        <dsp:cNvPr id="0" name=""/>
        <dsp:cNvSpPr/>
      </dsp:nvSpPr>
      <dsp:spPr>
        <a:xfrm>
          <a:off x="2670877" y="3979834"/>
          <a:ext cx="4791521" cy="2032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It anonymously empowers students for self-reflection, long before preserving their academic and mental well-being (Van Tonder et al. 2022)</a:t>
          </a:r>
          <a:endParaRPr lang="en-US" sz="2400" kern="1200"/>
        </a:p>
      </dsp:txBody>
      <dsp:txXfrm>
        <a:off x="2670877" y="3979834"/>
        <a:ext cx="4791521" cy="2032766"/>
      </dsp:txXfrm>
    </dsp:sp>
    <dsp:sp modelId="{93466D1C-9080-4F77-9D41-747982457209}">
      <dsp:nvSpPr>
        <dsp:cNvPr id="0" name=""/>
        <dsp:cNvSpPr/>
      </dsp:nvSpPr>
      <dsp:spPr>
        <a:xfrm>
          <a:off x="8297285" y="3979834"/>
          <a:ext cx="2032766" cy="203276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72A286-9559-4419-84D1-670B0222121C}">
      <dsp:nvSpPr>
        <dsp:cNvPr id="0" name=""/>
        <dsp:cNvSpPr/>
      </dsp:nvSpPr>
      <dsp:spPr>
        <a:xfrm>
          <a:off x="8724166" y="4406715"/>
          <a:ext cx="1179004" cy="11790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75D1B31-29C3-4A43-9C7E-59EDA1662DDE}">
      <dsp:nvSpPr>
        <dsp:cNvPr id="0" name=""/>
        <dsp:cNvSpPr/>
      </dsp:nvSpPr>
      <dsp:spPr>
        <a:xfrm>
          <a:off x="10765644" y="3979834"/>
          <a:ext cx="4791521" cy="2032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The intervention will build vital institutional capacity</a:t>
          </a:r>
          <a:endParaRPr lang="en-US" sz="2400" kern="1200"/>
        </a:p>
      </dsp:txBody>
      <dsp:txXfrm>
        <a:off x="10765644" y="3979834"/>
        <a:ext cx="4791521" cy="2032766"/>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AFCFB9-A113-4CFF-ADE7-BE8BC33EFA09}">
      <dsp:nvSpPr>
        <dsp:cNvPr id="0" name=""/>
        <dsp:cNvSpPr/>
      </dsp:nvSpPr>
      <dsp:spPr>
        <a:xfrm>
          <a:off x="163" y="1276226"/>
          <a:ext cx="7168687" cy="5181599"/>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US" sz="5400" kern="1200" dirty="0">
              <a:latin typeface="Arial" pitchFamily="34" charset="0"/>
              <a:cs typeface="Arial" pitchFamily="34" charset="0"/>
            </a:rPr>
            <a:t>Research</a:t>
          </a:r>
          <a:endParaRPr lang="en-IN" sz="5400" kern="1200" dirty="0">
            <a:latin typeface="Arial" pitchFamily="34" charset="0"/>
            <a:cs typeface="Arial" pitchFamily="34" charset="0"/>
          </a:endParaRPr>
        </a:p>
      </dsp:txBody>
      <dsp:txXfrm>
        <a:off x="163" y="1276226"/>
        <a:ext cx="7168687" cy="1554480"/>
      </dsp:txXfrm>
    </dsp:sp>
    <dsp:sp modelId="{21195E3B-13EC-4761-A74B-4413B57D5514}">
      <dsp:nvSpPr>
        <dsp:cNvPr id="0" name=""/>
        <dsp:cNvSpPr/>
      </dsp:nvSpPr>
      <dsp:spPr>
        <a:xfrm>
          <a:off x="717032" y="2914278"/>
          <a:ext cx="5734949" cy="1562347"/>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itchFamily="34" charset="0"/>
              <a:cs typeface="Arial" pitchFamily="34" charset="0"/>
            </a:rPr>
            <a:t>Researchers will obtain empirical and real-time insights and anonymous data from the apps about digital gambling habits among the target population (</a:t>
          </a:r>
          <a:r>
            <a:rPr lang="en-IN" sz="2000" kern="1200" dirty="0" err="1">
              <a:latin typeface="Arial" pitchFamily="34" charset="0"/>
              <a:cs typeface="Arial" pitchFamily="34" charset="0"/>
            </a:rPr>
            <a:t>Pharate</a:t>
          </a:r>
          <a:r>
            <a:rPr lang="en-IN" sz="2000" kern="1200" dirty="0">
              <a:latin typeface="Arial" pitchFamily="34" charset="0"/>
              <a:cs typeface="Arial" pitchFamily="34" charset="0"/>
            </a:rPr>
            <a:t> </a:t>
          </a:r>
          <a:r>
            <a:rPr lang="en-IN" sz="2000" i="1" kern="1200" dirty="0">
              <a:latin typeface="Arial" pitchFamily="34" charset="0"/>
              <a:cs typeface="Arial" pitchFamily="34" charset="0"/>
            </a:rPr>
            <a:t>et al. </a:t>
          </a:r>
          <a:r>
            <a:rPr lang="en-IN" sz="2000" i="0" kern="1200" dirty="0">
              <a:latin typeface="Arial" pitchFamily="34" charset="0"/>
              <a:cs typeface="Arial" pitchFamily="34" charset="0"/>
            </a:rPr>
            <a:t>2025</a:t>
          </a:r>
          <a:r>
            <a:rPr lang="en-GB" sz="2000" kern="1200" dirty="0">
              <a:latin typeface="Arial" pitchFamily="34" charset="0"/>
              <a:cs typeface="Arial" pitchFamily="34" charset="0"/>
            </a:rPr>
            <a:t>).</a:t>
          </a:r>
          <a:endParaRPr lang="en-IN" sz="2000" kern="1200" dirty="0">
            <a:latin typeface="Arial" pitchFamily="34" charset="0"/>
            <a:cs typeface="Arial" pitchFamily="34" charset="0"/>
          </a:endParaRPr>
        </a:p>
      </dsp:txBody>
      <dsp:txXfrm>
        <a:off x="762792" y="2960038"/>
        <a:ext cx="5643429" cy="1470827"/>
      </dsp:txXfrm>
    </dsp:sp>
    <dsp:sp modelId="{1574D4DB-A27C-4378-80BE-6C380541A862}">
      <dsp:nvSpPr>
        <dsp:cNvPr id="0" name=""/>
        <dsp:cNvSpPr/>
      </dsp:nvSpPr>
      <dsp:spPr>
        <a:xfrm>
          <a:off x="717032" y="5289426"/>
          <a:ext cx="5734949" cy="1562347"/>
        </a:xfrm>
        <a:prstGeom prst="roundRect">
          <a:avLst>
            <a:gd name="adj" fmla="val 10000"/>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itchFamily="34" charset="0"/>
              <a:cs typeface="Arial" pitchFamily="34" charset="0"/>
            </a:rPr>
            <a:t>This will address a critical gap in concurrent public health literature related to online behavioural addiction.</a:t>
          </a:r>
          <a:endParaRPr lang="en-IN" sz="2000" kern="1200" dirty="0">
            <a:latin typeface="Arial" pitchFamily="34" charset="0"/>
            <a:cs typeface="Arial" pitchFamily="34" charset="0"/>
          </a:endParaRPr>
        </a:p>
      </dsp:txBody>
      <dsp:txXfrm>
        <a:off x="762792" y="5335186"/>
        <a:ext cx="5643429" cy="1470827"/>
      </dsp:txXfrm>
    </dsp:sp>
    <dsp:sp modelId="{F68D0C8A-AC73-411D-B76D-1EA3983E9A00}">
      <dsp:nvSpPr>
        <dsp:cNvPr id="0" name=""/>
        <dsp:cNvSpPr/>
      </dsp:nvSpPr>
      <dsp:spPr>
        <a:xfrm>
          <a:off x="7690149" y="1276226"/>
          <a:ext cx="7168687" cy="5181599"/>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US" sz="5400" kern="1200" dirty="0">
              <a:latin typeface="Arial" pitchFamily="34" charset="0"/>
              <a:cs typeface="Arial" pitchFamily="34" charset="0"/>
            </a:rPr>
            <a:t>Education</a:t>
          </a:r>
          <a:endParaRPr lang="en-IN" sz="5400" kern="1200" dirty="0">
            <a:latin typeface="Arial" pitchFamily="34" charset="0"/>
            <a:cs typeface="Arial" pitchFamily="34" charset="0"/>
          </a:endParaRPr>
        </a:p>
      </dsp:txBody>
      <dsp:txXfrm>
        <a:off x="7690149" y="1276226"/>
        <a:ext cx="7168687" cy="1554480"/>
      </dsp:txXfrm>
    </dsp:sp>
    <dsp:sp modelId="{3B5964A2-F387-41B7-80E6-70DD667A8E52}">
      <dsp:nvSpPr>
        <dsp:cNvPr id="0" name=""/>
        <dsp:cNvSpPr/>
      </dsp:nvSpPr>
      <dsp:spPr>
        <a:xfrm>
          <a:off x="8407017" y="2914278"/>
          <a:ext cx="5734949" cy="1562347"/>
        </a:xfrm>
        <a:prstGeom prst="roundRect">
          <a:avLst>
            <a:gd name="adj" fmla="val 10000"/>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itchFamily="34" charset="0"/>
              <a:cs typeface="Arial" pitchFamily="34" charset="0"/>
            </a:rPr>
            <a:t>Media and statistical literacy will be embedded directly into the infrastructure for student-facing aspects.</a:t>
          </a:r>
          <a:endParaRPr lang="en-IN" sz="2000" kern="1200" dirty="0">
            <a:latin typeface="Arial" pitchFamily="34" charset="0"/>
            <a:cs typeface="Arial" pitchFamily="34" charset="0"/>
          </a:endParaRPr>
        </a:p>
      </dsp:txBody>
      <dsp:txXfrm>
        <a:off x="8452777" y="2960038"/>
        <a:ext cx="5643429" cy="1470827"/>
      </dsp:txXfrm>
    </dsp:sp>
    <dsp:sp modelId="{04193DED-C384-4D31-8BF7-379755D35924}">
      <dsp:nvSpPr>
        <dsp:cNvPr id="0" name=""/>
        <dsp:cNvSpPr/>
      </dsp:nvSpPr>
      <dsp:spPr>
        <a:xfrm>
          <a:off x="8407017" y="5289426"/>
          <a:ext cx="5734949" cy="1562347"/>
        </a:xfrm>
        <a:prstGeom prst="roundRect">
          <a:avLst>
            <a:gd name="adj" fmla="val 10000"/>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itchFamily="34" charset="0"/>
              <a:cs typeface="Arial" pitchFamily="34" charset="0"/>
            </a:rPr>
            <a:t>The program will help in reshaping campus health education, which can assist in normalising digital-first harm prevention methods for future professionals.</a:t>
          </a:r>
          <a:endParaRPr lang="en-IN" sz="2000" kern="1200" dirty="0">
            <a:latin typeface="Arial" pitchFamily="34" charset="0"/>
            <a:cs typeface="Arial" pitchFamily="34" charset="0"/>
          </a:endParaRPr>
        </a:p>
      </dsp:txBody>
      <dsp:txXfrm>
        <a:off x="8452777" y="5335186"/>
        <a:ext cx="5643429" cy="1470827"/>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7.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AF7B4C0-DE79-49A3-B407-DB9EB1277941}" type="datetimeFigureOut">
              <a:rPr lang="en-IN" smtClean="0"/>
              <a:t>12-07-2026</a:t>
            </a:fld>
            <a:endParaRPr lang="en-IN"/>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381E42D-95DF-45ED-8646-15244AB600BB}" type="slidenum">
              <a:rPr lang="en-IN" smtClean="0"/>
              <a:t>‹#›</a:t>
            </a:fld>
            <a:endParaRPr lang="en-IN"/>
          </a:p>
        </p:txBody>
      </p:sp>
    </p:spTree>
    <p:extLst>
      <p:ext uri="{BB962C8B-B14F-4D97-AF65-F5344CB8AC3E}">
        <p14:creationId xmlns:p14="http://schemas.microsoft.com/office/powerpoint/2010/main" val="40889807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381E42D-95DF-45ED-8646-15244AB600BB}" type="slidenum">
              <a:rPr lang="en-IN" smtClean="0"/>
              <a:t>3</a:t>
            </a:fld>
            <a:endParaRPr lang="en-IN"/>
          </a:p>
        </p:txBody>
      </p:sp>
    </p:spTree>
    <p:extLst>
      <p:ext uri="{BB962C8B-B14F-4D97-AF65-F5344CB8AC3E}">
        <p14:creationId xmlns:p14="http://schemas.microsoft.com/office/powerpoint/2010/main" val="19976299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58750" indent="0">
              <a:buNone/>
            </a:pPr>
            <a:r>
              <a:rPr lang="en-GB" sz="1200" b="1" i="0" u="none" strike="noStrike" cap="none" dirty="0">
                <a:solidFill>
                  <a:srgbClr val="000000"/>
                </a:solidFill>
                <a:effectLst/>
                <a:latin typeface="Arial"/>
                <a:ea typeface="Arial"/>
                <a:cs typeface="Arial"/>
                <a:sym typeface="Arial"/>
              </a:rPr>
              <a:t>Justification for choosing the target group and setting </a:t>
            </a:r>
            <a:endParaRPr lang="en-IN" sz="1200" dirty="0">
              <a:effectLst/>
              <a:latin typeface="Arial"/>
              <a:ea typeface="Arial"/>
            </a:endParaRPr>
          </a:p>
          <a:p>
            <a:r>
              <a:rPr lang="en-GB" sz="1200" b="0" i="0" u="none" strike="noStrike" cap="none" dirty="0">
                <a:solidFill>
                  <a:srgbClr val="000000"/>
                </a:solidFill>
                <a:effectLst/>
                <a:latin typeface="Arial"/>
                <a:ea typeface="Arial"/>
                <a:cs typeface="Arial"/>
                <a:sym typeface="Arial"/>
              </a:rPr>
              <a:t>The NICE guidelines and the UK National Strategy for Reducing Gambling Harms have prioritised targeted prevention for vulnerable populations. University students aged 18-24 years in the UK present a critical public health concern. 80% of the students have become involved in gambling, along with 16% of them being at risk or having problems with gambling. The problem has been compounded by digital accessibility and the cost-of-living crisis. It turns students to online betting and generates a passive income. A failure to intervene in this problem can result in severe consequences. It can drive deep economic challenges, academic disruptions, long-term behavioural addictions, and severe anxiety among students later in their adulthood. </a:t>
            </a:r>
            <a:endParaRPr lang="en-IN" sz="1200" dirty="0">
              <a:effectLst/>
              <a:latin typeface="Arial"/>
              <a:ea typeface="Arial"/>
            </a:endParaRPr>
          </a:p>
          <a:p>
            <a:endParaRPr lang="en-IN" dirty="0"/>
          </a:p>
          <a:p>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6</a:t>
            </a:fld>
            <a:endParaRPr lang="en-IN"/>
          </a:p>
        </p:txBody>
      </p:sp>
    </p:spTree>
    <p:extLst>
      <p:ext uri="{BB962C8B-B14F-4D97-AF65-F5344CB8AC3E}">
        <p14:creationId xmlns:p14="http://schemas.microsoft.com/office/powerpoint/2010/main" val="36501339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financial toll of this crisis has increased in recent times as weekly losses among student gamblers have almost doubled. It has almost become £50.33 from the past year, along with a fifth spending significantly more. The gambling habit has turned into a matter of concern for students as many of them are affording from their savings and maintenance loans. This is creating an intense financial exposure for the students, which is consequently creating an adverse environmental impact. University students have been reported to experience intense pressure, as 15% are struggling to purchase food, and 10% have observed a degraded academic outcome. Gambling stress is also causing 6% university students to drop out. Peer group normalisation and social media marketing can be held responsible for this problem escalating.</a:t>
            </a:r>
            <a:endParaRPr lang="en-IN" dirty="0"/>
          </a:p>
          <a:p>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7</a:t>
            </a:fld>
            <a:endParaRPr lang="en-IN"/>
          </a:p>
        </p:txBody>
      </p:sp>
    </p:spTree>
    <p:extLst>
      <p:ext uri="{BB962C8B-B14F-4D97-AF65-F5344CB8AC3E}">
        <p14:creationId xmlns:p14="http://schemas.microsoft.com/office/powerpoint/2010/main" val="2457389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cap="none" dirty="0">
                <a:solidFill>
                  <a:srgbClr val="000000"/>
                </a:solidFill>
                <a:effectLst/>
                <a:latin typeface="Arial"/>
                <a:ea typeface="Arial"/>
                <a:cs typeface="Arial"/>
                <a:sym typeface="Arial"/>
              </a:rPr>
              <a:t>Economically, not addressing gambling problems among students can spiral into housing insecurity and student debt. It might also force them to drop out of their academic career. From a health perspective, the gambling problem is directly related to clinical depression, substance abuse, or suicidal ideation. However, the university support services in the UK are alarmingly under-equipped to manage such a crucial problem. Early warning signs are missed due to insufficient specialised campus infrastructure. It often leaves students isolated, and ignoring such digital epidemic shifts can create a multi-generational public health crisis. Hence, it locks students into long-term and chronic social and healthcare costs for the UK and the NHS economy. </a:t>
            </a:r>
            <a:endParaRPr lang="en-IN" sz="1200" dirty="0">
              <a:effectLst/>
              <a:latin typeface="Arial"/>
              <a:ea typeface="Arial"/>
            </a:endParaRPr>
          </a:p>
          <a:p>
            <a:endParaRPr lang="en-IN" dirty="0"/>
          </a:p>
          <a:p>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8</a:t>
            </a:fld>
            <a:endParaRPr lang="en-IN"/>
          </a:p>
        </p:txBody>
      </p:sp>
    </p:spTree>
    <p:extLst>
      <p:ext uri="{BB962C8B-B14F-4D97-AF65-F5344CB8AC3E}">
        <p14:creationId xmlns:p14="http://schemas.microsoft.com/office/powerpoint/2010/main" val="42616221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cap="none" dirty="0">
                <a:solidFill>
                  <a:srgbClr val="000000"/>
                </a:solidFill>
                <a:effectLst/>
                <a:latin typeface="Arial"/>
                <a:ea typeface="Arial"/>
                <a:cs typeface="Arial"/>
                <a:sym typeface="Arial"/>
              </a:rPr>
              <a:t>The chosen intervention for this problem is </a:t>
            </a:r>
            <a:r>
              <a:rPr lang="en-US" sz="1200" b="0" i="1" u="none" strike="noStrike" cap="none" dirty="0">
                <a:solidFill>
                  <a:srgbClr val="000000"/>
                </a:solidFill>
                <a:effectLst/>
                <a:latin typeface="Arial"/>
                <a:ea typeface="Arial"/>
                <a:cs typeface="Arial"/>
                <a:sym typeface="Arial"/>
              </a:rPr>
              <a:t>Think Before You Bet</a:t>
            </a:r>
            <a:r>
              <a:rPr lang="en-US" sz="1200" b="0" i="0" u="none" strike="noStrike" cap="none" dirty="0">
                <a:solidFill>
                  <a:srgbClr val="000000"/>
                </a:solidFill>
                <a:effectLst/>
                <a:latin typeface="Arial"/>
                <a:ea typeface="Arial"/>
                <a:cs typeface="Arial"/>
                <a:sym typeface="Arial"/>
              </a:rPr>
              <a:t>, which is a targeted digital program to prevent harm. This program is particularly designed for the higher education environment of the UK. The program is delivered through student union apps and university portals. The program combines the psychology of betting with real-time self-assessment tools with modules for bite-sized mobile micro-learning on statistical literacy. The program works anonymously, which is intentionally chosen to reflect the exact environment that causes gambling harm. </a:t>
            </a:r>
            <a:endParaRPr lang="en-US" dirty="0"/>
          </a:p>
        </p:txBody>
      </p:sp>
      <p:sp>
        <p:nvSpPr>
          <p:cNvPr id="4" name="Slide Number Placeholder 3"/>
          <p:cNvSpPr>
            <a:spLocks noGrp="1"/>
          </p:cNvSpPr>
          <p:nvPr>
            <p:ph type="sldNum" sz="quarter" idx="10"/>
          </p:nvPr>
        </p:nvSpPr>
        <p:spPr/>
        <p:txBody>
          <a:bodyPr/>
          <a:lstStyle/>
          <a:p>
            <a:fld id="{F381E42D-95DF-45ED-8646-15244AB600BB}" type="slidenum">
              <a:rPr lang="en-IN" smtClean="0"/>
              <a:t>9</a:t>
            </a:fld>
            <a:endParaRPr lang="en-IN"/>
          </a:p>
        </p:txBody>
      </p:sp>
    </p:spTree>
    <p:extLst>
      <p:ext uri="{BB962C8B-B14F-4D97-AF65-F5344CB8AC3E}">
        <p14:creationId xmlns:p14="http://schemas.microsoft.com/office/powerpoint/2010/main" val="7667332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program will explicitly address the issue of gamification and economic risks by administering an interactive stimulator. Common betting interface mechanisms will be mimicked by using this platform. The features of this program will allow students to experience a realistic loss in a risk-free environment. It can help in exposing how modern algorithms can affect a compulsive chasing behaviour. Moreover, the Annual Student Gambling Survey has revealed that approximately half of the students involved in gambling bet to make money. A volatile cryptocurrency trading habit is also seen among such students, which involves more financial stress. Thus, </a:t>
            </a:r>
            <a:r>
              <a:rPr lang="en-GB" sz="1200" i="1" kern="1200" dirty="0">
                <a:solidFill>
                  <a:schemeClr val="tx1"/>
                </a:solidFill>
                <a:effectLst/>
                <a:latin typeface="+mn-lt"/>
                <a:ea typeface="+mn-ea"/>
                <a:cs typeface="+mn-cs"/>
              </a:rPr>
              <a:t>Think Before You Bet </a:t>
            </a:r>
            <a:r>
              <a:rPr lang="en-GB" sz="1200" kern="1200" dirty="0">
                <a:solidFill>
                  <a:schemeClr val="tx1"/>
                </a:solidFill>
                <a:effectLst/>
                <a:latin typeface="+mn-lt"/>
                <a:ea typeface="+mn-ea"/>
                <a:cs typeface="+mn-cs"/>
              </a:rPr>
              <a:t>will try to bridge the gap between the modern digital economy and traditional betting education. The program will feature up-to-date and dedicated modules to debunk the myth of crypto day-trading as a passive income.</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10</a:t>
            </a:fld>
            <a:endParaRPr lang="en-IN"/>
          </a:p>
        </p:txBody>
      </p:sp>
    </p:spTree>
    <p:extLst>
      <p:ext uri="{BB962C8B-B14F-4D97-AF65-F5344CB8AC3E}">
        <p14:creationId xmlns:p14="http://schemas.microsoft.com/office/powerpoint/2010/main" val="22322189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target population is 18-24-year-old students who are undergoing a massive life transition. They are characterised by intense peer pressure and sudden financial independence with high academic stress. Traditional and face-to-face health campaigns on university campuses often face low student engagement due to social stigma. However, this digital-first intervention lowers entry barriers by offering a non-judgmental and confidential space. Thus, the chosen intervention is highly effective in terms of evaluating students’ behaviour by integrating an early-intervention screener. This intervention is more appropriate as it bridges the gap between a specialist public health resource and campus life to navigate the risks of digital gambling.</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11</a:t>
            </a:fld>
            <a:endParaRPr lang="en-IN"/>
          </a:p>
        </p:txBody>
      </p:sp>
    </p:spTree>
    <p:extLst>
      <p:ext uri="{BB962C8B-B14F-4D97-AF65-F5344CB8AC3E}">
        <p14:creationId xmlns:p14="http://schemas.microsoft.com/office/powerpoint/2010/main" val="9631561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accessibility of </a:t>
            </a:r>
            <a:r>
              <a:rPr lang="en-GB" sz="1200" i="1" kern="1200" dirty="0">
                <a:solidFill>
                  <a:schemeClr val="tx1"/>
                </a:solidFill>
                <a:effectLst/>
                <a:latin typeface="+mn-lt"/>
                <a:ea typeface="+mn-ea"/>
                <a:cs typeface="+mn-cs"/>
              </a:rPr>
              <a:t>Think Before You Bet </a:t>
            </a:r>
            <a:r>
              <a:rPr lang="en-GB" sz="1200" kern="1200" dirty="0">
                <a:solidFill>
                  <a:schemeClr val="tx1"/>
                </a:solidFill>
                <a:effectLst/>
                <a:latin typeface="+mn-lt"/>
                <a:ea typeface="+mn-ea"/>
                <a:cs typeface="+mn-cs"/>
              </a:rPr>
              <a:t>will be increased by creating a digital-first infrastructure. </a:t>
            </a:r>
            <a:r>
              <a:rPr lang="en-GB" sz="1200" b="1" i="1" kern="1200" dirty="0">
                <a:solidFill>
                  <a:schemeClr val="tx1"/>
                </a:solidFill>
                <a:effectLst/>
                <a:latin typeface="+mn-lt"/>
                <a:ea typeface="+mn-ea"/>
                <a:cs typeface="+mn-cs"/>
              </a:rPr>
              <a:t>Push Notification Interventions (PNIs) </a:t>
            </a:r>
            <a:r>
              <a:rPr lang="en-GB" sz="1200" kern="1200" dirty="0">
                <a:solidFill>
                  <a:schemeClr val="tx1"/>
                </a:solidFill>
                <a:effectLst/>
                <a:latin typeface="+mn-lt"/>
                <a:ea typeface="+mn-ea"/>
                <a:cs typeface="+mn-cs"/>
              </a:rPr>
              <a:t>will be scheduled for students with high-risk windows. For instance, university paydays, late nights, and major sporting events will be targeted for PNIs. Such real-time delivery of notifications will ensure that students can reach out to cognitive behavioural therapy (CBT)-based techniques when gambling impulsivity is working the most. Moreover, an early intervention screener can be based on validated, standard clinical metrics, such as the </a:t>
            </a:r>
            <a:r>
              <a:rPr lang="en-GB" sz="1200" i="1" kern="1200" dirty="0">
                <a:solidFill>
                  <a:schemeClr val="tx1"/>
                </a:solidFill>
                <a:effectLst/>
                <a:latin typeface="+mn-lt"/>
                <a:ea typeface="+mn-ea"/>
                <a:cs typeface="+mn-cs"/>
              </a:rPr>
              <a:t>Problem Gambling Severity Index</a:t>
            </a:r>
            <a:r>
              <a:rPr lang="en-GB" sz="1200" kern="1200" dirty="0">
                <a:solidFill>
                  <a:schemeClr val="tx1"/>
                </a:solidFill>
                <a:effectLst/>
                <a:latin typeface="+mn-lt"/>
                <a:ea typeface="+mn-ea"/>
                <a:cs typeface="+mn-cs"/>
              </a:rPr>
              <a:t>. It will work as an immediate tool to personalise risk scoring so that students can accurately benchmark their gambling behaviours against national datasets.</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12</a:t>
            </a:fld>
            <a:endParaRPr lang="en-IN"/>
          </a:p>
        </p:txBody>
      </p:sp>
    </p:spTree>
    <p:extLst>
      <p:ext uri="{BB962C8B-B14F-4D97-AF65-F5344CB8AC3E}">
        <p14:creationId xmlns:p14="http://schemas.microsoft.com/office/powerpoint/2010/main" val="6933576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58750" indent="0">
              <a:buNone/>
            </a:pPr>
            <a:r>
              <a:rPr lang="en-US" sz="1200" b="1" i="0" u="none" strike="noStrike" cap="none" dirty="0">
                <a:solidFill>
                  <a:srgbClr val="000000"/>
                </a:solidFill>
                <a:effectLst/>
                <a:latin typeface="Arial"/>
                <a:ea typeface="Arial"/>
                <a:cs typeface="Arial"/>
                <a:sym typeface="Arial"/>
              </a:rPr>
              <a:t>Description of the chosen planning model </a:t>
            </a:r>
            <a:endParaRPr lang="en-US" sz="1200" dirty="0">
              <a:effectLst/>
              <a:latin typeface="Arial"/>
              <a:ea typeface="Arial"/>
            </a:endParaRPr>
          </a:p>
          <a:p>
            <a:r>
              <a:rPr lang="en-US" sz="1200" b="0" i="0" u="none" strike="noStrike" cap="none" dirty="0">
                <a:solidFill>
                  <a:srgbClr val="000000"/>
                </a:solidFill>
                <a:effectLst/>
                <a:latin typeface="Arial"/>
                <a:ea typeface="Arial"/>
                <a:cs typeface="Arial"/>
                <a:sym typeface="Arial"/>
              </a:rPr>
              <a:t>The PRECEDE-PROCEED model is suitable for structuring and implementing the </a:t>
            </a:r>
            <a:r>
              <a:rPr lang="en-US" sz="1200" b="0" i="1" u="none" strike="noStrike" cap="none" dirty="0">
                <a:solidFill>
                  <a:srgbClr val="000000"/>
                </a:solidFill>
                <a:effectLst/>
                <a:latin typeface="Arial"/>
                <a:ea typeface="Arial"/>
                <a:cs typeface="Arial"/>
                <a:sym typeface="Arial"/>
              </a:rPr>
              <a:t>Think Before You Bet</a:t>
            </a:r>
            <a:r>
              <a:rPr lang="en-US" sz="1200" b="0" i="0" u="none" strike="noStrike" cap="none" dirty="0">
                <a:solidFill>
                  <a:srgbClr val="000000"/>
                </a:solidFill>
                <a:effectLst/>
                <a:latin typeface="Arial"/>
                <a:ea typeface="Arial"/>
                <a:cs typeface="Arial"/>
                <a:sym typeface="Arial"/>
              </a:rPr>
              <a:t> program. It is a highly effective framework in this context, as it offers a multi-phase planning model for understanding complex </a:t>
            </a:r>
            <a:r>
              <a:rPr lang="en-US" sz="1200" b="0" i="0" u="none" strike="noStrike" cap="none" dirty="0" err="1">
                <a:solidFill>
                  <a:srgbClr val="000000"/>
                </a:solidFill>
                <a:effectLst/>
                <a:latin typeface="Arial"/>
                <a:ea typeface="Arial"/>
                <a:cs typeface="Arial"/>
                <a:sym typeface="Arial"/>
              </a:rPr>
              <a:t>behavioural</a:t>
            </a:r>
            <a:r>
              <a:rPr lang="en-US" sz="1200" b="0" i="0" u="none" strike="noStrike" cap="none" dirty="0">
                <a:solidFill>
                  <a:srgbClr val="000000"/>
                </a:solidFill>
                <a:effectLst/>
                <a:latin typeface="Arial"/>
                <a:ea typeface="Arial"/>
                <a:cs typeface="Arial"/>
                <a:sym typeface="Arial"/>
              </a:rPr>
              <a:t> issues. For instance, digital gambling works backwards, starting with a diagnosis of specific factors and desired public health outcomes that drive students' </a:t>
            </a:r>
            <a:r>
              <a:rPr lang="en-US" sz="1200" b="0" i="0" u="none" strike="noStrike" cap="none" dirty="0" err="1">
                <a:solidFill>
                  <a:srgbClr val="000000"/>
                </a:solidFill>
                <a:effectLst/>
                <a:latin typeface="Arial"/>
                <a:ea typeface="Arial"/>
                <a:cs typeface="Arial"/>
                <a:sym typeface="Arial"/>
              </a:rPr>
              <a:t>behaviours</a:t>
            </a:r>
            <a:r>
              <a:rPr lang="en-US" sz="1200" b="0" i="0" u="none" strike="noStrike" cap="none" dirty="0">
                <a:solidFill>
                  <a:srgbClr val="000000"/>
                </a:solidFill>
                <a:effectLst/>
                <a:latin typeface="Arial"/>
                <a:ea typeface="Arial"/>
                <a:cs typeface="Arial"/>
                <a:sym typeface="Arial"/>
              </a:rPr>
              <a:t> before the intervention is designed. </a:t>
            </a:r>
            <a:endParaRPr lang="en-US" sz="1200" dirty="0">
              <a:effectLst/>
              <a:latin typeface="Arial"/>
              <a:ea typeface="Arial"/>
            </a:endParaRPr>
          </a:p>
          <a:p>
            <a:r>
              <a:rPr lang="en-US" sz="1200" b="0" i="0" u="none" strike="noStrike" cap="none" dirty="0">
                <a:solidFill>
                  <a:srgbClr val="000000"/>
                </a:solidFill>
                <a:effectLst/>
                <a:latin typeface="Arial"/>
                <a:ea typeface="Arial"/>
                <a:cs typeface="Arial"/>
                <a:sym typeface="Arial"/>
              </a:rPr>
              <a:t>The initial PRECEDE phase helps in structuring an assessment to understand the economic and social realities of the UK students. For instance, information on their campus peer dynamics and cost-of-living can be known in this phase.</a:t>
            </a:r>
            <a:endParaRPr lang="en-US" dirty="0"/>
          </a:p>
          <a:p>
            <a:endParaRPr lang="en-IN" dirty="0"/>
          </a:p>
          <a:p>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14</a:t>
            </a:fld>
            <a:endParaRPr lang="en-IN"/>
          </a:p>
        </p:txBody>
      </p:sp>
    </p:spTree>
    <p:extLst>
      <p:ext uri="{BB962C8B-B14F-4D97-AF65-F5344CB8AC3E}">
        <p14:creationId xmlns:p14="http://schemas.microsoft.com/office/powerpoint/2010/main" val="21155999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diagnostic phase, in particular, will break down the forces that drive gambling behaviour into three categories.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Predisposing factors: </a:t>
            </a:r>
            <a:r>
              <a:rPr lang="en-GB" sz="1200" kern="1200" dirty="0">
                <a:solidFill>
                  <a:schemeClr val="tx1"/>
                </a:solidFill>
                <a:effectLst/>
                <a:latin typeface="+mn-lt"/>
                <a:ea typeface="+mn-ea"/>
                <a:cs typeface="+mn-cs"/>
              </a:rPr>
              <a:t>These elements will point out the internal cognitive factors, like deep-rooted misconceptions about luck or probability, and high academic anxiety.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Enabling factors: </a:t>
            </a:r>
            <a:r>
              <a:rPr lang="en-GB" sz="1200" kern="1200" dirty="0">
                <a:solidFill>
                  <a:schemeClr val="tx1"/>
                </a:solidFill>
                <a:effectLst/>
                <a:latin typeface="+mn-lt"/>
                <a:ea typeface="+mn-ea"/>
                <a:cs typeface="+mn-cs"/>
              </a:rPr>
              <a:t>These components can map out the digital and physical environment, which highlights the predatory design of betting apps. It will also demonstrate the frictionless nature of smartphone accessibility and the widespread availability of high-speed internet in campuses.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Reinforcing factors: </a:t>
            </a:r>
            <a:r>
              <a:rPr lang="en-GB" sz="1200" kern="1200" dirty="0">
                <a:solidFill>
                  <a:schemeClr val="tx1"/>
                </a:solidFill>
                <a:effectLst/>
                <a:latin typeface="+mn-lt"/>
                <a:ea typeface="+mn-ea"/>
                <a:cs typeface="+mn-cs"/>
              </a:rPr>
              <a:t>These factors help in analysing the social impacts that sustain a student's behaviour, which includes the normalisation of sports betting within the university. It might also involve validation of peer groups within student accommodation and aggressive marketing that saturates students' nightlife.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comprehensive ecological view is important to capture during the PRECEDE phase. The application of this framework will ensure that the actual root causes are targeted with this intervention.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17</a:t>
            </a:fld>
            <a:endParaRPr lang="en-IN"/>
          </a:p>
        </p:txBody>
      </p:sp>
    </p:spTree>
    <p:extLst>
      <p:ext uri="{BB962C8B-B14F-4D97-AF65-F5344CB8AC3E}">
        <p14:creationId xmlns:p14="http://schemas.microsoft.com/office/powerpoint/2010/main" val="35713542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PRECEDE phase categorises the driving factors of gambling into three core areas:</a:t>
            </a:r>
            <a:endParaRPr lang="en-IN" sz="1200" kern="1200" dirty="0">
              <a:solidFill>
                <a:schemeClr val="tx1"/>
              </a:solidFill>
              <a:effectLst/>
              <a:latin typeface="+mn-lt"/>
              <a:ea typeface="+mn-ea"/>
              <a:cs typeface="+mn-cs"/>
            </a:endParaRPr>
          </a:p>
          <a:p>
            <a:pPr lvl="0"/>
            <a:r>
              <a:rPr lang="en-GB" sz="1200" b="1" u="none" strike="noStrike" kern="1200" dirty="0">
                <a:solidFill>
                  <a:schemeClr val="tx1"/>
                </a:solidFill>
                <a:effectLst/>
                <a:latin typeface="+mn-lt"/>
                <a:ea typeface="+mn-ea"/>
                <a:cs typeface="+mn-cs"/>
              </a:rPr>
              <a:t>Predisposing factors: </a:t>
            </a:r>
            <a:r>
              <a:rPr lang="en-GB" sz="1200" u="none" strike="noStrike" kern="1200" dirty="0">
                <a:solidFill>
                  <a:schemeClr val="tx1"/>
                </a:solidFill>
                <a:effectLst/>
                <a:latin typeface="+mn-lt"/>
                <a:ea typeface="+mn-ea"/>
                <a:cs typeface="+mn-cs"/>
              </a:rPr>
              <a:t>The misperception and psychological stress of students about betting. </a:t>
            </a:r>
            <a:endParaRPr lang="en-IN" sz="1200" u="none" strike="noStrike" kern="1200" dirty="0">
              <a:solidFill>
                <a:schemeClr val="tx1"/>
              </a:solidFill>
              <a:effectLst/>
              <a:latin typeface="+mn-lt"/>
              <a:ea typeface="+mn-ea"/>
              <a:cs typeface="+mn-cs"/>
            </a:endParaRPr>
          </a:p>
          <a:p>
            <a:pPr lvl="0"/>
            <a:r>
              <a:rPr lang="en-GB" sz="1200" b="1" u="none" strike="noStrike" kern="1200" dirty="0">
                <a:solidFill>
                  <a:schemeClr val="tx1"/>
                </a:solidFill>
                <a:effectLst/>
                <a:latin typeface="+mn-lt"/>
                <a:ea typeface="+mn-ea"/>
                <a:cs typeface="+mn-cs"/>
              </a:rPr>
              <a:t>Enabling factors: </a:t>
            </a:r>
            <a:r>
              <a:rPr lang="en-GB" sz="1200" u="none" strike="noStrike" kern="1200" dirty="0">
                <a:solidFill>
                  <a:schemeClr val="tx1"/>
                </a:solidFill>
                <a:effectLst/>
                <a:latin typeface="+mn-lt"/>
                <a:ea typeface="+mn-ea"/>
                <a:cs typeface="+mn-cs"/>
              </a:rPr>
              <a:t>Aggressive marketing of the gambling or betting apps and easy smartphone accessibility. </a:t>
            </a:r>
            <a:endParaRPr lang="en-IN" sz="1200" u="none" strike="noStrike" kern="1200" dirty="0">
              <a:solidFill>
                <a:schemeClr val="tx1"/>
              </a:solidFill>
              <a:effectLst/>
              <a:latin typeface="+mn-lt"/>
              <a:ea typeface="+mn-ea"/>
              <a:cs typeface="+mn-cs"/>
            </a:endParaRPr>
          </a:p>
          <a:p>
            <a:pPr lvl="0"/>
            <a:r>
              <a:rPr lang="en-GB" sz="1200" b="1" u="none" strike="noStrike" kern="1200" dirty="0">
                <a:solidFill>
                  <a:schemeClr val="tx1"/>
                </a:solidFill>
                <a:effectLst/>
                <a:latin typeface="+mn-lt"/>
                <a:ea typeface="+mn-ea"/>
                <a:cs typeface="+mn-cs"/>
              </a:rPr>
              <a:t>Reinforcing factors: </a:t>
            </a:r>
            <a:r>
              <a:rPr lang="en-GB" sz="1200" u="none" strike="noStrike" kern="1200" dirty="0">
                <a:solidFill>
                  <a:schemeClr val="tx1"/>
                </a:solidFill>
                <a:effectLst/>
                <a:latin typeface="+mn-lt"/>
                <a:ea typeface="+mn-ea"/>
                <a:cs typeface="+mn-cs"/>
              </a:rPr>
              <a:t>Normalising peers within student accommodation and sports clubs. </a:t>
            </a:r>
            <a:endParaRPr lang="en-IN" sz="1200" u="none" strike="noStrike"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PROCEED phase will govern the implementation and meticulous evaluation of the program. The model will align the diagnosed environmental and behavioural triggers directly to the elements of the intervention. In this way, the model will ensure that the cognitive biases are explicitly targeted with the mobile micro-learning modules. Therefore, the UK universities can constantly evaluate the method, effects, and long-term behavioural outcomes, using this systematic framework across the campus.</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19</a:t>
            </a:fld>
            <a:endParaRPr lang="en-IN"/>
          </a:p>
        </p:txBody>
      </p:sp>
    </p:spTree>
    <p:extLst>
      <p:ext uri="{BB962C8B-B14F-4D97-AF65-F5344CB8AC3E}">
        <p14:creationId xmlns:p14="http://schemas.microsoft.com/office/powerpoint/2010/main" val="11871260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usage of the PRECEDE-PROCEED model helps in translating diagnostic information into targeted digital actions. In the design phase, recognised influencing factors will assist in shaping the content of micro-learning modules in mobile to refute the betting myths. Besides, anonymous self-screening tools will be integrated to identify factors and handle them. They can be integrated into existing university apps to ensure a frictionless and immediate access. Finally, the model will guide the execution process through an evaluation loop. It will help in monitoring real-time engagement (process), assessing immediate changes in risk awareness among students (impacts), and tracking long-term depletion in campus-wide gambling harm (outcome). </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20</a:t>
            </a:fld>
            <a:endParaRPr lang="en-IN"/>
          </a:p>
        </p:txBody>
      </p:sp>
    </p:spTree>
    <p:extLst>
      <p:ext uri="{BB962C8B-B14F-4D97-AF65-F5344CB8AC3E}">
        <p14:creationId xmlns:p14="http://schemas.microsoft.com/office/powerpoint/2010/main" val="86721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PROCEED element will help in formalising the translation of the data loop into a structured schedule for university administrators. The platform will track real-time engagement metrics, like the average duration of students' spending on self-screening tools and module completion rates. It will allow the program to immediately update UX with any friction detection during </a:t>
            </a:r>
            <a:r>
              <a:rPr lang="en-GB" sz="1200" b="1" i="1" kern="1200" dirty="0">
                <a:solidFill>
                  <a:schemeClr val="tx1"/>
                </a:solidFill>
                <a:effectLst/>
                <a:latin typeface="+mn-lt"/>
                <a:ea typeface="+mn-ea"/>
                <a:cs typeface="+mn-cs"/>
              </a:rPr>
              <a:t>process evaluation</a:t>
            </a:r>
            <a:r>
              <a:rPr lang="en-GB" sz="1200" kern="1200" dirty="0">
                <a:solidFill>
                  <a:schemeClr val="tx1"/>
                </a:solidFill>
                <a:effectLst/>
                <a:latin typeface="+mn-lt"/>
                <a:ea typeface="+mn-ea"/>
                <a:cs typeface="+mn-cs"/>
              </a:rPr>
              <a:t>. On the other hand, brief and post-module digital quizzes can be deployed in </a:t>
            </a:r>
            <a:r>
              <a:rPr lang="en-GB" sz="1200" b="1" i="1" kern="1200" dirty="0">
                <a:solidFill>
                  <a:schemeClr val="tx1"/>
                </a:solidFill>
                <a:effectLst/>
                <a:latin typeface="+mn-lt"/>
                <a:ea typeface="+mn-ea"/>
                <a:cs typeface="+mn-cs"/>
              </a:rPr>
              <a:t>impact evaluation </a:t>
            </a:r>
            <a:r>
              <a:rPr lang="en-GB" sz="1200" kern="1200" dirty="0">
                <a:solidFill>
                  <a:schemeClr val="tx1"/>
                </a:solidFill>
                <a:effectLst/>
                <a:latin typeface="+mn-lt"/>
                <a:ea typeface="+mn-ea"/>
                <a:cs typeface="+mn-cs"/>
              </a:rPr>
              <a:t>to measure the changes in students' cognitive perceptions. Their self-reported confidence and probability can be checked to resist their betting urges. Finally, </a:t>
            </a:r>
            <a:r>
              <a:rPr lang="en-GB" sz="1200" b="1" i="1" kern="1200" dirty="0">
                <a:solidFill>
                  <a:schemeClr val="tx1"/>
                </a:solidFill>
                <a:effectLst/>
                <a:latin typeface="+mn-lt"/>
                <a:ea typeface="+mn-ea"/>
                <a:cs typeface="+mn-cs"/>
              </a:rPr>
              <a:t>outcome evaluation </a:t>
            </a:r>
            <a:r>
              <a:rPr lang="en-GB" sz="1200" kern="1200" dirty="0">
                <a:solidFill>
                  <a:schemeClr val="tx1"/>
                </a:solidFill>
                <a:effectLst/>
                <a:latin typeface="+mn-lt"/>
                <a:ea typeface="+mn-ea"/>
                <a:cs typeface="+mn-cs"/>
              </a:rPr>
              <a:t>will involve longitudinal campus datasets and anonymous cross-references. For instance, mental health crisis referrals, university hardship fund applications, and academic suspension rates can be evaluated. This will ensure that a verifiable and sustained reduction of institutional harm is directly translated from short-term digital engagement.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21</a:t>
            </a:fld>
            <a:endParaRPr lang="en-IN"/>
          </a:p>
        </p:txBody>
      </p:sp>
    </p:spTree>
    <p:extLst>
      <p:ext uri="{BB962C8B-B14F-4D97-AF65-F5344CB8AC3E}">
        <p14:creationId xmlns:p14="http://schemas.microsoft.com/office/powerpoint/2010/main" val="2345316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Identification of potential stakeholders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three key stakeholders to facilitate delivery are as follows:</a:t>
            </a:r>
            <a:endParaRPr lang="en-IN" sz="1200" kern="1200" dirty="0">
              <a:solidFill>
                <a:schemeClr val="tx1"/>
              </a:solidFill>
              <a:effectLst/>
              <a:latin typeface="+mn-lt"/>
              <a:ea typeface="+mn-ea"/>
              <a:cs typeface="+mn-cs"/>
            </a:endParaRPr>
          </a:p>
          <a:p>
            <a:pPr lvl="0"/>
            <a:r>
              <a:rPr lang="en-GB" sz="1200" b="1" u="none" strike="noStrike" kern="1200" dirty="0">
                <a:solidFill>
                  <a:schemeClr val="tx1"/>
                </a:solidFill>
                <a:effectLst/>
                <a:latin typeface="+mn-lt"/>
                <a:ea typeface="+mn-ea"/>
                <a:cs typeface="+mn-cs"/>
              </a:rPr>
              <a:t>Internal university leads: </a:t>
            </a:r>
            <a:r>
              <a:rPr lang="en-GB" sz="1200" u="none" strike="noStrike" kern="1200" dirty="0">
                <a:solidFill>
                  <a:schemeClr val="tx1"/>
                </a:solidFill>
                <a:effectLst/>
                <a:latin typeface="+mn-lt"/>
                <a:ea typeface="+mn-ea"/>
                <a:cs typeface="+mn-cs"/>
              </a:rPr>
              <a:t>University digital or IT teams will embed the modules within Student Union (SU) apps or institutional portals. Similarly, the Finance and Student Well-being teams will work as a direct referral pathway for high-risk users. </a:t>
            </a:r>
            <a:endParaRPr lang="en-IN" sz="1200" u="none" strike="noStrike" kern="1200" dirty="0">
              <a:solidFill>
                <a:schemeClr val="tx1"/>
              </a:solidFill>
              <a:effectLst/>
              <a:latin typeface="+mn-lt"/>
              <a:ea typeface="+mn-ea"/>
              <a:cs typeface="+mn-cs"/>
            </a:endParaRPr>
          </a:p>
          <a:p>
            <a:pPr lvl="0"/>
            <a:r>
              <a:rPr lang="en-GB" sz="1200" b="1" u="none" strike="noStrike" kern="1200" dirty="0">
                <a:solidFill>
                  <a:schemeClr val="tx1"/>
                </a:solidFill>
                <a:effectLst/>
                <a:latin typeface="+mn-lt"/>
                <a:ea typeface="+mn-ea"/>
                <a:cs typeface="+mn-cs"/>
              </a:rPr>
              <a:t>Student representatives: </a:t>
            </a:r>
            <a:r>
              <a:rPr lang="en-GB" sz="1200" u="none" strike="noStrike" kern="1200" dirty="0">
                <a:solidFill>
                  <a:schemeClr val="tx1"/>
                </a:solidFill>
                <a:effectLst/>
                <a:latin typeface="+mn-lt"/>
                <a:ea typeface="+mn-ea"/>
                <a:cs typeface="+mn-cs"/>
              </a:rPr>
              <a:t>The SU and peer-led sports society members will promote the program to drive organic app engagement. They will actively work to dismantle the social stigma that surrounds the gambling app. </a:t>
            </a:r>
            <a:endParaRPr lang="en-IN" sz="1200" u="none" strike="noStrike"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External specialist partners: </a:t>
            </a:r>
            <a:r>
              <a:rPr lang="en-GB" sz="1200" kern="1200" dirty="0">
                <a:solidFill>
                  <a:schemeClr val="tx1"/>
                </a:solidFill>
                <a:effectLst/>
                <a:latin typeface="+mn-lt"/>
                <a:ea typeface="+mn-ea"/>
                <a:cs typeface="+mn-cs"/>
              </a:rPr>
              <a:t>National third-sector organisations will offer clinically validated and evidence-based sources of content. Escalated cases will be absorbed by the </a:t>
            </a:r>
            <a:r>
              <a:rPr lang="en-GB" sz="1200" i="1" kern="1200" dirty="0">
                <a:solidFill>
                  <a:schemeClr val="tx1"/>
                </a:solidFill>
                <a:effectLst/>
                <a:latin typeface="+mn-lt"/>
                <a:ea typeface="+mn-ea"/>
                <a:cs typeface="+mn-cs"/>
              </a:rPr>
              <a:t>NHS National Gambling Clinics</a:t>
            </a:r>
            <a:r>
              <a:rPr lang="en-GB" sz="1200" kern="1200" dirty="0">
                <a:solidFill>
                  <a:schemeClr val="tx1"/>
                </a:solidFill>
                <a:effectLst/>
                <a:latin typeface="+mn-lt"/>
                <a:ea typeface="+mn-ea"/>
                <a:cs typeface="+mn-cs"/>
              </a:rPr>
              <a:t> that need specialised behavioural intervention.</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23</a:t>
            </a:fld>
            <a:endParaRPr lang="en-IN"/>
          </a:p>
        </p:txBody>
      </p:sp>
    </p:spTree>
    <p:extLst>
      <p:ext uri="{BB962C8B-B14F-4D97-AF65-F5344CB8AC3E}">
        <p14:creationId xmlns:p14="http://schemas.microsoft.com/office/powerpoint/2010/main" val="11722886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implementation of the program of Think Before You Bet required a stakeholder mapping, where </a:t>
            </a:r>
            <a:r>
              <a:rPr lang="en-GB" sz="1200" kern="1200" dirty="0" err="1">
                <a:solidFill>
                  <a:schemeClr val="tx1"/>
                </a:solidFill>
                <a:effectLst/>
                <a:latin typeface="+mn-lt"/>
                <a:ea typeface="+mn-ea"/>
                <a:cs typeface="+mn-cs"/>
              </a:rPr>
              <a:t>Mendelow’s</a:t>
            </a:r>
            <a:r>
              <a:rPr lang="en-GB" sz="1200" kern="1200" dirty="0">
                <a:solidFill>
                  <a:schemeClr val="tx1"/>
                </a:solidFill>
                <a:effectLst/>
                <a:latin typeface="+mn-lt"/>
                <a:ea typeface="+mn-ea"/>
                <a:cs typeface="+mn-cs"/>
              </a:rPr>
              <a:t> Matrix can be applied. This matrix can help in categorising stakeholders and how they are influenced by power and interests. The stakeholders are also impactful in dictating particular engagement strategies and outcomes.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utilisation of this framework or matrix for university students will ensure that resources and communication are efficiently targeted. It will keep the student body actively consulted while embedding major university administrative players to protect technical deployment.</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24</a:t>
            </a:fld>
            <a:endParaRPr lang="en-IN"/>
          </a:p>
        </p:txBody>
      </p:sp>
    </p:spTree>
    <p:extLst>
      <p:ext uri="{BB962C8B-B14F-4D97-AF65-F5344CB8AC3E}">
        <p14:creationId xmlns:p14="http://schemas.microsoft.com/office/powerpoint/2010/main" val="4664554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analysis of </a:t>
            </a:r>
            <a:r>
              <a:rPr lang="en-GB" sz="1200" kern="1200" dirty="0" err="1">
                <a:solidFill>
                  <a:schemeClr val="tx1"/>
                </a:solidFill>
                <a:effectLst/>
                <a:latin typeface="+mn-lt"/>
                <a:ea typeface="+mn-ea"/>
                <a:cs typeface="+mn-cs"/>
              </a:rPr>
              <a:t>Mendelow’s</a:t>
            </a:r>
            <a:r>
              <a:rPr lang="en-GB" sz="1200" kern="1200" dirty="0">
                <a:solidFill>
                  <a:schemeClr val="tx1"/>
                </a:solidFill>
                <a:effectLst/>
                <a:latin typeface="+mn-lt"/>
                <a:ea typeface="+mn-ea"/>
                <a:cs typeface="+mn-cs"/>
              </a:rPr>
              <a:t> Matrix reveals that successful integration of the intervention depends on balanced stakeholder management.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Internal University Leads: </a:t>
            </a:r>
            <a:r>
              <a:rPr lang="en-GB" sz="1200" kern="1200" dirty="0">
                <a:solidFill>
                  <a:schemeClr val="tx1"/>
                </a:solidFill>
                <a:effectLst/>
                <a:latin typeface="+mn-lt"/>
                <a:ea typeface="+mn-ea"/>
                <a:cs typeface="+mn-cs"/>
              </a:rPr>
              <a:t>They are the </a:t>
            </a:r>
            <a:r>
              <a:rPr lang="en-GB" sz="1200" i="1" kern="1200" dirty="0">
                <a:solidFill>
                  <a:schemeClr val="tx1"/>
                </a:solidFill>
                <a:effectLst/>
                <a:latin typeface="+mn-lt"/>
                <a:ea typeface="+mn-ea"/>
                <a:cs typeface="+mn-cs"/>
              </a:rPr>
              <a:t>key players</a:t>
            </a:r>
            <a:r>
              <a:rPr lang="en-GB" sz="1200" kern="1200" dirty="0">
                <a:solidFill>
                  <a:schemeClr val="tx1"/>
                </a:solidFill>
                <a:effectLst/>
                <a:latin typeface="+mn-lt"/>
                <a:ea typeface="+mn-ea"/>
                <a:cs typeface="+mn-cs"/>
              </a:rPr>
              <a:t> who occupy a high power and high interest. They need an intense collaboration as student safety pathways and technical deployment is controlled by them.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External specialist partners: </a:t>
            </a:r>
            <a:r>
              <a:rPr lang="en-GB" sz="1200" kern="1200" dirty="0">
                <a:solidFill>
                  <a:schemeClr val="tx1"/>
                </a:solidFill>
                <a:effectLst/>
                <a:latin typeface="+mn-lt"/>
                <a:ea typeface="+mn-ea"/>
                <a:cs typeface="+mn-cs"/>
              </a:rPr>
              <a:t>They have a high power over the institutional decisions and clinical compliance, followed by a low situational interest. It means that they are essential to be </a:t>
            </a:r>
            <a:r>
              <a:rPr lang="en-GB" sz="1200" i="1" kern="1200" dirty="0">
                <a:solidFill>
                  <a:schemeClr val="tx1"/>
                </a:solidFill>
                <a:effectLst/>
                <a:latin typeface="+mn-lt"/>
                <a:ea typeface="+mn-ea"/>
                <a:cs typeface="+mn-cs"/>
              </a:rPr>
              <a:t>kept satisfied</a:t>
            </a:r>
            <a:r>
              <a:rPr lang="en-GB" sz="1200" kern="1200" dirty="0">
                <a:solidFill>
                  <a:schemeClr val="tx1"/>
                </a:solidFill>
                <a:effectLst/>
                <a:latin typeface="+mn-lt"/>
                <a:ea typeface="+mn-ea"/>
                <a:cs typeface="+mn-cs"/>
              </a:rPr>
              <a:t> to maintain content validation, using regular updates.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Student representatives: </a:t>
            </a:r>
            <a:r>
              <a:rPr lang="en-GB" sz="1200" kern="1200" dirty="0">
                <a:solidFill>
                  <a:schemeClr val="tx1"/>
                </a:solidFill>
                <a:effectLst/>
                <a:latin typeface="+mn-lt"/>
                <a:ea typeface="+mn-ea"/>
                <a:cs typeface="+mn-cs"/>
              </a:rPr>
              <a:t>They need to be </a:t>
            </a:r>
            <a:r>
              <a:rPr lang="en-GB" sz="1200" i="1" kern="1200" dirty="0">
                <a:solidFill>
                  <a:schemeClr val="tx1"/>
                </a:solidFill>
                <a:effectLst/>
                <a:latin typeface="+mn-lt"/>
                <a:ea typeface="+mn-ea"/>
                <a:cs typeface="+mn-cs"/>
              </a:rPr>
              <a:t>kept informed </a:t>
            </a:r>
            <a:r>
              <a:rPr lang="en-GB" sz="1200" kern="1200" dirty="0">
                <a:solidFill>
                  <a:schemeClr val="tx1"/>
                </a:solidFill>
                <a:effectLst/>
                <a:latin typeface="+mn-lt"/>
                <a:ea typeface="+mn-ea"/>
                <a:cs typeface="+mn-cs"/>
              </a:rPr>
              <a:t>as they hold a low structural power, yet a high interest. However, they have a role of trusted peers, which is necessary to overcome the issue of social stigma to drive more student engagement.</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25</a:t>
            </a:fld>
            <a:endParaRPr lang="en-IN"/>
          </a:p>
        </p:txBody>
      </p:sp>
    </p:spTree>
    <p:extLst>
      <p:ext uri="{BB962C8B-B14F-4D97-AF65-F5344CB8AC3E}">
        <p14:creationId xmlns:p14="http://schemas.microsoft.com/office/powerpoint/2010/main" val="5527140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Two critical barriers can threaten a successful implementation of the intervention.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Digital fatigue: </a:t>
            </a:r>
            <a:r>
              <a:rPr lang="en-GB" sz="1200" kern="1200" dirty="0">
                <a:solidFill>
                  <a:schemeClr val="tx1"/>
                </a:solidFill>
                <a:effectLst/>
                <a:latin typeface="+mn-lt"/>
                <a:ea typeface="+mn-ea"/>
                <a:cs typeface="+mn-cs"/>
              </a:rPr>
              <a:t>Students often tune out non-mandatory content of digital wellness as they constantly navigate notifications from academic portals.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Institutional stigma: </a:t>
            </a:r>
            <a:r>
              <a:rPr lang="en-GB" sz="1200" kern="1200" dirty="0">
                <a:solidFill>
                  <a:schemeClr val="tx1"/>
                </a:solidFill>
                <a:effectLst/>
                <a:latin typeface="+mn-lt"/>
                <a:ea typeface="+mn-ea"/>
                <a:cs typeface="+mn-cs"/>
              </a:rPr>
              <a:t>Gambling loss has a deep-seated shame, which often prevents high-risk individuals from engaging in self-assessment tools.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 the other hand, a fragmented university IT architecture is challenging as it can delay integration in student union platforms. Finally, a lack of training for specialised on-campus staff can create an immediate risk. Overwhelmed well-being teams can also lack particular expertise and clinical capacity to manage gambling addiction. </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27</a:t>
            </a:fld>
            <a:endParaRPr lang="en-IN"/>
          </a:p>
        </p:txBody>
      </p:sp>
    </p:spTree>
    <p:extLst>
      <p:ext uri="{BB962C8B-B14F-4D97-AF65-F5344CB8AC3E}">
        <p14:creationId xmlns:p14="http://schemas.microsoft.com/office/powerpoint/2010/main" val="23479164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hidden nature of digital addiction further exacerbates the institutional bottlenecks. Gambling causes no physical traces, unlike substance abuse, which makes it easier for students to hide. They also conceal their physical distress until they encounter an acute crisis. As a result, students might face a university counselling system that is underfunded when a digital platform prompts a high-risk student to seek help. Students here are basically generalised to academic stress, instead of a complex behavioural dependency. This misalignment might cause clinical operational friction or prolonged wait times. It often alienates vulnerable students who have just overcome a personal shame to seek help. Hence, bridging this gap requires dedicated funding and specialised training for digital intervention.</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28</a:t>
            </a:fld>
            <a:endParaRPr lang="en-IN"/>
          </a:p>
        </p:txBody>
      </p:sp>
    </p:spTree>
    <p:extLst>
      <p:ext uri="{BB962C8B-B14F-4D97-AF65-F5344CB8AC3E}">
        <p14:creationId xmlns:p14="http://schemas.microsoft.com/office/powerpoint/2010/main" val="14969340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a:solidFill>
                  <a:schemeClr val="tx1"/>
                </a:solidFill>
                <a:effectLst/>
                <a:latin typeface="+mn-lt"/>
                <a:ea typeface="+mn-ea"/>
                <a:cs typeface="+mn-cs"/>
              </a:rPr>
              <a:t>Think Before You Bet </a:t>
            </a:r>
            <a:r>
              <a:rPr lang="en-GB" sz="1200" kern="1200" dirty="0">
                <a:solidFill>
                  <a:schemeClr val="tx1"/>
                </a:solidFill>
                <a:effectLst/>
                <a:latin typeface="+mn-lt"/>
                <a:ea typeface="+mn-ea"/>
                <a:cs typeface="+mn-cs"/>
              </a:rPr>
              <a:t>implementation introduces a sharp ethical and legal complexity. The program needs to strictly comply with the </a:t>
            </a:r>
            <a:r>
              <a:rPr lang="en-GB" sz="1200" b="1" i="1" kern="1200" dirty="0">
                <a:solidFill>
                  <a:schemeClr val="tx1"/>
                </a:solidFill>
                <a:effectLst/>
                <a:latin typeface="+mn-lt"/>
                <a:ea typeface="+mn-ea"/>
                <a:cs typeface="+mn-cs"/>
              </a:rPr>
              <a:t>Data Protection Act 2018</a:t>
            </a:r>
            <a:r>
              <a:rPr lang="en-GB" sz="1200" kern="1200" dirty="0">
                <a:solidFill>
                  <a:schemeClr val="tx1"/>
                </a:solidFill>
                <a:effectLst/>
                <a:latin typeface="+mn-lt"/>
                <a:ea typeface="+mn-ea"/>
                <a:cs typeface="+mn-cs"/>
              </a:rPr>
              <a:t> and </a:t>
            </a:r>
            <a:r>
              <a:rPr lang="en-GB" sz="1200" b="1" i="1" kern="1200" dirty="0">
                <a:solidFill>
                  <a:schemeClr val="tx1"/>
                </a:solidFill>
                <a:effectLst/>
                <a:latin typeface="+mn-lt"/>
                <a:ea typeface="+mn-ea"/>
                <a:cs typeface="+mn-cs"/>
              </a:rPr>
              <a:t>UK GDPR</a:t>
            </a:r>
            <a:r>
              <a:rPr lang="en-GB" sz="1200" kern="1200" dirty="0">
                <a:solidFill>
                  <a:schemeClr val="tx1"/>
                </a:solidFill>
                <a:effectLst/>
                <a:latin typeface="+mn-lt"/>
                <a:ea typeface="+mn-ea"/>
                <a:cs typeface="+mn-cs"/>
              </a:rPr>
              <a:t>. The collected information through the intervention involves data related to addictive and mental health behaviours. Thus, the university needs to establish data-siloing to process pseudonymised or anonymised data. It can ensure the risk profile of students can never be connected to their enrolment status, academic records, and grading systems to avoid catastrophic events.</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29</a:t>
            </a:fld>
            <a:endParaRPr lang="en-IN"/>
          </a:p>
        </p:txBody>
      </p:sp>
    </p:spTree>
    <p:extLst>
      <p:ext uri="{BB962C8B-B14F-4D97-AF65-F5344CB8AC3E}">
        <p14:creationId xmlns:p14="http://schemas.microsoft.com/office/powerpoint/2010/main" val="8766720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Under </a:t>
            </a:r>
            <a:r>
              <a:rPr lang="en-GB" sz="1200" b="1" i="1" kern="1200" dirty="0">
                <a:solidFill>
                  <a:schemeClr val="tx1"/>
                </a:solidFill>
                <a:effectLst/>
                <a:latin typeface="+mn-lt"/>
                <a:ea typeface="+mn-ea"/>
                <a:cs typeface="+mn-cs"/>
              </a:rPr>
              <a:t>Article 9 </a:t>
            </a:r>
            <a:r>
              <a:rPr lang="en-GB" sz="1200" kern="1200" dirty="0">
                <a:solidFill>
                  <a:schemeClr val="tx1"/>
                </a:solidFill>
                <a:effectLst/>
                <a:latin typeface="+mn-lt"/>
                <a:ea typeface="+mn-ea"/>
                <a:cs typeface="+mn-cs"/>
              </a:rPr>
              <a:t>of the </a:t>
            </a:r>
            <a:r>
              <a:rPr lang="en-GB" sz="1200" b="1" i="1" kern="1200" dirty="0">
                <a:solidFill>
                  <a:schemeClr val="tx1"/>
                </a:solidFill>
                <a:effectLst/>
                <a:latin typeface="+mn-lt"/>
                <a:ea typeface="+mn-ea"/>
                <a:cs typeface="+mn-cs"/>
              </a:rPr>
              <a:t>UK GDPR</a:t>
            </a:r>
            <a:r>
              <a:rPr lang="en-GB" sz="1200" kern="1200" dirty="0">
                <a:solidFill>
                  <a:schemeClr val="tx1"/>
                </a:solidFill>
                <a:effectLst/>
                <a:latin typeface="+mn-lt"/>
                <a:ea typeface="+mn-ea"/>
                <a:cs typeface="+mn-cs"/>
              </a:rPr>
              <a:t>, such data from the intervention is classified as special category data. It needs more of an explicit legal base to process data, like explicit consent or public health. Strict cryptographic access must be maintained by the university to control time-bound information. It can help in assuring a proper retention schedule for students and guarantee an automated screening log for them. Data will also be deleted after students complete their graduation, and ethically, a rigid firewall must be maintained by the system. It will protect data from leaking against algorithmic paternalism, and it can also be shared with academic and financial boards.</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30</a:t>
            </a:fld>
            <a:endParaRPr lang="en-IN"/>
          </a:p>
        </p:txBody>
      </p:sp>
    </p:spTree>
    <p:extLst>
      <p:ext uri="{BB962C8B-B14F-4D97-AF65-F5344CB8AC3E}">
        <p14:creationId xmlns:p14="http://schemas.microsoft.com/office/powerpoint/2010/main" val="36479554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Ethically, the intervention needs to navigate the boundary between student autonomy and a supportive public health approach. Voluntary engagement is essential in this program to compel students to complete risk screening by accessing academic portals. Ethics in this context will ensure that the portals do not cause resentment among students or violate ethical consent. Ethical dilemmas might arise within the duty of care when the digital screener detects a student at immediate risk of gambling or associated mental health risks. Therefore, the program will immediately deliver a confidential crisis link to the users to fulfil the duty of care.</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31</a:t>
            </a:fld>
            <a:endParaRPr lang="en-IN"/>
          </a:p>
        </p:txBody>
      </p:sp>
    </p:spTree>
    <p:extLst>
      <p:ext uri="{BB962C8B-B14F-4D97-AF65-F5344CB8AC3E}">
        <p14:creationId xmlns:p14="http://schemas.microsoft.com/office/powerpoint/2010/main" val="19185703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Potential benefits of the chosen digital health promotion intervention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Students will obtain a profound financial, psychological, and academic benefit from the </a:t>
            </a:r>
            <a:r>
              <a:rPr lang="en-GB" sz="1200" i="1" kern="1200" dirty="0">
                <a:solidFill>
                  <a:schemeClr val="tx1"/>
                </a:solidFill>
                <a:effectLst/>
                <a:latin typeface="+mn-lt"/>
                <a:ea typeface="+mn-ea"/>
                <a:cs typeface="+mn-cs"/>
              </a:rPr>
              <a:t>Think Before You Bet </a:t>
            </a:r>
            <a:r>
              <a:rPr lang="en-GB" sz="1200" kern="1200" dirty="0">
                <a:solidFill>
                  <a:schemeClr val="tx1"/>
                </a:solidFill>
                <a:effectLst/>
                <a:latin typeface="+mn-lt"/>
                <a:ea typeface="+mn-ea"/>
                <a:cs typeface="+mn-cs"/>
              </a:rPr>
              <a:t>intervention. This program is designed especially for the unique ecosystem of higher education in the UK. For this target population of students aged between 18 and 24 years, the intervention will be beneficial in terms of an immediate reduction of the harms of gambling. The cognitive biases will be debunked through micro-learning, and the program will improve statistical literacy. Hence, it will enable students to identify betting mechanics and predatory gaming. </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33</a:t>
            </a:fld>
            <a:endParaRPr lang="en-IN"/>
          </a:p>
        </p:txBody>
      </p:sp>
    </p:spTree>
    <p:extLst>
      <p:ext uri="{BB962C8B-B14F-4D97-AF65-F5344CB8AC3E}">
        <p14:creationId xmlns:p14="http://schemas.microsoft.com/office/powerpoint/2010/main" val="24675107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independent living of students and their finances will be protected through this intervention. The program will serve as a programmatic cognitive restructuring that will translate into such protection for students. The micro-learning modules offered by the platform will expose the impossibility of engaging in volatile day-trading and commercial betting apps to make passive income. The illusion of control will be dismantled over random-chance mechanisms, where the intervention will help students to protect their disposable income and maintenance loans. This structural prevention method will thus offer them food security and reduce personal debt.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34</a:t>
            </a:fld>
            <a:endParaRPr lang="en-IN"/>
          </a:p>
        </p:txBody>
      </p:sp>
    </p:spTree>
    <p:extLst>
      <p:ext uri="{BB962C8B-B14F-4D97-AF65-F5344CB8AC3E}">
        <p14:creationId xmlns:p14="http://schemas.microsoft.com/office/powerpoint/2010/main" val="291593240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Psychologically, the digital-first and confidential design of the program will remove the stigma related to seeking help for addiction. The program will offer a friction-free screening tool, which anonymously empowers students for self-reflection, long before preserving their academic and mental well-being. In terms of the university setting, the intervention will build vital institutional capacity to establish a data-informed and proactive culture to address the public health issue.</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36</a:t>
            </a:fld>
            <a:endParaRPr lang="en-IN"/>
          </a:p>
        </p:txBody>
      </p:sp>
    </p:spTree>
    <p:extLst>
      <p:ext uri="{BB962C8B-B14F-4D97-AF65-F5344CB8AC3E}">
        <p14:creationId xmlns:p14="http://schemas.microsoft.com/office/powerpoint/2010/main" val="3281928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t>
            </a:r>
            <a:r>
              <a:rPr lang="en-GB" sz="1200" i="1" kern="1200" dirty="0">
                <a:solidFill>
                  <a:schemeClr val="tx1"/>
                </a:solidFill>
                <a:effectLst/>
                <a:latin typeface="+mn-lt"/>
                <a:ea typeface="+mn-ea"/>
                <a:cs typeface="+mn-cs"/>
              </a:rPr>
              <a:t>Think Before You Bet </a:t>
            </a:r>
            <a:r>
              <a:rPr lang="en-GB" sz="1200" kern="1200" dirty="0">
                <a:solidFill>
                  <a:schemeClr val="tx1"/>
                </a:solidFill>
                <a:effectLst/>
                <a:latin typeface="+mn-lt"/>
                <a:ea typeface="+mn-ea"/>
                <a:cs typeface="+mn-cs"/>
              </a:rPr>
              <a:t>intervention will drive critical advancements across three areas of policy, research, and education.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Policy: </a:t>
            </a:r>
            <a:r>
              <a:rPr lang="en-GB" sz="1200" kern="1200" dirty="0">
                <a:solidFill>
                  <a:schemeClr val="tx1"/>
                </a:solidFill>
                <a:effectLst/>
                <a:latin typeface="+mn-lt"/>
                <a:ea typeface="+mn-ea"/>
                <a:cs typeface="+mn-cs"/>
              </a:rPr>
              <a:t>The intervention can establish a blueprint for the higher education of the UK to prompt universities to integrate digital harm-prevention. This will be integrated into mandatory institutional well-being and safeguarding policies. Hence, it will offer a framework to standardise protocols for data privacy related to student behavioural health.</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38</a:t>
            </a:fld>
            <a:endParaRPr lang="en-IN"/>
          </a:p>
        </p:txBody>
      </p:sp>
    </p:spTree>
    <p:extLst>
      <p:ext uri="{BB962C8B-B14F-4D97-AF65-F5344CB8AC3E}">
        <p14:creationId xmlns:p14="http://schemas.microsoft.com/office/powerpoint/2010/main" val="41284777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Research: </a:t>
            </a:r>
            <a:r>
              <a:rPr lang="en-GB" sz="1200" kern="1200" dirty="0">
                <a:solidFill>
                  <a:schemeClr val="tx1"/>
                </a:solidFill>
                <a:effectLst/>
                <a:latin typeface="+mn-lt"/>
                <a:ea typeface="+mn-ea"/>
                <a:cs typeface="+mn-cs"/>
              </a:rPr>
              <a:t>Researchers will obtain empirical and real-time insights and anonymous data from the apps about digital gambling habits among the target population. This will address a critical gap in concurrent public health literature related to online behavioural addiction.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Education: </a:t>
            </a:r>
            <a:r>
              <a:rPr lang="en-GB" sz="1200" kern="1200" dirty="0">
                <a:solidFill>
                  <a:schemeClr val="tx1"/>
                </a:solidFill>
                <a:effectLst/>
                <a:latin typeface="+mn-lt"/>
                <a:ea typeface="+mn-ea"/>
                <a:cs typeface="+mn-cs"/>
              </a:rPr>
              <a:t>Media and statistical literacy will be embedded directly into the infrastructure for student-facing aspects. The program will help in reshaping campus health education, which can assist in normalising digital-first harm prevention methods for future professionals. </a:t>
            </a:r>
            <a:endParaRPr lang="en-IN" dirty="0"/>
          </a:p>
        </p:txBody>
      </p:sp>
      <p:sp>
        <p:nvSpPr>
          <p:cNvPr id="4" name="Slide Number Placeholder 3"/>
          <p:cNvSpPr>
            <a:spLocks noGrp="1"/>
          </p:cNvSpPr>
          <p:nvPr>
            <p:ph type="sldNum" sz="quarter" idx="10"/>
          </p:nvPr>
        </p:nvSpPr>
        <p:spPr/>
        <p:txBody>
          <a:bodyPr/>
          <a:lstStyle/>
          <a:p>
            <a:fld id="{F381E42D-95DF-45ED-8646-15244AB600BB}" type="slidenum">
              <a:rPr lang="en-IN" smtClean="0"/>
              <a:t>39</a:t>
            </a:fld>
            <a:endParaRPr lang="en-IN"/>
          </a:p>
        </p:txBody>
      </p:sp>
    </p:spTree>
    <p:extLst>
      <p:ext uri="{BB962C8B-B14F-4D97-AF65-F5344CB8AC3E}">
        <p14:creationId xmlns:p14="http://schemas.microsoft.com/office/powerpoint/2010/main" val="4013969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A6F0EE">
            <a:alpha val="52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Layout" Target="../slideLayouts/slideLayout7.xml"/><Relationship Id="rId6" Type="http://schemas.openxmlformats.org/officeDocument/2006/relationships/image" Target="../media/image5.jpg"/><Relationship Id="rId5" Type="http://schemas.openxmlformats.org/officeDocument/2006/relationships/image" Target="../media/image4.sv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0.png"/><Relationship Id="rId7" Type="http://schemas.openxmlformats.org/officeDocument/2006/relationships/diagramQuickStyle" Target="../diagrams/quickStyle2.xml"/><Relationship Id="rId2" Type="http://schemas.openxmlformats.org/officeDocument/2006/relationships/image" Target="../media/image9.jp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1.pn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13" Type="http://schemas.microsoft.com/office/2007/relationships/diagramDrawing" Target="../diagrams/drawing4.xml"/><Relationship Id="rId18" Type="http://schemas.microsoft.com/office/2007/relationships/diagramDrawing" Target="../diagrams/drawing5.xml"/><Relationship Id="rId3" Type="http://schemas.openxmlformats.org/officeDocument/2006/relationships/image" Target="../media/image18.svg"/><Relationship Id="rId7" Type="http://schemas.openxmlformats.org/officeDocument/2006/relationships/diagramColors" Target="../diagrams/colors3.xml"/><Relationship Id="rId12" Type="http://schemas.openxmlformats.org/officeDocument/2006/relationships/diagramColors" Target="../diagrams/colors4.xml"/><Relationship Id="rId17" Type="http://schemas.openxmlformats.org/officeDocument/2006/relationships/diagramColors" Target="../diagrams/colors5.xml"/><Relationship Id="rId2" Type="http://schemas.openxmlformats.org/officeDocument/2006/relationships/notesSlide" Target="../notesSlides/notesSlide2.xml"/><Relationship Id="rId16" Type="http://schemas.openxmlformats.org/officeDocument/2006/relationships/diagramQuickStyle" Target="../diagrams/quickStyle5.xml"/><Relationship Id="rId1" Type="http://schemas.openxmlformats.org/officeDocument/2006/relationships/slideLayout" Target="../slideLayouts/slideLayout7.xml"/><Relationship Id="rId6" Type="http://schemas.openxmlformats.org/officeDocument/2006/relationships/diagramQuickStyle" Target="../diagrams/quickStyle3.xml"/><Relationship Id="rId11" Type="http://schemas.openxmlformats.org/officeDocument/2006/relationships/diagramQuickStyle" Target="../diagrams/quickStyle4.xml"/><Relationship Id="rId5" Type="http://schemas.openxmlformats.org/officeDocument/2006/relationships/diagramLayout" Target="../diagrams/layout3.xml"/><Relationship Id="rId15" Type="http://schemas.openxmlformats.org/officeDocument/2006/relationships/diagramLayout" Target="../diagrams/layout5.xml"/><Relationship Id="rId10" Type="http://schemas.openxmlformats.org/officeDocument/2006/relationships/diagramLayout" Target="../diagrams/layout4.xml"/><Relationship Id="rId4" Type="http://schemas.openxmlformats.org/officeDocument/2006/relationships/diagramData" Target="../diagrams/data3.xml"/><Relationship Id="rId9" Type="http://schemas.openxmlformats.org/officeDocument/2006/relationships/diagramData" Target="../diagrams/data4.xml"/><Relationship Id="rId14" Type="http://schemas.openxmlformats.org/officeDocument/2006/relationships/diagramData" Target="../diagrams/data5.xml"/></Relationships>
</file>

<file path=ppt/slides/_rels/slide7.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7.xml"/><Relationship Id="rId3" Type="http://schemas.openxmlformats.org/officeDocument/2006/relationships/image" Target="../media/image29.svg"/><Relationship Id="rId7" Type="http://schemas.openxmlformats.org/officeDocument/2006/relationships/diagramLayout" Target="../diagrams/layout7.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Data" Target="../diagrams/data7.xml"/><Relationship Id="rId5" Type="http://schemas.openxmlformats.org/officeDocument/2006/relationships/image" Target="../media/image31.png"/><Relationship Id="rId10" Type="http://schemas.microsoft.com/office/2007/relationships/diagramDrawing" Target="../diagrams/drawing7.xml"/><Relationship Id="rId4" Type="http://schemas.openxmlformats.org/officeDocument/2006/relationships/image" Target="../media/image30.svg"/><Relationship Id="rId9" Type="http://schemas.openxmlformats.org/officeDocument/2006/relationships/diagramColors" Target="../diagrams/colors7.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image" Target="../media/image32.svg"/><Relationship Id="rId7" Type="http://schemas.openxmlformats.org/officeDocument/2006/relationships/diagramQuickStyle" Target="../diagrams/quickStyle8.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Layout" Target="../diagrams/layout8.xml"/><Relationship Id="rId5" Type="http://schemas.openxmlformats.org/officeDocument/2006/relationships/diagramData" Target="../diagrams/data8.xml"/><Relationship Id="rId4" Type="http://schemas.openxmlformats.org/officeDocument/2006/relationships/image" Target="../media/image33.svg"/><Relationship Id="rId9" Type="http://schemas.microsoft.com/office/2007/relationships/diagramDrawing" Target="../diagrams/drawing8.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image" Target="../media/image34.png"/><Relationship Id="rId7" Type="http://schemas.openxmlformats.org/officeDocument/2006/relationships/diagramQuickStyle" Target="../diagrams/quickStyle9.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Layout" Target="../diagrams/layout9.xml"/><Relationship Id="rId5" Type="http://schemas.openxmlformats.org/officeDocument/2006/relationships/diagramData" Target="../diagrams/data9.xml"/><Relationship Id="rId4" Type="http://schemas.openxmlformats.org/officeDocument/2006/relationships/image" Target="../media/image35.png"/><Relationship Id="rId9" Type="http://schemas.microsoft.com/office/2007/relationships/diagramDrawing" Target="../diagrams/drawing9.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11.xml"/><Relationship Id="rId3" Type="http://schemas.openxmlformats.org/officeDocument/2006/relationships/diagramData" Target="../diagrams/data10.xml"/><Relationship Id="rId7" Type="http://schemas.microsoft.com/office/2007/relationships/diagramDrawing" Target="../diagrams/drawing10.xml"/><Relationship Id="rId12" Type="http://schemas.microsoft.com/office/2007/relationships/diagramDrawing" Target="../diagrams/drawing11.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10.xml"/><Relationship Id="rId11" Type="http://schemas.openxmlformats.org/officeDocument/2006/relationships/diagramColors" Target="../diagrams/colors11.xml"/><Relationship Id="rId5" Type="http://schemas.openxmlformats.org/officeDocument/2006/relationships/diagramQuickStyle" Target="../diagrams/quickStyle10.xml"/><Relationship Id="rId10" Type="http://schemas.openxmlformats.org/officeDocument/2006/relationships/diagramQuickStyle" Target="../diagrams/quickStyle11.xml"/><Relationship Id="rId4" Type="http://schemas.openxmlformats.org/officeDocument/2006/relationships/diagramLayout" Target="../diagrams/layout10.xml"/><Relationship Id="rId9"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41.jpeg"/><Relationship Id="rId7" Type="http://schemas.openxmlformats.org/officeDocument/2006/relationships/diagramColors" Target="../diagrams/colors12.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1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47.jpeg"/><Relationship Id="rId7" Type="http://schemas.openxmlformats.org/officeDocument/2006/relationships/diagramColors" Target="../diagrams/colors13.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1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50.png"/></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1.xml.rels><?xml version="1.0" encoding="UTF-8" standalone="yes"?>
<Relationships xmlns="http://schemas.openxmlformats.org/package/2006/relationships"><Relationship Id="rId8" Type="http://schemas.openxmlformats.org/officeDocument/2006/relationships/diagramData" Target="../diagrams/data16.xml"/><Relationship Id="rId3" Type="http://schemas.openxmlformats.org/officeDocument/2006/relationships/diagramData" Target="../diagrams/data15.xml"/><Relationship Id="rId7" Type="http://schemas.microsoft.com/office/2007/relationships/diagramDrawing" Target="../diagrams/drawing15.xml"/><Relationship Id="rId12" Type="http://schemas.microsoft.com/office/2007/relationships/diagramDrawing" Target="../diagrams/drawing16.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15.xml"/><Relationship Id="rId11" Type="http://schemas.openxmlformats.org/officeDocument/2006/relationships/diagramColors" Target="../diagrams/colors16.xml"/><Relationship Id="rId5" Type="http://schemas.openxmlformats.org/officeDocument/2006/relationships/diagramQuickStyle" Target="../diagrams/quickStyle15.xml"/><Relationship Id="rId10" Type="http://schemas.openxmlformats.org/officeDocument/2006/relationships/diagramQuickStyle" Target="../diagrams/quickStyle16.xml"/><Relationship Id="rId4" Type="http://schemas.openxmlformats.org/officeDocument/2006/relationships/diagramLayout" Target="../diagrams/layout15.xml"/><Relationship Id="rId9" Type="http://schemas.openxmlformats.org/officeDocument/2006/relationships/diagramLayout" Target="../diagrams/layout16.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4.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51.png"/><Relationship Id="rId7" Type="http://schemas.openxmlformats.org/officeDocument/2006/relationships/diagramColors" Target="../diagrams/colors18.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29.xml.rels><?xml version="1.0" encoding="UTF-8" standalone="yes"?>
<Relationships xmlns="http://schemas.openxmlformats.org/package/2006/relationships"><Relationship Id="rId8" Type="http://schemas.microsoft.com/office/2007/relationships/diagramDrawing" Target="../diagrams/drawing21.xml"/><Relationship Id="rId3" Type="http://schemas.openxmlformats.org/officeDocument/2006/relationships/image" Target="../media/image59.png"/><Relationship Id="rId7" Type="http://schemas.openxmlformats.org/officeDocument/2006/relationships/diagramColors" Target="../diagrams/colors21.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QuickStyle" Target="../diagrams/quickStyle21.xml"/><Relationship Id="rId5" Type="http://schemas.openxmlformats.org/officeDocument/2006/relationships/diagramLayout" Target="../diagrams/layout21.xml"/><Relationship Id="rId4" Type="http://schemas.openxmlformats.org/officeDocument/2006/relationships/diagramData" Target="../diagrams/data21.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31.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3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image" Target="../media/image72.jpeg"/><Relationship Id="rId1" Type="http://schemas.openxmlformats.org/officeDocument/2006/relationships/slideLayout" Target="../slideLayouts/slideLayout7.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37.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image" Target="../media/image76.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79.png"/></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40.xml.rels><?xml version="1.0" encoding="UTF-8" standalone="yes"?>
<Relationships xmlns="http://schemas.openxmlformats.org/package/2006/relationships"><Relationship Id="rId3" Type="http://schemas.openxmlformats.org/officeDocument/2006/relationships/hyperlink" Target="https://www.mentalhealth.org.uk/about-us/news/young-people-most-likely-feel-anxious-according-our-recent-survey" TargetMode="External"/><Relationship Id="rId2" Type="http://schemas.openxmlformats.org/officeDocument/2006/relationships/hyperlink" Target="https://www.igaming.com/igamingcare/rising-gambling-losses-among-uk-university-students/#:~:text=University%20students%20in%20the%20UK,by%20Ygam%20and%20Gamstop%20Group" TargetMode="External"/><Relationship Id="rId1" Type="http://schemas.openxmlformats.org/officeDocument/2006/relationships/slideLayout" Target="../slideLayouts/slideLayout7.xml"/><Relationship Id="rId5" Type="http://schemas.openxmlformats.org/officeDocument/2006/relationships/hyperlink" Target="https://ygam.org/news/annual-student-gambling-survey-2025-findings-published/" TargetMode="External"/><Relationship Id="rId4" Type="http://schemas.openxmlformats.org/officeDocument/2006/relationships/hyperlink" Target="https://www.theguardian.com/society/2019/sep/27/anxiety-mental-breakdowns-depression-uk-students"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80.sv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286000" y="4299590"/>
            <a:ext cx="14478000" cy="5425909"/>
          </a:xfrm>
          <a:prstGeom prst="rect">
            <a:avLst/>
          </a:prstGeom>
        </p:spPr>
        <p:txBody>
          <a:bodyPr wrap="square" lIns="0" tIns="0" rIns="0" bIns="0" rtlCol="0" anchor="t">
            <a:spAutoFit/>
          </a:bodyPr>
          <a:lstStyle/>
          <a:p>
            <a:pPr>
              <a:lnSpc>
                <a:spcPct val="150000"/>
              </a:lnSpc>
            </a:pPr>
            <a:br>
              <a:rPr lang="en-US" sz="4000" b="1" dirty="0">
                <a:latin typeface="Arial" pitchFamily="34" charset="0"/>
                <a:cs typeface="Arial" pitchFamily="34" charset="0"/>
              </a:rPr>
            </a:br>
            <a:r>
              <a:rPr lang="en-US" sz="4000" b="1" dirty="0">
                <a:latin typeface="Arial" pitchFamily="34" charset="0"/>
                <a:cs typeface="Arial" pitchFamily="34" charset="0"/>
              </a:rPr>
              <a:t>MODULE CODE : </a:t>
            </a:r>
            <a:r>
              <a:rPr lang="en-GB" sz="4000" dirty="0">
                <a:latin typeface="Arial" pitchFamily="34" charset="0"/>
                <a:cs typeface="Arial" pitchFamily="34" charset="0"/>
              </a:rPr>
              <a:t>LCHS7009</a:t>
            </a:r>
            <a:endParaRPr lang="en-US" sz="4000" dirty="0">
              <a:latin typeface="Arial" pitchFamily="34" charset="0"/>
              <a:cs typeface="Arial" pitchFamily="34" charset="0"/>
            </a:endParaRPr>
          </a:p>
          <a:p>
            <a:pPr>
              <a:lnSpc>
                <a:spcPct val="150000"/>
              </a:lnSpc>
            </a:pPr>
            <a:r>
              <a:rPr lang="en-US" sz="4000" b="1" dirty="0">
                <a:latin typeface="Arial" pitchFamily="34" charset="0"/>
                <a:cs typeface="Arial" pitchFamily="34" charset="0"/>
              </a:rPr>
              <a:t>TITLE : </a:t>
            </a:r>
            <a:r>
              <a:rPr lang="en-US" sz="4000" dirty="0">
                <a:latin typeface="Arial" pitchFamily="34" charset="0"/>
                <a:cs typeface="Arial" pitchFamily="34" charset="0"/>
              </a:rPr>
              <a:t>Population Health and Digital Health Promotion </a:t>
            </a:r>
            <a:br>
              <a:rPr lang="en-US" sz="4000" b="1" dirty="0">
                <a:latin typeface="Arial" pitchFamily="34" charset="0"/>
                <a:cs typeface="Arial" pitchFamily="34" charset="0"/>
              </a:rPr>
            </a:br>
            <a:r>
              <a:rPr lang="en-US" sz="4000" b="1" dirty="0">
                <a:latin typeface="Arial" pitchFamily="34" charset="0"/>
                <a:cs typeface="Arial" pitchFamily="34" charset="0"/>
              </a:rPr>
              <a:t>LECTURER’S NAME: </a:t>
            </a:r>
            <a:r>
              <a:rPr lang="en-US" sz="4000" dirty="0">
                <a:latin typeface="Arial" pitchFamily="34" charset="0"/>
                <a:cs typeface="Arial" pitchFamily="34" charset="0"/>
              </a:rPr>
              <a:t>Raheela shaikh</a:t>
            </a:r>
            <a:br>
              <a:rPr lang="en-US" sz="4000" b="1" dirty="0">
                <a:latin typeface="Arial" pitchFamily="34" charset="0"/>
                <a:cs typeface="Arial" pitchFamily="34" charset="0"/>
              </a:rPr>
            </a:br>
            <a:r>
              <a:rPr lang="en-US" sz="4000" b="1" dirty="0">
                <a:latin typeface="Arial" pitchFamily="34" charset="0"/>
                <a:cs typeface="Arial" pitchFamily="34" charset="0"/>
              </a:rPr>
              <a:t>ASSIGNMENT TITLE: </a:t>
            </a:r>
            <a:r>
              <a:rPr lang="en-US" sz="4000" dirty="0">
                <a:latin typeface="Arial" pitchFamily="34" charset="0"/>
                <a:cs typeface="Arial" pitchFamily="34" charset="0"/>
              </a:rPr>
              <a:t>Component 3 </a:t>
            </a:r>
            <a:br>
              <a:rPr lang="en-US" sz="4000" b="1" dirty="0">
                <a:latin typeface="Arial" pitchFamily="34" charset="0"/>
                <a:cs typeface="Arial" pitchFamily="34" charset="0"/>
              </a:rPr>
            </a:br>
            <a:r>
              <a:rPr lang="en-US" sz="4000" b="1" dirty="0">
                <a:latin typeface="Arial" pitchFamily="34" charset="0"/>
                <a:cs typeface="Arial" pitchFamily="34" charset="0"/>
              </a:rPr>
              <a:t>Group Project Presentation</a:t>
            </a:r>
            <a:endParaRPr lang="en-US" sz="4000" dirty="0">
              <a:solidFill>
                <a:srgbClr val="21575B"/>
              </a:solidFill>
              <a:latin typeface="Arial" pitchFamily="34" charset="0"/>
              <a:ea typeface="Boston Angel"/>
              <a:cs typeface="Arial" pitchFamily="34" charset="0"/>
              <a:sym typeface="Boston Angel"/>
            </a:endParaRPr>
          </a:p>
        </p:txBody>
      </p:sp>
      <p:sp>
        <p:nvSpPr>
          <p:cNvPr id="3" name="Freeform 3"/>
          <p:cNvSpPr/>
          <p:nvPr/>
        </p:nvSpPr>
        <p:spPr>
          <a:xfrm>
            <a:off x="13792200" y="2201096"/>
            <a:ext cx="4184665" cy="7936297"/>
          </a:xfrm>
          <a:custGeom>
            <a:avLst/>
            <a:gdLst/>
            <a:ahLst/>
            <a:cxnLst/>
            <a:rect l="l" t="t" r="r" b="b"/>
            <a:pathLst>
              <a:path w="8978930" h="10266968">
                <a:moveTo>
                  <a:pt x="0" y="0"/>
                </a:moveTo>
                <a:lnTo>
                  <a:pt x="8978930" y="0"/>
                </a:lnTo>
                <a:lnTo>
                  <a:pt x="8978930" y="10266968"/>
                </a:lnTo>
                <a:lnTo>
                  <a:pt x="0" y="10266968"/>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4" name="Freeform 4"/>
          <p:cNvSpPr/>
          <p:nvPr/>
        </p:nvSpPr>
        <p:spPr>
          <a:xfrm>
            <a:off x="304800" y="391720"/>
            <a:ext cx="5637166" cy="2974794"/>
          </a:xfrm>
          <a:custGeom>
            <a:avLst/>
            <a:gdLst/>
            <a:ahLst/>
            <a:cxnLst/>
            <a:rect l="l" t="t" r="r" b="b"/>
            <a:pathLst>
              <a:path w="8298050" h="3470094">
                <a:moveTo>
                  <a:pt x="0" y="0"/>
                </a:moveTo>
                <a:lnTo>
                  <a:pt x="8298050" y="0"/>
                </a:lnTo>
                <a:lnTo>
                  <a:pt x="8298050" y="3470094"/>
                </a:lnTo>
                <a:lnTo>
                  <a:pt x="0" y="34700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rot="-5400000">
            <a:off x="-1029439" y="7198684"/>
            <a:ext cx="4117755" cy="2058877"/>
          </a:xfrm>
          <a:custGeom>
            <a:avLst/>
            <a:gdLst/>
            <a:ahLst/>
            <a:cxnLst/>
            <a:rect l="l" t="t" r="r" b="b"/>
            <a:pathLst>
              <a:path w="4117755" h="2058877">
                <a:moveTo>
                  <a:pt x="0" y="0"/>
                </a:moveTo>
                <a:lnTo>
                  <a:pt x="4117755" y="0"/>
                </a:lnTo>
                <a:lnTo>
                  <a:pt x="4117755" y="2058877"/>
                </a:lnTo>
                <a:lnTo>
                  <a:pt x="0" y="205887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12032609" y="1268020"/>
            <a:ext cx="3267256" cy="3333935"/>
          </a:xfrm>
          <a:custGeom>
            <a:avLst/>
            <a:gdLst/>
            <a:ahLst/>
            <a:cxnLst/>
            <a:rect l="l" t="t" r="r" b="b"/>
            <a:pathLst>
              <a:path w="3267256" h="3333935">
                <a:moveTo>
                  <a:pt x="0" y="0"/>
                </a:moveTo>
                <a:lnTo>
                  <a:pt x="3267256" y="0"/>
                </a:lnTo>
                <a:lnTo>
                  <a:pt x="3267256" y="3333935"/>
                </a:lnTo>
                <a:lnTo>
                  <a:pt x="0" y="333393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pic>
        <p:nvPicPr>
          <p:cNvPr id="9" name="Content Placeholder 3">
            <a:extLst>
              <a:ext uri="{FF2B5EF4-FFF2-40B4-BE49-F238E27FC236}">
                <a16:creationId xmlns:a16="http://schemas.microsoft.com/office/drawing/2014/main" id="{C10E655F-ACDF-816E-B231-69C32AD4D222}"/>
              </a:ext>
            </a:extLst>
          </p:cNvPr>
          <p:cNvPicPr>
            <a:picLocks/>
          </p:cNvPicPr>
          <p:nvPr/>
        </p:nvPicPr>
        <p:blipFill>
          <a:blip r:embed="rId6"/>
          <a:stretch>
            <a:fillRect/>
          </a:stretch>
        </p:blipFill>
        <p:spPr>
          <a:xfrm>
            <a:off x="35058" y="162308"/>
            <a:ext cx="9982200" cy="3613670"/>
          </a:xfrm>
          <a:prstGeom prst="rect">
            <a:avLst/>
          </a:prstGeom>
          <a:ln>
            <a:noFill/>
          </a:ln>
          <a:effectLst>
            <a:softEdge rad="112500"/>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F3CB3C5-F0AE-C1F5-F3DE-93029A55FC54}"/>
              </a:ext>
            </a:extLst>
          </p:cNvPr>
          <p:cNvSpPr txBox="1"/>
          <p:nvPr/>
        </p:nvSpPr>
        <p:spPr>
          <a:xfrm>
            <a:off x="1143000" y="2324100"/>
            <a:ext cx="6486253" cy="6941344"/>
          </a:xfrm>
          <a:prstGeom prst="rect">
            <a:avLst/>
          </a:prstGeom>
        </p:spPr>
        <p:txBody>
          <a:bodyPr vert="horz" lIns="91440" tIns="45720" rIns="91440" bIns="45720" rtlCol="0">
            <a:normAutofit/>
          </a:bodyPr>
          <a:lstStyle/>
          <a:p>
            <a:pPr>
              <a:lnSpc>
                <a:spcPct val="90000"/>
              </a:lnSpc>
              <a:spcAft>
                <a:spcPts val="600"/>
              </a:spcAft>
            </a:pPr>
            <a:r>
              <a:rPr lang="en-US" sz="5400" b="1" dirty="0"/>
              <a:t>Think Before You Bet: A Digital Gambling Harm Prevention </a:t>
            </a:r>
            <a:r>
              <a:rPr lang="en-US" sz="5400" b="1" dirty="0" err="1"/>
              <a:t>Programme</a:t>
            </a:r>
            <a:r>
              <a:rPr lang="en-US" sz="5400" b="1" dirty="0"/>
              <a:t> for UK Students Aged 18–24 </a:t>
            </a:r>
          </a:p>
        </p:txBody>
      </p:sp>
      <p:pic>
        <p:nvPicPr>
          <p:cNvPr id="5" name="Picture 4" descr="Colorful boardgame">
            <a:extLst>
              <a:ext uri="{FF2B5EF4-FFF2-40B4-BE49-F238E27FC236}">
                <a16:creationId xmlns:a16="http://schemas.microsoft.com/office/drawing/2014/main" id="{AB35A8A0-1BCB-D260-48CE-8A0CBB1E6BBF}"/>
              </a:ext>
            </a:extLst>
          </p:cNvPr>
          <p:cNvPicPr>
            <a:picLocks noChangeAspect="1"/>
          </p:cNvPicPr>
          <p:nvPr/>
        </p:nvPicPr>
        <p:blipFill>
          <a:blip r:embed="rId2"/>
          <a:srcRect l="10711" r="10828" b="1"/>
          <a:stretch>
            <a:fillRect/>
          </a:stretch>
        </p:blipFill>
        <p:spPr>
          <a:xfrm>
            <a:off x="12679452" y="5522197"/>
            <a:ext cx="5621898" cy="4764812"/>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6" name="Picture 5" descr="See related image detail. The Connection Between Gambling and Mental Health">
            <a:extLst>
              <a:ext uri="{FF2B5EF4-FFF2-40B4-BE49-F238E27FC236}">
                <a16:creationId xmlns:a16="http://schemas.microsoft.com/office/drawing/2014/main" id="{07E33D0B-50B7-292C-3391-2ECD0BB74398}"/>
              </a:ext>
            </a:extLst>
          </p:cNvPr>
          <p:cNvPicPr>
            <a:picLocks noChangeAspect="1"/>
          </p:cNvPicPr>
          <p:nvPr/>
        </p:nvPicPr>
        <p:blipFill>
          <a:blip r:embed="rId3"/>
          <a:srcRect l="10919" r="23314" b="1"/>
          <a:stretch>
            <a:fillRect/>
          </a:stretch>
        </p:blipFill>
        <p:spPr>
          <a:xfrm>
            <a:off x="8097414" y="3686955"/>
            <a:ext cx="5187550" cy="5214397"/>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4" name="Picture 3" descr="Gambling - A major milestone for gambling harm research in the UK ...">
            <a:extLst>
              <a:ext uri="{FF2B5EF4-FFF2-40B4-BE49-F238E27FC236}">
                <a16:creationId xmlns:a16="http://schemas.microsoft.com/office/drawing/2014/main" id="{848BE19E-820C-A529-D01D-8C5387425384}"/>
              </a:ext>
            </a:extLst>
          </p:cNvPr>
          <p:cNvPicPr>
            <a:picLocks noChangeAspect="1"/>
          </p:cNvPicPr>
          <p:nvPr/>
        </p:nvPicPr>
        <p:blipFill>
          <a:blip r:embed="rId4"/>
          <a:srcRect t="6949" r="3" b="15835"/>
          <a:stretch>
            <a:fillRect/>
          </a:stretch>
        </p:blipFill>
        <p:spPr>
          <a:xfrm>
            <a:off x="11431536" y="-7"/>
            <a:ext cx="6869814" cy="530475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Tree>
    <p:extLst>
      <p:ext uri="{BB962C8B-B14F-4D97-AF65-F5344CB8AC3E}">
        <p14:creationId xmlns:p14="http://schemas.microsoft.com/office/powerpoint/2010/main" val="28640559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564234" y="-380505"/>
            <a:ext cx="2741457" cy="2065483"/>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337461" y="633219"/>
            <a:ext cx="968052" cy="968052"/>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5065223" y="982710"/>
            <a:ext cx="1031208" cy="103120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4034964" y="0"/>
            <a:ext cx="4253036" cy="2221255"/>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Isosceles Triangle 3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964516" y="9173251"/>
            <a:ext cx="2241769" cy="111374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Isosceles Triangle 3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406120" y="9679714"/>
            <a:ext cx="1222354" cy="607286"/>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1412EE-0B7E-1991-6C1E-9C8BCB211727}"/>
              </a:ext>
            </a:extLst>
          </p:cNvPr>
          <p:cNvSpPr>
            <a:spLocks noGrp="1"/>
          </p:cNvSpPr>
          <p:nvPr>
            <p:ph type="title"/>
          </p:nvPr>
        </p:nvSpPr>
        <p:spPr>
          <a:xfrm>
            <a:off x="2057395" y="523297"/>
            <a:ext cx="15066035" cy="1316594"/>
          </a:xfrm>
        </p:spPr>
        <p:txBody>
          <a:bodyPr anchor="ctr">
            <a:normAutofit/>
          </a:bodyPr>
          <a:lstStyle/>
          <a:p>
            <a:r>
              <a:rPr lang="en-GB" sz="6000">
                <a:solidFill>
                  <a:srgbClr val="FFFFFF"/>
                </a:solidFill>
              </a:rPr>
              <a:t> </a:t>
            </a:r>
          </a:p>
        </p:txBody>
      </p:sp>
      <p:graphicFrame>
        <p:nvGraphicFramePr>
          <p:cNvPr id="5" name="Diagram 4">
            <a:extLst>
              <a:ext uri="{FF2B5EF4-FFF2-40B4-BE49-F238E27FC236}">
                <a16:creationId xmlns:a16="http://schemas.microsoft.com/office/drawing/2014/main" id="{A7EF24E3-FBBA-71D2-E319-DCFABE3F69C8}"/>
              </a:ext>
            </a:extLst>
          </p:cNvPr>
          <p:cNvGraphicFramePr/>
          <p:nvPr>
            <p:extLst>
              <p:ext uri="{D42A27DB-BD31-4B8C-83A1-F6EECF244321}">
                <p14:modId xmlns:p14="http://schemas.microsoft.com/office/powerpoint/2010/main" val="2634026768"/>
              </p:ext>
            </p:extLst>
          </p:nvPr>
        </p:nvGraphicFramePr>
        <p:xfrm>
          <a:off x="914400" y="2400300"/>
          <a:ext cx="16443427" cy="70157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34295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 name="Rectangle 106">
            <a:extLst>
              <a:ext uri="{FF2B5EF4-FFF2-40B4-BE49-F238E27FC236}">
                <a16:creationId xmlns:a16="http://schemas.microsoft.com/office/drawing/2014/main" id="{ADC09A0A-5EF7-45F4-B8EE-54903540B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8283427"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28E47C-39D9-1F57-16FB-61CD8998533D}"/>
              </a:ext>
            </a:extLst>
          </p:cNvPr>
          <p:cNvSpPr>
            <a:spLocks noGrp="1"/>
          </p:cNvSpPr>
          <p:nvPr>
            <p:ph type="title"/>
          </p:nvPr>
        </p:nvSpPr>
        <p:spPr>
          <a:xfrm>
            <a:off x="8004357" y="760924"/>
            <a:ext cx="9026343" cy="2316093"/>
          </a:xfrm>
        </p:spPr>
        <p:style>
          <a:lnRef idx="1">
            <a:schemeClr val="accent2"/>
          </a:lnRef>
          <a:fillRef idx="2">
            <a:schemeClr val="accent2"/>
          </a:fillRef>
          <a:effectRef idx="1">
            <a:schemeClr val="accent2"/>
          </a:effectRef>
          <a:fontRef idx="minor">
            <a:schemeClr val="dk1"/>
          </a:fontRef>
        </p:style>
        <p:txBody>
          <a:bodyPr>
            <a:normAutofit/>
          </a:bodyPr>
          <a:lstStyle/>
          <a:p>
            <a:r>
              <a:rPr lang="en-US" sz="6000" b="1"/>
              <a:t>Think Before You Bet</a:t>
            </a:r>
            <a:endParaRPr lang="en-GB" sz="6000"/>
          </a:p>
        </p:txBody>
      </p:sp>
      <p:pic>
        <p:nvPicPr>
          <p:cNvPr id="4" name="Picture 3" descr="NECA Gambling – Neca">
            <a:extLst>
              <a:ext uri="{FF2B5EF4-FFF2-40B4-BE49-F238E27FC236}">
                <a16:creationId xmlns:a16="http://schemas.microsoft.com/office/drawing/2014/main" id="{BC9903B7-0631-C561-0687-8A88A936E3B0}"/>
              </a:ext>
            </a:extLst>
          </p:cNvPr>
          <p:cNvPicPr>
            <a:picLocks noChangeAspect="1"/>
          </p:cNvPicPr>
          <p:nvPr/>
        </p:nvPicPr>
        <p:blipFill>
          <a:blip r:embed="rId2"/>
          <a:srcRect r="950"/>
          <a:stretch>
            <a:fillRect/>
          </a:stretch>
        </p:blipFill>
        <p:spPr>
          <a:xfrm>
            <a:off x="298110" y="521105"/>
            <a:ext cx="7192927" cy="4230065"/>
          </a:xfrm>
          <a:prstGeom prst="rect">
            <a:avLst/>
          </a:prstGeom>
        </p:spPr>
      </p:pic>
      <p:pic>
        <p:nvPicPr>
          <p:cNvPr id="11" name="Picture 10" descr="30 Normal Things That Are Actually Disturbing If You Stop And Think ...">
            <a:extLst>
              <a:ext uri="{FF2B5EF4-FFF2-40B4-BE49-F238E27FC236}">
                <a16:creationId xmlns:a16="http://schemas.microsoft.com/office/drawing/2014/main" id="{9BED977A-4B0E-CDF2-0279-5D562B732064}"/>
              </a:ext>
            </a:extLst>
          </p:cNvPr>
          <p:cNvPicPr>
            <a:picLocks noChangeAspect="1"/>
          </p:cNvPicPr>
          <p:nvPr/>
        </p:nvPicPr>
        <p:blipFill>
          <a:blip r:embed="rId3"/>
          <a:stretch>
            <a:fillRect/>
          </a:stretch>
        </p:blipFill>
        <p:spPr>
          <a:xfrm>
            <a:off x="293002" y="5482685"/>
            <a:ext cx="3497580" cy="3497580"/>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pic>
        <p:nvPicPr>
          <p:cNvPr id="5" name="Content Placeholder 4" descr="Image result for Think Before You Bet: A Digital Gambling Harm Prevention Programme for UK Students Aged 18–24              slide design                                                        ">
            <a:extLst>
              <a:ext uri="{FF2B5EF4-FFF2-40B4-BE49-F238E27FC236}">
                <a16:creationId xmlns:a16="http://schemas.microsoft.com/office/drawing/2014/main" id="{F61B74CC-162E-D2F3-F98A-AE9D5A5417FF}"/>
              </a:ext>
            </a:extLst>
          </p:cNvPr>
          <p:cNvPicPr>
            <a:picLocks noChangeAspect="1"/>
          </p:cNvPicPr>
          <p:nvPr/>
        </p:nvPicPr>
        <p:blipFill>
          <a:blip r:embed="rId4"/>
          <a:srcRect t="3375" r="1" b="20225"/>
          <a:stretch>
            <a:fillRect/>
          </a:stretch>
        </p:blipFill>
        <p:spPr>
          <a:xfrm>
            <a:off x="4011390" y="6203039"/>
            <a:ext cx="3497580" cy="2056873"/>
          </a:xfrm>
          <a:prstGeom prst="rect">
            <a:avLst/>
          </a:prstGeom>
        </p:spPr>
      </p:pic>
      <p:graphicFrame>
        <p:nvGraphicFramePr>
          <p:cNvPr id="10" name="Content Placeholder 9">
            <a:extLst>
              <a:ext uri="{FF2B5EF4-FFF2-40B4-BE49-F238E27FC236}">
                <a16:creationId xmlns:a16="http://schemas.microsoft.com/office/drawing/2014/main" id="{148D666E-9109-FA0B-22FE-6096FFDDCBC9}"/>
              </a:ext>
            </a:extLst>
          </p:cNvPr>
          <p:cNvGraphicFramePr>
            <a:graphicFrameLocks noGrp="1"/>
          </p:cNvGraphicFramePr>
          <p:nvPr>
            <p:ph idx="1"/>
            <p:extLst>
              <p:ext uri="{D42A27DB-BD31-4B8C-83A1-F6EECF244321}">
                <p14:modId xmlns:p14="http://schemas.microsoft.com/office/powerpoint/2010/main" val="3843110760"/>
              </p:ext>
            </p:extLst>
          </p:nvPr>
        </p:nvGraphicFramePr>
        <p:xfrm>
          <a:off x="8004357" y="3346099"/>
          <a:ext cx="9026343" cy="591934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886345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000" b="-3000"/>
          </a:stretch>
        </a:blipFill>
        <a:effectLst/>
      </p:bgPr>
    </p:bg>
    <p:spTree>
      <p:nvGrpSpPr>
        <p:cNvPr id="1" name=""/>
        <p:cNvGrpSpPr/>
        <p:nvPr/>
      </p:nvGrpSpPr>
      <p:grpSpPr>
        <a:xfrm>
          <a:off x="0" y="0"/>
          <a:ext cx="0" cy="0"/>
          <a:chOff x="0" y="0"/>
          <a:chExt cx="0" cy="0"/>
        </a:xfrm>
      </p:grpSpPr>
      <p:sp>
        <p:nvSpPr>
          <p:cNvPr id="8" name="Freeform 8"/>
          <p:cNvSpPr/>
          <p:nvPr/>
        </p:nvSpPr>
        <p:spPr>
          <a:xfrm>
            <a:off x="0" y="352952"/>
            <a:ext cx="2525151" cy="3784287"/>
          </a:xfrm>
          <a:custGeom>
            <a:avLst/>
            <a:gdLst/>
            <a:ahLst/>
            <a:cxnLst/>
            <a:rect l="l" t="t" r="r" b="b"/>
            <a:pathLst>
              <a:path w="2525151" h="3784287">
                <a:moveTo>
                  <a:pt x="0" y="0"/>
                </a:moveTo>
                <a:lnTo>
                  <a:pt x="2525151" y="0"/>
                </a:lnTo>
                <a:lnTo>
                  <a:pt x="2525151" y="3784287"/>
                </a:lnTo>
                <a:lnTo>
                  <a:pt x="0" y="378428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9" name="TextBox 9"/>
          <p:cNvSpPr txBox="1"/>
          <p:nvPr/>
        </p:nvSpPr>
        <p:spPr>
          <a:xfrm>
            <a:off x="2525151" y="2143255"/>
            <a:ext cx="15316200" cy="6000489"/>
          </a:xfrm>
          <a:prstGeom prst="rect">
            <a:avLst/>
          </a:prstGeom>
        </p:spPr>
        <p:txBody>
          <a:bodyPr wrap="square" lIns="0" tIns="0" rIns="0" bIns="0" rtlCol="0" anchor="t">
            <a:spAutoFit/>
          </a:bodyPr>
          <a:lstStyle/>
          <a:p>
            <a:pPr algn="l">
              <a:lnSpc>
                <a:spcPts val="7920"/>
              </a:lnSpc>
            </a:pPr>
            <a:r>
              <a:rPr lang="en-US" sz="8000" dirty="0">
                <a:solidFill>
                  <a:srgbClr val="21575B"/>
                </a:solidFill>
                <a:latin typeface="Arial" pitchFamily="34" charset="0"/>
                <a:ea typeface="Boston Angel"/>
                <a:cs typeface="Arial" pitchFamily="34" charset="0"/>
                <a:sym typeface="Boston Angel"/>
              </a:rPr>
              <a:t>Group member 1</a:t>
            </a:r>
          </a:p>
          <a:p>
            <a:pPr algn="l">
              <a:lnSpc>
                <a:spcPts val="7920"/>
              </a:lnSpc>
            </a:pPr>
            <a:endParaRPr lang="en-US" sz="8000" dirty="0">
              <a:solidFill>
                <a:srgbClr val="21575B"/>
              </a:solidFill>
              <a:latin typeface="Arial" pitchFamily="34" charset="0"/>
              <a:ea typeface="Boston Angel"/>
              <a:cs typeface="Arial" pitchFamily="34" charset="0"/>
              <a:sym typeface="Boston Angel"/>
            </a:endParaRPr>
          </a:p>
          <a:p>
            <a:pPr>
              <a:lnSpc>
                <a:spcPts val="7920"/>
              </a:lnSpc>
            </a:pPr>
            <a:r>
              <a:rPr lang="en-US" sz="8000" b="1" dirty="0">
                <a:solidFill>
                  <a:srgbClr val="21575B"/>
                </a:solidFill>
                <a:highlight>
                  <a:srgbClr val="C0C0C0"/>
                </a:highlight>
                <a:latin typeface="Boston Angel"/>
                <a:ea typeface="Boston Angel"/>
                <a:cs typeface="Boston Angel"/>
                <a:sym typeface="Boston Angel"/>
              </a:rPr>
              <a:t>Justification</a:t>
            </a:r>
          </a:p>
          <a:p>
            <a:pPr algn="l">
              <a:lnSpc>
                <a:spcPts val="7920"/>
              </a:lnSpc>
            </a:pPr>
            <a:endParaRPr lang="en-US" sz="8000" dirty="0">
              <a:solidFill>
                <a:srgbClr val="21575B"/>
              </a:solidFill>
              <a:latin typeface="Arial" pitchFamily="34" charset="0"/>
              <a:ea typeface="Boston Angel"/>
              <a:cs typeface="Arial" pitchFamily="34" charset="0"/>
              <a:sym typeface="Boston Angel"/>
            </a:endParaRPr>
          </a:p>
          <a:p>
            <a:pPr>
              <a:lnSpc>
                <a:spcPts val="7920"/>
              </a:lnSpc>
            </a:pPr>
            <a:r>
              <a:rPr lang="en-US" sz="6000" dirty="0">
                <a:solidFill>
                  <a:srgbClr val="21575B"/>
                </a:solidFill>
                <a:latin typeface="Arial" pitchFamily="34" charset="0"/>
                <a:ea typeface="Boston Angel"/>
                <a:cs typeface="Arial" pitchFamily="34" charset="0"/>
                <a:sym typeface="Boston Angel"/>
              </a:rPr>
              <a:t>Name: </a:t>
            </a:r>
            <a:r>
              <a:rPr lang="en-US" sz="5400" dirty="0">
                <a:solidFill>
                  <a:srgbClr val="21575B"/>
                </a:solidFill>
                <a:latin typeface="Arial" pitchFamily="34" charset="0"/>
                <a:ea typeface="Boston Angel"/>
                <a:cs typeface="Arial" pitchFamily="34" charset="0"/>
                <a:sym typeface="Boston Angel"/>
              </a:rPr>
              <a:t>KRUPALI HASMUKHBHAI RAMANI</a:t>
            </a:r>
          </a:p>
          <a:p>
            <a:pPr>
              <a:lnSpc>
                <a:spcPts val="7920"/>
              </a:lnSpc>
            </a:pPr>
            <a:r>
              <a:rPr lang="en-US" sz="6000" dirty="0">
                <a:solidFill>
                  <a:srgbClr val="21575B"/>
                </a:solidFill>
                <a:latin typeface="Arial" pitchFamily="34" charset="0"/>
                <a:ea typeface="Boston Angel"/>
                <a:cs typeface="Arial" pitchFamily="34" charset="0"/>
                <a:sym typeface="Boston Angel"/>
              </a:rPr>
              <a:t>Student ID: </a:t>
            </a:r>
            <a:r>
              <a:rPr lang="en-US" sz="5400" dirty="0">
                <a:solidFill>
                  <a:srgbClr val="21575B"/>
                </a:solidFill>
                <a:latin typeface="Arial" pitchFamily="34" charset="0"/>
                <a:ea typeface="Boston Angel"/>
                <a:cs typeface="Arial" pitchFamily="34" charset="0"/>
                <a:sym typeface="Boston Angel"/>
              </a:rPr>
              <a:t>2520812</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28700" y="1530350"/>
            <a:ext cx="5285416" cy="1300677"/>
          </a:xfrm>
          <a:prstGeom prst="rect">
            <a:avLst/>
          </a:prstGeom>
        </p:spPr>
        <p:txBody>
          <a:bodyPr lIns="0" tIns="0" rIns="0" bIns="0" rtlCol="0" anchor="t">
            <a:spAutoFit/>
          </a:bodyPr>
          <a:lstStyle/>
          <a:p>
            <a:pPr algn="l">
              <a:lnSpc>
                <a:spcPts val="11200"/>
              </a:lnSpc>
              <a:spcBef>
                <a:spcPct val="0"/>
              </a:spcBef>
            </a:pPr>
            <a:r>
              <a:rPr lang="en-US" sz="6600" b="1" dirty="0">
                <a:solidFill>
                  <a:srgbClr val="21575B"/>
                </a:solidFill>
                <a:highlight>
                  <a:srgbClr val="C0C0C0"/>
                </a:highlight>
                <a:latin typeface="Boston Angel"/>
                <a:ea typeface="Boston Angel"/>
                <a:cs typeface="Boston Angel"/>
                <a:sym typeface="Boston Angel"/>
              </a:rPr>
              <a:t>Justification</a:t>
            </a:r>
          </a:p>
        </p:txBody>
      </p:sp>
      <p:sp>
        <p:nvSpPr>
          <p:cNvPr id="7" name="Freeform 7"/>
          <p:cNvSpPr/>
          <p:nvPr/>
        </p:nvSpPr>
        <p:spPr>
          <a:xfrm rot="5400000">
            <a:off x="7127512" y="302099"/>
            <a:ext cx="1594577" cy="3463279"/>
          </a:xfrm>
          <a:custGeom>
            <a:avLst/>
            <a:gdLst/>
            <a:ahLst/>
            <a:cxnLst/>
            <a:rect l="l" t="t" r="r" b="b"/>
            <a:pathLst>
              <a:path w="1594577" h="3463279">
                <a:moveTo>
                  <a:pt x="0" y="0"/>
                </a:moveTo>
                <a:lnTo>
                  <a:pt x="1594577" y="0"/>
                </a:lnTo>
                <a:lnTo>
                  <a:pt x="1594577" y="3463279"/>
                </a:lnTo>
                <a:lnTo>
                  <a:pt x="0" y="346327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aphicFrame>
        <p:nvGraphicFramePr>
          <p:cNvPr id="8" name="Diagram 7"/>
          <p:cNvGraphicFramePr/>
          <p:nvPr>
            <p:extLst>
              <p:ext uri="{D42A27DB-BD31-4B8C-83A1-F6EECF244321}">
                <p14:modId xmlns:p14="http://schemas.microsoft.com/office/powerpoint/2010/main" val="885832563"/>
              </p:ext>
            </p:extLst>
          </p:nvPr>
        </p:nvGraphicFramePr>
        <p:xfrm>
          <a:off x="10363200" y="1568450"/>
          <a:ext cx="7543800" cy="45522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9" name="Diagram 8"/>
          <p:cNvGraphicFramePr/>
          <p:nvPr>
            <p:extLst>
              <p:ext uri="{D42A27DB-BD31-4B8C-83A1-F6EECF244321}">
                <p14:modId xmlns:p14="http://schemas.microsoft.com/office/powerpoint/2010/main" val="3228950926"/>
              </p:ext>
            </p:extLst>
          </p:nvPr>
        </p:nvGraphicFramePr>
        <p:xfrm>
          <a:off x="9601201" y="7614365"/>
          <a:ext cx="8458199" cy="261620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11" name="TextBox 3">
            <a:extLst>
              <a:ext uri="{FF2B5EF4-FFF2-40B4-BE49-F238E27FC236}">
                <a16:creationId xmlns:a16="http://schemas.microsoft.com/office/drawing/2014/main" id="{A3823B19-A760-AB4F-BF8C-32CF17126C3D}"/>
              </a:ext>
            </a:extLst>
          </p:cNvPr>
          <p:cNvGraphicFramePr/>
          <p:nvPr>
            <p:extLst>
              <p:ext uri="{D42A27DB-BD31-4B8C-83A1-F6EECF244321}">
                <p14:modId xmlns:p14="http://schemas.microsoft.com/office/powerpoint/2010/main" val="1341632881"/>
              </p:ext>
            </p:extLst>
          </p:nvPr>
        </p:nvGraphicFramePr>
        <p:xfrm>
          <a:off x="228600" y="3601177"/>
          <a:ext cx="8915400" cy="6091438"/>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p:nvPr/>
        </p:nvSpPr>
        <p:spPr>
          <a:xfrm>
            <a:off x="762000" y="342900"/>
            <a:ext cx="6314179" cy="1252394"/>
          </a:xfrm>
          <a:prstGeom prst="rect">
            <a:avLst/>
          </a:prstGeom>
        </p:spPr>
        <p:txBody>
          <a:bodyPr lIns="0" tIns="0" rIns="0" bIns="0" rtlCol="0" anchor="t">
            <a:spAutoFit/>
          </a:bodyPr>
          <a:lstStyle/>
          <a:p>
            <a:pPr algn="l">
              <a:lnSpc>
                <a:spcPts val="11200"/>
              </a:lnSpc>
              <a:spcBef>
                <a:spcPct val="0"/>
              </a:spcBef>
            </a:pPr>
            <a:r>
              <a:rPr lang="en-US" sz="5400" b="1" dirty="0">
                <a:solidFill>
                  <a:srgbClr val="21575B"/>
                </a:solidFill>
                <a:latin typeface="Boston Angel"/>
                <a:ea typeface="Boston Angel"/>
                <a:cs typeface="Boston Angel"/>
                <a:sym typeface="Boston Angel"/>
              </a:rPr>
              <a:t>CONT.</a:t>
            </a:r>
          </a:p>
        </p:txBody>
      </p:sp>
      <p:graphicFrame>
        <p:nvGraphicFramePr>
          <p:cNvPr id="9" name="Diagram 8"/>
          <p:cNvGraphicFramePr/>
          <p:nvPr>
            <p:extLst>
              <p:ext uri="{D42A27DB-BD31-4B8C-83A1-F6EECF244321}">
                <p14:modId xmlns:p14="http://schemas.microsoft.com/office/powerpoint/2010/main" val="1196969366"/>
              </p:ext>
            </p:extLst>
          </p:nvPr>
        </p:nvGraphicFramePr>
        <p:xfrm>
          <a:off x="609600" y="1943100"/>
          <a:ext cx="8686800" cy="6781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753600" y="350520"/>
            <a:ext cx="8001000" cy="6172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TextBox 10"/>
          <p:cNvSpPr txBox="1"/>
          <p:nvPr/>
        </p:nvSpPr>
        <p:spPr>
          <a:xfrm>
            <a:off x="9800245" y="7200900"/>
            <a:ext cx="7451435" cy="2862322"/>
          </a:xfrm>
          <a:prstGeom prst="rect">
            <a:avLst/>
          </a:prstGeom>
          <a:noFill/>
        </p:spPr>
        <p:txBody>
          <a:bodyPr wrap="square" rtlCol="0">
            <a:spAutoFit/>
          </a:bodyPr>
          <a:lstStyle/>
          <a:p>
            <a:pPr marL="457200" indent="-457200">
              <a:lnSpc>
                <a:spcPct val="150000"/>
              </a:lnSpc>
              <a:buFont typeface="Arial" pitchFamily="34" charset="0"/>
              <a:buChar char="•"/>
            </a:pPr>
            <a:r>
              <a:rPr lang="en-GB" sz="2400" dirty="0">
                <a:latin typeface="Arial" pitchFamily="34" charset="0"/>
                <a:cs typeface="Arial" pitchFamily="34" charset="0"/>
              </a:rPr>
              <a:t>15% are struggling to purchase food, and 10% have observed a degraded academic outcome (</a:t>
            </a:r>
            <a:r>
              <a:rPr lang="en-GB" sz="2400" dirty="0" err="1">
                <a:latin typeface="Arial" pitchFamily="34" charset="0"/>
                <a:cs typeface="Arial" pitchFamily="34" charset="0"/>
              </a:rPr>
              <a:t>Lyutskanova</a:t>
            </a:r>
            <a:r>
              <a:rPr lang="en-GB" sz="2400" dirty="0">
                <a:latin typeface="Arial" pitchFamily="34" charset="0"/>
                <a:cs typeface="Arial" pitchFamily="34" charset="0"/>
              </a:rPr>
              <a:t>, 2026). </a:t>
            </a:r>
          </a:p>
          <a:p>
            <a:pPr marL="457200" indent="-457200">
              <a:lnSpc>
                <a:spcPct val="150000"/>
              </a:lnSpc>
              <a:buFont typeface="Arial" pitchFamily="34" charset="0"/>
              <a:buChar char="•"/>
            </a:pPr>
            <a:r>
              <a:rPr lang="en-GB" sz="2400" dirty="0">
                <a:latin typeface="Arial" pitchFamily="34" charset="0"/>
                <a:cs typeface="Arial" pitchFamily="34" charset="0"/>
              </a:rPr>
              <a:t>Gambling stress is also causing 6% university students to drop out</a:t>
            </a:r>
            <a:endParaRPr lang="en-IN" sz="2400" dirty="0">
              <a:latin typeface="Arial" pitchFamily="34" charset="0"/>
              <a:cs typeface="Arial" pitchFamily="34" charset="0"/>
            </a:endParaRPr>
          </a:p>
        </p:txBody>
      </p:sp>
      <p:sp>
        <p:nvSpPr>
          <p:cNvPr id="13" name="TextBox 12"/>
          <p:cNvSpPr txBox="1"/>
          <p:nvPr/>
        </p:nvSpPr>
        <p:spPr>
          <a:xfrm>
            <a:off x="11925300" y="6619845"/>
            <a:ext cx="3657600" cy="400110"/>
          </a:xfrm>
          <a:prstGeom prst="rect">
            <a:avLst/>
          </a:prstGeom>
          <a:noFill/>
        </p:spPr>
        <p:txBody>
          <a:bodyPr wrap="square" rtlCol="0">
            <a:spAutoFit/>
          </a:bodyPr>
          <a:lstStyle/>
          <a:p>
            <a:pPr algn="ctr"/>
            <a:r>
              <a:rPr lang="en-US" sz="2000" dirty="0">
                <a:latin typeface="Arial" pitchFamily="34" charset="0"/>
                <a:cs typeface="Arial" pitchFamily="34" charset="0"/>
              </a:rPr>
              <a:t>Source: </a:t>
            </a:r>
            <a:r>
              <a:rPr lang="en-US" sz="2000" dirty="0" err="1">
                <a:latin typeface="Arial" pitchFamily="34" charset="0"/>
                <a:cs typeface="Arial" pitchFamily="34" charset="0"/>
              </a:rPr>
              <a:t>iGaming</a:t>
            </a:r>
            <a:r>
              <a:rPr lang="en-US" sz="2000" dirty="0">
                <a:latin typeface="Arial" pitchFamily="34" charset="0"/>
                <a:cs typeface="Arial" pitchFamily="34" charset="0"/>
              </a:rPr>
              <a:t> Care</a:t>
            </a:r>
            <a:endParaRPr lang="en-IN" sz="2000" dirty="0">
              <a:latin typeface="Arial" pitchFamily="34" charset="0"/>
              <a:cs typeface="Arial"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715116"/>
            <a:ext cx="5083560" cy="2868248"/>
          </a:xfrm>
          <a:custGeom>
            <a:avLst/>
            <a:gdLst/>
            <a:ahLst/>
            <a:cxnLst/>
            <a:rect l="l" t="t" r="r" b="b"/>
            <a:pathLst>
              <a:path w="6858855" h="2868248">
                <a:moveTo>
                  <a:pt x="0" y="0"/>
                </a:moveTo>
                <a:lnTo>
                  <a:pt x="6858854" y="0"/>
                </a:lnTo>
                <a:lnTo>
                  <a:pt x="6858854" y="2868248"/>
                </a:lnTo>
                <a:lnTo>
                  <a:pt x="0" y="286824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8" name="Freeform 8"/>
          <p:cNvSpPr/>
          <p:nvPr/>
        </p:nvSpPr>
        <p:spPr>
          <a:xfrm>
            <a:off x="12997031" y="464291"/>
            <a:ext cx="4986169" cy="3391337"/>
          </a:xfrm>
          <a:custGeom>
            <a:avLst/>
            <a:gdLst/>
            <a:ahLst/>
            <a:cxnLst/>
            <a:rect l="l" t="t" r="r" b="b"/>
            <a:pathLst>
              <a:path w="8109718" h="3391337">
                <a:moveTo>
                  <a:pt x="0" y="0"/>
                </a:moveTo>
                <a:lnTo>
                  <a:pt x="8109718" y="0"/>
                </a:lnTo>
                <a:lnTo>
                  <a:pt x="8109718" y="3391337"/>
                </a:lnTo>
                <a:lnTo>
                  <a:pt x="0" y="339133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TextBox 11"/>
          <p:cNvSpPr txBox="1"/>
          <p:nvPr/>
        </p:nvSpPr>
        <p:spPr>
          <a:xfrm>
            <a:off x="5048693" y="790575"/>
            <a:ext cx="8190614" cy="1252394"/>
          </a:xfrm>
          <a:prstGeom prst="rect">
            <a:avLst/>
          </a:prstGeom>
        </p:spPr>
        <p:txBody>
          <a:bodyPr lIns="0" tIns="0" rIns="0" bIns="0" rtlCol="0" anchor="t">
            <a:spAutoFit/>
          </a:bodyPr>
          <a:lstStyle/>
          <a:p>
            <a:pPr algn="ctr">
              <a:lnSpc>
                <a:spcPts val="11200"/>
              </a:lnSpc>
              <a:spcBef>
                <a:spcPct val="0"/>
              </a:spcBef>
            </a:pPr>
            <a:r>
              <a:rPr lang="en-US" sz="5400" b="1" dirty="0">
                <a:solidFill>
                  <a:srgbClr val="21575B"/>
                </a:solidFill>
                <a:latin typeface="Boston Angel"/>
                <a:ea typeface="Boston Angel"/>
                <a:cs typeface="Boston Angel"/>
                <a:sym typeface="Boston Angel"/>
              </a:rPr>
              <a:t>CONT.</a:t>
            </a:r>
          </a:p>
        </p:txBody>
      </p:sp>
      <p:sp>
        <p:nvSpPr>
          <p:cNvPr id="12" name="TextBox 12"/>
          <p:cNvSpPr txBox="1"/>
          <p:nvPr/>
        </p:nvSpPr>
        <p:spPr>
          <a:xfrm>
            <a:off x="1028700" y="7315472"/>
            <a:ext cx="5218899" cy="866327"/>
          </a:xfrm>
          <a:prstGeom prst="rect">
            <a:avLst/>
          </a:prstGeom>
        </p:spPr>
        <p:txBody>
          <a:bodyPr lIns="0" tIns="0" rIns="0" bIns="0" rtlCol="0" anchor="t">
            <a:spAutoFit/>
          </a:bodyPr>
          <a:lstStyle/>
          <a:p>
            <a:pPr marL="171450" indent="-171450" algn="just">
              <a:lnSpc>
                <a:spcPct val="150000"/>
              </a:lnSpc>
              <a:spcBef>
                <a:spcPts val="1200"/>
              </a:spcBef>
            </a:pPr>
            <a:r>
              <a:rPr lang="en-US" sz="2000" dirty="0">
                <a:solidFill>
                  <a:srgbClr val="000000"/>
                </a:solidFill>
                <a:latin typeface="Arial" pitchFamily="34" charset="0"/>
                <a:ea typeface="Arial"/>
                <a:cs typeface="Arial" pitchFamily="34" charset="0"/>
                <a:sym typeface="Arial"/>
              </a:rPr>
              <a:t>It might also force them to drop out of their academic career</a:t>
            </a:r>
          </a:p>
        </p:txBody>
      </p:sp>
      <p:sp>
        <p:nvSpPr>
          <p:cNvPr id="13" name="TextBox 13"/>
          <p:cNvSpPr txBox="1"/>
          <p:nvPr/>
        </p:nvSpPr>
        <p:spPr>
          <a:xfrm>
            <a:off x="1028700" y="6689997"/>
            <a:ext cx="5218899" cy="409599"/>
          </a:xfrm>
          <a:prstGeom prst="rect">
            <a:avLst/>
          </a:prstGeom>
        </p:spPr>
        <p:txBody>
          <a:bodyPr lIns="0" tIns="0" rIns="0" bIns="0" rtlCol="0" anchor="t">
            <a:spAutoFit/>
          </a:bodyPr>
          <a:lstStyle/>
          <a:p>
            <a:pPr marL="0" lvl="0" indent="0" algn="ctr">
              <a:lnSpc>
                <a:spcPts val="3499"/>
              </a:lnSpc>
              <a:spcBef>
                <a:spcPct val="0"/>
              </a:spcBef>
            </a:pPr>
            <a:r>
              <a:rPr lang="en-US" sz="2499" b="1" u="none" strike="noStrike" dirty="0">
                <a:solidFill>
                  <a:srgbClr val="505050"/>
                </a:solidFill>
                <a:latin typeface="Agrandir Bold"/>
                <a:ea typeface="Agrandir Bold"/>
                <a:cs typeface="Agrandir Bold"/>
                <a:sym typeface="Agrandir Bold"/>
              </a:rPr>
              <a:t>Student dropout</a:t>
            </a:r>
          </a:p>
        </p:txBody>
      </p:sp>
      <p:sp>
        <p:nvSpPr>
          <p:cNvPr id="14" name="TextBox 14"/>
          <p:cNvSpPr txBox="1"/>
          <p:nvPr/>
        </p:nvSpPr>
        <p:spPr>
          <a:xfrm>
            <a:off x="11713616" y="7315472"/>
            <a:ext cx="5545684" cy="1327992"/>
          </a:xfrm>
          <a:prstGeom prst="rect">
            <a:avLst/>
          </a:prstGeom>
        </p:spPr>
        <p:txBody>
          <a:bodyPr lIns="0" tIns="0" rIns="0" bIns="0" rtlCol="0" anchor="t">
            <a:spAutoFit/>
          </a:bodyPr>
          <a:lstStyle/>
          <a:p>
            <a:pPr marL="171450" indent="-171450" algn="just">
              <a:lnSpc>
                <a:spcPct val="150000"/>
              </a:lnSpc>
              <a:spcBef>
                <a:spcPts val="1200"/>
              </a:spcBef>
            </a:pPr>
            <a:r>
              <a:rPr lang="en-US" sz="2000" dirty="0">
                <a:solidFill>
                  <a:srgbClr val="000000"/>
                </a:solidFill>
                <a:latin typeface="Arial" pitchFamily="34" charset="0"/>
                <a:ea typeface="Arial"/>
                <a:cs typeface="Arial" pitchFamily="34" charset="0"/>
                <a:sym typeface="Arial"/>
              </a:rPr>
              <a:t>From a health perspective, the gambling problem is directly related to clinical depression or substance abuse</a:t>
            </a:r>
          </a:p>
        </p:txBody>
      </p:sp>
      <p:sp>
        <p:nvSpPr>
          <p:cNvPr id="15" name="TextBox 15"/>
          <p:cNvSpPr txBox="1"/>
          <p:nvPr/>
        </p:nvSpPr>
        <p:spPr>
          <a:xfrm>
            <a:off x="11713616" y="6689997"/>
            <a:ext cx="5545684" cy="421206"/>
          </a:xfrm>
          <a:prstGeom prst="rect">
            <a:avLst/>
          </a:prstGeom>
        </p:spPr>
        <p:txBody>
          <a:bodyPr lIns="0" tIns="0" rIns="0" bIns="0" rtlCol="0" anchor="t">
            <a:spAutoFit/>
          </a:bodyPr>
          <a:lstStyle/>
          <a:p>
            <a:pPr marL="0" lvl="0" indent="0" algn="ctr">
              <a:lnSpc>
                <a:spcPts val="3499"/>
              </a:lnSpc>
              <a:spcBef>
                <a:spcPct val="0"/>
              </a:spcBef>
            </a:pPr>
            <a:r>
              <a:rPr lang="en-US" sz="2499" b="1" u="none" strike="noStrike" dirty="0">
                <a:solidFill>
                  <a:srgbClr val="505050"/>
                </a:solidFill>
                <a:latin typeface="Agrandir Bold"/>
                <a:ea typeface="Agrandir Bold"/>
                <a:cs typeface="Agrandir Bold"/>
                <a:sym typeface="Agrandir Bold"/>
              </a:rPr>
              <a:t>Health perspective</a:t>
            </a:r>
          </a:p>
        </p:txBody>
      </p:sp>
      <p:sp>
        <p:nvSpPr>
          <p:cNvPr id="16" name="TextBox 16"/>
          <p:cNvSpPr txBox="1"/>
          <p:nvPr/>
        </p:nvSpPr>
        <p:spPr>
          <a:xfrm>
            <a:off x="6574384" y="3992153"/>
            <a:ext cx="5139233" cy="1327992"/>
          </a:xfrm>
          <a:prstGeom prst="rect">
            <a:avLst/>
          </a:prstGeom>
        </p:spPr>
        <p:txBody>
          <a:bodyPr lIns="0" tIns="0" rIns="0" bIns="0" rtlCol="0" anchor="t">
            <a:spAutoFit/>
          </a:bodyPr>
          <a:lstStyle/>
          <a:p>
            <a:pPr marL="171450" indent="-171450" algn="just">
              <a:lnSpc>
                <a:spcPct val="150000"/>
              </a:lnSpc>
              <a:spcBef>
                <a:spcPts val="1200"/>
              </a:spcBef>
            </a:pPr>
            <a:r>
              <a:rPr lang="en-US" sz="2000" dirty="0">
                <a:solidFill>
                  <a:srgbClr val="000000"/>
                </a:solidFill>
                <a:latin typeface="Arial" pitchFamily="34" charset="0"/>
                <a:ea typeface="Arial"/>
                <a:cs typeface="Arial" pitchFamily="34" charset="0"/>
                <a:sym typeface="Arial"/>
              </a:rPr>
              <a:t>Economically, not addressing gambling problems among students can spiral into housing insecurity (</a:t>
            </a:r>
            <a:r>
              <a:rPr lang="en-US" sz="2000" dirty="0" err="1">
                <a:solidFill>
                  <a:srgbClr val="000000"/>
                </a:solidFill>
                <a:latin typeface="Arial" pitchFamily="34" charset="0"/>
                <a:ea typeface="Arial"/>
                <a:cs typeface="Arial" pitchFamily="34" charset="0"/>
                <a:sym typeface="Arial"/>
              </a:rPr>
              <a:t>Apperson</a:t>
            </a:r>
            <a:r>
              <a:rPr lang="en-US" sz="2000" dirty="0">
                <a:solidFill>
                  <a:srgbClr val="000000"/>
                </a:solidFill>
                <a:latin typeface="Arial" pitchFamily="34" charset="0"/>
                <a:ea typeface="Arial"/>
                <a:cs typeface="Arial" pitchFamily="34" charset="0"/>
                <a:sym typeface="Arial"/>
              </a:rPr>
              <a:t>, 2025)</a:t>
            </a:r>
          </a:p>
        </p:txBody>
      </p:sp>
      <p:sp>
        <p:nvSpPr>
          <p:cNvPr id="17" name="TextBox 17"/>
          <p:cNvSpPr txBox="1"/>
          <p:nvPr/>
        </p:nvSpPr>
        <p:spPr>
          <a:xfrm>
            <a:off x="6574384" y="3366678"/>
            <a:ext cx="5139233" cy="409599"/>
          </a:xfrm>
          <a:prstGeom prst="rect">
            <a:avLst/>
          </a:prstGeom>
        </p:spPr>
        <p:txBody>
          <a:bodyPr lIns="0" tIns="0" rIns="0" bIns="0" rtlCol="0" anchor="t">
            <a:spAutoFit/>
          </a:bodyPr>
          <a:lstStyle/>
          <a:p>
            <a:pPr marL="0" lvl="0" indent="0" algn="ctr">
              <a:lnSpc>
                <a:spcPts val="3499"/>
              </a:lnSpc>
              <a:spcBef>
                <a:spcPct val="0"/>
              </a:spcBef>
            </a:pPr>
            <a:r>
              <a:rPr lang="en-US" sz="2499" b="1" u="none" strike="noStrike" dirty="0">
                <a:solidFill>
                  <a:srgbClr val="505050"/>
                </a:solidFill>
                <a:latin typeface="Agrandir Bold"/>
                <a:ea typeface="Agrandir Bold"/>
                <a:cs typeface="Agrandir Bold"/>
                <a:sym typeface="Agrandir Bold"/>
              </a:rPr>
              <a:t>Economic impact</a:t>
            </a:r>
          </a:p>
        </p:txBody>
      </p:sp>
      <p:sp>
        <p:nvSpPr>
          <p:cNvPr id="18" name="TextBox 16"/>
          <p:cNvSpPr txBox="1"/>
          <p:nvPr/>
        </p:nvSpPr>
        <p:spPr>
          <a:xfrm>
            <a:off x="6278079" y="8420100"/>
            <a:ext cx="5139233" cy="1327992"/>
          </a:xfrm>
          <a:prstGeom prst="rect">
            <a:avLst/>
          </a:prstGeom>
        </p:spPr>
        <p:txBody>
          <a:bodyPr lIns="0" tIns="0" rIns="0" bIns="0" rtlCol="0" anchor="t">
            <a:spAutoFit/>
          </a:bodyPr>
          <a:lstStyle/>
          <a:p>
            <a:pPr marL="171450" indent="-171450" algn="just">
              <a:lnSpc>
                <a:spcPct val="150000"/>
              </a:lnSpc>
              <a:spcBef>
                <a:spcPts val="1200"/>
              </a:spcBef>
            </a:pPr>
            <a:r>
              <a:rPr lang="en-US" sz="2000" dirty="0">
                <a:solidFill>
                  <a:srgbClr val="000000"/>
                </a:solidFill>
                <a:latin typeface="Arial" pitchFamily="34" charset="0"/>
                <a:ea typeface="Arial"/>
                <a:cs typeface="Arial" pitchFamily="34" charset="0"/>
                <a:sym typeface="Arial"/>
              </a:rPr>
              <a:t>However, the university support services in the UK are alarmingly under-equipped (The Guardian, 2019)</a:t>
            </a:r>
          </a:p>
        </p:txBody>
      </p:sp>
      <p:pic>
        <p:nvPicPr>
          <p:cNvPr id="19" name="Picture 2" descr="Gambling Addiction: Causes, Signs and Treatment Guide"/>
          <p:cNvPicPr>
            <a:picLocks noChangeAspect="1" noChangeArrowheads="1"/>
          </p:cNvPicPr>
          <p:nvPr/>
        </p:nvPicPr>
        <p:blipFill>
          <a:blip r:embed="rId4">
            <a:duotone>
              <a:prstClr val="black"/>
              <a:schemeClr val="tx2">
                <a:lumMod val="75000"/>
                <a:tint val="45000"/>
                <a:satMod val="400000"/>
              </a:schemeClr>
            </a:duotone>
            <a:extLst>
              <a:ext uri="{28A0092B-C50C-407E-A947-70E740481C1C}">
                <a14:useLocalDpi xmlns:a14="http://schemas.microsoft.com/office/drawing/2010/main" val="0"/>
              </a:ext>
            </a:extLst>
          </a:blip>
          <a:srcRect/>
          <a:stretch>
            <a:fillRect/>
          </a:stretch>
        </p:blipFill>
        <p:spPr bwMode="auto">
          <a:xfrm>
            <a:off x="742073" y="2258656"/>
            <a:ext cx="5372100" cy="4431341"/>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344920" y="3366678"/>
            <a:ext cx="5257280" cy="30049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85597" y="5703055"/>
            <a:ext cx="4816475" cy="2552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76200" y="3390900"/>
            <a:ext cx="5257800" cy="5359391"/>
          </a:xfrm>
          <a:custGeom>
            <a:avLst/>
            <a:gdLst/>
            <a:ahLst/>
            <a:cxnLst/>
            <a:rect l="l" t="t" r="r" b="b"/>
            <a:pathLst>
              <a:path w="6127061" h="6505567">
                <a:moveTo>
                  <a:pt x="0" y="0"/>
                </a:moveTo>
                <a:lnTo>
                  <a:pt x="6127062" y="0"/>
                </a:lnTo>
                <a:lnTo>
                  <a:pt x="6127062" y="6505568"/>
                </a:lnTo>
                <a:lnTo>
                  <a:pt x="0" y="650556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10744200" y="790575"/>
            <a:ext cx="7247641" cy="5073349"/>
          </a:xfrm>
          <a:custGeom>
            <a:avLst/>
            <a:gdLst/>
            <a:ahLst/>
            <a:cxnLst/>
            <a:rect l="l" t="t" r="r" b="b"/>
            <a:pathLst>
              <a:path w="7247641" h="5073349">
                <a:moveTo>
                  <a:pt x="0" y="0"/>
                </a:moveTo>
                <a:lnTo>
                  <a:pt x="7247641" y="0"/>
                </a:lnTo>
                <a:lnTo>
                  <a:pt x="7247641" y="5073349"/>
                </a:lnTo>
                <a:lnTo>
                  <a:pt x="0" y="5073349"/>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TextBox 8"/>
          <p:cNvSpPr txBox="1"/>
          <p:nvPr/>
        </p:nvSpPr>
        <p:spPr>
          <a:xfrm>
            <a:off x="1524000" y="790575"/>
            <a:ext cx="14173200" cy="492443"/>
          </a:xfrm>
          <a:prstGeom prst="rect">
            <a:avLst/>
          </a:prstGeom>
        </p:spPr>
        <p:txBody>
          <a:bodyPr wrap="square" lIns="0" tIns="0" rIns="0" bIns="0" rtlCol="0" anchor="t">
            <a:spAutoFit/>
          </a:bodyPr>
          <a:lstStyle/>
          <a:p>
            <a:pPr algn="ctr">
              <a:spcBef>
                <a:spcPct val="0"/>
              </a:spcBef>
            </a:pPr>
            <a:r>
              <a:rPr lang="en-GB" sz="3200" b="1" dirty="0">
                <a:solidFill>
                  <a:schemeClr val="bg2">
                    <a:lumMod val="50000"/>
                  </a:schemeClr>
                </a:solidFill>
                <a:latin typeface="Arial" pitchFamily="34" charset="0"/>
                <a:cs typeface="Arial" pitchFamily="34" charset="0"/>
              </a:rPr>
              <a:t>Brief description of the chosen health promotion intervention and why </a:t>
            </a:r>
            <a:endParaRPr lang="en-US" sz="3200" dirty="0">
              <a:solidFill>
                <a:srgbClr val="21575B"/>
              </a:solidFill>
              <a:latin typeface="Boston Angel"/>
              <a:ea typeface="Boston Angel"/>
              <a:cs typeface="Boston Angel"/>
              <a:sym typeface="Boston Angel"/>
            </a:endParaRPr>
          </a:p>
        </p:txBody>
      </p:sp>
      <p:pic>
        <p:nvPicPr>
          <p:cNvPr id="307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95360" y="1943100"/>
            <a:ext cx="9083040" cy="7162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 name="TextBox 13"/>
          <p:cNvSpPr txBox="1"/>
          <p:nvPr/>
        </p:nvSpPr>
        <p:spPr>
          <a:xfrm>
            <a:off x="11430000" y="9410700"/>
            <a:ext cx="3657600" cy="400110"/>
          </a:xfrm>
          <a:prstGeom prst="rect">
            <a:avLst/>
          </a:prstGeom>
          <a:noFill/>
        </p:spPr>
        <p:txBody>
          <a:bodyPr wrap="square" rtlCol="0">
            <a:spAutoFit/>
          </a:bodyPr>
          <a:lstStyle/>
          <a:p>
            <a:pPr algn="ctr"/>
            <a:r>
              <a:rPr lang="en-US" sz="2000" dirty="0">
                <a:latin typeface="Arial" pitchFamily="34" charset="0"/>
                <a:cs typeface="Arial" pitchFamily="34" charset="0"/>
              </a:rPr>
              <a:t>Source: </a:t>
            </a:r>
            <a:r>
              <a:rPr lang="en-US" sz="2000" dirty="0" err="1">
                <a:latin typeface="Arial" pitchFamily="34" charset="0"/>
                <a:cs typeface="Arial" pitchFamily="34" charset="0"/>
              </a:rPr>
              <a:t>iGaming</a:t>
            </a:r>
            <a:r>
              <a:rPr lang="en-US" sz="2000" dirty="0">
                <a:latin typeface="Arial" pitchFamily="34" charset="0"/>
                <a:cs typeface="Arial" pitchFamily="34" charset="0"/>
              </a:rPr>
              <a:t> Care</a:t>
            </a:r>
            <a:endParaRPr lang="en-IN" sz="2000" dirty="0">
              <a:latin typeface="Arial" pitchFamily="34" charset="0"/>
              <a:cs typeface="Arial" pitchFamily="34" charset="0"/>
            </a:endParaRPr>
          </a:p>
        </p:txBody>
      </p:sp>
      <p:graphicFrame>
        <p:nvGraphicFramePr>
          <p:cNvPr id="3076" name="TextBox 9">
            <a:extLst>
              <a:ext uri="{FF2B5EF4-FFF2-40B4-BE49-F238E27FC236}">
                <a16:creationId xmlns:a16="http://schemas.microsoft.com/office/drawing/2014/main" id="{46D0D0B9-3E95-C0A7-E474-7BB888DA93E7}"/>
              </a:ext>
            </a:extLst>
          </p:cNvPr>
          <p:cNvGraphicFramePr/>
          <p:nvPr/>
        </p:nvGraphicFramePr>
        <p:xfrm>
          <a:off x="381000" y="2095500"/>
          <a:ext cx="7735483" cy="749147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01400" y="5368304"/>
            <a:ext cx="9655599" cy="5152712"/>
          </a:xfrm>
          <a:custGeom>
            <a:avLst/>
            <a:gdLst/>
            <a:ahLst/>
            <a:cxnLst/>
            <a:rect l="l" t="t" r="r" b="b"/>
            <a:pathLst>
              <a:path w="13249761" h="7100622">
                <a:moveTo>
                  <a:pt x="0" y="0"/>
                </a:moveTo>
                <a:lnTo>
                  <a:pt x="13249761" y="0"/>
                </a:lnTo>
                <a:lnTo>
                  <a:pt x="13249761" y="7100622"/>
                </a:lnTo>
                <a:lnTo>
                  <a:pt x="0" y="710062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15405449" y="1553656"/>
            <a:ext cx="1193074" cy="1130166"/>
          </a:xfrm>
          <a:custGeom>
            <a:avLst/>
            <a:gdLst/>
            <a:ahLst/>
            <a:cxnLst/>
            <a:rect l="l" t="t" r="r" b="b"/>
            <a:pathLst>
              <a:path w="1193074" h="1130166">
                <a:moveTo>
                  <a:pt x="0" y="0"/>
                </a:moveTo>
                <a:lnTo>
                  <a:pt x="1193074" y="0"/>
                </a:lnTo>
                <a:lnTo>
                  <a:pt x="1193074" y="1130166"/>
                </a:lnTo>
                <a:lnTo>
                  <a:pt x="0" y="113016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TextBox 5"/>
          <p:cNvSpPr txBox="1"/>
          <p:nvPr/>
        </p:nvSpPr>
        <p:spPr>
          <a:xfrm>
            <a:off x="10507218" y="1422526"/>
            <a:ext cx="4818758" cy="1099083"/>
          </a:xfrm>
          <a:prstGeom prst="rect">
            <a:avLst/>
          </a:prstGeom>
        </p:spPr>
        <p:txBody>
          <a:bodyPr lIns="0" tIns="0" rIns="0" bIns="0" rtlCol="0" anchor="t">
            <a:spAutoFit/>
          </a:bodyPr>
          <a:lstStyle/>
          <a:p>
            <a:pPr algn="l">
              <a:lnSpc>
                <a:spcPts val="9352"/>
              </a:lnSpc>
              <a:spcBef>
                <a:spcPct val="0"/>
              </a:spcBef>
            </a:pPr>
            <a:r>
              <a:rPr lang="en-US" sz="6680" b="1" dirty="0">
                <a:solidFill>
                  <a:srgbClr val="21575B"/>
                </a:solidFill>
                <a:latin typeface="Boston Angel"/>
                <a:ea typeface="Boston Angel"/>
                <a:cs typeface="Boston Angel"/>
                <a:sym typeface="Boston Angel"/>
              </a:rPr>
              <a:t>CONT.</a:t>
            </a:r>
          </a:p>
        </p:txBody>
      </p:sp>
      <p:sp>
        <p:nvSpPr>
          <p:cNvPr id="7" name="TextBox 7"/>
          <p:cNvSpPr txBox="1"/>
          <p:nvPr/>
        </p:nvSpPr>
        <p:spPr>
          <a:xfrm>
            <a:off x="10363200" y="3456252"/>
            <a:ext cx="6603681" cy="5386090"/>
          </a:xfrm>
          <a:prstGeom prst="rect">
            <a:avLst/>
          </a:prstGeom>
        </p:spPr>
        <p:txBody>
          <a:bodyPr lIns="0" tIns="0" rIns="0" bIns="0" rtlCol="0" anchor="t">
            <a:spAutoFit/>
          </a:bodyPr>
          <a:lstStyle/>
          <a:p>
            <a:pPr>
              <a:lnSpc>
                <a:spcPts val="3499"/>
              </a:lnSpc>
              <a:spcBef>
                <a:spcPct val="0"/>
              </a:spcBef>
            </a:pPr>
            <a:r>
              <a:rPr lang="en-GB" sz="3200" dirty="0"/>
              <a:t>The program will explicitly address the issue of gamification and economic risks by administering an interactive stimulator. Common betting interface mechanisms will be mimicked by using this platform. The features of this program will allow students to experience a realistic loss in a risk-free environment. It can help in exposing how modern algorithms can affect a compulsive chasing behaviour (</a:t>
            </a:r>
            <a:r>
              <a:rPr lang="en-IN" sz="3200" dirty="0" err="1"/>
              <a:t>Ygam</a:t>
            </a:r>
            <a:r>
              <a:rPr lang="en-IN" sz="3200" dirty="0"/>
              <a:t>, 2025</a:t>
            </a:r>
            <a:r>
              <a:rPr lang="en-GB" sz="3200" dirty="0"/>
              <a:t>). </a:t>
            </a:r>
            <a:endParaRPr lang="en-US" sz="3200" dirty="0">
              <a:solidFill>
                <a:srgbClr val="505050"/>
              </a:solidFill>
              <a:latin typeface="Agrandir"/>
              <a:ea typeface="Agrandir"/>
              <a:cs typeface="Agrandir"/>
              <a:sym typeface="Agrandir"/>
            </a:endParaRPr>
          </a:p>
        </p:txBody>
      </p:sp>
      <p:graphicFrame>
        <p:nvGraphicFramePr>
          <p:cNvPr id="8" name="Diagram 7"/>
          <p:cNvGraphicFramePr/>
          <p:nvPr>
            <p:extLst>
              <p:ext uri="{D42A27DB-BD31-4B8C-83A1-F6EECF244321}">
                <p14:modId xmlns:p14="http://schemas.microsoft.com/office/powerpoint/2010/main" val="2940392952"/>
              </p:ext>
            </p:extLst>
          </p:nvPr>
        </p:nvGraphicFramePr>
        <p:xfrm>
          <a:off x="85832" y="1429034"/>
          <a:ext cx="9655599" cy="854284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10"/>
          <p:cNvSpPr txBox="1"/>
          <p:nvPr/>
        </p:nvSpPr>
        <p:spPr>
          <a:xfrm>
            <a:off x="6193914" y="0"/>
            <a:ext cx="5739323" cy="1099083"/>
          </a:xfrm>
          <a:prstGeom prst="rect">
            <a:avLst/>
          </a:prstGeom>
        </p:spPr>
        <p:txBody>
          <a:bodyPr lIns="0" tIns="0" rIns="0" bIns="0" rtlCol="0" anchor="t">
            <a:spAutoFit/>
          </a:bodyPr>
          <a:lstStyle/>
          <a:p>
            <a:pPr algn="ctr">
              <a:lnSpc>
                <a:spcPts val="9352"/>
              </a:lnSpc>
              <a:spcBef>
                <a:spcPct val="0"/>
              </a:spcBef>
            </a:pPr>
            <a:r>
              <a:rPr lang="en-US" sz="6680" b="1" dirty="0">
                <a:solidFill>
                  <a:srgbClr val="21575B"/>
                </a:solidFill>
                <a:latin typeface="Boston Angel"/>
                <a:ea typeface="Boston Angel"/>
                <a:cs typeface="Boston Angel"/>
                <a:sym typeface="Boston Angel"/>
              </a:rPr>
              <a:t>CONT.</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87000" y="1113120"/>
            <a:ext cx="7867085" cy="46225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 y="1333500"/>
            <a:ext cx="8747005" cy="45075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 name="TextBox 13"/>
          <p:cNvSpPr txBox="1"/>
          <p:nvPr/>
        </p:nvSpPr>
        <p:spPr>
          <a:xfrm>
            <a:off x="9829800" y="5394701"/>
            <a:ext cx="3657600" cy="400110"/>
          </a:xfrm>
          <a:prstGeom prst="rect">
            <a:avLst/>
          </a:prstGeom>
          <a:noFill/>
        </p:spPr>
        <p:txBody>
          <a:bodyPr wrap="square" rtlCol="0">
            <a:spAutoFit/>
          </a:bodyPr>
          <a:lstStyle/>
          <a:p>
            <a:pPr algn="ctr"/>
            <a:r>
              <a:rPr lang="en-US" sz="2000" dirty="0">
                <a:latin typeface="Arial" pitchFamily="34" charset="0"/>
                <a:cs typeface="Arial" pitchFamily="34" charset="0"/>
              </a:rPr>
              <a:t>Source: </a:t>
            </a:r>
            <a:r>
              <a:rPr lang="en-US" sz="2000" dirty="0" err="1">
                <a:latin typeface="Arial" pitchFamily="34" charset="0"/>
                <a:cs typeface="Arial" pitchFamily="34" charset="0"/>
              </a:rPr>
              <a:t>iGaming</a:t>
            </a:r>
            <a:r>
              <a:rPr lang="en-US" sz="2000" dirty="0">
                <a:latin typeface="Arial" pitchFamily="34" charset="0"/>
                <a:cs typeface="Arial" pitchFamily="34" charset="0"/>
              </a:rPr>
              <a:t> Care</a:t>
            </a:r>
            <a:endParaRPr lang="en-IN" sz="2000" dirty="0">
              <a:latin typeface="Arial" pitchFamily="34" charset="0"/>
              <a:cs typeface="Arial" pitchFamily="34" charset="0"/>
            </a:endParaRPr>
          </a:p>
        </p:txBody>
      </p:sp>
      <p:graphicFrame>
        <p:nvGraphicFramePr>
          <p:cNvPr id="4101" name="TextBox 11">
            <a:extLst>
              <a:ext uri="{FF2B5EF4-FFF2-40B4-BE49-F238E27FC236}">
                <a16:creationId xmlns:a16="http://schemas.microsoft.com/office/drawing/2014/main" id="{214212ED-BF69-2B4F-40E1-39A4DBDD2840}"/>
              </a:ext>
            </a:extLst>
          </p:cNvPr>
          <p:cNvGraphicFramePr/>
          <p:nvPr>
            <p:extLst>
              <p:ext uri="{D42A27DB-BD31-4B8C-83A1-F6EECF244321}">
                <p14:modId xmlns:p14="http://schemas.microsoft.com/office/powerpoint/2010/main" val="3266383987"/>
              </p:ext>
            </p:extLst>
          </p:nvPr>
        </p:nvGraphicFramePr>
        <p:xfrm>
          <a:off x="266700" y="5970130"/>
          <a:ext cx="17754600" cy="450758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0"/>
          <p:cNvSpPr txBox="1"/>
          <p:nvPr/>
        </p:nvSpPr>
        <p:spPr>
          <a:xfrm>
            <a:off x="6274339" y="550544"/>
            <a:ext cx="5739323" cy="1099083"/>
          </a:xfrm>
          <a:prstGeom prst="rect">
            <a:avLst/>
          </a:prstGeom>
        </p:spPr>
        <p:txBody>
          <a:bodyPr lIns="0" tIns="0" rIns="0" bIns="0" rtlCol="0" anchor="t">
            <a:spAutoFit/>
          </a:bodyPr>
          <a:lstStyle/>
          <a:p>
            <a:pPr algn="ctr">
              <a:lnSpc>
                <a:spcPts val="9352"/>
              </a:lnSpc>
              <a:spcBef>
                <a:spcPct val="0"/>
              </a:spcBef>
            </a:pPr>
            <a:r>
              <a:rPr lang="en-US" sz="6680" b="1" dirty="0">
                <a:solidFill>
                  <a:srgbClr val="21575B"/>
                </a:solidFill>
                <a:latin typeface="Boston Angel"/>
                <a:ea typeface="Boston Angel"/>
                <a:cs typeface="Boston Angel"/>
                <a:sym typeface="Boston Angel"/>
              </a:rPr>
              <a:t>CONT.</a:t>
            </a:r>
          </a:p>
        </p:txBody>
      </p:sp>
      <p:sp>
        <p:nvSpPr>
          <p:cNvPr id="3" name="TextBox 11"/>
          <p:cNvSpPr txBox="1"/>
          <p:nvPr/>
        </p:nvSpPr>
        <p:spPr>
          <a:xfrm>
            <a:off x="1782158" y="7205477"/>
            <a:ext cx="14723683" cy="3077766"/>
          </a:xfrm>
          <a:prstGeom prst="rect">
            <a:avLst/>
          </a:prstGeom>
        </p:spPr>
        <p:txBody>
          <a:bodyPr lIns="0" tIns="0" rIns="0" bIns="0" rtlCol="0" anchor="t">
            <a:spAutoFit/>
          </a:bodyPr>
          <a:lstStyle/>
          <a:p>
            <a:pPr marL="457200" indent="-457200" algn="just">
              <a:spcBef>
                <a:spcPts val="1200"/>
              </a:spcBef>
              <a:buFont typeface="Arial" pitchFamily="34" charset="0"/>
              <a:buChar char="•"/>
            </a:pPr>
            <a:r>
              <a:rPr lang="en-GB" sz="3600" i="1" dirty="0">
                <a:latin typeface="Arial" pitchFamily="34" charset="0"/>
                <a:cs typeface="Arial" pitchFamily="34" charset="0"/>
              </a:rPr>
              <a:t>Problem Gambling Severity Index </a:t>
            </a:r>
            <a:r>
              <a:rPr lang="en-GB" sz="3600" dirty="0">
                <a:latin typeface="Arial" pitchFamily="34" charset="0"/>
                <a:cs typeface="Arial" pitchFamily="34" charset="0"/>
              </a:rPr>
              <a:t>will be used</a:t>
            </a:r>
          </a:p>
          <a:p>
            <a:pPr marL="457200" indent="-457200" algn="just">
              <a:spcBef>
                <a:spcPts val="1200"/>
              </a:spcBef>
              <a:buFont typeface="Arial" pitchFamily="34" charset="0"/>
              <a:buChar char="•"/>
            </a:pPr>
            <a:r>
              <a:rPr lang="en-US" sz="3600" dirty="0">
                <a:solidFill>
                  <a:srgbClr val="000000"/>
                </a:solidFill>
                <a:latin typeface="Arial" pitchFamily="34" charset="0"/>
                <a:ea typeface="Arial"/>
                <a:cs typeface="Arial" pitchFamily="34" charset="0"/>
                <a:sym typeface="Arial"/>
              </a:rPr>
              <a:t>It will work as an immediate tool </a:t>
            </a:r>
          </a:p>
          <a:p>
            <a:pPr marL="457200" indent="-457200" algn="just">
              <a:spcBef>
                <a:spcPts val="1200"/>
              </a:spcBef>
              <a:buFont typeface="Arial" pitchFamily="34" charset="0"/>
              <a:buChar char="•"/>
            </a:pPr>
            <a:r>
              <a:rPr lang="en-US" sz="3600" dirty="0">
                <a:solidFill>
                  <a:srgbClr val="000000"/>
                </a:solidFill>
                <a:latin typeface="Arial" pitchFamily="34" charset="0"/>
                <a:ea typeface="Arial"/>
                <a:cs typeface="Arial" pitchFamily="34" charset="0"/>
                <a:sym typeface="Arial"/>
              </a:rPr>
              <a:t>It will </a:t>
            </a:r>
            <a:r>
              <a:rPr lang="en-US" sz="3600" dirty="0" err="1">
                <a:solidFill>
                  <a:srgbClr val="000000"/>
                </a:solidFill>
                <a:latin typeface="Arial" pitchFamily="34" charset="0"/>
                <a:ea typeface="Arial"/>
                <a:cs typeface="Arial" pitchFamily="34" charset="0"/>
                <a:sym typeface="Arial"/>
              </a:rPr>
              <a:t>personalise</a:t>
            </a:r>
            <a:r>
              <a:rPr lang="en-US" sz="3600" dirty="0">
                <a:solidFill>
                  <a:srgbClr val="000000"/>
                </a:solidFill>
                <a:latin typeface="Arial" pitchFamily="34" charset="0"/>
                <a:ea typeface="Arial"/>
                <a:cs typeface="Arial" pitchFamily="34" charset="0"/>
                <a:sym typeface="Arial"/>
              </a:rPr>
              <a:t> risk scoring so that students can accurately benchmark their gambling behaviors against national datasets</a:t>
            </a:r>
            <a:endParaRPr lang="en-GB" sz="3600" dirty="0">
              <a:latin typeface="Arial" pitchFamily="34" charset="0"/>
              <a:cs typeface="Arial" pitchFamily="34" charset="0"/>
            </a:endParaRPr>
          </a:p>
          <a:p>
            <a:pPr marL="457200" indent="-457200">
              <a:buFont typeface="Arial" pitchFamily="34" charset="0"/>
              <a:buChar char="•"/>
            </a:pPr>
            <a:endParaRPr lang="en-GB" sz="3600" dirty="0">
              <a:latin typeface="Arial" pitchFamily="34" charset="0"/>
              <a:cs typeface="Arial" pitchFamily="34" charset="0"/>
            </a:endParaRPr>
          </a:p>
        </p:txBody>
      </p:sp>
      <p:graphicFrame>
        <p:nvGraphicFramePr>
          <p:cNvPr id="4" name="Diagram 3"/>
          <p:cNvGraphicFramePr/>
          <p:nvPr>
            <p:extLst>
              <p:ext uri="{D42A27DB-BD31-4B8C-83A1-F6EECF244321}">
                <p14:modId xmlns:p14="http://schemas.microsoft.com/office/powerpoint/2010/main" val="40608255"/>
              </p:ext>
            </p:extLst>
          </p:nvPr>
        </p:nvGraphicFramePr>
        <p:xfrm>
          <a:off x="1359439" y="550544"/>
          <a:ext cx="9829800" cy="7116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p:cNvGraphicFramePr/>
          <p:nvPr>
            <p:extLst>
              <p:ext uri="{D42A27DB-BD31-4B8C-83A1-F6EECF244321}">
                <p14:modId xmlns:p14="http://schemas.microsoft.com/office/powerpoint/2010/main" val="3478589846"/>
              </p:ext>
            </p:extLst>
          </p:nvPr>
        </p:nvGraphicFramePr>
        <p:xfrm>
          <a:off x="11125200" y="1100084"/>
          <a:ext cx="6934200" cy="655801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7594547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Box 9"/>
          <p:cNvSpPr txBox="1"/>
          <p:nvPr/>
        </p:nvSpPr>
        <p:spPr>
          <a:xfrm>
            <a:off x="1219200" y="3162300"/>
            <a:ext cx="12687300" cy="7091685"/>
          </a:xfrm>
          <a:prstGeom prst="rect">
            <a:avLst/>
          </a:prstGeom>
        </p:spPr>
        <p:txBody>
          <a:bodyPr wrap="square" lIns="0" tIns="0" rIns="0" bIns="0" rtlCol="0" anchor="t">
            <a:spAutoFit/>
          </a:bodyPr>
          <a:lstStyle/>
          <a:p>
            <a:pPr algn="l">
              <a:lnSpc>
                <a:spcPts val="7920"/>
              </a:lnSpc>
            </a:pPr>
            <a:r>
              <a:rPr lang="en-US" sz="8000" dirty="0">
                <a:solidFill>
                  <a:srgbClr val="21575B"/>
                </a:solidFill>
                <a:latin typeface="Arial" pitchFamily="34" charset="0"/>
                <a:ea typeface="Boston Angel"/>
                <a:cs typeface="Arial" pitchFamily="34" charset="0"/>
                <a:sym typeface="Boston Angel"/>
              </a:rPr>
              <a:t>Group member 2</a:t>
            </a:r>
          </a:p>
          <a:p>
            <a:pPr algn="l">
              <a:lnSpc>
                <a:spcPts val="7920"/>
              </a:lnSpc>
            </a:pPr>
            <a:endParaRPr lang="en-US" sz="8000" dirty="0">
              <a:solidFill>
                <a:srgbClr val="21575B"/>
              </a:solidFill>
              <a:latin typeface="Arial" pitchFamily="34" charset="0"/>
              <a:ea typeface="Boston Angel"/>
              <a:cs typeface="Arial" pitchFamily="34" charset="0"/>
              <a:sym typeface="Boston Angel"/>
            </a:endParaRPr>
          </a:p>
          <a:p>
            <a:pPr>
              <a:lnSpc>
                <a:spcPts val="7920"/>
              </a:lnSpc>
            </a:pPr>
            <a:r>
              <a:rPr lang="en-GB" sz="8000" b="1" dirty="0">
                <a:solidFill>
                  <a:srgbClr val="002060"/>
                </a:solidFill>
                <a:highlight>
                  <a:srgbClr val="C0C0C0"/>
                </a:highlight>
                <a:latin typeface="Arial" pitchFamily="34" charset="0"/>
                <a:cs typeface="Arial" pitchFamily="34" charset="0"/>
              </a:rPr>
              <a:t>Application</a:t>
            </a:r>
            <a:r>
              <a:rPr lang="en-GB" sz="8000" b="1" dirty="0">
                <a:solidFill>
                  <a:srgbClr val="002060"/>
                </a:solidFill>
                <a:latin typeface="Arial" pitchFamily="34" charset="0"/>
                <a:cs typeface="Arial" pitchFamily="34" charset="0"/>
              </a:rPr>
              <a:t> </a:t>
            </a:r>
            <a:endParaRPr lang="en-US" sz="8000" dirty="0">
              <a:solidFill>
                <a:srgbClr val="002060"/>
              </a:solidFill>
              <a:latin typeface="Boston Angel"/>
              <a:ea typeface="Boston Angel"/>
              <a:cs typeface="Boston Angel"/>
              <a:sym typeface="Boston Angel"/>
            </a:endParaRPr>
          </a:p>
          <a:p>
            <a:pPr algn="l">
              <a:lnSpc>
                <a:spcPts val="7920"/>
              </a:lnSpc>
            </a:pPr>
            <a:endParaRPr lang="en-US" sz="8000" dirty="0">
              <a:solidFill>
                <a:srgbClr val="21575B"/>
              </a:solidFill>
              <a:latin typeface="Arial" pitchFamily="34" charset="0"/>
              <a:ea typeface="Boston Angel"/>
              <a:cs typeface="Arial" pitchFamily="34" charset="0"/>
              <a:sym typeface="Boston Angel"/>
            </a:endParaRPr>
          </a:p>
          <a:p>
            <a:pPr>
              <a:lnSpc>
                <a:spcPts val="7920"/>
              </a:lnSpc>
            </a:pPr>
            <a:r>
              <a:rPr lang="en-US" sz="7200" dirty="0">
                <a:solidFill>
                  <a:srgbClr val="21575B"/>
                </a:solidFill>
                <a:latin typeface="Arial" pitchFamily="34" charset="0"/>
                <a:ea typeface="Boston Angel"/>
                <a:cs typeface="Arial" pitchFamily="34" charset="0"/>
                <a:sym typeface="Boston Angel"/>
              </a:rPr>
              <a:t>Name: Bhumika Patel </a:t>
            </a:r>
          </a:p>
          <a:p>
            <a:pPr>
              <a:lnSpc>
                <a:spcPts val="7920"/>
              </a:lnSpc>
            </a:pPr>
            <a:r>
              <a:rPr lang="en-US" sz="7200" dirty="0">
                <a:solidFill>
                  <a:srgbClr val="21575B"/>
                </a:solidFill>
                <a:latin typeface="Arial" pitchFamily="34" charset="0"/>
                <a:ea typeface="Boston Angel"/>
                <a:cs typeface="Arial" pitchFamily="34" charset="0"/>
                <a:sym typeface="Boston Angel"/>
              </a:rPr>
              <a:t>Student ID: 2520143</a:t>
            </a:r>
            <a:endParaRPr lang="en-US" sz="6600" dirty="0">
              <a:solidFill>
                <a:srgbClr val="21575B"/>
              </a:solidFill>
              <a:latin typeface="Arial" pitchFamily="34" charset="0"/>
              <a:ea typeface="Boston Angel"/>
              <a:cs typeface="Arial" pitchFamily="34" charset="0"/>
              <a:sym typeface="Boston Angel"/>
            </a:endParaRPr>
          </a:p>
          <a:p>
            <a:pPr algn="l">
              <a:lnSpc>
                <a:spcPts val="7920"/>
              </a:lnSpc>
            </a:pPr>
            <a:endParaRPr lang="en-US" sz="8000" dirty="0">
              <a:solidFill>
                <a:srgbClr val="21575B"/>
              </a:solidFill>
              <a:latin typeface="Arial" pitchFamily="34" charset="0"/>
              <a:ea typeface="Boston Angel"/>
              <a:cs typeface="Arial" pitchFamily="34" charset="0"/>
              <a:sym typeface="Boston Angel"/>
            </a:endParaRPr>
          </a:p>
        </p:txBody>
      </p:sp>
    </p:spTree>
    <p:extLst>
      <p:ext uri="{BB962C8B-B14F-4D97-AF65-F5344CB8AC3E}">
        <p14:creationId xmlns:p14="http://schemas.microsoft.com/office/powerpoint/2010/main" val="25828050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 name="TextBox 8"/>
          <p:cNvSpPr txBox="1"/>
          <p:nvPr/>
        </p:nvSpPr>
        <p:spPr>
          <a:xfrm>
            <a:off x="1257301" y="547687"/>
            <a:ext cx="8090040" cy="198834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highlight>
                  <a:srgbClr val="C0C0C0"/>
                </a:highlight>
                <a:latin typeface="+mj-lt"/>
                <a:ea typeface="+mj-ea"/>
                <a:cs typeface="+mj-cs"/>
              </a:rPr>
              <a:t>Application</a:t>
            </a:r>
            <a:r>
              <a:rPr lang="en-US" sz="4400" b="1">
                <a:latin typeface="+mj-lt"/>
                <a:ea typeface="+mj-ea"/>
                <a:cs typeface="+mj-cs"/>
              </a:rPr>
              <a:t> </a:t>
            </a:r>
            <a:endParaRPr lang="en-US" sz="4400">
              <a:latin typeface="+mj-lt"/>
              <a:ea typeface="+mj-ea"/>
              <a:cs typeface="+mj-cs"/>
              <a:sym typeface="Boston Angel"/>
            </a:endParaRPr>
          </a:p>
        </p:txBody>
      </p:sp>
      <p:sp>
        <p:nvSpPr>
          <p:cNvPr id="67" name="Freeform: Shape 66">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97985" y="1"/>
            <a:ext cx="1732713" cy="937541"/>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TextBox 13"/>
          <p:cNvSpPr txBox="1"/>
          <p:nvPr/>
        </p:nvSpPr>
        <p:spPr>
          <a:xfrm>
            <a:off x="6858000" y="9895522"/>
            <a:ext cx="3657600" cy="400110"/>
          </a:xfrm>
          <a:prstGeom prst="rect">
            <a:avLst/>
          </a:prstGeom>
          <a:noFill/>
        </p:spPr>
        <p:txBody>
          <a:bodyPr wrap="square" rtlCol="0">
            <a:spAutoFit/>
          </a:bodyPr>
          <a:lstStyle/>
          <a:p>
            <a:pPr algn="ctr">
              <a:spcAft>
                <a:spcPts val="600"/>
              </a:spcAft>
            </a:pPr>
            <a:r>
              <a:rPr lang="en-US" sz="2000">
                <a:latin typeface="Arial" pitchFamily="34" charset="0"/>
                <a:cs typeface="Arial" pitchFamily="34" charset="0"/>
              </a:rPr>
              <a:t>Source: Collidu</a:t>
            </a:r>
            <a:endParaRPr lang="en-IN" sz="2000">
              <a:latin typeface="Arial" pitchFamily="34" charset="0"/>
              <a:cs typeface="Arial" pitchFamily="34" charset="0"/>
            </a:endParaRPr>
          </a:p>
        </p:txBody>
      </p:sp>
      <p:sp>
        <p:nvSpPr>
          <p:cNvPr id="69" name="Oval 68">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12277" y="5135938"/>
            <a:ext cx="946326" cy="946326"/>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Shape 63">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11175340" y="7750023"/>
            <a:ext cx="2753588" cy="3037177"/>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71" name="Picture 70">
            <a:extLst>
              <a:ext uri="{FF2B5EF4-FFF2-40B4-BE49-F238E27FC236}">
                <a16:creationId xmlns:a16="http://schemas.microsoft.com/office/drawing/2014/main" id="{06B37EA9-46F8-0D29-3A51-76DB8E18681B}"/>
              </a:ext>
            </a:extLst>
          </p:cNvPr>
          <p:cNvPicPr>
            <a:picLocks noChangeAspect="1"/>
          </p:cNvPicPr>
          <p:nvPr/>
        </p:nvPicPr>
        <p:blipFill>
          <a:blip r:embed="rId3"/>
          <a:srcRect l="37890" r="609" b="-2"/>
          <a:stretch>
            <a:fillRect/>
          </a:stretch>
        </p:blipFill>
        <p:spPr>
          <a:xfrm>
            <a:off x="11627962" y="1612858"/>
            <a:ext cx="6192905" cy="6192905"/>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66" name="Freeform: Shape 65">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24403" y="1"/>
            <a:ext cx="3100422" cy="243281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68" name="Straight Connector 67">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208117" y="1541859"/>
            <a:ext cx="0" cy="2396562"/>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70" name="Freeform: Shape 69">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14290" y="9050692"/>
            <a:ext cx="2986596" cy="1236308"/>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2" name="Freeform: Shape 71">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77544" y="8278794"/>
            <a:ext cx="2010457" cy="2008207"/>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graphicFrame>
        <p:nvGraphicFramePr>
          <p:cNvPr id="29" name="TextBox 9">
            <a:extLst>
              <a:ext uri="{FF2B5EF4-FFF2-40B4-BE49-F238E27FC236}">
                <a16:creationId xmlns:a16="http://schemas.microsoft.com/office/drawing/2014/main" id="{B4BCAB8D-0E01-61A2-85B6-4E9A76EAE41A}"/>
              </a:ext>
            </a:extLst>
          </p:cNvPr>
          <p:cNvGraphicFramePr/>
          <p:nvPr>
            <p:extLst>
              <p:ext uri="{D42A27DB-BD31-4B8C-83A1-F6EECF244321}">
                <p14:modId xmlns:p14="http://schemas.microsoft.com/office/powerpoint/2010/main" val="742325301"/>
              </p:ext>
            </p:extLst>
          </p:nvPr>
        </p:nvGraphicFramePr>
        <p:xfrm>
          <a:off x="1257300" y="2738437"/>
          <a:ext cx="8090041" cy="65270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Freeform: Shape 4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564234" y="-380505"/>
            <a:ext cx="2741457" cy="2065483"/>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337461" y="633219"/>
            <a:ext cx="968052" cy="968052"/>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5065223" y="982710"/>
            <a:ext cx="1031208" cy="103120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4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4034964" y="0"/>
            <a:ext cx="4253036" cy="2221255"/>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8" name="Isosceles Triangle 4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964516" y="9173251"/>
            <a:ext cx="2241769" cy="111374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3">
            <a:extLst>
              <a:ext uri="{FF2B5EF4-FFF2-40B4-BE49-F238E27FC236}">
                <a16:creationId xmlns:a16="http://schemas.microsoft.com/office/drawing/2014/main" id="{99165A11-148D-29E2-C268-E906A2A28F2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5200" y="1851533"/>
            <a:ext cx="16357599" cy="65839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9" name="Isosceles Triangle 4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406120" y="9679714"/>
            <a:ext cx="1222354" cy="607286"/>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284350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564234" y="-380505"/>
            <a:ext cx="2741457" cy="2065483"/>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337461" y="633219"/>
            <a:ext cx="968052" cy="968052"/>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5065223" y="982710"/>
            <a:ext cx="1031208" cy="103120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4034964" y="0"/>
            <a:ext cx="4253036" cy="2221255"/>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964516" y="9173251"/>
            <a:ext cx="2241769" cy="111374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PRECEDE-PROCEED Model">
            <a:extLst>
              <a:ext uri="{FF2B5EF4-FFF2-40B4-BE49-F238E27FC236}">
                <a16:creationId xmlns:a16="http://schemas.microsoft.com/office/drawing/2014/main" id="{40722218-74C6-1590-35AA-0904A2D551F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715912" y="965200"/>
            <a:ext cx="14856174" cy="8356598"/>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406120" y="9679714"/>
            <a:ext cx="1222354" cy="607286"/>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517334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C3BBB33-FDCC-3172-4E91-695FB27B4DCF}"/>
              </a:ext>
            </a:extLst>
          </p:cNvPr>
          <p:cNvPicPr>
            <a:picLocks noChangeAspect="1"/>
          </p:cNvPicPr>
          <p:nvPr/>
        </p:nvPicPr>
        <p:blipFill>
          <a:blip r:embed="rId3"/>
          <a:srcRect/>
          <a:stretch>
            <a:fillRect/>
          </a:stretch>
        </p:blipFill>
        <p:spPr>
          <a:xfrm>
            <a:off x="20" y="10"/>
            <a:ext cx="18287980" cy="10286990"/>
          </a:xfrm>
          <a:prstGeom prst="rect">
            <a:avLst/>
          </a:prstGeom>
        </p:spPr>
      </p:pic>
      <p:sp>
        <p:nvSpPr>
          <p:cNvPr id="18" name="Rectangle 17">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95203" cy="10287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5"/>
          <p:cNvSpPr txBox="1"/>
          <p:nvPr/>
        </p:nvSpPr>
        <p:spPr>
          <a:xfrm>
            <a:off x="1257300" y="547687"/>
            <a:ext cx="15773400" cy="198834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latin typeface="+mj-lt"/>
                <a:ea typeface="+mj-ea"/>
                <a:cs typeface="+mj-cs"/>
                <a:sym typeface="Boston Angel"/>
              </a:rPr>
              <a:t>CONT.</a:t>
            </a:r>
          </a:p>
        </p:txBody>
      </p:sp>
      <p:sp>
        <p:nvSpPr>
          <p:cNvPr id="7" name="TextBox 6">
            <a:extLst>
              <a:ext uri="{FF2B5EF4-FFF2-40B4-BE49-F238E27FC236}">
                <a16:creationId xmlns:a16="http://schemas.microsoft.com/office/drawing/2014/main" id="{12455AB7-5F20-A851-7726-F8D40E90A8FA}"/>
              </a:ext>
            </a:extLst>
          </p:cNvPr>
          <p:cNvSpPr txBox="1"/>
          <p:nvPr/>
        </p:nvSpPr>
        <p:spPr>
          <a:xfrm>
            <a:off x="419100" y="7681272"/>
            <a:ext cx="10134600" cy="400110"/>
          </a:xfrm>
          <a:prstGeom prst="rect">
            <a:avLst/>
          </a:prstGeom>
          <a:noFill/>
        </p:spPr>
        <p:txBody>
          <a:bodyPr wrap="square" rtlCol="0">
            <a:spAutoFit/>
          </a:bodyPr>
          <a:lstStyle/>
          <a:p>
            <a:pPr marL="285750" indent="-285750">
              <a:spcAft>
                <a:spcPts val="600"/>
              </a:spcAft>
              <a:buFont typeface="Arial" pitchFamily="34" charset="0"/>
              <a:buChar char="•"/>
            </a:pPr>
            <a:r>
              <a:rPr lang="en-GB" sz="2000" dirty="0">
                <a:latin typeface="Arial" pitchFamily="34" charset="0"/>
                <a:cs typeface="Arial" pitchFamily="34" charset="0"/>
              </a:rPr>
              <a:t>.</a:t>
            </a:r>
            <a:endParaRPr lang="en-IN" sz="2000" dirty="0">
              <a:latin typeface="Arial" pitchFamily="34" charset="0"/>
              <a:cs typeface="Arial" pitchFamily="34" charset="0"/>
            </a:endParaRPr>
          </a:p>
        </p:txBody>
      </p:sp>
      <p:graphicFrame>
        <p:nvGraphicFramePr>
          <p:cNvPr id="26" name="Diagram 2">
            <a:extLst>
              <a:ext uri="{FF2B5EF4-FFF2-40B4-BE49-F238E27FC236}">
                <a16:creationId xmlns:a16="http://schemas.microsoft.com/office/drawing/2014/main" id="{88EA6685-7617-8A14-F631-F1AE4A6B6C05}"/>
              </a:ext>
            </a:extLst>
          </p:cNvPr>
          <p:cNvGraphicFramePr/>
          <p:nvPr>
            <p:extLst>
              <p:ext uri="{D42A27DB-BD31-4B8C-83A1-F6EECF244321}">
                <p14:modId xmlns:p14="http://schemas.microsoft.com/office/powerpoint/2010/main" val="2596791431"/>
              </p:ext>
            </p:extLst>
          </p:nvPr>
        </p:nvGraphicFramePr>
        <p:xfrm>
          <a:off x="1257300" y="2738437"/>
          <a:ext cx="15773400" cy="65270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634591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Freeform: Shape 3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564234" y="-380505"/>
            <a:ext cx="2741457" cy="2065483"/>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337461" y="633219"/>
            <a:ext cx="968052" cy="968052"/>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5065223" y="982710"/>
            <a:ext cx="1031208" cy="103120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4034964" y="0"/>
            <a:ext cx="4253036" cy="2221255"/>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Isosceles Triangle 42">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964516" y="9173251"/>
            <a:ext cx="2241769" cy="111374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a:extLst>
              <a:ext uri="{FF2B5EF4-FFF2-40B4-BE49-F238E27FC236}">
                <a16:creationId xmlns:a16="http://schemas.microsoft.com/office/drawing/2014/main" id="{9BA91D74-1ECA-64EE-7E66-7864A7F4AF6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34094" y="965200"/>
            <a:ext cx="15619811" cy="83565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4" name="Isosceles Triangle 4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406120" y="9679714"/>
            <a:ext cx="1222354" cy="607286"/>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420059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8283428" cy="10286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ectangle 7176">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179" name="Picture 7178">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8283428" cy="10293570"/>
          </a:xfrm>
          <a:prstGeom prst="rect">
            <a:avLst/>
          </a:prstGeom>
        </p:spPr>
      </p:pic>
      <p:sp>
        <p:nvSpPr>
          <p:cNvPr id="7181" name="Rectangle 7180">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83" name="Rectangle 7182">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813" y="1093762"/>
            <a:ext cx="16649028" cy="809947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extBox 5"/>
          <p:cNvSpPr txBox="1"/>
          <p:nvPr/>
        </p:nvSpPr>
        <p:spPr>
          <a:xfrm>
            <a:off x="9895524" y="1357516"/>
            <a:ext cx="6883992" cy="283370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7200" b="1" kern="1200">
                <a:solidFill>
                  <a:schemeClr val="tx1"/>
                </a:solidFill>
                <a:latin typeface="+mj-lt"/>
                <a:ea typeface="+mj-ea"/>
                <a:cs typeface="+mj-cs"/>
                <a:sym typeface="Boston Angel"/>
              </a:rPr>
              <a:t>CONT.</a:t>
            </a:r>
          </a:p>
        </p:txBody>
      </p:sp>
      <p:pic>
        <p:nvPicPr>
          <p:cNvPr id="7170" name="Picture 2" descr="PRECEDE-PROCEED model for student gambling intervention"/>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081210" y="1714500"/>
            <a:ext cx="8202521" cy="69342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9895524" y="4448388"/>
            <a:ext cx="6883992" cy="4481095"/>
          </a:xfrm>
          <a:prstGeom prst="rect">
            <a:avLst/>
          </a:prstGeom>
        </p:spPr>
        <p:txBody>
          <a:bodyPr vert="horz" lIns="91440" tIns="45720" rIns="91440" bIns="45720" rtlCol="0">
            <a:normAutofit/>
          </a:bodyPr>
          <a:lstStyle/>
          <a:p>
            <a:pPr marL="342900" indent="-228600">
              <a:lnSpc>
                <a:spcPct val="90000"/>
              </a:lnSpc>
              <a:spcAft>
                <a:spcPts val="600"/>
              </a:spcAft>
              <a:buFont typeface="Arial" panose="020B0604020202020204" pitchFamily="34" charset="0"/>
              <a:buChar char="•"/>
            </a:pPr>
            <a:r>
              <a:rPr lang="en-US" sz="2300"/>
              <a:t>The PROCEED phase will govern the implementation and meticulous evaluation of the program. </a:t>
            </a:r>
          </a:p>
          <a:p>
            <a:pPr marL="342900" indent="-228600">
              <a:lnSpc>
                <a:spcPct val="90000"/>
              </a:lnSpc>
              <a:spcAft>
                <a:spcPts val="600"/>
              </a:spcAft>
              <a:buFont typeface="Arial" panose="020B0604020202020204" pitchFamily="34" charset="0"/>
              <a:buChar char="•"/>
            </a:pPr>
            <a:r>
              <a:rPr lang="en-US" sz="2300"/>
              <a:t>The model will align the diagnosed environmental and behavioural triggers directly to the elements of the intervention (Roslan </a:t>
            </a:r>
            <a:r>
              <a:rPr lang="en-US" sz="2300" i="1"/>
              <a:t>et al. </a:t>
            </a:r>
            <a:r>
              <a:rPr lang="en-US" sz="2300"/>
              <a:t>2025). </a:t>
            </a:r>
          </a:p>
          <a:p>
            <a:pPr marL="342900" indent="-228600">
              <a:lnSpc>
                <a:spcPct val="90000"/>
              </a:lnSpc>
              <a:spcAft>
                <a:spcPts val="600"/>
              </a:spcAft>
              <a:buFont typeface="Arial" panose="020B0604020202020204" pitchFamily="34" charset="0"/>
              <a:buChar char="•"/>
            </a:pPr>
            <a:r>
              <a:rPr lang="en-US" sz="2300"/>
              <a:t>In this way, the model will ensure that the cognitive biases are explicitly targeted with the mobile micro-learning modules. </a:t>
            </a:r>
          </a:p>
          <a:p>
            <a:pPr marL="342900" indent="-228600">
              <a:lnSpc>
                <a:spcPct val="90000"/>
              </a:lnSpc>
              <a:spcAft>
                <a:spcPts val="600"/>
              </a:spcAft>
              <a:buFont typeface="Arial" panose="020B0604020202020204" pitchFamily="34" charset="0"/>
              <a:buChar char="•"/>
            </a:pPr>
            <a:r>
              <a:rPr lang="en-US" sz="2300"/>
              <a:t>Therefore, the UK universities can constantly evaluate the method, effects, and long-term behavioural outcomes, using this systematic framework across the campus (Yang </a:t>
            </a:r>
            <a:r>
              <a:rPr lang="en-US" sz="2300" i="1"/>
              <a:t>et al. </a:t>
            </a:r>
            <a:r>
              <a:rPr lang="en-US" sz="2300"/>
              <a:t>2025).</a:t>
            </a:r>
          </a:p>
        </p:txBody>
      </p:sp>
    </p:spTree>
    <p:extLst>
      <p:ext uri="{BB962C8B-B14F-4D97-AF65-F5344CB8AC3E}">
        <p14:creationId xmlns:p14="http://schemas.microsoft.com/office/powerpoint/2010/main" val="24727921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57400" y="920233"/>
            <a:ext cx="13333149" cy="1200329"/>
          </a:xfrm>
          <a:prstGeom prst="rect">
            <a:avLst/>
          </a:prstGeom>
          <a:noFill/>
        </p:spPr>
        <p:txBody>
          <a:bodyPr wrap="square" rtlCol="0">
            <a:spAutoFit/>
          </a:bodyPr>
          <a:lstStyle/>
          <a:p>
            <a:r>
              <a:rPr lang="en-IN" sz="3600" b="1">
                <a:solidFill>
                  <a:srgbClr val="002060"/>
                </a:solidFill>
                <a:latin typeface="Arial" pitchFamily="34" charset="0"/>
                <a:cs typeface="Arial" pitchFamily="34" charset="0"/>
              </a:rPr>
              <a:t>Utilisation of the planning model to deliver the digital health promotion intervention </a:t>
            </a:r>
            <a:endParaRPr lang="en-IN" sz="3600" b="1" dirty="0">
              <a:solidFill>
                <a:srgbClr val="002060"/>
              </a:solidFill>
              <a:latin typeface="Arial" pitchFamily="34" charset="0"/>
              <a:cs typeface="Arial" pitchFamily="34" charset="0"/>
            </a:endParaRPr>
          </a:p>
        </p:txBody>
      </p:sp>
      <p:sp>
        <p:nvSpPr>
          <p:cNvPr id="3" name="TextBox 2"/>
          <p:cNvSpPr txBox="1"/>
          <p:nvPr/>
        </p:nvSpPr>
        <p:spPr>
          <a:xfrm>
            <a:off x="1447800" y="2552700"/>
            <a:ext cx="14859000" cy="3903504"/>
          </a:xfrm>
          <a:prstGeom prst="rect">
            <a:avLst/>
          </a:prstGeom>
          <a:noFill/>
        </p:spPr>
        <p:txBody>
          <a:bodyPr wrap="square" rtlCol="0">
            <a:spAutoFit/>
          </a:bodyPr>
          <a:lstStyle/>
          <a:p>
            <a:pPr marL="285750" indent="-285750">
              <a:lnSpc>
                <a:spcPct val="150000"/>
              </a:lnSpc>
              <a:buFont typeface="Arial" pitchFamily="34" charset="0"/>
              <a:buChar char="•"/>
            </a:pPr>
            <a:r>
              <a:rPr lang="en-GB" sz="2800" dirty="0">
                <a:latin typeface="Arial" pitchFamily="34" charset="0"/>
                <a:cs typeface="Arial" pitchFamily="34" charset="0"/>
              </a:rPr>
              <a:t>The usage of the PRECEDE-PROCEED model helps in translating diagnostic information into targeted digital actions (Lei et al. 2025)</a:t>
            </a:r>
          </a:p>
          <a:p>
            <a:pPr marL="285750" indent="-285750">
              <a:lnSpc>
                <a:spcPct val="150000"/>
              </a:lnSpc>
              <a:buFont typeface="Arial" pitchFamily="34" charset="0"/>
              <a:buChar char="•"/>
            </a:pPr>
            <a:r>
              <a:rPr lang="en-GB" sz="2800" dirty="0">
                <a:latin typeface="Arial" pitchFamily="34" charset="0"/>
                <a:cs typeface="Arial" pitchFamily="34" charset="0"/>
              </a:rPr>
              <a:t>In the design phase, recognised influencing factors will assist in shaping the content of micro-learning modules</a:t>
            </a:r>
          </a:p>
          <a:p>
            <a:pPr marL="285750" indent="-285750">
              <a:lnSpc>
                <a:spcPct val="150000"/>
              </a:lnSpc>
              <a:buFont typeface="Arial" pitchFamily="34" charset="0"/>
              <a:buChar char="•"/>
            </a:pPr>
            <a:r>
              <a:rPr lang="en-GB" sz="2800" dirty="0">
                <a:latin typeface="Arial" pitchFamily="34" charset="0"/>
                <a:cs typeface="Arial" pitchFamily="34" charset="0"/>
              </a:rPr>
              <a:t>Anonymous self-screening tools will be integrated to identify factors and handle them</a:t>
            </a:r>
            <a:endParaRPr lang="en-IN" sz="2800" dirty="0">
              <a:latin typeface="Arial" pitchFamily="34" charset="0"/>
              <a:cs typeface="Arial" pitchFamily="34" charset="0"/>
            </a:endParaRPr>
          </a:p>
          <a:p>
            <a:pPr marL="285750" indent="-285750">
              <a:lnSpc>
                <a:spcPct val="150000"/>
              </a:lnSpc>
              <a:buFont typeface="Arial" pitchFamily="34" charset="0"/>
              <a:buChar char="•"/>
            </a:pPr>
            <a:endParaRPr lang="en-IN" sz="2800" dirty="0"/>
          </a:p>
        </p:txBody>
      </p:sp>
      <p:graphicFrame>
        <p:nvGraphicFramePr>
          <p:cNvPr id="4" name="Diagram 3"/>
          <p:cNvGraphicFramePr/>
          <p:nvPr>
            <p:extLst>
              <p:ext uri="{D42A27DB-BD31-4B8C-83A1-F6EECF244321}">
                <p14:modId xmlns:p14="http://schemas.microsoft.com/office/powerpoint/2010/main" val="3082311098"/>
              </p:ext>
            </p:extLst>
          </p:nvPr>
        </p:nvGraphicFramePr>
        <p:xfrm>
          <a:off x="2722761" y="5524500"/>
          <a:ext cx="12002426" cy="4724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87095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p:nvPr/>
        </p:nvSpPr>
        <p:spPr>
          <a:xfrm>
            <a:off x="5029200" y="872984"/>
            <a:ext cx="4818758" cy="1099083"/>
          </a:xfrm>
          <a:prstGeom prst="rect">
            <a:avLst/>
          </a:prstGeom>
        </p:spPr>
        <p:txBody>
          <a:bodyPr lIns="0" tIns="0" rIns="0" bIns="0" rtlCol="0" anchor="t">
            <a:spAutoFit/>
          </a:bodyPr>
          <a:lstStyle/>
          <a:p>
            <a:pPr algn="l">
              <a:lnSpc>
                <a:spcPts val="9352"/>
              </a:lnSpc>
              <a:spcBef>
                <a:spcPct val="0"/>
              </a:spcBef>
            </a:pPr>
            <a:r>
              <a:rPr lang="en-US" sz="6680" b="1" dirty="0">
                <a:solidFill>
                  <a:srgbClr val="21575B"/>
                </a:solidFill>
                <a:latin typeface="Boston Angel"/>
                <a:ea typeface="Boston Angel"/>
                <a:cs typeface="Boston Angel"/>
                <a:sym typeface="Boston Angel"/>
              </a:rPr>
              <a:t>CONT.</a:t>
            </a:r>
          </a:p>
        </p:txBody>
      </p:sp>
      <p:graphicFrame>
        <p:nvGraphicFramePr>
          <p:cNvPr id="3" name="Diagram 2"/>
          <p:cNvGraphicFramePr/>
          <p:nvPr>
            <p:extLst>
              <p:ext uri="{D42A27DB-BD31-4B8C-83A1-F6EECF244321}">
                <p14:modId xmlns:p14="http://schemas.microsoft.com/office/powerpoint/2010/main" val="1669737942"/>
              </p:ext>
            </p:extLst>
          </p:nvPr>
        </p:nvGraphicFramePr>
        <p:xfrm>
          <a:off x="475358" y="2324100"/>
          <a:ext cx="9372600" cy="612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Diagram 3"/>
          <p:cNvGraphicFramePr/>
          <p:nvPr>
            <p:extLst>
              <p:ext uri="{D42A27DB-BD31-4B8C-83A1-F6EECF244321}">
                <p14:modId xmlns:p14="http://schemas.microsoft.com/office/powerpoint/2010/main" val="2583657563"/>
              </p:ext>
            </p:extLst>
          </p:nvPr>
        </p:nvGraphicFramePr>
        <p:xfrm>
          <a:off x="8610600" y="2324100"/>
          <a:ext cx="9448800" cy="60452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1943560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000" b="-3000"/>
          </a:stretch>
        </a:blipFill>
        <a:effectLst/>
      </p:bgPr>
    </p:bg>
    <p:spTree>
      <p:nvGrpSpPr>
        <p:cNvPr id="1" name=""/>
        <p:cNvGrpSpPr/>
        <p:nvPr/>
      </p:nvGrpSpPr>
      <p:grpSpPr>
        <a:xfrm>
          <a:off x="0" y="0"/>
          <a:ext cx="0" cy="0"/>
          <a:chOff x="0" y="0"/>
          <a:chExt cx="0" cy="0"/>
        </a:xfrm>
      </p:grpSpPr>
      <p:sp>
        <p:nvSpPr>
          <p:cNvPr id="2" name="TextBox 9"/>
          <p:cNvSpPr txBox="1"/>
          <p:nvPr/>
        </p:nvSpPr>
        <p:spPr>
          <a:xfrm>
            <a:off x="3200400" y="1562100"/>
            <a:ext cx="11811000" cy="7091685"/>
          </a:xfrm>
          <a:prstGeom prst="rect">
            <a:avLst/>
          </a:prstGeom>
        </p:spPr>
        <p:txBody>
          <a:bodyPr wrap="square" lIns="0" tIns="0" rIns="0" bIns="0" rtlCol="0" anchor="t">
            <a:spAutoFit/>
          </a:bodyPr>
          <a:lstStyle/>
          <a:p>
            <a:pPr algn="l">
              <a:lnSpc>
                <a:spcPts val="7920"/>
              </a:lnSpc>
            </a:pPr>
            <a:r>
              <a:rPr lang="en-US" sz="8000" dirty="0">
                <a:solidFill>
                  <a:srgbClr val="21575B"/>
                </a:solidFill>
                <a:latin typeface="Arial" pitchFamily="34" charset="0"/>
                <a:ea typeface="Boston Angel"/>
                <a:cs typeface="Arial" pitchFamily="34" charset="0"/>
                <a:sym typeface="Boston Angel"/>
              </a:rPr>
              <a:t>Group member 3</a:t>
            </a:r>
          </a:p>
          <a:p>
            <a:pPr algn="l">
              <a:lnSpc>
                <a:spcPts val="7920"/>
              </a:lnSpc>
            </a:pPr>
            <a:endParaRPr lang="en-US" sz="8000" dirty="0">
              <a:solidFill>
                <a:srgbClr val="21575B"/>
              </a:solidFill>
              <a:latin typeface="Arial" pitchFamily="34" charset="0"/>
              <a:ea typeface="Boston Angel"/>
              <a:cs typeface="Arial" pitchFamily="34" charset="0"/>
              <a:sym typeface="Boston Angel"/>
            </a:endParaRPr>
          </a:p>
          <a:p>
            <a:pPr>
              <a:lnSpc>
                <a:spcPts val="7920"/>
              </a:lnSpc>
            </a:pPr>
            <a:r>
              <a:rPr lang="en-US" sz="8000" b="1" dirty="0">
                <a:solidFill>
                  <a:srgbClr val="21575B"/>
                </a:solidFill>
                <a:highlight>
                  <a:srgbClr val="C0C0C0"/>
                </a:highlight>
                <a:latin typeface="Boston Angel"/>
                <a:ea typeface="Boston Angel"/>
                <a:cs typeface="Boston Angel"/>
                <a:sym typeface="Boston Angel"/>
              </a:rPr>
              <a:t>Barriers</a:t>
            </a:r>
          </a:p>
          <a:p>
            <a:pPr algn="l">
              <a:lnSpc>
                <a:spcPts val="7920"/>
              </a:lnSpc>
            </a:pPr>
            <a:endParaRPr lang="en-US" sz="8000" dirty="0">
              <a:solidFill>
                <a:srgbClr val="21575B"/>
              </a:solidFill>
              <a:latin typeface="Arial" pitchFamily="34" charset="0"/>
              <a:ea typeface="Boston Angel"/>
              <a:cs typeface="Arial" pitchFamily="34" charset="0"/>
              <a:sym typeface="Boston Angel"/>
            </a:endParaRPr>
          </a:p>
          <a:p>
            <a:pPr>
              <a:lnSpc>
                <a:spcPts val="7920"/>
              </a:lnSpc>
            </a:pPr>
            <a:r>
              <a:rPr lang="en-US" sz="6600" dirty="0">
                <a:solidFill>
                  <a:srgbClr val="21575B"/>
                </a:solidFill>
                <a:latin typeface="Arial" pitchFamily="34" charset="0"/>
                <a:ea typeface="Boston Angel"/>
                <a:cs typeface="Arial" pitchFamily="34" charset="0"/>
                <a:sym typeface="Boston Angel"/>
              </a:rPr>
              <a:t>Name: </a:t>
            </a:r>
            <a:r>
              <a:rPr lang="en-US" sz="5400" dirty="0">
                <a:solidFill>
                  <a:srgbClr val="21575B"/>
                </a:solidFill>
                <a:latin typeface="Arial" pitchFamily="34" charset="0"/>
                <a:ea typeface="Boston Angel"/>
                <a:cs typeface="Arial" pitchFamily="34" charset="0"/>
                <a:sym typeface="Boston Angel"/>
              </a:rPr>
              <a:t>FAHMIDAH FARUK PATEL </a:t>
            </a:r>
          </a:p>
          <a:p>
            <a:pPr>
              <a:lnSpc>
                <a:spcPts val="7920"/>
              </a:lnSpc>
            </a:pPr>
            <a:r>
              <a:rPr lang="en-US" sz="6600" dirty="0">
                <a:solidFill>
                  <a:srgbClr val="21575B"/>
                </a:solidFill>
                <a:latin typeface="Arial" pitchFamily="34" charset="0"/>
                <a:ea typeface="Boston Angel"/>
                <a:cs typeface="Arial" pitchFamily="34" charset="0"/>
                <a:sym typeface="Boston Angel"/>
              </a:rPr>
              <a:t>Student ID:2519425</a:t>
            </a:r>
            <a:endParaRPr lang="en-US" sz="6000" dirty="0">
              <a:solidFill>
                <a:srgbClr val="21575B"/>
              </a:solidFill>
              <a:latin typeface="Arial" pitchFamily="34" charset="0"/>
              <a:ea typeface="Boston Angel"/>
              <a:cs typeface="Arial" pitchFamily="34" charset="0"/>
              <a:sym typeface="Boston Angel"/>
            </a:endParaRPr>
          </a:p>
          <a:p>
            <a:pPr algn="l">
              <a:lnSpc>
                <a:spcPts val="7920"/>
              </a:lnSpc>
            </a:pPr>
            <a:endParaRPr lang="en-US" sz="8000" dirty="0">
              <a:solidFill>
                <a:srgbClr val="21575B"/>
              </a:solidFill>
              <a:latin typeface="Arial" pitchFamily="34" charset="0"/>
              <a:ea typeface="Boston Angel"/>
              <a:cs typeface="Arial" pitchFamily="34" charset="0"/>
              <a:sym typeface="Boston Angel"/>
            </a:endParaRPr>
          </a:p>
        </p:txBody>
      </p:sp>
    </p:spTree>
    <p:extLst>
      <p:ext uri="{BB962C8B-B14F-4D97-AF65-F5344CB8AC3E}">
        <p14:creationId xmlns:p14="http://schemas.microsoft.com/office/powerpoint/2010/main" val="28886874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p:nvPr/>
        </p:nvSpPr>
        <p:spPr>
          <a:xfrm>
            <a:off x="7696200" y="180610"/>
            <a:ext cx="4818758" cy="1147815"/>
          </a:xfrm>
          <a:prstGeom prst="rect">
            <a:avLst/>
          </a:prstGeom>
        </p:spPr>
        <p:txBody>
          <a:bodyPr lIns="0" tIns="0" rIns="0" bIns="0" rtlCol="0" anchor="t">
            <a:spAutoFit/>
          </a:bodyPr>
          <a:lstStyle/>
          <a:p>
            <a:pPr algn="l">
              <a:lnSpc>
                <a:spcPts val="9352"/>
              </a:lnSpc>
              <a:spcBef>
                <a:spcPct val="0"/>
              </a:spcBef>
            </a:pPr>
            <a:r>
              <a:rPr lang="en-US" sz="7200" b="1" dirty="0">
                <a:solidFill>
                  <a:srgbClr val="21575B"/>
                </a:solidFill>
                <a:highlight>
                  <a:srgbClr val="C0C0C0"/>
                </a:highlight>
                <a:latin typeface="Boston Angel"/>
                <a:ea typeface="Boston Angel"/>
                <a:cs typeface="Boston Angel"/>
                <a:sym typeface="Boston Angel"/>
              </a:rPr>
              <a:t>Barriers</a:t>
            </a:r>
          </a:p>
        </p:txBody>
      </p:sp>
      <p:sp>
        <p:nvSpPr>
          <p:cNvPr id="3" name="TextBox 2"/>
          <p:cNvSpPr txBox="1"/>
          <p:nvPr/>
        </p:nvSpPr>
        <p:spPr>
          <a:xfrm>
            <a:off x="914400" y="1485900"/>
            <a:ext cx="17526000" cy="1478418"/>
          </a:xfrm>
          <a:prstGeom prst="rect">
            <a:avLst/>
          </a:prstGeom>
          <a:noFill/>
        </p:spPr>
        <p:txBody>
          <a:bodyPr wrap="square" rtlCol="0">
            <a:spAutoFit/>
          </a:bodyPr>
          <a:lstStyle/>
          <a:p>
            <a:pPr marL="114300" indent="0">
              <a:lnSpc>
                <a:spcPct val="150000"/>
              </a:lnSpc>
              <a:buNone/>
            </a:pPr>
            <a:r>
              <a:rPr lang="en-GB" sz="3200" b="1" dirty="0">
                <a:latin typeface="Arial" pitchFamily="34" charset="0"/>
                <a:cs typeface="Arial" pitchFamily="34" charset="0"/>
              </a:rPr>
              <a:t>Identification of potential stakeholders</a:t>
            </a:r>
            <a:endParaRPr lang="en-IN" sz="3200" dirty="0">
              <a:latin typeface="Arial" pitchFamily="34" charset="0"/>
              <a:cs typeface="Arial" pitchFamily="34" charset="0"/>
            </a:endParaRPr>
          </a:p>
          <a:p>
            <a:pPr marL="114300" indent="0">
              <a:lnSpc>
                <a:spcPct val="150000"/>
              </a:lnSpc>
              <a:buNone/>
            </a:pPr>
            <a:r>
              <a:rPr lang="en-GB" sz="3200" dirty="0">
                <a:latin typeface="Arial" pitchFamily="34" charset="0"/>
                <a:cs typeface="Arial" pitchFamily="34" charset="0"/>
              </a:rPr>
              <a:t>The three key stakeholders to facilitate delivery are as follows:</a:t>
            </a:r>
            <a:endParaRPr lang="en-IN" sz="3200" dirty="0">
              <a:latin typeface="Arial" pitchFamily="34" charset="0"/>
              <a:cs typeface="Arial" pitchFamily="34" charset="0"/>
            </a:endParaRPr>
          </a:p>
        </p:txBody>
      </p:sp>
      <p:graphicFrame>
        <p:nvGraphicFramePr>
          <p:cNvPr id="4" name="Diagram 3"/>
          <p:cNvGraphicFramePr/>
          <p:nvPr>
            <p:extLst>
              <p:ext uri="{D42A27DB-BD31-4B8C-83A1-F6EECF244321}">
                <p14:modId xmlns:p14="http://schemas.microsoft.com/office/powerpoint/2010/main" val="4273031544"/>
              </p:ext>
            </p:extLst>
          </p:nvPr>
        </p:nvGraphicFramePr>
        <p:xfrm>
          <a:off x="1600200" y="3695700"/>
          <a:ext cx="15240000" cy="5511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71481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p:nvPr/>
        </p:nvSpPr>
        <p:spPr>
          <a:xfrm>
            <a:off x="8763000" y="-203733"/>
            <a:ext cx="4818758" cy="1099083"/>
          </a:xfrm>
          <a:prstGeom prst="rect">
            <a:avLst/>
          </a:prstGeom>
        </p:spPr>
        <p:txBody>
          <a:bodyPr lIns="0" tIns="0" rIns="0" bIns="0" rtlCol="0" anchor="t">
            <a:spAutoFit/>
          </a:bodyPr>
          <a:lstStyle/>
          <a:p>
            <a:pPr algn="l">
              <a:lnSpc>
                <a:spcPts val="9352"/>
              </a:lnSpc>
              <a:spcBef>
                <a:spcPct val="0"/>
              </a:spcBef>
            </a:pPr>
            <a:r>
              <a:rPr lang="en-US" sz="6680" b="1" dirty="0">
                <a:solidFill>
                  <a:srgbClr val="21575B"/>
                </a:solidFill>
                <a:latin typeface="Boston Angel"/>
                <a:ea typeface="Boston Angel"/>
                <a:cs typeface="Boston Angel"/>
                <a:sym typeface="Boston Angel"/>
              </a:rPr>
              <a:t>CONT.</a:t>
            </a:r>
          </a:p>
        </p:txBody>
      </p:sp>
      <p:pic>
        <p:nvPicPr>
          <p:cNvPr id="9218" name="Picture 2" descr="Mendelow's Matrix - Marketing Theories Terms and Conditions"/>
          <p:cNvPicPr>
            <a:picLocks noChangeAspect="1" noChangeArrowheads="1"/>
          </p:cNvPicPr>
          <p:nvPr/>
        </p:nvPicPr>
        <p:blipFill rotWithShape="1">
          <a:blip r:embed="rId3">
            <a:extLst>
              <a:ext uri="{28A0092B-C50C-407E-A947-70E740481C1C}">
                <a14:useLocalDpi xmlns:a14="http://schemas.microsoft.com/office/drawing/2010/main" val="0"/>
              </a:ext>
            </a:extLst>
          </a:blip>
          <a:srcRect b="9231"/>
          <a:stretch/>
        </p:blipFill>
        <p:spPr bwMode="auto">
          <a:xfrm>
            <a:off x="10639816" y="2095500"/>
            <a:ext cx="7639373" cy="69342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4058900" y="9619892"/>
            <a:ext cx="3657600" cy="400110"/>
          </a:xfrm>
          <a:prstGeom prst="rect">
            <a:avLst/>
          </a:prstGeom>
          <a:noFill/>
        </p:spPr>
        <p:txBody>
          <a:bodyPr wrap="square" rtlCol="0">
            <a:spAutoFit/>
          </a:bodyPr>
          <a:lstStyle/>
          <a:p>
            <a:pPr algn="ctr"/>
            <a:r>
              <a:rPr lang="en-US" sz="2000" dirty="0">
                <a:latin typeface="Arial" pitchFamily="34" charset="0"/>
                <a:cs typeface="Arial" pitchFamily="34" charset="0"/>
              </a:rPr>
              <a:t>Source: Professional Academy</a:t>
            </a:r>
            <a:endParaRPr lang="en-IN" sz="2000" dirty="0">
              <a:latin typeface="Arial" pitchFamily="34" charset="0"/>
              <a:cs typeface="Arial" pitchFamily="34" charset="0"/>
            </a:endParaRPr>
          </a:p>
        </p:txBody>
      </p:sp>
      <p:graphicFrame>
        <p:nvGraphicFramePr>
          <p:cNvPr id="9220" name="TextBox 2">
            <a:extLst>
              <a:ext uri="{FF2B5EF4-FFF2-40B4-BE49-F238E27FC236}">
                <a16:creationId xmlns:a16="http://schemas.microsoft.com/office/drawing/2014/main" id="{4FA81834-36C4-D63A-B2B4-9ADFE59A03E8}"/>
              </a:ext>
            </a:extLst>
          </p:cNvPr>
          <p:cNvGraphicFramePr/>
          <p:nvPr>
            <p:extLst>
              <p:ext uri="{D42A27DB-BD31-4B8C-83A1-F6EECF244321}">
                <p14:modId xmlns:p14="http://schemas.microsoft.com/office/powerpoint/2010/main" val="1995918780"/>
              </p:ext>
            </p:extLst>
          </p:nvPr>
        </p:nvGraphicFramePr>
        <p:xfrm>
          <a:off x="324742" y="1099083"/>
          <a:ext cx="10287000" cy="906113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998960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p:nvPr/>
        </p:nvSpPr>
        <p:spPr>
          <a:xfrm>
            <a:off x="1447800" y="259693"/>
            <a:ext cx="4818758" cy="1099083"/>
          </a:xfrm>
          <a:prstGeom prst="rect">
            <a:avLst/>
          </a:prstGeom>
        </p:spPr>
        <p:txBody>
          <a:bodyPr lIns="0" tIns="0" rIns="0" bIns="0" rtlCol="0" anchor="t">
            <a:spAutoFit/>
          </a:bodyPr>
          <a:lstStyle/>
          <a:p>
            <a:pPr algn="l">
              <a:lnSpc>
                <a:spcPts val="9352"/>
              </a:lnSpc>
              <a:spcBef>
                <a:spcPct val="0"/>
              </a:spcBef>
            </a:pPr>
            <a:r>
              <a:rPr lang="en-US" sz="6680" b="1" dirty="0">
                <a:solidFill>
                  <a:srgbClr val="21575B"/>
                </a:solidFill>
                <a:latin typeface="Boston Angel"/>
                <a:ea typeface="Boston Angel"/>
                <a:cs typeface="Boston Angel"/>
                <a:sym typeface="Boston Angel"/>
              </a:rPr>
              <a:t>CONT.</a:t>
            </a:r>
          </a:p>
        </p:txBody>
      </p:sp>
      <p:graphicFrame>
        <p:nvGraphicFramePr>
          <p:cNvPr id="3" name="Table 2"/>
          <p:cNvGraphicFramePr>
            <a:graphicFrameLocks noGrp="1"/>
          </p:cNvGraphicFramePr>
          <p:nvPr>
            <p:extLst>
              <p:ext uri="{D42A27DB-BD31-4B8C-83A1-F6EECF244321}">
                <p14:modId xmlns:p14="http://schemas.microsoft.com/office/powerpoint/2010/main" val="2618526784"/>
              </p:ext>
            </p:extLst>
          </p:nvPr>
        </p:nvGraphicFramePr>
        <p:xfrm>
          <a:off x="381000" y="2010166"/>
          <a:ext cx="16687800" cy="7467599"/>
        </p:xfrm>
        <a:graphic>
          <a:graphicData uri="http://schemas.openxmlformats.org/drawingml/2006/table">
            <a:tbl>
              <a:tblPr firstRow="1" firstCol="1" bandRow="1">
                <a:tableStyleId>{F5AB1C69-6EDB-4FF4-983F-18BD219EF322}</a:tableStyleId>
              </a:tblPr>
              <a:tblGrid>
                <a:gridCol w="5562600">
                  <a:extLst>
                    <a:ext uri="{9D8B030D-6E8A-4147-A177-3AD203B41FA5}">
                      <a16:colId xmlns:a16="http://schemas.microsoft.com/office/drawing/2014/main" val="20000"/>
                    </a:ext>
                  </a:extLst>
                </a:gridCol>
                <a:gridCol w="5562600">
                  <a:extLst>
                    <a:ext uri="{9D8B030D-6E8A-4147-A177-3AD203B41FA5}">
                      <a16:colId xmlns:a16="http://schemas.microsoft.com/office/drawing/2014/main" val="20001"/>
                    </a:ext>
                  </a:extLst>
                </a:gridCol>
                <a:gridCol w="5562600">
                  <a:extLst>
                    <a:ext uri="{9D8B030D-6E8A-4147-A177-3AD203B41FA5}">
                      <a16:colId xmlns:a16="http://schemas.microsoft.com/office/drawing/2014/main" val="20002"/>
                    </a:ext>
                  </a:extLst>
                </a:gridCol>
              </a:tblGrid>
              <a:tr h="593636">
                <a:tc>
                  <a:txBody>
                    <a:bodyPr/>
                    <a:lstStyle/>
                    <a:p>
                      <a:pPr>
                        <a:lnSpc>
                          <a:spcPct val="115000"/>
                        </a:lnSpc>
                        <a:spcAft>
                          <a:spcPts val="0"/>
                        </a:spcAft>
                      </a:pPr>
                      <a:r>
                        <a:rPr lang="en-IN" sz="1800" dirty="0">
                          <a:effectLst/>
                          <a:latin typeface="Arial" pitchFamily="34" charset="0"/>
                          <a:cs typeface="Arial" pitchFamily="34" charset="0"/>
                        </a:rPr>
                        <a:t>Stakeholder Group</a:t>
                      </a:r>
                      <a:endParaRPr lang="en-IN" sz="1600" dirty="0">
                        <a:effectLst/>
                        <a:latin typeface="Arial" pitchFamily="34" charset="0"/>
                        <a:ea typeface="Calibri"/>
                        <a:cs typeface="Arial" pitchFamily="34" charset="0"/>
                      </a:endParaRPr>
                    </a:p>
                  </a:txBody>
                  <a:tcPr marL="112325" marR="112325" marT="74884" marB="74884" anchor="ctr"/>
                </a:tc>
                <a:tc>
                  <a:txBody>
                    <a:bodyPr/>
                    <a:lstStyle/>
                    <a:p>
                      <a:pPr>
                        <a:lnSpc>
                          <a:spcPct val="115000"/>
                        </a:lnSpc>
                        <a:spcAft>
                          <a:spcPts val="0"/>
                        </a:spcAft>
                      </a:pPr>
                      <a:r>
                        <a:rPr lang="en-IN" sz="1800">
                          <a:effectLst/>
                          <a:latin typeface="Arial" pitchFamily="34" charset="0"/>
                          <a:cs typeface="Arial" pitchFamily="34" charset="0"/>
                        </a:rPr>
                        <a:t>Mendelow Quadrant</a:t>
                      </a:r>
                      <a:endParaRPr lang="en-IN" sz="1600">
                        <a:effectLst/>
                        <a:latin typeface="Arial" pitchFamily="34" charset="0"/>
                        <a:ea typeface="Calibri"/>
                        <a:cs typeface="Arial" pitchFamily="34" charset="0"/>
                      </a:endParaRPr>
                    </a:p>
                  </a:txBody>
                  <a:tcPr marL="112325" marR="112325" marT="74884" marB="74884" anchor="ctr"/>
                </a:tc>
                <a:tc>
                  <a:txBody>
                    <a:bodyPr/>
                    <a:lstStyle/>
                    <a:p>
                      <a:pPr>
                        <a:lnSpc>
                          <a:spcPct val="115000"/>
                        </a:lnSpc>
                        <a:spcAft>
                          <a:spcPts val="0"/>
                        </a:spcAft>
                      </a:pPr>
                      <a:r>
                        <a:rPr lang="en-IN" sz="1800">
                          <a:effectLst/>
                          <a:latin typeface="Arial" pitchFamily="34" charset="0"/>
                          <a:cs typeface="Arial" pitchFamily="34" charset="0"/>
                        </a:rPr>
                        <a:t>Strategic Management Approach</a:t>
                      </a:r>
                      <a:endParaRPr lang="en-IN" sz="1600">
                        <a:effectLst/>
                        <a:latin typeface="Arial" pitchFamily="34" charset="0"/>
                        <a:ea typeface="Calibri"/>
                        <a:cs typeface="Arial" pitchFamily="34" charset="0"/>
                      </a:endParaRPr>
                    </a:p>
                  </a:txBody>
                  <a:tcPr marL="112325" marR="112325" marT="74884" marB="74884" anchor="ctr"/>
                </a:tc>
                <a:extLst>
                  <a:ext uri="{0D108BD9-81ED-4DB2-BD59-A6C34878D82A}">
                    <a16:rowId xmlns:a16="http://schemas.microsoft.com/office/drawing/2014/main" val="10000"/>
                  </a:ext>
                </a:extLst>
              </a:tr>
              <a:tr h="2291321">
                <a:tc>
                  <a:txBody>
                    <a:bodyPr/>
                    <a:lstStyle/>
                    <a:p>
                      <a:pPr>
                        <a:lnSpc>
                          <a:spcPct val="115000"/>
                        </a:lnSpc>
                        <a:spcAft>
                          <a:spcPts val="0"/>
                        </a:spcAft>
                      </a:pPr>
                      <a:r>
                        <a:rPr lang="en-IN" sz="1800" dirty="0">
                          <a:effectLst/>
                          <a:latin typeface="Arial" pitchFamily="34" charset="0"/>
                          <a:cs typeface="Arial" pitchFamily="34" charset="0"/>
                        </a:rPr>
                        <a:t>Internal University Leads (IT, Student Wellbeing, Finance)</a:t>
                      </a:r>
                      <a:endParaRPr lang="en-IN" sz="1600" dirty="0">
                        <a:effectLst/>
                        <a:latin typeface="Arial" pitchFamily="34" charset="0"/>
                        <a:ea typeface="Calibri"/>
                        <a:cs typeface="Arial" pitchFamily="34" charset="0"/>
                      </a:endParaRPr>
                    </a:p>
                  </a:txBody>
                  <a:tcPr marL="112325" marR="112325" marT="74884" marB="74884" anchor="ctr"/>
                </a:tc>
                <a:tc>
                  <a:txBody>
                    <a:bodyPr/>
                    <a:lstStyle/>
                    <a:p>
                      <a:pPr>
                        <a:lnSpc>
                          <a:spcPct val="115000"/>
                        </a:lnSpc>
                        <a:spcAft>
                          <a:spcPts val="0"/>
                        </a:spcAft>
                      </a:pPr>
                      <a:r>
                        <a:rPr lang="en-IN" sz="1800">
                          <a:effectLst/>
                          <a:latin typeface="Arial" pitchFamily="34" charset="0"/>
                          <a:cs typeface="Arial" pitchFamily="34" charset="0"/>
                        </a:rPr>
                        <a:t>High Power, High Interest (Key Players)</a:t>
                      </a:r>
                      <a:endParaRPr lang="en-IN" sz="1600">
                        <a:effectLst/>
                        <a:latin typeface="Arial" pitchFamily="34" charset="0"/>
                        <a:ea typeface="Calibri"/>
                        <a:cs typeface="Arial" pitchFamily="34" charset="0"/>
                      </a:endParaRPr>
                    </a:p>
                  </a:txBody>
                  <a:tcPr marL="112325" marR="112325" marT="74884" marB="74884" anchor="ctr"/>
                </a:tc>
                <a:tc>
                  <a:txBody>
                    <a:bodyPr/>
                    <a:lstStyle/>
                    <a:p>
                      <a:pPr>
                        <a:lnSpc>
                          <a:spcPct val="115000"/>
                        </a:lnSpc>
                        <a:spcAft>
                          <a:spcPts val="0"/>
                        </a:spcAft>
                      </a:pPr>
                      <a:r>
                        <a:rPr lang="en-IN" sz="1800">
                          <a:effectLst/>
                          <a:latin typeface="Arial" pitchFamily="34" charset="0"/>
                          <a:cs typeface="Arial" pitchFamily="34" charset="0"/>
                        </a:rPr>
                        <a:t>Manage Closely: These teams possess the technical and operational authority to integrate the platform and manage crisis pathways. Failing to align with them creates an immediate implementation bottleneck.</a:t>
                      </a:r>
                      <a:endParaRPr lang="en-IN" sz="1600">
                        <a:effectLst/>
                        <a:latin typeface="Arial" pitchFamily="34" charset="0"/>
                        <a:ea typeface="Calibri"/>
                        <a:cs typeface="Arial" pitchFamily="34" charset="0"/>
                      </a:endParaRPr>
                    </a:p>
                  </a:txBody>
                  <a:tcPr marL="112325" marR="112325" marT="74884" marB="74884" anchor="ctr"/>
                </a:tc>
                <a:extLst>
                  <a:ext uri="{0D108BD9-81ED-4DB2-BD59-A6C34878D82A}">
                    <a16:rowId xmlns:a16="http://schemas.microsoft.com/office/drawing/2014/main" val="10001"/>
                  </a:ext>
                </a:extLst>
              </a:tr>
              <a:tr h="2632057">
                <a:tc>
                  <a:txBody>
                    <a:bodyPr/>
                    <a:lstStyle/>
                    <a:p>
                      <a:pPr>
                        <a:lnSpc>
                          <a:spcPct val="115000"/>
                        </a:lnSpc>
                        <a:spcAft>
                          <a:spcPts val="0"/>
                        </a:spcAft>
                      </a:pPr>
                      <a:r>
                        <a:rPr lang="en-IN" sz="1800">
                          <a:effectLst/>
                          <a:latin typeface="Arial" pitchFamily="34" charset="0"/>
                          <a:cs typeface="Arial" pitchFamily="34" charset="0"/>
                        </a:rPr>
                        <a:t>External Specialist Partners (Ygam, GamCare, NHS Clinics)</a:t>
                      </a:r>
                      <a:endParaRPr lang="en-IN" sz="1600">
                        <a:effectLst/>
                        <a:latin typeface="Arial" pitchFamily="34" charset="0"/>
                        <a:ea typeface="Calibri"/>
                        <a:cs typeface="Arial" pitchFamily="34" charset="0"/>
                      </a:endParaRPr>
                    </a:p>
                  </a:txBody>
                  <a:tcPr marL="112325" marR="112325" marT="74884" marB="74884" anchor="ctr"/>
                </a:tc>
                <a:tc>
                  <a:txBody>
                    <a:bodyPr/>
                    <a:lstStyle/>
                    <a:p>
                      <a:pPr>
                        <a:lnSpc>
                          <a:spcPct val="115000"/>
                        </a:lnSpc>
                        <a:spcAft>
                          <a:spcPts val="0"/>
                        </a:spcAft>
                      </a:pPr>
                      <a:r>
                        <a:rPr lang="en-IN" sz="1800" dirty="0">
                          <a:effectLst/>
                          <a:latin typeface="Arial" pitchFamily="34" charset="0"/>
                          <a:cs typeface="Arial" pitchFamily="34" charset="0"/>
                        </a:rPr>
                        <a:t>High Power, Low Interest (Context Contextualized)</a:t>
                      </a:r>
                      <a:endParaRPr lang="en-IN" sz="1600" dirty="0">
                        <a:effectLst/>
                        <a:latin typeface="Arial" pitchFamily="34" charset="0"/>
                        <a:ea typeface="Calibri"/>
                        <a:cs typeface="Arial" pitchFamily="34" charset="0"/>
                      </a:endParaRPr>
                    </a:p>
                  </a:txBody>
                  <a:tcPr marL="112325" marR="112325" marT="74884" marB="74884" anchor="ctr"/>
                </a:tc>
                <a:tc>
                  <a:txBody>
                    <a:bodyPr/>
                    <a:lstStyle/>
                    <a:p>
                      <a:pPr>
                        <a:lnSpc>
                          <a:spcPct val="115000"/>
                        </a:lnSpc>
                        <a:spcAft>
                          <a:spcPts val="0"/>
                        </a:spcAft>
                      </a:pPr>
                      <a:r>
                        <a:rPr lang="en-IN" sz="1800" dirty="0">
                          <a:effectLst/>
                          <a:latin typeface="Arial" pitchFamily="34" charset="0"/>
                          <a:cs typeface="Arial" pitchFamily="34" charset="0"/>
                        </a:rPr>
                        <a:t>Keep Satisfied: They possess immense institutional power regarding clinical validation and escalations, but lower direct interest in specific university portal logistics. They must be kept satisfied to secure evidence-based content and referral paths.</a:t>
                      </a:r>
                      <a:endParaRPr lang="en-IN" sz="1600" dirty="0">
                        <a:effectLst/>
                        <a:latin typeface="Arial" pitchFamily="34" charset="0"/>
                        <a:ea typeface="Calibri"/>
                        <a:cs typeface="Arial" pitchFamily="34" charset="0"/>
                      </a:endParaRPr>
                    </a:p>
                  </a:txBody>
                  <a:tcPr marL="112325" marR="112325" marT="74884" marB="74884" anchor="ctr"/>
                </a:tc>
                <a:extLst>
                  <a:ext uri="{0D108BD9-81ED-4DB2-BD59-A6C34878D82A}">
                    <a16:rowId xmlns:a16="http://schemas.microsoft.com/office/drawing/2014/main" val="10002"/>
                  </a:ext>
                </a:extLst>
              </a:tr>
              <a:tr h="1950585">
                <a:tc>
                  <a:txBody>
                    <a:bodyPr/>
                    <a:lstStyle/>
                    <a:p>
                      <a:pPr>
                        <a:lnSpc>
                          <a:spcPct val="115000"/>
                        </a:lnSpc>
                        <a:spcAft>
                          <a:spcPts val="0"/>
                        </a:spcAft>
                      </a:pPr>
                      <a:r>
                        <a:rPr lang="en-IN" sz="1800">
                          <a:effectLst/>
                          <a:latin typeface="Arial" pitchFamily="34" charset="0"/>
                          <a:cs typeface="Arial" pitchFamily="34" charset="0"/>
                        </a:rPr>
                        <a:t>Student Representatives (Students' Union, Sports Societies)</a:t>
                      </a:r>
                      <a:endParaRPr lang="en-IN" sz="1600">
                        <a:effectLst/>
                        <a:latin typeface="Arial" pitchFamily="34" charset="0"/>
                        <a:ea typeface="Calibri"/>
                        <a:cs typeface="Arial" pitchFamily="34" charset="0"/>
                      </a:endParaRPr>
                    </a:p>
                  </a:txBody>
                  <a:tcPr marL="112325" marR="112325" marT="74884" marB="74884" anchor="ctr"/>
                </a:tc>
                <a:tc>
                  <a:txBody>
                    <a:bodyPr/>
                    <a:lstStyle/>
                    <a:p>
                      <a:pPr>
                        <a:lnSpc>
                          <a:spcPct val="115000"/>
                        </a:lnSpc>
                        <a:spcAft>
                          <a:spcPts val="0"/>
                        </a:spcAft>
                      </a:pPr>
                      <a:r>
                        <a:rPr lang="en-IN" sz="1800">
                          <a:effectLst/>
                          <a:latin typeface="Arial" pitchFamily="34" charset="0"/>
                          <a:cs typeface="Arial" pitchFamily="34" charset="0"/>
                        </a:rPr>
                        <a:t>Low Power, High Interest (Keep Informed)</a:t>
                      </a:r>
                      <a:endParaRPr lang="en-IN" sz="1600">
                        <a:effectLst/>
                        <a:latin typeface="Arial" pitchFamily="34" charset="0"/>
                        <a:ea typeface="Calibri"/>
                        <a:cs typeface="Arial" pitchFamily="34" charset="0"/>
                      </a:endParaRPr>
                    </a:p>
                  </a:txBody>
                  <a:tcPr marL="112325" marR="112325" marT="74884" marB="74884" anchor="ctr"/>
                </a:tc>
                <a:tc>
                  <a:txBody>
                    <a:bodyPr/>
                    <a:lstStyle/>
                    <a:p>
                      <a:pPr>
                        <a:lnSpc>
                          <a:spcPct val="115000"/>
                        </a:lnSpc>
                        <a:spcAft>
                          <a:spcPts val="0"/>
                        </a:spcAft>
                      </a:pPr>
                      <a:r>
                        <a:rPr lang="en-IN" sz="1800" dirty="0">
                          <a:effectLst/>
                          <a:latin typeface="Arial" pitchFamily="34" charset="0"/>
                          <a:cs typeface="Arial" pitchFamily="34" charset="0"/>
                        </a:rPr>
                        <a:t>Keep Informed / Partner: While they lack formal administrative power, their high interest and peer-led influence are critical for driving organic app adoption and dismantling social stigma.</a:t>
                      </a:r>
                      <a:endParaRPr lang="en-IN" sz="1600" dirty="0">
                        <a:effectLst/>
                        <a:latin typeface="Arial" pitchFamily="34" charset="0"/>
                        <a:ea typeface="Calibri"/>
                        <a:cs typeface="Arial" pitchFamily="34" charset="0"/>
                      </a:endParaRPr>
                    </a:p>
                  </a:txBody>
                  <a:tcPr marL="112325" marR="112325" marT="74884" marB="74884" anchor="ct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1872479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rgbClr val="4374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85299" y="720090"/>
            <a:ext cx="8187183" cy="884682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Stakeholder Analysis: Mendelow's Matrix - BA Coach">
            <a:extLst>
              <a:ext uri="{FF2B5EF4-FFF2-40B4-BE49-F238E27FC236}">
                <a16:creationId xmlns:a16="http://schemas.microsoft.com/office/drawing/2014/main" id="{8C20BAB6-CD3E-D984-3AEA-B127AD740BC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31552" y="1028700"/>
            <a:ext cx="7694676" cy="8001000"/>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5518" y="720090"/>
            <a:ext cx="8187181" cy="884682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1">
            <a:extLst>
              <a:ext uri="{FF2B5EF4-FFF2-40B4-BE49-F238E27FC236}">
                <a16:creationId xmlns:a16="http://schemas.microsoft.com/office/drawing/2014/main" id="{B00F9860-2DCE-6259-A85D-3BDFB484D37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75105" y="1066800"/>
            <a:ext cx="7694676" cy="81534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a:extLst>
              <a:ext uri="{FF2B5EF4-FFF2-40B4-BE49-F238E27FC236}">
                <a16:creationId xmlns:a16="http://schemas.microsoft.com/office/drawing/2014/main" id="{F5CF31C7-238D-597F-B7D3-58E50CE6359C}"/>
              </a:ext>
            </a:extLst>
          </p:cNvPr>
          <p:cNvSpPr txBox="1"/>
          <p:nvPr/>
        </p:nvSpPr>
        <p:spPr>
          <a:xfrm>
            <a:off x="4809108" y="9690854"/>
            <a:ext cx="9144000" cy="369332"/>
          </a:xfrm>
          <a:prstGeom prst="rect">
            <a:avLst/>
          </a:prstGeom>
          <a:noFill/>
        </p:spPr>
        <p:txBody>
          <a:bodyPr wrap="square">
            <a:spAutoFit/>
          </a:bodyPr>
          <a:lstStyle/>
          <a:p>
            <a:pPr algn="ctr"/>
            <a:r>
              <a:rPr lang="en-US" sz="1800" dirty="0">
                <a:latin typeface="Arial" pitchFamily="34" charset="0"/>
                <a:cs typeface="Arial" pitchFamily="34" charset="0"/>
              </a:rPr>
              <a:t>Source: BA Coach</a:t>
            </a:r>
            <a:endParaRPr lang="en-IN" sz="1800" dirty="0">
              <a:latin typeface="Arial" pitchFamily="34" charset="0"/>
              <a:cs typeface="Arial" pitchFamily="34" charset="0"/>
            </a:endParaRPr>
          </a:p>
        </p:txBody>
      </p:sp>
    </p:spTree>
    <p:extLst>
      <p:ext uri="{BB962C8B-B14F-4D97-AF65-F5344CB8AC3E}">
        <p14:creationId xmlns:p14="http://schemas.microsoft.com/office/powerpoint/2010/main" val="35305643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p:nvPr/>
        </p:nvSpPr>
        <p:spPr>
          <a:xfrm>
            <a:off x="1143000" y="553974"/>
            <a:ext cx="15849600" cy="677108"/>
          </a:xfrm>
          <a:prstGeom prst="rect">
            <a:avLst/>
          </a:prstGeom>
        </p:spPr>
        <p:txBody>
          <a:bodyPr wrap="square" lIns="0" tIns="0" rIns="0" bIns="0" rtlCol="0" anchor="t">
            <a:spAutoFit/>
          </a:bodyPr>
          <a:lstStyle/>
          <a:p>
            <a:pPr>
              <a:spcBef>
                <a:spcPct val="0"/>
              </a:spcBef>
            </a:pPr>
            <a:r>
              <a:rPr lang="en-US" sz="4400" b="1" dirty="0">
                <a:solidFill>
                  <a:srgbClr val="21575B"/>
                </a:solidFill>
                <a:latin typeface="Boston Angel"/>
                <a:ea typeface="Boston Angel"/>
                <a:cs typeface="Boston Angel"/>
                <a:sym typeface="Boston Angel"/>
              </a:rPr>
              <a:t>Potential barriers to the successful implementation </a:t>
            </a:r>
          </a:p>
        </p:txBody>
      </p:sp>
      <p:sp>
        <p:nvSpPr>
          <p:cNvPr id="3" name="TextBox 2"/>
          <p:cNvSpPr txBox="1"/>
          <p:nvPr/>
        </p:nvSpPr>
        <p:spPr>
          <a:xfrm>
            <a:off x="1143000" y="1790700"/>
            <a:ext cx="7315200" cy="7122143"/>
          </a:xfrm>
          <a:prstGeom prst="rect">
            <a:avLst/>
          </a:prstGeom>
          <a:noFill/>
        </p:spPr>
        <p:txBody>
          <a:bodyPr wrap="square" rtlCol="0">
            <a:spAutoFit/>
          </a:bodyPr>
          <a:lstStyle/>
          <a:p>
            <a:pPr>
              <a:lnSpc>
                <a:spcPct val="150000"/>
              </a:lnSpc>
            </a:pPr>
            <a:r>
              <a:rPr lang="en-GB" sz="2800" dirty="0">
                <a:latin typeface="Arial" pitchFamily="34" charset="0"/>
                <a:cs typeface="Arial" pitchFamily="34" charset="0"/>
              </a:rPr>
              <a:t>Two critical barriers can threaten a successful implementation of the intervention. </a:t>
            </a:r>
            <a:endParaRPr lang="en-IN" sz="2800" dirty="0">
              <a:latin typeface="Arial" pitchFamily="34" charset="0"/>
              <a:cs typeface="Arial" pitchFamily="34" charset="0"/>
            </a:endParaRPr>
          </a:p>
          <a:p>
            <a:pPr>
              <a:lnSpc>
                <a:spcPct val="150000"/>
              </a:lnSpc>
            </a:pPr>
            <a:r>
              <a:rPr lang="en-GB" sz="2800" b="1" dirty="0">
                <a:latin typeface="Arial" pitchFamily="34" charset="0"/>
                <a:cs typeface="Arial" pitchFamily="34" charset="0"/>
              </a:rPr>
              <a:t>Digital fatigue: </a:t>
            </a:r>
            <a:r>
              <a:rPr lang="en-GB" sz="2800" dirty="0">
                <a:latin typeface="Arial" pitchFamily="34" charset="0"/>
                <a:cs typeface="Arial" pitchFamily="34" charset="0"/>
              </a:rPr>
              <a:t>Students often tune out non-mandatory content of digital wellness as they constantly navigate notifications from academic portals (</a:t>
            </a:r>
            <a:r>
              <a:rPr lang="en-GB" sz="2800" dirty="0" err="1">
                <a:latin typeface="Arial" pitchFamily="34" charset="0"/>
                <a:cs typeface="Arial" pitchFamily="34" charset="0"/>
              </a:rPr>
              <a:t>Stankov</a:t>
            </a:r>
            <a:r>
              <a:rPr lang="en-GB" sz="2800" dirty="0">
                <a:latin typeface="Arial" pitchFamily="34" charset="0"/>
                <a:cs typeface="Arial" pitchFamily="34" charset="0"/>
              </a:rPr>
              <a:t> </a:t>
            </a:r>
            <a:r>
              <a:rPr lang="en-GB" sz="2800" i="1" dirty="0">
                <a:latin typeface="Arial" pitchFamily="34" charset="0"/>
                <a:cs typeface="Arial" pitchFamily="34" charset="0"/>
              </a:rPr>
              <a:t>et al. </a:t>
            </a:r>
            <a:r>
              <a:rPr lang="en-GB" sz="2800" dirty="0">
                <a:latin typeface="Arial" pitchFamily="34" charset="0"/>
                <a:cs typeface="Arial" pitchFamily="34" charset="0"/>
              </a:rPr>
              <a:t>2024). </a:t>
            </a:r>
            <a:endParaRPr lang="en-IN" sz="2800" dirty="0">
              <a:latin typeface="Arial" pitchFamily="34" charset="0"/>
              <a:cs typeface="Arial" pitchFamily="34" charset="0"/>
            </a:endParaRPr>
          </a:p>
          <a:p>
            <a:pPr>
              <a:lnSpc>
                <a:spcPct val="150000"/>
              </a:lnSpc>
            </a:pPr>
            <a:r>
              <a:rPr lang="en-GB" sz="2800" b="1" dirty="0">
                <a:latin typeface="Arial" pitchFamily="34" charset="0"/>
                <a:cs typeface="Arial" pitchFamily="34" charset="0"/>
              </a:rPr>
              <a:t>Institutional stigma: </a:t>
            </a:r>
            <a:r>
              <a:rPr lang="en-GB" sz="2800" dirty="0">
                <a:latin typeface="Arial" pitchFamily="34" charset="0"/>
                <a:cs typeface="Arial" pitchFamily="34" charset="0"/>
              </a:rPr>
              <a:t>Gambling loss has a deep-seated shame, which often prevents high-risk individuals from engaging in self-assessment tools.</a:t>
            </a:r>
            <a:endParaRPr lang="en-IN" sz="2800" dirty="0">
              <a:latin typeface="Arial" pitchFamily="34" charset="0"/>
              <a:cs typeface="Arial" pitchFamily="34" charset="0"/>
            </a:endParaRPr>
          </a:p>
        </p:txBody>
      </p:sp>
      <p:graphicFrame>
        <p:nvGraphicFramePr>
          <p:cNvPr id="4" name="Diagram 3"/>
          <p:cNvGraphicFramePr/>
          <p:nvPr>
            <p:extLst>
              <p:ext uri="{D42A27DB-BD31-4B8C-83A1-F6EECF244321}">
                <p14:modId xmlns:p14="http://schemas.microsoft.com/office/powerpoint/2010/main" val="2025236203"/>
              </p:ext>
            </p:extLst>
          </p:nvPr>
        </p:nvGraphicFramePr>
        <p:xfrm>
          <a:off x="9372600" y="1550092"/>
          <a:ext cx="8001000"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706022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p:nvPr/>
        </p:nvSpPr>
        <p:spPr>
          <a:xfrm>
            <a:off x="1981200" y="872983"/>
            <a:ext cx="4818758" cy="1099083"/>
          </a:xfrm>
          <a:prstGeom prst="rect">
            <a:avLst/>
          </a:prstGeom>
        </p:spPr>
        <p:txBody>
          <a:bodyPr lIns="0" tIns="0" rIns="0" bIns="0" rtlCol="0" anchor="t">
            <a:spAutoFit/>
          </a:bodyPr>
          <a:lstStyle/>
          <a:p>
            <a:pPr algn="l">
              <a:lnSpc>
                <a:spcPts val="9352"/>
              </a:lnSpc>
              <a:spcBef>
                <a:spcPct val="0"/>
              </a:spcBef>
            </a:pPr>
            <a:r>
              <a:rPr lang="en-US" sz="6680" b="1" dirty="0">
                <a:solidFill>
                  <a:srgbClr val="21575B"/>
                </a:solidFill>
                <a:latin typeface="Boston Angel"/>
                <a:ea typeface="Boston Angel"/>
                <a:cs typeface="Boston Angel"/>
                <a:sym typeface="Boston Angel"/>
              </a:rPr>
              <a:t>CONT.</a:t>
            </a:r>
          </a:p>
        </p:txBody>
      </p:sp>
      <p:sp>
        <p:nvSpPr>
          <p:cNvPr id="3" name="TextBox 2"/>
          <p:cNvSpPr txBox="1"/>
          <p:nvPr/>
        </p:nvSpPr>
        <p:spPr>
          <a:xfrm>
            <a:off x="9067800" y="1964446"/>
            <a:ext cx="8458200" cy="5632311"/>
          </a:xfrm>
          <a:prstGeom prst="rect">
            <a:avLst/>
          </a:prstGeom>
          <a:noFill/>
        </p:spPr>
        <p:txBody>
          <a:bodyPr wrap="square" rtlCol="0">
            <a:spAutoFit/>
          </a:bodyPr>
          <a:lstStyle/>
          <a:p>
            <a:pPr marL="285750" indent="-285750">
              <a:lnSpc>
                <a:spcPct val="150000"/>
              </a:lnSpc>
              <a:buFont typeface="Arial" pitchFamily="34" charset="0"/>
              <a:buChar char="•"/>
            </a:pPr>
            <a:r>
              <a:rPr lang="en-GB" sz="2400" dirty="0">
                <a:latin typeface="Arial" pitchFamily="34" charset="0"/>
                <a:cs typeface="Arial" pitchFamily="34" charset="0"/>
              </a:rPr>
              <a:t>The hidden nature of digital addiction further exacerbates the institutional bottlenecks</a:t>
            </a:r>
          </a:p>
          <a:p>
            <a:pPr marL="285750" indent="-285750">
              <a:lnSpc>
                <a:spcPct val="150000"/>
              </a:lnSpc>
              <a:buFont typeface="Arial" pitchFamily="34" charset="0"/>
              <a:buChar char="•"/>
            </a:pPr>
            <a:r>
              <a:rPr lang="en-GB" sz="2400" dirty="0">
                <a:latin typeface="Arial" pitchFamily="34" charset="0"/>
                <a:cs typeface="Arial" pitchFamily="34" charset="0"/>
              </a:rPr>
              <a:t>Gambling causes no physical traces, unlike substance abuse</a:t>
            </a:r>
          </a:p>
          <a:p>
            <a:pPr marL="285750" indent="-285750">
              <a:lnSpc>
                <a:spcPct val="150000"/>
              </a:lnSpc>
              <a:buFont typeface="Arial" pitchFamily="34" charset="0"/>
              <a:buChar char="•"/>
            </a:pPr>
            <a:r>
              <a:rPr lang="en-GB" sz="2400" dirty="0">
                <a:latin typeface="Arial" pitchFamily="34" charset="0"/>
                <a:cs typeface="Arial" pitchFamily="34" charset="0"/>
              </a:rPr>
              <a:t>It makes it easier for students to hide</a:t>
            </a:r>
          </a:p>
          <a:p>
            <a:pPr marL="285750" indent="-285750">
              <a:lnSpc>
                <a:spcPct val="150000"/>
              </a:lnSpc>
              <a:buFont typeface="Arial" pitchFamily="34" charset="0"/>
              <a:buChar char="•"/>
            </a:pPr>
            <a:r>
              <a:rPr lang="en-GB" sz="2400" dirty="0">
                <a:latin typeface="Arial" pitchFamily="34" charset="0"/>
                <a:cs typeface="Arial" pitchFamily="34" charset="0"/>
              </a:rPr>
              <a:t>They also conceal their physical distress until they encounter an acute crisis</a:t>
            </a:r>
          </a:p>
          <a:p>
            <a:pPr marL="285750" indent="-285750">
              <a:lnSpc>
                <a:spcPct val="150000"/>
              </a:lnSpc>
              <a:buFont typeface="Arial" pitchFamily="34" charset="0"/>
              <a:buChar char="•"/>
            </a:pPr>
            <a:r>
              <a:rPr lang="en-GB" sz="2400" dirty="0">
                <a:latin typeface="Arial" pitchFamily="34" charset="0"/>
                <a:cs typeface="Arial" pitchFamily="34" charset="0"/>
              </a:rPr>
              <a:t>Students might face a university counselling system that is underfunded when a digital platform prompts a high-risk student to seek help</a:t>
            </a:r>
            <a:endParaRPr lang="en-IN" sz="2400" dirty="0">
              <a:latin typeface="Arial" pitchFamily="34" charset="0"/>
              <a:cs typeface="Arial" pitchFamily="34" charset="0"/>
            </a:endParaRPr>
          </a:p>
        </p:txBody>
      </p:sp>
      <p:graphicFrame>
        <p:nvGraphicFramePr>
          <p:cNvPr id="4" name="Diagram 3"/>
          <p:cNvGraphicFramePr/>
          <p:nvPr>
            <p:extLst>
              <p:ext uri="{D42A27DB-BD31-4B8C-83A1-F6EECF244321}">
                <p14:modId xmlns:p14="http://schemas.microsoft.com/office/powerpoint/2010/main" val="1423051537"/>
              </p:ext>
            </p:extLst>
          </p:nvPr>
        </p:nvGraphicFramePr>
        <p:xfrm>
          <a:off x="-30480" y="2171700"/>
          <a:ext cx="9296400" cy="665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51269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p:nvPr/>
        </p:nvSpPr>
        <p:spPr>
          <a:xfrm>
            <a:off x="1143000" y="553974"/>
            <a:ext cx="15849600" cy="677108"/>
          </a:xfrm>
          <a:prstGeom prst="rect">
            <a:avLst/>
          </a:prstGeom>
        </p:spPr>
        <p:txBody>
          <a:bodyPr wrap="square" lIns="0" tIns="0" rIns="0" bIns="0" rtlCol="0" anchor="t">
            <a:spAutoFit/>
          </a:bodyPr>
          <a:lstStyle/>
          <a:p>
            <a:pPr>
              <a:spcBef>
                <a:spcPct val="0"/>
              </a:spcBef>
            </a:pPr>
            <a:r>
              <a:rPr lang="en-US" sz="4400" b="1" dirty="0">
                <a:solidFill>
                  <a:srgbClr val="21575B"/>
                </a:solidFill>
                <a:latin typeface="Boston Angel"/>
                <a:ea typeface="Boston Angel"/>
                <a:cs typeface="Boston Angel"/>
                <a:sym typeface="Boston Angel"/>
              </a:rPr>
              <a:t>Legal and ethical issues related to the implementation </a:t>
            </a:r>
          </a:p>
        </p:txBody>
      </p:sp>
      <p:sp>
        <p:nvSpPr>
          <p:cNvPr id="3" name="TextBox 2"/>
          <p:cNvSpPr txBox="1"/>
          <p:nvPr/>
        </p:nvSpPr>
        <p:spPr>
          <a:xfrm>
            <a:off x="9067800" y="1964446"/>
            <a:ext cx="8458200" cy="5632311"/>
          </a:xfrm>
          <a:prstGeom prst="rect">
            <a:avLst/>
          </a:prstGeom>
          <a:noFill/>
        </p:spPr>
        <p:txBody>
          <a:bodyPr wrap="square" rtlCol="0">
            <a:spAutoFit/>
          </a:bodyPr>
          <a:lstStyle/>
          <a:p>
            <a:pPr marL="285750" indent="-285750">
              <a:lnSpc>
                <a:spcPct val="150000"/>
              </a:lnSpc>
              <a:buFont typeface="Arial" pitchFamily="34" charset="0"/>
              <a:buChar char="•"/>
            </a:pPr>
            <a:r>
              <a:rPr lang="en-US" sz="2400" dirty="0">
                <a:latin typeface="Arial" pitchFamily="34" charset="0"/>
                <a:cs typeface="Arial" pitchFamily="34" charset="0"/>
              </a:rPr>
              <a:t>Think Before You Bet implementation introduces a sharp ethical and legal complexity</a:t>
            </a:r>
          </a:p>
          <a:p>
            <a:pPr marL="285750" indent="-285750">
              <a:lnSpc>
                <a:spcPct val="150000"/>
              </a:lnSpc>
              <a:buFont typeface="Arial" pitchFamily="34" charset="0"/>
              <a:buChar char="•"/>
            </a:pPr>
            <a:r>
              <a:rPr lang="en-US" sz="2400" dirty="0">
                <a:latin typeface="Arial" pitchFamily="34" charset="0"/>
                <a:cs typeface="Arial" pitchFamily="34" charset="0"/>
              </a:rPr>
              <a:t>The program needs to strictly comply with the Data Protection Act 2018 and UK GDPR (</a:t>
            </a:r>
            <a:r>
              <a:rPr lang="en-US" sz="2400" dirty="0" err="1">
                <a:latin typeface="Arial" pitchFamily="34" charset="0"/>
                <a:cs typeface="Arial" pitchFamily="34" charset="0"/>
              </a:rPr>
              <a:t>Tzanou</a:t>
            </a:r>
            <a:r>
              <a:rPr lang="en-US" sz="2400" dirty="0">
                <a:latin typeface="Arial" pitchFamily="34" charset="0"/>
                <a:cs typeface="Arial" pitchFamily="34" charset="0"/>
              </a:rPr>
              <a:t>, 2023)</a:t>
            </a:r>
          </a:p>
          <a:p>
            <a:pPr marL="285750" indent="-285750">
              <a:lnSpc>
                <a:spcPct val="150000"/>
              </a:lnSpc>
              <a:buFont typeface="Arial" pitchFamily="34" charset="0"/>
              <a:buChar char="•"/>
            </a:pPr>
            <a:r>
              <a:rPr lang="en-US" sz="2400" dirty="0">
                <a:latin typeface="Arial" pitchFamily="34" charset="0"/>
                <a:cs typeface="Arial" pitchFamily="34" charset="0"/>
              </a:rPr>
              <a:t>The collected information through the intervention involves data related to addictive and mental health behaviors (Park </a:t>
            </a:r>
            <a:r>
              <a:rPr lang="en-US" sz="2400" i="1" dirty="0">
                <a:latin typeface="Arial" pitchFamily="34" charset="0"/>
                <a:cs typeface="Arial" pitchFamily="34" charset="0"/>
              </a:rPr>
              <a:t>et al</a:t>
            </a:r>
            <a:r>
              <a:rPr lang="en-US" sz="2400" dirty="0">
                <a:latin typeface="Arial" pitchFamily="34" charset="0"/>
                <a:cs typeface="Arial" pitchFamily="34" charset="0"/>
              </a:rPr>
              <a:t>. 2022)</a:t>
            </a:r>
          </a:p>
          <a:p>
            <a:pPr marL="285750" indent="-285750">
              <a:lnSpc>
                <a:spcPct val="150000"/>
              </a:lnSpc>
              <a:buFont typeface="Arial" pitchFamily="34" charset="0"/>
              <a:buChar char="•"/>
            </a:pPr>
            <a:r>
              <a:rPr lang="en-US" sz="2400" dirty="0">
                <a:latin typeface="Arial" pitchFamily="34" charset="0"/>
                <a:cs typeface="Arial" pitchFamily="34" charset="0"/>
              </a:rPr>
              <a:t>It can ensure the risk profile of students can never be connected to their enrolment status, academic records, and grading systems to avoid catastrophic events.</a:t>
            </a:r>
          </a:p>
        </p:txBody>
      </p:sp>
      <p:pic>
        <p:nvPicPr>
          <p:cNvPr id="13314" name="Picture 2" descr="GD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1714500"/>
            <a:ext cx="8460755" cy="476250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p:cNvGraphicFramePr/>
          <p:nvPr>
            <p:extLst>
              <p:ext uri="{D42A27DB-BD31-4B8C-83A1-F6EECF244321}">
                <p14:modId xmlns:p14="http://schemas.microsoft.com/office/powerpoint/2010/main" val="1848862620"/>
              </p:ext>
            </p:extLst>
          </p:nvPr>
        </p:nvGraphicFramePr>
        <p:xfrm>
          <a:off x="320040" y="5981700"/>
          <a:ext cx="9601200" cy="51308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p:cNvSpPr txBox="1"/>
          <p:nvPr/>
        </p:nvSpPr>
        <p:spPr>
          <a:xfrm>
            <a:off x="2133600" y="6720840"/>
            <a:ext cx="5066023" cy="400110"/>
          </a:xfrm>
          <a:prstGeom prst="rect">
            <a:avLst/>
          </a:prstGeom>
          <a:noFill/>
        </p:spPr>
        <p:txBody>
          <a:bodyPr wrap="square" rtlCol="0">
            <a:spAutoFit/>
          </a:bodyPr>
          <a:lstStyle/>
          <a:p>
            <a:pPr algn="ctr"/>
            <a:r>
              <a:rPr lang="en-US" sz="2000" dirty="0">
                <a:latin typeface="Arial" pitchFamily="34" charset="0"/>
                <a:cs typeface="Arial" pitchFamily="34" charset="0"/>
              </a:rPr>
              <a:t>Source: Performance Marketing World</a:t>
            </a:r>
            <a:endParaRPr lang="en-IN" sz="2000" dirty="0">
              <a:latin typeface="Arial" pitchFamily="34" charset="0"/>
              <a:cs typeface="Arial" pitchFamily="34" charset="0"/>
            </a:endParaRPr>
          </a:p>
        </p:txBody>
      </p:sp>
    </p:spTree>
    <p:extLst>
      <p:ext uri="{BB962C8B-B14F-4D97-AF65-F5344CB8AC3E}">
        <p14:creationId xmlns:p14="http://schemas.microsoft.com/office/powerpoint/2010/main" val="39343530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p:nvPr/>
        </p:nvSpPr>
        <p:spPr>
          <a:xfrm>
            <a:off x="1981200" y="872983"/>
            <a:ext cx="4818758" cy="1099083"/>
          </a:xfrm>
          <a:prstGeom prst="rect">
            <a:avLst/>
          </a:prstGeom>
        </p:spPr>
        <p:txBody>
          <a:bodyPr lIns="0" tIns="0" rIns="0" bIns="0" rtlCol="0" anchor="t">
            <a:spAutoFit/>
          </a:bodyPr>
          <a:lstStyle/>
          <a:p>
            <a:pPr algn="l">
              <a:lnSpc>
                <a:spcPts val="9352"/>
              </a:lnSpc>
              <a:spcBef>
                <a:spcPct val="0"/>
              </a:spcBef>
            </a:pPr>
            <a:r>
              <a:rPr lang="en-US" sz="6680" b="1" dirty="0">
                <a:solidFill>
                  <a:srgbClr val="21575B"/>
                </a:solidFill>
                <a:latin typeface="Boston Angel"/>
                <a:ea typeface="Boston Angel"/>
                <a:cs typeface="Boston Angel"/>
                <a:sym typeface="Boston Angel"/>
              </a:rPr>
              <a:t>CONT.</a:t>
            </a:r>
          </a:p>
        </p:txBody>
      </p:sp>
      <p:sp>
        <p:nvSpPr>
          <p:cNvPr id="3" name="TextBox 2"/>
          <p:cNvSpPr txBox="1"/>
          <p:nvPr/>
        </p:nvSpPr>
        <p:spPr>
          <a:xfrm>
            <a:off x="1143000" y="2247899"/>
            <a:ext cx="8153400" cy="5009833"/>
          </a:xfrm>
          <a:prstGeom prst="rect">
            <a:avLst/>
          </a:prstGeom>
          <a:noFill/>
        </p:spPr>
        <p:txBody>
          <a:bodyPr wrap="square" rtlCol="0">
            <a:spAutoFit/>
          </a:bodyPr>
          <a:lstStyle/>
          <a:p>
            <a:pPr marL="285750" indent="-285750">
              <a:lnSpc>
                <a:spcPct val="150000"/>
              </a:lnSpc>
              <a:buFont typeface="Arial" pitchFamily="34" charset="0"/>
              <a:buChar char="•"/>
            </a:pPr>
            <a:r>
              <a:rPr lang="en-GB" sz="2400" dirty="0">
                <a:latin typeface="Arial" pitchFamily="34" charset="0"/>
                <a:cs typeface="Arial" pitchFamily="34" charset="0"/>
              </a:rPr>
              <a:t>Under </a:t>
            </a:r>
            <a:r>
              <a:rPr lang="en-GB" sz="2400" b="1" i="1" dirty="0">
                <a:latin typeface="Arial" pitchFamily="34" charset="0"/>
                <a:cs typeface="Arial" pitchFamily="34" charset="0"/>
              </a:rPr>
              <a:t>Article 9 </a:t>
            </a:r>
            <a:r>
              <a:rPr lang="en-GB" sz="2400" dirty="0">
                <a:latin typeface="Arial" pitchFamily="34" charset="0"/>
                <a:cs typeface="Arial" pitchFamily="34" charset="0"/>
              </a:rPr>
              <a:t>of the </a:t>
            </a:r>
            <a:r>
              <a:rPr lang="en-GB" sz="2400" b="1" i="1" dirty="0">
                <a:latin typeface="Arial" pitchFamily="34" charset="0"/>
                <a:cs typeface="Arial" pitchFamily="34" charset="0"/>
              </a:rPr>
              <a:t>UK GDPR</a:t>
            </a:r>
            <a:r>
              <a:rPr lang="en-GB" sz="2400" dirty="0">
                <a:latin typeface="Arial" pitchFamily="34" charset="0"/>
                <a:cs typeface="Arial" pitchFamily="34" charset="0"/>
              </a:rPr>
              <a:t>, such data from the intervention is classified as special category data. </a:t>
            </a:r>
          </a:p>
          <a:p>
            <a:pPr marL="285750" indent="-285750">
              <a:lnSpc>
                <a:spcPct val="150000"/>
              </a:lnSpc>
              <a:buFont typeface="Arial" pitchFamily="34" charset="0"/>
              <a:buChar char="•"/>
            </a:pPr>
            <a:r>
              <a:rPr lang="en-GB" sz="2400" dirty="0">
                <a:latin typeface="Arial" pitchFamily="34" charset="0"/>
                <a:cs typeface="Arial" pitchFamily="34" charset="0"/>
              </a:rPr>
              <a:t>It needs more of an explicit legal base to process data, like explicit consent or public health. </a:t>
            </a:r>
          </a:p>
          <a:p>
            <a:pPr marL="285750" indent="-285750">
              <a:lnSpc>
                <a:spcPct val="150000"/>
              </a:lnSpc>
              <a:buFont typeface="Arial" pitchFamily="34" charset="0"/>
              <a:buChar char="•"/>
            </a:pPr>
            <a:r>
              <a:rPr lang="en-GB" sz="2400" dirty="0">
                <a:latin typeface="Arial" pitchFamily="34" charset="0"/>
                <a:cs typeface="Arial" pitchFamily="34" charset="0"/>
              </a:rPr>
              <a:t>Strict cryptographic access must be maintained by the university to control time-bound information. </a:t>
            </a:r>
          </a:p>
          <a:p>
            <a:pPr marL="285750" indent="-285750">
              <a:lnSpc>
                <a:spcPct val="150000"/>
              </a:lnSpc>
              <a:buFont typeface="Arial" pitchFamily="34" charset="0"/>
              <a:buChar char="•"/>
            </a:pPr>
            <a:r>
              <a:rPr lang="en-GB" sz="2400" dirty="0">
                <a:latin typeface="Arial" pitchFamily="34" charset="0"/>
                <a:cs typeface="Arial" pitchFamily="34" charset="0"/>
              </a:rPr>
              <a:t>It can help in assuring a proper retention schedule for students and guarantee an automated screening log for them. </a:t>
            </a:r>
            <a:endParaRPr lang="en-IN" sz="2400" dirty="0">
              <a:latin typeface="Arial" pitchFamily="34" charset="0"/>
              <a:cs typeface="Arial" pitchFamily="34" charset="0"/>
            </a:endParaRPr>
          </a:p>
        </p:txBody>
      </p:sp>
      <p:graphicFrame>
        <p:nvGraphicFramePr>
          <p:cNvPr id="4" name="Diagram 3"/>
          <p:cNvGraphicFramePr/>
          <p:nvPr>
            <p:extLst>
              <p:ext uri="{D42A27DB-BD31-4B8C-83A1-F6EECF244321}">
                <p14:modId xmlns:p14="http://schemas.microsoft.com/office/powerpoint/2010/main" val="2016214466"/>
              </p:ext>
            </p:extLst>
          </p:nvPr>
        </p:nvGraphicFramePr>
        <p:xfrm>
          <a:off x="7924800" y="1790700"/>
          <a:ext cx="10020300" cy="6959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79775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p:nvPr/>
        </p:nvSpPr>
        <p:spPr>
          <a:xfrm>
            <a:off x="1981200" y="872983"/>
            <a:ext cx="4818758" cy="1099083"/>
          </a:xfrm>
          <a:prstGeom prst="rect">
            <a:avLst/>
          </a:prstGeom>
        </p:spPr>
        <p:txBody>
          <a:bodyPr lIns="0" tIns="0" rIns="0" bIns="0" rtlCol="0" anchor="t">
            <a:spAutoFit/>
          </a:bodyPr>
          <a:lstStyle/>
          <a:p>
            <a:pPr algn="l">
              <a:lnSpc>
                <a:spcPts val="9352"/>
              </a:lnSpc>
              <a:spcBef>
                <a:spcPct val="0"/>
              </a:spcBef>
            </a:pPr>
            <a:r>
              <a:rPr lang="en-US" sz="6680" b="1" dirty="0">
                <a:solidFill>
                  <a:srgbClr val="21575B"/>
                </a:solidFill>
                <a:latin typeface="Boston Angel"/>
                <a:ea typeface="Boston Angel"/>
                <a:cs typeface="Boston Angel"/>
                <a:sym typeface="Boston Angel"/>
              </a:rPr>
              <a:t>CONT.</a:t>
            </a:r>
          </a:p>
        </p:txBody>
      </p:sp>
      <p:sp>
        <p:nvSpPr>
          <p:cNvPr id="3" name="TextBox 2"/>
          <p:cNvSpPr txBox="1"/>
          <p:nvPr/>
        </p:nvSpPr>
        <p:spPr>
          <a:xfrm>
            <a:off x="304800" y="2247899"/>
            <a:ext cx="7467600" cy="6475812"/>
          </a:xfrm>
          <a:prstGeom prst="rect">
            <a:avLst/>
          </a:prstGeom>
          <a:noFill/>
        </p:spPr>
        <p:txBody>
          <a:bodyPr wrap="square" rtlCol="0">
            <a:spAutoFit/>
          </a:bodyPr>
          <a:lstStyle/>
          <a:p>
            <a:pPr marL="285750" indent="-285750">
              <a:lnSpc>
                <a:spcPct val="150000"/>
              </a:lnSpc>
              <a:buFont typeface="Arial" pitchFamily="34" charset="0"/>
              <a:buChar char="•"/>
            </a:pPr>
            <a:r>
              <a:rPr lang="en-US" sz="2800" dirty="0">
                <a:latin typeface="Arial" pitchFamily="34" charset="0"/>
                <a:cs typeface="Arial" pitchFamily="34" charset="0"/>
              </a:rPr>
              <a:t>Ethically, the intervention needs to navigate the boundary between student autonomy and a supportive public health approach</a:t>
            </a:r>
          </a:p>
          <a:p>
            <a:pPr marL="285750" indent="-285750">
              <a:lnSpc>
                <a:spcPct val="150000"/>
              </a:lnSpc>
              <a:buFont typeface="Arial" pitchFamily="34" charset="0"/>
              <a:buChar char="•"/>
            </a:pPr>
            <a:r>
              <a:rPr lang="en-US" sz="2800" dirty="0">
                <a:latin typeface="Arial" pitchFamily="34" charset="0"/>
                <a:cs typeface="Arial" pitchFamily="34" charset="0"/>
              </a:rPr>
              <a:t>Voluntary engagement is essential in this program to compel students to complete risk screening by accessing academic portals (Smith </a:t>
            </a:r>
            <a:r>
              <a:rPr lang="en-US" sz="2800" i="1" dirty="0">
                <a:latin typeface="Arial" pitchFamily="34" charset="0"/>
                <a:cs typeface="Arial" pitchFamily="34" charset="0"/>
              </a:rPr>
              <a:t>et al. </a:t>
            </a:r>
            <a:r>
              <a:rPr lang="en-US" sz="2800" dirty="0">
                <a:latin typeface="Arial" pitchFamily="34" charset="0"/>
                <a:cs typeface="Arial" pitchFamily="34" charset="0"/>
              </a:rPr>
              <a:t>2024)</a:t>
            </a:r>
          </a:p>
          <a:p>
            <a:pPr marL="285750" indent="-285750">
              <a:lnSpc>
                <a:spcPct val="150000"/>
              </a:lnSpc>
              <a:buFont typeface="Arial" pitchFamily="34" charset="0"/>
              <a:buChar char="•"/>
            </a:pPr>
            <a:r>
              <a:rPr lang="en-US" sz="2800" dirty="0">
                <a:latin typeface="Arial" pitchFamily="34" charset="0"/>
                <a:cs typeface="Arial" pitchFamily="34" charset="0"/>
              </a:rPr>
              <a:t>Ethics in this context will ensure that the portals do not cause resentment among students or violate ethical consent</a:t>
            </a:r>
          </a:p>
        </p:txBody>
      </p:sp>
      <p:graphicFrame>
        <p:nvGraphicFramePr>
          <p:cNvPr id="5" name="Diagram 4"/>
          <p:cNvGraphicFramePr/>
          <p:nvPr>
            <p:extLst>
              <p:ext uri="{D42A27DB-BD31-4B8C-83A1-F6EECF244321}">
                <p14:modId xmlns:p14="http://schemas.microsoft.com/office/powerpoint/2010/main" val="3121651384"/>
              </p:ext>
            </p:extLst>
          </p:nvPr>
        </p:nvGraphicFramePr>
        <p:xfrm>
          <a:off x="11811000" y="1422524"/>
          <a:ext cx="6172200" cy="7235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AutoShape 2" descr="Gambling and Sports Betting Among College Students - Birches Health"/>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16387"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53400" y="2106540"/>
            <a:ext cx="3962400" cy="58674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p:cNvSpPr txBox="1"/>
          <p:nvPr/>
        </p:nvSpPr>
        <p:spPr>
          <a:xfrm>
            <a:off x="8686802" y="7980405"/>
            <a:ext cx="3657600" cy="400110"/>
          </a:xfrm>
          <a:prstGeom prst="rect">
            <a:avLst/>
          </a:prstGeom>
          <a:noFill/>
        </p:spPr>
        <p:txBody>
          <a:bodyPr wrap="square" rtlCol="0">
            <a:spAutoFit/>
          </a:bodyPr>
          <a:lstStyle/>
          <a:p>
            <a:pPr algn="ctr"/>
            <a:r>
              <a:rPr lang="en-US" sz="2000" dirty="0">
                <a:latin typeface="Arial" pitchFamily="34" charset="0"/>
                <a:cs typeface="Arial" pitchFamily="34" charset="0"/>
              </a:rPr>
              <a:t>Source: Birches Health</a:t>
            </a:r>
            <a:endParaRPr lang="en-IN" sz="2000" dirty="0">
              <a:latin typeface="Arial" pitchFamily="34" charset="0"/>
              <a:cs typeface="Arial" pitchFamily="34" charset="0"/>
            </a:endParaRPr>
          </a:p>
        </p:txBody>
      </p:sp>
    </p:spTree>
    <p:extLst>
      <p:ext uri="{BB962C8B-B14F-4D97-AF65-F5344CB8AC3E}">
        <p14:creationId xmlns:p14="http://schemas.microsoft.com/office/powerpoint/2010/main" val="18502874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000" b="-3000"/>
          </a:stretch>
        </a:blipFill>
        <a:effectLst/>
      </p:bgPr>
    </p:bg>
    <p:spTree>
      <p:nvGrpSpPr>
        <p:cNvPr id="1" name=""/>
        <p:cNvGrpSpPr/>
        <p:nvPr/>
      </p:nvGrpSpPr>
      <p:grpSpPr>
        <a:xfrm>
          <a:off x="0" y="0"/>
          <a:ext cx="0" cy="0"/>
          <a:chOff x="0" y="0"/>
          <a:chExt cx="0" cy="0"/>
        </a:xfrm>
      </p:grpSpPr>
      <p:sp>
        <p:nvSpPr>
          <p:cNvPr id="2" name="TextBox 9"/>
          <p:cNvSpPr txBox="1"/>
          <p:nvPr/>
        </p:nvSpPr>
        <p:spPr>
          <a:xfrm>
            <a:off x="2514600" y="1865487"/>
            <a:ext cx="11353800" cy="7091685"/>
          </a:xfrm>
          <a:prstGeom prst="rect">
            <a:avLst/>
          </a:prstGeom>
        </p:spPr>
        <p:txBody>
          <a:bodyPr wrap="square" lIns="0" tIns="0" rIns="0" bIns="0" rtlCol="0" anchor="t">
            <a:spAutoFit/>
          </a:bodyPr>
          <a:lstStyle/>
          <a:p>
            <a:pPr algn="l">
              <a:lnSpc>
                <a:spcPts val="7920"/>
              </a:lnSpc>
            </a:pPr>
            <a:r>
              <a:rPr lang="en-US" sz="8000" dirty="0">
                <a:solidFill>
                  <a:srgbClr val="21575B"/>
                </a:solidFill>
                <a:latin typeface="Arial" pitchFamily="34" charset="0"/>
                <a:ea typeface="Boston Angel"/>
                <a:cs typeface="Arial" pitchFamily="34" charset="0"/>
                <a:sym typeface="Boston Angel"/>
              </a:rPr>
              <a:t>Group member 4</a:t>
            </a:r>
          </a:p>
          <a:p>
            <a:pPr algn="l">
              <a:lnSpc>
                <a:spcPts val="7920"/>
              </a:lnSpc>
            </a:pPr>
            <a:endParaRPr lang="en-US" sz="8000" dirty="0">
              <a:solidFill>
                <a:srgbClr val="21575B"/>
              </a:solidFill>
              <a:latin typeface="Arial" pitchFamily="34" charset="0"/>
              <a:ea typeface="Boston Angel"/>
              <a:cs typeface="Arial" pitchFamily="34" charset="0"/>
              <a:sym typeface="Boston Angel"/>
            </a:endParaRPr>
          </a:p>
          <a:p>
            <a:pPr>
              <a:lnSpc>
                <a:spcPts val="7920"/>
              </a:lnSpc>
            </a:pPr>
            <a:r>
              <a:rPr lang="en-US" sz="8000" b="1" dirty="0">
                <a:highlight>
                  <a:srgbClr val="C0C0C0"/>
                </a:highlight>
                <a:sym typeface="Boston Angel"/>
              </a:rPr>
              <a:t>Benefits</a:t>
            </a:r>
          </a:p>
          <a:p>
            <a:pPr algn="l">
              <a:lnSpc>
                <a:spcPts val="7920"/>
              </a:lnSpc>
            </a:pPr>
            <a:endParaRPr lang="en-US" sz="8000" dirty="0">
              <a:solidFill>
                <a:srgbClr val="21575B"/>
              </a:solidFill>
              <a:latin typeface="Arial" pitchFamily="34" charset="0"/>
              <a:ea typeface="Boston Angel"/>
              <a:cs typeface="Arial" pitchFamily="34" charset="0"/>
              <a:sym typeface="Boston Angel"/>
            </a:endParaRPr>
          </a:p>
          <a:p>
            <a:pPr>
              <a:lnSpc>
                <a:spcPts val="7920"/>
              </a:lnSpc>
            </a:pPr>
            <a:r>
              <a:rPr lang="en-US" sz="6600" dirty="0">
                <a:solidFill>
                  <a:srgbClr val="21575B"/>
                </a:solidFill>
                <a:latin typeface="Arial" pitchFamily="34" charset="0"/>
                <a:ea typeface="Boston Angel"/>
                <a:cs typeface="Arial" pitchFamily="34" charset="0"/>
                <a:sym typeface="Boston Angel"/>
              </a:rPr>
              <a:t>Name: Shivani Patel </a:t>
            </a:r>
          </a:p>
          <a:p>
            <a:pPr>
              <a:lnSpc>
                <a:spcPts val="7920"/>
              </a:lnSpc>
            </a:pPr>
            <a:r>
              <a:rPr lang="en-US" sz="6600" dirty="0">
                <a:solidFill>
                  <a:srgbClr val="21575B"/>
                </a:solidFill>
                <a:latin typeface="Arial" pitchFamily="34" charset="0"/>
                <a:ea typeface="Boston Angel"/>
                <a:cs typeface="Arial" pitchFamily="34" charset="0"/>
                <a:sym typeface="Boston Angel"/>
              </a:rPr>
              <a:t>Student ID: 2508120</a:t>
            </a:r>
            <a:endParaRPr lang="en-US" sz="6000" dirty="0">
              <a:solidFill>
                <a:srgbClr val="21575B"/>
              </a:solidFill>
              <a:latin typeface="Arial" pitchFamily="34" charset="0"/>
              <a:ea typeface="Boston Angel"/>
              <a:cs typeface="Arial" pitchFamily="34" charset="0"/>
              <a:sym typeface="Boston Angel"/>
            </a:endParaRPr>
          </a:p>
          <a:p>
            <a:pPr algn="l">
              <a:lnSpc>
                <a:spcPts val="7920"/>
              </a:lnSpc>
            </a:pPr>
            <a:endParaRPr lang="en-US" sz="8000" dirty="0">
              <a:solidFill>
                <a:srgbClr val="21575B"/>
              </a:solidFill>
              <a:latin typeface="Arial" pitchFamily="34" charset="0"/>
              <a:ea typeface="Boston Angel"/>
              <a:cs typeface="Arial" pitchFamily="34" charset="0"/>
              <a:sym typeface="Boston Angel"/>
            </a:endParaRPr>
          </a:p>
        </p:txBody>
      </p:sp>
    </p:spTree>
    <p:extLst>
      <p:ext uri="{BB962C8B-B14F-4D97-AF65-F5344CB8AC3E}">
        <p14:creationId xmlns:p14="http://schemas.microsoft.com/office/powerpoint/2010/main" val="24117654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3" name="Rectangle 1844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8283427"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4" name="Picture 2" descr="Benefits of Think Before You Bet digital health promotion intervention"/>
          <p:cNvPicPr>
            <a:picLocks noChangeAspect="1" noChangeArrowheads="1"/>
          </p:cNvPicPr>
          <p:nvPr/>
        </p:nvPicPr>
        <p:blipFill>
          <a:blip r:embed="rId3">
            <a:extLst>
              <a:ext uri="{28A0092B-C50C-407E-A947-70E740481C1C}">
                <a14:useLocalDpi xmlns:a14="http://schemas.microsoft.com/office/drawing/2010/main" val="0"/>
              </a:ext>
            </a:extLst>
          </a:blip>
          <a:srcRect l="5884"/>
          <a:stretch>
            <a:fillRect/>
          </a:stretch>
        </p:blipFill>
        <p:spPr bwMode="auto">
          <a:xfrm>
            <a:off x="-340407" y="0"/>
            <a:ext cx="14504463" cy="10286990"/>
          </a:xfrm>
          <a:prstGeom prst="rect">
            <a:avLst/>
          </a:prstGeom>
          <a:noFill/>
          <a:extLst>
            <a:ext uri="{909E8E84-426E-40DD-AFC4-6F175D3DCCD1}">
              <a14:hiddenFill xmlns:a14="http://schemas.microsoft.com/office/drawing/2010/main">
                <a:solidFill>
                  <a:srgbClr val="FFFFFF"/>
                </a:solidFill>
              </a14:hiddenFill>
            </a:ext>
          </a:extLst>
        </p:spPr>
      </p:pic>
      <p:sp>
        <p:nvSpPr>
          <p:cNvPr id="18444" name="Rectangle 1844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87528" y="0"/>
            <a:ext cx="10600467" cy="10287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5"/>
          <p:cNvSpPr txBox="1"/>
          <p:nvPr/>
        </p:nvSpPr>
        <p:spPr>
          <a:xfrm>
            <a:off x="12801600" y="190500"/>
            <a:ext cx="4229098" cy="320705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8800" b="1" dirty="0">
                <a:highlight>
                  <a:srgbClr val="C0C0C0"/>
                </a:highlight>
                <a:latin typeface="+mj-lt"/>
                <a:ea typeface="+mj-ea"/>
                <a:cs typeface="+mj-cs"/>
                <a:sym typeface="Boston Angel"/>
              </a:rPr>
              <a:t>Benefits</a:t>
            </a:r>
          </a:p>
        </p:txBody>
      </p:sp>
      <p:sp>
        <p:nvSpPr>
          <p:cNvPr id="3" name="TextBox 2"/>
          <p:cNvSpPr txBox="1"/>
          <p:nvPr/>
        </p:nvSpPr>
        <p:spPr>
          <a:xfrm>
            <a:off x="11926742" y="3009900"/>
            <a:ext cx="6324600" cy="5614143"/>
          </a:xfrm>
          <a:prstGeom prst="rect">
            <a:avLst/>
          </a:prstGeom>
        </p:spPr>
        <p:txBody>
          <a:bodyPr vert="horz" lIns="91440" tIns="45720" rIns="91440" bIns="45720" rtlCol="0">
            <a:noAutofit/>
          </a:bodyPr>
          <a:lstStyle/>
          <a:p>
            <a:pPr marL="285750" indent="-228600">
              <a:lnSpc>
                <a:spcPct val="90000"/>
              </a:lnSpc>
              <a:spcAft>
                <a:spcPts val="600"/>
              </a:spcAft>
              <a:buFont typeface="Arial" panose="020B0604020202020204" pitchFamily="34" charset="0"/>
              <a:buChar char="•"/>
            </a:pPr>
            <a:r>
              <a:rPr lang="en-US" sz="3200" dirty="0"/>
              <a:t>Students will obtain a profound financial, psychological, and academic benefit from the Think Before You Bet intervention</a:t>
            </a:r>
          </a:p>
          <a:p>
            <a:pPr marL="285750" indent="-228600">
              <a:lnSpc>
                <a:spcPct val="90000"/>
              </a:lnSpc>
              <a:spcAft>
                <a:spcPts val="600"/>
              </a:spcAft>
              <a:buFont typeface="Arial" panose="020B0604020202020204" pitchFamily="34" charset="0"/>
              <a:buChar char="•"/>
            </a:pPr>
            <a:r>
              <a:rPr lang="en-US" sz="3200" dirty="0"/>
              <a:t>This program is designed especially for the unique ecosystem of higher education in the UK</a:t>
            </a:r>
          </a:p>
          <a:p>
            <a:pPr marL="285750" indent="-228600">
              <a:lnSpc>
                <a:spcPct val="90000"/>
              </a:lnSpc>
              <a:spcAft>
                <a:spcPts val="600"/>
              </a:spcAft>
              <a:buFont typeface="Arial" panose="020B0604020202020204" pitchFamily="34" charset="0"/>
              <a:buChar char="•"/>
            </a:pPr>
            <a:r>
              <a:rPr lang="en-US" sz="3200" dirty="0"/>
              <a:t>The intervention will be beneficial in terms of an immediate reduction of the harms of gambling (Rodda, 2022)</a:t>
            </a:r>
          </a:p>
          <a:p>
            <a:pPr marL="285750" indent="-228600">
              <a:lnSpc>
                <a:spcPct val="90000"/>
              </a:lnSpc>
              <a:spcAft>
                <a:spcPts val="600"/>
              </a:spcAft>
              <a:buFont typeface="Arial" panose="020B0604020202020204" pitchFamily="34" charset="0"/>
              <a:buChar char="•"/>
            </a:pPr>
            <a:r>
              <a:rPr lang="en-US" sz="3200" dirty="0"/>
              <a:t>The cognitive biases will be debunked through micro-learning</a:t>
            </a:r>
          </a:p>
        </p:txBody>
      </p:sp>
    </p:spTree>
    <p:extLst>
      <p:ext uri="{BB962C8B-B14F-4D97-AF65-F5344CB8AC3E}">
        <p14:creationId xmlns:p14="http://schemas.microsoft.com/office/powerpoint/2010/main" val="20827123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a:extLst>
              <a:ext uri="{FF2B5EF4-FFF2-40B4-BE49-F238E27FC236}">
                <a16:creationId xmlns:a16="http://schemas.microsoft.com/office/drawing/2014/main" id="{21ED5FCA-9564-42B4-9F52-2CCED8ED6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700"/>
            <a:ext cx="18287998" cy="102997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5"/>
          <p:cNvSpPr txBox="1"/>
          <p:nvPr/>
        </p:nvSpPr>
        <p:spPr>
          <a:xfrm>
            <a:off x="1257300" y="547687"/>
            <a:ext cx="15773400" cy="198834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dirty="0">
                <a:solidFill>
                  <a:srgbClr val="FFFFFF"/>
                </a:solidFill>
                <a:latin typeface="+mj-lt"/>
                <a:ea typeface="+mj-ea"/>
                <a:cs typeface="+mj-cs"/>
                <a:sym typeface="Boston Angel"/>
              </a:rPr>
              <a:t>CONT.</a:t>
            </a:r>
          </a:p>
        </p:txBody>
      </p:sp>
      <p:sp>
        <p:nvSpPr>
          <p:cNvPr id="26" name="Arc 2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833565" y="3274835"/>
            <a:ext cx="6125150" cy="6125150"/>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aphicFrame>
        <p:nvGraphicFramePr>
          <p:cNvPr id="6" name="TextBox 2">
            <a:extLst>
              <a:ext uri="{FF2B5EF4-FFF2-40B4-BE49-F238E27FC236}">
                <a16:creationId xmlns:a16="http://schemas.microsoft.com/office/drawing/2014/main" id="{8D5D5033-8136-64BB-2829-04CB51F4DB80}"/>
              </a:ext>
            </a:extLst>
          </p:cNvPr>
          <p:cNvGraphicFramePr/>
          <p:nvPr>
            <p:extLst>
              <p:ext uri="{D42A27DB-BD31-4B8C-83A1-F6EECF244321}">
                <p14:modId xmlns:p14="http://schemas.microsoft.com/office/powerpoint/2010/main" val="949372749"/>
              </p:ext>
            </p:extLst>
          </p:nvPr>
        </p:nvGraphicFramePr>
        <p:xfrm>
          <a:off x="1257300" y="2738437"/>
          <a:ext cx="15773400" cy="65270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0326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34688322-2F54-476E-FE8D-38CDAF480103}"/>
              </a:ext>
            </a:extLst>
          </p:cNvPr>
          <p:cNvPicPr>
            <a:picLocks noChangeAspect="1"/>
          </p:cNvPicPr>
          <p:nvPr/>
        </p:nvPicPr>
        <p:blipFill>
          <a:blip r:embed="rId2">
            <a:duotone>
              <a:schemeClr val="bg2">
                <a:shade val="45000"/>
                <a:satMod val="135000"/>
              </a:schemeClr>
              <a:prstClr val="white"/>
            </a:duotone>
          </a:blip>
          <a:srcRect t="15730"/>
          <a:stretch>
            <a:fillRect/>
          </a:stretch>
        </p:blipFill>
        <p:spPr>
          <a:xfrm>
            <a:off x="20" y="10"/>
            <a:ext cx="18287980" cy="10286990"/>
          </a:xfrm>
          <a:prstGeom prst="rect">
            <a:avLst/>
          </a:prstGeom>
        </p:spPr>
      </p:pic>
      <p:sp>
        <p:nvSpPr>
          <p:cNvPr id="18" name="Rectangle 17">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Diagram 2">
            <a:extLst>
              <a:ext uri="{FF2B5EF4-FFF2-40B4-BE49-F238E27FC236}">
                <a16:creationId xmlns:a16="http://schemas.microsoft.com/office/drawing/2014/main" id="{0A153D0D-EECD-5F1F-2AC9-9BF345381AB7}"/>
              </a:ext>
            </a:extLst>
          </p:cNvPr>
          <p:cNvGraphicFramePr/>
          <p:nvPr>
            <p:extLst>
              <p:ext uri="{D42A27DB-BD31-4B8C-83A1-F6EECF244321}">
                <p14:modId xmlns:p14="http://schemas.microsoft.com/office/powerpoint/2010/main" val="551082139"/>
              </p:ext>
            </p:extLst>
          </p:nvPr>
        </p:nvGraphicFramePr>
        <p:xfrm>
          <a:off x="1257300" y="2247900"/>
          <a:ext cx="15773400" cy="65270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D603DDBF-8B72-24F0-04E9-750E5835FD0F}"/>
              </a:ext>
            </a:extLst>
          </p:cNvPr>
          <p:cNvSpPr txBox="1"/>
          <p:nvPr/>
        </p:nvSpPr>
        <p:spPr>
          <a:xfrm>
            <a:off x="1752600" y="1144393"/>
            <a:ext cx="9272336" cy="590931"/>
          </a:xfrm>
          <a:prstGeom prst="rect">
            <a:avLst/>
          </a:prstGeom>
          <a:noFill/>
        </p:spPr>
        <p:txBody>
          <a:bodyPr wrap="square">
            <a:spAutoFit/>
          </a:bodyPr>
          <a:lstStyle/>
          <a:p>
            <a:pPr>
              <a:lnSpc>
                <a:spcPct val="90000"/>
              </a:lnSpc>
              <a:spcBef>
                <a:spcPct val="0"/>
              </a:spcBef>
              <a:spcAft>
                <a:spcPts val="600"/>
              </a:spcAft>
            </a:pPr>
            <a:r>
              <a:rPr lang="en-US" sz="3600" dirty="0">
                <a:latin typeface="+mj-lt"/>
                <a:ea typeface="+mj-ea"/>
                <a:cs typeface="+mj-cs"/>
                <a:sym typeface="Boston Angel"/>
              </a:rPr>
              <a:t>CONT.</a:t>
            </a:r>
          </a:p>
        </p:txBody>
      </p:sp>
    </p:spTree>
    <p:extLst>
      <p:ext uri="{BB962C8B-B14F-4D97-AF65-F5344CB8AC3E}">
        <p14:creationId xmlns:p14="http://schemas.microsoft.com/office/powerpoint/2010/main" val="41671354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5"/>
          <p:cNvSpPr txBox="1"/>
          <p:nvPr/>
        </p:nvSpPr>
        <p:spPr>
          <a:xfrm>
            <a:off x="1261872" y="501966"/>
            <a:ext cx="15764256" cy="161537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000" b="1" kern="1200">
                <a:solidFill>
                  <a:schemeClr val="tx1"/>
                </a:solidFill>
                <a:latin typeface="+mj-lt"/>
                <a:ea typeface="+mj-ea"/>
                <a:cs typeface="+mj-cs"/>
                <a:sym typeface="Boston Angel"/>
              </a:rPr>
              <a:t>CONT.</a:t>
            </a:r>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4158" y="0"/>
            <a:ext cx="15759684" cy="2870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72" y="2269491"/>
            <a:ext cx="15759684" cy="27432"/>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TextBox 2">
            <a:extLst>
              <a:ext uri="{FF2B5EF4-FFF2-40B4-BE49-F238E27FC236}">
                <a16:creationId xmlns:a16="http://schemas.microsoft.com/office/drawing/2014/main" id="{3FAE9FAE-6405-3029-58D4-2CC04D92B450}"/>
              </a:ext>
            </a:extLst>
          </p:cNvPr>
          <p:cNvGraphicFramePr/>
          <p:nvPr>
            <p:extLst>
              <p:ext uri="{D42A27DB-BD31-4B8C-83A1-F6EECF244321}">
                <p14:modId xmlns:p14="http://schemas.microsoft.com/office/powerpoint/2010/main" val="3049206835"/>
              </p:ext>
            </p:extLst>
          </p:nvPr>
        </p:nvGraphicFramePr>
        <p:xfrm>
          <a:off x="1257300" y="2606040"/>
          <a:ext cx="15759684" cy="68031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06663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6" descr="Chart: The Costs of Gambling to UK Society | Statista">
            <a:extLst>
              <a:ext uri="{FF2B5EF4-FFF2-40B4-BE49-F238E27FC236}">
                <a16:creationId xmlns:a16="http://schemas.microsoft.com/office/drawing/2014/main" id="{59897F9A-AD1E-4B6C-BC2E-ED849DCDBAB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7003"/>
          <a:stretch/>
        </p:blipFill>
        <p:spPr bwMode="auto">
          <a:xfrm>
            <a:off x="726948" y="962773"/>
            <a:ext cx="10074408" cy="836145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Gambling Disorder: What It Is, Symptoms &amp; Treatment">
            <a:extLst>
              <a:ext uri="{FF2B5EF4-FFF2-40B4-BE49-F238E27FC236}">
                <a16:creationId xmlns:a16="http://schemas.microsoft.com/office/drawing/2014/main" id="{F2E44F30-1608-DAE1-95E5-96935973D28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008"/>
          <a:stretch/>
        </p:blipFill>
        <p:spPr bwMode="auto">
          <a:xfrm>
            <a:off x="11301982" y="726948"/>
            <a:ext cx="6259070" cy="883310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6B3460C-7687-ED3B-04B4-45C248C171DF}"/>
              </a:ext>
            </a:extLst>
          </p:cNvPr>
          <p:cNvSpPr txBox="1"/>
          <p:nvPr/>
        </p:nvSpPr>
        <p:spPr>
          <a:xfrm>
            <a:off x="-2664331" y="9324227"/>
            <a:ext cx="9144000" cy="369332"/>
          </a:xfrm>
          <a:prstGeom prst="rect">
            <a:avLst/>
          </a:prstGeom>
          <a:noFill/>
        </p:spPr>
        <p:txBody>
          <a:bodyPr wrap="square">
            <a:spAutoFit/>
          </a:bodyPr>
          <a:lstStyle/>
          <a:p>
            <a:pPr algn="ctr"/>
            <a:r>
              <a:rPr lang="en-US" sz="1800" dirty="0">
                <a:latin typeface="Arial" pitchFamily="34" charset="0"/>
                <a:cs typeface="Arial" pitchFamily="34" charset="0"/>
              </a:rPr>
              <a:t>Source: Statista</a:t>
            </a:r>
            <a:endParaRPr lang="en-IN" sz="1800" dirty="0">
              <a:latin typeface="Arial" pitchFamily="34" charset="0"/>
              <a:cs typeface="Arial" pitchFamily="34" charset="0"/>
            </a:endParaRPr>
          </a:p>
        </p:txBody>
      </p:sp>
      <p:sp>
        <p:nvSpPr>
          <p:cNvPr id="9" name="TextBox 8">
            <a:extLst>
              <a:ext uri="{FF2B5EF4-FFF2-40B4-BE49-F238E27FC236}">
                <a16:creationId xmlns:a16="http://schemas.microsoft.com/office/drawing/2014/main" id="{E51CBFD8-614F-E560-7172-75AA1F61B6F9}"/>
              </a:ext>
            </a:extLst>
          </p:cNvPr>
          <p:cNvSpPr txBox="1"/>
          <p:nvPr/>
        </p:nvSpPr>
        <p:spPr>
          <a:xfrm>
            <a:off x="14249400" y="9560052"/>
            <a:ext cx="3581400" cy="400110"/>
          </a:xfrm>
          <a:prstGeom prst="rect">
            <a:avLst/>
          </a:prstGeom>
          <a:noFill/>
        </p:spPr>
        <p:txBody>
          <a:bodyPr wrap="square" rtlCol="0">
            <a:spAutoFit/>
          </a:bodyPr>
          <a:lstStyle/>
          <a:p>
            <a:pPr algn="ctr"/>
            <a:r>
              <a:rPr lang="en-US" sz="2000" dirty="0">
                <a:latin typeface="Arial" pitchFamily="34" charset="0"/>
                <a:cs typeface="Arial" pitchFamily="34" charset="0"/>
              </a:rPr>
              <a:t>Source: Cleveland Clinic</a:t>
            </a:r>
            <a:endParaRPr lang="en-IN" sz="2000" dirty="0">
              <a:latin typeface="Arial" pitchFamily="34" charset="0"/>
              <a:cs typeface="Arial" pitchFamily="34" charset="0"/>
            </a:endParaRPr>
          </a:p>
        </p:txBody>
      </p:sp>
    </p:spTree>
    <p:extLst>
      <p:ext uri="{BB962C8B-B14F-4D97-AF65-F5344CB8AC3E}">
        <p14:creationId xmlns:p14="http://schemas.microsoft.com/office/powerpoint/2010/main" val="34221864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p:nvPr/>
        </p:nvSpPr>
        <p:spPr>
          <a:xfrm>
            <a:off x="1828800" y="571500"/>
            <a:ext cx="13487400" cy="1009187"/>
          </a:xfrm>
          <a:prstGeom prst="rect">
            <a:avLst/>
          </a:prstGeom>
        </p:spPr>
        <p:txBody>
          <a:bodyPr wrap="square" lIns="0" tIns="0" rIns="0" bIns="0" rtlCol="0" anchor="t">
            <a:spAutoFit/>
          </a:bodyPr>
          <a:lstStyle/>
          <a:p>
            <a:pPr>
              <a:lnSpc>
                <a:spcPts val="9352"/>
              </a:lnSpc>
              <a:spcBef>
                <a:spcPct val="0"/>
              </a:spcBef>
            </a:pPr>
            <a:r>
              <a:rPr lang="en-US" sz="3600" b="1" dirty="0">
                <a:solidFill>
                  <a:srgbClr val="21575B"/>
                </a:solidFill>
                <a:latin typeface="Boston Angel"/>
                <a:ea typeface="Boston Angel"/>
                <a:cs typeface="Boston Angel"/>
                <a:sym typeface="Boston Angel"/>
              </a:rPr>
              <a:t>Implication of the chosen health promotion intervention </a:t>
            </a:r>
          </a:p>
        </p:txBody>
      </p:sp>
      <p:sp>
        <p:nvSpPr>
          <p:cNvPr id="3" name="TextBox 2"/>
          <p:cNvSpPr txBox="1"/>
          <p:nvPr/>
        </p:nvSpPr>
        <p:spPr>
          <a:xfrm>
            <a:off x="1828800" y="1943100"/>
            <a:ext cx="9296400" cy="5563831"/>
          </a:xfrm>
          <a:prstGeom prst="rect">
            <a:avLst/>
          </a:prstGeom>
          <a:noFill/>
        </p:spPr>
        <p:txBody>
          <a:bodyPr wrap="square" rtlCol="0">
            <a:spAutoFit/>
          </a:bodyPr>
          <a:lstStyle/>
          <a:p>
            <a:pPr>
              <a:lnSpc>
                <a:spcPct val="150000"/>
              </a:lnSpc>
            </a:pPr>
            <a:r>
              <a:rPr lang="en-GB" sz="2400" dirty="0">
                <a:latin typeface="Arial" pitchFamily="34" charset="0"/>
                <a:cs typeface="Arial" pitchFamily="34" charset="0"/>
              </a:rPr>
              <a:t>The </a:t>
            </a:r>
            <a:r>
              <a:rPr lang="en-GB" sz="2400" i="1" dirty="0">
                <a:latin typeface="Arial" pitchFamily="34" charset="0"/>
                <a:cs typeface="Arial" pitchFamily="34" charset="0"/>
              </a:rPr>
              <a:t>Think Before You Bet </a:t>
            </a:r>
            <a:r>
              <a:rPr lang="en-GB" sz="2400" dirty="0">
                <a:latin typeface="Arial" pitchFamily="34" charset="0"/>
                <a:cs typeface="Arial" pitchFamily="34" charset="0"/>
              </a:rPr>
              <a:t>intervention will drive critical advancements across three areas of policy, research, and education. </a:t>
            </a:r>
          </a:p>
          <a:p>
            <a:pPr>
              <a:lnSpc>
                <a:spcPct val="150000"/>
              </a:lnSpc>
            </a:pPr>
            <a:endParaRPr lang="en-IN" sz="2400" dirty="0">
              <a:latin typeface="Arial" pitchFamily="34" charset="0"/>
              <a:cs typeface="Arial" pitchFamily="34" charset="0"/>
            </a:endParaRPr>
          </a:p>
          <a:p>
            <a:pPr>
              <a:lnSpc>
                <a:spcPct val="150000"/>
              </a:lnSpc>
            </a:pPr>
            <a:r>
              <a:rPr lang="en-GB" sz="2400" b="1" dirty="0">
                <a:latin typeface="Arial" pitchFamily="34" charset="0"/>
                <a:cs typeface="Arial" pitchFamily="34" charset="0"/>
              </a:rPr>
              <a:t>Policy: </a:t>
            </a:r>
            <a:r>
              <a:rPr lang="en-GB" sz="2400" dirty="0">
                <a:latin typeface="Arial" pitchFamily="34" charset="0"/>
                <a:cs typeface="Arial" pitchFamily="34" charset="0"/>
              </a:rPr>
              <a:t>The intervention can establish a blueprint for the higher education of the UK to prompt universities to integrate digital harm-prevention. This will be integrated into mandatory institutional well-being and safeguarding policies. Hence, it will offer a framework to standardise protocols for data privacy related to student behavioural health (</a:t>
            </a:r>
            <a:r>
              <a:rPr lang="en-GB" sz="2400" dirty="0" err="1">
                <a:latin typeface="Arial" pitchFamily="34" charset="0"/>
                <a:cs typeface="Arial" pitchFamily="34" charset="0"/>
              </a:rPr>
              <a:t>Broglia</a:t>
            </a:r>
            <a:r>
              <a:rPr lang="en-GB" sz="2400" dirty="0">
                <a:latin typeface="Arial" pitchFamily="34" charset="0"/>
                <a:cs typeface="Arial" pitchFamily="34" charset="0"/>
              </a:rPr>
              <a:t> and </a:t>
            </a:r>
            <a:r>
              <a:rPr lang="en-GB" sz="2400" dirty="0" err="1">
                <a:latin typeface="Arial" pitchFamily="34" charset="0"/>
                <a:cs typeface="Arial" pitchFamily="34" charset="0"/>
              </a:rPr>
              <a:t>Barkham</a:t>
            </a:r>
            <a:r>
              <a:rPr lang="en-GB" sz="2400" dirty="0">
                <a:latin typeface="Arial" pitchFamily="34" charset="0"/>
                <a:cs typeface="Arial" pitchFamily="34" charset="0"/>
              </a:rPr>
              <a:t>, 2024).</a:t>
            </a:r>
            <a:endParaRPr lang="en-IN" sz="2400" dirty="0">
              <a:latin typeface="Arial" pitchFamily="34" charset="0"/>
              <a:cs typeface="Arial" pitchFamily="34" charset="0"/>
            </a:endParaRPr>
          </a:p>
        </p:txBody>
      </p:sp>
      <p:pic>
        <p:nvPicPr>
          <p:cNvPr id="21506" name="Picture 2" descr="Young People's Gambling Harm Prevention Programme Heads to Virtual  Education Show - GamCa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19560" y="1752600"/>
            <a:ext cx="5577840" cy="5105400"/>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Young People's Gambling Harm Prevention Programme Exceeds First-year  Targets Despite COVID-19 Impact - GamCar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719560" y="6975793"/>
            <a:ext cx="5562600" cy="312896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7696200" y="7581900"/>
            <a:ext cx="3657600" cy="400110"/>
          </a:xfrm>
          <a:prstGeom prst="rect">
            <a:avLst/>
          </a:prstGeom>
          <a:noFill/>
        </p:spPr>
        <p:txBody>
          <a:bodyPr wrap="square" rtlCol="0">
            <a:spAutoFit/>
          </a:bodyPr>
          <a:lstStyle/>
          <a:p>
            <a:pPr algn="ctr"/>
            <a:r>
              <a:rPr lang="en-US" sz="2000" dirty="0">
                <a:latin typeface="Arial" pitchFamily="34" charset="0"/>
                <a:cs typeface="Arial" pitchFamily="34" charset="0"/>
              </a:rPr>
              <a:t>Source: </a:t>
            </a:r>
            <a:r>
              <a:rPr lang="en-US" sz="2000" dirty="0" err="1">
                <a:latin typeface="Arial" pitchFamily="34" charset="0"/>
                <a:cs typeface="Arial" pitchFamily="34" charset="0"/>
              </a:rPr>
              <a:t>GamCare</a:t>
            </a:r>
            <a:endParaRPr lang="en-IN" sz="2000" dirty="0">
              <a:latin typeface="Arial" pitchFamily="34" charset="0"/>
              <a:cs typeface="Arial" pitchFamily="34" charset="0"/>
            </a:endParaRPr>
          </a:p>
        </p:txBody>
      </p:sp>
    </p:spTree>
    <p:extLst>
      <p:ext uri="{BB962C8B-B14F-4D97-AF65-F5344CB8AC3E}">
        <p14:creationId xmlns:p14="http://schemas.microsoft.com/office/powerpoint/2010/main" val="13629273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p:nvPr/>
        </p:nvSpPr>
        <p:spPr>
          <a:xfrm>
            <a:off x="1981200" y="872983"/>
            <a:ext cx="4818758" cy="1099083"/>
          </a:xfrm>
          <a:prstGeom prst="rect">
            <a:avLst/>
          </a:prstGeom>
        </p:spPr>
        <p:txBody>
          <a:bodyPr lIns="0" tIns="0" rIns="0" bIns="0" rtlCol="0" anchor="t">
            <a:spAutoFit/>
          </a:bodyPr>
          <a:lstStyle/>
          <a:p>
            <a:pPr algn="l">
              <a:lnSpc>
                <a:spcPts val="9352"/>
              </a:lnSpc>
              <a:spcBef>
                <a:spcPct val="0"/>
              </a:spcBef>
            </a:pPr>
            <a:r>
              <a:rPr lang="en-US" sz="6680" b="1" dirty="0">
                <a:solidFill>
                  <a:srgbClr val="21575B"/>
                </a:solidFill>
                <a:latin typeface="Boston Angel"/>
                <a:ea typeface="Boston Angel"/>
                <a:cs typeface="Boston Angel"/>
                <a:sym typeface="Boston Angel"/>
              </a:rPr>
              <a:t>CONT.</a:t>
            </a:r>
          </a:p>
        </p:txBody>
      </p:sp>
      <p:graphicFrame>
        <p:nvGraphicFramePr>
          <p:cNvPr id="3" name="Diagram 2"/>
          <p:cNvGraphicFramePr/>
          <p:nvPr>
            <p:extLst>
              <p:ext uri="{D42A27DB-BD31-4B8C-83A1-F6EECF244321}">
                <p14:modId xmlns:p14="http://schemas.microsoft.com/office/powerpoint/2010/main" val="723392787"/>
              </p:ext>
            </p:extLst>
          </p:nvPr>
        </p:nvGraphicFramePr>
        <p:xfrm>
          <a:off x="1752600" y="1790700"/>
          <a:ext cx="14859000"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56010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0"/>
          <p:cNvSpPr txBox="1"/>
          <p:nvPr/>
        </p:nvSpPr>
        <p:spPr>
          <a:xfrm>
            <a:off x="6274339" y="550544"/>
            <a:ext cx="5739323" cy="1099083"/>
          </a:xfrm>
          <a:prstGeom prst="rect">
            <a:avLst/>
          </a:prstGeom>
        </p:spPr>
        <p:txBody>
          <a:bodyPr lIns="0" tIns="0" rIns="0" bIns="0" rtlCol="0" anchor="t">
            <a:spAutoFit/>
          </a:bodyPr>
          <a:lstStyle/>
          <a:p>
            <a:pPr algn="ctr">
              <a:lnSpc>
                <a:spcPts val="9352"/>
              </a:lnSpc>
              <a:spcBef>
                <a:spcPct val="0"/>
              </a:spcBef>
            </a:pPr>
            <a:r>
              <a:rPr lang="en-US" sz="6000" b="1" dirty="0">
                <a:solidFill>
                  <a:srgbClr val="21575B"/>
                </a:solidFill>
                <a:latin typeface="Boston Angel"/>
                <a:ea typeface="Boston Angel"/>
                <a:cs typeface="Boston Angel"/>
                <a:sym typeface="Boston Angel"/>
              </a:rPr>
              <a:t>References</a:t>
            </a:r>
          </a:p>
        </p:txBody>
      </p:sp>
      <p:sp>
        <p:nvSpPr>
          <p:cNvPr id="3" name="TextBox 2"/>
          <p:cNvSpPr txBox="1"/>
          <p:nvPr/>
        </p:nvSpPr>
        <p:spPr>
          <a:xfrm>
            <a:off x="883920" y="1649627"/>
            <a:ext cx="16459200" cy="8806963"/>
          </a:xfrm>
          <a:prstGeom prst="rect">
            <a:avLst/>
          </a:prstGeom>
          <a:noFill/>
        </p:spPr>
        <p:txBody>
          <a:bodyPr wrap="square" rtlCol="0">
            <a:spAutoFit/>
          </a:bodyPr>
          <a:lstStyle/>
          <a:p>
            <a:pPr marL="342900" indent="-342900">
              <a:lnSpc>
                <a:spcPct val="150000"/>
              </a:lnSpc>
              <a:buFont typeface="Arial" pitchFamily="34" charset="0"/>
              <a:buChar char="•"/>
            </a:pPr>
            <a:r>
              <a:rPr lang="en-IN" sz="2000" dirty="0" err="1">
                <a:latin typeface="Arial" pitchFamily="34" charset="0"/>
                <a:cs typeface="Arial" pitchFamily="34" charset="0"/>
              </a:rPr>
              <a:t>Apperson</a:t>
            </a:r>
            <a:r>
              <a:rPr lang="en-IN" sz="2000" dirty="0">
                <a:latin typeface="Arial" pitchFamily="34" charset="0"/>
                <a:cs typeface="Arial" pitchFamily="34" charset="0"/>
              </a:rPr>
              <a:t>, R., (2025). </a:t>
            </a:r>
            <a:r>
              <a:rPr lang="en-IN" sz="2000" i="1" dirty="0">
                <a:latin typeface="Arial" pitchFamily="34" charset="0"/>
                <a:cs typeface="Arial" pitchFamily="34" charset="0"/>
              </a:rPr>
              <a:t>From Hidden Harm to Systemic Reform: Rethinking Gambling, Substance Use, and Justice Pathways Through Recovery</a:t>
            </a:r>
            <a:r>
              <a:rPr lang="en-IN" sz="2000" dirty="0">
                <a:latin typeface="Arial" pitchFamily="34" charset="0"/>
                <a:cs typeface="Arial" pitchFamily="34" charset="0"/>
              </a:rPr>
              <a:t> (Doctoral dissertation, University of Derby (United Kingdom)).</a:t>
            </a:r>
          </a:p>
          <a:p>
            <a:pPr marL="342900" indent="-342900">
              <a:lnSpc>
                <a:spcPct val="150000"/>
              </a:lnSpc>
              <a:buFont typeface="Arial" pitchFamily="34" charset="0"/>
              <a:buChar char="•"/>
            </a:pPr>
            <a:r>
              <a:rPr lang="en-IN" sz="2000" dirty="0" err="1">
                <a:latin typeface="Arial" pitchFamily="34" charset="0"/>
                <a:cs typeface="Arial" pitchFamily="34" charset="0"/>
              </a:rPr>
              <a:t>Dobbie</a:t>
            </a:r>
            <a:r>
              <a:rPr lang="en-IN" sz="2000" dirty="0">
                <a:latin typeface="Arial" pitchFamily="34" charset="0"/>
                <a:cs typeface="Arial" pitchFamily="34" charset="0"/>
              </a:rPr>
              <a:t>, F., Miller, M., Wardle, H., </a:t>
            </a:r>
            <a:r>
              <a:rPr lang="en-IN" sz="2000" dirty="0" err="1">
                <a:latin typeface="Arial" pitchFamily="34" charset="0"/>
                <a:cs typeface="Arial" pitchFamily="34" charset="0"/>
              </a:rPr>
              <a:t>Dahlby</a:t>
            </a:r>
            <a:r>
              <a:rPr lang="en-IN" sz="2000" dirty="0">
                <a:latin typeface="Arial" pitchFamily="34" charset="0"/>
                <a:cs typeface="Arial" pitchFamily="34" charset="0"/>
              </a:rPr>
              <a:t>, L., Weir, C., </a:t>
            </a:r>
            <a:r>
              <a:rPr lang="en-IN" sz="2000" dirty="0" err="1">
                <a:latin typeface="Arial" pitchFamily="34" charset="0"/>
                <a:cs typeface="Arial" pitchFamily="34" charset="0"/>
              </a:rPr>
              <a:t>Niven</a:t>
            </a:r>
            <a:r>
              <a:rPr lang="en-IN" sz="2000" dirty="0">
                <a:latin typeface="Arial" pitchFamily="34" charset="0"/>
                <a:cs typeface="Arial" pitchFamily="34" charset="0"/>
              </a:rPr>
              <a:t>, A., </a:t>
            </a:r>
            <a:r>
              <a:rPr lang="en-IN" sz="2000" dirty="0" err="1">
                <a:latin typeface="Arial" pitchFamily="34" charset="0"/>
                <a:cs typeface="Arial" pitchFamily="34" charset="0"/>
              </a:rPr>
              <a:t>Stoddart</a:t>
            </a:r>
            <a:r>
              <a:rPr lang="en-IN" sz="2000" dirty="0">
                <a:latin typeface="Arial" pitchFamily="34" charset="0"/>
                <a:cs typeface="Arial" pitchFamily="34" charset="0"/>
              </a:rPr>
              <a:t>, A., Griffiths, D., Lee, A., Good, S. and Noble, L., (2024). Protocol for a pilot cluster randomised controlled trial of </a:t>
            </a:r>
            <a:r>
              <a:rPr lang="en-IN" sz="2000" dirty="0" err="1">
                <a:latin typeface="Arial" pitchFamily="34" charset="0"/>
                <a:cs typeface="Arial" pitchFamily="34" charset="0"/>
              </a:rPr>
              <a:t>PRoGRAM</a:t>
            </a:r>
            <a:r>
              <a:rPr lang="en-IN" sz="2000" dirty="0">
                <a:latin typeface="Arial" pitchFamily="34" charset="0"/>
                <a:cs typeface="Arial" pitchFamily="34" charset="0"/>
              </a:rPr>
              <a:t>-A (preventing gambling-related harm in adolescents): a secondary school-based social network intervention. </a:t>
            </a:r>
            <a:r>
              <a:rPr lang="en-IN" sz="2000" i="1" dirty="0">
                <a:latin typeface="Arial" pitchFamily="34" charset="0"/>
                <a:cs typeface="Arial" pitchFamily="34" charset="0"/>
              </a:rPr>
              <a:t>Pilot and Feasibility Studies</a:t>
            </a:r>
            <a:r>
              <a:rPr lang="en-IN" sz="2000" dirty="0">
                <a:latin typeface="Arial" pitchFamily="34" charset="0"/>
                <a:cs typeface="Arial" pitchFamily="34" charset="0"/>
              </a:rPr>
              <a:t>, </a:t>
            </a:r>
            <a:r>
              <a:rPr lang="en-IN" sz="2000" i="1" dirty="0">
                <a:latin typeface="Arial" pitchFamily="34" charset="0"/>
                <a:cs typeface="Arial" pitchFamily="34" charset="0"/>
              </a:rPr>
              <a:t>10</a:t>
            </a:r>
            <a:r>
              <a:rPr lang="en-IN" sz="2000" dirty="0">
                <a:latin typeface="Arial" pitchFamily="34" charset="0"/>
                <a:cs typeface="Arial" pitchFamily="34" charset="0"/>
              </a:rPr>
              <a:t>(1), p.109.</a:t>
            </a:r>
          </a:p>
          <a:p>
            <a:pPr marL="342900" indent="-342900">
              <a:lnSpc>
                <a:spcPct val="150000"/>
              </a:lnSpc>
              <a:buFont typeface="Arial" pitchFamily="34" charset="0"/>
              <a:buChar char="•"/>
            </a:pPr>
            <a:r>
              <a:rPr lang="en-US" sz="2000" dirty="0" err="1">
                <a:latin typeface="Arial" pitchFamily="34" charset="0"/>
                <a:cs typeface="Arial" pitchFamily="34" charset="0"/>
              </a:rPr>
              <a:t>Lyutskanova</a:t>
            </a:r>
            <a:r>
              <a:rPr lang="en-US" sz="2000" dirty="0">
                <a:latin typeface="Arial" pitchFamily="34" charset="0"/>
                <a:cs typeface="Arial" pitchFamily="34" charset="0"/>
              </a:rPr>
              <a:t>, D., (2026). Rising Gambling Losses Among UK University Students: Weekly Spend Nearly Doubles. </a:t>
            </a:r>
            <a:r>
              <a:rPr lang="en-US" sz="2000" dirty="0" err="1">
                <a:latin typeface="Arial" pitchFamily="34" charset="0"/>
                <a:cs typeface="Arial" pitchFamily="34" charset="0"/>
              </a:rPr>
              <a:t>iGaming</a:t>
            </a:r>
            <a:r>
              <a:rPr lang="en-US" sz="2000" dirty="0">
                <a:latin typeface="Arial" pitchFamily="34" charset="0"/>
                <a:cs typeface="Arial" pitchFamily="34" charset="0"/>
              </a:rPr>
              <a:t> Care. </a:t>
            </a:r>
            <a:r>
              <a:rPr lang="en-IN" sz="2000" dirty="0">
                <a:latin typeface="Arial" pitchFamily="34" charset="0"/>
                <a:cs typeface="Arial" pitchFamily="34" charset="0"/>
              </a:rPr>
              <a:t>Available at: </a:t>
            </a:r>
            <a:r>
              <a:rPr lang="en-IN" sz="2000" u="sng" dirty="0">
                <a:latin typeface="Arial" pitchFamily="34" charset="0"/>
                <a:cs typeface="Arial" pitchFamily="34" charset="0"/>
                <a:hlinkClick r:id="rId2"/>
              </a:rPr>
              <a:t>https://www.igaming.com/igamingcare/rising-gambling-losses-among-uk-university-students/#:~:text=University%20students%20in%20the%20UK,by%20Ygam%20and%20Gamstop%20Group</a:t>
            </a:r>
            <a:r>
              <a:rPr lang="en-IN" sz="2000" dirty="0">
                <a:latin typeface="Arial" pitchFamily="34" charset="0"/>
                <a:cs typeface="Arial" pitchFamily="34" charset="0"/>
              </a:rPr>
              <a:t>. [Accessed: 7 July 2026]</a:t>
            </a:r>
          </a:p>
          <a:p>
            <a:pPr marL="342900" indent="-342900">
              <a:lnSpc>
                <a:spcPct val="150000"/>
              </a:lnSpc>
              <a:buFont typeface="Arial" pitchFamily="34" charset="0"/>
              <a:buChar char="•"/>
            </a:pPr>
            <a:r>
              <a:rPr lang="en-IN" sz="2000" dirty="0" err="1">
                <a:latin typeface="Arial" pitchFamily="34" charset="0"/>
                <a:cs typeface="Arial" pitchFamily="34" charset="0"/>
              </a:rPr>
              <a:t>McGivern</a:t>
            </a:r>
            <a:r>
              <a:rPr lang="en-IN" sz="2000" dirty="0">
                <a:latin typeface="Arial" pitchFamily="34" charset="0"/>
                <a:cs typeface="Arial" pitchFamily="34" charset="0"/>
              </a:rPr>
              <a:t>, P. and </a:t>
            </a:r>
            <a:r>
              <a:rPr lang="en-IN" sz="2000" dirty="0" err="1">
                <a:latin typeface="Arial" pitchFamily="34" charset="0"/>
                <a:cs typeface="Arial" pitchFamily="34" charset="0"/>
              </a:rPr>
              <a:t>Mierzwinski</a:t>
            </a:r>
            <a:r>
              <a:rPr lang="en-IN" sz="2000" dirty="0">
                <a:latin typeface="Arial" pitchFamily="34" charset="0"/>
                <a:cs typeface="Arial" pitchFamily="34" charset="0"/>
              </a:rPr>
              <a:t>, M., (2025). A comparison of gambling behaviours among sport-based and non-sport-based students in the UK. </a:t>
            </a:r>
            <a:r>
              <a:rPr lang="en-IN" sz="2000" i="1" dirty="0">
                <a:latin typeface="Arial" pitchFamily="34" charset="0"/>
                <a:cs typeface="Arial" pitchFamily="34" charset="0"/>
              </a:rPr>
              <a:t>Mental Health and Social Inclusion</a:t>
            </a:r>
            <a:r>
              <a:rPr lang="en-IN" sz="2000" dirty="0">
                <a:latin typeface="Arial" pitchFamily="34" charset="0"/>
                <a:cs typeface="Arial" pitchFamily="34" charset="0"/>
              </a:rPr>
              <a:t>, </a:t>
            </a:r>
            <a:r>
              <a:rPr lang="en-IN" sz="2000" i="1" dirty="0">
                <a:latin typeface="Arial" pitchFamily="34" charset="0"/>
                <a:cs typeface="Arial" pitchFamily="34" charset="0"/>
              </a:rPr>
              <a:t>29</a:t>
            </a:r>
            <a:r>
              <a:rPr lang="en-IN" sz="2000" dirty="0">
                <a:latin typeface="Arial" pitchFamily="34" charset="0"/>
                <a:cs typeface="Arial" pitchFamily="34" charset="0"/>
              </a:rPr>
              <a:t>(2), pp.138-145.</a:t>
            </a:r>
          </a:p>
          <a:p>
            <a:pPr marL="342900" indent="-342900">
              <a:lnSpc>
                <a:spcPct val="150000"/>
              </a:lnSpc>
              <a:buFont typeface="Arial" pitchFamily="34" charset="0"/>
              <a:buChar char="•"/>
            </a:pPr>
            <a:r>
              <a:rPr lang="en-IN" sz="2000" dirty="0">
                <a:latin typeface="Arial" pitchFamily="34" charset="0"/>
                <a:cs typeface="Arial" pitchFamily="34" charset="0"/>
              </a:rPr>
              <a:t>Mental Health Foundation (2023). Young people 18-24 most likely to feel anxious. </a:t>
            </a:r>
            <a:r>
              <a:rPr lang="en-IN" sz="2000" i="1" dirty="0">
                <a:latin typeface="Arial" pitchFamily="34" charset="0"/>
                <a:cs typeface="Arial" pitchFamily="34" charset="0"/>
              </a:rPr>
              <a:t>Mental Health Foundation</a:t>
            </a:r>
            <a:r>
              <a:rPr lang="en-IN" sz="2000" dirty="0">
                <a:latin typeface="Arial" pitchFamily="34" charset="0"/>
                <a:cs typeface="Arial" pitchFamily="34" charset="0"/>
              </a:rPr>
              <a:t>. Available at: </a:t>
            </a:r>
            <a:r>
              <a:rPr lang="en-IN" sz="2000" u="sng" dirty="0">
                <a:latin typeface="Arial" pitchFamily="34" charset="0"/>
                <a:cs typeface="Arial" pitchFamily="34" charset="0"/>
                <a:hlinkClick r:id="rId3"/>
              </a:rPr>
              <a:t>https://www.mentalhealth.org.uk/about-us/news/young-people-most-likely-feel-anxious-according-our-recent-survey</a:t>
            </a:r>
            <a:r>
              <a:rPr lang="en-IN" sz="2000" dirty="0">
                <a:latin typeface="Arial" pitchFamily="34" charset="0"/>
                <a:cs typeface="Arial" pitchFamily="34" charset="0"/>
              </a:rPr>
              <a:t> [Accessed: 1 July 2026]</a:t>
            </a:r>
          </a:p>
          <a:p>
            <a:pPr marL="342900" indent="-342900">
              <a:lnSpc>
                <a:spcPct val="150000"/>
              </a:lnSpc>
              <a:buFont typeface="Arial" pitchFamily="34" charset="0"/>
              <a:buChar char="•"/>
            </a:pPr>
            <a:r>
              <a:rPr lang="en-IN" sz="2000" dirty="0">
                <a:latin typeface="Arial" pitchFamily="34" charset="0"/>
                <a:cs typeface="Arial" pitchFamily="34" charset="0"/>
              </a:rPr>
              <a:t>The Guardian (2019). The way universities are run is making us ill’: inside the student mental health crisis. </a:t>
            </a:r>
            <a:r>
              <a:rPr lang="en-IN" sz="2000" i="1" dirty="0">
                <a:latin typeface="Arial" pitchFamily="34" charset="0"/>
                <a:cs typeface="Arial" pitchFamily="34" charset="0"/>
              </a:rPr>
              <a:t>The Guardian</a:t>
            </a:r>
            <a:r>
              <a:rPr lang="en-IN" sz="2000" dirty="0">
                <a:latin typeface="Arial" pitchFamily="34" charset="0"/>
                <a:cs typeface="Arial" pitchFamily="34" charset="0"/>
              </a:rPr>
              <a:t>. Available at: </a:t>
            </a:r>
            <a:r>
              <a:rPr lang="en-IN" sz="2000" u="sng" dirty="0">
                <a:latin typeface="Arial" pitchFamily="34" charset="0"/>
                <a:cs typeface="Arial" pitchFamily="34" charset="0"/>
                <a:hlinkClick r:id="rId4"/>
              </a:rPr>
              <a:t>https://www.theguardian.com/society/2019/sep/27/anxiety-mental-breakdowns-depression-uk-students</a:t>
            </a:r>
            <a:r>
              <a:rPr lang="en-IN" sz="2000" dirty="0">
                <a:latin typeface="Arial" pitchFamily="34" charset="0"/>
                <a:cs typeface="Arial" pitchFamily="34" charset="0"/>
              </a:rPr>
              <a:t> [Accessed: 1 July 2026]</a:t>
            </a:r>
          </a:p>
          <a:p>
            <a:pPr marL="342900" indent="-342900">
              <a:lnSpc>
                <a:spcPct val="150000"/>
              </a:lnSpc>
              <a:buFont typeface="Arial" pitchFamily="34" charset="0"/>
              <a:buChar char="•"/>
            </a:pPr>
            <a:r>
              <a:rPr lang="en-IN" sz="2000" dirty="0" err="1">
                <a:latin typeface="Arial" pitchFamily="34" charset="0"/>
                <a:cs typeface="Arial" pitchFamily="34" charset="0"/>
              </a:rPr>
              <a:t>Ygam</a:t>
            </a:r>
            <a:r>
              <a:rPr lang="en-IN" sz="2000" dirty="0">
                <a:latin typeface="Arial" pitchFamily="34" charset="0"/>
                <a:cs typeface="Arial" pitchFamily="34" charset="0"/>
              </a:rPr>
              <a:t> (2025). Annual Student Gambling Survey 2025 findings published. </a:t>
            </a:r>
            <a:r>
              <a:rPr lang="en-IN" sz="2000" i="1" dirty="0" err="1">
                <a:latin typeface="Arial" pitchFamily="34" charset="0"/>
                <a:cs typeface="Arial" pitchFamily="34" charset="0"/>
              </a:rPr>
              <a:t>Ygam</a:t>
            </a:r>
            <a:r>
              <a:rPr lang="en-IN" sz="2000" dirty="0">
                <a:latin typeface="Arial" pitchFamily="34" charset="0"/>
                <a:cs typeface="Arial" pitchFamily="34" charset="0"/>
              </a:rPr>
              <a:t>. Available at: </a:t>
            </a:r>
            <a:r>
              <a:rPr lang="en-IN" sz="2000" u="sng" dirty="0">
                <a:latin typeface="Arial" pitchFamily="34" charset="0"/>
                <a:cs typeface="Arial" pitchFamily="34" charset="0"/>
                <a:hlinkClick r:id="rId5"/>
              </a:rPr>
              <a:t>https://ygam.org/news/annual-student-gambling-survey-2025-findings-published/</a:t>
            </a:r>
            <a:r>
              <a:rPr lang="en-IN" sz="2000" dirty="0">
                <a:latin typeface="Arial" pitchFamily="34" charset="0"/>
                <a:cs typeface="Arial" pitchFamily="34" charset="0"/>
              </a:rPr>
              <a:t> [Accessed: 7 July 2026]</a:t>
            </a:r>
          </a:p>
          <a:p>
            <a:pPr marL="342900" indent="-342900">
              <a:lnSpc>
                <a:spcPct val="150000"/>
              </a:lnSpc>
              <a:buFont typeface="Arial" pitchFamily="34" charset="0"/>
              <a:buChar char="•"/>
            </a:pPr>
            <a:r>
              <a:rPr lang="en-US" sz="2000" dirty="0" err="1">
                <a:latin typeface="Arial" pitchFamily="34" charset="0"/>
                <a:cs typeface="Arial" pitchFamily="34" charset="0"/>
              </a:rPr>
              <a:t>Zolkwer</a:t>
            </a:r>
            <a:r>
              <a:rPr lang="en-US" sz="2000" dirty="0">
                <a:latin typeface="Arial" pitchFamily="34" charset="0"/>
                <a:cs typeface="Arial" pitchFamily="34" charset="0"/>
              </a:rPr>
              <a:t>, M., Dighton, G., Singer, B. and </a:t>
            </a:r>
            <a:r>
              <a:rPr lang="en-US" sz="2000" dirty="0" err="1">
                <a:latin typeface="Arial" pitchFamily="34" charset="0"/>
                <a:cs typeface="Arial" pitchFamily="34" charset="0"/>
              </a:rPr>
              <a:t>Dymond</a:t>
            </a:r>
            <a:r>
              <a:rPr lang="en-US" sz="2000" dirty="0">
                <a:latin typeface="Arial" pitchFamily="34" charset="0"/>
                <a:cs typeface="Arial" pitchFamily="34" charset="0"/>
              </a:rPr>
              <a:t>, S., (2022). Gambling problems among students attending university in the United Kingdom: Associations with gender, financial hardship and year of study. Journal of Gambling Issues, (2022).</a:t>
            </a:r>
            <a:endParaRPr lang="en-IN" sz="2000" dirty="0">
              <a:latin typeface="Arial" pitchFamily="34" charset="0"/>
              <a:cs typeface="Arial" pitchFamily="34" charset="0"/>
            </a:endParaRPr>
          </a:p>
          <a:p>
            <a:pPr marL="342900" indent="-342900">
              <a:lnSpc>
                <a:spcPct val="150000"/>
              </a:lnSpc>
              <a:buFont typeface="Arial" pitchFamily="34" charset="0"/>
              <a:buChar char="•"/>
            </a:pPr>
            <a:endParaRPr lang="en-IN" sz="2000" dirty="0">
              <a:latin typeface="Arial" pitchFamily="34" charset="0"/>
              <a:cs typeface="Arial" pitchFamily="34" charset="0"/>
            </a:endParaRPr>
          </a:p>
        </p:txBody>
      </p:sp>
    </p:spTree>
    <p:extLst>
      <p:ext uri="{BB962C8B-B14F-4D97-AF65-F5344CB8AC3E}">
        <p14:creationId xmlns:p14="http://schemas.microsoft.com/office/powerpoint/2010/main" val="2248318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66800" y="1866900"/>
            <a:ext cx="16459200" cy="5632311"/>
          </a:xfrm>
          <a:prstGeom prst="rect">
            <a:avLst/>
          </a:prstGeom>
          <a:noFill/>
        </p:spPr>
        <p:txBody>
          <a:bodyPr wrap="square" rtlCol="0">
            <a:spAutoFit/>
          </a:bodyPr>
          <a:lstStyle/>
          <a:p>
            <a:pPr marL="342900" indent="-342900">
              <a:lnSpc>
                <a:spcPct val="150000"/>
              </a:lnSpc>
              <a:buFont typeface="Arial" pitchFamily="34" charset="0"/>
              <a:buChar char="•"/>
            </a:pPr>
            <a:r>
              <a:rPr lang="en-IN" sz="2000" dirty="0" err="1">
                <a:latin typeface="Arial" pitchFamily="34" charset="0"/>
                <a:cs typeface="Arial" pitchFamily="34" charset="0"/>
              </a:rPr>
              <a:t>Khademi</a:t>
            </a:r>
            <a:r>
              <a:rPr lang="en-IN" sz="2000" dirty="0">
                <a:latin typeface="Arial" pitchFamily="34" charset="0"/>
                <a:cs typeface="Arial" pitchFamily="34" charset="0"/>
              </a:rPr>
              <a:t>, K. and </a:t>
            </a:r>
            <a:r>
              <a:rPr lang="en-IN" sz="2000" dirty="0" err="1">
                <a:latin typeface="Arial" pitchFamily="34" charset="0"/>
                <a:cs typeface="Arial" pitchFamily="34" charset="0"/>
              </a:rPr>
              <a:t>Kaveh</a:t>
            </a:r>
            <a:r>
              <a:rPr lang="en-IN" sz="2000" dirty="0">
                <a:latin typeface="Arial" pitchFamily="34" charset="0"/>
                <a:cs typeface="Arial" pitchFamily="34" charset="0"/>
              </a:rPr>
              <a:t>, M.H., (2025). A pioneering health education strategy based on the PRECEDE-PROCEED model for women’s health challenges: a systematic review and logic framework. </a:t>
            </a:r>
            <a:r>
              <a:rPr lang="en-IN" sz="2000" i="1" dirty="0">
                <a:latin typeface="Arial" pitchFamily="34" charset="0"/>
                <a:cs typeface="Arial" pitchFamily="34" charset="0"/>
              </a:rPr>
              <a:t>BMC Women's Health</a:t>
            </a:r>
            <a:r>
              <a:rPr lang="en-IN" sz="2000" dirty="0">
                <a:latin typeface="Arial" pitchFamily="34" charset="0"/>
                <a:cs typeface="Arial" pitchFamily="34" charset="0"/>
              </a:rPr>
              <a:t>, </a:t>
            </a:r>
            <a:r>
              <a:rPr lang="en-IN" sz="2000" i="1" dirty="0">
                <a:latin typeface="Arial" pitchFamily="34" charset="0"/>
                <a:cs typeface="Arial" pitchFamily="34" charset="0"/>
              </a:rPr>
              <a:t>25</a:t>
            </a:r>
            <a:r>
              <a:rPr lang="en-IN" sz="2000" dirty="0">
                <a:latin typeface="Arial" pitchFamily="34" charset="0"/>
                <a:cs typeface="Arial" pitchFamily="34" charset="0"/>
              </a:rPr>
              <a:t>(1), p.324.</a:t>
            </a:r>
          </a:p>
          <a:p>
            <a:pPr marL="342900" indent="-342900">
              <a:lnSpc>
                <a:spcPct val="150000"/>
              </a:lnSpc>
              <a:buFont typeface="Arial" pitchFamily="34" charset="0"/>
              <a:buChar char="•"/>
            </a:pPr>
            <a:r>
              <a:rPr lang="en-IN" sz="2000" dirty="0">
                <a:latin typeface="Arial" pitchFamily="34" charset="0"/>
                <a:cs typeface="Arial" pitchFamily="34" charset="0"/>
              </a:rPr>
              <a:t>Kim, J., Jang, J., Kim, B. and Lee, K.H., (2022). Effect of the PRECEDE-PROCEED model on health programs: a systematic review and meta-analysis. </a:t>
            </a:r>
            <a:r>
              <a:rPr lang="en-IN" sz="2000" i="1" dirty="0">
                <a:latin typeface="Arial" pitchFamily="34" charset="0"/>
                <a:cs typeface="Arial" pitchFamily="34" charset="0"/>
              </a:rPr>
              <a:t>Systematic Reviews</a:t>
            </a:r>
            <a:r>
              <a:rPr lang="en-IN" sz="2000" dirty="0">
                <a:latin typeface="Arial" pitchFamily="34" charset="0"/>
                <a:cs typeface="Arial" pitchFamily="34" charset="0"/>
              </a:rPr>
              <a:t>, </a:t>
            </a:r>
            <a:r>
              <a:rPr lang="en-IN" sz="2000" i="1" dirty="0">
                <a:latin typeface="Arial" pitchFamily="34" charset="0"/>
                <a:cs typeface="Arial" pitchFamily="34" charset="0"/>
              </a:rPr>
              <a:t>11</a:t>
            </a:r>
            <a:r>
              <a:rPr lang="en-IN" sz="2000" dirty="0">
                <a:latin typeface="Arial" pitchFamily="34" charset="0"/>
                <a:cs typeface="Arial" pitchFamily="34" charset="0"/>
              </a:rPr>
              <a:t>(1), p.213.</a:t>
            </a:r>
          </a:p>
          <a:p>
            <a:pPr marL="342900" indent="-342900">
              <a:lnSpc>
                <a:spcPct val="150000"/>
              </a:lnSpc>
              <a:buFont typeface="Arial" pitchFamily="34" charset="0"/>
              <a:buChar char="•"/>
            </a:pPr>
            <a:r>
              <a:rPr lang="en-IN" sz="2000" dirty="0">
                <a:latin typeface="Arial" pitchFamily="34" charset="0"/>
                <a:cs typeface="Arial" pitchFamily="34" charset="0"/>
              </a:rPr>
              <a:t>Lei, A., Liao, X., Liu, L. and You, H., (2025). Mobile health management needs among infertile patients: a cross-sectional study based on the PRECEDE-PROCEED model. </a:t>
            </a:r>
            <a:r>
              <a:rPr lang="en-IN" sz="2000" i="1" dirty="0">
                <a:latin typeface="Arial" pitchFamily="34" charset="0"/>
                <a:cs typeface="Arial" pitchFamily="34" charset="0"/>
              </a:rPr>
              <a:t>BMC Health Services Research</a:t>
            </a:r>
            <a:r>
              <a:rPr lang="en-IN" sz="2000" dirty="0">
                <a:latin typeface="Arial" pitchFamily="34" charset="0"/>
                <a:cs typeface="Arial" pitchFamily="34" charset="0"/>
              </a:rPr>
              <a:t>, </a:t>
            </a:r>
            <a:r>
              <a:rPr lang="en-IN" sz="2000" i="1" dirty="0">
                <a:latin typeface="Arial" pitchFamily="34" charset="0"/>
                <a:cs typeface="Arial" pitchFamily="34" charset="0"/>
              </a:rPr>
              <a:t>25</a:t>
            </a:r>
            <a:r>
              <a:rPr lang="en-IN" sz="2000" dirty="0">
                <a:latin typeface="Arial" pitchFamily="34" charset="0"/>
                <a:cs typeface="Arial" pitchFamily="34" charset="0"/>
              </a:rPr>
              <a:t>(1), p.1329.</a:t>
            </a:r>
          </a:p>
          <a:p>
            <a:pPr marL="342900" indent="-342900">
              <a:lnSpc>
                <a:spcPct val="150000"/>
              </a:lnSpc>
              <a:buFont typeface="Arial" pitchFamily="34" charset="0"/>
              <a:buChar char="•"/>
            </a:pPr>
            <a:r>
              <a:rPr lang="en-IN" sz="2000" dirty="0" err="1">
                <a:latin typeface="Arial" pitchFamily="34" charset="0"/>
                <a:cs typeface="Arial" pitchFamily="34" charset="0"/>
              </a:rPr>
              <a:t>Roslan</a:t>
            </a:r>
            <a:r>
              <a:rPr lang="en-IN" sz="2000" dirty="0">
                <a:latin typeface="Arial" pitchFamily="34" charset="0"/>
                <a:cs typeface="Arial" pitchFamily="34" charset="0"/>
              </a:rPr>
              <a:t>, D., </a:t>
            </a:r>
            <a:r>
              <a:rPr lang="en-IN" sz="2000" dirty="0" err="1">
                <a:latin typeface="Arial" pitchFamily="34" charset="0"/>
                <a:cs typeface="Arial" pitchFamily="34" charset="0"/>
              </a:rPr>
              <a:t>Ruzlin</a:t>
            </a:r>
            <a:r>
              <a:rPr lang="en-IN" sz="2000" dirty="0">
                <a:latin typeface="Arial" pitchFamily="34" charset="0"/>
                <a:cs typeface="Arial" pitchFamily="34" charset="0"/>
              </a:rPr>
              <a:t>, A.N.M., Abdullah, N.N., </a:t>
            </a:r>
            <a:r>
              <a:rPr lang="en-IN" sz="2000" dirty="0" err="1">
                <a:latin typeface="Arial" pitchFamily="34" charset="0"/>
                <a:cs typeface="Arial" pitchFamily="34" charset="0"/>
              </a:rPr>
              <a:t>Azhar</a:t>
            </a:r>
            <a:r>
              <a:rPr lang="en-IN" sz="2000" dirty="0">
                <a:latin typeface="Arial" pitchFamily="34" charset="0"/>
                <a:cs typeface="Arial" pitchFamily="34" charset="0"/>
              </a:rPr>
              <a:t>, Z.I., </a:t>
            </a:r>
            <a:r>
              <a:rPr lang="en-IN" sz="2000" dirty="0" err="1">
                <a:latin typeface="Arial" pitchFamily="34" charset="0"/>
                <a:cs typeface="Arial" pitchFamily="34" charset="0"/>
              </a:rPr>
              <a:t>Azzani</a:t>
            </a:r>
            <a:r>
              <a:rPr lang="en-IN" sz="2000" dirty="0">
                <a:latin typeface="Arial" pitchFamily="34" charset="0"/>
                <a:cs typeface="Arial" pitchFamily="34" charset="0"/>
              </a:rPr>
              <a:t>, M., Chen, X.W., </a:t>
            </a:r>
            <a:r>
              <a:rPr lang="en-IN" sz="2000" dirty="0" err="1">
                <a:latin typeface="Arial" pitchFamily="34" charset="0"/>
                <a:cs typeface="Arial" pitchFamily="34" charset="0"/>
              </a:rPr>
              <a:t>Jamil</a:t>
            </a:r>
            <a:r>
              <a:rPr lang="en-IN" sz="2000" dirty="0">
                <a:latin typeface="Arial" pitchFamily="34" charset="0"/>
                <a:cs typeface="Arial" pitchFamily="34" charset="0"/>
              </a:rPr>
              <a:t>, A.T. and </a:t>
            </a:r>
            <a:r>
              <a:rPr lang="en-IN" sz="2000" dirty="0" err="1">
                <a:latin typeface="Arial" pitchFamily="34" charset="0"/>
                <a:cs typeface="Arial" pitchFamily="34" charset="0"/>
              </a:rPr>
              <a:t>Selamat</a:t>
            </a:r>
            <a:r>
              <a:rPr lang="en-IN" sz="2000" dirty="0">
                <a:latin typeface="Arial" pitchFamily="34" charset="0"/>
                <a:cs typeface="Arial" pitchFamily="34" charset="0"/>
              </a:rPr>
              <a:t>, M.I., (2025). Application of the Precede-Proceed Model: A Glimpse into Student-Led Community Health Program in Malaysia. European Journal of Sustainable Development, 14(4), pp.335-335.</a:t>
            </a:r>
          </a:p>
          <a:p>
            <a:pPr marL="342900" indent="-342900">
              <a:lnSpc>
                <a:spcPct val="150000"/>
              </a:lnSpc>
              <a:buFont typeface="Arial" pitchFamily="34" charset="0"/>
              <a:buChar char="•"/>
            </a:pPr>
            <a:r>
              <a:rPr lang="en-IN" sz="2000" dirty="0">
                <a:latin typeface="Arial" pitchFamily="34" charset="0"/>
                <a:cs typeface="Arial" pitchFamily="34" charset="0"/>
              </a:rPr>
              <a:t>Yang, M., Hu, Z., </a:t>
            </a:r>
            <a:r>
              <a:rPr lang="en-IN" sz="2000" dirty="0" err="1">
                <a:latin typeface="Arial" pitchFamily="34" charset="0"/>
                <a:cs typeface="Arial" pitchFamily="34" charset="0"/>
              </a:rPr>
              <a:t>Qu</a:t>
            </a:r>
            <a:r>
              <a:rPr lang="en-IN" sz="2000" dirty="0">
                <a:latin typeface="Arial" pitchFamily="34" charset="0"/>
                <a:cs typeface="Arial" pitchFamily="34" charset="0"/>
              </a:rPr>
              <a:t>, X., Li, M., Du, W. and Fan, L., 2025. Utilization and Effectiveness of the PRECEDE-PROCEED Model as a Tool in Public Health Interventions: A Systematic Review. </a:t>
            </a:r>
            <a:r>
              <a:rPr lang="en-IN" sz="2000" i="1" dirty="0">
                <a:latin typeface="Arial" pitchFamily="34" charset="0"/>
                <a:cs typeface="Arial" pitchFamily="34" charset="0"/>
              </a:rPr>
              <a:t>Iranian Journal of Public Health</a:t>
            </a:r>
            <a:r>
              <a:rPr lang="en-IN" sz="2000" dirty="0">
                <a:latin typeface="Arial" pitchFamily="34" charset="0"/>
                <a:cs typeface="Arial" pitchFamily="34" charset="0"/>
              </a:rPr>
              <a:t>, </a:t>
            </a:r>
            <a:r>
              <a:rPr lang="en-IN" sz="2000" i="1" dirty="0">
                <a:latin typeface="Arial" pitchFamily="34" charset="0"/>
                <a:cs typeface="Arial" pitchFamily="34" charset="0"/>
              </a:rPr>
              <a:t>54</a:t>
            </a:r>
            <a:r>
              <a:rPr lang="en-IN" sz="2000" dirty="0">
                <a:latin typeface="Arial" pitchFamily="34" charset="0"/>
                <a:cs typeface="Arial" pitchFamily="34" charset="0"/>
              </a:rPr>
              <a:t>(10), p.2073.</a:t>
            </a:r>
          </a:p>
          <a:p>
            <a:pPr marL="342900" indent="-342900">
              <a:lnSpc>
                <a:spcPct val="150000"/>
              </a:lnSpc>
              <a:buFont typeface="Arial" pitchFamily="34" charset="0"/>
              <a:buChar char="•"/>
            </a:pPr>
            <a:endParaRPr lang="en-IN" sz="2000" dirty="0">
              <a:latin typeface="Arial" pitchFamily="34" charset="0"/>
              <a:cs typeface="Arial" pitchFamily="34" charset="0"/>
            </a:endParaRPr>
          </a:p>
        </p:txBody>
      </p:sp>
    </p:spTree>
    <p:extLst>
      <p:ext uri="{BB962C8B-B14F-4D97-AF65-F5344CB8AC3E}">
        <p14:creationId xmlns:p14="http://schemas.microsoft.com/office/powerpoint/2010/main" val="6305635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600200" y="2019300"/>
            <a:ext cx="15087600" cy="6498639"/>
          </a:xfrm>
          <a:prstGeom prst="rect">
            <a:avLst/>
          </a:prstGeom>
          <a:noFill/>
        </p:spPr>
        <p:txBody>
          <a:bodyPr wrap="square" rtlCol="0">
            <a:spAutoFit/>
          </a:bodyPr>
          <a:lstStyle/>
          <a:p>
            <a:pPr marL="342900" indent="-342900">
              <a:lnSpc>
                <a:spcPct val="150000"/>
              </a:lnSpc>
              <a:buFont typeface="Arial" pitchFamily="34" charset="0"/>
              <a:buChar char="•"/>
            </a:pPr>
            <a:r>
              <a:rPr lang="en-IN" sz="2000" dirty="0" err="1">
                <a:latin typeface="Arial" pitchFamily="34" charset="0"/>
                <a:cs typeface="Arial" pitchFamily="34" charset="0"/>
              </a:rPr>
              <a:t>Iacovidou</a:t>
            </a:r>
            <a:r>
              <a:rPr lang="en-IN" sz="2000" dirty="0">
                <a:latin typeface="Arial" pitchFamily="34" charset="0"/>
                <a:cs typeface="Arial" pitchFamily="34" charset="0"/>
              </a:rPr>
              <a:t>, E., </a:t>
            </a:r>
            <a:r>
              <a:rPr lang="en-IN" sz="2000" dirty="0" err="1">
                <a:latin typeface="Arial" pitchFamily="34" charset="0"/>
                <a:cs typeface="Arial" pitchFamily="34" charset="0"/>
              </a:rPr>
              <a:t>Gerassimidou</a:t>
            </a:r>
            <a:r>
              <a:rPr lang="en-IN" sz="2000" dirty="0">
                <a:latin typeface="Arial" pitchFamily="34" charset="0"/>
                <a:cs typeface="Arial" pitchFamily="34" charset="0"/>
              </a:rPr>
              <a:t>, S., </a:t>
            </a:r>
            <a:r>
              <a:rPr lang="en-IN" sz="2000" dirty="0" err="1">
                <a:latin typeface="Arial" pitchFamily="34" charset="0"/>
                <a:cs typeface="Arial" pitchFamily="34" charset="0"/>
              </a:rPr>
              <a:t>Purnell</a:t>
            </a:r>
            <a:r>
              <a:rPr lang="en-IN" sz="2000" dirty="0">
                <a:latin typeface="Arial" pitchFamily="34" charset="0"/>
                <a:cs typeface="Arial" pitchFamily="34" charset="0"/>
              </a:rPr>
              <a:t>, P., &amp; </a:t>
            </a:r>
            <a:r>
              <a:rPr lang="en-IN" sz="2000" dirty="0" err="1">
                <a:latin typeface="Arial" pitchFamily="34" charset="0"/>
                <a:cs typeface="Arial" pitchFamily="34" charset="0"/>
              </a:rPr>
              <a:t>Ebner</a:t>
            </a:r>
            <a:r>
              <a:rPr lang="en-IN" sz="2000" dirty="0">
                <a:latin typeface="Arial" pitchFamily="34" charset="0"/>
                <a:cs typeface="Arial" pitchFamily="34" charset="0"/>
              </a:rPr>
              <a:t>, N., (2025). Foundational Building Blocks for Complex Value Optimisation for Resource Recovery: Mass, money and stakeholder mapping and power dynamics. </a:t>
            </a:r>
            <a:r>
              <a:rPr lang="en-IN" sz="2000" i="1" dirty="0">
                <a:latin typeface="Arial" pitchFamily="34" charset="0"/>
                <a:cs typeface="Arial" pitchFamily="34" charset="0"/>
              </a:rPr>
              <a:t>Available at SSRN 5476717</a:t>
            </a:r>
            <a:r>
              <a:rPr lang="en-IN" sz="2000" dirty="0">
                <a:latin typeface="Arial" pitchFamily="34" charset="0"/>
                <a:cs typeface="Arial" pitchFamily="34" charset="0"/>
              </a:rPr>
              <a:t>.</a:t>
            </a:r>
          </a:p>
          <a:p>
            <a:pPr marL="342900" indent="-342900">
              <a:lnSpc>
                <a:spcPct val="150000"/>
              </a:lnSpc>
              <a:buFont typeface="Arial" pitchFamily="34" charset="0"/>
              <a:buChar char="•"/>
            </a:pPr>
            <a:r>
              <a:rPr lang="en-IN" sz="2000" dirty="0" err="1">
                <a:latin typeface="Arial" pitchFamily="34" charset="0"/>
                <a:cs typeface="Arial" pitchFamily="34" charset="0"/>
              </a:rPr>
              <a:t>Kapiriri</a:t>
            </a:r>
            <a:r>
              <a:rPr lang="en-IN" sz="2000" dirty="0">
                <a:latin typeface="Arial" pitchFamily="34" charset="0"/>
                <a:cs typeface="Arial" pitchFamily="34" charset="0"/>
              </a:rPr>
              <a:t>, L. and </a:t>
            </a:r>
            <a:r>
              <a:rPr lang="en-IN" sz="2000" dirty="0" err="1">
                <a:latin typeface="Arial" pitchFamily="34" charset="0"/>
                <a:cs typeface="Arial" pitchFamily="34" charset="0"/>
              </a:rPr>
              <a:t>Razavi</a:t>
            </a:r>
            <a:r>
              <a:rPr lang="en-IN" sz="2000" dirty="0">
                <a:latin typeface="Arial" pitchFamily="34" charset="0"/>
                <a:cs typeface="Arial" pitchFamily="34" charset="0"/>
              </a:rPr>
              <a:t>, S.D., (2021). Salient stakeholders: Using the salience stakeholder model to assess stakeholders’ influence in healthcare priority setting. </a:t>
            </a:r>
            <a:r>
              <a:rPr lang="en-IN" sz="2000" i="1" dirty="0">
                <a:latin typeface="Arial" pitchFamily="34" charset="0"/>
                <a:cs typeface="Arial" pitchFamily="34" charset="0"/>
              </a:rPr>
              <a:t>Health Policy OPEN</a:t>
            </a:r>
            <a:r>
              <a:rPr lang="en-IN" sz="2000" dirty="0">
                <a:latin typeface="Arial" pitchFamily="34" charset="0"/>
                <a:cs typeface="Arial" pitchFamily="34" charset="0"/>
              </a:rPr>
              <a:t>, </a:t>
            </a:r>
            <a:r>
              <a:rPr lang="en-IN" sz="2000" i="1" dirty="0">
                <a:latin typeface="Arial" pitchFamily="34" charset="0"/>
                <a:cs typeface="Arial" pitchFamily="34" charset="0"/>
              </a:rPr>
              <a:t>2</a:t>
            </a:r>
            <a:r>
              <a:rPr lang="en-IN" sz="2000" dirty="0">
                <a:latin typeface="Arial" pitchFamily="34" charset="0"/>
                <a:cs typeface="Arial" pitchFamily="34" charset="0"/>
              </a:rPr>
              <a:t>, p.100048.</a:t>
            </a:r>
          </a:p>
          <a:p>
            <a:pPr marL="342900" indent="-342900">
              <a:lnSpc>
                <a:spcPct val="150000"/>
              </a:lnSpc>
              <a:buFont typeface="Arial" pitchFamily="34" charset="0"/>
              <a:buChar char="•"/>
            </a:pPr>
            <a:r>
              <a:rPr lang="en-IN" sz="2000" dirty="0">
                <a:latin typeface="Arial" pitchFamily="34" charset="0"/>
                <a:cs typeface="Arial" pitchFamily="34" charset="0"/>
              </a:rPr>
              <a:t>Park, J.J., King, D.L., Wilkinson-Meyers, L. and </a:t>
            </a:r>
            <a:r>
              <a:rPr lang="en-IN" sz="2000" dirty="0" err="1">
                <a:latin typeface="Arial" pitchFamily="34" charset="0"/>
                <a:cs typeface="Arial" pitchFamily="34" charset="0"/>
              </a:rPr>
              <a:t>Rodda</a:t>
            </a:r>
            <a:r>
              <a:rPr lang="en-IN" sz="2000" dirty="0">
                <a:latin typeface="Arial" pitchFamily="34" charset="0"/>
                <a:cs typeface="Arial" pitchFamily="34" charset="0"/>
              </a:rPr>
              <a:t>, S.N., (2022). Content and effectiveness of web-based treatments for online </a:t>
            </a:r>
            <a:r>
              <a:rPr lang="en-IN" sz="2000" dirty="0" err="1">
                <a:latin typeface="Arial" pitchFamily="34" charset="0"/>
                <a:cs typeface="Arial" pitchFamily="34" charset="0"/>
              </a:rPr>
              <a:t>behavioral</a:t>
            </a:r>
            <a:r>
              <a:rPr lang="en-IN" sz="2000" dirty="0">
                <a:latin typeface="Arial" pitchFamily="34" charset="0"/>
                <a:cs typeface="Arial" pitchFamily="34" charset="0"/>
              </a:rPr>
              <a:t> addictions: systematic review. </a:t>
            </a:r>
            <a:r>
              <a:rPr lang="en-IN" sz="2000" i="1" dirty="0">
                <a:latin typeface="Arial" pitchFamily="34" charset="0"/>
                <a:cs typeface="Arial" pitchFamily="34" charset="0"/>
              </a:rPr>
              <a:t>JMIR mental health</a:t>
            </a:r>
            <a:r>
              <a:rPr lang="en-IN" sz="2000" dirty="0">
                <a:latin typeface="Arial" pitchFamily="34" charset="0"/>
                <a:cs typeface="Arial" pitchFamily="34" charset="0"/>
              </a:rPr>
              <a:t>, </a:t>
            </a:r>
            <a:r>
              <a:rPr lang="en-IN" sz="2000" i="1" dirty="0">
                <a:latin typeface="Arial" pitchFamily="34" charset="0"/>
                <a:cs typeface="Arial" pitchFamily="34" charset="0"/>
              </a:rPr>
              <a:t>9</a:t>
            </a:r>
            <a:r>
              <a:rPr lang="en-IN" sz="2000" dirty="0">
                <a:latin typeface="Arial" pitchFamily="34" charset="0"/>
                <a:cs typeface="Arial" pitchFamily="34" charset="0"/>
              </a:rPr>
              <a:t>(9), p.e36662.</a:t>
            </a:r>
          </a:p>
          <a:p>
            <a:pPr marL="342900" indent="-342900">
              <a:lnSpc>
                <a:spcPct val="150000"/>
              </a:lnSpc>
              <a:buFont typeface="Arial" pitchFamily="34" charset="0"/>
              <a:buChar char="•"/>
            </a:pPr>
            <a:r>
              <a:rPr lang="en-IN" sz="2000" dirty="0" err="1">
                <a:latin typeface="Arial" pitchFamily="34" charset="0"/>
                <a:cs typeface="Arial" pitchFamily="34" charset="0"/>
              </a:rPr>
              <a:t>Ridde</a:t>
            </a:r>
            <a:r>
              <a:rPr lang="en-IN" sz="2000" dirty="0">
                <a:latin typeface="Arial" pitchFamily="34" charset="0"/>
                <a:cs typeface="Arial" pitchFamily="34" charset="0"/>
              </a:rPr>
              <a:t>, V., Carillon, S., Du </a:t>
            </a:r>
            <a:r>
              <a:rPr lang="en-IN" sz="2000" dirty="0" err="1">
                <a:latin typeface="Arial" pitchFamily="34" charset="0"/>
                <a:cs typeface="Arial" pitchFamily="34" charset="0"/>
              </a:rPr>
              <a:t>Loû</a:t>
            </a:r>
            <a:r>
              <a:rPr lang="en-IN" sz="2000" dirty="0">
                <a:latin typeface="Arial" pitchFamily="34" charset="0"/>
                <a:cs typeface="Arial" pitchFamily="34" charset="0"/>
              </a:rPr>
              <a:t>, A.D. and </a:t>
            </a:r>
            <a:r>
              <a:rPr lang="en-IN" sz="2000" dirty="0" err="1">
                <a:latin typeface="Arial" pitchFamily="34" charset="0"/>
                <a:cs typeface="Arial" pitchFamily="34" charset="0"/>
              </a:rPr>
              <a:t>Sombie</a:t>
            </a:r>
            <a:r>
              <a:rPr lang="en-IN" sz="2000" dirty="0">
                <a:latin typeface="Arial" pitchFamily="34" charset="0"/>
                <a:cs typeface="Arial" pitchFamily="34" charset="0"/>
              </a:rPr>
              <a:t>, I., (2023). </a:t>
            </a:r>
            <a:r>
              <a:rPr lang="en-IN" sz="2000" dirty="0" err="1">
                <a:latin typeface="Arial" pitchFamily="34" charset="0"/>
                <a:cs typeface="Arial" pitchFamily="34" charset="0"/>
              </a:rPr>
              <a:t>Analyzing</a:t>
            </a:r>
            <a:r>
              <a:rPr lang="en-IN" sz="2000" dirty="0">
                <a:latin typeface="Arial" pitchFamily="34" charset="0"/>
                <a:cs typeface="Arial" pitchFamily="34" charset="0"/>
              </a:rPr>
              <a:t> implementation of public health interventions: a need for rigor, and the challenges of stakeholder involvement. </a:t>
            </a:r>
            <a:r>
              <a:rPr lang="en-IN" sz="2000" i="1" dirty="0">
                <a:latin typeface="Arial" pitchFamily="34" charset="0"/>
                <a:cs typeface="Arial" pitchFamily="34" charset="0"/>
              </a:rPr>
              <a:t>Revue </a:t>
            </a:r>
            <a:r>
              <a:rPr lang="en-IN" sz="2000" i="1" dirty="0" err="1">
                <a:latin typeface="Arial" pitchFamily="34" charset="0"/>
                <a:cs typeface="Arial" pitchFamily="34" charset="0"/>
              </a:rPr>
              <a:t>d'Épidémiologie</a:t>
            </a:r>
            <a:r>
              <a:rPr lang="en-IN" sz="2000" i="1" dirty="0">
                <a:latin typeface="Arial" pitchFamily="34" charset="0"/>
                <a:cs typeface="Arial" pitchFamily="34" charset="0"/>
              </a:rPr>
              <a:t> et de Santé </a:t>
            </a:r>
            <a:r>
              <a:rPr lang="en-IN" sz="2000" i="1" dirty="0" err="1">
                <a:latin typeface="Arial" pitchFamily="34" charset="0"/>
                <a:cs typeface="Arial" pitchFamily="34" charset="0"/>
              </a:rPr>
              <a:t>Publique</a:t>
            </a:r>
            <a:r>
              <a:rPr lang="en-IN" sz="2000" dirty="0">
                <a:latin typeface="Arial" pitchFamily="34" charset="0"/>
                <a:cs typeface="Arial" pitchFamily="34" charset="0"/>
              </a:rPr>
              <a:t>, </a:t>
            </a:r>
            <a:r>
              <a:rPr lang="en-IN" sz="2000" i="1" dirty="0">
                <a:latin typeface="Arial" pitchFamily="34" charset="0"/>
                <a:cs typeface="Arial" pitchFamily="34" charset="0"/>
              </a:rPr>
              <a:t>71</a:t>
            </a:r>
            <a:r>
              <a:rPr lang="en-IN" sz="2000" dirty="0">
                <a:latin typeface="Arial" pitchFamily="34" charset="0"/>
                <a:cs typeface="Arial" pitchFamily="34" charset="0"/>
              </a:rPr>
              <a:t>(2), p.101376.</a:t>
            </a:r>
          </a:p>
          <a:p>
            <a:pPr marL="342900" indent="-342900">
              <a:lnSpc>
                <a:spcPct val="150000"/>
              </a:lnSpc>
              <a:buFont typeface="Arial" pitchFamily="34" charset="0"/>
              <a:buChar char="•"/>
            </a:pPr>
            <a:r>
              <a:rPr lang="en-IN" sz="2000" dirty="0">
                <a:latin typeface="Arial" pitchFamily="34" charset="0"/>
                <a:cs typeface="Arial" pitchFamily="34" charset="0"/>
              </a:rPr>
              <a:t>Smith, K.E., Acevedo-Duran, R., Lovell, J.L., Castillo, A.V. and Cardenas Pacheco, V., (2024, March). Youth are the experts! Youth participatory action research to address the adolescent mental health crisis. In </a:t>
            </a:r>
            <a:r>
              <a:rPr lang="en-IN" sz="2000" i="1" dirty="0">
                <a:latin typeface="Arial" pitchFamily="34" charset="0"/>
                <a:cs typeface="Arial" pitchFamily="34" charset="0"/>
              </a:rPr>
              <a:t>Healthcare</a:t>
            </a:r>
            <a:r>
              <a:rPr lang="en-IN" sz="2000" dirty="0">
                <a:latin typeface="Arial" pitchFamily="34" charset="0"/>
                <a:cs typeface="Arial" pitchFamily="34" charset="0"/>
              </a:rPr>
              <a:t> (Vol. 12, No. 5, p. 592). MDPI.</a:t>
            </a:r>
          </a:p>
          <a:p>
            <a:pPr marL="342900" indent="-342900">
              <a:lnSpc>
                <a:spcPct val="150000"/>
              </a:lnSpc>
              <a:buFont typeface="Arial" pitchFamily="34" charset="0"/>
              <a:buChar char="•"/>
            </a:pPr>
            <a:r>
              <a:rPr lang="en-IN" sz="2000" dirty="0" err="1">
                <a:latin typeface="Arial" pitchFamily="34" charset="0"/>
                <a:cs typeface="Arial" pitchFamily="34" charset="0"/>
              </a:rPr>
              <a:t>Stankov</a:t>
            </a:r>
            <a:r>
              <a:rPr lang="en-IN" sz="2000" dirty="0">
                <a:latin typeface="Arial" pitchFamily="34" charset="0"/>
                <a:cs typeface="Arial" pitchFamily="34" charset="0"/>
              </a:rPr>
              <a:t>, S., </a:t>
            </a:r>
            <a:r>
              <a:rPr lang="en-IN" sz="2000" dirty="0" err="1">
                <a:latin typeface="Arial" pitchFamily="34" charset="0"/>
                <a:cs typeface="Arial" pitchFamily="34" charset="0"/>
              </a:rPr>
              <a:t>Tomaš</a:t>
            </a:r>
            <a:r>
              <a:rPr lang="en-IN" sz="2000" dirty="0">
                <a:latin typeface="Arial" pitchFamily="34" charset="0"/>
                <a:cs typeface="Arial" pitchFamily="34" charset="0"/>
              </a:rPr>
              <a:t>, S. and </a:t>
            </a:r>
            <a:r>
              <a:rPr lang="en-IN" sz="2000" dirty="0" err="1">
                <a:latin typeface="Arial" pitchFamily="34" charset="0"/>
                <a:cs typeface="Arial" pitchFamily="34" charset="0"/>
              </a:rPr>
              <a:t>Vučić</a:t>
            </a:r>
            <a:r>
              <a:rPr lang="en-IN" sz="2000" dirty="0">
                <a:latin typeface="Arial" pitchFamily="34" charset="0"/>
                <a:cs typeface="Arial" pitchFamily="34" charset="0"/>
              </a:rPr>
              <a:t>, M.M., (2024, April). Students’ Digital Learning </a:t>
            </a:r>
            <a:r>
              <a:rPr lang="en-IN" sz="2000" dirty="0" err="1">
                <a:latin typeface="Arial" pitchFamily="34" charset="0"/>
                <a:cs typeface="Arial" pitchFamily="34" charset="0"/>
              </a:rPr>
              <a:t>Behavior</a:t>
            </a:r>
            <a:r>
              <a:rPr lang="en-IN" sz="2000" dirty="0">
                <a:latin typeface="Arial" pitchFamily="34" charset="0"/>
                <a:cs typeface="Arial" pitchFamily="34" charset="0"/>
              </a:rPr>
              <a:t> Using the Mandatory and Non-mandatory Platforms in an Online Learning Environment. In </a:t>
            </a:r>
            <a:r>
              <a:rPr lang="en-IN" sz="2000" i="1" dirty="0">
                <a:latin typeface="Arial" pitchFamily="34" charset="0"/>
                <a:cs typeface="Arial" pitchFamily="34" charset="0"/>
              </a:rPr>
              <a:t>International Conference on Digital Transformation in Education and Artificial Intelligence Application</a:t>
            </a:r>
            <a:r>
              <a:rPr lang="en-IN" sz="2000" dirty="0">
                <a:latin typeface="Arial" pitchFamily="34" charset="0"/>
                <a:cs typeface="Arial" pitchFamily="34" charset="0"/>
              </a:rPr>
              <a:t> (pp. 69-83). Cham: Springer Nature Switzerland.</a:t>
            </a:r>
          </a:p>
          <a:p>
            <a:pPr marL="342900" indent="-342900">
              <a:lnSpc>
                <a:spcPct val="150000"/>
              </a:lnSpc>
              <a:buFont typeface="Arial" pitchFamily="34" charset="0"/>
              <a:buChar char="•"/>
            </a:pPr>
            <a:r>
              <a:rPr lang="en-IN" sz="2000" dirty="0" err="1">
                <a:latin typeface="Arial" pitchFamily="34" charset="0"/>
                <a:cs typeface="Arial" pitchFamily="34" charset="0"/>
              </a:rPr>
              <a:t>Tzanou</a:t>
            </a:r>
            <a:r>
              <a:rPr lang="en-IN" sz="2000" dirty="0">
                <a:latin typeface="Arial" pitchFamily="34" charset="0"/>
                <a:cs typeface="Arial" pitchFamily="34" charset="0"/>
              </a:rPr>
              <a:t>, M., (2023). </a:t>
            </a:r>
            <a:r>
              <a:rPr lang="en-IN" sz="2000" i="1" dirty="0">
                <a:latin typeface="Arial" pitchFamily="34" charset="0"/>
                <a:cs typeface="Arial" pitchFamily="34" charset="0"/>
              </a:rPr>
              <a:t>Health Data Privacy Under the GDPR</a:t>
            </a:r>
            <a:r>
              <a:rPr lang="en-IN" sz="2000" dirty="0">
                <a:latin typeface="Arial" pitchFamily="34" charset="0"/>
                <a:cs typeface="Arial" pitchFamily="34" charset="0"/>
              </a:rPr>
              <a:t>. Taylor Francis Limited.</a:t>
            </a:r>
          </a:p>
        </p:txBody>
      </p:sp>
    </p:spTree>
    <p:extLst>
      <p:ext uri="{BB962C8B-B14F-4D97-AF65-F5344CB8AC3E}">
        <p14:creationId xmlns:p14="http://schemas.microsoft.com/office/powerpoint/2010/main" val="9397954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81200" y="2324100"/>
            <a:ext cx="13639800" cy="6093976"/>
          </a:xfrm>
          <a:prstGeom prst="rect">
            <a:avLst/>
          </a:prstGeom>
          <a:noFill/>
        </p:spPr>
        <p:txBody>
          <a:bodyPr wrap="square" rtlCol="0">
            <a:spAutoFit/>
          </a:bodyPr>
          <a:lstStyle/>
          <a:p>
            <a:pPr marL="285750" indent="-285750">
              <a:lnSpc>
                <a:spcPct val="150000"/>
              </a:lnSpc>
              <a:buFont typeface="Arial" pitchFamily="34" charset="0"/>
              <a:buChar char="•"/>
            </a:pPr>
            <a:r>
              <a:rPr lang="en-IN" sz="2000" dirty="0" err="1">
                <a:latin typeface="Arial" pitchFamily="34" charset="0"/>
                <a:cs typeface="Arial" pitchFamily="34" charset="0"/>
              </a:rPr>
              <a:t>Broglia</a:t>
            </a:r>
            <a:r>
              <a:rPr lang="en-IN" sz="2000" dirty="0">
                <a:latin typeface="Arial" pitchFamily="34" charset="0"/>
                <a:cs typeface="Arial" pitchFamily="34" charset="0"/>
              </a:rPr>
              <a:t>, E. and </a:t>
            </a:r>
            <a:r>
              <a:rPr lang="en-IN" sz="2000" dirty="0" err="1">
                <a:latin typeface="Arial" pitchFamily="34" charset="0"/>
                <a:cs typeface="Arial" pitchFamily="34" charset="0"/>
              </a:rPr>
              <a:t>Barkham</a:t>
            </a:r>
            <a:r>
              <a:rPr lang="en-IN" sz="2000" dirty="0">
                <a:latin typeface="Arial" pitchFamily="34" charset="0"/>
                <a:cs typeface="Arial" pitchFamily="34" charset="0"/>
              </a:rPr>
              <a:t>, M., (2024). Adopting the principles and practices of learning health systems in universities and colleges: recommendations for delivering actionable data to improve student mental health. </a:t>
            </a:r>
            <a:r>
              <a:rPr lang="en-IN" sz="2000" i="1" dirty="0">
                <a:latin typeface="Arial" pitchFamily="34" charset="0"/>
                <a:cs typeface="Arial" pitchFamily="34" charset="0"/>
              </a:rPr>
              <a:t>Cogent Mental Health</a:t>
            </a:r>
            <a:r>
              <a:rPr lang="en-IN" sz="2000" dirty="0">
                <a:latin typeface="Arial" pitchFamily="34" charset="0"/>
                <a:cs typeface="Arial" pitchFamily="34" charset="0"/>
              </a:rPr>
              <a:t>, </a:t>
            </a:r>
            <a:r>
              <a:rPr lang="en-IN" sz="2000" i="1" dirty="0">
                <a:latin typeface="Arial" pitchFamily="34" charset="0"/>
                <a:cs typeface="Arial" pitchFamily="34" charset="0"/>
              </a:rPr>
              <a:t>3</a:t>
            </a:r>
            <a:r>
              <a:rPr lang="en-IN" sz="2000" dirty="0">
                <a:latin typeface="Arial" pitchFamily="34" charset="0"/>
                <a:cs typeface="Arial" pitchFamily="34" charset="0"/>
              </a:rPr>
              <a:t>(1), p.2301339.</a:t>
            </a:r>
          </a:p>
          <a:p>
            <a:pPr marL="285750" indent="-285750">
              <a:lnSpc>
                <a:spcPct val="150000"/>
              </a:lnSpc>
              <a:buFont typeface="Arial" pitchFamily="34" charset="0"/>
              <a:buChar char="•"/>
            </a:pPr>
            <a:r>
              <a:rPr lang="en-IN" sz="2000" dirty="0" err="1">
                <a:latin typeface="Arial" pitchFamily="34" charset="0"/>
                <a:cs typeface="Arial" pitchFamily="34" charset="0"/>
              </a:rPr>
              <a:t>Pharate</a:t>
            </a:r>
            <a:r>
              <a:rPr lang="en-IN" sz="2000" dirty="0">
                <a:latin typeface="Arial" pitchFamily="34" charset="0"/>
                <a:cs typeface="Arial" pitchFamily="34" charset="0"/>
              </a:rPr>
              <a:t>, Y., </a:t>
            </a:r>
            <a:r>
              <a:rPr lang="en-IN" sz="2000" dirty="0" err="1">
                <a:latin typeface="Arial" pitchFamily="34" charset="0"/>
                <a:cs typeface="Arial" pitchFamily="34" charset="0"/>
              </a:rPr>
              <a:t>Pawar</a:t>
            </a:r>
            <a:r>
              <a:rPr lang="en-IN" sz="2000" dirty="0">
                <a:latin typeface="Arial" pitchFamily="34" charset="0"/>
                <a:cs typeface="Arial" pitchFamily="34" charset="0"/>
              </a:rPr>
              <a:t>, R., </a:t>
            </a:r>
            <a:r>
              <a:rPr lang="en-IN" sz="2000" dirty="0" err="1">
                <a:latin typeface="Arial" pitchFamily="34" charset="0"/>
                <a:cs typeface="Arial" pitchFamily="34" charset="0"/>
              </a:rPr>
              <a:t>Bhalerao</a:t>
            </a:r>
            <a:r>
              <a:rPr lang="en-IN" sz="2000" dirty="0">
                <a:latin typeface="Arial" pitchFamily="34" charset="0"/>
                <a:cs typeface="Arial" pitchFamily="34" charset="0"/>
              </a:rPr>
              <a:t>, B., </a:t>
            </a:r>
            <a:r>
              <a:rPr lang="en-IN" sz="2000" dirty="0" err="1">
                <a:latin typeface="Arial" pitchFamily="34" charset="0"/>
                <a:cs typeface="Arial" pitchFamily="34" charset="0"/>
              </a:rPr>
              <a:t>Kapile</a:t>
            </a:r>
            <a:r>
              <a:rPr lang="en-IN" sz="2000" dirty="0">
                <a:latin typeface="Arial" pitchFamily="34" charset="0"/>
                <a:cs typeface="Arial" pitchFamily="34" charset="0"/>
              </a:rPr>
              <a:t>, T. and </a:t>
            </a:r>
            <a:r>
              <a:rPr lang="en-IN" sz="2000" dirty="0" err="1">
                <a:latin typeface="Arial" pitchFamily="34" charset="0"/>
                <a:cs typeface="Arial" pitchFamily="34" charset="0"/>
              </a:rPr>
              <a:t>Nalawade</a:t>
            </a:r>
            <a:r>
              <a:rPr lang="en-IN" sz="2000" dirty="0">
                <a:latin typeface="Arial" pitchFamily="34" charset="0"/>
                <a:cs typeface="Arial" pitchFamily="34" charset="0"/>
              </a:rPr>
              <a:t>, S., (2025). Online Gambling and Fantasy Apps: </a:t>
            </a:r>
            <a:r>
              <a:rPr lang="en-IN" sz="2000" dirty="0" err="1">
                <a:latin typeface="Arial" pitchFamily="34" charset="0"/>
                <a:cs typeface="Arial" pitchFamily="34" charset="0"/>
              </a:rPr>
              <a:t>Analyzing</a:t>
            </a:r>
            <a:r>
              <a:rPr lang="en-IN" sz="2000" dirty="0">
                <a:latin typeface="Arial" pitchFamily="34" charset="0"/>
                <a:cs typeface="Arial" pitchFamily="34" charset="0"/>
              </a:rPr>
              <a:t> User </a:t>
            </a:r>
            <a:r>
              <a:rPr lang="en-IN" sz="2000" dirty="0" err="1">
                <a:latin typeface="Arial" pitchFamily="34" charset="0"/>
                <a:cs typeface="Arial" pitchFamily="34" charset="0"/>
              </a:rPr>
              <a:t>Behavior</a:t>
            </a:r>
            <a:r>
              <a:rPr lang="en-IN" sz="2000" dirty="0">
                <a:latin typeface="Arial" pitchFamily="34" charset="0"/>
                <a:cs typeface="Arial" pitchFamily="34" charset="0"/>
              </a:rPr>
              <a:t>, Addiction Risk, and Regulatory Challenges. </a:t>
            </a:r>
            <a:r>
              <a:rPr lang="en-IN" sz="2000" i="1" dirty="0">
                <a:latin typeface="Arial" pitchFamily="34" charset="0"/>
                <a:cs typeface="Arial" pitchFamily="34" charset="0"/>
              </a:rPr>
              <a:t>Addiction Risk, and Regulatory Challenges (June 30, 2025)</a:t>
            </a:r>
            <a:r>
              <a:rPr lang="en-IN" sz="2000" dirty="0">
                <a:latin typeface="Arial" pitchFamily="34" charset="0"/>
                <a:cs typeface="Arial" pitchFamily="34" charset="0"/>
              </a:rPr>
              <a:t>.</a:t>
            </a:r>
          </a:p>
          <a:p>
            <a:pPr marL="285750" indent="-285750">
              <a:lnSpc>
                <a:spcPct val="150000"/>
              </a:lnSpc>
              <a:buFont typeface="Arial" pitchFamily="34" charset="0"/>
              <a:buChar char="•"/>
            </a:pPr>
            <a:r>
              <a:rPr lang="en-IN" sz="2000" dirty="0" err="1">
                <a:latin typeface="Arial" pitchFamily="34" charset="0"/>
                <a:cs typeface="Arial" pitchFamily="34" charset="0"/>
              </a:rPr>
              <a:t>Rodda</a:t>
            </a:r>
            <a:r>
              <a:rPr lang="en-IN" sz="2000" dirty="0">
                <a:latin typeface="Arial" pitchFamily="34" charset="0"/>
                <a:cs typeface="Arial" pitchFamily="34" charset="0"/>
              </a:rPr>
              <a:t>, S.N., (2022). A systematic review of internet delivered interventions for gambling: prevention, harm reduction and early intervention. </a:t>
            </a:r>
            <a:r>
              <a:rPr lang="en-IN" sz="2000" i="1" dirty="0">
                <a:latin typeface="Arial" pitchFamily="34" charset="0"/>
                <a:cs typeface="Arial" pitchFamily="34" charset="0"/>
              </a:rPr>
              <a:t>Journal of Gambling Studies</a:t>
            </a:r>
            <a:r>
              <a:rPr lang="en-IN" sz="2000" dirty="0">
                <a:latin typeface="Arial" pitchFamily="34" charset="0"/>
                <a:cs typeface="Arial" pitchFamily="34" charset="0"/>
              </a:rPr>
              <a:t>, </a:t>
            </a:r>
            <a:r>
              <a:rPr lang="en-IN" sz="2000" i="1" dirty="0">
                <a:latin typeface="Arial" pitchFamily="34" charset="0"/>
                <a:cs typeface="Arial" pitchFamily="34" charset="0"/>
              </a:rPr>
              <a:t>38</a:t>
            </a:r>
            <a:r>
              <a:rPr lang="en-IN" sz="2000" dirty="0">
                <a:latin typeface="Arial" pitchFamily="34" charset="0"/>
                <a:cs typeface="Arial" pitchFamily="34" charset="0"/>
              </a:rPr>
              <a:t>(3), pp.967-991.</a:t>
            </a:r>
          </a:p>
          <a:p>
            <a:pPr marL="285750" indent="-285750">
              <a:lnSpc>
                <a:spcPct val="150000"/>
              </a:lnSpc>
              <a:buFont typeface="Arial" pitchFamily="34" charset="0"/>
              <a:buChar char="•"/>
            </a:pPr>
            <a:r>
              <a:rPr lang="en-US" sz="2000" dirty="0">
                <a:latin typeface="Arial" pitchFamily="34" charset="0"/>
                <a:cs typeface="Arial" pitchFamily="34" charset="0"/>
              </a:rPr>
              <a:t>Singh, A., </a:t>
            </a:r>
            <a:r>
              <a:rPr lang="en-US" sz="2000" dirty="0" err="1">
                <a:latin typeface="Arial" pitchFamily="34" charset="0"/>
                <a:cs typeface="Arial" pitchFamily="34" charset="0"/>
              </a:rPr>
              <a:t>Kaur</a:t>
            </a:r>
            <a:r>
              <a:rPr lang="en-US" sz="2000" dirty="0">
                <a:latin typeface="Arial" pitchFamily="34" charset="0"/>
                <a:cs typeface="Arial" pitchFamily="34" charset="0"/>
              </a:rPr>
              <a:t>, P., </a:t>
            </a:r>
            <a:r>
              <a:rPr lang="en-US" sz="2000" dirty="0" err="1">
                <a:latin typeface="Arial" pitchFamily="34" charset="0"/>
                <a:cs typeface="Arial" pitchFamily="34" charset="0"/>
              </a:rPr>
              <a:t>Chawla</a:t>
            </a:r>
            <a:r>
              <a:rPr lang="en-US" sz="2000" dirty="0">
                <a:latin typeface="Arial" pitchFamily="34" charset="0"/>
                <a:cs typeface="Arial" pitchFamily="34" charset="0"/>
              </a:rPr>
              <a:t>, R. and </a:t>
            </a:r>
            <a:r>
              <a:rPr lang="en-US" sz="2000" dirty="0" err="1">
                <a:latin typeface="Arial" pitchFamily="34" charset="0"/>
                <a:cs typeface="Arial" pitchFamily="34" charset="0"/>
              </a:rPr>
              <a:t>Narang</a:t>
            </a:r>
            <a:r>
              <a:rPr lang="en-US" sz="2000" dirty="0">
                <a:latin typeface="Arial" pitchFamily="34" charset="0"/>
                <a:cs typeface="Arial" pitchFamily="34" charset="0"/>
              </a:rPr>
              <a:t>, R.K., (2025). Navigating the Academic Landscape: Addressing Nutritional Challenges Among Independent Students. Current Nutrition &amp; Food Science, 21(2), pp.137-139.</a:t>
            </a:r>
            <a:endParaRPr lang="en-IN" sz="2000" dirty="0">
              <a:latin typeface="Arial" pitchFamily="34" charset="0"/>
              <a:cs typeface="Arial" pitchFamily="34" charset="0"/>
            </a:endParaRPr>
          </a:p>
          <a:p>
            <a:pPr marL="285750" indent="-285750">
              <a:lnSpc>
                <a:spcPct val="150000"/>
              </a:lnSpc>
              <a:buFont typeface="Arial" pitchFamily="34" charset="0"/>
              <a:buChar char="•"/>
            </a:pPr>
            <a:r>
              <a:rPr lang="en-IN" sz="2000" dirty="0">
                <a:latin typeface="Arial" pitchFamily="34" charset="0"/>
                <a:cs typeface="Arial" pitchFamily="34" charset="0"/>
              </a:rPr>
              <a:t>Van </a:t>
            </a:r>
            <a:r>
              <a:rPr lang="en-IN" sz="2000" dirty="0" err="1">
                <a:latin typeface="Arial" pitchFamily="34" charset="0"/>
                <a:cs typeface="Arial" pitchFamily="34" charset="0"/>
              </a:rPr>
              <a:t>Tonder</a:t>
            </a:r>
            <a:r>
              <a:rPr lang="en-IN" sz="2000" dirty="0">
                <a:latin typeface="Arial" pitchFamily="34" charset="0"/>
                <a:cs typeface="Arial" pitchFamily="34" charset="0"/>
              </a:rPr>
              <a:t>, G.P., </a:t>
            </a:r>
            <a:r>
              <a:rPr lang="en-IN" sz="2000" dirty="0" err="1">
                <a:latin typeface="Arial" pitchFamily="34" charset="0"/>
                <a:cs typeface="Arial" pitchFamily="34" charset="0"/>
              </a:rPr>
              <a:t>Kloppers</a:t>
            </a:r>
            <a:r>
              <a:rPr lang="en-IN" sz="2000" dirty="0">
                <a:latin typeface="Arial" pitchFamily="34" charset="0"/>
                <a:cs typeface="Arial" pitchFamily="34" charset="0"/>
              </a:rPr>
              <a:t>, M.M. and Grosser, M.M., (2022). Enabling self-directed academic and personal wellbeing through cognitive education. </a:t>
            </a:r>
            <a:r>
              <a:rPr lang="en-IN" sz="2000" i="1" dirty="0">
                <a:latin typeface="Arial" pitchFamily="34" charset="0"/>
                <a:cs typeface="Arial" pitchFamily="34" charset="0"/>
              </a:rPr>
              <a:t>Frontiers in psychology</a:t>
            </a:r>
            <a:r>
              <a:rPr lang="en-IN" sz="2000" dirty="0">
                <a:latin typeface="Arial" pitchFamily="34" charset="0"/>
                <a:cs typeface="Arial" pitchFamily="34" charset="0"/>
              </a:rPr>
              <a:t>, </a:t>
            </a:r>
            <a:r>
              <a:rPr lang="en-IN" sz="2000" i="1" dirty="0">
                <a:latin typeface="Arial" pitchFamily="34" charset="0"/>
                <a:cs typeface="Arial" pitchFamily="34" charset="0"/>
              </a:rPr>
              <a:t>12</a:t>
            </a:r>
            <a:r>
              <a:rPr lang="en-IN" sz="2000" dirty="0">
                <a:latin typeface="Arial" pitchFamily="34" charset="0"/>
                <a:cs typeface="Arial" pitchFamily="34" charset="0"/>
              </a:rPr>
              <a:t>, p.789194.</a:t>
            </a:r>
          </a:p>
          <a:p>
            <a:pPr marL="285750" indent="-285750">
              <a:lnSpc>
                <a:spcPct val="150000"/>
              </a:lnSpc>
              <a:buFont typeface="Arial" pitchFamily="34" charset="0"/>
              <a:buChar char="•"/>
            </a:pPr>
            <a:endParaRPr lang="en-IN" sz="2000" dirty="0">
              <a:latin typeface="Arial" pitchFamily="34" charset="0"/>
              <a:cs typeface="Arial" pitchFamily="34" charset="0"/>
            </a:endParaRPr>
          </a:p>
        </p:txBody>
      </p:sp>
    </p:spTree>
    <p:extLst>
      <p:ext uri="{BB962C8B-B14F-4D97-AF65-F5344CB8AC3E}">
        <p14:creationId xmlns:p14="http://schemas.microsoft.com/office/powerpoint/2010/main" val="385729435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14020800" y="6026696"/>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5" name="TextBox 5"/>
          <p:cNvSpPr txBox="1"/>
          <p:nvPr/>
        </p:nvSpPr>
        <p:spPr>
          <a:xfrm>
            <a:off x="2895600" y="4076700"/>
            <a:ext cx="13601700" cy="2026196"/>
          </a:xfrm>
          <a:prstGeom prst="rect">
            <a:avLst/>
          </a:prstGeom>
        </p:spPr>
        <p:txBody>
          <a:bodyPr wrap="square" lIns="0" tIns="0" rIns="0" bIns="0" rtlCol="0" anchor="t">
            <a:spAutoFit/>
          </a:bodyPr>
          <a:lstStyle/>
          <a:p>
            <a:pPr algn="l">
              <a:lnSpc>
                <a:spcPts val="15841"/>
              </a:lnSpc>
            </a:pPr>
            <a:r>
              <a:rPr lang="en-US" sz="16331" dirty="0">
                <a:solidFill>
                  <a:srgbClr val="000000"/>
                </a:solidFill>
                <a:latin typeface="Agrandir"/>
                <a:ea typeface="Agrandir"/>
                <a:cs typeface="Agrandir"/>
                <a:sym typeface="Agrandir"/>
              </a:rPr>
              <a:t>Thank You</a:t>
            </a:r>
          </a:p>
        </p:txBody>
      </p:sp>
      <p:sp>
        <p:nvSpPr>
          <p:cNvPr id="6" name="Freeform 6"/>
          <p:cNvSpPr/>
          <p:nvPr/>
        </p:nvSpPr>
        <p:spPr>
          <a:xfrm>
            <a:off x="1828800" y="-22860"/>
            <a:ext cx="3342089" cy="3425046"/>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652</TotalTime>
  <Words>6820</Words>
  <Application>Microsoft Office PowerPoint</Application>
  <PresentationFormat>Custom</PresentationFormat>
  <Paragraphs>352</Paragraphs>
  <Slides>44</Slides>
  <Notes>26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44</vt:i4>
      </vt:variant>
    </vt:vector>
  </HeadingPairs>
  <TitlesOfParts>
    <vt:vector size="50" baseType="lpstr">
      <vt:lpstr>Boston Angel</vt:lpstr>
      <vt:lpstr>Agrandir</vt:lpstr>
      <vt:lpstr>Arial</vt:lpstr>
      <vt:lpstr>Agrandir Bold</vt:lpstr>
      <vt:lpstr>Calibri</vt:lpstr>
      <vt:lpstr>Office Theme</vt:lpstr>
      <vt:lpstr>PowerPoint Presentation</vt:lpstr>
      <vt:lpstr>PowerPoint Presentation</vt:lpstr>
      <vt:lpstr> </vt:lpstr>
      <vt:lpstr>Think Before You Bet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and Blue Classy Elegant Technology Group Project Presentation</dc:title>
  <cp:lastModifiedBy>bhumi patel</cp:lastModifiedBy>
  <cp:revision>93</cp:revision>
  <dcterms:created xsi:type="dcterms:W3CDTF">2006-08-16T00:00:00Z</dcterms:created>
  <dcterms:modified xsi:type="dcterms:W3CDTF">2026-07-12T20:21:35Z</dcterms:modified>
  <dc:identifier>DAHOsENv8GY</dc:identifier>
</cp:coreProperties>
</file>