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0" d="100"/>
          <a:sy n="90" d="100"/>
        </p:scale>
        <p:origin x="96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835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322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214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09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772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87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979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012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64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779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E5233-0F26-4C13-8BE7-C74DBE19FAC7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413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2E5233-0F26-4C13-8BE7-C74DBE19FAC7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F343B-978B-4B2F-89A6-DEDAD9355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758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youtube.com/watch?v=Io_-syaGKW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860B-9640-9C22-B7FB-AA057335D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+mn-lt"/>
              </a:rPr>
              <a:t>HPAN5022/6022                                Post-Colonial States and Civil Society</a:t>
            </a:r>
            <a:br>
              <a:rPr lang="en-GB" sz="2000" b="1" dirty="0">
                <a:latin typeface="+mn-lt"/>
              </a:rPr>
            </a:br>
            <a:r>
              <a:rPr lang="en-GB" sz="4000" b="1" dirty="0">
                <a:latin typeface="+mn-lt"/>
              </a:rPr>
              <a:t>Master Class with Sankaran Krishna</a:t>
            </a:r>
            <a:br>
              <a:rPr lang="en-GB" sz="2000" b="1" dirty="0">
                <a:latin typeface="+mn-lt"/>
              </a:rPr>
            </a:br>
            <a:r>
              <a:rPr lang="en-GB" sz="2000" b="1" dirty="0">
                <a:latin typeface="+mn-lt"/>
              </a:rPr>
              <a:t>Professor of </a:t>
            </a:r>
            <a:r>
              <a:rPr lang="en-GB" sz="2000" b="1">
                <a:latin typeface="+mn-lt"/>
              </a:rPr>
              <a:t>Political Science </a:t>
            </a:r>
            <a:r>
              <a:rPr lang="en-GB" sz="2000" b="1" dirty="0">
                <a:latin typeface="+mn-lt"/>
              </a:rPr>
              <a:t>at University of Hawaii, </a:t>
            </a:r>
            <a:r>
              <a:rPr lang="en-GB" sz="2000" b="1" dirty="0" err="1">
                <a:latin typeface="+mn-lt"/>
              </a:rPr>
              <a:t>Mānoa</a:t>
            </a:r>
            <a:endParaRPr lang="en-GB" sz="20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35CCD-0766-94B7-03C6-7B55173BA5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b="1" i="1" dirty="0"/>
              <a:t>Modernisation</a:t>
            </a:r>
            <a:r>
              <a:rPr lang="en-GB" sz="1800" b="1" dirty="0"/>
              <a:t>: A 33-minute interview by Shirin Rai (Hon. Prof. in the Dept. of Political and International Studies at the University of Warwick) with Sankaran Krishna: 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https://www.youtube.com/watch?v=Io_-syaGKWs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Sankaran Krishna - Department of Political Science, UH Mānoa">
            <a:extLst>
              <a:ext uri="{FF2B5EF4-FFF2-40B4-BE49-F238E27FC236}">
                <a16:creationId xmlns:a16="http://schemas.microsoft.com/office/drawing/2014/main" id="{334DB600-41C0-C14F-DC7B-FBA66CFAB3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43" y="1825625"/>
            <a:ext cx="5820993" cy="3119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46634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</TotalTime>
  <Words>70</Words>
  <Application>Microsoft Office PowerPoint</Application>
  <PresentationFormat>On-screen Show (4:3)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HPAN5022/6022                                Post-Colonial States and Civil Society Master Class with Sankaran Krishna Professor of Political Science at University of Hawaii, Mānoa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HPAN5022/6022                                Post-Colonial States and Civil Society Master Class with Sankaran Krishna Professor of Political science at University of Hawaii, Mānoa</dc:title>
  <dc:creator>Andy Bevan</dc:creator>
  <cp:lastModifiedBy>Andy Bevan</cp:lastModifiedBy>
  <cp:revision>2</cp:revision>
  <dcterms:created xsi:type="dcterms:W3CDTF">2022-12-13T09:01:42Z</dcterms:created>
  <dcterms:modified xsi:type="dcterms:W3CDTF">2022-12-13T12:19:18Z</dcterms:modified>
</cp:coreProperties>
</file>