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9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98" d="100"/>
          <a:sy n="98" d="100"/>
        </p:scale>
        <p:origin x="110" y="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903FF3D1-7F1F-455A-A8D6-4CC26E314479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EABA814F-49D6-4AE4-B745-9C0566E2D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3130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F3D1-7F1F-455A-A8D6-4CC26E314479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A814F-49D6-4AE4-B745-9C0566E2D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4757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03FF3D1-7F1F-455A-A8D6-4CC26E314479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ABA814F-49D6-4AE4-B745-9C0566E2D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3456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F3D1-7F1F-455A-A8D6-4CC26E314479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A814F-49D6-4AE4-B745-9C0566E2D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1907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F3D1-7F1F-455A-A8D6-4CC26E314479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A814F-49D6-4AE4-B745-9C0566E2D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9974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F3D1-7F1F-455A-A8D6-4CC26E314479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A814F-49D6-4AE4-B745-9C0566E2D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040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F3D1-7F1F-455A-A8D6-4CC26E314479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A814F-49D6-4AE4-B745-9C0566E2D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9483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F3D1-7F1F-455A-A8D6-4CC26E314479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A814F-49D6-4AE4-B745-9C0566E2D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2064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F3D1-7F1F-455A-A8D6-4CC26E314479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A814F-49D6-4AE4-B745-9C0566E2D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1219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F3D1-7F1F-455A-A8D6-4CC26E314479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A814F-49D6-4AE4-B745-9C0566E2D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7629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03FF3D1-7F1F-455A-A8D6-4CC26E314479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ABA814F-49D6-4AE4-B745-9C0566E2D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5037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03FF3D1-7F1F-455A-A8D6-4CC26E314479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ABA814F-49D6-4AE4-B745-9C0566E2DBE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449742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03FF3D1-7F1F-455A-A8D6-4CC26E314479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ABA814F-49D6-4AE4-B745-9C0566E2D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3736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F3D1-7F1F-455A-A8D6-4CC26E314479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A814F-49D6-4AE4-B745-9C0566E2D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8507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F3D1-7F1F-455A-A8D6-4CC26E314479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A814F-49D6-4AE4-B745-9C0566E2D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0546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F3D1-7F1F-455A-A8D6-4CC26E314479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A814F-49D6-4AE4-B745-9C0566E2D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7836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03FF3D1-7F1F-455A-A8D6-4CC26E314479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ABA814F-49D6-4AE4-B745-9C0566E2D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4676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3FF3D1-7F1F-455A-A8D6-4CC26E314479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BA814F-49D6-4AE4-B745-9C0566E2D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3363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0" r:id="rId1"/>
    <p:sldLayoutId id="2147483821" r:id="rId2"/>
    <p:sldLayoutId id="2147483822" r:id="rId3"/>
    <p:sldLayoutId id="2147483823" r:id="rId4"/>
    <p:sldLayoutId id="2147483824" r:id="rId5"/>
    <p:sldLayoutId id="2147483825" r:id="rId6"/>
    <p:sldLayoutId id="2147483826" r:id="rId7"/>
    <p:sldLayoutId id="2147483827" r:id="rId8"/>
    <p:sldLayoutId id="2147483828" r:id="rId9"/>
    <p:sldLayoutId id="2147483829" r:id="rId10"/>
    <p:sldLayoutId id="2147483830" r:id="rId11"/>
    <p:sldLayoutId id="2147483831" r:id="rId12"/>
    <p:sldLayoutId id="2147483832" r:id="rId13"/>
    <p:sldLayoutId id="2147483833" r:id="rId14"/>
    <p:sldLayoutId id="2147483834" r:id="rId15"/>
    <p:sldLayoutId id="2147483835" r:id="rId16"/>
    <p:sldLayoutId id="2147483836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Rodrigo.faguilera@uwtsd.ac.uk" TargetMode="Externa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09C407F-1839-50B9-8A96-115D8BF72236}"/>
              </a:ext>
            </a:extLst>
          </p:cNvPr>
          <p:cNvSpPr txBox="1"/>
          <p:nvPr/>
        </p:nvSpPr>
        <p:spPr>
          <a:xfrm>
            <a:off x="3204309" y="1109785"/>
            <a:ext cx="699476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Foreign Languages and Cultural Awareness </a:t>
            </a:r>
          </a:p>
          <a:p>
            <a:r>
              <a:rPr lang="en-GB" dirty="0"/>
              <a:t>Spanish – </a:t>
            </a:r>
            <a:r>
              <a:rPr lang="en-GB" dirty="0" err="1"/>
              <a:t>Espanol</a:t>
            </a:r>
            <a:endParaRPr lang="en-GB" dirty="0"/>
          </a:p>
          <a:p>
            <a:r>
              <a:rPr lang="en-GB" dirty="0"/>
              <a:t>BMIH5003</a:t>
            </a:r>
          </a:p>
          <a:p>
            <a:r>
              <a:rPr lang="en-GB" dirty="0"/>
              <a:t>Rodrigo Aguilera</a:t>
            </a:r>
          </a:p>
          <a:p>
            <a:r>
              <a:rPr lang="en-GB" dirty="0"/>
              <a:t>International Hotel Management</a:t>
            </a:r>
          </a:p>
          <a:p>
            <a:r>
              <a:rPr lang="en-GB" dirty="0">
                <a:hlinkClick r:id="rId2"/>
              </a:rPr>
              <a:t>Rodrigo.faguilera@uwtsd.ac.uk</a:t>
            </a:r>
            <a:endParaRPr lang="en-GB" dirty="0"/>
          </a:p>
          <a:p>
            <a:r>
              <a:rPr lang="en-GB" dirty="0"/>
              <a:t>Name: Syed Ariful Islam</a:t>
            </a:r>
          </a:p>
          <a:p>
            <a:r>
              <a:rPr lang="en-GB" dirty="0"/>
              <a:t>Email: 2109020@student.uwtsd.ac.uk</a:t>
            </a:r>
          </a:p>
          <a:p>
            <a:r>
              <a:rPr lang="en-GB" dirty="0"/>
              <a:t>Student Number: 2109020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65762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27569" y="1488830"/>
            <a:ext cx="8777043" cy="1840524"/>
          </a:xfrm>
        </p:spPr>
        <p:txBody>
          <a:bodyPr/>
          <a:lstStyle/>
          <a:p>
            <a:r>
              <a:rPr lang="en-GB" dirty="0"/>
              <a:t>Sr. Syed Islam</a:t>
            </a:r>
            <a:br>
              <a:rPr lang="en-GB" dirty="0"/>
            </a:br>
            <a:r>
              <a:rPr lang="en-GB" sz="3600" dirty="0"/>
              <a:t>gerente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90092" y="3595077"/>
            <a:ext cx="8714520" cy="1180123"/>
          </a:xfrm>
        </p:spPr>
        <p:txBody>
          <a:bodyPr>
            <a:normAutofit/>
          </a:bodyPr>
          <a:lstStyle/>
          <a:p>
            <a:r>
              <a:rPr lang="en-GB" dirty="0"/>
              <a:t>Plaza Descalzes 27, Esc 2, 45012 Toledo, Barcelona, Espana</a:t>
            </a:r>
          </a:p>
          <a:p>
            <a:r>
              <a:rPr lang="en-GB" dirty="0"/>
              <a:t>+34 764388769</a:t>
            </a:r>
          </a:p>
          <a:p>
            <a:r>
              <a:rPr lang="en-GB" dirty="0"/>
              <a:t>Syed.I@grande.com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9790562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25</TotalTime>
  <Words>72</Words>
  <Application>Microsoft Office PowerPoint</Application>
  <PresentationFormat>Widescreen</PresentationFormat>
  <Paragraphs>15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Century Gothic</vt:lpstr>
      <vt:lpstr>Vapor Trail</vt:lpstr>
      <vt:lpstr>PowerPoint Presentation</vt:lpstr>
      <vt:lpstr>Sr. Syed Islam gerente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Santiago Alvarez gerente</dc:title>
  <dc:creator>Owner-Pc</dc:creator>
  <cp:lastModifiedBy>Syed</cp:lastModifiedBy>
  <cp:revision>3</cp:revision>
  <dcterms:created xsi:type="dcterms:W3CDTF">2022-10-20T21:31:18Z</dcterms:created>
  <dcterms:modified xsi:type="dcterms:W3CDTF">2022-10-25T14:14:43Z</dcterms:modified>
</cp:coreProperties>
</file>