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9"/>
  </p:notesMasterIdLst>
  <p:sldIdLst>
    <p:sldId id="549" r:id="rId3"/>
    <p:sldId id="317" r:id="rId4"/>
    <p:sldId id="325" r:id="rId5"/>
    <p:sldId id="333" r:id="rId6"/>
    <p:sldId id="319" r:id="rId7"/>
    <p:sldId id="321" r:id="rId8"/>
    <p:sldId id="322" r:id="rId9"/>
    <p:sldId id="323" r:id="rId10"/>
    <p:sldId id="324" r:id="rId11"/>
    <p:sldId id="326" r:id="rId12"/>
    <p:sldId id="327" r:id="rId13"/>
    <p:sldId id="550" r:id="rId14"/>
    <p:sldId id="328" r:id="rId15"/>
    <p:sldId id="337" r:id="rId16"/>
    <p:sldId id="331" r:id="rId17"/>
    <p:sldId id="332" r:id="rId18"/>
    <p:sldId id="334" r:id="rId19"/>
    <p:sldId id="330" r:id="rId20"/>
    <p:sldId id="336" r:id="rId21"/>
    <p:sldId id="551" r:id="rId22"/>
    <p:sldId id="552" r:id="rId23"/>
    <p:sldId id="553" r:id="rId24"/>
    <p:sldId id="556" r:id="rId25"/>
    <p:sldId id="554" r:id="rId26"/>
    <p:sldId id="555" r:id="rId27"/>
    <p:sldId id="557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5"/>
    <a:srgbClr val="0B148B"/>
    <a:srgbClr val="F7F6D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9B05B4-01C2-4716-89C4-AC9153F3215C}" v="197" dt="2024-05-18T15:08:18.1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8732" autoAdjust="0"/>
  </p:normalViewPr>
  <p:slideViewPr>
    <p:cSldViewPr snapToGrid="0">
      <p:cViewPr varScale="1">
        <p:scale>
          <a:sx n="65" d="100"/>
          <a:sy n="65" d="100"/>
        </p:scale>
        <p:origin x="135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6/11/relationships/changesInfo" Target="changesInfos/changesInfo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e B" userId="8940502075193e3a" providerId="LiveId" clId="{F29B05B4-01C2-4716-89C4-AC9153F3215C}"/>
    <pc:docChg chg="undo custSel addSld delSld modSld sldOrd">
      <pc:chgData name="Bee B" userId="8940502075193e3a" providerId="LiveId" clId="{F29B05B4-01C2-4716-89C4-AC9153F3215C}" dt="2024-05-18T15:11:15.653" v="2054"/>
      <pc:docMkLst>
        <pc:docMk/>
      </pc:docMkLst>
      <pc:sldChg chg="addSp delSp modSp mod modAnim">
        <pc:chgData name="Bee B" userId="8940502075193e3a" providerId="LiveId" clId="{F29B05B4-01C2-4716-89C4-AC9153F3215C}" dt="2024-05-15T18:48:07.918" v="102"/>
        <pc:sldMkLst>
          <pc:docMk/>
          <pc:sldMk cId="0" sldId="317"/>
        </pc:sldMkLst>
        <pc:spChg chg="add mod">
          <ac:chgData name="Bee B" userId="8940502075193e3a" providerId="LiveId" clId="{F29B05B4-01C2-4716-89C4-AC9153F3215C}" dt="2024-05-15T18:47:22.195" v="97" actId="14100"/>
          <ac:spMkLst>
            <pc:docMk/>
            <pc:sldMk cId="0" sldId="317"/>
            <ac:spMk id="3" creationId="{E341936D-DA4C-8725-F168-7699623CECCE}"/>
          </ac:spMkLst>
        </pc:spChg>
        <pc:spChg chg="mod">
          <ac:chgData name="Bee B" userId="8940502075193e3a" providerId="LiveId" clId="{F29B05B4-01C2-4716-89C4-AC9153F3215C}" dt="2024-05-15T18:46:47.913" v="88" actId="20577"/>
          <ac:spMkLst>
            <pc:docMk/>
            <pc:sldMk cId="0" sldId="317"/>
            <ac:spMk id="17410" creationId="{7BB88931-930B-2A98-16D1-3E2AD7AFB1BE}"/>
          </ac:spMkLst>
        </pc:spChg>
        <pc:spChg chg="del mod">
          <ac:chgData name="Bee B" userId="8940502075193e3a" providerId="LiveId" clId="{F29B05B4-01C2-4716-89C4-AC9153F3215C}" dt="2024-05-15T18:47:03.300" v="91"/>
          <ac:spMkLst>
            <pc:docMk/>
            <pc:sldMk cId="0" sldId="317"/>
            <ac:spMk id="17412" creationId="{DD302096-919B-8978-4DDA-C6325CFFA33D}"/>
          </ac:spMkLst>
        </pc:spChg>
        <pc:picChg chg="add mod">
          <ac:chgData name="Bee B" userId="8940502075193e3a" providerId="LiveId" clId="{F29B05B4-01C2-4716-89C4-AC9153F3215C}" dt="2024-05-15T18:47:07.860" v="92" actId="1076"/>
          <ac:picMkLst>
            <pc:docMk/>
            <pc:sldMk cId="0" sldId="317"/>
            <ac:picMk id="2" creationId="{32F456AE-F143-921E-2FE1-07FA85ADACB4}"/>
          </ac:picMkLst>
        </pc:picChg>
        <pc:picChg chg="del">
          <ac:chgData name="Bee B" userId="8940502075193e3a" providerId="LiveId" clId="{F29B05B4-01C2-4716-89C4-AC9153F3215C}" dt="2024-05-15T18:46:49.640" v="89" actId="478"/>
          <ac:picMkLst>
            <pc:docMk/>
            <pc:sldMk cId="0" sldId="317"/>
            <ac:picMk id="1026" creationId="{EE9F17A8-1026-5B61-303E-816EFF1F39FF}"/>
          </ac:picMkLst>
        </pc:picChg>
      </pc:sldChg>
      <pc:sldChg chg="addSp delSp modSp mod">
        <pc:chgData name="Bee B" userId="8940502075193e3a" providerId="LiveId" clId="{F29B05B4-01C2-4716-89C4-AC9153F3215C}" dt="2024-05-18T14:23:36.920" v="327" actId="1076"/>
        <pc:sldMkLst>
          <pc:docMk/>
          <pc:sldMk cId="0" sldId="319"/>
        </pc:sldMkLst>
        <pc:spChg chg="del mod">
          <ac:chgData name="Bee B" userId="8940502075193e3a" providerId="LiveId" clId="{F29B05B4-01C2-4716-89C4-AC9153F3215C}" dt="2024-05-18T14:23:22.797" v="322" actId="478"/>
          <ac:spMkLst>
            <pc:docMk/>
            <pc:sldMk cId="0" sldId="319"/>
            <ac:spMk id="4" creationId="{A4E1E53B-5F79-5A58-DC54-F8FBBB04DA20}"/>
          </ac:spMkLst>
        </pc:spChg>
        <pc:spChg chg="del mod">
          <ac:chgData name="Bee B" userId="8940502075193e3a" providerId="LiveId" clId="{F29B05B4-01C2-4716-89C4-AC9153F3215C}" dt="2024-05-18T14:23:28.692" v="324" actId="478"/>
          <ac:spMkLst>
            <pc:docMk/>
            <pc:sldMk cId="0" sldId="319"/>
            <ac:spMk id="25602" creationId="{30F81EB2-CEB7-826F-7449-B29F0B84FC6A}"/>
          </ac:spMkLst>
        </pc:spChg>
        <pc:picChg chg="add mod">
          <ac:chgData name="Bee B" userId="8940502075193e3a" providerId="LiveId" clId="{F29B05B4-01C2-4716-89C4-AC9153F3215C}" dt="2024-05-18T14:23:36.920" v="327" actId="1076"/>
          <ac:picMkLst>
            <pc:docMk/>
            <pc:sldMk cId="0" sldId="319"/>
            <ac:picMk id="2" creationId="{DAABC9EF-7E83-730C-F29E-FE32738CF01B}"/>
          </ac:picMkLst>
        </pc:picChg>
        <pc:picChg chg="del mod">
          <ac:chgData name="Bee B" userId="8940502075193e3a" providerId="LiveId" clId="{F29B05B4-01C2-4716-89C4-AC9153F3215C}" dt="2024-05-18T14:21:39.644" v="296" actId="478"/>
          <ac:picMkLst>
            <pc:docMk/>
            <pc:sldMk cId="0" sldId="319"/>
            <ac:picMk id="4098" creationId="{A075A4DE-A07C-F9BC-BDAA-A80BD63AB5A0}"/>
          </ac:picMkLst>
        </pc:picChg>
      </pc:sldChg>
      <pc:sldChg chg="del">
        <pc:chgData name="Bee B" userId="8940502075193e3a" providerId="LiveId" clId="{F29B05B4-01C2-4716-89C4-AC9153F3215C}" dt="2024-05-18T14:59:19.572" v="1651" actId="47"/>
        <pc:sldMkLst>
          <pc:docMk/>
          <pc:sldMk cId="0" sldId="320"/>
        </pc:sldMkLst>
      </pc:sldChg>
      <pc:sldChg chg="addSp delSp modSp mod">
        <pc:chgData name="Bee B" userId="8940502075193e3a" providerId="LiveId" clId="{F29B05B4-01C2-4716-89C4-AC9153F3215C}" dt="2024-05-18T15:10:28.784" v="2052" actId="20577"/>
        <pc:sldMkLst>
          <pc:docMk/>
          <pc:sldMk cId="0" sldId="321"/>
        </pc:sldMkLst>
        <pc:spChg chg="mod">
          <ac:chgData name="Bee B" userId="8940502075193e3a" providerId="LiveId" clId="{F29B05B4-01C2-4716-89C4-AC9153F3215C}" dt="2024-05-18T15:10:28.784" v="2052" actId="20577"/>
          <ac:spMkLst>
            <pc:docMk/>
            <pc:sldMk cId="0" sldId="321"/>
            <ac:spMk id="27650" creationId="{01647489-2ADE-7D64-CA32-2CF416E4BB54}"/>
          </ac:spMkLst>
        </pc:spChg>
        <pc:spChg chg="del mod">
          <ac:chgData name="Bee B" userId="8940502075193e3a" providerId="LiveId" clId="{F29B05B4-01C2-4716-89C4-AC9153F3215C}" dt="2024-05-18T14:23:51.845" v="330"/>
          <ac:spMkLst>
            <pc:docMk/>
            <pc:sldMk cId="0" sldId="321"/>
            <ac:spMk id="27652" creationId="{17CC3501-6316-3F5A-A958-CCAEB4DEA3C2}"/>
          </ac:spMkLst>
        </pc:spChg>
        <pc:picChg chg="add mod modCrop">
          <ac:chgData name="Bee B" userId="8940502075193e3a" providerId="LiveId" clId="{F29B05B4-01C2-4716-89C4-AC9153F3215C}" dt="2024-05-18T14:25:58.719" v="427" actId="1076"/>
          <ac:picMkLst>
            <pc:docMk/>
            <pc:sldMk cId="0" sldId="321"/>
            <ac:picMk id="2" creationId="{547DFE91-B439-7074-341F-28B21DA1B25D}"/>
          </ac:picMkLst>
        </pc:picChg>
        <pc:picChg chg="del">
          <ac:chgData name="Bee B" userId="8940502075193e3a" providerId="LiveId" clId="{F29B05B4-01C2-4716-89C4-AC9153F3215C}" dt="2024-05-18T14:23:48.790" v="328" actId="478"/>
          <ac:picMkLst>
            <pc:docMk/>
            <pc:sldMk cId="0" sldId="321"/>
            <ac:picMk id="7170" creationId="{AD9CCDB2-9CF1-51F7-3188-973969FFDD81}"/>
          </ac:picMkLst>
        </pc:picChg>
      </pc:sldChg>
      <pc:sldChg chg="addSp delSp modSp mod">
        <pc:chgData name="Bee B" userId="8940502075193e3a" providerId="LiveId" clId="{F29B05B4-01C2-4716-89C4-AC9153F3215C}" dt="2024-05-18T14:28:22.497" v="623" actId="1076"/>
        <pc:sldMkLst>
          <pc:docMk/>
          <pc:sldMk cId="0" sldId="322"/>
        </pc:sldMkLst>
        <pc:spChg chg="mod">
          <ac:chgData name="Bee B" userId="8940502075193e3a" providerId="LiveId" clId="{F29B05B4-01C2-4716-89C4-AC9153F3215C}" dt="2024-05-18T14:28:20.921" v="622" actId="1076"/>
          <ac:spMkLst>
            <pc:docMk/>
            <pc:sldMk cId="0" sldId="322"/>
            <ac:spMk id="29698" creationId="{A403A96C-9E69-4DD0-E770-18684D1AB298}"/>
          </ac:spMkLst>
        </pc:spChg>
        <pc:spChg chg="mod">
          <ac:chgData name="Bee B" userId="8940502075193e3a" providerId="LiveId" clId="{F29B05B4-01C2-4716-89C4-AC9153F3215C}" dt="2024-05-18T14:28:05.715" v="616" actId="20577"/>
          <ac:spMkLst>
            <pc:docMk/>
            <pc:sldMk cId="0" sldId="322"/>
            <ac:spMk id="29700" creationId="{480C67EE-DB59-2B29-F508-C4A7F9C99BE7}"/>
          </ac:spMkLst>
        </pc:spChg>
        <pc:picChg chg="add mod">
          <ac:chgData name="Bee B" userId="8940502075193e3a" providerId="LiveId" clId="{F29B05B4-01C2-4716-89C4-AC9153F3215C}" dt="2024-05-18T14:28:22.497" v="623" actId="1076"/>
          <ac:picMkLst>
            <pc:docMk/>
            <pc:sldMk cId="0" sldId="322"/>
            <ac:picMk id="2050" creationId="{3A9458F5-3287-143C-378F-1470F8865B67}"/>
          </ac:picMkLst>
        </pc:picChg>
        <pc:picChg chg="del">
          <ac:chgData name="Bee B" userId="8940502075193e3a" providerId="LiveId" clId="{F29B05B4-01C2-4716-89C4-AC9153F3215C}" dt="2024-05-18T14:26:30.632" v="477" actId="478"/>
          <ac:picMkLst>
            <pc:docMk/>
            <pc:sldMk cId="0" sldId="322"/>
            <ac:picMk id="6146" creationId="{CC4DAC8B-98CE-5ACE-AC1C-CDF2DE5CE1B5}"/>
          </ac:picMkLst>
        </pc:picChg>
      </pc:sldChg>
      <pc:sldChg chg="addSp delSp modSp mod">
        <pc:chgData name="Bee B" userId="8940502075193e3a" providerId="LiveId" clId="{F29B05B4-01C2-4716-89C4-AC9153F3215C}" dt="2024-05-18T14:30:14.723" v="690" actId="255"/>
        <pc:sldMkLst>
          <pc:docMk/>
          <pc:sldMk cId="0" sldId="323"/>
        </pc:sldMkLst>
        <pc:spChg chg="mod">
          <ac:chgData name="Bee B" userId="8940502075193e3a" providerId="LiveId" clId="{F29B05B4-01C2-4716-89C4-AC9153F3215C}" dt="2024-05-18T14:30:14.723" v="690" actId="255"/>
          <ac:spMkLst>
            <pc:docMk/>
            <pc:sldMk cId="0" sldId="323"/>
            <ac:spMk id="31746" creationId="{8C67FBA0-9399-C36C-BF54-D993FE41BBE2}"/>
          </ac:spMkLst>
        </pc:spChg>
        <pc:spChg chg="mod">
          <ac:chgData name="Bee B" userId="8940502075193e3a" providerId="LiveId" clId="{F29B05B4-01C2-4716-89C4-AC9153F3215C}" dt="2024-05-18T14:29:39.252" v="656" actId="207"/>
          <ac:spMkLst>
            <pc:docMk/>
            <pc:sldMk cId="0" sldId="323"/>
            <ac:spMk id="31748" creationId="{0E27E726-8B68-3025-451D-BE8866BFA14D}"/>
          </ac:spMkLst>
        </pc:spChg>
        <pc:picChg chg="add mod">
          <ac:chgData name="Bee B" userId="8940502075193e3a" providerId="LiveId" clId="{F29B05B4-01C2-4716-89C4-AC9153F3215C}" dt="2024-05-18T14:29:27.651" v="654" actId="1076"/>
          <ac:picMkLst>
            <pc:docMk/>
            <pc:sldMk cId="0" sldId="323"/>
            <ac:picMk id="2" creationId="{B741285A-BC80-ABAC-8E8D-3EFABBED4451}"/>
          </ac:picMkLst>
        </pc:picChg>
        <pc:picChg chg="del">
          <ac:chgData name="Bee B" userId="8940502075193e3a" providerId="LiveId" clId="{F29B05B4-01C2-4716-89C4-AC9153F3215C}" dt="2024-05-18T14:28:45.408" v="643" actId="478"/>
          <ac:picMkLst>
            <pc:docMk/>
            <pc:sldMk cId="0" sldId="323"/>
            <ac:picMk id="5122" creationId="{CE3F1340-861D-6CFC-3F5B-92AC3C4A81A3}"/>
          </ac:picMkLst>
        </pc:picChg>
      </pc:sldChg>
      <pc:sldChg chg="addSp delSp modSp mod">
        <pc:chgData name="Bee B" userId="8940502075193e3a" providerId="LiveId" clId="{F29B05B4-01C2-4716-89C4-AC9153F3215C}" dt="2024-05-18T14:31:06.463" v="708" actId="1076"/>
        <pc:sldMkLst>
          <pc:docMk/>
          <pc:sldMk cId="0" sldId="324"/>
        </pc:sldMkLst>
        <pc:spChg chg="mod">
          <ac:chgData name="Bee B" userId="8940502075193e3a" providerId="LiveId" clId="{F29B05B4-01C2-4716-89C4-AC9153F3215C}" dt="2024-05-18T14:30:09.187" v="689" actId="255"/>
          <ac:spMkLst>
            <pc:docMk/>
            <pc:sldMk cId="0" sldId="324"/>
            <ac:spMk id="33794" creationId="{5AEE4975-A31F-95A1-2117-5330DBEBFA4E}"/>
          </ac:spMkLst>
        </pc:spChg>
        <pc:spChg chg="mod">
          <ac:chgData name="Bee B" userId="8940502075193e3a" providerId="LiveId" clId="{F29B05B4-01C2-4716-89C4-AC9153F3215C}" dt="2024-05-18T14:31:06.463" v="708" actId="1076"/>
          <ac:spMkLst>
            <pc:docMk/>
            <pc:sldMk cId="0" sldId="324"/>
            <ac:spMk id="33796" creationId="{D067ADEE-C6C5-1BC0-29AB-E867A0A4D32E}"/>
          </ac:spMkLst>
        </pc:spChg>
        <pc:picChg chg="add mod">
          <ac:chgData name="Bee B" userId="8940502075193e3a" providerId="LiveId" clId="{F29B05B4-01C2-4716-89C4-AC9153F3215C}" dt="2024-05-18T14:30:31.473" v="697" actId="1076"/>
          <ac:picMkLst>
            <pc:docMk/>
            <pc:sldMk cId="0" sldId="324"/>
            <ac:picMk id="2" creationId="{6FC0E951-A396-5330-CA7C-F1FCB48D2818}"/>
          </ac:picMkLst>
        </pc:picChg>
        <pc:picChg chg="del">
          <ac:chgData name="Bee B" userId="8940502075193e3a" providerId="LiveId" clId="{F29B05B4-01C2-4716-89C4-AC9153F3215C}" dt="2024-05-18T14:30:18.340" v="691" actId="478"/>
          <ac:picMkLst>
            <pc:docMk/>
            <pc:sldMk cId="0" sldId="324"/>
            <ac:picMk id="8194" creationId="{0B9B64CC-1FCE-F985-91B9-5CF926B3A5E9}"/>
          </ac:picMkLst>
        </pc:picChg>
      </pc:sldChg>
      <pc:sldChg chg="addSp delSp modSp mod modAnim">
        <pc:chgData name="Bee B" userId="8940502075193e3a" providerId="LiveId" clId="{F29B05B4-01C2-4716-89C4-AC9153F3215C}" dt="2024-05-18T14:16:47.496" v="194" actId="1076"/>
        <pc:sldMkLst>
          <pc:docMk/>
          <pc:sldMk cId="0" sldId="325"/>
        </pc:sldMkLst>
        <pc:spChg chg="add del mod">
          <ac:chgData name="Bee B" userId="8940502075193e3a" providerId="LiveId" clId="{F29B05B4-01C2-4716-89C4-AC9153F3215C}" dt="2024-05-18T14:14:31.873" v="154"/>
          <ac:spMkLst>
            <pc:docMk/>
            <pc:sldMk cId="0" sldId="325"/>
            <ac:spMk id="3" creationId="{562DB925-ACAA-4817-394F-0705367BF848}"/>
          </ac:spMkLst>
        </pc:spChg>
        <pc:spChg chg="add del">
          <ac:chgData name="Bee B" userId="8940502075193e3a" providerId="LiveId" clId="{F29B05B4-01C2-4716-89C4-AC9153F3215C}" dt="2024-05-18T14:14:26.198" v="153" actId="478"/>
          <ac:spMkLst>
            <pc:docMk/>
            <pc:sldMk cId="0" sldId="325"/>
            <ac:spMk id="5" creationId="{C217E7F8-E65E-3BE7-F75F-FB4409DEDA08}"/>
          </ac:spMkLst>
        </pc:spChg>
        <pc:spChg chg="add mod">
          <ac:chgData name="Bee B" userId="8940502075193e3a" providerId="LiveId" clId="{F29B05B4-01C2-4716-89C4-AC9153F3215C}" dt="2024-05-18T14:16:47.496" v="194" actId="1076"/>
          <ac:spMkLst>
            <pc:docMk/>
            <pc:sldMk cId="0" sldId="325"/>
            <ac:spMk id="8" creationId="{1F08987D-7B78-1299-5FCD-AE48E41F5353}"/>
          </ac:spMkLst>
        </pc:spChg>
        <pc:spChg chg="mod">
          <ac:chgData name="Bee B" userId="8940502075193e3a" providerId="LiveId" clId="{F29B05B4-01C2-4716-89C4-AC9153F3215C}" dt="2024-05-18T14:14:50.305" v="174" actId="20577"/>
          <ac:spMkLst>
            <pc:docMk/>
            <pc:sldMk cId="0" sldId="325"/>
            <ac:spMk id="21506" creationId="{C5A03DE8-6317-106C-1169-B47AA5B1730F}"/>
          </ac:spMkLst>
        </pc:spChg>
        <pc:spChg chg="del mod">
          <ac:chgData name="Bee B" userId="8940502075193e3a" providerId="LiveId" clId="{F29B05B4-01C2-4716-89C4-AC9153F3215C}" dt="2024-05-15T18:48:31.211" v="108"/>
          <ac:spMkLst>
            <pc:docMk/>
            <pc:sldMk cId="0" sldId="325"/>
            <ac:spMk id="21508" creationId="{A9311DF7-2A50-D246-7983-F3A58808DE40}"/>
          </ac:spMkLst>
        </pc:spChg>
        <pc:picChg chg="add del mod">
          <ac:chgData name="Bee B" userId="8940502075193e3a" providerId="LiveId" clId="{F29B05B4-01C2-4716-89C4-AC9153F3215C}" dt="2024-05-18T14:14:18.149" v="151" actId="478"/>
          <ac:picMkLst>
            <pc:docMk/>
            <pc:sldMk cId="0" sldId="325"/>
            <ac:picMk id="2" creationId="{8A2F1F64-2F9E-FA9B-FDFA-9D4EB488673D}"/>
          </ac:picMkLst>
        </pc:picChg>
        <pc:picChg chg="add mod">
          <ac:chgData name="Bee B" userId="8940502075193e3a" providerId="LiveId" clId="{F29B05B4-01C2-4716-89C4-AC9153F3215C}" dt="2024-05-18T14:14:42.930" v="157" actId="1076"/>
          <ac:picMkLst>
            <pc:docMk/>
            <pc:sldMk cId="0" sldId="325"/>
            <ac:picMk id="6" creationId="{D23C9FBC-B3FE-947E-ACB0-8CDE716D8353}"/>
          </ac:picMkLst>
        </pc:picChg>
        <pc:picChg chg="del">
          <ac:chgData name="Bee B" userId="8940502075193e3a" providerId="LiveId" clId="{F29B05B4-01C2-4716-89C4-AC9153F3215C}" dt="2024-05-15T18:48:26.587" v="103" actId="478"/>
          <ac:picMkLst>
            <pc:docMk/>
            <pc:sldMk cId="0" sldId="325"/>
            <ac:picMk id="2050" creationId="{881FC561-3A7A-0C42-FD0B-4DEC08C0CF75}"/>
          </ac:picMkLst>
        </pc:picChg>
      </pc:sldChg>
      <pc:sldChg chg="addSp delSp modSp mod modNotesTx">
        <pc:chgData name="Bee B" userId="8940502075193e3a" providerId="LiveId" clId="{F29B05B4-01C2-4716-89C4-AC9153F3215C}" dt="2024-05-18T14:33:24.200" v="870" actId="20577"/>
        <pc:sldMkLst>
          <pc:docMk/>
          <pc:sldMk cId="0" sldId="326"/>
        </pc:sldMkLst>
        <pc:spChg chg="add mod">
          <ac:chgData name="Bee B" userId="8940502075193e3a" providerId="LiveId" clId="{F29B05B4-01C2-4716-89C4-AC9153F3215C}" dt="2024-05-18T14:32:56.020" v="766" actId="1076"/>
          <ac:spMkLst>
            <pc:docMk/>
            <pc:sldMk cId="0" sldId="326"/>
            <ac:spMk id="4" creationId="{B0FFCAFF-1475-27B1-CC3D-503C8A6ECB63}"/>
          </ac:spMkLst>
        </pc:spChg>
        <pc:spChg chg="mod">
          <ac:chgData name="Bee B" userId="8940502075193e3a" providerId="LiveId" clId="{F29B05B4-01C2-4716-89C4-AC9153F3215C}" dt="2024-05-18T14:31:22.368" v="732" actId="20577"/>
          <ac:spMkLst>
            <pc:docMk/>
            <pc:sldMk cId="0" sldId="326"/>
            <ac:spMk id="35842" creationId="{D04B6949-69C6-837A-F156-3F0AB5F986EE}"/>
          </ac:spMkLst>
        </pc:spChg>
        <pc:spChg chg="mod">
          <ac:chgData name="Bee B" userId="8940502075193e3a" providerId="LiveId" clId="{F29B05B4-01C2-4716-89C4-AC9153F3215C}" dt="2024-05-18T14:32:20.460" v="758" actId="20577"/>
          <ac:spMkLst>
            <pc:docMk/>
            <pc:sldMk cId="0" sldId="326"/>
            <ac:spMk id="35844" creationId="{25307904-A2E6-68E5-9A4B-E865224788F5}"/>
          </ac:spMkLst>
        </pc:spChg>
        <pc:picChg chg="add mod">
          <ac:chgData name="Bee B" userId="8940502075193e3a" providerId="LiveId" clId="{F29B05B4-01C2-4716-89C4-AC9153F3215C}" dt="2024-05-18T14:31:43.345" v="739" actId="1076"/>
          <ac:picMkLst>
            <pc:docMk/>
            <pc:sldMk cId="0" sldId="326"/>
            <ac:picMk id="2" creationId="{2A51B7F2-0483-CCB4-B283-7BBABDEBC62B}"/>
          </ac:picMkLst>
        </pc:picChg>
        <pc:picChg chg="del">
          <ac:chgData name="Bee B" userId="8940502075193e3a" providerId="LiveId" clId="{F29B05B4-01C2-4716-89C4-AC9153F3215C}" dt="2024-05-18T14:31:35.525" v="736" actId="478"/>
          <ac:picMkLst>
            <pc:docMk/>
            <pc:sldMk cId="0" sldId="326"/>
            <ac:picMk id="9218" creationId="{F338A122-398B-AE2C-8D23-C1A0EC85456E}"/>
          </ac:picMkLst>
        </pc:picChg>
      </pc:sldChg>
      <pc:sldChg chg="addSp modSp mod modNotesTx">
        <pc:chgData name="Bee B" userId="8940502075193e3a" providerId="LiveId" clId="{F29B05B4-01C2-4716-89C4-AC9153F3215C}" dt="2024-05-18T14:39:25.420" v="1057" actId="20577"/>
        <pc:sldMkLst>
          <pc:docMk/>
          <pc:sldMk cId="0" sldId="327"/>
        </pc:sldMkLst>
        <pc:spChg chg="mod">
          <ac:chgData name="Bee B" userId="8940502075193e3a" providerId="LiveId" clId="{F29B05B4-01C2-4716-89C4-AC9153F3215C}" dt="2024-05-18T14:33:37.851" v="877" actId="20577"/>
          <ac:spMkLst>
            <pc:docMk/>
            <pc:sldMk cId="0" sldId="327"/>
            <ac:spMk id="37890" creationId="{F7C64F24-F2FA-AAB0-4EBA-C37FA26C96A6}"/>
          </ac:spMkLst>
        </pc:spChg>
        <pc:spChg chg="mod">
          <ac:chgData name="Bee B" userId="8940502075193e3a" providerId="LiveId" clId="{F29B05B4-01C2-4716-89C4-AC9153F3215C}" dt="2024-05-18T14:34:13.223" v="889" actId="1076"/>
          <ac:spMkLst>
            <pc:docMk/>
            <pc:sldMk cId="0" sldId="327"/>
            <ac:spMk id="37891" creationId="{38884CF4-487B-77E4-F49D-48CE1DD0D1CA}"/>
          </ac:spMkLst>
        </pc:spChg>
        <pc:picChg chg="add mod">
          <ac:chgData name="Bee B" userId="8940502075193e3a" providerId="LiveId" clId="{F29B05B4-01C2-4716-89C4-AC9153F3215C}" dt="2024-05-18T14:34:10.795" v="888" actId="1076"/>
          <ac:picMkLst>
            <pc:docMk/>
            <pc:sldMk cId="0" sldId="327"/>
            <ac:picMk id="2" creationId="{30EB6744-F1DE-DB6A-717F-79D24E71A93D}"/>
          </ac:picMkLst>
        </pc:picChg>
      </pc:sldChg>
      <pc:sldChg chg="addSp delSp modSp mod">
        <pc:chgData name="Bee B" userId="8940502075193e3a" providerId="LiveId" clId="{F29B05B4-01C2-4716-89C4-AC9153F3215C}" dt="2024-05-18T14:48:14.916" v="1250" actId="14100"/>
        <pc:sldMkLst>
          <pc:docMk/>
          <pc:sldMk cId="0" sldId="328"/>
        </pc:sldMkLst>
        <pc:spChg chg="mod">
          <ac:chgData name="Bee B" userId="8940502075193e3a" providerId="LiveId" clId="{F29B05B4-01C2-4716-89C4-AC9153F3215C}" dt="2024-05-18T14:47:24.839" v="1243" actId="2710"/>
          <ac:spMkLst>
            <pc:docMk/>
            <pc:sldMk cId="0" sldId="328"/>
            <ac:spMk id="39938" creationId="{E13D7CC4-F520-DB71-EE04-D11A8C1DC0ED}"/>
          </ac:spMkLst>
        </pc:spChg>
        <pc:spChg chg="del mod">
          <ac:chgData name="Bee B" userId="8940502075193e3a" providerId="LiveId" clId="{F29B05B4-01C2-4716-89C4-AC9153F3215C}" dt="2024-05-18T14:47:57.287" v="1244"/>
          <ac:spMkLst>
            <pc:docMk/>
            <pc:sldMk cId="0" sldId="328"/>
            <ac:spMk id="39940" creationId="{3A798196-6EE9-4F50-37C8-D672EC70C3EB}"/>
          </ac:spMkLst>
        </pc:spChg>
        <pc:picChg chg="add mod">
          <ac:chgData name="Bee B" userId="8940502075193e3a" providerId="LiveId" clId="{F29B05B4-01C2-4716-89C4-AC9153F3215C}" dt="2024-05-18T14:48:14.916" v="1250" actId="14100"/>
          <ac:picMkLst>
            <pc:docMk/>
            <pc:sldMk cId="0" sldId="328"/>
            <ac:picMk id="3074" creationId="{C88A2E62-E8A6-A09B-B904-7EE4CDC4CC39}"/>
          </ac:picMkLst>
        </pc:picChg>
      </pc:sldChg>
      <pc:sldChg chg="addSp modSp mod">
        <pc:chgData name="Bee B" userId="8940502075193e3a" providerId="LiveId" clId="{F29B05B4-01C2-4716-89C4-AC9153F3215C}" dt="2024-05-18T14:57:42.712" v="1599" actId="403"/>
        <pc:sldMkLst>
          <pc:docMk/>
          <pc:sldMk cId="0" sldId="330"/>
        </pc:sldMkLst>
        <pc:spChg chg="add mod">
          <ac:chgData name="Bee B" userId="8940502075193e3a" providerId="LiveId" clId="{F29B05B4-01C2-4716-89C4-AC9153F3215C}" dt="2024-05-18T14:57:42.712" v="1599" actId="403"/>
          <ac:spMkLst>
            <pc:docMk/>
            <pc:sldMk cId="0" sldId="330"/>
            <ac:spMk id="3" creationId="{70398A16-6A67-60EE-2B74-0705B3BF1899}"/>
          </ac:spMkLst>
        </pc:spChg>
        <pc:spChg chg="mod">
          <ac:chgData name="Bee B" userId="8940502075193e3a" providerId="LiveId" clId="{F29B05B4-01C2-4716-89C4-AC9153F3215C}" dt="2024-05-18T14:55:56.184" v="1541"/>
          <ac:spMkLst>
            <pc:docMk/>
            <pc:sldMk cId="0" sldId="330"/>
            <ac:spMk id="51202" creationId="{92CCC851-880C-4557-CC65-0746D3EA6526}"/>
          </ac:spMkLst>
        </pc:spChg>
      </pc:sldChg>
      <pc:sldChg chg="addSp delSp modSp mod">
        <pc:chgData name="Bee B" userId="8940502075193e3a" providerId="LiveId" clId="{F29B05B4-01C2-4716-89C4-AC9153F3215C}" dt="2024-05-18T14:52:37.929" v="1377" actId="122"/>
        <pc:sldMkLst>
          <pc:docMk/>
          <pc:sldMk cId="0" sldId="331"/>
        </pc:sldMkLst>
        <pc:spChg chg="add mod">
          <ac:chgData name="Bee B" userId="8940502075193e3a" providerId="LiveId" clId="{F29B05B4-01C2-4716-89C4-AC9153F3215C}" dt="2024-05-18T14:52:37.929" v="1377" actId="122"/>
          <ac:spMkLst>
            <pc:docMk/>
            <pc:sldMk cId="0" sldId="331"/>
            <ac:spMk id="4" creationId="{472199D1-3828-6BB2-55BD-ADB232297093}"/>
          </ac:spMkLst>
        </pc:spChg>
        <pc:spChg chg="mod">
          <ac:chgData name="Bee B" userId="8940502075193e3a" providerId="LiveId" clId="{F29B05B4-01C2-4716-89C4-AC9153F3215C}" dt="2024-05-18T14:52:03.550" v="1363" actId="20577"/>
          <ac:spMkLst>
            <pc:docMk/>
            <pc:sldMk cId="0" sldId="331"/>
            <ac:spMk id="44034" creationId="{550BA630-B82D-7DB2-F90B-6CE2055DB8FF}"/>
          </ac:spMkLst>
        </pc:spChg>
        <pc:spChg chg="del mod">
          <ac:chgData name="Bee B" userId="8940502075193e3a" providerId="LiveId" clId="{F29B05B4-01C2-4716-89C4-AC9153F3215C}" dt="2024-05-18T14:52:12.372" v="1366"/>
          <ac:spMkLst>
            <pc:docMk/>
            <pc:sldMk cId="0" sldId="331"/>
            <ac:spMk id="44036" creationId="{0835F8FA-E39B-5CD4-E0B0-2BD2E8D88865}"/>
          </ac:spMkLst>
        </pc:spChg>
        <pc:picChg chg="add mod">
          <ac:chgData name="Bee B" userId="8940502075193e3a" providerId="LiveId" clId="{F29B05B4-01C2-4716-89C4-AC9153F3215C}" dt="2024-05-18T14:52:20.664" v="1370" actId="1076"/>
          <ac:picMkLst>
            <pc:docMk/>
            <pc:sldMk cId="0" sldId="331"/>
            <ac:picMk id="2" creationId="{E730D359-3EEB-979A-591E-653B46DE2913}"/>
          </ac:picMkLst>
        </pc:picChg>
      </pc:sldChg>
      <pc:sldChg chg="addSp delSp modSp add del mod">
        <pc:chgData name="Bee B" userId="8940502075193e3a" providerId="LiveId" clId="{F29B05B4-01C2-4716-89C4-AC9153F3215C}" dt="2024-05-18T14:55:04.989" v="1490" actId="2696"/>
        <pc:sldMkLst>
          <pc:docMk/>
          <pc:sldMk cId="0" sldId="332"/>
        </pc:sldMkLst>
        <pc:spChg chg="mod">
          <ac:chgData name="Bee B" userId="8940502075193e3a" providerId="LiveId" clId="{F29B05B4-01C2-4716-89C4-AC9153F3215C}" dt="2024-05-18T14:53:29.842" v="1435" actId="122"/>
          <ac:spMkLst>
            <pc:docMk/>
            <pc:sldMk cId="0" sldId="332"/>
            <ac:spMk id="2" creationId="{5E99EFB5-8E6A-56BF-3999-8AF36CAE2558}"/>
          </ac:spMkLst>
        </pc:spChg>
        <pc:spChg chg="del mod">
          <ac:chgData name="Bee B" userId="8940502075193e3a" providerId="LiveId" clId="{F29B05B4-01C2-4716-89C4-AC9153F3215C}" dt="2024-05-18T14:53:12.482" v="1384"/>
          <ac:spMkLst>
            <pc:docMk/>
            <pc:sldMk cId="0" sldId="332"/>
            <ac:spMk id="3" creationId="{A0493963-242F-201A-24EC-49455F20EB05}"/>
          </ac:spMkLst>
        </pc:spChg>
        <pc:picChg chg="add mod">
          <ac:chgData name="Bee B" userId="8940502075193e3a" providerId="LiveId" clId="{F29B05B4-01C2-4716-89C4-AC9153F3215C}" dt="2024-05-18T14:53:10.899" v="1381"/>
          <ac:picMkLst>
            <pc:docMk/>
            <pc:sldMk cId="0" sldId="332"/>
            <ac:picMk id="4" creationId="{C1114C8C-7F77-0E37-72B6-4F0E12A094B7}"/>
          </ac:picMkLst>
        </pc:picChg>
        <pc:picChg chg="del">
          <ac:chgData name="Bee B" userId="8940502075193e3a" providerId="LiveId" clId="{F29B05B4-01C2-4716-89C4-AC9153F3215C}" dt="2024-05-18T14:53:12.466" v="1382" actId="478"/>
          <ac:picMkLst>
            <pc:docMk/>
            <pc:sldMk cId="0" sldId="332"/>
            <ac:picMk id="48130" creationId="{91CCFBA1-AF0A-F3C0-A9BC-C3023EF13FD6}"/>
          </ac:picMkLst>
        </pc:picChg>
      </pc:sldChg>
      <pc:sldChg chg="addSp delSp modSp mod">
        <pc:chgData name="Bee B" userId="8940502075193e3a" providerId="LiveId" clId="{F29B05B4-01C2-4716-89C4-AC9153F3215C}" dt="2024-05-18T14:21:29.717" v="285" actId="1076"/>
        <pc:sldMkLst>
          <pc:docMk/>
          <pc:sldMk cId="0" sldId="333"/>
        </pc:sldMkLst>
        <pc:spChg chg="add mod">
          <ac:chgData name="Bee B" userId="8940502075193e3a" providerId="LiveId" clId="{F29B05B4-01C2-4716-89C4-AC9153F3215C}" dt="2024-05-18T14:20:33.951" v="270" actId="1076"/>
          <ac:spMkLst>
            <pc:docMk/>
            <pc:sldMk cId="0" sldId="333"/>
            <ac:spMk id="3" creationId="{D08D68D4-A9B7-5485-8561-482EA501D0E7}"/>
          </ac:spMkLst>
        </pc:spChg>
        <pc:spChg chg="add mod">
          <ac:chgData name="Bee B" userId="8940502075193e3a" providerId="LiveId" clId="{F29B05B4-01C2-4716-89C4-AC9153F3215C}" dt="2024-05-18T14:20:51.593" v="276" actId="255"/>
          <ac:spMkLst>
            <pc:docMk/>
            <pc:sldMk cId="0" sldId="333"/>
            <ac:spMk id="5" creationId="{981A8F24-0EF4-A801-36EE-3A78E4F9704F}"/>
          </ac:spMkLst>
        </pc:spChg>
        <pc:spChg chg="mod">
          <ac:chgData name="Bee B" userId="8940502075193e3a" providerId="LiveId" clId="{F29B05B4-01C2-4716-89C4-AC9153F3215C}" dt="2024-05-18T14:20:28.906" v="269" actId="1076"/>
          <ac:spMkLst>
            <pc:docMk/>
            <pc:sldMk cId="0" sldId="333"/>
            <ac:spMk id="23554" creationId="{73BA01D9-3701-C9EA-6241-350A900F1CA9}"/>
          </ac:spMkLst>
        </pc:spChg>
        <pc:picChg chg="add mod">
          <ac:chgData name="Bee B" userId="8940502075193e3a" providerId="LiveId" clId="{F29B05B4-01C2-4716-89C4-AC9153F3215C}" dt="2024-05-18T14:21:29.717" v="285" actId="1076"/>
          <ac:picMkLst>
            <pc:docMk/>
            <pc:sldMk cId="0" sldId="333"/>
            <ac:picMk id="1026" creationId="{44F8D73D-FB0C-4E95-5137-D67C1D1417C5}"/>
          </ac:picMkLst>
        </pc:picChg>
        <pc:picChg chg="del">
          <ac:chgData name="Bee B" userId="8940502075193e3a" providerId="LiveId" clId="{F29B05B4-01C2-4716-89C4-AC9153F3215C}" dt="2024-05-18T14:16:52.068" v="195" actId="478"/>
          <ac:picMkLst>
            <pc:docMk/>
            <pc:sldMk cId="0" sldId="333"/>
            <ac:picMk id="3074" creationId="{BC8ECED1-FDFD-E6F8-09B4-847C162AA94E}"/>
          </ac:picMkLst>
        </pc:picChg>
      </pc:sldChg>
      <pc:sldChg chg="addSp delSp modSp mod delAnim">
        <pc:chgData name="Bee B" userId="8940502075193e3a" providerId="LiveId" clId="{F29B05B4-01C2-4716-89C4-AC9153F3215C}" dt="2024-05-18T14:55:14.501" v="1505" actId="20577"/>
        <pc:sldMkLst>
          <pc:docMk/>
          <pc:sldMk cId="0" sldId="334"/>
        </pc:sldMkLst>
        <pc:spChg chg="add del mod">
          <ac:chgData name="Bee B" userId="8940502075193e3a" providerId="LiveId" clId="{F29B05B4-01C2-4716-89C4-AC9153F3215C}" dt="2024-05-18T14:55:07.782" v="1494" actId="22"/>
          <ac:spMkLst>
            <pc:docMk/>
            <pc:sldMk cId="0" sldId="334"/>
            <ac:spMk id="5" creationId="{08275579-7045-2E77-A57C-92826E6B7A8F}"/>
          </ac:spMkLst>
        </pc:spChg>
        <pc:spChg chg="mod">
          <ac:chgData name="Bee B" userId="8940502075193e3a" providerId="LiveId" clId="{F29B05B4-01C2-4716-89C4-AC9153F3215C}" dt="2024-05-18T14:55:14.501" v="1505" actId="20577"/>
          <ac:spMkLst>
            <pc:docMk/>
            <pc:sldMk cId="0" sldId="334"/>
            <ac:spMk id="50178" creationId="{772400C4-D34F-8D0E-685C-61F3BDE21691}"/>
          </ac:spMkLst>
        </pc:spChg>
        <pc:picChg chg="del">
          <ac:chgData name="Bee B" userId="8940502075193e3a" providerId="LiveId" clId="{F29B05B4-01C2-4716-89C4-AC9153F3215C}" dt="2024-05-18T14:53:39.552" v="1436" actId="478"/>
          <ac:picMkLst>
            <pc:docMk/>
            <pc:sldMk cId="0" sldId="334"/>
            <ac:picMk id="2" creationId="{8168B39E-2374-049C-AA41-1447D8A76904}"/>
          </ac:picMkLst>
        </pc:picChg>
        <pc:picChg chg="add del mod">
          <ac:chgData name="Bee B" userId="8940502075193e3a" providerId="LiveId" clId="{F29B05B4-01C2-4716-89C4-AC9153F3215C}" dt="2024-05-18T14:55:08.355" v="1495" actId="478"/>
          <ac:picMkLst>
            <pc:docMk/>
            <pc:sldMk cId="0" sldId="334"/>
            <ac:picMk id="3" creationId="{2A196FC8-5295-EB0C-96BB-515997C969C0}"/>
          </ac:picMkLst>
        </pc:picChg>
      </pc:sldChg>
      <pc:sldChg chg="del">
        <pc:chgData name="Bee B" userId="8940502075193e3a" providerId="LiveId" clId="{F29B05B4-01C2-4716-89C4-AC9153F3215C}" dt="2024-05-18T14:52:47.434" v="1378" actId="47"/>
        <pc:sldMkLst>
          <pc:docMk/>
          <pc:sldMk cId="0" sldId="335"/>
        </pc:sldMkLst>
      </pc:sldChg>
      <pc:sldChg chg="modSp mod">
        <pc:chgData name="Bee B" userId="8940502075193e3a" providerId="LiveId" clId="{F29B05B4-01C2-4716-89C4-AC9153F3215C}" dt="2024-05-18T14:59:03.594" v="1650" actId="20577"/>
        <pc:sldMkLst>
          <pc:docMk/>
          <pc:sldMk cId="0" sldId="336"/>
        </pc:sldMkLst>
        <pc:spChg chg="mod">
          <ac:chgData name="Bee B" userId="8940502075193e3a" providerId="LiveId" clId="{F29B05B4-01C2-4716-89C4-AC9153F3215C}" dt="2024-05-18T14:58:25.287" v="1612" actId="20577"/>
          <ac:spMkLst>
            <pc:docMk/>
            <pc:sldMk cId="0" sldId="336"/>
            <ac:spMk id="53250" creationId="{48C69175-89DB-A7B7-4542-EE3668804E5C}"/>
          </ac:spMkLst>
        </pc:spChg>
        <pc:spChg chg="mod">
          <ac:chgData name="Bee B" userId="8940502075193e3a" providerId="LiveId" clId="{F29B05B4-01C2-4716-89C4-AC9153F3215C}" dt="2024-05-18T14:59:03.594" v="1650" actId="20577"/>
          <ac:spMkLst>
            <pc:docMk/>
            <pc:sldMk cId="0" sldId="336"/>
            <ac:spMk id="53252" creationId="{DF04B26A-1B67-BAD5-1C4B-12A09B403F44}"/>
          </ac:spMkLst>
        </pc:spChg>
      </pc:sldChg>
      <pc:sldChg chg="addSp delSp modSp mod modNotesTx">
        <pc:chgData name="Bee B" userId="8940502075193e3a" providerId="LiveId" clId="{F29B05B4-01C2-4716-89C4-AC9153F3215C}" dt="2024-05-18T14:50:38.142" v="1291" actId="14100"/>
        <pc:sldMkLst>
          <pc:docMk/>
          <pc:sldMk cId="0" sldId="337"/>
        </pc:sldMkLst>
        <pc:spChg chg="del mod">
          <ac:chgData name="Bee B" userId="8940502075193e3a" providerId="LiveId" clId="{F29B05B4-01C2-4716-89C4-AC9153F3215C}" dt="2024-05-18T14:48:49.125" v="1265" actId="478"/>
          <ac:spMkLst>
            <pc:docMk/>
            <pc:sldMk cId="0" sldId="337"/>
            <ac:spMk id="2" creationId="{E40FD3D5-4C40-3C86-6E98-EECAA58ECFAE}"/>
          </ac:spMkLst>
        </pc:spChg>
        <pc:spChg chg="add del mod">
          <ac:chgData name="Bee B" userId="8940502075193e3a" providerId="LiveId" clId="{F29B05B4-01C2-4716-89C4-AC9153F3215C}" dt="2024-05-18T14:49:07.096" v="1270" actId="478"/>
          <ac:spMkLst>
            <pc:docMk/>
            <pc:sldMk cId="0" sldId="337"/>
            <ac:spMk id="4" creationId="{9644C564-A03F-276E-60E9-A173F58323D3}"/>
          </ac:spMkLst>
        </pc:spChg>
        <pc:spChg chg="add mod">
          <ac:chgData name="Bee B" userId="8940502075193e3a" providerId="LiveId" clId="{F29B05B4-01C2-4716-89C4-AC9153F3215C}" dt="2024-05-18T14:49:14.339" v="1272" actId="14100"/>
          <ac:spMkLst>
            <pc:docMk/>
            <pc:sldMk cId="0" sldId="337"/>
            <ac:spMk id="5" creationId="{E4E00584-8C00-E738-CE74-5BEE73396DF4}"/>
          </ac:spMkLst>
        </pc:spChg>
        <pc:spChg chg="mod">
          <ac:chgData name="Bee B" userId="8940502075193e3a" providerId="LiveId" clId="{F29B05B4-01C2-4716-89C4-AC9153F3215C}" dt="2024-05-18T14:48:27.766" v="1258" actId="14100"/>
          <ac:spMkLst>
            <pc:docMk/>
            <pc:sldMk cId="0" sldId="337"/>
            <ac:spMk id="41986" creationId="{0A9F9A0C-B5D5-3730-9292-4FE496E23BDF}"/>
          </ac:spMkLst>
        </pc:spChg>
        <pc:picChg chg="add mod">
          <ac:chgData name="Bee B" userId="8940502075193e3a" providerId="LiveId" clId="{F29B05B4-01C2-4716-89C4-AC9153F3215C}" dt="2024-05-18T14:50:38.142" v="1291" actId="14100"/>
          <ac:picMkLst>
            <pc:docMk/>
            <pc:sldMk cId="0" sldId="337"/>
            <ac:picMk id="6" creationId="{04324FD4-CE95-F047-6992-1F639ACDC116}"/>
          </ac:picMkLst>
        </pc:picChg>
        <pc:picChg chg="add del">
          <ac:chgData name="Bee B" userId="8940502075193e3a" providerId="LiveId" clId="{F29B05B4-01C2-4716-89C4-AC9153F3215C}" dt="2024-05-18T14:48:49.125" v="1265" actId="478"/>
          <ac:picMkLst>
            <pc:docMk/>
            <pc:sldMk cId="0" sldId="337"/>
            <ac:picMk id="4098" creationId="{54997665-D064-02EF-A53A-C037009E0B33}"/>
          </ac:picMkLst>
        </pc:picChg>
        <pc:picChg chg="del">
          <ac:chgData name="Bee B" userId="8940502075193e3a" providerId="LiveId" clId="{F29B05B4-01C2-4716-89C4-AC9153F3215C}" dt="2024-05-18T14:48:29.864" v="1259" actId="478"/>
          <ac:picMkLst>
            <pc:docMk/>
            <pc:sldMk cId="0" sldId="337"/>
            <ac:picMk id="41987" creationId="{3EE8F37E-5666-669D-E34C-E0F7828F6A63}"/>
          </ac:picMkLst>
        </pc:picChg>
      </pc:sldChg>
      <pc:sldChg chg="modSp mod">
        <pc:chgData name="Bee B" userId="8940502075193e3a" providerId="LiveId" clId="{F29B05B4-01C2-4716-89C4-AC9153F3215C}" dt="2024-05-15T18:46:01.395" v="38" actId="20577"/>
        <pc:sldMkLst>
          <pc:docMk/>
          <pc:sldMk cId="2041323630" sldId="549"/>
        </pc:sldMkLst>
        <pc:spChg chg="mod">
          <ac:chgData name="Bee B" userId="8940502075193e3a" providerId="LiveId" clId="{F29B05B4-01C2-4716-89C4-AC9153F3215C}" dt="2024-05-15T18:46:01.395" v="38" actId="20577"/>
          <ac:spMkLst>
            <pc:docMk/>
            <pc:sldMk cId="2041323630" sldId="549"/>
            <ac:spMk id="2" creationId="{E1BEE9DB-5B30-6AB9-D106-343A24194470}"/>
          </ac:spMkLst>
        </pc:spChg>
      </pc:sldChg>
      <pc:sldChg chg="delSp modSp add mod">
        <pc:chgData name="Bee B" userId="8940502075193e3a" providerId="LiveId" clId="{F29B05B4-01C2-4716-89C4-AC9153F3215C}" dt="2024-05-18T14:50:24.855" v="1290" actId="1076"/>
        <pc:sldMkLst>
          <pc:docMk/>
          <pc:sldMk cId="2713790547" sldId="550"/>
        </pc:sldMkLst>
        <pc:spChg chg="mod">
          <ac:chgData name="Bee B" userId="8940502075193e3a" providerId="LiveId" clId="{F29B05B4-01C2-4716-89C4-AC9153F3215C}" dt="2024-05-18T14:50:24.855" v="1290" actId="1076"/>
          <ac:spMkLst>
            <pc:docMk/>
            <pc:sldMk cId="2713790547" sldId="550"/>
            <ac:spMk id="37890" creationId="{F7C64F24-F2FA-AAB0-4EBA-C37FA26C96A6}"/>
          </ac:spMkLst>
        </pc:spChg>
        <pc:spChg chg="mod">
          <ac:chgData name="Bee B" userId="8940502075193e3a" providerId="LiveId" clId="{F29B05B4-01C2-4716-89C4-AC9153F3215C}" dt="2024-05-18T14:50:03.092" v="1280" actId="1076"/>
          <ac:spMkLst>
            <pc:docMk/>
            <pc:sldMk cId="2713790547" sldId="550"/>
            <ac:spMk id="37891" creationId="{38884CF4-487B-77E4-F49D-48CE1DD0D1CA}"/>
          </ac:spMkLst>
        </pc:spChg>
        <pc:picChg chg="del">
          <ac:chgData name="Bee B" userId="8940502075193e3a" providerId="LiveId" clId="{F29B05B4-01C2-4716-89C4-AC9153F3215C}" dt="2024-05-18T14:49:51.563" v="1274" actId="478"/>
          <ac:picMkLst>
            <pc:docMk/>
            <pc:sldMk cId="2713790547" sldId="550"/>
            <ac:picMk id="2" creationId="{30EB6744-F1DE-DB6A-717F-79D24E71A93D}"/>
          </ac:picMkLst>
        </pc:picChg>
      </pc:sldChg>
      <pc:sldChg chg="addSp delSp modSp add mod">
        <pc:chgData name="Bee B" userId="8940502075193e3a" providerId="LiveId" clId="{F29B05B4-01C2-4716-89C4-AC9153F3215C}" dt="2024-05-18T15:03:21.501" v="1753" actId="1076"/>
        <pc:sldMkLst>
          <pc:docMk/>
          <pc:sldMk cId="2969628504" sldId="551"/>
        </pc:sldMkLst>
        <pc:spChg chg="mod">
          <ac:chgData name="Bee B" userId="8940502075193e3a" providerId="LiveId" clId="{F29B05B4-01C2-4716-89C4-AC9153F3215C}" dt="2024-05-18T15:03:19.800" v="1752" actId="1076"/>
          <ac:spMkLst>
            <pc:docMk/>
            <pc:sldMk cId="2969628504" sldId="551"/>
            <ac:spMk id="53250" creationId="{48C69175-89DB-A7B7-4542-EE3668804E5C}"/>
          </ac:spMkLst>
        </pc:spChg>
        <pc:spChg chg="del mod">
          <ac:chgData name="Bee B" userId="8940502075193e3a" providerId="LiveId" clId="{F29B05B4-01C2-4716-89C4-AC9153F3215C}" dt="2024-05-18T15:03:15.734" v="1751"/>
          <ac:spMkLst>
            <pc:docMk/>
            <pc:sldMk cId="2969628504" sldId="551"/>
            <ac:spMk id="53252" creationId="{DF04B26A-1B67-BAD5-1C4B-12A09B403F44}"/>
          </ac:spMkLst>
        </pc:spChg>
        <pc:picChg chg="add mod">
          <ac:chgData name="Bee B" userId="8940502075193e3a" providerId="LiveId" clId="{F29B05B4-01C2-4716-89C4-AC9153F3215C}" dt="2024-05-18T15:03:21.501" v="1753" actId="1076"/>
          <ac:picMkLst>
            <pc:docMk/>
            <pc:sldMk cId="2969628504" sldId="551"/>
            <ac:picMk id="5122" creationId="{0065B2B3-11B6-E9B3-F0E0-594266ED943C}"/>
          </ac:picMkLst>
        </pc:picChg>
      </pc:sldChg>
      <pc:sldChg chg="addSp delSp modSp add mod">
        <pc:chgData name="Bee B" userId="8940502075193e3a" providerId="LiveId" clId="{F29B05B4-01C2-4716-89C4-AC9153F3215C}" dt="2024-05-18T15:03:36.811" v="1758" actId="1076"/>
        <pc:sldMkLst>
          <pc:docMk/>
          <pc:sldMk cId="2971202138" sldId="552"/>
        </pc:sldMkLst>
        <pc:spChg chg="add mod">
          <ac:chgData name="Bee B" userId="8940502075193e3a" providerId="LiveId" clId="{F29B05B4-01C2-4716-89C4-AC9153F3215C}" dt="2024-05-18T15:03:29.440" v="1755" actId="478"/>
          <ac:spMkLst>
            <pc:docMk/>
            <pc:sldMk cId="2971202138" sldId="552"/>
            <ac:spMk id="2" creationId="{28AE7044-3F07-3FE8-FD79-3F45D1670625}"/>
          </ac:spMkLst>
        </pc:spChg>
        <pc:spChg chg="mod">
          <ac:chgData name="Bee B" userId="8940502075193e3a" providerId="LiveId" clId="{F29B05B4-01C2-4716-89C4-AC9153F3215C}" dt="2024-05-18T15:03:31.364" v="1756" actId="20577"/>
          <ac:spMkLst>
            <pc:docMk/>
            <pc:sldMk cId="2971202138" sldId="552"/>
            <ac:spMk id="53250" creationId="{48C69175-89DB-A7B7-4542-EE3668804E5C}"/>
          </ac:spMkLst>
        </pc:spChg>
        <pc:picChg chg="add mod">
          <ac:chgData name="Bee B" userId="8940502075193e3a" providerId="LiveId" clId="{F29B05B4-01C2-4716-89C4-AC9153F3215C}" dt="2024-05-18T15:03:36.811" v="1758" actId="1076"/>
          <ac:picMkLst>
            <pc:docMk/>
            <pc:sldMk cId="2971202138" sldId="552"/>
            <ac:picMk id="3" creationId="{1F851056-6EE5-7430-9650-AB6992C63BF4}"/>
          </ac:picMkLst>
        </pc:picChg>
        <pc:picChg chg="del">
          <ac:chgData name="Bee B" userId="8940502075193e3a" providerId="LiveId" clId="{F29B05B4-01C2-4716-89C4-AC9153F3215C}" dt="2024-05-18T15:03:29.440" v="1755" actId="478"/>
          <ac:picMkLst>
            <pc:docMk/>
            <pc:sldMk cId="2971202138" sldId="552"/>
            <ac:picMk id="5122" creationId="{0065B2B3-11B6-E9B3-F0E0-594266ED943C}"/>
          </ac:picMkLst>
        </pc:picChg>
      </pc:sldChg>
      <pc:sldChg chg="addSp delSp modSp add mod">
        <pc:chgData name="Bee B" userId="8940502075193e3a" providerId="LiveId" clId="{F29B05B4-01C2-4716-89C4-AC9153F3215C}" dt="2024-05-18T15:04:50.080" v="1811" actId="1076"/>
        <pc:sldMkLst>
          <pc:docMk/>
          <pc:sldMk cId="2711452871" sldId="553"/>
        </pc:sldMkLst>
        <pc:spChg chg="mod">
          <ac:chgData name="Bee B" userId="8940502075193e3a" providerId="LiveId" clId="{F29B05B4-01C2-4716-89C4-AC9153F3215C}" dt="2024-05-18T15:04:50.080" v="1811" actId="1076"/>
          <ac:spMkLst>
            <pc:docMk/>
            <pc:sldMk cId="2711452871" sldId="553"/>
            <ac:spMk id="2" creationId="{28AE7044-3F07-3FE8-FD79-3F45D1670625}"/>
          </ac:spMkLst>
        </pc:spChg>
        <pc:spChg chg="mod">
          <ac:chgData name="Bee B" userId="8940502075193e3a" providerId="LiveId" clId="{F29B05B4-01C2-4716-89C4-AC9153F3215C}" dt="2024-05-18T15:04:04.546" v="1794" actId="20577"/>
          <ac:spMkLst>
            <pc:docMk/>
            <pc:sldMk cId="2711452871" sldId="553"/>
            <ac:spMk id="53250" creationId="{48C69175-89DB-A7B7-4542-EE3668804E5C}"/>
          </ac:spMkLst>
        </pc:spChg>
        <pc:picChg chg="del">
          <ac:chgData name="Bee B" userId="8940502075193e3a" providerId="LiveId" clId="{F29B05B4-01C2-4716-89C4-AC9153F3215C}" dt="2024-05-18T15:03:42.969" v="1760" actId="478"/>
          <ac:picMkLst>
            <pc:docMk/>
            <pc:sldMk cId="2711452871" sldId="553"/>
            <ac:picMk id="3" creationId="{1F851056-6EE5-7430-9650-AB6992C63BF4}"/>
          </ac:picMkLst>
        </pc:picChg>
        <pc:picChg chg="add mod">
          <ac:chgData name="Bee B" userId="8940502075193e3a" providerId="LiveId" clId="{F29B05B4-01C2-4716-89C4-AC9153F3215C}" dt="2024-05-18T15:04:46.779" v="1810" actId="1076"/>
          <ac:picMkLst>
            <pc:docMk/>
            <pc:sldMk cId="2711452871" sldId="553"/>
            <ac:picMk id="4" creationId="{3ADDEEF1-BB20-7BA6-5C7B-3CE66526AAFB}"/>
          </ac:picMkLst>
        </pc:picChg>
      </pc:sldChg>
      <pc:sldChg chg="addSp delSp modSp add mod">
        <pc:chgData name="Bee B" userId="8940502075193e3a" providerId="LiveId" clId="{F29B05B4-01C2-4716-89C4-AC9153F3215C}" dt="2024-05-18T15:06:17.939" v="1850" actId="1076"/>
        <pc:sldMkLst>
          <pc:docMk/>
          <pc:sldMk cId="826093808" sldId="554"/>
        </pc:sldMkLst>
        <pc:spChg chg="mod">
          <ac:chgData name="Bee B" userId="8940502075193e3a" providerId="LiveId" clId="{F29B05B4-01C2-4716-89C4-AC9153F3215C}" dt="2024-05-18T15:06:02.659" v="1847" actId="20577"/>
          <ac:spMkLst>
            <pc:docMk/>
            <pc:sldMk cId="826093808" sldId="554"/>
            <ac:spMk id="2" creationId="{28AE7044-3F07-3FE8-FD79-3F45D1670625}"/>
          </ac:spMkLst>
        </pc:spChg>
        <pc:spChg chg="add del mod">
          <ac:chgData name="Bee B" userId="8940502075193e3a" providerId="LiveId" clId="{F29B05B4-01C2-4716-89C4-AC9153F3215C}" dt="2024-05-18T15:05:35.829" v="1834" actId="478"/>
          <ac:spMkLst>
            <pc:docMk/>
            <pc:sldMk cId="826093808" sldId="554"/>
            <ac:spMk id="5" creationId="{248B49C4-6C88-A810-31BB-4BBD9661B0B0}"/>
          </ac:spMkLst>
        </pc:spChg>
        <pc:spChg chg="mod">
          <ac:chgData name="Bee B" userId="8940502075193e3a" providerId="LiveId" clId="{F29B05B4-01C2-4716-89C4-AC9153F3215C}" dt="2024-05-18T15:05:25.574" v="1828" actId="20577"/>
          <ac:spMkLst>
            <pc:docMk/>
            <pc:sldMk cId="826093808" sldId="554"/>
            <ac:spMk id="53250" creationId="{48C69175-89DB-A7B7-4542-EE3668804E5C}"/>
          </ac:spMkLst>
        </pc:spChg>
        <pc:picChg chg="del">
          <ac:chgData name="Bee B" userId="8940502075193e3a" providerId="LiveId" clId="{F29B05B4-01C2-4716-89C4-AC9153F3215C}" dt="2024-05-18T15:05:27.301" v="1829" actId="478"/>
          <ac:picMkLst>
            <pc:docMk/>
            <pc:sldMk cId="826093808" sldId="554"/>
            <ac:picMk id="4" creationId="{3ADDEEF1-BB20-7BA6-5C7B-3CE66526AAFB}"/>
          </ac:picMkLst>
        </pc:picChg>
        <pc:picChg chg="add mod">
          <ac:chgData name="Bee B" userId="8940502075193e3a" providerId="LiveId" clId="{F29B05B4-01C2-4716-89C4-AC9153F3215C}" dt="2024-05-18T15:06:17.939" v="1850" actId="1076"/>
          <ac:picMkLst>
            <pc:docMk/>
            <pc:sldMk cId="826093808" sldId="554"/>
            <ac:picMk id="6" creationId="{D239CD2B-8966-81AA-6C50-24BBEF38217F}"/>
          </ac:picMkLst>
        </pc:picChg>
      </pc:sldChg>
      <pc:sldChg chg="addSp delSp modSp add mod">
        <pc:chgData name="Bee B" userId="8940502075193e3a" providerId="LiveId" clId="{F29B05B4-01C2-4716-89C4-AC9153F3215C}" dt="2024-05-18T15:07:34.241" v="1907" actId="313"/>
        <pc:sldMkLst>
          <pc:docMk/>
          <pc:sldMk cId="1265691184" sldId="555"/>
        </pc:sldMkLst>
        <pc:spChg chg="mod">
          <ac:chgData name="Bee B" userId="8940502075193e3a" providerId="LiveId" clId="{F29B05B4-01C2-4716-89C4-AC9153F3215C}" dt="2024-05-18T15:07:34.241" v="1907" actId="313"/>
          <ac:spMkLst>
            <pc:docMk/>
            <pc:sldMk cId="1265691184" sldId="555"/>
            <ac:spMk id="2" creationId="{28AE7044-3F07-3FE8-FD79-3F45D1670625}"/>
          </ac:spMkLst>
        </pc:spChg>
        <pc:spChg chg="mod">
          <ac:chgData name="Bee B" userId="8940502075193e3a" providerId="LiveId" clId="{F29B05B4-01C2-4716-89C4-AC9153F3215C}" dt="2024-05-18T15:07:31.434" v="1905" actId="1076"/>
          <ac:spMkLst>
            <pc:docMk/>
            <pc:sldMk cId="1265691184" sldId="555"/>
            <ac:spMk id="53250" creationId="{48C69175-89DB-A7B7-4542-EE3668804E5C}"/>
          </ac:spMkLst>
        </pc:spChg>
        <pc:picChg chg="add mod">
          <ac:chgData name="Bee B" userId="8940502075193e3a" providerId="LiveId" clId="{F29B05B4-01C2-4716-89C4-AC9153F3215C}" dt="2024-05-18T15:07:29.484" v="1904" actId="1076"/>
          <ac:picMkLst>
            <pc:docMk/>
            <pc:sldMk cId="1265691184" sldId="555"/>
            <ac:picMk id="3" creationId="{AF9B0C3F-97D4-F53B-3CD0-C594488B9190}"/>
          </ac:picMkLst>
        </pc:picChg>
        <pc:picChg chg="del">
          <ac:chgData name="Bee B" userId="8940502075193e3a" providerId="LiveId" clId="{F29B05B4-01C2-4716-89C4-AC9153F3215C}" dt="2024-05-18T15:06:43.848" v="1891" actId="478"/>
          <ac:picMkLst>
            <pc:docMk/>
            <pc:sldMk cId="1265691184" sldId="555"/>
            <ac:picMk id="6" creationId="{D239CD2B-8966-81AA-6C50-24BBEF38217F}"/>
          </ac:picMkLst>
        </pc:picChg>
      </pc:sldChg>
      <pc:sldChg chg="addSp delSp modSp add mod ord modNotesTx">
        <pc:chgData name="Bee B" userId="8940502075193e3a" providerId="LiveId" clId="{F29B05B4-01C2-4716-89C4-AC9153F3215C}" dt="2024-05-18T15:11:15.653" v="2054"/>
        <pc:sldMkLst>
          <pc:docMk/>
          <pc:sldMk cId="3386695052" sldId="556"/>
        </pc:sldMkLst>
        <pc:spChg chg="del">
          <ac:chgData name="Bee B" userId="8940502075193e3a" providerId="LiveId" clId="{F29B05B4-01C2-4716-89C4-AC9153F3215C}" dt="2024-05-18T15:08:16.778" v="1934" actId="478"/>
          <ac:spMkLst>
            <pc:docMk/>
            <pc:sldMk cId="3386695052" sldId="556"/>
            <ac:spMk id="2" creationId="{28AE7044-3F07-3FE8-FD79-3F45D1670625}"/>
          </ac:spMkLst>
        </pc:spChg>
        <pc:spChg chg="add del mod">
          <ac:chgData name="Bee B" userId="8940502075193e3a" providerId="LiveId" clId="{F29B05B4-01C2-4716-89C4-AC9153F3215C}" dt="2024-05-18T15:07:51.227" v="1910" actId="478"/>
          <ac:spMkLst>
            <pc:docMk/>
            <pc:sldMk cId="3386695052" sldId="556"/>
            <ac:spMk id="5" creationId="{199A1667-5E29-4609-7C4F-58112A8F7AC8}"/>
          </ac:spMkLst>
        </pc:spChg>
        <pc:spChg chg="add mod">
          <ac:chgData name="Bee B" userId="8940502075193e3a" providerId="LiveId" clId="{F29B05B4-01C2-4716-89C4-AC9153F3215C}" dt="2024-05-18T15:08:16.778" v="1934" actId="478"/>
          <ac:spMkLst>
            <pc:docMk/>
            <pc:sldMk cId="3386695052" sldId="556"/>
            <ac:spMk id="7" creationId="{8E8886A0-E9CE-D3D2-28EF-056F4C311E3F}"/>
          </ac:spMkLst>
        </pc:spChg>
        <pc:spChg chg="mod">
          <ac:chgData name="Bee B" userId="8940502075193e3a" providerId="LiveId" clId="{F29B05B4-01C2-4716-89C4-AC9153F3215C}" dt="2024-05-18T15:08:12.898" v="1933" actId="20577"/>
          <ac:spMkLst>
            <pc:docMk/>
            <pc:sldMk cId="3386695052" sldId="556"/>
            <ac:spMk id="53250" creationId="{48C69175-89DB-A7B7-4542-EE3668804E5C}"/>
          </ac:spMkLst>
        </pc:spChg>
        <pc:picChg chg="del">
          <ac:chgData name="Bee B" userId="8940502075193e3a" providerId="LiveId" clId="{F29B05B4-01C2-4716-89C4-AC9153F3215C}" dt="2024-05-18T15:07:48.529" v="1909" actId="478"/>
          <ac:picMkLst>
            <pc:docMk/>
            <pc:sldMk cId="3386695052" sldId="556"/>
            <ac:picMk id="3" creationId="{AF9B0C3F-97D4-F53B-3CD0-C594488B9190}"/>
          </ac:picMkLst>
        </pc:picChg>
        <pc:picChg chg="add mod">
          <ac:chgData name="Bee B" userId="8940502075193e3a" providerId="LiveId" clId="{F29B05B4-01C2-4716-89C4-AC9153F3215C}" dt="2024-05-18T15:08:18.105" v="1935"/>
          <ac:picMkLst>
            <pc:docMk/>
            <pc:sldMk cId="3386695052" sldId="556"/>
            <ac:picMk id="8" creationId="{09FFDA1B-1FA9-FAE9-116B-D080B4FAEE34}"/>
          </ac:picMkLst>
        </pc:picChg>
        <pc:picChg chg="add mod">
          <ac:chgData name="Bee B" userId="8940502075193e3a" providerId="LiveId" clId="{F29B05B4-01C2-4716-89C4-AC9153F3215C}" dt="2024-05-18T15:08:18.105" v="1935"/>
          <ac:picMkLst>
            <pc:docMk/>
            <pc:sldMk cId="3386695052" sldId="556"/>
            <ac:picMk id="9" creationId="{9FFBD139-3933-5A29-9A80-7EFAAA2531E5}"/>
          </ac:picMkLst>
        </pc:picChg>
      </pc:sldChg>
      <pc:sldChg chg="addSp delSp modSp add mod modNotesTx">
        <pc:chgData name="Bee B" userId="8940502075193e3a" providerId="LiveId" clId="{F29B05B4-01C2-4716-89C4-AC9153F3215C}" dt="2024-05-18T15:09:50.567" v="2039" actId="20577"/>
        <pc:sldMkLst>
          <pc:docMk/>
          <pc:sldMk cId="2180414751" sldId="557"/>
        </pc:sldMkLst>
        <pc:spChg chg="add mod">
          <ac:chgData name="Bee B" userId="8940502075193e3a" providerId="LiveId" clId="{F29B05B4-01C2-4716-89C4-AC9153F3215C}" dt="2024-05-18T15:09:37.753" v="2038" actId="27636"/>
          <ac:spMkLst>
            <pc:docMk/>
            <pc:sldMk cId="2180414751" sldId="557"/>
            <ac:spMk id="3" creationId="{C231C1B9-CE7B-B759-CE02-B531D71F7225}"/>
          </ac:spMkLst>
        </pc:spChg>
        <pc:spChg chg="del">
          <ac:chgData name="Bee B" userId="8940502075193e3a" providerId="LiveId" clId="{F29B05B4-01C2-4716-89C4-AC9153F3215C}" dt="2024-05-18T15:09:01.205" v="2013" actId="478"/>
          <ac:spMkLst>
            <pc:docMk/>
            <pc:sldMk cId="2180414751" sldId="557"/>
            <ac:spMk id="7" creationId="{8E8886A0-E9CE-D3D2-28EF-056F4C311E3F}"/>
          </ac:spMkLst>
        </pc:spChg>
        <pc:spChg chg="mod">
          <ac:chgData name="Bee B" userId="8940502075193e3a" providerId="LiveId" clId="{F29B05B4-01C2-4716-89C4-AC9153F3215C}" dt="2024-05-18T15:09:04.404" v="2023" actId="20577"/>
          <ac:spMkLst>
            <pc:docMk/>
            <pc:sldMk cId="2180414751" sldId="557"/>
            <ac:spMk id="53250" creationId="{48C69175-89DB-A7B7-4542-EE3668804E5C}"/>
          </ac:spMkLst>
        </pc:spChg>
        <pc:picChg chg="del">
          <ac:chgData name="Bee B" userId="8940502075193e3a" providerId="LiveId" clId="{F29B05B4-01C2-4716-89C4-AC9153F3215C}" dt="2024-05-18T15:08:56.261" v="2011" actId="478"/>
          <ac:picMkLst>
            <pc:docMk/>
            <pc:sldMk cId="2180414751" sldId="557"/>
            <ac:picMk id="8" creationId="{09FFDA1B-1FA9-FAE9-116B-D080B4FAEE34}"/>
          </ac:picMkLst>
        </pc:picChg>
        <pc:picChg chg="del">
          <ac:chgData name="Bee B" userId="8940502075193e3a" providerId="LiveId" clId="{F29B05B4-01C2-4716-89C4-AC9153F3215C}" dt="2024-05-18T15:08:59.725" v="2012" actId="478"/>
          <ac:picMkLst>
            <pc:docMk/>
            <pc:sldMk cId="2180414751" sldId="557"/>
            <ac:picMk id="9" creationId="{9FFBD139-3933-5A29-9A80-7EFAAA2531E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FFC2A7-AA01-470F-82F1-E9CA6EB3E116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09A5B3-3874-48E5-8348-14B04CC10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064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CF86D7CC-2CB3-C93C-D0D1-6F6E53F9AA6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DE04494D-CFF3-E4E9-5F4F-D0D90DD6D2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6CF85B97-5258-CDC3-BB07-A9A3293E6A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A91495DD-9DEF-4FEC-8172-2E6E4E1DE75F}" type="slidenum">
              <a:rPr lang="cy-GB" altLang="en-US" sz="1200">
                <a:latin typeface="Arial" panose="020B0604020202020204" pitchFamily="34" charset="0"/>
              </a:rPr>
              <a:pPr/>
              <a:t>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92F70099-A11E-2DCB-E2D3-E6567F99B01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FED5FC67-80E4-F9D6-31AF-781842F07C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828C89D3-1191-1EDB-5675-B9F86B6A88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6E2619D0-F931-43DB-A2BC-F3BD55B69BA0}" type="slidenum">
              <a:rPr lang="cy-GB" altLang="en-US" sz="1200">
                <a:latin typeface="Arial" panose="020B0604020202020204" pitchFamily="34" charset="0"/>
              </a:rPr>
              <a:pPr/>
              <a:t>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27B88990-478C-EE0C-3011-D76D2C33601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512E8A9A-D28C-1897-F21E-F8075D64AD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>
              <a:latin typeface="Arial" panose="020B0604020202020204" pitchFamily="34" charset="0"/>
            </a:endParaRPr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9BA97AA6-5115-11CC-7DCD-A6EAC5098B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5649C8E4-6013-46C2-AAA6-787EBAC95EAF}" type="slidenum">
              <a:rPr lang="cy-GB" altLang="en-US" sz="1200">
                <a:latin typeface="Arial" panose="020B0604020202020204" pitchFamily="34" charset="0"/>
              </a:rPr>
              <a:pPr/>
              <a:t>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603406A8-396D-9F00-4D98-288899D5E2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E8A8751C-2D61-B96D-0A3F-36E4C72438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EEFE63B9-B3F9-9B6B-1238-F00E3A0D2B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59E1B2B5-C302-4B36-AD7E-C1FDD4A47C63}" type="slidenum">
              <a:rPr lang="cy-GB" altLang="en-US" sz="1200">
                <a:latin typeface="Arial" panose="020B0604020202020204" pitchFamily="34" charset="0"/>
              </a:rPr>
              <a:pPr/>
              <a:t>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727D56E3-078C-FD73-078A-80DD482A3DF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7852625B-2F78-1AC2-91A7-376C635B5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95B0DDD8-B186-3B55-7072-799FC0AE9B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EE79A21D-13CC-479C-8D92-4AE3D8ABBCC8}" type="slidenum">
              <a:rPr lang="cy-GB" altLang="en-US" sz="1200">
                <a:latin typeface="Arial" panose="020B0604020202020204" pitchFamily="34" charset="0"/>
              </a:rPr>
              <a:pPr/>
              <a:t>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6FEC0A94-F38D-970A-31E2-983302919D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A915B650-9711-9741-7E0D-2DA05499A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>
              <a:latin typeface="Arial" panose="020B0604020202020204" pitchFamily="34" charset="0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28DC4B59-0D0E-0ACC-2C51-EFA9ECCCA5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C6C9AB81-E112-4323-BD04-778F92ABC064}" type="slidenum">
              <a:rPr lang="cy-GB" altLang="en-US" sz="1200">
                <a:latin typeface="Arial" panose="020B0604020202020204" pitchFamily="34" charset="0"/>
              </a:rPr>
              <a:pPr/>
              <a:t>7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26200154-B813-F120-FDE2-9805CE0236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A27E63A7-5BC7-004E-7921-99A38AA67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>
              <a:latin typeface="Arial" panose="020B0604020202020204" pitchFamily="34" charset="0"/>
            </a:endParaRPr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BA42E33D-BE21-1A93-B9EA-B3C71548EE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9724C18D-DFFC-4FFD-8D27-5591D7B310C0}" type="slidenum">
              <a:rPr lang="cy-GB" altLang="en-US" sz="1200">
                <a:latin typeface="Arial" panose="020B0604020202020204" pitchFamily="34" charset="0"/>
              </a:rPr>
              <a:pPr/>
              <a:t>8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A4A4D376-B265-A082-F8F0-BC367F16B57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5B0D8FB5-586B-2A87-3614-EB3E402807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>
              <a:latin typeface="Arial" panose="020B0604020202020204" pitchFamily="34" charset="0"/>
            </a:endParaRPr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DE69DC8E-274B-8672-4E7D-38264A523B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F0F139B-A5D4-40C2-87EA-B18F3591198F}" type="slidenum">
              <a:rPr lang="cy-GB" altLang="en-US" sz="1200">
                <a:latin typeface="Arial" panose="020B0604020202020204" pitchFamily="34" charset="0"/>
              </a:rPr>
              <a:pPr/>
              <a:t>9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4E1B4672-8693-DDBB-01F5-718A86C58E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AB3863C3-2AAD-1534-2111-05ACA63506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cy-GB" dirty="0">
                <a:latin typeface="Arial" panose="020B0604020202020204" pitchFamily="34" charset="0"/>
              </a:rPr>
              <a:t>How can we facilitate exploration – particularly when focussing on supporting health and wellbeing?</a:t>
            </a:r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E9868A2C-FECF-2BA1-1017-70A1B8D425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47F25406-629C-4770-9430-C132CB350911}" type="slidenum">
              <a:rPr lang="cy-GB" altLang="en-US" sz="1200">
                <a:latin typeface="Arial" panose="020B0604020202020204" pitchFamily="34" charset="0"/>
              </a:rPr>
              <a:pPr/>
              <a:t>10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93D9366D-4B2B-8E1D-5A09-492AF8C0A1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15A4A9A2-718D-111E-DFD6-1787E062D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cy-GB" dirty="0">
                <a:latin typeface="Arial" panose="020B0604020202020204" pitchFamily="34" charset="0"/>
              </a:rPr>
              <a:t>Discuss how Schemas are the starting blocks to emergent curriculums – understanding children’s play. </a:t>
            </a:r>
          </a:p>
          <a:p>
            <a:endParaRPr lang="en-GB" altLang="cy-GB" dirty="0">
              <a:latin typeface="Arial" panose="020B0604020202020204" pitchFamily="34" charset="0"/>
            </a:endParaRPr>
          </a:p>
          <a:p>
            <a:r>
              <a:rPr lang="en-GB" altLang="cy-GB" dirty="0">
                <a:latin typeface="Arial" panose="020B0604020202020204" pitchFamily="34" charset="0"/>
              </a:rPr>
              <a:t>Piaget and 9 play schemas.</a:t>
            </a:r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41EFB3EF-BC5A-227A-A5E4-9AE200C248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DEBD11A4-7205-4CAC-B321-902EB399DE2D}" type="slidenum">
              <a:rPr lang="cy-GB" altLang="en-US" sz="1200">
                <a:latin typeface="Arial" panose="020B0604020202020204" pitchFamily="34" charset="0"/>
              </a:rPr>
              <a:pPr/>
              <a:t>11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93D9366D-4B2B-8E1D-5A09-492AF8C0A1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15A4A9A2-718D-111E-DFD6-1787E062D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cy-GB" dirty="0">
                <a:latin typeface="Arial" panose="020B0604020202020204" pitchFamily="34" charset="0"/>
              </a:rPr>
              <a:t>Discuss how Schemas are the starting blocks to emergent curriculums – understanding children’s play. </a:t>
            </a:r>
          </a:p>
          <a:p>
            <a:endParaRPr lang="en-GB" altLang="cy-GB" dirty="0">
              <a:latin typeface="Arial" panose="020B0604020202020204" pitchFamily="34" charset="0"/>
            </a:endParaRPr>
          </a:p>
          <a:p>
            <a:r>
              <a:rPr lang="en-GB" altLang="cy-GB" dirty="0">
                <a:latin typeface="Arial" panose="020B0604020202020204" pitchFamily="34" charset="0"/>
              </a:rPr>
              <a:t>Piaget and 9 play schemas.</a:t>
            </a:r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41EFB3EF-BC5A-227A-A5E4-9AE200C248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DEBD11A4-7205-4CAC-B321-902EB399DE2D}" type="slidenum">
              <a:rPr lang="cy-GB" altLang="en-US" sz="1200">
                <a:latin typeface="Arial" panose="020B0604020202020204" pitchFamily="34" charset="0"/>
              </a:rPr>
              <a:pPr/>
              <a:t>12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2177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B71210CF-70DC-145B-D331-34BC4C0C2A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E1E7191A-3EFF-543B-F58C-FD7390B4D0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228D642E-9E7E-A203-6328-F1D5AE92A9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5E19CCFA-67A0-48B4-98AB-579282A0297B}" type="slidenum">
              <a:rPr lang="cy-GB" altLang="en-US" sz="1200">
                <a:latin typeface="Arial" panose="020B0604020202020204" pitchFamily="34" charset="0"/>
              </a:rPr>
              <a:pPr/>
              <a:t>13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FED88194-C72C-313F-0265-21B64FDA9A2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F9A2773E-9E28-8113-2F2D-8A24C853A8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CCA83100-A058-5F53-3FDF-4DD1013EA5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2A90AC33-AB4C-4094-A700-7D6AF4343C56}" type="slidenum">
              <a:rPr lang="cy-GB" altLang="en-US" sz="1200">
                <a:latin typeface="Arial" panose="020B0604020202020204" pitchFamily="34" charset="0"/>
              </a:rPr>
              <a:pPr/>
              <a:t>14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:a16="http://schemas.microsoft.com/office/drawing/2014/main" id="{86F0D0F4-8993-32FD-C0FB-229B9548B7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>
            <a:extLst>
              <a:ext uri="{FF2B5EF4-FFF2-40B4-BE49-F238E27FC236}">
                <a16:creationId xmlns:a16="http://schemas.microsoft.com/office/drawing/2014/main" id="{0B51FE6B-C9B3-4E5C-BA83-AAF8D58DC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FF0EFF8E-8791-5F6C-8597-B54D86F075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45251655-1B23-4BE5-8641-90C728AAE615}" type="slidenum">
              <a:rPr lang="cy-GB" altLang="en-US" sz="1200">
                <a:latin typeface="Arial" panose="020B0604020202020204" pitchFamily="34" charset="0"/>
              </a:rPr>
              <a:pPr/>
              <a:t>15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>
            <a:extLst>
              <a:ext uri="{FF2B5EF4-FFF2-40B4-BE49-F238E27FC236}">
                <a16:creationId xmlns:a16="http://schemas.microsoft.com/office/drawing/2014/main" id="{A1D4196C-C95A-6822-0CF5-C33A6989BBD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>
            <a:extLst>
              <a:ext uri="{FF2B5EF4-FFF2-40B4-BE49-F238E27FC236}">
                <a16:creationId xmlns:a16="http://schemas.microsoft.com/office/drawing/2014/main" id="{EC5FDB74-CCD6-D19F-5119-E72CC36FC9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Ryff's model of psychological well-being</a:t>
            </a:r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38949D86-044C-8772-CAAF-284E70A213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58177522-A6C2-4684-9EBC-660B7231A4FD}" type="slidenum">
              <a:rPr lang="cy-GB" altLang="en-US" sz="1200">
                <a:latin typeface="Arial" panose="020B0604020202020204" pitchFamily="34" charset="0"/>
              </a:rPr>
              <a:pPr/>
              <a:t>16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09A5B3-3874-48E5-8348-14B04CC1025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2310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>
            <a:extLst>
              <a:ext uri="{FF2B5EF4-FFF2-40B4-BE49-F238E27FC236}">
                <a16:creationId xmlns:a16="http://schemas.microsoft.com/office/drawing/2014/main" id="{88266A8A-82DF-C043-45CB-A778B6BF63E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>
            <a:extLst>
              <a:ext uri="{FF2B5EF4-FFF2-40B4-BE49-F238E27FC236}">
                <a16:creationId xmlns:a16="http://schemas.microsoft.com/office/drawing/2014/main" id="{6A72876D-14BF-48EC-B4BD-34924A23A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52228" name="Slide Number Placeholder 3">
            <a:extLst>
              <a:ext uri="{FF2B5EF4-FFF2-40B4-BE49-F238E27FC236}">
                <a16:creationId xmlns:a16="http://schemas.microsoft.com/office/drawing/2014/main" id="{46C04D6B-4C70-A911-B6E4-32E64B401F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0D0FB539-1132-4F28-9E7F-BD4755904FF2}" type="slidenum">
              <a:rPr lang="cy-GB" altLang="en-US" sz="1200">
                <a:latin typeface="Arial" panose="020B0604020202020204" pitchFamily="34" charset="0"/>
              </a:rPr>
              <a:pPr/>
              <a:t>18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EBAD093A-C3D8-8638-8625-4E78AF85D1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F3CBA54F-1F1E-FF3E-2F4A-33DA7D9C71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>
              <a:latin typeface="Arial" panose="020B0604020202020204" pitchFamily="34" charset="0"/>
            </a:endParaRPr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A3682597-93C7-851A-C24E-5EBC1405CD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14E9130-328E-41E4-AAF2-700855D48519}" type="slidenum">
              <a:rPr lang="cy-GB" altLang="en-US" sz="1200">
                <a:latin typeface="Arial" panose="020B0604020202020204" pitchFamily="34" charset="0"/>
              </a:rPr>
              <a:pPr/>
              <a:t>19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EBAD093A-C3D8-8638-8625-4E78AF85D1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F3CBA54F-1F1E-FF3E-2F4A-33DA7D9C71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>
              <a:latin typeface="Arial" panose="020B0604020202020204" pitchFamily="34" charset="0"/>
            </a:endParaRPr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A3682597-93C7-851A-C24E-5EBC1405CD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14E9130-328E-41E4-AAF2-700855D48519}" type="slidenum">
              <a:rPr lang="cy-GB" altLang="en-US" sz="1200">
                <a:latin typeface="Arial" panose="020B0604020202020204" pitchFamily="34" charset="0"/>
              </a:rPr>
              <a:pPr/>
              <a:t>20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0551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EBAD093A-C3D8-8638-8625-4E78AF85D1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F3CBA54F-1F1E-FF3E-2F4A-33DA7D9C71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>
              <a:latin typeface="Arial" panose="020B0604020202020204" pitchFamily="34" charset="0"/>
            </a:endParaRPr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A3682597-93C7-851A-C24E-5EBC1405CD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14E9130-328E-41E4-AAF2-700855D48519}" type="slidenum">
              <a:rPr lang="cy-GB" altLang="en-US" sz="1200">
                <a:latin typeface="Arial" panose="020B0604020202020204" pitchFamily="34" charset="0"/>
              </a:rPr>
              <a:pPr/>
              <a:t>21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8113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EBAD093A-C3D8-8638-8625-4E78AF85D1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F3CBA54F-1F1E-FF3E-2F4A-33DA7D9C71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>
              <a:latin typeface="Arial" panose="020B0604020202020204" pitchFamily="34" charset="0"/>
            </a:endParaRPr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A3682597-93C7-851A-C24E-5EBC1405CD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14E9130-328E-41E4-AAF2-700855D48519}" type="slidenum">
              <a:rPr lang="cy-GB" altLang="en-US" sz="1200">
                <a:latin typeface="Arial" panose="020B0604020202020204" pitchFamily="34" charset="0"/>
              </a:rPr>
              <a:pPr/>
              <a:t>22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2172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EBAD093A-C3D8-8638-8625-4E78AF85D1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F3CBA54F-1F1E-FF3E-2F4A-33DA7D9C71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cy-GB" dirty="0">
                <a:latin typeface="Arial" panose="020B0604020202020204" pitchFamily="34" charset="0"/>
              </a:rPr>
              <a:t>How does this approach support health and wellbeing?</a:t>
            </a:r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A3682597-93C7-851A-C24E-5EBC1405CD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14E9130-328E-41E4-AAF2-700855D48519}" type="slidenum">
              <a:rPr lang="cy-GB" altLang="en-US" sz="1200">
                <a:latin typeface="Arial" panose="020B0604020202020204" pitchFamily="34" charset="0"/>
              </a:rPr>
              <a:pPr/>
              <a:t>23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689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EBAD093A-C3D8-8638-8625-4E78AF85D1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F3CBA54F-1F1E-FF3E-2F4A-33DA7D9C71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>
              <a:latin typeface="Arial" panose="020B0604020202020204" pitchFamily="34" charset="0"/>
            </a:endParaRPr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A3682597-93C7-851A-C24E-5EBC1405CD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14E9130-328E-41E4-AAF2-700855D48519}" type="slidenum">
              <a:rPr lang="cy-GB" altLang="en-US" sz="1200">
                <a:latin typeface="Arial" panose="020B0604020202020204" pitchFamily="34" charset="0"/>
              </a:rPr>
              <a:pPr/>
              <a:t>24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3987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EBAD093A-C3D8-8638-8625-4E78AF85D1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F3CBA54F-1F1E-FF3E-2F4A-33DA7D9C71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>
              <a:latin typeface="Arial" panose="020B0604020202020204" pitchFamily="34" charset="0"/>
            </a:endParaRPr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A3682597-93C7-851A-C24E-5EBC1405CD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14E9130-328E-41E4-AAF2-700855D48519}" type="slidenum">
              <a:rPr lang="cy-GB" altLang="en-US" sz="1200">
                <a:latin typeface="Arial" panose="020B0604020202020204" pitchFamily="34" charset="0"/>
              </a:rPr>
              <a:pPr/>
              <a:t>25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9209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EBAD093A-C3D8-8638-8625-4E78AF85D1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F3CBA54F-1F1E-FF3E-2F4A-33DA7D9C71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cy-GB" dirty="0">
              <a:latin typeface="Arial" panose="020B0604020202020204" pitchFamily="34" charset="0"/>
            </a:endParaRPr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A3682597-93C7-851A-C24E-5EBC1405CD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14E9130-328E-41E4-AAF2-700855D48519}" type="slidenum">
              <a:rPr lang="cy-GB" altLang="en-US" sz="1200">
                <a:latin typeface="Arial" panose="020B0604020202020204" pitchFamily="34" charset="0"/>
              </a:rPr>
              <a:pPr/>
              <a:t>26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750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4838E-6E10-1719-EC05-EF30183F7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D2C32-8C89-575C-A536-E8F7C97D0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C094B-B791-269B-7C7E-98267CF1E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E3457-6CF6-2E44-867B-776F37E6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39E1A-FECC-0A59-4EF0-D76D0B77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43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613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2E8CB-BB3C-0555-62DA-392DA18E1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581A0E-B524-3FB4-DFE0-101D3B555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7F60C-4DF2-7892-801F-1EFA7D04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DDC0D-C069-D900-9C2A-E0432BEF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C86BF-4EC2-8269-2C36-BE95A801E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</a:t>
            </a:r>
            <a:r>
              <a:rPr lang="en-US" dirty="0" err="1"/>
              <a:t>levelflkfdl</a:t>
            </a:r>
            <a:r>
              <a:rPr lang="en-US" dirty="0"/>
              <a:t>;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90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373C0-40CF-2FC9-94C3-7213AD87A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2FEBA-4439-3719-5772-FBD1D3F41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68AFC-731D-1424-00C3-2B73CD34B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7DC241-E3F6-80DA-8CC3-C16B55203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43FBDA-C41A-F520-F63D-D095AED9FE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75BDA3-F855-28ED-3643-0A9DEEC85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FB818B-D670-7C6C-3F24-777531E2B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E22EEB-E88B-F4E8-05C4-36167E8DF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3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45EB-EFE0-30D7-0E67-6C76905F9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D2B245-0227-51D7-1EBB-846299BB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83351B-CEA3-677C-4B19-EFDE61CE6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9C6770-6E5B-0453-9F84-3259461F9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655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E3B291-0FEC-6E8F-2F15-8B00AAABB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332CAF-12B5-9892-7095-451BFDD93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4893C-EE42-2B04-4621-A1308C6FA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43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05429-5ED5-C3BE-6F81-3CCFC4281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20B3F-69E4-2E87-3D2A-A211D9693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B0081D-D046-9AA5-B55C-F1476899EA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DCC585-60AE-1B13-426D-5D63F16EE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EED50-9BCF-5ACB-45AC-98A93736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75145-BA89-CABD-010A-9A07B1CBC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015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44A72-BFF5-07D3-EB95-6561DCD07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5523C4-94D3-8BD7-C57A-526984C650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0C316-DADC-B88B-64F0-88B602980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81A5E-2120-D45E-E2E9-E0D2C1FD6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0C6E2B-B33C-DE23-7809-9F0E7BFDC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FE30C-6546-978E-A52B-0949E86B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809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8AA09-3787-C63D-5C8C-BD19BE196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CD17DA-301A-C4F5-B776-9A1995303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15888-0BCF-5E36-BEEB-D2F3D1843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6C6E8-9525-0C3D-5753-D62FE7165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7171B1-BE30-34EF-6BAC-F8D7EA5D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450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046126-E97E-74B3-429A-CEA866415A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AEEE51-B56D-E925-A7AC-08B3FD7C0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B83C2-6FA2-0625-E056-AE2C79D7D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54DC7-4280-32DE-7370-9970B414A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7442D-AAA0-4E99-15BE-8E332A160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19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953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55C6EF-49F6-8994-48F8-E659E2176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9CE76-A229-9699-2046-9D6435E30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E84F-5C00-20B4-F119-87DAFEA66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19B51-0D45-457F-B13E-2F28EAE6A722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5191A-7B2A-9A47-A78C-5972B11EB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06A2D-CA63-EA9F-7978-5C88B809C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D32F01-7B3F-85CC-91DC-1D400D7FF80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1064875" y="0"/>
            <a:ext cx="115570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r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 / CYHOEDDUS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88DD9F-BFF4-F62B-40E5-57846D9DCAC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8575" y="5713836"/>
            <a:ext cx="12192000" cy="119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38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adge&#10;&#10;Description automatically generated with low confidence">
            <a:extLst>
              <a:ext uri="{FF2B5EF4-FFF2-40B4-BE49-F238E27FC236}">
                <a16:creationId xmlns:a16="http://schemas.microsoft.com/office/drawing/2014/main" id="{321E63E8-38CD-D033-DCAF-C35E9D5951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3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3.bp.blogspot.com/--HdoQP3Qx2U/T3Oju7Hi7eI/AAAAAAAAAg8/GwaIvB_BeyQ/s1600/Slide1.JPG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s://gov.wales/sites/default/files/consultations/2021-05/enabling-pathways-consultation-document_0.pdf" TargetMode="External"/><Relationship Id="rId3" Type="http://schemas.openxmlformats.org/officeDocument/2006/relationships/hyperlink" Target="https://www.teachearlyyears.com/learning-and-development/view/patterns-of-behaviour" TargetMode="External"/><Relationship Id="rId7" Type="http://schemas.openxmlformats.org/officeDocument/2006/relationships/hyperlink" Target="https://www.playwales.org.uk/eng/news/1534-developing-and-managing-play-spaces--a-new-toolkit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emotionallyhealthyschools.org/wp-content/uploads/2020/09/sics-ziko-manual.pdf" TargetMode="External"/><Relationship Id="rId5" Type="http://schemas.openxmlformats.org/officeDocument/2006/relationships/hyperlink" Target="https://www.ted.com/talks/steven_johnson_the_playful_wonderland_behind_great_inventions#t-380593" TargetMode="External"/><Relationship Id="rId4" Type="http://schemas.openxmlformats.org/officeDocument/2006/relationships/hyperlink" Target="https://files.eric.ed.gov/fulltext/EJ956375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EE9DB-5B30-6AB9-D106-343A24194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1" y="1066801"/>
            <a:ext cx="5029199" cy="4090135"/>
          </a:xfrm>
        </p:spPr>
        <p:txBody>
          <a:bodyPr/>
          <a:lstStyle/>
          <a:p>
            <a:br>
              <a:rPr lang="en-GB" sz="4000" i="1" dirty="0">
                <a:solidFill>
                  <a:prstClr val="white"/>
                </a:solidFill>
                <a:ea typeface="+mn-ea"/>
              </a:rPr>
            </a:br>
            <a:r>
              <a:rPr lang="en-GB" sz="4000" i="1" dirty="0">
                <a:solidFill>
                  <a:srgbClr val="FFFFFF"/>
                </a:solidFill>
              </a:rPr>
              <a:t>ECEY5009:</a:t>
            </a:r>
            <a:br>
              <a:rPr lang="en-GB" sz="4000" i="1" dirty="0">
                <a:solidFill>
                  <a:srgbClr val="FFFFFF"/>
                </a:solidFill>
              </a:rPr>
            </a:br>
            <a:br>
              <a:rPr lang="en-GB" sz="4000" i="1" dirty="0">
                <a:solidFill>
                  <a:srgbClr val="FFFFFF"/>
                </a:solidFill>
              </a:rPr>
            </a:br>
            <a:r>
              <a:rPr lang="en-GB" sz="4000" i="1" dirty="0">
                <a:solidFill>
                  <a:srgbClr val="FFFFFF"/>
                </a:solidFill>
              </a:rPr>
              <a:t>Well-being, Care and Healthy lifestyles</a:t>
            </a:r>
            <a:br>
              <a:rPr lang="en-GB" sz="4000" i="1" dirty="0">
                <a:solidFill>
                  <a:srgbClr val="FFFFFF"/>
                </a:solidFill>
              </a:rPr>
            </a:br>
            <a:br>
              <a:rPr lang="en-GB" sz="4000" i="1" dirty="0">
                <a:solidFill>
                  <a:srgbClr val="FFFFFF"/>
                </a:solidFill>
              </a:rPr>
            </a:br>
            <a:r>
              <a:rPr lang="en-GB" sz="4000" i="1" dirty="0">
                <a:solidFill>
                  <a:srgbClr val="FFFFFF"/>
                </a:solidFill>
              </a:rPr>
              <a:t>Supporting Health and wellbeing</a:t>
            </a:r>
            <a:br>
              <a:rPr lang="en-GB" sz="2800" b="1" dirty="0">
                <a:solidFill>
                  <a:srgbClr val="FFFFFF"/>
                </a:solidFill>
              </a:rPr>
            </a:br>
            <a:br>
              <a:rPr lang="en-GB" sz="2800" b="1" dirty="0">
                <a:solidFill>
                  <a:prstClr val="white"/>
                </a:solidFill>
                <a:ea typeface="+mn-ea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1323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7BB88931-930B-2A98-16D1-3E2AD7AFB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2310" y="188913"/>
            <a:ext cx="953588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b="1" noProof="1"/>
              <a:t>What does well-being look like in young children?</a:t>
            </a: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32F456AE-F143-921E-2FE1-07FA85ADACB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36902" y="1576948"/>
            <a:ext cx="4514850" cy="338137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1936D-DA4C-8725-F168-7699623CEC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8050" y="1738312"/>
            <a:ext cx="6207048" cy="3381375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Enthusiastic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Confident expressing feelings and thoughts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Regulating emotions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Empathy and caring.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Recovery from mistakes and disappointments.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Trust and affection.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Belonging.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Trying new things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Involved, engaged and persistent.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/>
              <a:t>Able to take risks.</a:t>
            </a:r>
          </a:p>
          <a:p>
            <a:pPr marL="0" indent="0">
              <a:buNone/>
            </a:pPr>
            <a:r>
              <a:rPr lang="en-US" sz="1400" b="1" dirty="0"/>
              <a:t>(Manning-Morton, 2014)</a:t>
            </a:r>
          </a:p>
          <a:p>
            <a:pPr marL="0" indent="0">
              <a:buNone/>
            </a:pPr>
            <a:endParaRPr lang="en-GB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C5A03DE8-6317-106C-1169-B47AA5B17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046" y="274638"/>
            <a:ext cx="9404451" cy="1143000"/>
          </a:xfrm>
        </p:spPr>
        <p:txBody>
          <a:bodyPr>
            <a:normAutofit/>
          </a:bodyPr>
          <a:lstStyle/>
          <a:p>
            <a:pPr algn="ctr"/>
            <a:r>
              <a:rPr lang="en-GB" altLang="en-US" b="1" noProof="1"/>
              <a:t>Emergenct curriculum</a:t>
            </a:r>
          </a:p>
        </p:txBody>
      </p:sp>
      <p:pic>
        <p:nvPicPr>
          <p:cNvPr id="6" name="Picture Placeholder 4" descr="Reggio Beyond Pinterest: The Image of the Child | Early ...">
            <a:extLst>
              <a:ext uri="{FF2B5EF4-FFF2-40B4-BE49-F238E27FC236}">
                <a16:creationId xmlns:a16="http://schemas.microsoft.com/office/drawing/2014/main" id="{D23C9FBC-B3FE-947E-ACB0-8CDE716D835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622" t="2931" r="4622" b="56671"/>
          <a:stretch/>
        </p:blipFill>
        <p:spPr>
          <a:xfrm>
            <a:off x="768926" y="1701644"/>
            <a:ext cx="6608125" cy="345471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08987D-7B78-1299-5FCD-AE48E41F5353}"/>
              </a:ext>
            </a:extLst>
          </p:cNvPr>
          <p:cNvSpPr txBox="1"/>
          <p:nvPr/>
        </p:nvSpPr>
        <p:spPr>
          <a:xfrm>
            <a:off x="8085513" y="1973656"/>
            <a:ext cx="4106487" cy="2239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latin typeface="Arial "/>
              </a:rPr>
              <a:t>An emergent curriculum develops an appreciation for and skills in working with diversity in all its forms.</a:t>
            </a: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4">
            <a:extLst>
              <a:ext uri="{FF2B5EF4-FFF2-40B4-BE49-F238E27FC236}">
                <a16:creationId xmlns:a16="http://schemas.microsoft.com/office/drawing/2014/main" id="{73BA01D9-3701-C9EA-6241-350A900F1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155" y="-216309"/>
            <a:ext cx="12083845" cy="1628775"/>
          </a:xfrm>
        </p:spPr>
        <p:txBody>
          <a:bodyPr>
            <a:normAutofit/>
          </a:bodyPr>
          <a:lstStyle/>
          <a:p>
            <a:pPr algn="ctr"/>
            <a:r>
              <a:rPr lang="en-GB" altLang="cy-GB" b="1" noProof="1"/>
              <a:t>Emergent Curriculum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8D68D4-A9B7-5485-8561-482EA501D0E7}"/>
              </a:ext>
            </a:extLst>
          </p:cNvPr>
          <p:cNvSpPr txBox="1"/>
          <p:nvPr/>
        </p:nvSpPr>
        <p:spPr>
          <a:xfrm>
            <a:off x="266007" y="887554"/>
            <a:ext cx="11604568" cy="1685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An emergent curriculum is constantly </a:t>
            </a:r>
            <a:r>
              <a:rPr lang="en-GB" sz="2400" dirty="0">
                <a:solidFill>
                  <a:srgbClr val="0070C0"/>
                </a:solidFill>
              </a:rPr>
              <a:t>evolving</a:t>
            </a:r>
            <a:r>
              <a:rPr lang="en-GB" sz="2400" dirty="0"/>
              <a:t> in </a:t>
            </a:r>
            <a:r>
              <a:rPr lang="en-GB" sz="2400" dirty="0">
                <a:solidFill>
                  <a:schemeClr val="accent2">
                    <a:lumMod val="75000"/>
                  </a:schemeClr>
                </a:solidFill>
              </a:rPr>
              <a:t>response</a:t>
            </a:r>
            <a:r>
              <a:rPr lang="en-GB" sz="2400" dirty="0"/>
              <a:t> to children’s 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changing needs </a:t>
            </a:r>
            <a:r>
              <a:rPr lang="en-GB" sz="2400" dirty="0"/>
              <a:t>and </a:t>
            </a:r>
            <a:r>
              <a:rPr lang="en-GB" sz="2400" dirty="0">
                <a:solidFill>
                  <a:srgbClr val="002060"/>
                </a:solidFill>
              </a:rPr>
              <a:t>interests</a:t>
            </a:r>
            <a:r>
              <a:rPr lang="en-GB" sz="2400" dirty="0"/>
              <a:t>, </a:t>
            </a:r>
            <a:r>
              <a:rPr lang="en-GB" sz="2400" dirty="0">
                <a:solidFill>
                  <a:srgbClr val="0070C0"/>
                </a:solidFill>
              </a:rPr>
              <a:t>parental</a:t>
            </a:r>
            <a:r>
              <a:rPr lang="en-GB" sz="2400" dirty="0"/>
              <a:t> and 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community</a:t>
            </a:r>
            <a:r>
              <a:rPr lang="en-GB" sz="2400" dirty="0"/>
              <a:t> interests and </a:t>
            </a:r>
            <a:r>
              <a:rPr lang="en-GB" sz="2400" dirty="0">
                <a:solidFill>
                  <a:schemeClr val="accent6">
                    <a:lumMod val="50000"/>
                  </a:schemeClr>
                </a:solidFill>
              </a:rPr>
              <a:t>concerns</a:t>
            </a:r>
            <a:r>
              <a:rPr lang="en-GB" sz="2400" dirty="0"/>
              <a:t>, and </a:t>
            </a:r>
            <a:r>
              <a:rPr lang="en-GB" sz="2400" dirty="0">
                <a:solidFill>
                  <a:srgbClr val="FFC000"/>
                </a:solidFill>
              </a:rPr>
              <a:t>teachers’ priorities</a:t>
            </a:r>
            <a:r>
              <a:rPr lang="en-GB" sz="2400" dirty="0"/>
              <a:t>. Each of these key elements shapes the direction for future learning.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1A8F24-0EF4-A801-36EE-3A78E4F9704F}"/>
              </a:ext>
            </a:extLst>
          </p:cNvPr>
          <p:cNvSpPr txBox="1"/>
          <p:nvPr/>
        </p:nvSpPr>
        <p:spPr>
          <a:xfrm>
            <a:off x="266007" y="2610681"/>
            <a:ext cx="11471564" cy="3212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300" dirty="0"/>
              <a:t>Effective observation and assessment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300" dirty="0"/>
              <a:t>A recognition of individual needs.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300" dirty="0"/>
              <a:t>Community Involvement.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300" dirty="0"/>
              <a:t>Partnership Development.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300" dirty="0"/>
              <a:t>Foundation Phase Principles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300" dirty="0"/>
              <a:t>New Curriculum</a:t>
            </a:r>
          </a:p>
        </p:txBody>
      </p:sp>
      <p:pic>
        <p:nvPicPr>
          <p:cNvPr id="1026" name="Picture 2" descr="What is an emergent curriculum for childcare professionals + Masterclass  Video – TeachKloud">
            <a:extLst>
              <a:ext uri="{FF2B5EF4-FFF2-40B4-BE49-F238E27FC236}">
                <a16:creationId xmlns:a16="http://schemas.microsoft.com/office/drawing/2014/main" id="{44F8D73D-FB0C-4E95-5137-D67C1D1417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271" t="16610" r="15763" b="14811"/>
          <a:stretch/>
        </p:blipFill>
        <p:spPr bwMode="auto">
          <a:xfrm>
            <a:off x="7108722" y="2512630"/>
            <a:ext cx="4306529" cy="4345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e the source image">
            <a:extLst>
              <a:ext uri="{FF2B5EF4-FFF2-40B4-BE49-F238E27FC236}">
                <a16:creationId xmlns:a16="http://schemas.microsoft.com/office/drawing/2014/main" id="{DAABC9EF-7E83-730C-F29E-FE32738CF01B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17" b="98178" l="4636" r="93157">
                        <a14:foregroundMark x1="9713" y1="39636" x2="8168" y2="49658"/>
                        <a14:foregroundMark x1="8168" y1="49658" x2="8168" y2="45103"/>
                        <a14:foregroundMark x1="4857" y1="43280" x2="4636" y2="46925"/>
                        <a14:foregroundMark x1="39294" y1="86105" x2="54084" y2="88838"/>
                        <a14:foregroundMark x1="54084" y1="88838" x2="59161" y2="86105"/>
                        <a14:foregroundMark x1="37748" y1="92938" x2="37748" y2="92938"/>
                        <a14:foregroundMark x1="50773" y1="8428" x2="50773" y2="8428"/>
                        <a14:foregroundMark x1="50773" y1="3417" x2="50773" y2="3417"/>
                        <a14:foregroundMark x1="93377" y1="46925" x2="93377" y2="46925"/>
                        <a14:foregroundMark x1="84106" y1="26196" x2="84106" y2="26196"/>
                        <a14:foregroundMark x1="91391" y1="70615" x2="91391" y2="70615"/>
                        <a14:foregroundMark x1="60706" y1="91572" x2="60706" y2="91572"/>
                        <a14:foregroundMark x1="61589" y1="96583" x2="61589" y2="96583"/>
                        <a14:foregroundMark x1="38411" y1="98178" x2="38411" y2="981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53949" cy="61514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01647489-2ADE-7D64-CA32-2CF416E4B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857" y="-57151"/>
            <a:ext cx="11975691" cy="1325563"/>
          </a:xfrm>
        </p:spPr>
        <p:txBody>
          <a:bodyPr>
            <a:normAutofit/>
          </a:bodyPr>
          <a:lstStyle/>
          <a:p>
            <a:pPr algn="ctr"/>
            <a:r>
              <a:rPr lang="en-GB" altLang="en-US" sz="4000" b="1" noProof="1"/>
              <a:t>How does this link to Maslow’s theory?</a:t>
            </a:r>
            <a:endParaRPr lang="en-GB" altLang="en-US" sz="4000" noProof="1"/>
          </a:p>
        </p:txBody>
      </p:sp>
      <p:pic>
        <p:nvPicPr>
          <p:cNvPr id="2" name="Content Placeholder 5">
            <a:extLst>
              <a:ext uri="{FF2B5EF4-FFF2-40B4-BE49-F238E27FC236}">
                <a16:creationId xmlns:a16="http://schemas.microsoft.com/office/drawing/2014/main" id="{547DFE91-B439-7074-341F-28B21DA1B25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10615" t="11170" r="10708" b="2575"/>
          <a:stretch/>
        </p:blipFill>
        <p:spPr>
          <a:xfrm>
            <a:off x="3411226" y="1268412"/>
            <a:ext cx="5369548" cy="504926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A403A96C-9E69-4DD0-E770-18684D1AB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471" y="38046"/>
            <a:ext cx="11788878" cy="1325563"/>
          </a:xfrm>
        </p:spPr>
        <p:txBody>
          <a:bodyPr>
            <a:normAutofit/>
          </a:bodyPr>
          <a:lstStyle/>
          <a:p>
            <a:pPr algn="ctr"/>
            <a:r>
              <a:rPr lang="en-GB" altLang="en-US" sz="4000" b="1" noProof="1"/>
              <a:t>Enabling/facilitating an emergent curriculum</a:t>
            </a:r>
            <a:endParaRPr lang="en-GB" altLang="en-US" sz="4000" noProof="1"/>
          </a:p>
        </p:txBody>
      </p:sp>
      <p:sp>
        <p:nvSpPr>
          <p:cNvPr id="29700" name="Content Placeholder 3">
            <a:extLst>
              <a:ext uri="{FF2B5EF4-FFF2-40B4-BE49-F238E27FC236}">
                <a16:creationId xmlns:a16="http://schemas.microsoft.com/office/drawing/2014/main" id="{480C67EE-DB59-2B29-F508-C4A7F9C99B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651" y="818119"/>
            <a:ext cx="12050980" cy="477146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en-GB" altLang="en-US" noProof="1"/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noProof="1"/>
              <a:t>You must have: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GB" altLang="en-US" noProof="1"/>
              <a:t>Enabling Adults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GB" altLang="en-US" noProof="1"/>
              <a:t>Enabling Environments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GB" altLang="en-US" noProof="1"/>
              <a:t>Enabling Experiences</a:t>
            </a:r>
          </a:p>
        </p:txBody>
      </p:sp>
      <p:pic>
        <p:nvPicPr>
          <p:cNvPr id="2050" name="Picture 2" descr="Bright Horizons | What Is Emergent Curriculum &amp; How It Works | Bright  Horizons®">
            <a:extLst>
              <a:ext uri="{FF2B5EF4-FFF2-40B4-BE49-F238E27FC236}">
                <a16:creationId xmlns:a16="http://schemas.microsoft.com/office/drawing/2014/main" id="{3A9458F5-3287-143C-378F-1470F8865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914" y="1499963"/>
            <a:ext cx="5139632" cy="3858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8C67FBA0-9399-C36C-BF54-D993FE41B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174" y="-57151"/>
            <a:ext cx="11720052" cy="1325563"/>
          </a:xfrm>
        </p:spPr>
        <p:txBody>
          <a:bodyPr>
            <a:normAutofit/>
          </a:bodyPr>
          <a:lstStyle/>
          <a:p>
            <a:pPr algn="ctr"/>
            <a:r>
              <a:rPr lang="en-GB" altLang="en-US" b="1" noProof="1"/>
              <a:t>Enabling Adults</a:t>
            </a:r>
            <a:endParaRPr lang="en-GB" altLang="en-US" noProof="1"/>
          </a:p>
        </p:txBody>
      </p:sp>
      <p:sp>
        <p:nvSpPr>
          <p:cNvPr id="31748" name="Content Placeholder 3">
            <a:extLst>
              <a:ext uri="{FF2B5EF4-FFF2-40B4-BE49-F238E27FC236}">
                <a16:creationId xmlns:a16="http://schemas.microsoft.com/office/drawing/2014/main" id="{0E27E726-8B68-3025-451D-BE8866BFA1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12172" y="1199534"/>
            <a:ext cx="11614355" cy="439005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Responsive (Observe, notice, respond)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Role Model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Consistent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Offer rich communication opportunities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Link with families and communities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A joyful approach to learning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Evoking Curiosity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Facilitating risk</a:t>
            </a:r>
          </a:p>
        </p:txBody>
      </p:sp>
      <p:pic>
        <p:nvPicPr>
          <p:cNvPr id="2" name="Picture 2" descr="https://1.bp.blogspot.com/-tiqOdykvmyo/Uy4gbSadRaI/AAAAAAAABok/_QzvtFAMc7E/s1600/Vygotsky%3DSan%2Bpham%2B3.gif">
            <a:extLst>
              <a:ext uri="{FF2B5EF4-FFF2-40B4-BE49-F238E27FC236}">
                <a16:creationId xmlns:a16="http://schemas.microsoft.com/office/drawing/2014/main" id="{B741285A-BC80-ABAC-8E8D-3EFABBED4451}"/>
              </a:ext>
            </a:extLst>
          </p:cNvPr>
          <p:cNvPicPr>
            <a:picLocks noGrp="1" noChangeAspect="1" noChangeArrowheads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244" y="1421321"/>
            <a:ext cx="6176283" cy="394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5AEE4975-A31F-95A1-2117-5330DBEBF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7026" y="-5715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altLang="en-US" b="1" noProof="1"/>
              <a:t>Foundation Phase</a:t>
            </a:r>
            <a:endParaRPr lang="en-GB" altLang="en-US" noProof="1"/>
          </a:p>
        </p:txBody>
      </p:sp>
      <p:sp>
        <p:nvSpPr>
          <p:cNvPr id="33796" name="Content Placeholder 3">
            <a:extLst>
              <a:ext uri="{FF2B5EF4-FFF2-40B4-BE49-F238E27FC236}">
                <a16:creationId xmlns:a16="http://schemas.microsoft.com/office/drawing/2014/main" id="{D067ADEE-C6C5-1BC0-29AB-E867A0A4D3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59419" y="1598000"/>
            <a:ext cx="5485097" cy="4423850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dirty="0"/>
              <a:t>Learning through play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dirty="0"/>
              <a:t>Planning for purposeful play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dirty="0"/>
              <a:t>Play based curriculum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dirty="0"/>
              <a:t>The learning environment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dirty="0"/>
              <a:t>Holistic development and play </a:t>
            </a:r>
          </a:p>
        </p:txBody>
      </p:sp>
      <p:pic>
        <p:nvPicPr>
          <p:cNvPr id="2" name="Picture 2" descr="http://3.bp.blogspot.com/-RdEbB8nVCpk/UGeDXjqLABI/AAAAAAAABUI/pqDq3qb_5cc/s1600/Play+is+the+highest+form+of+Research.jpg">
            <a:extLst>
              <a:ext uri="{FF2B5EF4-FFF2-40B4-BE49-F238E27FC236}">
                <a16:creationId xmlns:a16="http://schemas.microsoft.com/office/drawing/2014/main" id="{6FC0E951-A396-5330-CA7C-F1FCB48D281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84" y="1184036"/>
            <a:ext cx="6411935" cy="448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D04B6949-69C6-837A-F156-3F0AB5F98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altLang="en-US" b="1" noProof="1"/>
              <a:t>Facilitating Exploration</a:t>
            </a:r>
          </a:p>
        </p:txBody>
      </p:sp>
      <p:sp>
        <p:nvSpPr>
          <p:cNvPr id="35844" name="Content Placeholder 3">
            <a:extLst>
              <a:ext uri="{FF2B5EF4-FFF2-40B4-BE49-F238E27FC236}">
                <a16:creationId xmlns:a16="http://schemas.microsoft.com/office/drawing/2014/main" id="{25307904-A2E6-68E5-9A4B-E865224788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6142" y="980903"/>
            <a:ext cx="4792492" cy="460868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800" i="1" dirty="0"/>
              <a:t>Experience is, for me, the highest authority.</a:t>
            </a:r>
            <a:r>
              <a:rPr lang="en-GB" sz="2800" dirty="0"/>
              <a:t> The touchstone of validity is my own experience. No other person's ideas, and none of my own ideas, are as authoritative as my </a:t>
            </a:r>
            <a:r>
              <a:rPr lang="en-GB" sz="2800" i="1" dirty="0"/>
              <a:t>Experience.</a:t>
            </a:r>
            <a:endParaRPr lang="en-GB" sz="2800" dirty="0"/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- Carl Rogers.</a:t>
            </a:r>
          </a:p>
        </p:txBody>
      </p:sp>
      <p:pic>
        <p:nvPicPr>
          <p:cNvPr id="2" name="Picture 2" descr="See the source image">
            <a:extLst>
              <a:ext uri="{FF2B5EF4-FFF2-40B4-BE49-F238E27FC236}">
                <a16:creationId xmlns:a16="http://schemas.microsoft.com/office/drawing/2014/main" id="{2A51B7F2-0483-CCB4-B283-7BBABDEBC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633" y="3429000"/>
            <a:ext cx="7173367" cy="272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0FFCAFF-1475-27B1-CC3D-503C8A6ECB63}"/>
              </a:ext>
            </a:extLst>
          </p:cNvPr>
          <p:cNvSpPr txBox="1"/>
          <p:nvPr/>
        </p:nvSpPr>
        <p:spPr>
          <a:xfrm>
            <a:off x="5110508" y="1045402"/>
            <a:ext cx="6855350" cy="2239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“The Playful state of mind is fundamentally exploratory, seeking out new possibilities in the World around us”.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Stephen Johnson (2016)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F7C64F24-F2FA-AAB0-4EBA-C37FA26C9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6321"/>
            <a:ext cx="10515600" cy="1325563"/>
          </a:xfrm>
        </p:spPr>
        <p:txBody>
          <a:bodyPr/>
          <a:lstStyle/>
          <a:p>
            <a:pPr algn="ctr"/>
            <a:r>
              <a:rPr lang="en-GB" altLang="en-US" b="1" noProof="1"/>
              <a:t>Schemas</a:t>
            </a:r>
          </a:p>
        </p:txBody>
      </p:sp>
      <p:sp>
        <p:nvSpPr>
          <p:cNvPr id="37891" name="Content Placeholder 3">
            <a:extLst>
              <a:ext uri="{FF2B5EF4-FFF2-40B4-BE49-F238E27FC236}">
                <a16:creationId xmlns:a16="http://schemas.microsoft.com/office/drawing/2014/main" id="{38884CF4-487B-77E4-F49D-48CE1DD0D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238" y="956487"/>
            <a:ext cx="11985523" cy="432732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3200" dirty="0"/>
              <a:t>‘The challenge for practitioners and parents is to take heed and recognise what is contained in the fine detail of what children do, what they make or what they say’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3200" dirty="0"/>
              <a:t>(Atherton, 2021)</a:t>
            </a:r>
          </a:p>
          <a:p>
            <a:pPr marL="0" indent="0">
              <a:lnSpc>
                <a:spcPct val="150000"/>
              </a:lnSpc>
              <a:buNone/>
            </a:pPr>
            <a:endParaRPr lang="en-GB" altLang="en-US" sz="3200" noProof="1"/>
          </a:p>
        </p:txBody>
      </p:sp>
      <p:pic>
        <p:nvPicPr>
          <p:cNvPr id="2" name="Content Placeholder 6">
            <a:extLst>
              <a:ext uri="{FF2B5EF4-FFF2-40B4-BE49-F238E27FC236}">
                <a16:creationId xmlns:a16="http://schemas.microsoft.com/office/drawing/2014/main" id="{30EB6744-F1DE-DB6A-717F-79D24E71A9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8326" y="2785108"/>
            <a:ext cx="4325474" cy="288364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F7C64F24-F2FA-AAB0-4EBA-C37FA26C9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7931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4900" b="1" noProof="1"/>
              <a:t>Schemas</a:t>
            </a:r>
            <a:br>
              <a:rPr lang="en-GB" altLang="en-US" sz="2700" b="1" noProof="1"/>
            </a:br>
            <a:r>
              <a:rPr lang="en-GB" sz="2700" dirty="0"/>
              <a:t>“pattern of behaviour which has a consistent thread running through it” </a:t>
            </a:r>
            <a:br>
              <a:rPr lang="en-GB" dirty="0"/>
            </a:br>
            <a:endParaRPr lang="en-GB" altLang="en-US" b="1" noProof="1"/>
          </a:p>
        </p:txBody>
      </p:sp>
      <p:sp>
        <p:nvSpPr>
          <p:cNvPr id="37891" name="Content Placeholder 3">
            <a:extLst>
              <a:ext uri="{FF2B5EF4-FFF2-40B4-BE49-F238E27FC236}">
                <a16:creationId xmlns:a16="http://schemas.microsoft.com/office/drawing/2014/main" id="{38884CF4-487B-77E4-F49D-48CE1DD0D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238" y="1422000"/>
            <a:ext cx="11985523" cy="4327322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</a:pPr>
            <a:r>
              <a:rPr lang="en-GB" sz="3200" dirty="0"/>
              <a:t>Trajectory - a fascination with the horizontal, vertical and diagonal movement of things and self, </a:t>
            </a:r>
          </a:p>
          <a:p>
            <a:pPr>
              <a:lnSpc>
                <a:spcPct val="170000"/>
              </a:lnSpc>
            </a:pPr>
            <a:r>
              <a:rPr lang="en-GB" sz="3200" dirty="0"/>
              <a:t>Enveloping - an interest in covering and hiding items and themselves Rotational - a preference for things that turn, twist, roll, wind and unwind, </a:t>
            </a:r>
          </a:p>
          <a:p>
            <a:pPr>
              <a:lnSpc>
                <a:spcPct val="170000"/>
              </a:lnSpc>
            </a:pPr>
            <a:r>
              <a:rPr lang="en-GB" sz="3200" dirty="0"/>
              <a:t>Enclosing - an interest in enclosed spaces, making barricades and borders, </a:t>
            </a:r>
          </a:p>
          <a:p>
            <a:pPr>
              <a:lnSpc>
                <a:spcPct val="170000"/>
              </a:lnSpc>
            </a:pPr>
            <a:r>
              <a:rPr lang="en-GB" sz="3200" dirty="0"/>
              <a:t>Connecting - joining things together, taking them apart, using string and other materials to put hold things together, </a:t>
            </a:r>
          </a:p>
          <a:p>
            <a:pPr>
              <a:lnSpc>
                <a:spcPct val="170000"/>
              </a:lnSpc>
            </a:pPr>
            <a:r>
              <a:rPr lang="en-GB" sz="3200" dirty="0"/>
              <a:t>Orientation - experiment by moving objects or themselves around or upside down, they like to view things from different angles</a:t>
            </a:r>
          </a:p>
          <a:p>
            <a:pPr marL="0" indent="0">
              <a:lnSpc>
                <a:spcPct val="170000"/>
              </a:lnSpc>
              <a:buNone/>
            </a:pPr>
            <a:endParaRPr lang="en-GB" altLang="en-US" sz="3200" noProof="1"/>
          </a:p>
        </p:txBody>
      </p:sp>
    </p:spTree>
    <p:extLst>
      <p:ext uri="{BB962C8B-B14F-4D97-AF65-F5344CB8AC3E}">
        <p14:creationId xmlns:p14="http://schemas.microsoft.com/office/powerpoint/2010/main" val="2713790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:a16="http://schemas.microsoft.com/office/drawing/2014/main" id="{E13D7CC4-F520-DB71-EE04-D11A8C1DC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961" y="274638"/>
            <a:ext cx="11326762" cy="1143000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altLang="en-US" b="1" noProof="1"/>
              <a:t>How does knowing schemas support children’s health and wellbeing?</a:t>
            </a:r>
          </a:p>
        </p:txBody>
      </p:sp>
      <p:pic>
        <p:nvPicPr>
          <p:cNvPr id="3074" name="Picture 2" descr="What are Play Schemas? The Answer and 150+ Fun Schema Activities">
            <a:extLst>
              <a:ext uri="{FF2B5EF4-FFF2-40B4-BE49-F238E27FC236}">
                <a16:creationId xmlns:a16="http://schemas.microsoft.com/office/drawing/2014/main" id="{C88A2E62-E8A6-A09B-B904-7EE4CDC4CC3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353" y="1417639"/>
            <a:ext cx="3365917" cy="544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4">
            <a:extLst>
              <a:ext uri="{FF2B5EF4-FFF2-40B4-BE49-F238E27FC236}">
                <a16:creationId xmlns:a16="http://schemas.microsoft.com/office/drawing/2014/main" id="{0A9F9A0C-B5D5-3730-9292-4FE496E23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154" y="108155"/>
            <a:ext cx="11995355" cy="65384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b="1" dirty="0"/>
              <a:t>Bruner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E4E00584-8C00-E738-CE74-5BEE73396DF4}"/>
              </a:ext>
            </a:extLst>
          </p:cNvPr>
          <p:cNvSpPr txBox="1">
            <a:spLocks/>
          </p:cNvSpPr>
          <p:nvPr/>
        </p:nvSpPr>
        <p:spPr>
          <a:xfrm>
            <a:off x="609601" y="1435101"/>
            <a:ext cx="4843548" cy="40298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dirty="0"/>
              <a:t>Enabling experiences</a:t>
            </a:r>
          </a:p>
          <a:p>
            <a:pPr>
              <a:lnSpc>
                <a:spcPct val="150000"/>
              </a:lnSpc>
            </a:pPr>
            <a:r>
              <a:rPr lang="en-GB" dirty="0"/>
              <a:t>Revisiting </a:t>
            </a:r>
          </a:p>
          <a:p>
            <a:pPr>
              <a:lnSpc>
                <a:spcPct val="150000"/>
              </a:lnSpc>
            </a:pPr>
            <a:r>
              <a:rPr lang="en-GB" dirty="0"/>
              <a:t>Reinforcing</a:t>
            </a:r>
          </a:p>
          <a:p>
            <a:pPr>
              <a:lnSpc>
                <a:spcPct val="150000"/>
              </a:lnSpc>
            </a:pPr>
            <a:r>
              <a:rPr lang="en-GB" dirty="0"/>
              <a:t>Recognising patterns</a:t>
            </a:r>
          </a:p>
          <a:p>
            <a:pPr>
              <a:lnSpc>
                <a:spcPct val="150000"/>
              </a:lnSpc>
            </a:pPr>
            <a:r>
              <a:rPr lang="en-GB" dirty="0"/>
              <a:t>Facilitating Progression</a:t>
            </a:r>
          </a:p>
        </p:txBody>
      </p:sp>
      <p:pic>
        <p:nvPicPr>
          <p:cNvPr id="6" name="Picture 2" descr="See the source image">
            <a:extLst>
              <a:ext uri="{FF2B5EF4-FFF2-40B4-BE49-F238E27FC236}">
                <a16:creationId xmlns:a16="http://schemas.microsoft.com/office/drawing/2014/main" id="{04324FD4-CE95-F047-6992-1F639ACDC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301" y="881149"/>
            <a:ext cx="6650184" cy="479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550BA630-B82D-7DB2-F90B-6CE2055DB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altLang="en-US" b="1" noProof="1"/>
              <a:t>Sustained Shared Thinking</a:t>
            </a:r>
            <a:br>
              <a:rPr lang="en-GB" altLang="en-US" b="1" noProof="1"/>
            </a:br>
            <a:r>
              <a:rPr lang="en-GB" altLang="en-US" b="1" noProof="1"/>
              <a:t>Engaging activities to evoke curiosity</a:t>
            </a:r>
            <a:endParaRPr lang="en-GB" altLang="en-US" noProof="1"/>
          </a:p>
        </p:txBody>
      </p:sp>
      <p:pic>
        <p:nvPicPr>
          <p:cNvPr id="2" name="Content Placeholder 5">
            <a:extLst>
              <a:ext uri="{FF2B5EF4-FFF2-40B4-BE49-F238E27FC236}">
                <a16:creationId xmlns:a16="http://schemas.microsoft.com/office/drawing/2014/main" id="{E730D359-3EEB-979A-591E-653B46DE291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42250" y="2195259"/>
            <a:ext cx="11507500" cy="42720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2199D1-3828-6BB2-55BD-ADB232297093}"/>
              </a:ext>
            </a:extLst>
          </p:cNvPr>
          <p:cNvSpPr txBox="1"/>
          <p:nvPr/>
        </p:nvSpPr>
        <p:spPr>
          <a:xfrm>
            <a:off x="2743199" y="1546167"/>
            <a:ext cx="661693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Engaging the imagination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E99EFB5-8E6A-56BF-3999-8AF36CAE2558}"/>
              </a:ext>
            </a:extLst>
          </p:cNvPr>
          <p:cNvSpPr txBox="1"/>
          <p:nvPr/>
        </p:nvSpPr>
        <p:spPr>
          <a:xfrm>
            <a:off x="388374" y="52047"/>
            <a:ext cx="114152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Framing imagination in real experience</a:t>
            </a:r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C1114C8C-7F77-0E37-72B6-4F0E12A094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62" y="1078332"/>
            <a:ext cx="11806686" cy="450008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">
            <a:extLst>
              <a:ext uri="{FF2B5EF4-FFF2-40B4-BE49-F238E27FC236}">
                <a16:creationId xmlns:a16="http://schemas.microsoft.com/office/drawing/2014/main" id="{772400C4-D34F-8D0E-685C-61F3BDE21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110" y="147484"/>
            <a:ext cx="11257935" cy="1270155"/>
          </a:xfrm>
        </p:spPr>
        <p:txBody>
          <a:bodyPr>
            <a:noAutofit/>
          </a:bodyPr>
          <a:lstStyle/>
          <a:p>
            <a:pPr algn="ctr"/>
            <a:r>
              <a:rPr lang="en-GB" altLang="cy-GB" b="1" noProof="1"/>
              <a:t>Reflection</a:t>
            </a:r>
          </a:p>
        </p:txBody>
      </p:sp>
      <p:pic>
        <p:nvPicPr>
          <p:cNvPr id="3" name="Content Placeholder 10">
            <a:extLst>
              <a:ext uri="{FF2B5EF4-FFF2-40B4-BE49-F238E27FC236}">
                <a16:creationId xmlns:a16="http://schemas.microsoft.com/office/drawing/2014/main" id="{2A196FC8-5295-EB0C-96BB-515997C96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5601" y="1201947"/>
            <a:ext cx="8348132" cy="454324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>
            <a:extLst>
              <a:ext uri="{FF2B5EF4-FFF2-40B4-BE49-F238E27FC236}">
                <a16:creationId xmlns:a16="http://schemas.microsoft.com/office/drawing/2014/main" id="{92CCC851-880C-4557-CC65-0746D3EA65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238" y="374139"/>
            <a:ext cx="1198552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 b="1" dirty="0">
                <a:latin typeface="Arial Headings"/>
              </a:rPr>
              <a:t>Discuss.. How do we…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398A16-6A67-60EE-2B74-0705B3BF1899}"/>
              </a:ext>
            </a:extLst>
          </p:cNvPr>
          <p:cNvSpPr txBox="1"/>
          <p:nvPr/>
        </p:nvSpPr>
        <p:spPr>
          <a:xfrm>
            <a:off x="565266" y="1143580"/>
            <a:ext cx="11523495" cy="4433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/>
              <a:t>Describe?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Reflect?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Conceptualise?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Experiment?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Evoke thought and language?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Support and Sustain progress?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>
            <a:extLst>
              <a:ext uri="{FF2B5EF4-FFF2-40B4-BE49-F238E27FC236}">
                <a16:creationId xmlns:a16="http://schemas.microsoft.com/office/drawing/2014/main" id="{48C69175-89DB-A7B7-4542-EE366880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54307"/>
            <a:ext cx="10515600" cy="1325563"/>
          </a:xfrm>
        </p:spPr>
        <p:txBody>
          <a:bodyPr/>
          <a:lstStyle/>
          <a:p>
            <a:pPr algn="ctr"/>
            <a:r>
              <a:rPr lang="en-GB" altLang="cy-GB" b="1" noProof="1"/>
              <a:t>The Skill Set</a:t>
            </a:r>
          </a:p>
        </p:txBody>
      </p:sp>
      <p:sp>
        <p:nvSpPr>
          <p:cNvPr id="53252" name="Content Placeholder 3">
            <a:extLst>
              <a:ext uri="{FF2B5EF4-FFF2-40B4-BE49-F238E27FC236}">
                <a16:creationId xmlns:a16="http://schemas.microsoft.com/office/drawing/2014/main" id="{DF04B26A-1B67-BAD5-1C4B-12A09B403F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16310" y="845574"/>
            <a:ext cx="11818374" cy="474401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GB" sz="4000" dirty="0"/>
              <a:t>Asking open end questions</a:t>
            </a:r>
          </a:p>
          <a:p>
            <a:pPr>
              <a:lnSpc>
                <a:spcPct val="150000"/>
              </a:lnSpc>
            </a:pPr>
            <a:r>
              <a:rPr lang="en-GB" sz="4000" dirty="0"/>
              <a:t>Reflecting together – working together</a:t>
            </a:r>
          </a:p>
          <a:p>
            <a:pPr>
              <a:lnSpc>
                <a:spcPct val="150000"/>
              </a:lnSpc>
            </a:pPr>
            <a:r>
              <a:rPr lang="en-GB" sz="4000" dirty="0"/>
              <a:t>Concept Development</a:t>
            </a:r>
          </a:p>
          <a:p>
            <a:pPr>
              <a:lnSpc>
                <a:spcPct val="150000"/>
              </a:lnSpc>
            </a:pPr>
            <a:r>
              <a:rPr lang="en-GB" sz="4000" dirty="0"/>
              <a:t>Affirming thoughts</a:t>
            </a:r>
          </a:p>
          <a:p>
            <a:pPr>
              <a:lnSpc>
                <a:spcPct val="150000"/>
              </a:lnSpc>
            </a:pPr>
            <a:r>
              <a:rPr lang="en-GB" sz="4000" dirty="0"/>
              <a:t>Moving Forward</a:t>
            </a:r>
          </a:p>
          <a:p>
            <a:pPr marL="0" indent="0">
              <a:lnSpc>
                <a:spcPct val="150000"/>
              </a:lnSpc>
              <a:buNone/>
            </a:pPr>
            <a:endParaRPr lang="en-GB" altLang="cy-GB" sz="3600" noProof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>
            <a:extLst>
              <a:ext uri="{FF2B5EF4-FFF2-40B4-BE49-F238E27FC236}">
                <a16:creationId xmlns:a16="http://schemas.microsoft.com/office/drawing/2014/main" id="{48C69175-89DB-A7B7-4542-EE366880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9447"/>
            <a:ext cx="10515600" cy="1325563"/>
          </a:xfrm>
        </p:spPr>
        <p:txBody>
          <a:bodyPr/>
          <a:lstStyle/>
          <a:p>
            <a:pPr algn="ctr"/>
            <a:r>
              <a:rPr lang="en-GB" altLang="cy-GB" b="1" noProof="1"/>
              <a:t>Principles of the EYFS Framework (England)</a:t>
            </a:r>
          </a:p>
        </p:txBody>
      </p:sp>
      <p:pic>
        <p:nvPicPr>
          <p:cNvPr id="5122" name="Picture 2" descr="EYFS Provision - Woodlands Primary Academy">
            <a:extLst>
              <a:ext uri="{FF2B5EF4-FFF2-40B4-BE49-F238E27FC236}">
                <a16:creationId xmlns:a16="http://schemas.microsoft.com/office/drawing/2014/main" id="{0065B2B3-11B6-E9B3-F0E0-594266ED943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889" y="1730213"/>
            <a:ext cx="8040222" cy="4077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6285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>
            <a:extLst>
              <a:ext uri="{FF2B5EF4-FFF2-40B4-BE49-F238E27FC236}">
                <a16:creationId xmlns:a16="http://schemas.microsoft.com/office/drawing/2014/main" id="{48C69175-89DB-A7B7-4542-EE366880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9447"/>
            <a:ext cx="10515600" cy="1325563"/>
          </a:xfrm>
        </p:spPr>
        <p:txBody>
          <a:bodyPr/>
          <a:lstStyle/>
          <a:p>
            <a:pPr algn="ctr"/>
            <a:endParaRPr lang="en-GB" altLang="cy-GB" b="1" noProof="1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8AE7044-3F07-3FE8-FD79-3F45D167062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 descr="See the source image">
            <a:extLst>
              <a:ext uri="{FF2B5EF4-FFF2-40B4-BE49-F238E27FC236}">
                <a16:creationId xmlns:a16="http://schemas.microsoft.com/office/drawing/2014/main" id="{1F851056-6EE5-7430-9650-AB6992C63BF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77" y="179447"/>
            <a:ext cx="11203047" cy="56450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12021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>
            <a:extLst>
              <a:ext uri="{FF2B5EF4-FFF2-40B4-BE49-F238E27FC236}">
                <a16:creationId xmlns:a16="http://schemas.microsoft.com/office/drawing/2014/main" id="{48C69175-89DB-A7B7-4542-EE366880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9447"/>
            <a:ext cx="10515600" cy="1325563"/>
          </a:xfrm>
        </p:spPr>
        <p:txBody>
          <a:bodyPr/>
          <a:lstStyle/>
          <a:p>
            <a:pPr algn="ctr"/>
            <a:r>
              <a:rPr lang="en-GB" altLang="cy-GB" b="1" noProof="1"/>
              <a:t>Reggio Emilia Approach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8AE7044-3F07-3FE8-FD79-3F45D16706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5831" y="1352610"/>
            <a:ext cx="5181600" cy="43513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800" dirty="0"/>
              <a:t>The Reggio Emilia approach is an educational model that involves and emphasises the role of the </a:t>
            </a:r>
            <a:r>
              <a:rPr lang="en-GB" sz="2800" b="1" dirty="0">
                <a:solidFill>
                  <a:srgbClr val="00B050"/>
                </a:solidFill>
              </a:rPr>
              <a:t>environment</a:t>
            </a:r>
            <a:r>
              <a:rPr lang="en-GB" sz="2800" dirty="0">
                <a:solidFill>
                  <a:srgbClr val="00B050"/>
                </a:solidFill>
              </a:rPr>
              <a:t> </a:t>
            </a:r>
            <a:r>
              <a:rPr lang="en-GB" sz="2800" dirty="0"/>
              <a:t>and puts children’s </a:t>
            </a:r>
            <a:r>
              <a:rPr lang="en-GB" sz="2800" b="1" dirty="0">
                <a:solidFill>
                  <a:srgbClr val="FF0000"/>
                </a:solidFill>
              </a:rPr>
              <a:t>curiosity</a:t>
            </a:r>
            <a:r>
              <a:rPr lang="en-GB" sz="2800" dirty="0"/>
              <a:t>, </a:t>
            </a:r>
            <a:r>
              <a:rPr lang="en-GB" sz="2800" b="1" dirty="0">
                <a:solidFill>
                  <a:srgbClr val="00B0F0"/>
                </a:solidFill>
              </a:rPr>
              <a:t>creativity</a:t>
            </a:r>
            <a:r>
              <a:rPr lang="en-GB" sz="2800" dirty="0"/>
              <a:t>, and </a:t>
            </a:r>
            <a:r>
              <a:rPr lang="en-GB" sz="2800" b="1" dirty="0">
                <a:solidFill>
                  <a:srgbClr val="7030A0"/>
                </a:solidFill>
              </a:rPr>
              <a:t>wonder</a:t>
            </a:r>
            <a:r>
              <a:rPr lang="en-GB" sz="2800" dirty="0"/>
              <a:t> in the centre of their learning journey.</a:t>
            </a:r>
          </a:p>
          <a:p>
            <a:endParaRPr lang="en-GB" dirty="0"/>
          </a:p>
        </p:txBody>
      </p:sp>
      <p:pic>
        <p:nvPicPr>
          <p:cNvPr id="4" name="Content Placeholder 6">
            <a:extLst>
              <a:ext uri="{FF2B5EF4-FFF2-40B4-BE49-F238E27FC236}">
                <a16:creationId xmlns:a16="http://schemas.microsoft.com/office/drawing/2014/main" id="{3ADDEEF1-BB20-7BA6-5C7B-3CE66526AA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410200" y="1505010"/>
            <a:ext cx="6619148" cy="484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4528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>
            <a:extLst>
              <a:ext uri="{FF2B5EF4-FFF2-40B4-BE49-F238E27FC236}">
                <a16:creationId xmlns:a16="http://schemas.microsoft.com/office/drawing/2014/main" id="{48C69175-89DB-A7B7-4542-EE366880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7385"/>
            <a:ext cx="10515600" cy="1325563"/>
          </a:xfrm>
        </p:spPr>
        <p:txBody>
          <a:bodyPr/>
          <a:lstStyle/>
          <a:p>
            <a:pPr algn="ctr"/>
            <a:r>
              <a:rPr lang="en-GB" altLang="cy-GB" b="1" noProof="1"/>
              <a:t>Montessori Approach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E8886A0-E9CE-D3D2-28EF-056F4C311E3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09FFDA1B-1FA9-FAE9-116B-D080B4FAEE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271" y="1435100"/>
            <a:ext cx="12135729" cy="4262316"/>
          </a:xfrm>
        </p:spPr>
      </p:pic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9FFBD139-3933-5A29-9A80-7EFAAA2531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35100"/>
            <a:ext cx="5416062" cy="508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6950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>
            <a:extLst>
              <a:ext uri="{FF2B5EF4-FFF2-40B4-BE49-F238E27FC236}">
                <a16:creationId xmlns:a16="http://schemas.microsoft.com/office/drawing/2014/main" id="{48C69175-89DB-A7B7-4542-EE366880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9447"/>
            <a:ext cx="10515600" cy="1325563"/>
          </a:xfrm>
        </p:spPr>
        <p:txBody>
          <a:bodyPr/>
          <a:lstStyle/>
          <a:p>
            <a:pPr algn="ctr"/>
            <a:r>
              <a:rPr lang="en-GB" altLang="cy-GB" b="1" noProof="1"/>
              <a:t>Assessment tools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8AE7044-3F07-3FE8-FD79-3F45D16706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5831" y="1505010"/>
            <a:ext cx="4226169" cy="419893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800" dirty="0"/>
              <a:t>Observe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800" dirty="0"/>
              <a:t>Assess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800" dirty="0"/>
              <a:t>Plan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800" dirty="0"/>
              <a:t>Implement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800" dirty="0"/>
              <a:t>Evaluate</a:t>
            </a: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D239CD2B-8966-81AA-6C50-24BBEF3821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1815" y="1306452"/>
            <a:ext cx="8968154" cy="5096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0938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>
            <a:extLst>
              <a:ext uri="{FF2B5EF4-FFF2-40B4-BE49-F238E27FC236}">
                <a16:creationId xmlns:a16="http://schemas.microsoft.com/office/drawing/2014/main" id="{48C69175-89DB-A7B7-4542-EE366880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7385"/>
            <a:ext cx="10515600" cy="1325563"/>
          </a:xfrm>
        </p:spPr>
        <p:txBody>
          <a:bodyPr/>
          <a:lstStyle/>
          <a:p>
            <a:pPr algn="ctr"/>
            <a:r>
              <a:rPr lang="en-GB" altLang="cy-GB" b="1" noProof="1"/>
              <a:t>Learning stories – type of observation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8AE7044-3F07-3FE8-FD79-3F45D16706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7232" y="1336432"/>
            <a:ext cx="4822874" cy="4367516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dirty="0"/>
              <a:t>Teacher’s document learning with children, colleagues and parents. They engage partners in discussion and reflection about their learning experiences and document learning through a range of tools to make the learning process visible. In the process, teachers’ own thinking, planning and decision-making is made visible</a:t>
            </a:r>
          </a:p>
          <a:p>
            <a:pPr marL="0" indent="0">
              <a:lnSpc>
                <a:spcPct val="170000"/>
              </a:lnSpc>
              <a:buNone/>
            </a:pPr>
            <a:endParaRPr lang="en-GB" dirty="0"/>
          </a:p>
          <a:p>
            <a:pPr marL="0" indent="0">
              <a:lnSpc>
                <a:spcPct val="170000"/>
              </a:lnSpc>
              <a:buNone/>
            </a:pPr>
            <a:r>
              <a:rPr lang="en-GB" dirty="0"/>
              <a:t>Image  </a:t>
            </a:r>
            <a:r>
              <a:rPr lang="en-GB" dirty="0">
                <a:hlinkClick r:id="rId3"/>
              </a:rPr>
              <a:t>http://3.bp.blogspot.com/--HdoQP3Qx2U/T3Oju7Hi7eI/AAAAAAAAAg8/GwaIvB_BeyQ/s1600/Slide1.JPG</a:t>
            </a:r>
            <a:r>
              <a:rPr lang="en-GB" dirty="0"/>
              <a:t>.</a:t>
            </a:r>
          </a:p>
        </p:txBody>
      </p:sp>
      <p:pic>
        <p:nvPicPr>
          <p:cNvPr id="3" name="Content Placeholder 6">
            <a:extLst>
              <a:ext uri="{FF2B5EF4-FFF2-40B4-BE49-F238E27FC236}">
                <a16:creationId xmlns:a16="http://schemas.microsoft.com/office/drawing/2014/main" id="{AF9B0C3F-97D4-F53B-3CD0-C594488B91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940106" y="1247837"/>
            <a:ext cx="7251895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6911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>
            <a:extLst>
              <a:ext uri="{FF2B5EF4-FFF2-40B4-BE49-F238E27FC236}">
                <a16:creationId xmlns:a16="http://schemas.microsoft.com/office/drawing/2014/main" id="{48C69175-89DB-A7B7-4542-EE366880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7385"/>
            <a:ext cx="10515600" cy="1325563"/>
          </a:xfrm>
        </p:spPr>
        <p:txBody>
          <a:bodyPr/>
          <a:lstStyle/>
          <a:p>
            <a:pPr algn="ctr"/>
            <a:r>
              <a:rPr lang="en-GB" altLang="cy-GB" b="1" noProof="1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1C1B9-CE7B-B759-CE02-B531D71F72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9631" y="1113692"/>
            <a:ext cx="11617569" cy="4466493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sz="2800" dirty="0"/>
              <a:t>Atherton, F. (2021) Patterns of Behaviour [Available at] </a:t>
            </a:r>
            <a:r>
              <a:rPr lang="en-GB" sz="2800" dirty="0">
                <a:hlinkClick r:id="rId3"/>
              </a:rPr>
              <a:t>https://www.teachearlyyears.com/learning-and-development/view/patterns-of-behaviour</a:t>
            </a:r>
            <a:endParaRPr lang="en-GB" sz="28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2800" dirty="0"/>
              <a:t>Broderick, J and Hong, S (2011) Introducing the Cycle of Inquiry System: A Reflective Inquiry Practice for Early Childhood Teacher Development. </a:t>
            </a:r>
            <a:r>
              <a:rPr lang="en-GB" sz="2800" i="1" dirty="0"/>
              <a:t>Early Childhood Research and Practice. [Available at] </a:t>
            </a:r>
            <a:r>
              <a:rPr lang="en-GB" sz="2800" dirty="0">
                <a:hlinkClick r:id="rId4"/>
              </a:rPr>
              <a:t>https://files.eric.ed.gov/fulltext/EJ956375.pdf</a:t>
            </a:r>
            <a:endParaRPr lang="en-GB" sz="28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2800" i="1" dirty="0"/>
              <a:t>Johnson, S. (2016)  TED Talk (Available at) </a:t>
            </a:r>
            <a:r>
              <a:rPr lang="en-GB" sz="2800" dirty="0">
                <a:hlinkClick r:id="rId5"/>
              </a:rPr>
              <a:t>https://www.ted.com/talks/steven_johnson_the_playful_wonderland_behind_great_inventions#t-380593</a:t>
            </a:r>
            <a:endParaRPr lang="en-GB" sz="28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2800" dirty="0" err="1"/>
              <a:t>Laevers</a:t>
            </a:r>
            <a:r>
              <a:rPr lang="en-GB" sz="2800" dirty="0"/>
              <a:t>, F (2005) Well-being and Involvement in Care A process-oriented Self-evaluation Instrument for Care Settings Available at. </a:t>
            </a:r>
            <a:r>
              <a:rPr lang="en-GB" sz="2800" dirty="0">
                <a:hlinkClick r:id="rId6"/>
              </a:rPr>
              <a:t>https://emotionallyhealthyschools.org/wp-content/uploads/2020/09/sics-ziko-manual.pdf</a:t>
            </a:r>
            <a:endParaRPr lang="en-GB" sz="28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2800" i="1" dirty="0"/>
              <a:t>Manning-Morton, J. (2014) Exploring Wellbeing in the Early Years. McGraw Hill Publishing.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2800" dirty="0"/>
              <a:t>Play Wales (2021) Developing and managing play spaces – a new toolkit. [available at] </a:t>
            </a:r>
            <a:r>
              <a:rPr lang="en-GB" sz="2800" dirty="0">
                <a:hlinkClick r:id="rId7"/>
              </a:rPr>
              <a:t>https://www.playwales.org.uk/eng/news/1534-developing-and-managing-play-spaces--a-new-toolkit</a:t>
            </a:r>
            <a:endParaRPr lang="en-GB" sz="28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2800" dirty="0"/>
              <a:t>Stacey, S. (2009) </a:t>
            </a:r>
            <a:r>
              <a:rPr lang="en-GB" sz="2800" i="1" dirty="0"/>
              <a:t>Emergent Curriculum in Early Childhood Education: From theory to practice</a:t>
            </a:r>
            <a:r>
              <a:rPr lang="en-GB" sz="2800" dirty="0"/>
              <a:t>, </a:t>
            </a:r>
            <a:r>
              <a:rPr lang="en-GB" sz="2800" dirty="0" err="1"/>
              <a:t>Redleaf</a:t>
            </a:r>
            <a:r>
              <a:rPr lang="en-GB" sz="2800" dirty="0"/>
              <a:t> Press, Canada</a:t>
            </a:r>
            <a:r>
              <a:rPr lang="en-GB" dirty="0"/>
              <a:t>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2800" dirty="0"/>
              <a:t>Welsh Government (2021) Enabling Pathways (Consultation Document) Available at. </a:t>
            </a:r>
            <a:r>
              <a:rPr lang="en-GB" dirty="0">
                <a:hlinkClick r:id="rId8"/>
              </a:rPr>
              <a:t>https://gov.wales/sites/default/files/consultations/2021-05/enabling-pathways-consultation-document_0.pdf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80414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553f0066-c24e-444c-9c2a-7427c31ebeab}" enabled="1" method="Standard" siteId="{e5aafe7c-971b-4ab7-b039-141ad36acec0}" contentBits="1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4202</TotalTime>
  <Words>1033</Words>
  <Application>Microsoft Office PowerPoint</Application>
  <PresentationFormat>Widescreen</PresentationFormat>
  <Paragraphs>140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Arial </vt:lpstr>
      <vt:lpstr>Arial Headings</vt:lpstr>
      <vt:lpstr>Calibri</vt:lpstr>
      <vt:lpstr>Wingdings</vt:lpstr>
      <vt:lpstr>Office Theme</vt:lpstr>
      <vt:lpstr>Title Slide 1</vt:lpstr>
      <vt:lpstr> ECEY5009:  Well-being, Care and Healthy lifestyles  Supporting Health and wellbeing  </vt:lpstr>
      <vt:lpstr>What does well-being look like in young children?</vt:lpstr>
      <vt:lpstr>Emergenct curriculum</vt:lpstr>
      <vt:lpstr>Emergent Curriculum</vt:lpstr>
      <vt:lpstr>PowerPoint Presentation</vt:lpstr>
      <vt:lpstr>How does this link to Maslow’s theory?</vt:lpstr>
      <vt:lpstr>Enabling/facilitating an emergent curriculum</vt:lpstr>
      <vt:lpstr>Enabling Adults</vt:lpstr>
      <vt:lpstr>Foundation Phase</vt:lpstr>
      <vt:lpstr>Facilitating Exploration</vt:lpstr>
      <vt:lpstr>Schemas</vt:lpstr>
      <vt:lpstr>Schemas “pattern of behaviour which has a consistent thread running through it”  </vt:lpstr>
      <vt:lpstr>How does knowing schemas support children’s health and wellbeing?</vt:lpstr>
      <vt:lpstr>Bruner</vt:lpstr>
      <vt:lpstr>Sustained Shared Thinking Engaging activities to evoke curiosity</vt:lpstr>
      <vt:lpstr>PowerPoint Presentation</vt:lpstr>
      <vt:lpstr>Reflection</vt:lpstr>
      <vt:lpstr>PowerPoint Presentation</vt:lpstr>
      <vt:lpstr>The Skill Set</vt:lpstr>
      <vt:lpstr>Principles of the EYFS Framework (England)</vt:lpstr>
      <vt:lpstr>PowerPoint Presentation</vt:lpstr>
      <vt:lpstr>Reggio Emilia Approach</vt:lpstr>
      <vt:lpstr>Montessori Approach</vt:lpstr>
      <vt:lpstr>Assessment tools</vt:lpstr>
      <vt:lpstr>Learning stories – type of observation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Young</dc:creator>
  <cp:lastModifiedBy>Bee B</cp:lastModifiedBy>
  <cp:revision>5</cp:revision>
  <dcterms:created xsi:type="dcterms:W3CDTF">2022-07-11T13:19:46Z</dcterms:created>
  <dcterms:modified xsi:type="dcterms:W3CDTF">2024-05-18T15:11:24Z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ContentMarkingHeaderLocations">
    <vt:lpwstr>Office Theme:8</vt:lpwstr>
  </property>
  <property fmtid="{D5CDD505-2E9C-101B-9397-08002B2CF9AE}" pid="3" name="ClassificationContentMarkingHeaderText">
    <vt:lpwstr>PUBLIC / CYHOEDDUS</vt:lpwstr>
  </property>
</Properties>
</file>