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820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568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556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273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52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36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211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78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826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531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005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165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070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61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485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7220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72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74FE4A9-5862-4348-8F7C-A22239F9F8E9}" type="datetimeFigureOut">
              <a:rPr lang="en-GB" smtClean="0"/>
              <a:t>26/07/2020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FA34CDC-5430-449E-BD1B-DE235F9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75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  <p:sldLayoutId id="2147483822" r:id="rId12"/>
    <p:sldLayoutId id="2147483823" r:id="rId13"/>
    <p:sldLayoutId id="2147483824" r:id="rId14"/>
    <p:sldLayoutId id="2147483825" r:id="rId15"/>
    <p:sldLayoutId id="2147483826" r:id="rId16"/>
    <p:sldLayoutId id="214748382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C122E-EED9-4F04-8CF1-07715EC513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5575" y="3136053"/>
            <a:ext cx="9331323" cy="372194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 and Number: Harry Bicker. 1905858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Assignment: Presentation on Rangemaster Ratio Results M5X01922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Dr David Jenkins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4301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4D23C-B0C2-49F6-B5A3-33C1EF800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0001" y="471488"/>
            <a:ext cx="7111998" cy="73342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400" dirty="0"/>
              <a:t>Types of Ratios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99C7C00-965F-4F7C-A6A4-F0287B0F7E0E}"/>
              </a:ext>
            </a:extLst>
          </p:cNvPr>
          <p:cNvSpPr/>
          <p:nvPr/>
        </p:nvSpPr>
        <p:spPr>
          <a:xfrm>
            <a:off x="809625" y="1962148"/>
            <a:ext cx="2533650" cy="733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Profitability</a:t>
            </a:r>
            <a:r>
              <a:rPr lang="en-GB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28EC44-80FB-4B91-BC42-479F98B2A855}"/>
              </a:ext>
            </a:extLst>
          </p:cNvPr>
          <p:cNvSpPr/>
          <p:nvPr/>
        </p:nvSpPr>
        <p:spPr>
          <a:xfrm>
            <a:off x="9429750" y="1950244"/>
            <a:ext cx="2286000" cy="7334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Efficiency</a:t>
            </a:r>
            <a:r>
              <a:rPr lang="en-GB" dirty="0"/>
              <a:t> 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4ACC40-FC24-4FEE-8A64-09BD0298100D}"/>
              </a:ext>
            </a:extLst>
          </p:cNvPr>
          <p:cNvSpPr/>
          <p:nvPr/>
        </p:nvSpPr>
        <p:spPr>
          <a:xfrm>
            <a:off x="5041899" y="3429000"/>
            <a:ext cx="2416176" cy="828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Liquidity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A09BBC4-5D96-4C32-AA1A-7C7DA77C9F58}"/>
              </a:ext>
            </a:extLst>
          </p:cNvPr>
          <p:cNvSpPr/>
          <p:nvPr/>
        </p:nvSpPr>
        <p:spPr>
          <a:xfrm>
            <a:off x="809625" y="5143500"/>
            <a:ext cx="2533650" cy="876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Capital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C66C3BC-685C-4DC4-8C95-C9E5B0C7043D}"/>
              </a:ext>
            </a:extLst>
          </p:cNvPr>
          <p:cNvSpPr/>
          <p:nvPr/>
        </p:nvSpPr>
        <p:spPr>
          <a:xfrm>
            <a:off x="9182100" y="5143500"/>
            <a:ext cx="2533650" cy="876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Investments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4452746-7BFC-4BAA-8787-84585FBC6B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8720" y="1212848"/>
            <a:ext cx="4537280" cy="73342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72C28E1-4942-4A04-A9B0-2DB3C8D486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6550" y="2255038"/>
            <a:ext cx="4983200" cy="409578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CD022AF-68BB-491F-BB70-9113B78396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8075" y="3503213"/>
            <a:ext cx="4635500" cy="74930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EB57373-D182-40E6-AF57-A28E43E8FF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58720" y="4547394"/>
            <a:ext cx="4635500" cy="56515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C25DB1D-6AB5-4470-8F19-E3043253E8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6600" y="5254231"/>
            <a:ext cx="4635500" cy="74930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0557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52A9F-96C8-4638-B893-01091FEA4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AD267-53A0-472E-A768-AED71A2BB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/>
              <a:t>The Profitability Ratios are all apart from Gross Profits showing good levels of performance increase.</a:t>
            </a:r>
          </a:p>
          <a:p>
            <a:r>
              <a:rPr lang="en-GB" sz="3200" dirty="0"/>
              <a:t>Rangemaster will have to assess their products/ services to see what route they can take to make more Gross Profits. </a:t>
            </a:r>
          </a:p>
          <a:p>
            <a:r>
              <a:rPr lang="en-GB" sz="3200" dirty="0"/>
              <a:t>Overall these ratios are showing how Profitable Rangemaster is.</a:t>
            </a:r>
          </a:p>
        </p:txBody>
      </p:sp>
    </p:spTree>
    <p:extLst>
      <p:ext uri="{BB962C8B-B14F-4D97-AF65-F5344CB8AC3E}">
        <p14:creationId xmlns:p14="http://schemas.microsoft.com/office/powerpoint/2010/main" val="2926330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0549C-A9C7-490B-8436-A6BBCF10E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66675"/>
            <a:ext cx="10018713" cy="1752599"/>
          </a:xfrm>
        </p:spPr>
        <p:txBody>
          <a:bodyPr/>
          <a:lstStyle/>
          <a:p>
            <a:r>
              <a:rPr lang="en-GB" dirty="0"/>
              <a:t>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DD8F2-3AE9-4F67-929D-49CA8E20E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0510" y="2352674"/>
            <a:ext cx="10018713" cy="3124201"/>
          </a:xfrm>
        </p:spPr>
        <p:txBody>
          <a:bodyPr>
            <a:noAutofit/>
          </a:bodyPr>
          <a:lstStyle/>
          <a:p>
            <a:r>
              <a:rPr lang="en-GB" sz="3000" dirty="0"/>
              <a:t>Both ratios are in a great position and have improved since 2018.</a:t>
            </a:r>
          </a:p>
          <a:p>
            <a:r>
              <a:rPr lang="en-GB" sz="3000" dirty="0"/>
              <a:t>Non-Current Asset Turnover is showing a performance increase meaning the company is getting more money for its non-current asset, always a positive.</a:t>
            </a:r>
          </a:p>
          <a:p>
            <a:r>
              <a:rPr lang="en-GB" sz="3000" dirty="0"/>
              <a:t>Inventory days is decreasing meaning less time holding onto inventory before selling it. </a:t>
            </a:r>
          </a:p>
          <a:p>
            <a:r>
              <a:rPr lang="en-GB" sz="3000" dirty="0"/>
              <a:t>The company is efficient in these areas.</a:t>
            </a:r>
          </a:p>
        </p:txBody>
      </p:sp>
    </p:spTree>
    <p:extLst>
      <p:ext uri="{BB962C8B-B14F-4D97-AF65-F5344CB8AC3E}">
        <p14:creationId xmlns:p14="http://schemas.microsoft.com/office/powerpoint/2010/main" val="1755931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12AD8-5640-4AD1-835F-464D6B048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Liquidity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1C3A6-88F4-457D-A7B4-65A199ED4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000" dirty="0"/>
              <a:t>From what knowledge is available about these ratios it can be said that the first half Acid Test and Current Ratios are sailing towards the right directions.</a:t>
            </a:r>
          </a:p>
          <a:p>
            <a:r>
              <a:rPr lang="en-GB" sz="3000" dirty="0"/>
              <a:t>As for Creditor Days and Debtor Days, there is not enough background information about rangemaster or for business analysis from companies in its industry to concluded a result for its Ratios.</a:t>
            </a:r>
          </a:p>
        </p:txBody>
      </p:sp>
    </p:spTree>
    <p:extLst>
      <p:ext uri="{BB962C8B-B14F-4D97-AF65-F5344CB8AC3E}">
        <p14:creationId xmlns:p14="http://schemas.microsoft.com/office/powerpoint/2010/main" val="3139655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BBE9B-601C-4F47-9155-1230F510A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BBCBF-7A7C-430A-89EA-0F714A65E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000" dirty="0"/>
              <a:t>Ratios in this group are superb if the companies ambition is to have higher cover of Capital to Debt/Loans.</a:t>
            </a:r>
          </a:p>
          <a:p>
            <a:r>
              <a:rPr lang="en-GB" sz="3000" dirty="0"/>
              <a:t>Some companies have higher risks and some companies will want lower risk.</a:t>
            </a:r>
          </a:p>
          <a:p>
            <a:r>
              <a:rPr lang="en-GB" sz="3000" dirty="0"/>
              <a:t>It’s safe to say that a company will always need a cover in case of a crisis, such as a pandemic. </a:t>
            </a:r>
          </a:p>
        </p:txBody>
      </p:sp>
    </p:spTree>
    <p:extLst>
      <p:ext uri="{BB962C8B-B14F-4D97-AF65-F5344CB8AC3E}">
        <p14:creationId xmlns:p14="http://schemas.microsoft.com/office/powerpoint/2010/main" val="27342534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5AE1A-C42A-4CC3-A22D-584D77A5A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245E1-39A0-4FAD-9486-7CA47603B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This ratio is a great example of how a company should be run.</a:t>
            </a:r>
          </a:p>
          <a:p>
            <a:r>
              <a:rPr lang="en-GB" dirty="0"/>
              <a:t>Showing how well the company is dividing the shares and utilising them into smart investments.</a:t>
            </a:r>
          </a:p>
          <a:p>
            <a:r>
              <a:rPr lang="en-GB" dirty="0"/>
              <a:t>Less was paid out to Rangemaster’s shareholder in 2019 but this could possibly mean a bigger pay-out in the future if the investing of the company is right. </a:t>
            </a:r>
          </a:p>
        </p:txBody>
      </p:sp>
    </p:spTree>
    <p:extLst>
      <p:ext uri="{BB962C8B-B14F-4D97-AF65-F5344CB8AC3E}">
        <p14:creationId xmlns:p14="http://schemas.microsoft.com/office/powerpoint/2010/main" val="30193743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85</TotalTime>
  <Words>326</Words>
  <Application>Microsoft Office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Corbel</vt:lpstr>
      <vt:lpstr>Parallax</vt:lpstr>
      <vt:lpstr>Student Name and Number: Harry Bicker. 1905858 Assignment: Presentation on Rangemaster Ratio Results M5X01922 Lecturer: Dr David Jenkins   </vt:lpstr>
      <vt:lpstr>PowerPoint Presentation</vt:lpstr>
      <vt:lpstr>Profitability </vt:lpstr>
      <vt:lpstr>Efficiency </vt:lpstr>
      <vt:lpstr>Liquidity </vt:lpstr>
      <vt:lpstr>Capital</vt:lpstr>
      <vt:lpstr>Investment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 and Number: Harry Bicker. 1905858 Assignment: Presentation on Rangemaster Ratio Results M5X01922 Lecturer: Dr David Jenkins   </dc:title>
  <dc:creator>Harry Bicker</dc:creator>
  <cp:lastModifiedBy>Harry Bicker</cp:lastModifiedBy>
  <cp:revision>8</cp:revision>
  <dcterms:created xsi:type="dcterms:W3CDTF">2020-07-26T08:47:39Z</dcterms:created>
  <dcterms:modified xsi:type="dcterms:W3CDTF">2020-07-26T10:12:54Z</dcterms:modified>
</cp:coreProperties>
</file>