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322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79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88" d="100"/>
          <a:sy n="88" d="100"/>
        </p:scale>
        <p:origin x="451" y="62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11/1/2021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11/1/2021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benefits of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 smtClean="0"/>
              <a:t>Week 6</a:t>
            </a:r>
          </a:p>
          <a:p>
            <a:r>
              <a:rPr lang="en-US" dirty="0" smtClean="0"/>
              <a:t>BMHN5003 </a:t>
            </a:r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Emotional wellbeing – S/T Anxiety, mood state</a:t>
            </a:r>
          </a:p>
          <a:p>
            <a:r>
              <a:rPr lang="en-GB" dirty="0">
                <a:latin typeface="Arial" charset="0"/>
              </a:rPr>
              <a:t>Self perceptions – self efficacy, self esteem</a:t>
            </a:r>
          </a:p>
          <a:p>
            <a:r>
              <a:rPr lang="en-GB" dirty="0">
                <a:latin typeface="Arial" charset="0"/>
              </a:rPr>
              <a:t>Bodily wellbeing – pain / </a:t>
            </a:r>
            <a:r>
              <a:rPr lang="en-GB" dirty="0" err="1">
                <a:latin typeface="Arial" charset="0"/>
              </a:rPr>
              <a:t>phys</a:t>
            </a:r>
            <a:r>
              <a:rPr lang="en-GB" dirty="0">
                <a:latin typeface="Arial" charset="0"/>
              </a:rPr>
              <a:t> symptoms</a:t>
            </a:r>
          </a:p>
          <a:p>
            <a:r>
              <a:rPr lang="en-GB" dirty="0">
                <a:latin typeface="Arial" charset="0"/>
              </a:rPr>
              <a:t>Global perceptions – life satisfaction overall wellbeing</a:t>
            </a:r>
            <a:r>
              <a:rPr lang="en-GB" dirty="0" smtClean="0">
                <a:latin typeface="Arial" charset="0"/>
              </a:rPr>
              <a:t>.</a:t>
            </a:r>
          </a:p>
          <a:p>
            <a:endParaRPr lang="en-GB" dirty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Importance of quality of life? Longevity…</a:t>
            </a: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Measures of this?</a:t>
            </a:r>
          </a:p>
          <a:p>
            <a:pPr eaLnBrk="1" hangingPunct="1"/>
            <a:r>
              <a:rPr lang="en-GB" dirty="0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</a:t>
            </a:r>
            <a:r>
              <a:rPr lang="en-GB" dirty="0" smtClean="0"/>
              <a:t>measures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and after </a:t>
            </a:r>
            <a:r>
              <a:rPr lang="en-GB" dirty="0" smtClean="0"/>
              <a:t>different </a:t>
            </a:r>
            <a:r>
              <a:rPr lang="en-GB" dirty="0" smtClean="0"/>
              <a:t>activities</a:t>
            </a:r>
          </a:p>
          <a:p>
            <a:r>
              <a:rPr lang="en-GB" dirty="0" smtClean="0"/>
              <a:t>I</a:t>
            </a:r>
            <a:r>
              <a:rPr lang="en-GB" dirty="0" smtClean="0"/>
              <a:t>ndoor and outdoor activities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Comparison EFI / BRUMS / PANAS</a:t>
            </a:r>
          </a:p>
          <a:p>
            <a:r>
              <a:rPr lang="en-GB" dirty="0" smtClean="0"/>
              <a:t>Think about the differences in what they measure. Critique!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40262f94-9f35-4ac3-9a90-690165a166b7"/>
    <ds:schemaRef ds:uri="a4f35948-e619-41b3-aa29-22878b09cfd2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6603</TotalTime>
  <Words>445</Words>
  <Application>Microsoft Office PowerPoint</Application>
  <PresentationFormat>Custom</PresentationFormat>
  <Paragraphs>48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Blue atom design template</vt:lpstr>
      <vt:lpstr>Psychological benefits of PA and Exercise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Administrator</cp:lastModifiedBy>
  <cp:revision>39</cp:revision>
  <dcterms:created xsi:type="dcterms:W3CDTF">2019-02-03T11:36:12Z</dcterms:created>
  <dcterms:modified xsi:type="dcterms:W3CDTF">2021-11-01T12:59:00Z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