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3" r:id="rId6"/>
    <p:sldId id="260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Stoican (2506762)" userId="3169b831-20fc-49d2-a683-c6ca755ed7ad" providerId="ADAL" clId="{064CFFEA-6CEC-4A64-AA38-29F8CBF34CA1}"/>
    <pc:docChg chg="undo custSel modSld">
      <pc:chgData name="David Stoican (2506762)" userId="3169b831-20fc-49d2-a683-c6ca755ed7ad" providerId="ADAL" clId="{064CFFEA-6CEC-4A64-AA38-29F8CBF34CA1}" dt="2026-07-12T14:07:47.164" v="152" actId="478"/>
      <pc:docMkLst>
        <pc:docMk/>
      </pc:docMkLst>
      <pc:sldChg chg="addSp delSp modSp mod setBg">
        <pc:chgData name="David Stoican (2506762)" userId="3169b831-20fc-49d2-a683-c6ca755ed7ad" providerId="ADAL" clId="{064CFFEA-6CEC-4A64-AA38-29F8CBF34CA1}" dt="2026-07-12T14:07:47.164" v="152" actId="478"/>
        <pc:sldMkLst>
          <pc:docMk/>
          <pc:sldMk cId="1460262894" sldId="256"/>
        </pc:sldMkLst>
        <pc:spChg chg="mod">
          <ac:chgData name="David Stoican (2506762)" userId="3169b831-20fc-49d2-a683-c6ca755ed7ad" providerId="ADAL" clId="{064CFFEA-6CEC-4A64-AA38-29F8CBF34CA1}" dt="2026-07-12T14:07:38.274" v="151" actId="26606"/>
          <ac:spMkLst>
            <pc:docMk/>
            <pc:sldMk cId="1460262894" sldId="256"/>
            <ac:spMk id="2" creationId="{35491F20-7FEA-F822-2BC0-CDFB0347D54E}"/>
          </ac:spMkLst>
        </pc:spChg>
        <pc:spChg chg="del">
          <ac:chgData name="David Stoican (2506762)" userId="3169b831-20fc-49d2-a683-c6ca755ed7ad" providerId="ADAL" clId="{064CFFEA-6CEC-4A64-AA38-29F8CBF34CA1}" dt="2026-07-12T14:07:47.164" v="152" actId="478"/>
          <ac:spMkLst>
            <pc:docMk/>
            <pc:sldMk cId="1460262894" sldId="256"/>
            <ac:spMk id="3" creationId="{AD41A1F0-DAF9-060B-393D-CF804E2A7DC3}"/>
          </ac:spMkLst>
        </pc:spChg>
        <pc:spChg chg="add del">
          <ac:chgData name="David Stoican (2506762)" userId="3169b831-20fc-49d2-a683-c6ca755ed7ad" providerId="ADAL" clId="{064CFFEA-6CEC-4A64-AA38-29F8CBF34CA1}" dt="2026-07-12T14:07:31.417" v="146" actId="26606"/>
          <ac:spMkLst>
            <pc:docMk/>
            <pc:sldMk cId="1460262894" sldId="256"/>
            <ac:spMk id="31" creationId="{C1DD1A8A-57D5-4A81-AD04-532B043C5611}"/>
          </ac:spMkLst>
        </pc:spChg>
        <pc:spChg chg="add del">
          <ac:chgData name="David Stoican (2506762)" userId="3169b831-20fc-49d2-a683-c6ca755ed7ad" providerId="ADAL" clId="{064CFFEA-6CEC-4A64-AA38-29F8CBF34CA1}" dt="2026-07-12T14:07:31.417" v="146" actId="26606"/>
          <ac:spMkLst>
            <pc:docMk/>
            <pc:sldMk cId="1460262894" sldId="256"/>
            <ac:spMk id="33" creationId="{007891EC-4501-44ED-A8C8-B11B6DB767AB}"/>
          </ac:spMkLst>
        </pc:spChg>
        <pc:spChg chg="add del">
          <ac:chgData name="David Stoican (2506762)" userId="3169b831-20fc-49d2-a683-c6ca755ed7ad" providerId="ADAL" clId="{064CFFEA-6CEC-4A64-AA38-29F8CBF34CA1}" dt="2026-07-12T14:07:37.576" v="148" actId="26606"/>
          <ac:spMkLst>
            <pc:docMk/>
            <pc:sldMk cId="1460262894" sldId="256"/>
            <ac:spMk id="35" creationId="{AF2F604E-43BE-4DC3-B983-E071523364F8}"/>
          </ac:spMkLst>
        </pc:spChg>
        <pc:spChg chg="add del">
          <ac:chgData name="David Stoican (2506762)" userId="3169b831-20fc-49d2-a683-c6ca755ed7ad" providerId="ADAL" clId="{064CFFEA-6CEC-4A64-AA38-29F8CBF34CA1}" dt="2026-07-12T14:07:37.576" v="148" actId="26606"/>
          <ac:spMkLst>
            <pc:docMk/>
            <pc:sldMk cId="1460262894" sldId="256"/>
            <ac:spMk id="36" creationId="{0671A8AE-40A1-4631-A6B8-581AFF065482}"/>
          </ac:spMkLst>
        </pc:spChg>
        <pc:spChg chg="add del">
          <ac:chgData name="David Stoican (2506762)" userId="3169b831-20fc-49d2-a683-c6ca755ed7ad" providerId="ADAL" clId="{064CFFEA-6CEC-4A64-AA38-29F8CBF34CA1}" dt="2026-07-12T14:07:37.576" v="148" actId="26606"/>
          <ac:spMkLst>
            <pc:docMk/>
            <pc:sldMk cId="1460262894" sldId="256"/>
            <ac:spMk id="37" creationId="{08C9B587-E65E-4B52-B37C-ABEBB6E87928}"/>
          </ac:spMkLst>
        </pc:spChg>
        <pc:spChg chg="add del">
          <ac:chgData name="David Stoican (2506762)" userId="3169b831-20fc-49d2-a683-c6ca755ed7ad" providerId="ADAL" clId="{064CFFEA-6CEC-4A64-AA38-29F8CBF34CA1}" dt="2026-07-12T14:07:37.576" v="148" actId="26606"/>
          <ac:spMkLst>
            <pc:docMk/>
            <pc:sldMk cId="1460262894" sldId="256"/>
            <ac:spMk id="38" creationId="{AB58EF07-17C2-48CF-ABB0-EEF1F17CB8F0}"/>
          </ac:spMkLst>
        </pc:spChg>
        <pc:spChg chg="add del">
          <ac:chgData name="David Stoican (2506762)" userId="3169b831-20fc-49d2-a683-c6ca755ed7ad" providerId="ADAL" clId="{064CFFEA-6CEC-4A64-AA38-29F8CBF34CA1}" dt="2026-07-12T14:07:38.267" v="150" actId="26606"/>
          <ac:spMkLst>
            <pc:docMk/>
            <pc:sldMk cId="1460262894" sldId="256"/>
            <ac:spMk id="40" creationId="{ECC07320-C2CA-4E29-8481-9D9E143C7788}"/>
          </ac:spMkLst>
        </pc:spChg>
        <pc:spChg chg="add del">
          <ac:chgData name="David Stoican (2506762)" userId="3169b831-20fc-49d2-a683-c6ca755ed7ad" providerId="ADAL" clId="{064CFFEA-6CEC-4A64-AA38-29F8CBF34CA1}" dt="2026-07-12T14:07:38.267" v="150" actId="26606"/>
          <ac:spMkLst>
            <pc:docMk/>
            <pc:sldMk cId="1460262894" sldId="256"/>
            <ac:spMk id="41" creationId="{178FB36B-5BFE-42CA-BC60-1115E0D95EEC}"/>
          </ac:spMkLst>
        </pc:spChg>
        <pc:spChg chg="add">
          <ac:chgData name="David Stoican (2506762)" userId="3169b831-20fc-49d2-a683-c6ca755ed7ad" providerId="ADAL" clId="{064CFFEA-6CEC-4A64-AA38-29F8CBF34CA1}" dt="2026-07-12T14:07:38.274" v="151" actId="26606"/>
          <ac:spMkLst>
            <pc:docMk/>
            <pc:sldMk cId="1460262894" sldId="256"/>
            <ac:spMk id="43" creationId="{0671A8AE-40A1-4631-A6B8-581AFF065482}"/>
          </ac:spMkLst>
        </pc:spChg>
        <pc:spChg chg="add">
          <ac:chgData name="David Stoican (2506762)" userId="3169b831-20fc-49d2-a683-c6ca755ed7ad" providerId="ADAL" clId="{064CFFEA-6CEC-4A64-AA38-29F8CBF34CA1}" dt="2026-07-12T14:07:38.274" v="151" actId="26606"/>
          <ac:spMkLst>
            <pc:docMk/>
            <pc:sldMk cId="1460262894" sldId="256"/>
            <ac:spMk id="44" creationId="{AB58EF07-17C2-48CF-ABB0-EEF1F17CB8F0}"/>
          </ac:spMkLst>
        </pc:spChg>
        <pc:spChg chg="add">
          <ac:chgData name="David Stoican (2506762)" userId="3169b831-20fc-49d2-a683-c6ca755ed7ad" providerId="ADAL" clId="{064CFFEA-6CEC-4A64-AA38-29F8CBF34CA1}" dt="2026-07-12T14:07:38.274" v="151" actId="26606"/>
          <ac:spMkLst>
            <pc:docMk/>
            <pc:sldMk cId="1460262894" sldId="256"/>
            <ac:spMk id="45" creationId="{AF2F604E-43BE-4DC3-B983-E071523364F8}"/>
          </ac:spMkLst>
        </pc:spChg>
        <pc:spChg chg="add">
          <ac:chgData name="David Stoican (2506762)" userId="3169b831-20fc-49d2-a683-c6ca755ed7ad" providerId="ADAL" clId="{064CFFEA-6CEC-4A64-AA38-29F8CBF34CA1}" dt="2026-07-12T14:07:38.274" v="151" actId="26606"/>
          <ac:spMkLst>
            <pc:docMk/>
            <pc:sldMk cId="1460262894" sldId="256"/>
            <ac:spMk id="46" creationId="{08C9B587-E65E-4B52-B37C-ABEBB6E87928}"/>
          </ac:spMkLst>
        </pc:spChg>
        <pc:picChg chg="add mod ord">
          <ac:chgData name="David Stoican (2506762)" userId="3169b831-20fc-49d2-a683-c6ca755ed7ad" providerId="ADAL" clId="{064CFFEA-6CEC-4A64-AA38-29F8CBF34CA1}" dt="2026-07-12T14:07:38.274" v="151" actId="26606"/>
          <ac:picMkLst>
            <pc:docMk/>
            <pc:sldMk cId="1460262894" sldId="256"/>
            <ac:picMk id="26" creationId="{4EAEF1C3-40F3-C927-47D7-0D544A227CE9}"/>
          </ac:picMkLst>
        </pc:picChg>
      </pc:sldChg>
      <pc:sldChg chg="addSp modSp mod setBg">
        <pc:chgData name="David Stoican (2506762)" userId="3169b831-20fc-49d2-a683-c6ca755ed7ad" providerId="ADAL" clId="{064CFFEA-6CEC-4A64-AA38-29F8CBF34CA1}" dt="2026-07-12T14:05:40.060" v="129" actId="26606"/>
        <pc:sldMkLst>
          <pc:docMk/>
          <pc:sldMk cId="95764066" sldId="257"/>
        </pc:sldMkLst>
        <pc:spChg chg="mod">
          <ac:chgData name="David Stoican (2506762)" userId="3169b831-20fc-49d2-a683-c6ca755ed7ad" providerId="ADAL" clId="{064CFFEA-6CEC-4A64-AA38-29F8CBF34CA1}" dt="2026-07-12T14:05:40.060" v="129" actId="26606"/>
          <ac:spMkLst>
            <pc:docMk/>
            <pc:sldMk cId="95764066" sldId="257"/>
            <ac:spMk id="2" creationId="{23C89F28-4D88-E490-31BF-21F2A804FE49}"/>
          </ac:spMkLst>
        </pc:spChg>
        <pc:spChg chg="mod ord">
          <ac:chgData name="David Stoican (2506762)" userId="3169b831-20fc-49d2-a683-c6ca755ed7ad" providerId="ADAL" clId="{064CFFEA-6CEC-4A64-AA38-29F8CBF34CA1}" dt="2026-07-12T14:05:40.060" v="129" actId="26606"/>
          <ac:spMkLst>
            <pc:docMk/>
            <pc:sldMk cId="95764066" sldId="257"/>
            <ac:spMk id="3" creationId="{FCA8C507-A8A6-76B5-167C-69CF20E7A3B1}"/>
          </ac:spMkLst>
        </pc:spChg>
        <pc:spChg chg="add">
          <ac:chgData name="David Stoican (2506762)" userId="3169b831-20fc-49d2-a683-c6ca755ed7ad" providerId="ADAL" clId="{064CFFEA-6CEC-4A64-AA38-29F8CBF34CA1}" dt="2026-07-12T14:05:40.060" v="129" actId="26606"/>
          <ac:spMkLst>
            <pc:docMk/>
            <pc:sldMk cId="95764066" sldId="257"/>
            <ac:spMk id="9" creationId="{2EB492CD-616E-47F8-933B-5E2D952A0593}"/>
          </ac:spMkLst>
        </pc:spChg>
        <pc:spChg chg="add">
          <ac:chgData name="David Stoican (2506762)" userId="3169b831-20fc-49d2-a683-c6ca755ed7ad" providerId="ADAL" clId="{064CFFEA-6CEC-4A64-AA38-29F8CBF34CA1}" dt="2026-07-12T14:05:40.060" v="129" actId="26606"/>
          <ac:spMkLst>
            <pc:docMk/>
            <pc:sldMk cId="95764066" sldId="257"/>
            <ac:spMk id="11" creationId="{59383CF9-23B5-4335-9B21-1791C4CF1C75}"/>
          </ac:spMkLst>
        </pc:spChg>
        <pc:spChg chg="add">
          <ac:chgData name="David Stoican (2506762)" userId="3169b831-20fc-49d2-a683-c6ca755ed7ad" providerId="ADAL" clId="{064CFFEA-6CEC-4A64-AA38-29F8CBF34CA1}" dt="2026-07-12T14:05:40.060" v="129" actId="26606"/>
          <ac:spMkLst>
            <pc:docMk/>
            <pc:sldMk cId="95764066" sldId="257"/>
            <ac:spMk id="13" creationId="{0007FE00-9498-4706-B255-6437B0252C02}"/>
          </ac:spMkLst>
        </pc:spChg>
        <pc:picChg chg="add mod">
          <ac:chgData name="David Stoican (2506762)" userId="3169b831-20fc-49d2-a683-c6ca755ed7ad" providerId="ADAL" clId="{064CFFEA-6CEC-4A64-AA38-29F8CBF34CA1}" dt="2026-07-12T14:05:40.060" v="129" actId="26606"/>
          <ac:picMkLst>
            <pc:docMk/>
            <pc:sldMk cId="95764066" sldId="257"/>
            <ac:picMk id="4" creationId="{741199D9-1EF3-CAF5-2A69-63008FF6C52E}"/>
          </ac:picMkLst>
        </pc:picChg>
      </pc:sldChg>
      <pc:sldChg chg="addSp modSp mod setBg">
        <pc:chgData name="David Stoican (2506762)" userId="3169b831-20fc-49d2-a683-c6ca755ed7ad" providerId="ADAL" clId="{064CFFEA-6CEC-4A64-AA38-29F8CBF34CA1}" dt="2026-07-12T14:05:07.835" v="127" actId="26606"/>
        <pc:sldMkLst>
          <pc:docMk/>
          <pc:sldMk cId="1218795772" sldId="258"/>
        </pc:sldMkLst>
        <pc:spChg chg="mod">
          <ac:chgData name="David Stoican (2506762)" userId="3169b831-20fc-49d2-a683-c6ca755ed7ad" providerId="ADAL" clId="{064CFFEA-6CEC-4A64-AA38-29F8CBF34CA1}" dt="2026-07-12T14:05:07.835" v="127" actId="26606"/>
          <ac:spMkLst>
            <pc:docMk/>
            <pc:sldMk cId="1218795772" sldId="258"/>
            <ac:spMk id="2" creationId="{BBEAE04E-ABD8-8CFE-7E35-DE0177656F80}"/>
          </ac:spMkLst>
        </pc:spChg>
        <pc:spChg chg="mod ord">
          <ac:chgData name="David Stoican (2506762)" userId="3169b831-20fc-49d2-a683-c6ca755ed7ad" providerId="ADAL" clId="{064CFFEA-6CEC-4A64-AA38-29F8CBF34CA1}" dt="2026-07-12T14:05:07.835" v="127" actId="26606"/>
          <ac:spMkLst>
            <pc:docMk/>
            <pc:sldMk cId="1218795772" sldId="258"/>
            <ac:spMk id="3" creationId="{02790BAD-DC40-391F-50C7-BAE27E119517}"/>
          </ac:spMkLst>
        </pc:spChg>
        <pc:spChg chg="add">
          <ac:chgData name="David Stoican (2506762)" userId="3169b831-20fc-49d2-a683-c6ca755ed7ad" providerId="ADAL" clId="{064CFFEA-6CEC-4A64-AA38-29F8CBF34CA1}" dt="2026-07-12T14:05:07.835" v="127" actId="26606"/>
          <ac:spMkLst>
            <pc:docMk/>
            <pc:sldMk cId="1218795772" sldId="258"/>
            <ac:spMk id="9" creationId="{23E547B5-89CF-4EC0-96DE-25771AED0799}"/>
          </ac:spMkLst>
        </pc:spChg>
        <pc:spChg chg="add">
          <ac:chgData name="David Stoican (2506762)" userId="3169b831-20fc-49d2-a683-c6ca755ed7ad" providerId="ADAL" clId="{064CFFEA-6CEC-4A64-AA38-29F8CBF34CA1}" dt="2026-07-12T14:05:07.835" v="127" actId="26606"/>
          <ac:spMkLst>
            <pc:docMk/>
            <pc:sldMk cId="1218795772" sldId="258"/>
            <ac:spMk id="11" creationId="{3F0B8CEB-8279-4E5E-A0CE-1FC9F71736F2}"/>
          </ac:spMkLst>
        </pc:spChg>
        <pc:picChg chg="add mod">
          <ac:chgData name="David Stoican (2506762)" userId="3169b831-20fc-49d2-a683-c6ca755ed7ad" providerId="ADAL" clId="{064CFFEA-6CEC-4A64-AA38-29F8CBF34CA1}" dt="2026-07-12T14:05:07.835" v="127" actId="26606"/>
          <ac:picMkLst>
            <pc:docMk/>
            <pc:sldMk cId="1218795772" sldId="258"/>
            <ac:picMk id="4" creationId="{20ECB89D-6BC3-D47D-6003-B0DD7DE15CBB}"/>
          </ac:picMkLst>
        </pc:picChg>
      </pc:sldChg>
      <pc:sldChg chg="addSp modSp mod setBg">
        <pc:chgData name="David Stoican (2506762)" userId="3169b831-20fc-49d2-a683-c6ca755ed7ad" providerId="ADAL" clId="{064CFFEA-6CEC-4A64-AA38-29F8CBF34CA1}" dt="2026-07-12T14:04:38.113" v="125" actId="26606"/>
        <pc:sldMkLst>
          <pc:docMk/>
          <pc:sldMk cId="362492439" sldId="259"/>
        </pc:sldMkLst>
        <pc:spChg chg="mod">
          <ac:chgData name="David Stoican (2506762)" userId="3169b831-20fc-49d2-a683-c6ca755ed7ad" providerId="ADAL" clId="{064CFFEA-6CEC-4A64-AA38-29F8CBF34CA1}" dt="2026-07-12T14:04:38.113" v="125" actId="26606"/>
          <ac:spMkLst>
            <pc:docMk/>
            <pc:sldMk cId="362492439" sldId="259"/>
            <ac:spMk id="2" creationId="{4955137D-A1F5-9D6D-3299-354E2C07B944}"/>
          </ac:spMkLst>
        </pc:spChg>
        <pc:spChg chg="mod">
          <ac:chgData name="David Stoican (2506762)" userId="3169b831-20fc-49d2-a683-c6ca755ed7ad" providerId="ADAL" clId="{064CFFEA-6CEC-4A64-AA38-29F8CBF34CA1}" dt="2026-07-12T14:04:38.113" v="125" actId="26606"/>
          <ac:spMkLst>
            <pc:docMk/>
            <pc:sldMk cId="362492439" sldId="259"/>
            <ac:spMk id="10" creationId="{DFBAEB6B-4CAC-54E6-B961-498D0EE172AB}"/>
          </ac:spMkLst>
        </pc:spChg>
        <pc:spChg chg="add">
          <ac:chgData name="David Stoican (2506762)" userId="3169b831-20fc-49d2-a683-c6ca755ed7ad" providerId="ADAL" clId="{064CFFEA-6CEC-4A64-AA38-29F8CBF34CA1}" dt="2026-07-12T14:04:38.113" v="125" actId="26606"/>
          <ac:spMkLst>
            <pc:docMk/>
            <pc:sldMk cId="362492439" sldId="259"/>
            <ac:spMk id="16" creationId="{7FF47CB7-972F-479F-A36D-9E72D26EC8DA}"/>
          </ac:spMkLst>
        </pc:spChg>
        <pc:spChg chg="add">
          <ac:chgData name="David Stoican (2506762)" userId="3169b831-20fc-49d2-a683-c6ca755ed7ad" providerId="ADAL" clId="{064CFFEA-6CEC-4A64-AA38-29F8CBF34CA1}" dt="2026-07-12T14:04:38.113" v="125" actId="26606"/>
          <ac:spMkLst>
            <pc:docMk/>
            <pc:sldMk cId="362492439" sldId="259"/>
            <ac:spMk id="18" creationId="{0D153B68-5844-490D-8E67-F616D6D721CA}"/>
          </ac:spMkLst>
        </pc:spChg>
        <pc:spChg chg="add">
          <ac:chgData name="David Stoican (2506762)" userId="3169b831-20fc-49d2-a683-c6ca755ed7ad" providerId="ADAL" clId="{064CFFEA-6CEC-4A64-AA38-29F8CBF34CA1}" dt="2026-07-12T14:04:38.113" v="125" actId="26606"/>
          <ac:spMkLst>
            <pc:docMk/>
            <pc:sldMk cId="362492439" sldId="259"/>
            <ac:spMk id="20" creationId="{9A0D773F-7A7D-4DBB-9DEA-86BB8B8F4BC8}"/>
          </ac:spMkLst>
        </pc:spChg>
        <pc:picChg chg="add mod">
          <ac:chgData name="David Stoican (2506762)" userId="3169b831-20fc-49d2-a683-c6ca755ed7ad" providerId="ADAL" clId="{064CFFEA-6CEC-4A64-AA38-29F8CBF34CA1}" dt="2026-07-12T14:04:38.113" v="125" actId="26606"/>
          <ac:picMkLst>
            <pc:docMk/>
            <pc:sldMk cId="362492439" sldId="259"/>
            <ac:picMk id="11" creationId="{D2CB3E92-BFD7-DE79-A6F0-D7EA367B8AE3}"/>
          </ac:picMkLst>
        </pc:picChg>
      </pc:sldChg>
      <pc:sldChg chg="addSp delSp modSp mod setBg">
        <pc:chgData name="David Stoican (2506762)" userId="3169b831-20fc-49d2-a683-c6ca755ed7ad" providerId="ADAL" clId="{064CFFEA-6CEC-4A64-AA38-29F8CBF34CA1}" dt="2026-07-12T14:06:30.756" v="141" actId="26606"/>
        <pc:sldMkLst>
          <pc:docMk/>
          <pc:sldMk cId="4116286811" sldId="260"/>
        </pc:sldMkLst>
        <pc:spChg chg="mod">
          <ac:chgData name="David Stoican (2506762)" userId="3169b831-20fc-49d2-a683-c6ca755ed7ad" providerId="ADAL" clId="{064CFFEA-6CEC-4A64-AA38-29F8CBF34CA1}" dt="2026-07-12T14:06:30.756" v="141" actId="26606"/>
          <ac:spMkLst>
            <pc:docMk/>
            <pc:sldMk cId="4116286811" sldId="260"/>
            <ac:spMk id="2" creationId="{A582BD1B-3A62-8B66-7A2C-AF269C7BEE75}"/>
          </ac:spMkLst>
        </pc:spChg>
        <pc:spChg chg="mod ord">
          <ac:chgData name="David Stoican (2506762)" userId="3169b831-20fc-49d2-a683-c6ca755ed7ad" providerId="ADAL" clId="{064CFFEA-6CEC-4A64-AA38-29F8CBF34CA1}" dt="2026-07-12T14:06:30.756" v="141" actId="26606"/>
          <ac:spMkLst>
            <pc:docMk/>
            <pc:sldMk cId="4116286811" sldId="260"/>
            <ac:spMk id="3" creationId="{8E148590-F464-B848-9279-B6193EA53CBA}"/>
          </ac:spMkLst>
        </pc:spChg>
        <pc:spChg chg="add del">
          <ac:chgData name="David Stoican (2506762)" userId="3169b831-20fc-49d2-a683-c6ca755ed7ad" providerId="ADAL" clId="{064CFFEA-6CEC-4A64-AA38-29F8CBF34CA1}" dt="2026-07-12T14:06:23.622" v="132" actId="26606"/>
          <ac:spMkLst>
            <pc:docMk/>
            <pc:sldMk cId="4116286811" sldId="260"/>
            <ac:spMk id="9" creationId="{56688E73-49B9-4052-A836-D248C825D70D}"/>
          </ac:spMkLst>
        </pc:spChg>
        <pc:spChg chg="add del">
          <ac:chgData name="David Stoican (2506762)" userId="3169b831-20fc-49d2-a683-c6ca755ed7ad" providerId="ADAL" clId="{064CFFEA-6CEC-4A64-AA38-29F8CBF34CA1}" dt="2026-07-12T14:06:23.622" v="132" actId="26606"/>
          <ac:spMkLst>
            <pc:docMk/>
            <pc:sldMk cId="4116286811" sldId="260"/>
            <ac:spMk id="11" creationId="{5B6AEE0C-07FE-4154-BC7C-2F20530BC556}"/>
          </ac:spMkLst>
        </pc:spChg>
        <pc:spChg chg="add del">
          <ac:chgData name="David Stoican (2506762)" userId="3169b831-20fc-49d2-a683-c6ca755ed7ad" providerId="ADAL" clId="{064CFFEA-6CEC-4A64-AA38-29F8CBF34CA1}" dt="2026-07-12T14:06:27.873" v="134" actId="26606"/>
          <ac:spMkLst>
            <pc:docMk/>
            <pc:sldMk cId="4116286811" sldId="260"/>
            <ac:spMk id="13" creationId="{362810D9-2C5A-477D-949C-C191895477F3}"/>
          </ac:spMkLst>
        </pc:spChg>
        <pc:spChg chg="add del">
          <ac:chgData name="David Stoican (2506762)" userId="3169b831-20fc-49d2-a683-c6ca755ed7ad" providerId="ADAL" clId="{064CFFEA-6CEC-4A64-AA38-29F8CBF34CA1}" dt="2026-07-12T14:06:27.873" v="134" actId="26606"/>
          <ac:spMkLst>
            <pc:docMk/>
            <pc:sldMk cId="4116286811" sldId="260"/>
            <ac:spMk id="14" creationId="{081E4A58-353D-44AE-B2FC-2A74E2E400F7}"/>
          </ac:spMkLst>
        </pc:spChg>
        <pc:spChg chg="add del">
          <ac:chgData name="David Stoican (2506762)" userId="3169b831-20fc-49d2-a683-c6ca755ed7ad" providerId="ADAL" clId="{064CFFEA-6CEC-4A64-AA38-29F8CBF34CA1}" dt="2026-07-12T14:06:28.556" v="136" actId="26606"/>
          <ac:spMkLst>
            <pc:docMk/>
            <pc:sldMk cId="4116286811" sldId="260"/>
            <ac:spMk id="16" creationId="{9CE0A68D-28EF-49D9-B84B-5DAB38714976}"/>
          </ac:spMkLst>
        </pc:spChg>
        <pc:spChg chg="add del">
          <ac:chgData name="David Stoican (2506762)" userId="3169b831-20fc-49d2-a683-c6ca755ed7ad" providerId="ADAL" clId="{064CFFEA-6CEC-4A64-AA38-29F8CBF34CA1}" dt="2026-07-12T14:06:28.556" v="136" actId="26606"/>
          <ac:spMkLst>
            <pc:docMk/>
            <pc:sldMk cId="4116286811" sldId="260"/>
            <ac:spMk id="17" creationId="{1FA0C3DC-24DE-44E3-9D41-CAA5F3B20751}"/>
          </ac:spMkLst>
        </pc:spChg>
        <pc:spChg chg="add del">
          <ac:chgData name="David Stoican (2506762)" userId="3169b831-20fc-49d2-a683-c6ca755ed7ad" providerId="ADAL" clId="{064CFFEA-6CEC-4A64-AA38-29F8CBF34CA1}" dt="2026-07-12T14:06:29.740" v="138" actId="26606"/>
          <ac:spMkLst>
            <pc:docMk/>
            <pc:sldMk cId="4116286811" sldId="260"/>
            <ac:spMk id="19" creationId="{B14C2221-2B8C-494D-9442-F812DF4E8794}"/>
          </ac:spMkLst>
        </pc:spChg>
        <pc:spChg chg="add del">
          <ac:chgData name="David Stoican (2506762)" userId="3169b831-20fc-49d2-a683-c6ca755ed7ad" providerId="ADAL" clId="{064CFFEA-6CEC-4A64-AA38-29F8CBF34CA1}" dt="2026-07-12T14:06:30.597" v="140" actId="26606"/>
          <ac:spMkLst>
            <pc:docMk/>
            <pc:sldMk cId="4116286811" sldId="260"/>
            <ac:spMk id="21" creationId="{56688E73-49B9-4052-A836-D248C825D70D}"/>
          </ac:spMkLst>
        </pc:spChg>
        <pc:spChg chg="add del">
          <ac:chgData name="David Stoican (2506762)" userId="3169b831-20fc-49d2-a683-c6ca755ed7ad" providerId="ADAL" clId="{064CFFEA-6CEC-4A64-AA38-29F8CBF34CA1}" dt="2026-07-12T14:06:30.597" v="140" actId="26606"/>
          <ac:spMkLst>
            <pc:docMk/>
            <pc:sldMk cId="4116286811" sldId="260"/>
            <ac:spMk id="22" creationId="{5B6AEE0C-07FE-4154-BC7C-2F20530BC556}"/>
          </ac:spMkLst>
        </pc:spChg>
        <pc:spChg chg="add">
          <ac:chgData name="David Stoican (2506762)" userId="3169b831-20fc-49d2-a683-c6ca755ed7ad" providerId="ADAL" clId="{064CFFEA-6CEC-4A64-AA38-29F8CBF34CA1}" dt="2026-07-12T14:06:30.756" v="141" actId="26606"/>
          <ac:spMkLst>
            <pc:docMk/>
            <pc:sldMk cId="4116286811" sldId="260"/>
            <ac:spMk id="24" creationId="{362810D9-2C5A-477D-949C-C191895477F3}"/>
          </ac:spMkLst>
        </pc:spChg>
        <pc:spChg chg="add">
          <ac:chgData name="David Stoican (2506762)" userId="3169b831-20fc-49d2-a683-c6ca755ed7ad" providerId="ADAL" clId="{064CFFEA-6CEC-4A64-AA38-29F8CBF34CA1}" dt="2026-07-12T14:06:30.756" v="141" actId="26606"/>
          <ac:spMkLst>
            <pc:docMk/>
            <pc:sldMk cId="4116286811" sldId="260"/>
            <ac:spMk id="25" creationId="{081E4A58-353D-44AE-B2FC-2A74E2E400F7}"/>
          </ac:spMkLst>
        </pc:spChg>
        <pc:picChg chg="add mod ord">
          <ac:chgData name="David Stoican (2506762)" userId="3169b831-20fc-49d2-a683-c6ca755ed7ad" providerId="ADAL" clId="{064CFFEA-6CEC-4A64-AA38-29F8CBF34CA1}" dt="2026-07-12T14:06:30.756" v="141" actId="26606"/>
          <ac:picMkLst>
            <pc:docMk/>
            <pc:sldMk cId="4116286811" sldId="260"/>
            <ac:picMk id="4" creationId="{8D4643CD-F8EE-32CB-702B-1393356262D9}"/>
          </ac:picMkLst>
        </pc:picChg>
      </pc:sldChg>
      <pc:sldChg chg="addSp modSp mod setBg">
        <pc:chgData name="David Stoican (2506762)" userId="3169b831-20fc-49d2-a683-c6ca755ed7ad" providerId="ADAL" clId="{064CFFEA-6CEC-4A64-AA38-29F8CBF34CA1}" dt="2026-07-12T14:07:00.628" v="143" actId="26606"/>
        <pc:sldMkLst>
          <pc:docMk/>
          <pc:sldMk cId="1852963763" sldId="261"/>
        </pc:sldMkLst>
        <pc:spChg chg="mod">
          <ac:chgData name="David Stoican (2506762)" userId="3169b831-20fc-49d2-a683-c6ca755ed7ad" providerId="ADAL" clId="{064CFFEA-6CEC-4A64-AA38-29F8CBF34CA1}" dt="2026-07-12T14:07:00.628" v="143" actId="26606"/>
          <ac:spMkLst>
            <pc:docMk/>
            <pc:sldMk cId="1852963763" sldId="261"/>
            <ac:spMk id="2" creationId="{3B58EF6F-7193-16EF-438F-E6FA950CC459}"/>
          </ac:spMkLst>
        </pc:spChg>
        <pc:spChg chg="mod">
          <ac:chgData name="David Stoican (2506762)" userId="3169b831-20fc-49d2-a683-c6ca755ed7ad" providerId="ADAL" clId="{064CFFEA-6CEC-4A64-AA38-29F8CBF34CA1}" dt="2026-07-12T14:07:00.628" v="143" actId="26606"/>
          <ac:spMkLst>
            <pc:docMk/>
            <pc:sldMk cId="1852963763" sldId="261"/>
            <ac:spMk id="3" creationId="{52B0E43E-15D6-2F5E-227F-44E5E7DE8A04}"/>
          </ac:spMkLst>
        </pc:spChg>
        <pc:spChg chg="add">
          <ac:chgData name="David Stoican (2506762)" userId="3169b831-20fc-49d2-a683-c6ca755ed7ad" providerId="ADAL" clId="{064CFFEA-6CEC-4A64-AA38-29F8CBF34CA1}" dt="2026-07-12T14:07:00.628" v="143" actId="26606"/>
          <ac:spMkLst>
            <pc:docMk/>
            <pc:sldMk cId="1852963763" sldId="261"/>
            <ac:spMk id="9" creationId="{04812C46-200A-4DEB-A05E-3ED6C68C2387}"/>
          </ac:spMkLst>
        </pc:spChg>
        <pc:spChg chg="add">
          <ac:chgData name="David Stoican (2506762)" userId="3169b831-20fc-49d2-a683-c6ca755ed7ad" providerId="ADAL" clId="{064CFFEA-6CEC-4A64-AA38-29F8CBF34CA1}" dt="2026-07-12T14:07:00.628" v="143" actId="26606"/>
          <ac:spMkLst>
            <pc:docMk/>
            <pc:sldMk cId="1852963763" sldId="261"/>
            <ac:spMk id="11" creationId="{D1EA859B-E555-4109-94F3-6700E046E008}"/>
          </ac:spMkLst>
        </pc:spChg>
        <pc:picChg chg="add mod ord">
          <ac:chgData name="David Stoican (2506762)" userId="3169b831-20fc-49d2-a683-c6ca755ed7ad" providerId="ADAL" clId="{064CFFEA-6CEC-4A64-AA38-29F8CBF34CA1}" dt="2026-07-12T14:07:00.628" v="143" actId="26606"/>
          <ac:picMkLst>
            <pc:docMk/>
            <pc:sldMk cId="1852963763" sldId="261"/>
            <ac:picMk id="4" creationId="{89B677BD-4057-3B3B-D839-F4475B6838A6}"/>
          </ac:picMkLst>
        </pc:picChg>
      </pc:sldChg>
      <pc:sldChg chg="addSp delSp modSp mod setBg">
        <pc:chgData name="David Stoican (2506762)" userId="3169b831-20fc-49d2-a683-c6ca755ed7ad" providerId="ADAL" clId="{064CFFEA-6CEC-4A64-AA38-29F8CBF34CA1}" dt="2026-07-12T14:03:57.096" v="123" actId="26606"/>
        <pc:sldMkLst>
          <pc:docMk/>
          <pc:sldMk cId="2190601361" sldId="263"/>
        </pc:sldMkLst>
        <pc:spChg chg="mod">
          <ac:chgData name="David Stoican (2506762)" userId="3169b831-20fc-49d2-a683-c6ca755ed7ad" providerId="ADAL" clId="{064CFFEA-6CEC-4A64-AA38-29F8CBF34CA1}" dt="2026-07-12T14:03:57.096" v="123" actId="26606"/>
          <ac:spMkLst>
            <pc:docMk/>
            <pc:sldMk cId="2190601361" sldId="263"/>
            <ac:spMk id="2" creationId="{8A96A27B-3AD3-A261-2A99-FCC30B08EB5C}"/>
          </ac:spMkLst>
        </pc:spChg>
        <pc:spChg chg="mod ord">
          <ac:chgData name="David Stoican (2506762)" userId="3169b831-20fc-49d2-a683-c6ca755ed7ad" providerId="ADAL" clId="{064CFFEA-6CEC-4A64-AA38-29F8CBF34CA1}" dt="2026-07-12T14:03:57.096" v="123" actId="26606"/>
          <ac:spMkLst>
            <pc:docMk/>
            <pc:sldMk cId="2190601361" sldId="263"/>
            <ac:spMk id="3" creationId="{5E172552-3663-E5A9-481A-82C6ABDC968A}"/>
          </ac:spMkLst>
        </pc:spChg>
        <pc:spChg chg="add del mod">
          <ac:chgData name="David Stoican (2506762)" userId="3169b831-20fc-49d2-a683-c6ca755ed7ad" providerId="ADAL" clId="{064CFFEA-6CEC-4A64-AA38-29F8CBF34CA1}" dt="2026-07-12T14:03:17.002" v="117" actId="478"/>
          <ac:spMkLst>
            <pc:docMk/>
            <pc:sldMk cId="2190601361" sldId="263"/>
            <ac:spMk id="6" creationId="{2DFA2DA7-E7F7-C63C-E6A0-910A6591353C}"/>
          </ac:spMkLst>
        </pc:spChg>
        <pc:spChg chg="add">
          <ac:chgData name="David Stoican (2506762)" userId="3169b831-20fc-49d2-a683-c6ca755ed7ad" providerId="ADAL" clId="{064CFFEA-6CEC-4A64-AA38-29F8CBF34CA1}" dt="2026-07-12T14:03:57.096" v="123" actId="26606"/>
          <ac:spMkLst>
            <pc:docMk/>
            <pc:sldMk cId="2190601361" sldId="263"/>
            <ac:spMk id="13" creationId="{2EB492CD-616E-47F8-933B-5E2D952A0593}"/>
          </ac:spMkLst>
        </pc:spChg>
        <pc:spChg chg="add">
          <ac:chgData name="David Stoican (2506762)" userId="3169b831-20fc-49d2-a683-c6ca755ed7ad" providerId="ADAL" clId="{064CFFEA-6CEC-4A64-AA38-29F8CBF34CA1}" dt="2026-07-12T14:03:57.096" v="123" actId="26606"/>
          <ac:spMkLst>
            <pc:docMk/>
            <pc:sldMk cId="2190601361" sldId="263"/>
            <ac:spMk id="15" creationId="{59383CF9-23B5-4335-9B21-1791C4CF1C75}"/>
          </ac:spMkLst>
        </pc:spChg>
        <pc:spChg chg="add">
          <ac:chgData name="David Stoican (2506762)" userId="3169b831-20fc-49d2-a683-c6ca755ed7ad" providerId="ADAL" clId="{064CFFEA-6CEC-4A64-AA38-29F8CBF34CA1}" dt="2026-07-12T14:03:57.096" v="123" actId="26606"/>
          <ac:spMkLst>
            <pc:docMk/>
            <pc:sldMk cId="2190601361" sldId="263"/>
            <ac:spMk id="17" creationId="{0007FE00-9498-4706-B255-6437B0252C02}"/>
          </ac:spMkLst>
        </pc:spChg>
        <pc:picChg chg="add del mod">
          <ac:chgData name="David Stoican (2506762)" userId="3169b831-20fc-49d2-a683-c6ca755ed7ad" providerId="ADAL" clId="{064CFFEA-6CEC-4A64-AA38-29F8CBF34CA1}" dt="2026-07-12T14:03:46.183" v="121" actId="931"/>
          <ac:picMkLst>
            <pc:docMk/>
            <pc:sldMk cId="2190601361" sldId="263"/>
            <ac:picMk id="7" creationId="{588761A6-6858-EC38-1196-998A14C53BBF}"/>
          </ac:picMkLst>
        </pc:picChg>
        <pc:picChg chg="add mod">
          <ac:chgData name="David Stoican (2506762)" userId="3169b831-20fc-49d2-a683-c6ca755ed7ad" providerId="ADAL" clId="{064CFFEA-6CEC-4A64-AA38-29F8CBF34CA1}" dt="2026-07-12T14:03:57.096" v="123" actId="26606"/>
          <ac:picMkLst>
            <pc:docMk/>
            <pc:sldMk cId="2190601361" sldId="263"/>
            <ac:picMk id="8" creationId="{A9594169-0332-2106-4126-C316B02A1BD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78F3F9-A9CD-E7E0-571D-79086F447B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7EBDA4-81C3-7AF4-93D3-20D29EF573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938C5B-E349-0D71-1ACD-1C0CEA6176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A037C-C256-6D4B-99FD-A714BA24127B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9547F5-D5BF-7B79-D0B0-3BCE659652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B69102-4392-DA40-C941-6C51AA1383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CB5C5-B343-F341-8534-49D50557AE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5634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2475EB-577F-A339-B854-2977217005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EAA8B8-42A3-2146-6B27-FC2915A2F9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6A1C43-3A99-2583-0A14-DB1DFE92B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A037C-C256-6D4B-99FD-A714BA24127B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0157FE-939F-2CEA-1F4C-3EA569C541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A2928F-6FE5-1449-AE2F-0D83B5D48E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CB5C5-B343-F341-8534-49D50557AE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05908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7ED03F-7343-ABAB-82BC-867C91EC3B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10A519-CC99-DCD1-2397-70F5F6122E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6EEA0E-35E8-8859-6287-34E1AD5E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A037C-C256-6D4B-99FD-A714BA24127B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90E18A-DFC7-6B35-8F2D-139F0BB183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E87C75-CB29-EB80-390E-0B2424DC5E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CB5C5-B343-F341-8534-49D50557AE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7100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5F42A2-92C0-0068-04BB-BCD6CC9B7B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D4C886-F4AC-3F31-4B56-626B770BDC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CD4CD0-CDB2-0FD0-A752-7C480B5E0F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9655B3-C91C-5D68-D5BC-F39213C4DE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A037C-C256-6D4B-99FD-A714BA24127B}" type="datetimeFigureOut">
              <a:rPr lang="en-US" smtClean="0"/>
              <a:t>7/12/26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12BEE9-9F1F-3D84-DBEA-0FB1EE7D13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123FA3-E084-1C9F-3A5E-F621825A30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CB5C5-B343-F341-8534-49D50557AE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4569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0C1E2A-1A0C-5C83-181D-DFD7E38F1C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C6034-F863-12FC-42EB-7CC72BE26B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F81003-C8C3-9511-37C4-9A92BF7738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53B3E3-9CCF-56E9-A8A3-A3B5701C191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39B477-CFE7-E474-1F31-4EED28AC104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0B40928-CC47-D757-C471-75C4A38E0A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A037C-C256-6D4B-99FD-A714BA24127B}" type="datetimeFigureOut">
              <a:rPr lang="en-US" smtClean="0"/>
              <a:t>7/12/26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221BD96-8184-204B-4CCD-7E42638E48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966F6E3-D9A4-F04E-1BDE-D85F9A182C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CB5C5-B343-F341-8534-49D50557AE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52135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8239E-D124-E5F0-1FB2-0440B0A8D6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0EFA070-65F7-7988-682E-421EBC6DBF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A037C-C256-6D4B-99FD-A714BA24127B}" type="datetimeFigureOut">
              <a:rPr lang="en-US" smtClean="0"/>
              <a:t>7/12/26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1AA2D1-BF70-D9AE-9191-5DFEA9465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8B38BF-AB6C-D7CF-95E9-15A80DEECB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CB5C5-B343-F341-8534-49D50557AE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09286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CD447C-A1B4-0FC4-4B63-B9BA4E3DD7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A037C-C256-6D4B-99FD-A714BA24127B}" type="datetimeFigureOut">
              <a:rPr lang="en-US" smtClean="0"/>
              <a:t>7/12/26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BB9FAE-9844-763E-0290-7CDA1D41BF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05C3B2-A790-7CD3-8B1B-32F71D4D02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CB5C5-B343-F341-8534-49D50557AE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62954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6847E-F514-8962-AC72-6CD58B4F7A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CA9E5A-E877-839D-59ED-AE63CF1991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38DAF4-FA09-B677-D296-39164D74B4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AE784C-AF13-AF94-ACC6-A8D817899E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A037C-C256-6D4B-99FD-A714BA24127B}" type="datetimeFigureOut">
              <a:rPr lang="en-US" smtClean="0"/>
              <a:t>7/12/26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AF6B6F-FCEF-B6CF-0B8D-F1350C44B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FF047C-55FA-66B9-E455-33F43CF462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CB5C5-B343-F341-8534-49D50557AE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41254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F8527E-4BAA-2AA2-5092-4720DAF50D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3CDA22-5D61-32FA-FB97-9B3E5CEB7D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A7A1C8-AF8B-E01A-F163-16E5570461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ED02DC-12BF-009A-57E9-E2511BB50B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A037C-C256-6D4B-99FD-A714BA24127B}" type="datetimeFigureOut">
              <a:rPr lang="en-US" smtClean="0"/>
              <a:t>7/12/26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56595D-2C46-EC7C-1601-38818F79CA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8C0E6B-F2DC-48D1-3FDB-DA8B9096F7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CB5C5-B343-F341-8534-49D50557AE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6635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C4CB58-6E84-D7F8-D2AB-0956A985EA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371458-014C-62A3-5F30-25BC1EC809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FF80F8-D4A2-03A7-941E-38FC6DD658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A037C-C256-6D4B-99FD-A714BA24127B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A613D2-AB80-AD47-3A1A-F16EBE5F73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7E43E2-6FB3-905C-79C4-1C0BECBE5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CB5C5-B343-F341-8534-49D50557AE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94787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541BBAF-8550-45A3-E29B-04EAB2FB9EF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D78B6C-31DC-F513-189B-04F520A2D9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0CE33-81D1-73BC-9E86-2207DBA8D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A037C-C256-6D4B-99FD-A714BA24127B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088F5-2A1E-F1D9-6D3B-BE376F2509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4C97C4-2C13-DEA4-7242-26E725946C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CB5C5-B343-F341-8534-49D50557AE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16890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FFB25D4-52B8-F322-A740-8D7D71D800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DA5BC-D5F9-7EF2-9D3B-8637AB826D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0F97AD-C00A-24A3-FDD6-42C005531E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BAA037C-C256-6D4B-99FD-A714BA24127B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2FC83F-4429-A045-F2C9-219D4604669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EE434B-ACD0-2AC3-B15C-D88C19A523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F4CB5C5-B343-F341-8534-49D50557AE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0228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4EAEF1C3-40F3-C927-47D7-0D544A227C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91" r="23298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491F20-7FEA-F822-2BC0-CDFB0347D5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200" b="0" i="0">
                <a:solidFill>
                  <a:schemeClr val="bg1"/>
                </a:solidFill>
                <a:effectLst/>
                <a:latin typeface="Helvetica" pitchFamily="2" charset="0"/>
              </a:rPr>
              <a:t>Certificate in Higher Education Business</a:t>
            </a:r>
            <a:br>
              <a:rPr lang="en-GB" sz="1200">
                <a:solidFill>
                  <a:schemeClr val="bg1"/>
                </a:solidFill>
                <a:effectLst/>
                <a:latin typeface="Helvetica" pitchFamily="2" charset="0"/>
              </a:rPr>
            </a:br>
            <a:r>
              <a:rPr lang="en-GB" sz="1200" b="0" i="0">
                <a:solidFill>
                  <a:schemeClr val="bg1"/>
                </a:solidFill>
                <a:effectLst/>
                <a:latin typeface="Helvetica" pitchFamily="2" charset="0"/>
              </a:rPr>
              <a:t>Skills for the Workplace</a:t>
            </a:r>
            <a:br>
              <a:rPr lang="en-GB" sz="1200" b="0" i="0">
                <a:solidFill>
                  <a:schemeClr val="bg1"/>
                </a:solidFill>
                <a:effectLst/>
                <a:latin typeface="Helvetica" pitchFamily="2" charset="0"/>
              </a:rPr>
            </a:br>
            <a:br>
              <a:rPr lang="en-GB" sz="1200">
                <a:solidFill>
                  <a:schemeClr val="bg1"/>
                </a:solidFill>
                <a:effectLst/>
                <a:latin typeface="Helvetica" pitchFamily="2" charset="0"/>
              </a:rPr>
            </a:br>
            <a:r>
              <a:rPr lang="en-GB" sz="1200" b="0" i="0">
                <a:solidFill>
                  <a:schemeClr val="bg1"/>
                </a:solidFill>
                <a:effectLst/>
                <a:latin typeface="Helvetica" pitchFamily="2" charset="0"/>
              </a:rPr>
              <a:t>Module: Enterprise and Entrepreneurship -</a:t>
            </a:r>
            <a:br>
              <a:rPr lang="en-GB" sz="1200">
                <a:solidFill>
                  <a:schemeClr val="bg1"/>
                </a:solidFill>
                <a:effectLst/>
                <a:latin typeface="Helvetica" pitchFamily="2" charset="0"/>
              </a:rPr>
            </a:br>
            <a:r>
              <a:rPr lang="en-GB" sz="1200" b="0" i="0">
                <a:solidFill>
                  <a:schemeClr val="bg1"/>
                </a:solidFill>
                <a:effectLst/>
                <a:latin typeface="Helvetica" pitchFamily="2" charset="0"/>
              </a:rPr>
              <a:t>LCLM4006</a:t>
            </a:r>
            <a:br>
              <a:rPr lang="en-GB" sz="1200" b="0" i="0">
                <a:solidFill>
                  <a:schemeClr val="bg1"/>
                </a:solidFill>
                <a:effectLst/>
                <a:latin typeface="Helvetica" pitchFamily="2" charset="0"/>
              </a:rPr>
            </a:br>
            <a:br>
              <a:rPr lang="en-GB" sz="1200">
                <a:solidFill>
                  <a:schemeClr val="bg1"/>
                </a:solidFill>
                <a:effectLst/>
                <a:latin typeface="Helvetica" pitchFamily="2" charset="0"/>
              </a:rPr>
            </a:br>
            <a:r>
              <a:rPr lang="en-GB" sz="1200" b="0" i="0">
                <a:solidFill>
                  <a:schemeClr val="bg1"/>
                </a:solidFill>
                <a:effectLst/>
                <a:latin typeface="Helvetica" pitchFamily="2" charset="0"/>
              </a:rPr>
              <a:t>Assignment: Part 2 - Individual Presentation</a:t>
            </a:r>
            <a:br>
              <a:rPr lang="en-GB" sz="1200" b="0" i="0">
                <a:solidFill>
                  <a:schemeClr val="bg1"/>
                </a:solidFill>
                <a:latin typeface="Helvetica" pitchFamily="2" charset="0"/>
              </a:rPr>
            </a:br>
            <a:br>
              <a:rPr lang="en-GB" sz="1200">
                <a:solidFill>
                  <a:schemeClr val="bg1"/>
                </a:solidFill>
                <a:effectLst/>
                <a:latin typeface="Helvetica" pitchFamily="2" charset="0"/>
              </a:rPr>
            </a:br>
            <a:r>
              <a:rPr lang="en-GB" sz="1200" b="0" i="0">
                <a:solidFill>
                  <a:schemeClr val="bg1"/>
                </a:solidFill>
                <a:effectLst/>
                <a:latin typeface="Helvetica" pitchFamily="2" charset="0"/>
              </a:rPr>
              <a:t>Business Name: Green Threads Clothing</a:t>
            </a:r>
            <a:br>
              <a:rPr lang="en-GB" sz="1200" b="0" i="0">
                <a:solidFill>
                  <a:schemeClr val="bg1"/>
                </a:solidFill>
                <a:effectLst/>
                <a:latin typeface="Helvetica" pitchFamily="2" charset="0"/>
              </a:rPr>
            </a:br>
            <a:br>
              <a:rPr lang="en-GB" sz="1200">
                <a:solidFill>
                  <a:schemeClr val="bg1"/>
                </a:solidFill>
                <a:effectLst/>
                <a:latin typeface="Helvetica" pitchFamily="2" charset="0"/>
              </a:rPr>
            </a:br>
            <a:r>
              <a:rPr lang="en-GB" sz="1200" b="0" i="0">
                <a:solidFill>
                  <a:schemeClr val="bg1"/>
                </a:solidFill>
                <a:effectLst/>
                <a:latin typeface="Helvetica" pitchFamily="2" charset="0"/>
              </a:rPr>
              <a:t>Student Name: David Stoican | Student</a:t>
            </a:r>
            <a:br>
              <a:rPr lang="en-GB" sz="1200" b="0" i="0">
                <a:solidFill>
                  <a:schemeClr val="bg1"/>
                </a:solidFill>
                <a:effectLst/>
                <a:latin typeface="Helvetica" pitchFamily="2" charset="0"/>
              </a:rPr>
            </a:br>
            <a:br>
              <a:rPr lang="en-GB" sz="1200">
                <a:solidFill>
                  <a:schemeClr val="bg1"/>
                </a:solidFill>
                <a:effectLst/>
                <a:latin typeface="Helvetica" pitchFamily="2" charset="0"/>
              </a:rPr>
            </a:br>
            <a:r>
              <a:rPr lang="en-GB" sz="1200" b="0" i="0">
                <a:solidFill>
                  <a:schemeClr val="bg1"/>
                </a:solidFill>
                <a:effectLst/>
                <a:latin typeface="Helvetica" pitchFamily="2" charset="0"/>
              </a:rPr>
              <a:t>Number: 2506762</a:t>
            </a:r>
            <a:br>
              <a:rPr lang="en-GB" sz="1200" b="0" i="0">
                <a:solidFill>
                  <a:schemeClr val="bg1"/>
                </a:solidFill>
                <a:effectLst/>
                <a:latin typeface="Helvetica" pitchFamily="2" charset="0"/>
              </a:rPr>
            </a:br>
            <a:br>
              <a:rPr lang="en-GB" sz="1200">
                <a:solidFill>
                  <a:schemeClr val="bg1"/>
                </a:solidFill>
                <a:effectLst/>
                <a:latin typeface="Helvetica" pitchFamily="2" charset="0"/>
              </a:rPr>
            </a:br>
            <a:r>
              <a:rPr lang="en-GB" sz="1200" b="0" i="0">
                <a:solidFill>
                  <a:schemeClr val="bg1"/>
                </a:solidFill>
                <a:effectLst/>
                <a:latin typeface="Helvetica" pitchFamily="2" charset="0"/>
              </a:rPr>
              <a:t>Lecturer: Dr Chung Lai Johnny Wan</a:t>
            </a:r>
            <a:br>
              <a:rPr lang="en-GB" sz="1200" b="0" i="0">
                <a:solidFill>
                  <a:schemeClr val="bg1"/>
                </a:solidFill>
                <a:effectLst/>
                <a:latin typeface="Helvetica" pitchFamily="2" charset="0"/>
              </a:rPr>
            </a:br>
            <a:br>
              <a:rPr lang="en-GB" sz="1200">
                <a:solidFill>
                  <a:schemeClr val="bg1"/>
                </a:solidFill>
                <a:effectLst/>
                <a:latin typeface="Helvetica" pitchFamily="2" charset="0"/>
              </a:rPr>
            </a:br>
            <a:r>
              <a:rPr lang="en-GB" sz="1200" b="0" i="0">
                <a:solidFill>
                  <a:schemeClr val="bg1"/>
                </a:solidFill>
                <a:effectLst/>
                <a:latin typeface="Helvetica" pitchFamily="2" charset="0"/>
              </a:rPr>
              <a:t>Date: 13 July 2026</a:t>
            </a:r>
            <a:br>
              <a:rPr lang="en-GB" sz="1200">
                <a:solidFill>
                  <a:schemeClr val="bg1"/>
                </a:solidFill>
                <a:effectLst/>
                <a:latin typeface="Helvetica" pitchFamily="2" charset="0"/>
              </a:rPr>
            </a:br>
            <a:endParaRPr lang="en-US" sz="1200">
              <a:solidFill>
                <a:schemeClr val="bg1"/>
              </a:solidFill>
            </a:endParaRP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602628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C89F28-4D88-E490-31BF-21F2A804FE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 dirty="0"/>
              <a:t>Business idea &amp; overview</a:t>
            </a:r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1199D9-1EF3-CAF5-2A69-63008FF6C5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182" y="955437"/>
            <a:ext cx="4777381" cy="477738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A8C507-A8A6-76B5-167C-69CF20E7A3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>
            <a:normAutofit/>
          </a:bodyPr>
          <a:lstStyle/>
          <a:p>
            <a:r>
              <a:rPr lang="en-GB" sz="1800" b="0" i="0" dirty="0">
                <a:effectLst/>
                <a:latin typeface="Helvetica" pitchFamily="2" charset="0"/>
              </a:rPr>
              <a:t>What we offer</a:t>
            </a:r>
            <a:endParaRPr lang="en-GB" sz="1800" dirty="0">
              <a:effectLst/>
              <a:latin typeface="Helvetica" pitchFamily="2" charset="0"/>
            </a:endParaRPr>
          </a:p>
          <a:p>
            <a:r>
              <a:rPr lang="en-GB" sz="1800" b="0" i="0" dirty="0">
                <a:effectLst/>
                <a:latin typeface="Helvetica" pitchFamily="2" charset="0"/>
              </a:rPr>
              <a:t>Stylish, durable everyday clothing &amp; accessories made from recycled fabrics, organic cotton and fair-trade materials - priced the same as mainstream high-street brands.</a:t>
            </a:r>
            <a:endParaRPr lang="en-GB" sz="1800" dirty="0">
              <a:effectLst/>
              <a:latin typeface="Helvetica" pitchFamily="2" charset="0"/>
            </a:endParaRPr>
          </a:p>
          <a:p>
            <a:r>
              <a:rPr lang="en-GB" sz="1800" b="0" i="0" dirty="0">
                <a:effectLst/>
                <a:latin typeface="Helvetica" pitchFamily="2" charset="0"/>
              </a:rPr>
              <a:t>Unique Selling Points</a:t>
            </a:r>
            <a:endParaRPr lang="en-GB" sz="1800" dirty="0">
              <a:effectLst/>
              <a:latin typeface="Helvetica" pitchFamily="2" charset="0"/>
            </a:endParaRPr>
          </a:p>
          <a:p>
            <a:r>
              <a:rPr lang="en-GB" sz="1800" b="0" i="0" dirty="0">
                <a:effectLst/>
                <a:latin typeface="Helvetica" pitchFamily="2" charset="0"/>
              </a:rPr>
              <a:t>Affordable sustainable alternative to fast fashion and premium ethical brands</a:t>
            </a:r>
            <a:endParaRPr lang="en-GB" sz="1800" dirty="0">
              <a:effectLst/>
              <a:latin typeface="Helvetica" pitchFamily="2" charset="0"/>
            </a:endParaRPr>
          </a:p>
          <a:p>
            <a:r>
              <a:rPr lang="en-GB" sz="1800" b="0" i="0" dirty="0">
                <a:effectLst/>
                <a:latin typeface="Helvetica" pitchFamily="2" charset="0"/>
              </a:rPr>
              <a:t> Trade-in scheme: Return old clothes for 15% off your next purchase</a:t>
            </a:r>
            <a:endParaRPr lang="en-GB" sz="1800" dirty="0">
              <a:effectLst/>
              <a:latin typeface="Helvetica" pitchFamily="2" charset="0"/>
            </a:endParaRPr>
          </a:p>
          <a:p>
            <a:r>
              <a:rPr lang="en-GB" sz="1800" b="0" i="0" dirty="0">
                <a:effectLst/>
                <a:latin typeface="Helvetica" pitchFamily="2" charset="0"/>
              </a:rPr>
              <a:t>Zero single-use plastic, charity partnerships, free clothing care workshops</a:t>
            </a:r>
            <a:endParaRPr lang="en-GB" sz="1800" dirty="0"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7640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EAE04E-ABD8-8CFE-7E35-DE0177656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0466" y="609600"/>
            <a:ext cx="4140014" cy="1330839"/>
          </a:xfrm>
        </p:spPr>
        <p:txBody>
          <a:bodyPr>
            <a:normAutofit/>
          </a:bodyPr>
          <a:lstStyle/>
          <a:p>
            <a:r>
              <a:rPr lang="en-GB" dirty="0"/>
              <a:t>Key external factors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ECB89D-6BC3-D47D-6003-B0DD7DE15C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632"/>
          <a:stretch>
            <a:fillRect/>
          </a:stretch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790BAD-DC40-391F-50C7-BAE27E1195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20465" y="2194102"/>
            <a:ext cx="4140013" cy="3908586"/>
          </a:xfrm>
        </p:spPr>
        <p:txBody>
          <a:bodyPr>
            <a:normAutofit/>
          </a:bodyPr>
          <a:lstStyle/>
          <a:p>
            <a:r>
              <a:rPr lang="en-GB" sz="1300" b="0" i="0">
                <a:effectLst/>
                <a:latin typeface="Helvetica" pitchFamily="2" charset="0"/>
              </a:rPr>
              <a:t>1. Political</a:t>
            </a:r>
            <a:endParaRPr lang="en-GB" sz="1300">
              <a:effectLst/>
              <a:latin typeface="Helvetica" pitchFamily="2" charset="0"/>
            </a:endParaRPr>
          </a:p>
          <a:p>
            <a:r>
              <a:rPr lang="en-GB" sz="1300" b="0" i="0">
                <a:effectLst/>
                <a:latin typeface="Helvetica" pitchFamily="2" charset="0"/>
              </a:rPr>
              <a:t>UK Textile EPR rules and green business grants support our mission, while requiring clear labelling and waste standards (WRAP,</a:t>
            </a:r>
            <a:endParaRPr lang="en-GB" sz="1300">
              <a:effectLst/>
              <a:latin typeface="Helvetica" pitchFamily="2" charset="0"/>
            </a:endParaRPr>
          </a:p>
          <a:p>
            <a:r>
              <a:rPr lang="en-GB" sz="1300" b="0" i="0">
                <a:effectLst/>
                <a:latin typeface="Helvetica" pitchFamily="2" charset="0"/>
              </a:rPr>
              <a:t>2022).</a:t>
            </a:r>
          </a:p>
          <a:p>
            <a:endParaRPr lang="en-GB" sz="1300">
              <a:effectLst/>
              <a:latin typeface="Helvetica" pitchFamily="2" charset="0"/>
            </a:endParaRPr>
          </a:p>
          <a:p>
            <a:r>
              <a:rPr lang="en-GB" sz="1300" b="0" i="0">
                <a:effectLst/>
                <a:latin typeface="Helvetica" pitchFamily="2" charset="0"/>
              </a:rPr>
              <a:t>2. Social</a:t>
            </a:r>
            <a:endParaRPr lang="en-GB" sz="1300">
              <a:effectLst/>
              <a:latin typeface="Helvetica" pitchFamily="2" charset="0"/>
            </a:endParaRPr>
          </a:p>
          <a:p>
            <a:r>
              <a:rPr lang="en-GB" sz="1300" b="0" i="0">
                <a:effectLst/>
                <a:latin typeface="Helvetica" pitchFamily="2" charset="0"/>
              </a:rPr>
              <a:t>Most 18-40 year olds want sustainable options, but 57% find ethical brands too expensive - we fill this gap (Statista, 2025).</a:t>
            </a:r>
            <a:r>
              <a:rPr lang="en-GB" sz="1300">
                <a:latin typeface="Helvetica" pitchFamily="2" charset="0"/>
              </a:rPr>
              <a:t>     </a:t>
            </a:r>
          </a:p>
          <a:p>
            <a:r>
              <a:rPr lang="en-GB" sz="1300">
                <a:latin typeface="Helvetica" pitchFamily="2" charset="0"/>
              </a:rPr>
              <a:t>     </a:t>
            </a:r>
          </a:p>
          <a:p>
            <a:r>
              <a:rPr lang="en-GB" sz="1300" b="0" i="0">
                <a:effectLst/>
                <a:latin typeface="Helvetica" pitchFamily="2" charset="0"/>
              </a:rPr>
              <a:t>3. Environmental</a:t>
            </a:r>
            <a:endParaRPr lang="en-GB" sz="1300">
              <a:effectLst/>
              <a:latin typeface="Helvetica" pitchFamily="2" charset="0"/>
            </a:endParaRPr>
          </a:p>
          <a:p>
            <a:r>
              <a:rPr lang="en-GB" sz="1300" b="0" i="0">
                <a:effectLst/>
                <a:latin typeface="Helvetica" pitchFamily="2" charset="0"/>
              </a:rPr>
              <a:t>Fast fashion creates 92 million tonnes of waste yearly (Fletcher, 2020) - our circular model keeps clothes in use longer.</a:t>
            </a:r>
            <a:endParaRPr lang="en-GB" sz="1300">
              <a:effectLst/>
              <a:latin typeface="Helvetica" pitchFamily="2" charset="0"/>
            </a:endParaRPr>
          </a:p>
          <a:p>
            <a:endParaRPr lang="en-US" sz="1300"/>
          </a:p>
        </p:txBody>
      </p:sp>
    </p:spTree>
    <p:extLst>
      <p:ext uri="{BB962C8B-B14F-4D97-AF65-F5344CB8AC3E}">
        <p14:creationId xmlns:p14="http://schemas.microsoft.com/office/powerpoint/2010/main" val="12187957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55137D-A1F5-9D6D-3299-354E2C07B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dirty="0"/>
              <a:t>Marketing strategy 1- Digital and social</a:t>
            </a:r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DFBAEB6B-4CAC-54E6-B961-498D0EE172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r>
              <a:rPr lang="en-GB" sz="1300" b="0" i="0">
                <a:effectLst/>
                <a:latin typeface="Helvetica" pitchFamily="2" charset="0"/>
              </a:rPr>
              <a:t>Goal: Reach our core audience, build trust and transparency</a:t>
            </a:r>
          </a:p>
          <a:p>
            <a:endParaRPr lang="en-GB" sz="1300">
              <a:effectLst/>
              <a:latin typeface="Helvetica" pitchFamily="2" charset="0"/>
            </a:endParaRPr>
          </a:p>
          <a:p>
            <a:pPr lvl="0"/>
            <a:r>
              <a:rPr lang="en-GB" sz="1300" b="0" i="0">
                <a:effectLst/>
                <a:latin typeface="Helvetica" pitchFamily="2" charset="0"/>
              </a:rPr>
              <a:t>﻿﻿Platforms: Instagram, TikTok, Facebook - where 79% of our target market discovers new brands (Statista, 2025)</a:t>
            </a:r>
          </a:p>
          <a:p>
            <a:pPr lvl="0"/>
            <a:endParaRPr lang="en-GB" sz="1300">
              <a:effectLst/>
              <a:latin typeface="Helvetica" pitchFamily="2" charset="0"/>
            </a:endParaRPr>
          </a:p>
          <a:p>
            <a:pPr lvl="0"/>
            <a:r>
              <a:rPr lang="en-GB" sz="1300" b="0" i="0">
                <a:effectLst/>
                <a:latin typeface="Helvetica" pitchFamily="2" charset="0"/>
              </a:rPr>
              <a:t>﻿﻿Content: Short videos showing supply chain, production process, styling tips and trade-in scheme</a:t>
            </a:r>
          </a:p>
          <a:p>
            <a:pPr lvl="0"/>
            <a:endParaRPr lang="en-GB" sz="1300">
              <a:effectLst/>
              <a:latin typeface="Helvetica" pitchFamily="2" charset="0"/>
            </a:endParaRPr>
          </a:p>
          <a:p>
            <a:pPr lvl="0"/>
            <a:r>
              <a:rPr lang="en-GB" sz="1300" b="0" i="0">
                <a:effectLst/>
                <a:latin typeface="Helvetica" pitchFamily="2" charset="0"/>
              </a:rPr>
              <a:t>﻿﻿Actions: Launch discounts, referral rewards, and customer feature posts</a:t>
            </a:r>
          </a:p>
          <a:p>
            <a:pPr lvl="0"/>
            <a:endParaRPr lang="en-GB" sz="1300">
              <a:effectLst/>
              <a:latin typeface="Helvetica" pitchFamily="2" charset="0"/>
            </a:endParaRPr>
          </a:p>
          <a:p>
            <a:pPr lvl="0"/>
            <a:r>
              <a:rPr lang="en-GB" sz="1300" b="0" i="0">
                <a:effectLst/>
                <a:latin typeface="Helvetica" pitchFamily="2" charset="0"/>
              </a:rPr>
              <a:t>﻿﻿Why it works: Transparent ethical brands get 30% higher audience engagement</a:t>
            </a:r>
            <a:br>
              <a:rPr lang="en-GB" sz="1300" b="0" i="0">
                <a:effectLst/>
                <a:latin typeface="Helvetica" pitchFamily="2" charset="0"/>
              </a:rPr>
            </a:br>
            <a:r>
              <a:rPr lang="en-GB" sz="1300" b="0" i="0">
                <a:effectLst/>
                <a:latin typeface="Helvetica" pitchFamily="2" charset="0"/>
              </a:rPr>
              <a:t>(WRAP, 2022)</a:t>
            </a:r>
            <a:endParaRPr lang="en-GB" sz="1300">
              <a:effectLst/>
              <a:latin typeface="Helvetica" pitchFamily="2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2CB3E92-BFD7-DE79-A6F0-D7EA367B8A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9367" y="2213312"/>
            <a:ext cx="4788505" cy="3699118"/>
          </a:xfrm>
          <a:prstGeom prst="rect">
            <a:avLst/>
          </a:prstGeom>
        </p:spPr>
      </p:pic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4924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96A27B-3AD3-A261-2A99-FCC30B08E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 dirty="0"/>
              <a:t>Marketing strategy 2 -Local and community </a:t>
            </a:r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9594169-0332-2106-4126-C316B02A1B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182" y="1749677"/>
            <a:ext cx="4777381" cy="3188902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172552-3663-E5A9-481A-82C6ABDC96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>
            <a:normAutofit/>
          </a:bodyPr>
          <a:lstStyle/>
          <a:p>
            <a:r>
              <a:rPr lang="en-GB" sz="1500" b="0" i="0">
                <a:effectLst/>
                <a:latin typeface="Helvetica" pitchFamily="2" charset="0"/>
              </a:rPr>
              <a:t>Goal: Build loyalty and stand out from online competitors</a:t>
            </a:r>
            <a:endParaRPr lang="en-GB" sz="1500">
              <a:effectLst/>
              <a:latin typeface="Helvetica" pitchFamily="2" charset="0"/>
            </a:endParaRPr>
          </a:p>
          <a:p>
            <a:pPr lvl="0"/>
            <a:endParaRPr lang="en-GB" sz="1500" b="0" i="0">
              <a:latin typeface="Helvetica" pitchFamily="2" charset="0"/>
            </a:endParaRPr>
          </a:p>
          <a:p>
            <a:pPr lvl="0"/>
            <a:r>
              <a:rPr lang="en-GB" sz="1500" b="0" i="0">
                <a:effectLst/>
                <a:latin typeface="Helvetica" pitchFamily="2" charset="0"/>
              </a:rPr>
              <a:t>﻿﻿Location: Physical shop in Birmingham Jewellery Quarter + e-commerce with click-and-collect</a:t>
            </a:r>
          </a:p>
          <a:p>
            <a:pPr lvl="0"/>
            <a:endParaRPr lang="en-GB" sz="1500">
              <a:effectLst/>
              <a:latin typeface="Helvetica" pitchFamily="2" charset="0"/>
            </a:endParaRPr>
          </a:p>
          <a:p>
            <a:pPr lvl="0"/>
            <a:r>
              <a:rPr lang="en-GB" sz="1500" b="0" i="0">
                <a:effectLst/>
                <a:latin typeface="Helvetica" pitchFamily="2" charset="0"/>
              </a:rPr>
              <a:t>﻿﻿Activities: Monthly free mending workshops, charity collection days, student union partnerships</a:t>
            </a:r>
          </a:p>
          <a:p>
            <a:pPr lvl="0"/>
            <a:endParaRPr lang="en-GB" sz="1500">
              <a:effectLst/>
              <a:latin typeface="Helvetica" pitchFamily="2" charset="0"/>
            </a:endParaRPr>
          </a:p>
          <a:p>
            <a:pPr lvl="0"/>
            <a:r>
              <a:rPr lang="en-GB" sz="1500" b="0" i="0">
                <a:effectLst/>
                <a:latin typeface="Helvetica" pitchFamily="2" charset="0"/>
              </a:rPr>
              <a:t>﻿﻿Experience: Clear labels showing product origin and environmental impact</a:t>
            </a:r>
          </a:p>
          <a:p>
            <a:pPr lvl="0"/>
            <a:endParaRPr lang="en-GB" sz="1500">
              <a:effectLst/>
              <a:latin typeface="Helvetica" pitchFamily="2" charset="0"/>
            </a:endParaRPr>
          </a:p>
          <a:p>
            <a:pPr lvl="0"/>
            <a:r>
              <a:rPr lang="en-GB" sz="1500" b="0" i="0">
                <a:effectLst/>
                <a:latin typeface="Helvetica" pitchFamily="2" charset="0"/>
              </a:rPr>
              <a:t>﻿﻿Why it works: Community-focused local brands have much higher customer retention (</a:t>
            </a:r>
            <a:r>
              <a:rPr lang="en-GB" sz="1500" b="0" i="0" err="1">
                <a:effectLst/>
                <a:latin typeface="Helvetica" pitchFamily="2" charset="0"/>
              </a:rPr>
              <a:t>Kotler</a:t>
            </a:r>
            <a:r>
              <a:rPr lang="en-GB" sz="1500" b="0" i="0">
                <a:effectLst/>
                <a:latin typeface="Helvetica" pitchFamily="2" charset="0"/>
              </a:rPr>
              <a:t> &amp; Armstrong, 2021)</a:t>
            </a:r>
            <a:endParaRPr lang="en-GB" sz="1500"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06013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D4643CD-F8EE-32CB-702B-1393356262D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" y="-910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582BD1B-3A62-8B66-7A2C-AF269C7BEE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Funding and financials 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25" name="Arc 24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148590-F464-B848-9279-B6193EA53C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1800" b="0" i="0">
                <a:solidFill>
                  <a:srgbClr val="FFFFFF"/>
                </a:solidFill>
                <a:effectLst/>
                <a:latin typeface="Helvetica" pitchFamily="2" charset="0"/>
              </a:rPr>
              <a:t>Total required: £27,000</a:t>
            </a:r>
          </a:p>
          <a:p>
            <a:endParaRPr lang="en-GB" sz="1800">
              <a:solidFill>
                <a:srgbClr val="FFFFFF"/>
              </a:solidFill>
              <a:effectLst/>
              <a:latin typeface="Helvetica" pitchFamily="2" charset="0"/>
            </a:endParaRPr>
          </a:p>
          <a:p>
            <a:r>
              <a:rPr lang="en-GB" sz="1800" b="0" i="0">
                <a:solidFill>
                  <a:srgbClr val="FFFFFF"/>
                </a:solidFill>
                <a:effectLst/>
                <a:latin typeface="Helvetica" pitchFamily="2" charset="0"/>
              </a:rPr>
              <a:t>Sources: Personal savings £7,000 | Bank loan £10,000 | Private investment £10,000</a:t>
            </a:r>
          </a:p>
          <a:p>
            <a:endParaRPr lang="en-GB" sz="1800">
              <a:solidFill>
                <a:srgbClr val="FFFFFF"/>
              </a:solidFill>
              <a:effectLst/>
              <a:latin typeface="Helvetica" pitchFamily="2" charset="0"/>
            </a:endParaRPr>
          </a:p>
          <a:p>
            <a:r>
              <a:rPr lang="en-GB" sz="1800" b="0" i="0">
                <a:solidFill>
                  <a:srgbClr val="FFFFFF"/>
                </a:solidFill>
                <a:effectLst/>
                <a:latin typeface="Helvetica" pitchFamily="2" charset="0"/>
              </a:rPr>
              <a:t>Allocation</a:t>
            </a:r>
            <a:endParaRPr lang="en-GB" sz="1800">
              <a:solidFill>
                <a:srgbClr val="FFFFFF"/>
              </a:solidFill>
              <a:effectLst/>
              <a:latin typeface="Helvetica" pitchFamily="2" charset="0"/>
            </a:endParaRPr>
          </a:p>
          <a:p>
            <a:pPr lvl="0"/>
            <a:r>
              <a:rPr lang="en-GB" sz="1800" b="0" i="0">
                <a:solidFill>
                  <a:srgbClr val="FFFFFF"/>
                </a:solidFill>
                <a:effectLst/>
                <a:latin typeface="Helvetica" pitchFamily="2" charset="0"/>
              </a:rPr>
              <a:t>﻿﻿Rent &amp; deposit: £6,000</a:t>
            </a:r>
          </a:p>
          <a:p>
            <a:pPr lvl="0"/>
            <a:endParaRPr lang="en-GB" sz="1800">
              <a:solidFill>
                <a:srgbClr val="FFFFFF"/>
              </a:solidFill>
              <a:effectLst/>
              <a:latin typeface="Helvetica" pitchFamily="2" charset="0"/>
            </a:endParaRPr>
          </a:p>
          <a:p>
            <a:pPr lvl="0"/>
            <a:r>
              <a:rPr lang="en-GB" sz="1800" b="0" i="0">
                <a:solidFill>
                  <a:srgbClr val="FFFFFF"/>
                </a:solidFill>
                <a:effectLst/>
                <a:latin typeface="Helvetica" pitchFamily="2" charset="0"/>
              </a:rPr>
              <a:t>﻿﻿Initial stock: £12,000</a:t>
            </a:r>
            <a:endParaRPr lang="en-GB" sz="1800">
              <a:solidFill>
                <a:srgbClr val="FFFFFF"/>
              </a:solidFill>
              <a:effectLst/>
              <a:latin typeface="Helvetica" pitchFamily="2" charset="0"/>
            </a:endParaRPr>
          </a:p>
          <a:p>
            <a:pPr lvl="0"/>
            <a:r>
              <a:rPr lang="en-GB" sz="1800" b="0" i="0">
                <a:solidFill>
                  <a:srgbClr val="FFFFFF"/>
                </a:solidFill>
                <a:effectLst/>
                <a:latin typeface="Helvetica" pitchFamily="2" charset="0"/>
              </a:rPr>
              <a:t>﻿﻿Website &amp; marketing: E3,500</a:t>
            </a:r>
          </a:p>
          <a:p>
            <a:pPr lvl="0"/>
            <a:endParaRPr lang="en-GB" sz="1800">
              <a:solidFill>
                <a:srgbClr val="FFFFFF"/>
              </a:solidFill>
              <a:effectLst/>
              <a:latin typeface="Helvetica" pitchFamily="2" charset="0"/>
            </a:endParaRPr>
          </a:p>
          <a:p>
            <a:pPr lvl="0"/>
            <a:r>
              <a:rPr lang="en-GB" sz="1800" b="0" i="0">
                <a:solidFill>
                  <a:srgbClr val="FFFFFF"/>
                </a:solidFill>
                <a:effectLst/>
                <a:latin typeface="Helvetica" pitchFamily="2" charset="0"/>
              </a:rPr>
              <a:t>﻿﻿Fittings, fees, insurance &amp; costs: £5,500</a:t>
            </a:r>
            <a:endParaRPr lang="en-GB" sz="1800">
              <a:solidFill>
                <a:srgbClr val="FFFFFF"/>
              </a:solidFill>
              <a:effectLst/>
              <a:latin typeface="Helvetica" pitchFamily="2" charset="0"/>
            </a:endParaRPr>
          </a:p>
          <a:p>
            <a:r>
              <a:rPr lang="en-GB" sz="1800" b="0" i="0">
                <a:solidFill>
                  <a:srgbClr val="FFFFFF"/>
                </a:solidFill>
                <a:effectLst/>
                <a:latin typeface="Helvetica" pitchFamily="2" charset="0"/>
              </a:rPr>
              <a:t>Costs based on UK retail data (WRAP, 2022) |</a:t>
            </a:r>
          </a:p>
          <a:p>
            <a:endParaRPr lang="en-GB" sz="1800">
              <a:solidFill>
                <a:srgbClr val="FFFFFF"/>
              </a:solidFill>
              <a:effectLst/>
              <a:latin typeface="Helvetica" pitchFamily="2" charset="0"/>
            </a:endParaRPr>
          </a:p>
          <a:p>
            <a:r>
              <a:rPr lang="en-GB" sz="1800" b="0" i="0">
                <a:solidFill>
                  <a:srgbClr val="FFFFFF"/>
                </a:solidFill>
                <a:effectLst/>
                <a:latin typeface="Helvetica" pitchFamily="2" charset="0"/>
              </a:rPr>
              <a:t>Break-even expected within 6 months</a:t>
            </a:r>
            <a:endParaRPr lang="en-GB" sz="1800">
              <a:solidFill>
                <a:srgbClr val="FFFFFF"/>
              </a:solidFill>
              <a:effectLst/>
              <a:latin typeface="Helvetica" pitchFamily="2" charset="0"/>
            </a:endParaRPr>
          </a:p>
          <a:p>
            <a:endParaRPr lang="en-US" sz="18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62868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9B677BD-4057-3B3B-D839-F4475B6838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80" b="8543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58EF6F-7193-16EF-438F-E6FA950CC4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References 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B0E43E-15D6-2F5E-227F-44E5E7DE8A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pPr lvl="0"/>
            <a:r>
              <a:rPr lang="en-GB" sz="1600" b="0" i="0">
                <a:effectLst/>
                <a:latin typeface="Helvetica" pitchFamily="2" charset="0"/>
              </a:rPr>
              <a:t>﻿﻿Fletcher, K. (2020) Sustainable Fashion and Textiles</a:t>
            </a:r>
            <a:endParaRPr lang="en-GB" sz="1600">
              <a:effectLst/>
              <a:latin typeface="Helvetica" pitchFamily="2" charset="0"/>
            </a:endParaRPr>
          </a:p>
          <a:p>
            <a:pPr lvl="0"/>
            <a:r>
              <a:rPr lang="en-GB" sz="1600" b="0" i="0">
                <a:effectLst/>
                <a:latin typeface="Helvetica" pitchFamily="2" charset="0"/>
              </a:rPr>
              <a:t>﻿﻿Kotler, G. &amp; Armstrong, P. (2021)</a:t>
            </a:r>
            <a:br>
              <a:rPr lang="en-GB" sz="1600" b="0" i="0">
                <a:effectLst/>
                <a:latin typeface="Helvetica" pitchFamily="2" charset="0"/>
              </a:rPr>
            </a:br>
            <a:r>
              <a:rPr lang="en-GB" sz="1600" b="0" i="0">
                <a:effectLst/>
                <a:latin typeface="Helvetica" pitchFamily="2" charset="0"/>
              </a:rPr>
              <a:t>Marketing: An Introduction</a:t>
            </a:r>
            <a:endParaRPr lang="en-GB" sz="1600">
              <a:effectLst/>
              <a:latin typeface="Helvetica" pitchFamily="2" charset="0"/>
            </a:endParaRPr>
          </a:p>
          <a:p>
            <a:pPr lvl="0"/>
            <a:r>
              <a:rPr lang="en-GB" sz="1600" b="0" i="0">
                <a:effectLst/>
                <a:latin typeface="Helvetica" pitchFamily="2" charset="0"/>
              </a:rPr>
              <a:t>﻿﻿Lees, J. (2020) How to Get a Job You Love</a:t>
            </a:r>
            <a:endParaRPr lang="en-GB" sz="1600">
              <a:effectLst/>
              <a:latin typeface="Helvetica" pitchFamily="2" charset="0"/>
            </a:endParaRPr>
          </a:p>
          <a:p>
            <a:pPr lvl="0"/>
            <a:r>
              <a:rPr lang="en-GB" sz="1600" b="0" i="0">
                <a:effectLst/>
                <a:latin typeface="Helvetica" pitchFamily="2" charset="0"/>
              </a:rPr>
              <a:t>﻿﻿Statista (2025) UK Sustainable Clothing</a:t>
            </a:r>
            <a:br>
              <a:rPr lang="en-GB" sz="1600" b="0" i="0">
                <a:effectLst/>
                <a:latin typeface="Helvetica" pitchFamily="2" charset="0"/>
              </a:rPr>
            </a:br>
            <a:r>
              <a:rPr lang="en-GB" sz="1600" b="0" i="0">
                <a:effectLst/>
                <a:latin typeface="Helvetica" pitchFamily="2" charset="0"/>
              </a:rPr>
              <a:t>Market Statistics</a:t>
            </a:r>
            <a:endParaRPr lang="en-GB" sz="1600">
              <a:effectLst/>
              <a:latin typeface="Helvetica" pitchFamily="2" charset="0"/>
            </a:endParaRPr>
          </a:p>
          <a:p>
            <a:pPr lvl="0"/>
            <a:r>
              <a:rPr lang="en-GB" sz="1600" b="0" i="0">
                <a:effectLst/>
                <a:latin typeface="Helvetica" pitchFamily="2" charset="0"/>
              </a:rPr>
              <a:t>﻿﻿WRAP (2022) Textile Recycling in the UK</a:t>
            </a:r>
          </a:p>
          <a:p>
            <a:pPr lvl="0"/>
            <a:endParaRPr lang="en-GB" sz="1600">
              <a:effectLst/>
              <a:latin typeface="Helvetica" pitchFamily="2" charset="0"/>
            </a:endParaRPr>
          </a:p>
          <a:p>
            <a:r>
              <a:rPr lang="en-GB" sz="1600" b="0" i="0">
                <a:effectLst/>
                <a:latin typeface="Helvetica" pitchFamily="2" charset="0"/>
              </a:rPr>
              <a:t>Thank you for your time</a:t>
            </a:r>
            <a:endParaRPr lang="en-GB" sz="1600">
              <a:effectLst/>
              <a:latin typeface="Helvetica" pitchFamily="2" charset="0"/>
            </a:endParaRPr>
          </a:p>
          <a:p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18529637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Certificate in Higher Education Business Skills for the Workplace  Module: Enterprise and Entrepreneurship - LCLM4006  Assignment: Part 2 - Individual Presentation  Business Name: Green Threads Clothing  Student Name: David Stoican | Student  Number: 2506762  Lecturer: Dr Chung Lai Johnny Wan  Date: 13 July 2026 </vt:lpstr>
      <vt:lpstr>Business idea &amp; overview</vt:lpstr>
      <vt:lpstr>Key external factors</vt:lpstr>
      <vt:lpstr>Marketing strategy 1- Digital and social</vt:lpstr>
      <vt:lpstr>Marketing strategy 2 -Local and community </vt:lpstr>
      <vt:lpstr>Funding and financials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in Higher Education Business Skills for the Workplace  Module: Enterprise and Entrepreneurship - LCLM4006  Assignment: Part 2 - Individual Presentation  Business Name: Green Threads Clothing  Student Name: David Stoican | Student  Number: 2506762  Lecturer: Dr Chung Lai Johnny Wan  Date: 13 July 2026 </dc:title>
  <dc:creator>David Stoican (2506762)</dc:creator>
  <cp:lastModifiedBy>David Stoican (2506762)</cp:lastModifiedBy>
  <cp:revision>1</cp:revision>
  <dcterms:created xsi:type="dcterms:W3CDTF">2026-07-12T13:39:33Z</dcterms:created>
  <dcterms:modified xsi:type="dcterms:W3CDTF">2026-07-12T14:07:47Z</dcterms:modified>
</cp:coreProperties>
</file>