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76" r:id="rId4"/>
    <p:sldId id="267" r:id="rId5"/>
    <p:sldId id="273" r:id="rId6"/>
    <p:sldId id="274" r:id="rId7"/>
    <p:sldId id="277" r:id="rId8"/>
    <p:sldId id="279" r:id="rId9"/>
    <p:sldId id="275" r:id="rId10"/>
    <p:sldId id="271" r:id="rId11"/>
    <p:sldId id="269" r:id="rId12"/>
    <p:sldId id="268" r:id="rId13"/>
    <p:sldId id="263" r:id="rId14"/>
    <p:sldId id="264" r:id="rId15"/>
    <p:sldId id="261" r:id="rId16"/>
    <p:sldId id="281" r:id="rId17"/>
    <p:sldId id="25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6433" autoAdjust="0"/>
  </p:normalViewPr>
  <p:slideViewPr>
    <p:cSldViewPr snapToGrid="0">
      <p:cViewPr varScale="1">
        <p:scale>
          <a:sx n="106" d="100"/>
          <a:sy n="106" d="100"/>
        </p:scale>
        <p:origin x="73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AB17E9-1F95-46C3-A254-6FC69DC1F8FF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1F3915-A6D0-4CD1-834E-020D889CA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69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F3915-A6D0-4CD1-834E-020D889CA2C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79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382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692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5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3653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877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091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3850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3043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551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762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230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4BCE9-6E66-4B29-B586-DFCA03AF8EB7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9C734-2C90-4964-AB25-F8432AE620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097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youtube.com/watch?v=-aoM-_ueThg" TargetMode="Externa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jpeg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7613965" cy="531844"/>
          </a:xfrm>
        </p:spPr>
        <p:txBody>
          <a:bodyPr>
            <a:normAutofit/>
          </a:bodyPr>
          <a:lstStyle/>
          <a:p>
            <a:r>
              <a:rPr lang="en-GB" sz="2800" b="1" dirty="0"/>
              <a:t>Paul Morrow –  Generative Design</a:t>
            </a: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819" y="802433"/>
            <a:ext cx="10823511" cy="1119673"/>
          </a:xfrm>
        </p:spPr>
        <p:txBody>
          <a:bodyPr/>
          <a:lstStyle/>
          <a:p>
            <a:r>
              <a:rPr lang="en-GB" dirty="0"/>
              <a:t>AI &amp; Algorithms Determine Form from Process &amp; Material spec.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20" y="1362269"/>
            <a:ext cx="6625925" cy="4472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6775" y="1377069"/>
            <a:ext cx="4457700" cy="44577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155927" y="5834769"/>
            <a:ext cx="5267915" cy="683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Vid 1 Generative (7)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https://www.youtube.com/watch?v=-aoM-_ueThg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8232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Design/Art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819" y="1075899"/>
            <a:ext cx="10823511" cy="479436"/>
          </a:xfrm>
        </p:spPr>
        <p:txBody>
          <a:bodyPr>
            <a:normAutofit/>
          </a:bodyPr>
          <a:lstStyle/>
          <a:p>
            <a:r>
              <a:rPr lang="en-GB" dirty="0"/>
              <a:t>Can seem aesthetically weak or Unbelievable: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641" y="1828127"/>
            <a:ext cx="5832026" cy="32805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7434" y="1828127"/>
            <a:ext cx="4861896" cy="324649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66429" y="4739310"/>
            <a:ext cx="1013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Cast Iron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08733" y="4739310"/>
            <a:ext cx="1015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Titanium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91357" y="1888620"/>
            <a:ext cx="1860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Bicycle Handlebar</a:t>
            </a:r>
          </a:p>
        </p:txBody>
      </p:sp>
    </p:spTree>
    <p:extLst>
      <p:ext uri="{BB962C8B-B14F-4D97-AF65-F5344CB8AC3E}">
        <p14:creationId xmlns:p14="http://schemas.microsoft.com/office/powerpoint/2010/main" val="2766501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2947" y="1362269"/>
            <a:ext cx="7943792" cy="48986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Design/Art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819" y="802433"/>
            <a:ext cx="10823511" cy="1119673"/>
          </a:xfrm>
        </p:spPr>
        <p:txBody>
          <a:bodyPr/>
          <a:lstStyle/>
          <a:p>
            <a:r>
              <a:rPr lang="en-GB" dirty="0"/>
              <a:t>Weight Saving but Ugly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112" y="1434585"/>
            <a:ext cx="5549462" cy="2377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627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Design/Art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819" y="802433"/>
            <a:ext cx="10823511" cy="1119673"/>
          </a:xfrm>
        </p:spPr>
        <p:txBody>
          <a:bodyPr/>
          <a:lstStyle/>
          <a:p>
            <a:r>
              <a:rPr lang="en-GB" dirty="0"/>
              <a:t>Form follows function – creates a new trend?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535" y="1362269"/>
            <a:ext cx="6350000" cy="4229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127" y="1362269"/>
            <a:ext cx="4229100" cy="42291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477581" y="5665862"/>
            <a:ext cx="3079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Generative – Organic  AI Result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964822" y="5665862"/>
            <a:ext cx="4136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Designer/Artist – Organic Inspired</a:t>
            </a:r>
          </a:p>
        </p:txBody>
      </p:sp>
    </p:spTree>
    <p:extLst>
      <p:ext uri="{BB962C8B-B14F-4D97-AF65-F5344CB8AC3E}">
        <p14:creationId xmlns:p14="http://schemas.microsoft.com/office/powerpoint/2010/main" val="3443592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Design/Art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819" y="802433"/>
            <a:ext cx="10823511" cy="1119673"/>
          </a:xfrm>
        </p:spPr>
        <p:txBody>
          <a:bodyPr/>
          <a:lstStyle/>
          <a:p>
            <a:r>
              <a:rPr lang="en-GB" dirty="0"/>
              <a:t>Additive digital printing tech shows the biggest benefit</a:t>
            </a:r>
          </a:p>
          <a:p>
            <a:r>
              <a:rPr lang="en-GB" dirty="0"/>
              <a:t>Is it Cost Prohibitive?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765" y="1922106"/>
            <a:ext cx="5034565" cy="33580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038" y="1922106"/>
            <a:ext cx="5708694" cy="335805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55884" y="5597569"/>
            <a:ext cx="5748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Algorithms in Design is like “Sculpting with a New Material”</a:t>
            </a:r>
          </a:p>
        </p:txBody>
      </p:sp>
    </p:spTree>
    <p:extLst>
      <p:ext uri="{BB962C8B-B14F-4D97-AF65-F5344CB8AC3E}">
        <p14:creationId xmlns:p14="http://schemas.microsoft.com/office/powerpoint/2010/main" val="3850819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819" y="802433"/>
            <a:ext cx="10823511" cy="1119673"/>
          </a:xfrm>
        </p:spPr>
        <p:txBody>
          <a:bodyPr/>
          <a:lstStyle/>
          <a:p>
            <a:r>
              <a:rPr lang="en-GB" dirty="0"/>
              <a:t>Vehicle Design – the Driver of this Revolution £ $ </a:t>
            </a:r>
            <a:r>
              <a:rPr lang="en-GB" dirty="0" err="1"/>
              <a:t>etc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819" y="1324969"/>
            <a:ext cx="5715000" cy="30765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1233" y="1324969"/>
            <a:ext cx="5149574" cy="288226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1233" y="4290758"/>
            <a:ext cx="5149574" cy="237363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624080" y="4584205"/>
            <a:ext cx="267079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Who takes control?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</a:rPr>
              <a:t>Designer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</a:rPr>
              <a:t>Engineer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</a:rPr>
              <a:t>Design-Engineer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</a:rPr>
              <a:t>Visionary Business Exec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40038" y="2678590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C00000"/>
                </a:solidFill>
              </a:rPr>
              <a:t>Hide it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622991" y="4349108"/>
            <a:ext cx="1168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C00000"/>
                </a:solidFill>
              </a:rPr>
              <a:t>Enhance it</a:t>
            </a:r>
          </a:p>
        </p:txBody>
      </p:sp>
    </p:spTree>
    <p:extLst>
      <p:ext uri="{BB962C8B-B14F-4D97-AF65-F5344CB8AC3E}">
        <p14:creationId xmlns:p14="http://schemas.microsoft.com/office/powerpoint/2010/main" val="2649278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819" y="802434"/>
            <a:ext cx="9211845" cy="487982"/>
          </a:xfrm>
        </p:spPr>
        <p:txBody>
          <a:bodyPr/>
          <a:lstStyle/>
          <a:p>
            <a:r>
              <a:rPr lang="en-GB" dirty="0"/>
              <a:t>Inspirational but is it sellable?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853" y="1468132"/>
            <a:ext cx="10174102" cy="503521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7948" y="1116097"/>
            <a:ext cx="3461867" cy="284429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1022" y="1205110"/>
            <a:ext cx="4043855" cy="2695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640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Q6 Generative Design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3144" y="803305"/>
            <a:ext cx="7793765" cy="469146"/>
          </a:xfrm>
        </p:spPr>
        <p:txBody>
          <a:bodyPr>
            <a:normAutofit/>
          </a:bodyPr>
          <a:lstStyle/>
          <a:p>
            <a:r>
              <a:rPr lang="en-GB" dirty="0"/>
              <a:t>Inspirational but is it sellable?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322" y="1272451"/>
            <a:ext cx="6601686" cy="49842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8108" y="1272451"/>
            <a:ext cx="4161222" cy="200058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781241" y="3295533"/>
            <a:ext cx="1565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Philippe </a:t>
            </a:r>
            <a:r>
              <a:rPr lang="en-GB" dirty="0" err="1"/>
              <a:t>Starck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127761" y="5776956"/>
            <a:ext cx="26064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000" dirty="0">
                <a:solidFill>
                  <a:srgbClr val="7030A0"/>
                </a:solidFill>
              </a:rPr>
              <a:t>1995 - Aprilia Moto 65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505857" y="4076344"/>
            <a:ext cx="22599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7030A0"/>
                </a:solidFill>
              </a:rPr>
              <a:t>Design Success</a:t>
            </a:r>
          </a:p>
          <a:p>
            <a:pPr algn="ctr"/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but</a:t>
            </a:r>
          </a:p>
          <a:p>
            <a:pPr algn="ctr"/>
            <a:r>
              <a:rPr lang="en-GB" sz="2400" dirty="0">
                <a:solidFill>
                  <a:srgbClr val="7030A0"/>
                </a:solidFill>
              </a:rPr>
              <a:t>Sales Flop</a:t>
            </a:r>
          </a:p>
        </p:txBody>
      </p:sp>
    </p:spTree>
    <p:extLst>
      <p:ext uri="{BB962C8B-B14F-4D97-AF65-F5344CB8AC3E}">
        <p14:creationId xmlns:p14="http://schemas.microsoft.com/office/powerpoint/2010/main" val="3866628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19352" y="802433"/>
            <a:ext cx="9443546" cy="480355"/>
          </a:xfrm>
        </p:spPr>
        <p:txBody>
          <a:bodyPr/>
          <a:lstStyle/>
          <a:p>
            <a:r>
              <a:rPr lang="en-GB" dirty="0"/>
              <a:t>Bone Structure Mimic (biomimicry)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3826" y="1267022"/>
            <a:ext cx="7812690" cy="5234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993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Design/Art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8262" y="2302957"/>
            <a:ext cx="8562886" cy="2269044"/>
          </a:xfrm>
        </p:spPr>
        <p:txBody>
          <a:bodyPr>
            <a:noAutofit/>
          </a:bodyPr>
          <a:lstStyle/>
          <a:p>
            <a:r>
              <a:rPr lang="en-GB" sz="4400" dirty="0"/>
              <a:t>Haven’t we seen it all before?</a:t>
            </a:r>
          </a:p>
          <a:p>
            <a:endParaRPr lang="en-GB" sz="4400" dirty="0"/>
          </a:p>
          <a:p>
            <a:r>
              <a:rPr lang="en-GB" sz="4400" dirty="0"/>
              <a:t>Is it just a trend?</a:t>
            </a:r>
          </a:p>
        </p:txBody>
      </p:sp>
    </p:spTree>
    <p:extLst>
      <p:ext uri="{BB962C8B-B14F-4D97-AF65-F5344CB8AC3E}">
        <p14:creationId xmlns:p14="http://schemas.microsoft.com/office/powerpoint/2010/main" val="2244979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Design/Art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819" y="802433"/>
            <a:ext cx="10823511" cy="1119673"/>
          </a:xfrm>
        </p:spPr>
        <p:txBody>
          <a:bodyPr/>
          <a:lstStyle/>
          <a:p>
            <a:r>
              <a:rPr lang="en-GB" dirty="0"/>
              <a:t>Bowden Bike 1930’s Deco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9270" y="1567206"/>
            <a:ext cx="5792881" cy="4435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3999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Design/Art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71254" y="802434"/>
            <a:ext cx="7939850" cy="41429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Antoni Gaudi - Barcelona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254" y="1216723"/>
            <a:ext cx="7939850" cy="5341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3790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Design/Art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819" y="802433"/>
            <a:ext cx="10823511" cy="1119673"/>
          </a:xfrm>
        </p:spPr>
        <p:txBody>
          <a:bodyPr/>
          <a:lstStyle/>
          <a:p>
            <a:r>
              <a:rPr lang="en-GB" dirty="0"/>
              <a:t>H R Giger  (Biomechanical)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8750" y="1448971"/>
            <a:ext cx="5855576" cy="390566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80" y="1448971"/>
            <a:ext cx="6056875" cy="437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2383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Paul Morrow – Generative Design/Art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819" y="802433"/>
            <a:ext cx="10823511" cy="632229"/>
          </a:xfrm>
        </p:spPr>
        <p:txBody>
          <a:bodyPr/>
          <a:lstStyle/>
          <a:p>
            <a:r>
              <a:rPr lang="en-GB" dirty="0"/>
              <a:t>Ross </a:t>
            </a:r>
            <a:r>
              <a:rPr lang="en-GB" dirty="0" err="1"/>
              <a:t>Lovegrove</a:t>
            </a:r>
            <a:r>
              <a:rPr lang="en-GB" dirty="0"/>
              <a:t> (Organic)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9550" y="1532843"/>
            <a:ext cx="6292068" cy="42557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819" y="1532843"/>
            <a:ext cx="4255726" cy="425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6403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>
                    <a:lumMod val="50000"/>
                  </a:schemeClr>
                </a:solidFill>
              </a:rPr>
              <a:t>Paul Morrow – Q6 Generative Design/Art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Title 1"/>
          <p:cNvSpPr>
            <a:spLocks noGrp="1"/>
          </p:cNvSpPr>
          <p:nvPr>
            <p:ph type="subTitle" idx="1"/>
          </p:nvPr>
        </p:nvSpPr>
        <p:spPr>
          <a:xfrm>
            <a:off x="922638" y="801689"/>
            <a:ext cx="4028303" cy="1018874"/>
          </a:xfrm>
        </p:spPr>
        <p:txBody>
          <a:bodyPr>
            <a:normAutofit fontScale="92500" lnSpcReduction="10000"/>
          </a:bodyPr>
          <a:lstStyle/>
          <a:p>
            <a:r>
              <a:rPr lang="en-GB" sz="3600" b="1" dirty="0"/>
              <a:t>Generative Design</a:t>
            </a:r>
            <a:r>
              <a:rPr lang="en-GB" sz="3600" dirty="0"/>
              <a:t> </a:t>
            </a:r>
            <a:r>
              <a:rPr lang="en-GB" sz="3600" b="1" dirty="0"/>
              <a:t>:</a:t>
            </a:r>
          </a:p>
          <a:p>
            <a:pPr lvl="0" algn="l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prstClr val="black"/>
                </a:solidFill>
              </a:rPr>
              <a:t>    </a:t>
            </a:r>
          </a:p>
          <a:p>
            <a:pPr lvl="0" algn="l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prstClr val="black"/>
                </a:solidFill>
              </a:rPr>
              <a:t>     Can we develop ‘Taste’ Algorithms?</a:t>
            </a:r>
          </a:p>
          <a:p>
            <a:endParaRPr lang="en-GB" sz="36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211" y="1820563"/>
            <a:ext cx="6182460" cy="306000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9287" y="871854"/>
            <a:ext cx="5430570" cy="305888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4516" y="4007927"/>
            <a:ext cx="5865341" cy="270355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614729" y="4964849"/>
            <a:ext cx="1149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Subjective</a:t>
            </a:r>
          </a:p>
        </p:txBody>
      </p:sp>
    </p:spTree>
    <p:extLst>
      <p:ext uri="{BB962C8B-B14F-4D97-AF65-F5344CB8AC3E}">
        <p14:creationId xmlns:p14="http://schemas.microsoft.com/office/powerpoint/2010/main" val="42569033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155" y="391350"/>
            <a:ext cx="10482293" cy="637867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18121" y="-89140"/>
            <a:ext cx="16920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Summary:</a:t>
            </a:r>
          </a:p>
        </p:txBody>
      </p:sp>
    </p:spTree>
    <p:extLst>
      <p:ext uri="{BB962C8B-B14F-4D97-AF65-F5344CB8AC3E}">
        <p14:creationId xmlns:p14="http://schemas.microsoft.com/office/powerpoint/2010/main" val="2341426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" y="65316"/>
            <a:ext cx="8285585" cy="53184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>
                    <a:lumMod val="65000"/>
                  </a:schemeClr>
                </a:solidFill>
              </a:rPr>
              <a:t>Paul Morrow – Q6 Generative Design</a:t>
            </a:r>
            <a:endParaRPr lang="en-GB" sz="2800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1230" y="802433"/>
            <a:ext cx="6581937" cy="812183"/>
          </a:xfrm>
        </p:spPr>
        <p:txBody>
          <a:bodyPr>
            <a:normAutofit/>
          </a:bodyPr>
          <a:lstStyle/>
          <a:p>
            <a:r>
              <a:rPr lang="en-GB" sz="3600" b="1" dirty="0"/>
              <a:t>Thank You </a:t>
            </a:r>
            <a:r>
              <a:rPr lang="en-GB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- </a:t>
            </a: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Any Questions 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231" y="1416908"/>
            <a:ext cx="8761431" cy="43434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713469" y="5958016"/>
            <a:ext cx="5373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Could algorithms design my Jag? – Science Vs Emotion</a:t>
            </a:r>
          </a:p>
        </p:txBody>
      </p:sp>
    </p:spTree>
    <p:extLst>
      <p:ext uri="{BB962C8B-B14F-4D97-AF65-F5344CB8AC3E}">
        <p14:creationId xmlns:p14="http://schemas.microsoft.com/office/powerpoint/2010/main" val="4237865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879</TotalTime>
  <Words>316</Words>
  <Application>Microsoft Office PowerPoint</Application>
  <PresentationFormat>Widescreen</PresentationFormat>
  <Paragraphs>61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Paul Morrow –  Generative Design</vt:lpstr>
      <vt:lpstr>Paul Morrow – Generative Design/Art</vt:lpstr>
      <vt:lpstr>Paul Morrow – Generative Design/Art</vt:lpstr>
      <vt:lpstr>Paul Morrow – Generative Design/Art</vt:lpstr>
      <vt:lpstr>Paul Morrow – Generative Design/Art</vt:lpstr>
      <vt:lpstr>Paul Morrow – Generative Design</vt:lpstr>
      <vt:lpstr>Paul Morrow – Generative Design</vt:lpstr>
      <vt:lpstr>Paul Morrow – Q6 Generative Design</vt:lpstr>
      <vt:lpstr>Paul Morrow – Generative Design</vt:lpstr>
      <vt:lpstr>Paul Morrow – Generative Design/Art</vt:lpstr>
      <vt:lpstr>Paul Morrow – Generative Design/Art</vt:lpstr>
      <vt:lpstr>Paul Morrow – Generative Design/Art</vt:lpstr>
      <vt:lpstr>Paul Morrow – Generative Design/Art</vt:lpstr>
      <vt:lpstr>Paul Morrow – Generative Design/Art</vt:lpstr>
      <vt:lpstr>Paul Morrow – Q6 Generative Design/Art</vt:lpstr>
      <vt:lpstr>PowerPoint Presentation</vt:lpstr>
      <vt:lpstr>Paul Morrow – Q6 Generative Design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Paul Morrow – Transport Design a Complex Discipline</dc:title>
  <dc:creator>Paul Morrow</dc:creator>
  <cp:lastModifiedBy>Thomas Morrow</cp:lastModifiedBy>
  <cp:revision>135</cp:revision>
  <dcterms:created xsi:type="dcterms:W3CDTF">2018-10-25T15:31:42Z</dcterms:created>
  <dcterms:modified xsi:type="dcterms:W3CDTF">2022-03-13T23:32:26Z</dcterms:modified>
</cp:coreProperties>
</file>