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3" r:id="rId1"/>
  </p:sldMasterIdLst>
  <p:notesMasterIdLst>
    <p:notesMasterId r:id="rId32"/>
  </p:notesMasterIdLst>
  <p:handoutMasterIdLst>
    <p:handoutMasterId r:id="rId33"/>
  </p:handoutMasterIdLst>
  <p:sldIdLst>
    <p:sldId id="278" r:id="rId2"/>
    <p:sldId id="339" r:id="rId3"/>
    <p:sldId id="545" r:id="rId4"/>
    <p:sldId id="451" r:id="rId5"/>
    <p:sldId id="452" r:id="rId6"/>
    <p:sldId id="453" r:id="rId7"/>
    <p:sldId id="454" r:id="rId8"/>
    <p:sldId id="455" r:id="rId9"/>
    <p:sldId id="456" r:id="rId10"/>
    <p:sldId id="457" r:id="rId11"/>
    <p:sldId id="512" r:id="rId12"/>
    <p:sldId id="513" r:id="rId13"/>
    <p:sldId id="514" r:id="rId14"/>
    <p:sldId id="459" r:id="rId15"/>
    <p:sldId id="460" r:id="rId16"/>
    <p:sldId id="463" r:id="rId17"/>
    <p:sldId id="464" r:id="rId18"/>
    <p:sldId id="323" r:id="rId19"/>
    <p:sldId id="328" r:id="rId20"/>
    <p:sldId id="516" r:id="rId21"/>
    <p:sldId id="515" r:id="rId22"/>
    <p:sldId id="484" r:id="rId23"/>
    <p:sldId id="485" r:id="rId24"/>
    <p:sldId id="486" r:id="rId25"/>
    <p:sldId id="487" r:id="rId26"/>
    <p:sldId id="517" r:id="rId27"/>
    <p:sldId id="488" r:id="rId28"/>
    <p:sldId id="489" r:id="rId29"/>
    <p:sldId id="490" r:id="rId30"/>
    <p:sldId id="508"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ditor_D" initials="Editor_D"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592" autoAdjust="0"/>
    <p:restoredTop sz="94660"/>
  </p:normalViewPr>
  <p:slideViewPr>
    <p:cSldViewPr>
      <p:cViewPr varScale="1">
        <p:scale>
          <a:sx n="67" d="100"/>
          <a:sy n="67" d="100"/>
        </p:scale>
        <p:origin x="1108" y="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83" d="100"/>
          <a:sy n="83" d="100"/>
        </p:scale>
        <p:origin x="-199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Pattinson" userId="b52b1ba7-b527-49a6-9e22-bcb6af20c0fa" providerId="ADAL" clId="{334C6DBD-FD70-4DA4-A851-E896A529F65F}"/>
    <pc:docChg chg="undo redo custSel addSld delSld modSld">
      <pc:chgData name="Steven Pattinson" userId="b52b1ba7-b527-49a6-9e22-bcb6af20c0fa" providerId="ADAL" clId="{334C6DBD-FD70-4DA4-A851-E896A529F65F}" dt="2024-03-15T03:19:40.378" v="140" actId="47"/>
      <pc:docMkLst>
        <pc:docMk/>
      </pc:docMkLst>
      <pc:sldChg chg="modSp mod">
        <pc:chgData name="Steven Pattinson" userId="b52b1ba7-b527-49a6-9e22-bcb6af20c0fa" providerId="ADAL" clId="{334C6DBD-FD70-4DA4-A851-E896A529F65F}" dt="2024-02-26T15:34:54.832" v="80" actId="207"/>
        <pc:sldMkLst>
          <pc:docMk/>
          <pc:sldMk cId="0" sldId="328"/>
        </pc:sldMkLst>
        <pc:spChg chg="mod">
          <ac:chgData name="Steven Pattinson" userId="b52b1ba7-b527-49a6-9e22-bcb6af20c0fa" providerId="ADAL" clId="{334C6DBD-FD70-4DA4-A851-E896A529F65F}" dt="2024-02-26T15:34:54.832" v="80" actId="207"/>
          <ac:spMkLst>
            <pc:docMk/>
            <pc:sldMk cId="0" sldId="328"/>
            <ac:spMk id="150530" creationId="{00000000-0000-0000-0000-000000000000}"/>
          </ac:spMkLst>
        </pc:spChg>
      </pc:sldChg>
      <pc:sldChg chg="del">
        <pc:chgData name="Steven Pattinson" userId="b52b1ba7-b527-49a6-9e22-bcb6af20c0fa" providerId="ADAL" clId="{334C6DBD-FD70-4DA4-A851-E896A529F65F}" dt="2024-03-15T03:18:47.569" v="135" actId="47"/>
        <pc:sldMkLst>
          <pc:docMk/>
          <pc:sldMk cId="0" sldId="331"/>
        </pc:sldMkLst>
      </pc:sldChg>
      <pc:sldChg chg="modSp mod">
        <pc:chgData name="Steven Pattinson" userId="b52b1ba7-b527-49a6-9e22-bcb6af20c0fa" providerId="ADAL" clId="{334C6DBD-FD70-4DA4-A851-E896A529F65F}" dt="2024-02-26T15:24:49.136" v="51" actId="20577"/>
        <pc:sldMkLst>
          <pc:docMk/>
          <pc:sldMk cId="0" sldId="441"/>
        </pc:sldMkLst>
        <pc:spChg chg="mod">
          <ac:chgData name="Steven Pattinson" userId="b52b1ba7-b527-49a6-9e22-bcb6af20c0fa" providerId="ADAL" clId="{334C6DBD-FD70-4DA4-A851-E896A529F65F}" dt="2024-02-26T15:24:49.136" v="51" actId="20577"/>
          <ac:spMkLst>
            <pc:docMk/>
            <pc:sldMk cId="0" sldId="441"/>
            <ac:spMk id="4" creationId="{B0B1EC17-7BB0-4A89-92AF-28BE707E5ECC}"/>
          </ac:spMkLst>
        </pc:spChg>
      </pc:sldChg>
      <pc:sldChg chg="del">
        <pc:chgData name="Steven Pattinson" userId="b52b1ba7-b527-49a6-9e22-bcb6af20c0fa" providerId="ADAL" clId="{334C6DBD-FD70-4DA4-A851-E896A529F65F}" dt="2024-03-15T03:18:04.166" v="133" actId="47"/>
        <pc:sldMkLst>
          <pc:docMk/>
          <pc:sldMk cId="0" sldId="447"/>
        </pc:sldMkLst>
      </pc:sldChg>
      <pc:sldChg chg="del">
        <pc:chgData name="Steven Pattinson" userId="b52b1ba7-b527-49a6-9e22-bcb6af20c0fa" providerId="ADAL" clId="{334C6DBD-FD70-4DA4-A851-E896A529F65F}" dt="2024-02-26T15:26:53.299" v="52" actId="47"/>
        <pc:sldMkLst>
          <pc:docMk/>
          <pc:sldMk cId="0" sldId="449"/>
        </pc:sldMkLst>
      </pc:sldChg>
      <pc:sldChg chg="del">
        <pc:chgData name="Steven Pattinson" userId="b52b1ba7-b527-49a6-9e22-bcb6af20c0fa" providerId="ADAL" clId="{334C6DBD-FD70-4DA4-A851-E896A529F65F}" dt="2024-03-15T03:19:40.378" v="140" actId="47"/>
        <pc:sldMkLst>
          <pc:docMk/>
          <pc:sldMk cId="0" sldId="450"/>
        </pc:sldMkLst>
      </pc:sldChg>
      <pc:sldChg chg="del">
        <pc:chgData name="Steven Pattinson" userId="b52b1ba7-b527-49a6-9e22-bcb6af20c0fa" providerId="ADAL" clId="{334C6DBD-FD70-4DA4-A851-E896A529F65F}" dt="2024-02-26T15:31:57.886" v="53" actId="47"/>
        <pc:sldMkLst>
          <pc:docMk/>
          <pc:sldMk cId="0" sldId="458"/>
        </pc:sldMkLst>
      </pc:sldChg>
      <pc:sldChg chg="del">
        <pc:chgData name="Steven Pattinson" userId="b52b1ba7-b527-49a6-9e22-bcb6af20c0fa" providerId="ADAL" clId="{334C6DBD-FD70-4DA4-A851-E896A529F65F}" dt="2024-02-26T15:33:19.492" v="73" actId="47"/>
        <pc:sldMkLst>
          <pc:docMk/>
          <pc:sldMk cId="0" sldId="461"/>
        </pc:sldMkLst>
      </pc:sldChg>
      <pc:sldChg chg="del">
        <pc:chgData name="Steven Pattinson" userId="b52b1ba7-b527-49a6-9e22-bcb6af20c0fa" providerId="ADAL" clId="{334C6DBD-FD70-4DA4-A851-E896A529F65F}" dt="2024-02-26T15:33:37.026" v="74" actId="47"/>
        <pc:sldMkLst>
          <pc:docMk/>
          <pc:sldMk cId="0" sldId="462"/>
        </pc:sldMkLst>
      </pc:sldChg>
      <pc:sldChg chg="del">
        <pc:chgData name="Steven Pattinson" userId="b52b1ba7-b527-49a6-9e22-bcb6af20c0fa" providerId="ADAL" clId="{334C6DBD-FD70-4DA4-A851-E896A529F65F}" dt="2024-03-15T03:19:20.543" v="139" actId="47"/>
        <pc:sldMkLst>
          <pc:docMk/>
          <pc:sldMk cId="0" sldId="483"/>
        </pc:sldMkLst>
      </pc:sldChg>
      <pc:sldChg chg="del">
        <pc:chgData name="Steven Pattinson" userId="b52b1ba7-b527-49a6-9e22-bcb6af20c0fa" providerId="ADAL" clId="{334C6DBD-FD70-4DA4-A851-E896A529F65F}" dt="2024-03-15T03:19:04.627" v="136" actId="47"/>
        <pc:sldMkLst>
          <pc:docMk/>
          <pc:sldMk cId="0" sldId="491"/>
        </pc:sldMkLst>
      </pc:sldChg>
      <pc:sldChg chg="del">
        <pc:chgData name="Steven Pattinson" userId="b52b1ba7-b527-49a6-9e22-bcb6af20c0fa" providerId="ADAL" clId="{334C6DBD-FD70-4DA4-A851-E896A529F65F}" dt="2024-03-15T03:19:05.943" v="137" actId="47"/>
        <pc:sldMkLst>
          <pc:docMk/>
          <pc:sldMk cId="0" sldId="492"/>
        </pc:sldMkLst>
      </pc:sldChg>
      <pc:sldChg chg="del">
        <pc:chgData name="Steven Pattinson" userId="b52b1ba7-b527-49a6-9e22-bcb6af20c0fa" providerId="ADAL" clId="{334C6DBD-FD70-4DA4-A851-E896A529F65F}" dt="2024-03-15T03:19:06.656" v="138" actId="47"/>
        <pc:sldMkLst>
          <pc:docMk/>
          <pc:sldMk cId="0" sldId="493"/>
        </pc:sldMkLst>
      </pc:sldChg>
      <pc:sldChg chg="del">
        <pc:chgData name="Steven Pattinson" userId="b52b1ba7-b527-49a6-9e22-bcb6af20c0fa" providerId="ADAL" clId="{334C6DBD-FD70-4DA4-A851-E896A529F65F}" dt="2024-03-15T03:18:36.493" v="134" actId="47"/>
        <pc:sldMkLst>
          <pc:docMk/>
          <pc:sldMk cId="0" sldId="510"/>
        </pc:sldMkLst>
      </pc:sldChg>
      <pc:sldChg chg="modSp mod">
        <pc:chgData name="Steven Pattinson" userId="b52b1ba7-b527-49a6-9e22-bcb6af20c0fa" providerId="ADAL" clId="{334C6DBD-FD70-4DA4-A851-E896A529F65F}" dt="2024-02-26T15:32:21.781" v="72" actId="20577"/>
        <pc:sldMkLst>
          <pc:docMk/>
          <pc:sldMk cId="0" sldId="512"/>
        </pc:sldMkLst>
        <pc:spChg chg="mod">
          <ac:chgData name="Steven Pattinson" userId="b52b1ba7-b527-49a6-9e22-bcb6af20c0fa" providerId="ADAL" clId="{334C6DBD-FD70-4DA4-A851-E896A529F65F}" dt="2024-02-26T15:32:21.781" v="72" actId="20577"/>
          <ac:spMkLst>
            <pc:docMk/>
            <pc:sldMk cId="0" sldId="512"/>
            <ac:spMk id="20482" creationId="{00000000-0000-0000-0000-000000000000}"/>
          </ac:spMkLst>
        </pc:spChg>
      </pc:sldChg>
      <pc:sldChg chg="modSp mod">
        <pc:chgData name="Steven Pattinson" userId="b52b1ba7-b527-49a6-9e22-bcb6af20c0fa" providerId="ADAL" clId="{334C6DBD-FD70-4DA4-A851-E896A529F65F}" dt="2024-02-26T15:24:25.193" v="33" actId="20577"/>
        <pc:sldMkLst>
          <pc:docMk/>
          <pc:sldMk cId="0" sldId="544"/>
        </pc:sldMkLst>
        <pc:spChg chg="mod">
          <ac:chgData name="Steven Pattinson" userId="b52b1ba7-b527-49a6-9e22-bcb6af20c0fa" providerId="ADAL" clId="{334C6DBD-FD70-4DA4-A851-E896A529F65F}" dt="2024-02-26T15:24:25.193" v="33" actId="20577"/>
          <ac:spMkLst>
            <pc:docMk/>
            <pc:sldMk cId="0" sldId="544"/>
            <ac:spMk id="4" creationId="{00000000-0000-0000-0000-000000000000}"/>
          </ac:spMkLst>
        </pc:spChg>
      </pc:sldChg>
      <pc:sldChg chg="addSp delSp modSp new mod chgLayout">
        <pc:chgData name="Steven Pattinson" userId="b52b1ba7-b527-49a6-9e22-bcb6af20c0fa" providerId="ADAL" clId="{334C6DBD-FD70-4DA4-A851-E896A529F65F}" dt="2024-03-01T10:34:51.801" v="132" actId="14"/>
        <pc:sldMkLst>
          <pc:docMk/>
          <pc:sldMk cId="378883454" sldId="545"/>
        </pc:sldMkLst>
        <pc:spChg chg="del">
          <ac:chgData name="Steven Pattinson" userId="b52b1ba7-b527-49a6-9e22-bcb6af20c0fa" providerId="ADAL" clId="{334C6DBD-FD70-4DA4-A851-E896A529F65F}" dt="2024-03-01T10:33:43.074" v="82" actId="700"/>
          <ac:spMkLst>
            <pc:docMk/>
            <pc:sldMk cId="378883454" sldId="545"/>
            <ac:spMk id="2" creationId="{1D1B2B22-81B0-E20E-16B0-26E6164E712D}"/>
          </ac:spMkLst>
        </pc:spChg>
        <pc:spChg chg="del">
          <ac:chgData name="Steven Pattinson" userId="b52b1ba7-b527-49a6-9e22-bcb6af20c0fa" providerId="ADAL" clId="{334C6DBD-FD70-4DA4-A851-E896A529F65F}" dt="2024-03-01T10:33:43.074" v="82" actId="700"/>
          <ac:spMkLst>
            <pc:docMk/>
            <pc:sldMk cId="378883454" sldId="545"/>
            <ac:spMk id="3" creationId="{31A2B3BB-90C5-A486-54B7-F9FF1BA39308}"/>
          </ac:spMkLst>
        </pc:spChg>
        <pc:spChg chg="mod ord">
          <ac:chgData name="Steven Pattinson" userId="b52b1ba7-b527-49a6-9e22-bcb6af20c0fa" providerId="ADAL" clId="{334C6DBD-FD70-4DA4-A851-E896A529F65F}" dt="2024-03-01T10:33:43.074" v="82" actId="700"/>
          <ac:spMkLst>
            <pc:docMk/>
            <pc:sldMk cId="378883454" sldId="545"/>
            <ac:spMk id="4" creationId="{FBD48845-AA7A-7F57-E900-226E024AEBFA}"/>
          </ac:spMkLst>
        </pc:spChg>
        <pc:spChg chg="add mod ord">
          <ac:chgData name="Steven Pattinson" userId="b52b1ba7-b527-49a6-9e22-bcb6af20c0fa" providerId="ADAL" clId="{334C6DBD-FD70-4DA4-A851-E896A529F65F}" dt="2024-03-01T10:33:50.661" v="104" actId="20577"/>
          <ac:spMkLst>
            <pc:docMk/>
            <pc:sldMk cId="378883454" sldId="545"/>
            <ac:spMk id="5" creationId="{48F7259E-EE20-48B8-EB95-5A021D8A371C}"/>
          </ac:spMkLst>
        </pc:spChg>
        <pc:spChg chg="add mod ord">
          <ac:chgData name="Steven Pattinson" userId="b52b1ba7-b527-49a6-9e22-bcb6af20c0fa" providerId="ADAL" clId="{334C6DBD-FD70-4DA4-A851-E896A529F65F}" dt="2024-03-01T10:34:51.801" v="132" actId="14"/>
          <ac:spMkLst>
            <pc:docMk/>
            <pc:sldMk cId="378883454" sldId="545"/>
            <ac:spMk id="6" creationId="{DE57D000-7398-18E8-C9ED-3CD44AA85BD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C43A9C-CC8F-4024-98EC-6970374EA1F5}"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EDD25DF8-EB0F-4883-A670-FE7B0D439B07}">
      <dgm:prSet phldrT="[Text]"/>
      <dgm:spPr/>
      <dgm:t>
        <a:bodyPr/>
        <a:lstStyle/>
        <a:p>
          <a:r>
            <a:rPr lang="en-GB" dirty="0"/>
            <a:t>Director</a:t>
          </a:r>
        </a:p>
        <a:p>
          <a:r>
            <a:rPr lang="en-GB" dirty="0"/>
            <a:t>(controlling)</a:t>
          </a:r>
        </a:p>
      </dgm:t>
    </dgm:pt>
    <dgm:pt modelId="{A7319672-9348-45BF-8DCF-D7BB0D5514DB}" type="parTrans" cxnId="{DD782923-3FE8-491F-9C26-CEE57F9A7571}">
      <dgm:prSet/>
      <dgm:spPr/>
      <dgm:t>
        <a:bodyPr/>
        <a:lstStyle/>
        <a:p>
          <a:endParaRPr lang="en-GB"/>
        </a:p>
      </dgm:t>
    </dgm:pt>
    <dgm:pt modelId="{04640836-91AF-471F-81CC-FCFB8C012B56}" type="sibTrans" cxnId="{DD782923-3FE8-491F-9C26-CEE57F9A7571}">
      <dgm:prSet/>
      <dgm:spPr/>
      <dgm:t>
        <a:bodyPr/>
        <a:lstStyle/>
        <a:p>
          <a:endParaRPr lang="en-GB"/>
        </a:p>
      </dgm:t>
    </dgm:pt>
    <dgm:pt modelId="{2002769A-9F16-4CF4-8CC2-66289ADF6850}">
      <dgm:prSet phldrT="[Text]"/>
      <dgm:spPr/>
      <dgm:t>
        <a:bodyPr/>
        <a:lstStyle/>
        <a:p>
          <a:r>
            <a:rPr lang="en-GB" dirty="0"/>
            <a:t>Coach</a:t>
          </a:r>
        </a:p>
        <a:p>
          <a:r>
            <a:rPr lang="en-GB" dirty="0"/>
            <a:t>(Shaping)</a:t>
          </a:r>
        </a:p>
      </dgm:t>
    </dgm:pt>
    <dgm:pt modelId="{4A3986FB-7ADE-435E-82FC-76CEAEF4D765}" type="parTrans" cxnId="{FB0A7B3F-1584-4C8A-98B7-858AFD937551}">
      <dgm:prSet/>
      <dgm:spPr/>
      <dgm:t>
        <a:bodyPr/>
        <a:lstStyle/>
        <a:p>
          <a:endParaRPr lang="en-GB"/>
        </a:p>
      </dgm:t>
    </dgm:pt>
    <dgm:pt modelId="{EDD04A60-8325-4CA0-BD25-C13D6DC93F12}" type="sibTrans" cxnId="{FB0A7B3F-1584-4C8A-98B7-858AFD937551}">
      <dgm:prSet/>
      <dgm:spPr/>
      <dgm:t>
        <a:bodyPr/>
        <a:lstStyle/>
        <a:p>
          <a:endParaRPr lang="en-GB"/>
        </a:p>
      </dgm:t>
    </dgm:pt>
    <dgm:pt modelId="{0EE8B12A-CC53-4598-8EE8-0E9CC98BF305}">
      <dgm:prSet phldrT="[Text]"/>
      <dgm:spPr/>
      <dgm:t>
        <a:bodyPr/>
        <a:lstStyle/>
        <a:p>
          <a:r>
            <a:rPr lang="en-GB" dirty="0"/>
            <a:t>Navigator</a:t>
          </a:r>
        </a:p>
        <a:p>
          <a:r>
            <a:rPr lang="en-GB" dirty="0"/>
            <a:t>(controlling)</a:t>
          </a:r>
        </a:p>
      </dgm:t>
    </dgm:pt>
    <dgm:pt modelId="{98694073-CFE3-4C58-9715-6950FFD6754E}" type="parTrans" cxnId="{F5C817E0-33A4-43C5-8E76-0B9BB91B00B6}">
      <dgm:prSet/>
      <dgm:spPr/>
      <dgm:t>
        <a:bodyPr/>
        <a:lstStyle/>
        <a:p>
          <a:endParaRPr lang="en-GB"/>
        </a:p>
      </dgm:t>
    </dgm:pt>
    <dgm:pt modelId="{31B64644-47EB-4266-91A6-5D3E0B7B54FA}" type="sibTrans" cxnId="{F5C817E0-33A4-43C5-8E76-0B9BB91B00B6}">
      <dgm:prSet/>
      <dgm:spPr/>
      <dgm:t>
        <a:bodyPr/>
        <a:lstStyle/>
        <a:p>
          <a:endParaRPr lang="en-GB"/>
        </a:p>
      </dgm:t>
    </dgm:pt>
    <dgm:pt modelId="{8D2A4148-5AE0-4AF8-9136-A60984D555E2}">
      <dgm:prSet phldrT="[Text]"/>
      <dgm:spPr/>
      <dgm:t>
        <a:bodyPr/>
        <a:lstStyle/>
        <a:p>
          <a:r>
            <a:rPr lang="en-GB" dirty="0"/>
            <a:t>Interpreter</a:t>
          </a:r>
        </a:p>
        <a:p>
          <a:r>
            <a:rPr lang="en-GB" dirty="0"/>
            <a:t>(Shaping)</a:t>
          </a:r>
        </a:p>
      </dgm:t>
    </dgm:pt>
    <dgm:pt modelId="{535CE903-3A05-4B44-8773-FEDBCAA554BF}" type="parTrans" cxnId="{CC36A34E-22A7-4C89-BBAB-C6B178D75D68}">
      <dgm:prSet/>
      <dgm:spPr/>
      <dgm:t>
        <a:bodyPr/>
        <a:lstStyle/>
        <a:p>
          <a:endParaRPr lang="en-GB"/>
        </a:p>
      </dgm:t>
    </dgm:pt>
    <dgm:pt modelId="{E64B019D-93DF-4CE0-A7CF-84FEA611C024}" type="sibTrans" cxnId="{CC36A34E-22A7-4C89-BBAB-C6B178D75D68}">
      <dgm:prSet/>
      <dgm:spPr/>
      <dgm:t>
        <a:bodyPr/>
        <a:lstStyle/>
        <a:p>
          <a:endParaRPr lang="en-GB"/>
        </a:p>
      </dgm:t>
    </dgm:pt>
    <dgm:pt modelId="{7CDC52DC-D08A-4D64-9D99-9B144DEA5568}">
      <dgm:prSet phldrT="[Text]"/>
      <dgm:spPr/>
      <dgm:t>
        <a:bodyPr/>
        <a:lstStyle/>
        <a:p>
          <a:r>
            <a:rPr lang="en-GB" dirty="0"/>
            <a:t>Unintended</a:t>
          </a:r>
        </a:p>
      </dgm:t>
    </dgm:pt>
    <dgm:pt modelId="{7DCB43EA-0877-4A32-9AC6-491A7BAA290F}" type="parTrans" cxnId="{856DB0CF-87F9-4E1B-881F-000206392F27}">
      <dgm:prSet/>
      <dgm:spPr/>
      <dgm:t>
        <a:bodyPr/>
        <a:lstStyle/>
        <a:p>
          <a:endParaRPr lang="en-GB"/>
        </a:p>
      </dgm:t>
    </dgm:pt>
    <dgm:pt modelId="{C9F0848A-3AFA-4B48-A4AF-FE94746DEB5F}" type="sibTrans" cxnId="{856DB0CF-87F9-4E1B-881F-000206392F27}">
      <dgm:prSet/>
      <dgm:spPr/>
      <dgm:t>
        <a:bodyPr/>
        <a:lstStyle/>
        <a:p>
          <a:endParaRPr lang="en-GB"/>
        </a:p>
      </dgm:t>
    </dgm:pt>
    <dgm:pt modelId="{0980C636-0F97-42F1-860F-BC33205E0E96}">
      <dgm:prSet phldrT="[Text]"/>
      <dgm:spPr/>
      <dgm:t>
        <a:bodyPr/>
        <a:lstStyle/>
        <a:p>
          <a:r>
            <a:rPr lang="en-GB" dirty="0"/>
            <a:t>Caretaker</a:t>
          </a:r>
        </a:p>
        <a:p>
          <a:r>
            <a:rPr lang="en-GB" dirty="0"/>
            <a:t>(controlling)</a:t>
          </a:r>
        </a:p>
      </dgm:t>
    </dgm:pt>
    <dgm:pt modelId="{3A4D1A15-AAAB-4884-BBA3-8D6D7A5A2146}" type="parTrans" cxnId="{8A3C75B1-301E-403A-9498-24FBE3D3B8EC}">
      <dgm:prSet/>
      <dgm:spPr/>
      <dgm:t>
        <a:bodyPr/>
        <a:lstStyle/>
        <a:p>
          <a:endParaRPr lang="en-GB"/>
        </a:p>
      </dgm:t>
    </dgm:pt>
    <dgm:pt modelId="{810FD655-AB67-4D3B-95C2-A8CED730A905}" type="sibTrans" cxnId="{8A3C75B1-301E-403A-9498-24FBE3D3B8EC}">
      <dgm:prSet/>
      <dgm:spPr/>
      <dgm:t>
        <a:bodyPr/>
        <a:lstStyle/>
        <a:p>
          <a:endParaRPr lang="en-GB"/>
        </a:p>
      </dgm:t>
    </dgm:pt>
    <dgm:pt modelId="{795906E2-E91A-4A56-AA44-48BFFC053588}">
      <dgm:prSet phldrT="[Text]"/>
      <dgm:spPr/>
      <dgm:t>
        <a:bodyPr/>
        <a:lstStyle/>
        <a:p>
          <a:r>
            <a:rPr lang="en-GB" dirty="0"/>
            <a:t>Nurturer</a:t>
          </a:r>
        </a:p>
        <a:p>
          <a:r>
            <a:rPr lang="en-GB" dirty="0"/>
            <a:t>(Shaping)</a:t>
          </a:r>
        </a:p>
      </dgm:t>
    </dgm:pt>
    <dgm:pt modelId="{F7FC1C10-C52D-4A65-BEF4-8240BEC1FEB5}" type="parTrans" cxnId="{D047DF1E-98B3-4B46-B249-E5375EDAE938}">
      <dgm:prSet/>
      <dgm:spPr/>
      <dgm:t>
        <a:bodyPr/>
        <a:lstStyle/>
        <a:p>
          <a:endParaRPr lang="en-GB"/>
        </a:p>
      </dgm:t>
    </dgm:pt>
    <dgm:pt modelId="{19C730D0-FE5E-45F0-AB68-BE0EE5D59910}" type="sibTrans" cxnId="{D047DF1E-98B3-4B46-B249-E5375EDAE938}">
      <dgm:prSet/>
      <dgm:spPr/>
      <dgm:t>
        <a:bodyPr/>
        <a:lstStyle/>
        <a:p>
          <a:endParaRPr lang="en-GB"/>
        </a:p>
      </dgm:t>
    </dgm:pt>
    <dgm:pt modelId="{93CFA0E8-402B-4465-B265-4708EC63CA6C}">
      <dgm:prSet/>
      <dgm:spPr/>
      <dgm:t>
        <a:bodyPr/>
        <a:lstStyle/>
        <a:p>
          <a:r>
            <a:rPr lang="en-GB" dirty="0"/>
            <a:t>Partially Intended</a:t>
          </a:r>
        </a:p>
      </dgm:t>
    </dgm:pt>
    <dgm:pt modelId="{56CC823B-9B91-45AC-9E8C-C46CF75ED149}" type="parTrans" cxnId="{21B43899-7FE7-40B9-89D3-543ADCA8D4F8}">
      <dgm:prSet/>
      <dgm:spPr/>
      <dgm:t>
        <a:bodyPr/>
        <a:lstStyle/>
        <a:p>
          <a:endParaRPr lang="en-GB"/>
        </a:p>
      </dgm:t>
    </dgm:pt>
    <dgm:pt modelId="{9BC54674-4D88-46DB-8D50-75B30A68AEC9}" type="sibTrans" cxnId="{21B43899-7FE7-40B9-89D3-543ADCA8D4F8}">
      <dgm:prSet/>
      <dgm:spPr/>
      <dgm:t>
        <a:bodyPr/>
        <a:lstStyle/>
        <a:p>
          <a:endParaRPr lang="en-GB"/>
        </a:p>
      </dgm:t>
    </dgm:pt>
    <dgm:pt modelId="{B35AB57F-0D35-489D-AA0F-516763B4D0DF}">
      <dgm:prSet phldrT="[Text]"/>
      <dgm:spPr/>
      <dgm:t>
        <a:bodyPr/>
        <a:lstStyle/>
        <a:p>
          <a:r>
            <a:rPr lang="en-GB" dirty="0"/>
            <a:t>Intended</a:t>
          </a:r>
        </a:p>
      </dgm:t>
    </dgm:pt>
    <dgm:pt modelId="{92A38CF7-B86F-4FFF-B25A-3300E29338BD}" type="sibTrans" cxnId="{C852DCD0-DBA6-4A52-9116-3D269390B33D}">
      <dgm:prSet/>
      <dgm:spPr/>
      <dgm:t>
        <a:bodyPr/>
        <a:lstStyle/>
        <a:p>
          <a:endParaRPr lang="en-GB"/>
        </a:p>
      </dgm:t>
    </dgm:pt>
    <dgm:pt modelId="{753549D7-A2D2-4A98-913A-E73ECECE8BA8}" type="parTrans" cxnId="{C852DCD0-DBA6-4A52-9116-3D269390B33D}">
      <dgm:prSet/>
      <dgm:spPr/>
      <dgm:t>
        <a:bodyPr/>
        <a:lstStyle/>
        <a:p>
          <a:endParaRPr lang="en-GB"/>
        </a:p>
      </dgm:t>
    </dgm:pt>
    <dgm:pt modelId="{6BF6C5A3-9CB4-4645-8EB6-5ACCCA279EDD}" type="pres">
      <dgm:prSet presAssocID="{3AC43A9C-CC8F-4024-98EC-6970374EA1F5}" presName="theList" presStyleCnt="0">
        <dgm:presLayoutVars>
          <dgm:dir/>
          <dgm:animLvl val="lvl"/>
          <dgm:resizeHandles val="exact"/>
        </dgm:presLayoutVars>
      </dgm:prSet>
      <dgm:spPr/>
    </dgm:pt>
    <dgm:pt modelId="{0A31AA93-4160-4E8E-95A9-2AD9954E3A84}" type="pres">
      <dgm:prSet presAssocID="{B35AB57F-0D35-489D-AA0F-516763B4D0DF}" presName="compNode" presStyleCnt="0"/>
      <dgm:spPr/>
    </dgm:pt>
    <dgm:pt modelId="{5C8A3754-FA1A-4394-95CC-FA0D160190C2}" type="pres">
      <dgm:prSet presAssocID="{B35AB57F-0D35-489D-AA0F-516763B4D0DF}" presName="aNode" presStyleLbl="bgShp" presStyleIdx="0" presStyleCnt="3"/>
      <dgm:spPr/>
    </dgm:pt>
    <dgm:pt modelId="{0F4A0539-5D3C-46D5-BD3A-59413E58561F}" type="pres">
      <dgm:prSet presAssocID="{B35AB57F-0D35-489D-AA0F-516763B4D0DF}" presName="textNode" presStyleLbl="bgShp" presStyleIdx="0" presStyleCnt="3"/>
      <dgm:spPr/>
    </dgm:pt>
    <dgm:pt modelId="{15206B0B-D504-477E-BC80-CD0212EB99EB}" type="pres">
      <dgm:prSet presAssocID="{B35AB57F-0D35-489D-AA0F-516763B4D0DF}" presName="compChildNode" presStyleCnt="0"/>
      <dgm:spPr/>
    </dgm:pt>
    <dgm:pt modelId="{8183CA61-0D3E-4843-977A-34F1D57BFCBE}" type="pres">
      <dgm:prSet presAssocID="{B35AB57F-0D35-489D-AA0F-516763B4D0DF}" presName="theInnerList" presStyleCnt="0"/>
      <dgm:spPr/>
    </dgm:pt>
    <dgm:pt modelId="{EC1280E3-883E-4C3F-BCBC-8E44C7396C06}" type="pres">
      <dgm:prSet presAssocID="{EDD25DF8-EB0F-4883-A670-FE7B0D439B07}" presName="childNode" presStyleLbl="node1" presStyleIdx="0" presStyleCnt="6" custLinFactNeighborX="-1694" custLinFactNeighborY="-17612">
        <dgm:presLayoutVars>
          <dgm:bulletEnabled val="1"/>
        </dgm:presLayoutVars>
      </dgm:prSet>
      <dgm:spPr/>
    </dgm:pt>
    <dgm:pt modelId="{0FC9D087-BA5F-4F2C-B52C-DE6D35D93120}" type="pres">
      <dgm:prSet presAssocID="{EDD25DF8-EB0F-4883-A670-FE7B0D439B07}" presName="aSpace2" presStyleCnt="0"/>
      <dgm:spPr/>
    </dgm:pt>
    <dgm:pt modelId="{66A7876B-F532-4625-A1A5-0450F4111715}" type="pres">
      <dgm:prSet presAssocID="{2002769A-9F16-4CF4-8CC2-66289ADF6850}" presName="childNode" presStyleLbl="node1" presStyleIdx="1" presStyleCnt="6">
        <dgm:presLayoutVars>
          <dgm:bulletEnabled val="1"/>
        </dgm:presLayoutVars>
      </dgm:prSet>
      <dgm:spPr/>
    </dgm:pt>
    <dgm:pt modelId="{318BCE07-CA3B-4AC8-A88B-F154C1FA42DF}" type="pres">
      <dgm:prSet presAssocID="{B35AB57F-0D35-489D-AA0F-516763B4D0DF}" presName="aSpace" presStyleCnt="0"/>
      <dgm:spPr/>
    </dgm:pt>
    <dgm:pt modelId="{68EF296F-9991-4E46-88F8-8BAF144230F9}" type="pres">
      <dgm:prSet presAssocID="{93CFA0E8-402B-4465-B265-4708EC63CA6C}" presName="compNode" presStyleCnt="0"/>
      <dgm:spPr/>
    </dgm:pt>
    <dgm:pt modelId="{397C3616-B2CB-4413-BFBD-F6983B14B239}" type="pres">
      <dgm:prSet presAssocID="{93CFA0E8-402B-4465-B265-4708EC63CA6C}" presName="aNode" presStyleLbl="bgShp" presStyleIdx="1" presStyleCnt="3"/>
      <dgm:spPr/>
    </dgm:pt>
    <dgm:pt modelId="{094FA946-172D-4459-B367-26B7048BE9B1}" type="pres">
      <dgm:prSet presAssocID="{93CFA0E8-402B-4465-B265-4708EC63CA6C}" presName="textNode" presStyleLbl="bgShp" presStyleIdx="1" presStyleCnt="3"/>
      <dgm:spPr/>
    </dgm:pt>
    <dgm:pt modelId="{FFAC4225-EEF4-46B1-80BB-270185B2D1CC}" type="pres">
      <dgm:prSet presAssocID="{93CFA0E8-402B-4465-B265-4708EC63CA6C}" presName="compChildNode" presStyleCnt="0"/>
      <dgm:spPr/>
    </dgm:pt>
    <dgm:pt modelId="{81C9D633-AE0B-4934-B91C-8E21C24378B7}" type="pres">
      <dgm:prSet presAssocID="{93CFA0E8-402B-4465-B265-4708EC63CA6C}" presName="theInnerList" presStyleCnt="0"/>
      <dgm:spPr/>
    </dgm:pt>
    <dgm:pt modelId="{749AF574-6A96-4853-8FDC-8FC7B6F0F709}" type="pres">
      <dgm:prSet presAssocID="{0EE8B12A-CC53-4598-8EE8-0E9CC98BF305}" presName="childNode" presStyleLbl="node1" presStyleIdx="2" presStyleCnt="6">
        <dgm:presLayoutVars>
          <dgm:bulletEnabled val="1"/>
        </dgm:presLayoutVars>
      </dgm:prSet>
      <dgm:spPr/>
    </dgm:pt>
    <dgm:pt modelId="{2C304340-6D6F-454B-AA42-4C26600BF26A}" type="pres">
      <dgm:prSet presAssocID="{0EE8B12A-CC53-4598-8EE8-0E9CC98BF305}" presName="aSpace2" presStyleCnt="0"/>
      <dgm:spPr/>
    </dgm:pt>
    <dgm:pt modelId="{C040565F-C23F-452E-BE86-6141F18CE59E}" type="pres">
      <dgm:prSet presAssocID="{8D2A4148-5AE0-4AF8-9136-A60984D555E2}" presName="childNode" presStyleLbl="node1" presStyleIdx="3" presStyleCnt="6">
        <dgm:presLayoutVars>
          <dgm:bulletEnabled val="1"/>
        </dgm:presLayoutVars>
      </dgm:prSet>
      <dgm:spPr/>
    </dgm:pt>
    <dgm:pt modelId="{1C2938C4-DA7A-4AE4-B737-4C9AB700B514}" type="pres">
      <dgm:prSet presAssocID="{93CFA0E8-402B-4465-B265-4708EC63CA6C}" presName="aSpace" presStyleCnt="0"/>
      <dgm:spPr/>
    </dgm:pt>
    <dgm:pt modelId="{B1129992-A859-4146-AD23-B67ED6CE99A3}" type="pres">
      <dgm:prSet presAssocID="{7CDC52DC-D08A-4D64-9D99-9B144DEA5568}" presName="compNode" presStyleCnt="0"/>
      <dgm:spPr/>
    </dgm:pt>
    <dgm:pt modelId="{2DC7BBFF-DDF5-4C7B-AFDD-E4F6E4C2D7A9}" type="pres">
      <dgm:prSet presAssocID="{7CDC52DC-D08A-4D64-9D99-9B144DEA5568}" presName="aNode" presStyleLbl="bgShp" presStyleIdx="2" presStyleCnt="3"/>
      <dgm:spPr/>
    </dgm:pt>
    <dgm:pt modelId="{53F10798-6C2F-4A7F-B309-667C6B813A89}" type="pres">
      <dgm:prSet presAssocID="{7CDC52DC-D08A-4D64-9D99-9B144DEA5568}" presName="textNode" presStyleLbl="bgShp" presStyleIdx="2" presStyleCnt="3"/>
      <dgm:spPr/>
    </dgm:pt>
    <dgm:pt modelId="{EEFFBE16-83A0-46C5-BE3E-83EEBAD52C66}" type="pres">
      <dgm:prSet presAssocID="{7CDC52DC-D08A-4D64-9D99-9B144DEA5568}" presName="compChildNode" presStyleCnt="0"/>
      <dgm:spPr/>
    </dgm:pt>
    <dgm:pt modelId="{56E0E8AE-99A5-4EBF-9E62-F2FF324BD209}" type="pres">
      <dgm:prSet presAssocID="{7CDC52DC-D08A-4D64-9D99-9B144DEA5568}" presName="theInnerList" presStyleCnt="0"/>
      <dgm:spPr/>
    </dgm:pt>
    <dgm:pt modelId="{36FD1644-0484-4BBF-A264-B4E171369694}" type="pres">
      <dgm:prSet presAssocID="{0980C636-0F97-42F1-860F-BC33205E0E96}" presName="childNode" presStyleLbl="node1" presStyleIdx="4" presStyleCnt="6">
        <dgm:presLayoutVars>
          <dgm:bulletEnabled val="1"/>
        </dgm:presLayoutVars>
      </dgm:prSet>
      <dgm:spPr/>
    </dgm:pt>
    <dgm:pt modelId="{383889AB-7320-4E97-99DF-E5BEC0221274}" type="pres">
      <dgm:prSet presAssocID="{0980C636-0F97-42F1-860F-BC33205E0E96}" presName="aSpace2" presStyleCnt="0"/>
      <dgm:spPr/>
    </dgm:pt>
    <dgm:pt modelId="{BAA3B484-AB7B-49A8-ACBC-01EE44EF081D}" type="pres">
      <dgm:prSet presAssocID="{795906E2-E91A-4A56-AA44-48BFFC053588}" presName="childNode" presStyleLbl="node1" presStyleIdx="5" presStyleCnt="6">
        <dgm:presLayoutVars>
          <dgm:bulletEnabled val="1"/>
        </dgm:presLayoutVars>
      </dgm:prSet>
      <dgm:spPr/>
    </dgm:pt>
  </dgm:ptLst>
  <dgm:cxnLst>
    <dgm:cxn modelId="{ABBCF404-3D5F-4C09-96D1-907EA3CBB555}" type="presOf" srcId="{0980C636-0F97-42F1-860F-BC33205E0E96}" destId="{36FD1644-0484-4BBF-A264-B4E171369694}" srcOrd="0" destOrd="0" presId="urn:microsoft.com/office/officeart/2005/8/layout/lProcess2"/>
    <dgm:cxn modelId="{D89C0B08-04A3-492E-A4A7-9423FB421022}" type="presOf" srcId="{7CDC52DC-D08A-4D64-9D99-9B144DEA5568}" destId="{53F10798-6C2F-4A7F-B309-667C6B813A89}" srcOrd="1" destOrd="0" presId="urn:microsoft.com/office/officeart/2005/8/layout/lProcess2"/>
    <dgm:cxn modelId="{1B13F51B-4167-453E-A430-61C5EB8781FD}" type="presOf" srcId="{3AC43A9C-CC8F-4024-98EC-6970374EA1F5}" destId="{6BF6C5A3-9CB4-4645-8EB6-5ACCCA279EDD}" srcOrd="0" destOrd="0" presId="urn:microsoft.com/office/officeart/2005/8/layout/lProcess2"/>
    <dgm:cxn modelId="{D047DF1E-98B3-4B46-B249-E5375EDAE938}" srcId="{7CDC52DC-D08A-4D64-9D99-9B144DEA5568}" destId="{795906E2-E91A-4A56-AA44-48BFFC053588}" srcOrd="1" destOrd="0" parTransId="{F7FC1C10-C52D-4A65-BEF4-8240BEC1FEB5}" sibTransId="{19C730D0-FE5E-45F0-AB68-BE0EE5D59910}"/>
    <dgm:cxn modelId="{DD782923-3FE8-491F-9C26-CEE57F9A7571}" srcId="{B35AB57F-0D35-489D-AA0F-516763B4D0DF}" destId="{EDD25DF8-EB0F-4883-A670-FE7B0D439B07}" srcOrd="0" destOrd="0" parTransId="{A7319672-9348-45BF-8DCF-D7BB0D5514DB}" sibTransId="{04640836-91AF-471F-81CC-FCFB8C012B56}"/>
    <dgm:cxn modelId="{16230224-CB15-4AB7-9FF9-099F0DE89EEE}" type="presOf" srcId="{2002769A-9F16-4CF4-8CC2-66289ADF6850}" destId="{66A7876B-F532-4625-A1A5-0450F4111715}" srcOrd="0" destOrd="0" presId="urn:microsoft.com/office/officeart/2005/8/layout/lProcess2"/>
    <dgm:cxn modelId="{35EB572D-DD88-43BF-B8DC-3089B1B4D52B}" type="presOf" srcId="{B35AB57F-0D35-489D-AA0F-516763B4D0DF}" destId="{5C8A3754-FA1A-4394-95CC-FA0D160190C2}" srcOrd="0" destOrd="0" presId="urn:microsoft.com/office/officeart/2005/8/layout/lProcess2"/>
    <dgm:cxn modelId="{FB0A7B3F-1584-4C8A-98B7-858AFD937551}" srcId="{B35AB57F-0D35-489D-AA0F-516763B4D0DF}" destId="{2002769A-9F16-4CF4-8CC2-66289ADF6850}" srcOrd="1" destOrd="0" parTransId="{4A3986FB-7ADE-435E-82FC-76CEAEF4D765}" sibTransId="{EDD04A60-8325-4CA0-BD25-C13D6DC93F12}"/>
    <dgm:cxn modelId="{9AA1C548-8D45-4BAE-A936-CD4F5A3DE2C5}" type="presOf" srcId="{795906E2-E91A-4A56-AA44-48BFFC053588}" destId="{BAA3B484-AB7B-49A8-ACBC-01EE44EF081D}" srcOrd="0" destOrd="0" presId="urn:microsoft.com/office/officeart/2005/8/layout/lProcess2"/>
    <dgm:cxn modelId="{CC36A34E-22A7-4C89-BBAB-C6B178D75D68}" srcId="{93CFA0E8-402B-4465-B265-4708EC63CA6C}" destId="{8D2A4148-5AE0-4AF8-9136-A60984D555E2}" srcOrd="1" destOrd="0" parTransId="{535CE903-3A05-4B44-8773-FEDBCAA554BF}" sibTransId="{E64B019D-93DF-4CE0-A7CF-84FEA611C024}"/>
    <dgm:cxn modelId="{C437B47B-8C1D-459B-9572-C990033A03A6}" type="presOf" srcId="{93CFA0E8-402B-4465-B265-4708EC63CA6C}" destId="{397C3616-B2CB-4413-BFBD-F6983B14B239}" srcOrd="0" destOrd="0" presId="urn:microsoft.com/office/officeart/2005/8/layout/lProcess2"/>
    <dgm:cxn modelId="{F2BF0C81-B2DF-42C1-AE6F-07A4F483E99E}" type="presOf" srcId="{93CFA0E8-402B-4465-B265-4708EC63CA6C}" destId="{094FA946-172D-4459-B367-26B7048BE9B1}" srcOrd="1" destOrd="0" presId="urn:microsoft.com/office/officeart/2005/8/layout/lProcess2"/>
    <dgm:cxn modelId="{01974991-D75C-4F46-8C97-7C2C4E79BBF2}" type="presOf" srcId="{B35AB57F-0D35-489D-AA0F-516763B4D0DF}" destId="{0F4A0539-5D3C-46D5-BD3A-59413E58561F}" srcOrd="1" destOrd="0" presId="urn:microsoft.com/office/officeart/2005/8/layout/lProcess2"/>
    <dgm:cxn modelId="{E3A29A96-896A-456E-8B60-452040934A60}" type="presOf" srcId="{0EE8B12A-CC53-4598-8EE8-0E9CC98BF305}" destId="{749AF574-6A96-4853-8FDC-8FC7B6F0F709}" srcOrd="0" destOrd="0" presId="urn:microsoft.com/office/officeart/2005/8/layout/lProcess2"/>
    <dgm:cxn modelId="{21B43899-7FE7-40B9-89D3-543ADCA8D4F8}" srcId="{3AC43A9C-CC8F-4024-98EC-6970374EA1F5}" destId="{93CFA0E8-402B-4465-B265-4708EC63CA6C}" srcOrd="1" destOrd="0" parTransId="{56CC823B-9B91-45AC-9E8C-C46CF75ED149}" sibTransId="{9BC54674-4D88-46DB-8D50-75B30A68AEC9}"/>
    <dgm:cxn modelId="{0B8AFEA1-98CE-43F7-9FDA-E39655FD1834}" type="presOf" srcId="{EDD25DF8-EB0F-4883-A670-FE7B0D439B07}" destId="{EC1280E3-883E-4C3F-BCBC-8E44C7396C06}" srcOrd="0" destOrd="0" presId="urn:microsoft.com/office/officeart/2005/8/layout/lProcess2"/>
    <dgm:cxn modelId="{8A3C75B1-301E-403A-9498-24FBE3D3B8EC}" srcId="{7CDC52DC-D08A-4D64-9D99-9B144DEA5568}" destId="{0980C636-0F97-42F1-860F-BC33205E0E96}" srcOrd="0" destOrd="0" parTransId="{3A4D1A15-AAAB-4884-BBA3-8D6D7A5A2146}" sibTransId="{810FD655-AB67-4D3B-95C2-A8CED730A905}"/>
    <dgm:cxn modelId="{856DB0CF-87F9-4E1B-881F-000206392F27}" srcId="{3AC43A9C-CC8F-4024-98EC-6970374EA1F5}" destId="{7CDC52DC-D08A-4D64-9D99-9B144DEA5568}" srcOrd="2" destOrd="0" parTransId="{7DCB43EA-0877-4A32-9AC6-491A7BAA290F}" sibTransId="{C9F0848A-3AFA-4B48-A4AF-FE94746DEB5F}"/>
    <dgm:cxn modelId="{C852DCD0-DBA6-4A52-9116-3D269390B33D}" srcId="{3AC43A9C-CC8F-4024-98EC-6970374EA1F5}" destId="{B35AB57F-0D35-489D-AA0F-516763B4D0DF}" srcOrd="0" destOrd="0" parTransId="{753549D7-A2D2-4A98-913A-E73ECECE8BA8}" sibTransId="{92A38CF7-B86F-4FFF-B25A-3300E29338BD}"/>
    <dgm:cxn modelId="{F5C817E0-33A4-43C5-8E76-0B9BB91B00B6}" srcId="{93CFA0E8-402B-4465-B265-4708EC63CA6C}" destId="{0EE8B12A-CC53-4598-8EE8-0E9CC98BF305}" srcOrd="0" destOrd="0" parTransId="{98694073-CFE3-4C58-9715-6950FFD6754E}" sibTransId="{31B64644-47EB-4266-91A6-5D3E0B7B54FA}"/>
    <dgm:cxn modelId="{92DE3FEB-F3BA-4D33-B671-12055086FB45}" type="presOf" srcId="{7CDC52DC-D08A-4D64-9D99-9B144DEA5568}" destId="{2DC7BBFF-DDF5-4C7B-AFDD-E4F6E4C2D7A9}" srcOrd="0" destOrd="0" presId="urn:microsoft.com/office/officeart/2005/8/layout/lProcess2"/>
    <dgm:cxn modelId="{717A1AF1-DCB5-4199-94EC-0ED365BD7387}" type="presOf" srcId="{8D2A4148-5AE0-4AF8-9136-A60984D555E2}" destId="{C040565F-C23F-452E-BE86-6141F18CE59E}" srcOrd="0" destOrd="0" presId="urn:microsoft.com/office/officeart/2005/8/layout/lProcess2"/>
    <dgm:cxn modelId="{B1D8B87E-6640-48E8-A52D-D7647EBA82E3}" type="presParOf" srcId="{6BF6C5A3-9CB4-4645-8EB6-5ACCCA279EDD}" destId="{0A31AA93-4160-4E8E-95A9-2AD9954E3A84}" srcOrd="0" destOrd="0" presId="urn:microsoft.com/office/officeart/2005/8/layout/lProcess2"/>
    <dgm:cxn modelId="{78C18D47-C517-4A61-8038-A70D6BBF1A5D}" type="presParOf" srcId="{0A31AA93-4160-4E8E-95A9-2AD9954E3A84}" destId="{5C8A3754-FA1A-4394-95CC-FA0D160190C2}" srcOrd="0" destOrd="0" presId="urn:microsoft.com/office/officeart/2005/8/layout/lProcess2"/>
    <dgm:cxn modelId="{080DEF6B-AC5A-4FD5-91BF-C22C98468857}" type="presParOf" srcId="{0A31AA93-4160-4E8E-95A9-2AD9954E3A84}" destId="{0F4A0539-5D3C-46D5-BD3A-59413E58561F}" srcOrd="1" destOrd="0" presId="urn:microsoft.com/office/officeart/2005/8/layout/lProcess2"/>
    <dgm:cxn modelId="{7E4B88BA-F744-46C4-89CD-6640CDDB02AF}" type="presParOf" srcId="{0A31AA93-4160-4E8E-95A9-2AD9954E3A84}" destId="{15206B0B-D504-477E-BC80-CD0212EB99EB}" srcOrd="2" destOrd="0" presId="urn:microsoft.com/office/officeart/2005/8/layout/lProcess2"/>
    <dgm:cxn modelId="{11626CE8-4648-4271-B268-EBA72A618D77}" type="presParOf" srcId="{15206B0B-D504-477E-BC80-CD0212EB99EB}" destId="{8183CA61-0D3E-4843-977A-34F1D57BFCBE}" srcOrd="0" destOrd="0" presId="urn:microsoft.com/office/officeart/2005/8/layout/lProcess2"/>
    <dgm:cxn modelId="{438D5BD8-A9B6-4056-A8B3-C657040C7505}" type="presParOf" srcId="{8183CA61-0D3E-4843-977A-34F1D57BFCBE}" destId="{EC1280E3-883E-4C3F-BCBC-8E44C7396C06}" srcOrd="0" destOrd="0" presId="urn:microsoft.com/office/officeart/2005/8/layout/lProcess2"/>
    <dgm:cxn modelId="{37CDA799-349C-4057-844D-EE666C0B3865}" type="presParOf" srcId="{8183CA61-0D3E-4843-977A-34F1D57BFCBE}" destId="{0FC9D087-BA5F-4F2C-B52C-DE6D35D93120}" srcOrd="1" destOrd="0" presId="urn:microsoft.com/office/officeart/2005/8/layout/lProcess2"/>
    <dgm:cxn modelId="{EA5B99C2-019A-40F5-8655-EBBD6DF5B959}" type="presParOf" srcId="{8183CA61-0D3E-4843-977A-34F1D57BFCBE}" destId="{66A7876B-F532-4625-A1A5-0450F4111715}" srcOrd="2" destOrd="0" presId="urn:microsoft.com/office/officeart/2005/8/layout/lProcess2"/>
    <dgm:cxn modelId="{815EE9F3-D9EA-45BF-94B7-2C32B8590ABA}" type="presParOf" srcId="{6BF6C5A3-9CB4-4645-8EB6-5ACCCA279EDD}" destId="{318BCE07-CA3B-4AC8-A88B-F154C1FA42DF}" srcOrd="1" destOrd="0" presId="urn:microsoft.com/office/officeart/2005/8/layout/lProcess2"/>
    <dgm:cxn modelId="{BD4ABEC8-C808-4B7A-89A4-52CCA6D30736}" type="presParOf" srcId="{6BF6C5A3-9CB4-4645-8EB6-5ACCCA279EDD}" destId="{68EF296F-9991-4E46-88F8-8BAF144230F9}" srcOrd="2" destOrd="0" presId="urn:microsoft.com/office/officeart/2005/8/layout/lProcess2"/>
    <dgm:cxn modelId="{33752E1E-CED2-45C4-BF30-EDB617233788}" type="presParOf" srcId="{68EF296F-9991-4E46-88F8-8BAF144230F9}" destId="{397C3616-B2CB-4413-BFBD-F6983B14B239}" srcOrd="0" destOrd="0" presId="urn:microsoft.com/office/officeart/2005/8/layout/lProcess2"/>
    <dgm:cxn modelId="{B349FDE8-1108-43ED-ABD3-3946F4144D3D}" type="presParOf" srcId="{68EF296F-9991-4E46-88F8-8BAF144230F9}" destId="{094FA946-172D-4459-B367-26B7048BE9B1}" srcOrd="1" destOrd="0" presId="urn:microsoft.com/office/officeart/2005/8/layout/lProcess2"/>
    <dgm:cxn modelId="{0C00590B-6B1A-4B7E-BBA2-89A7900D6CB9}" type="presParOf" srcId="{68EF296F-9991-4E46-88F8-8BAF144230F9}" destId="{FFAC4225-EEF4-46B1-80BB-270185B2D1CC}" srcOrd="2" destOrd="0" presId="urn:microsoft.com/office/officeart/2005/8/layout/lProcess2"/>
    <dgm:cxn modelId="{D41CCF67-B538-48F0-A438-EBC41F60044F}" type="presParOf" srcId="{FFAC4225-EEF4-46B1-80BB-270185B2D1CC}" destId="{81C9D633-AE0B-4934-B91C-8E21C24378B7}" srcOrd="0" destOrd="0" presId="urn:microsoft.com/office/officeart/2005/8/layout/lProcess2"/>
    <dgm:cxn modelId="{8450767A-ABE3-41D3-9FC7-A55134BDBA97}" type="presParOf" srcId="{81C9D633-AE0B-4934-B91C-8E21C24378B7}" destId="{749AF574-6A96-4853-8FDC-8FC7B6F0F709}" srcOrd="0" destOrd="0" presId="urn:microsoft.com/office/officeart/2005/8/layout/lProcess2"/>
    <dgm:cxn modelId="{088BA0D2-3279-455C-9185-58555C7E94B8}" type="presParOf" srcId="{81C9D633-AE0B-4934-B91C-8E21C24378B7}" destId="{2C304340-6D6F-454B-AA42-4C26600BF26A}" srcOrd="1" destOrd="0" presId="urn:microsoft.com/office/officeart/2005/8/layout/lProcess2"/>
    <dgm:cxn modelId="{66DC2B36-4FBF-4ABC-8D48-9D72D21EC2B7}" type="presParOf" srcId="{81C9D633-AE0B-4934-B91C-8E21C24378B7}" destId="{C040565F-C23F-452E-BE86-6141F18CE59E}" srcOrd="2" destOrd="0" presId="urn:microsoft.com/office/officeart/2005/8/layout/lProcess2"/>
    <dgm:cxn modelId="{436963A5-20E4-4A68-B712-63E2B2E652AC}" type="presParOf" srcId="{6BF6C5A3-9CB4-4645-8EB6-5ACCCA279EDD}" destId="{1C2938C4-DA7A-4AE4-B737-4C9AB700B514}" srcOrd="3" destOrd="0" presId="urn:microsoft.com/office/officeart/2005/8/layout/lProcess2"/>
    <dgm:cxn modelId="{2FBC6AB9-805D-44BC-8BBD-888FA7711082}" type="presParOf" srcId="{6BF6C5A3-9CB4-4645-8EB6-5ACCCA279EDD}" destId="{B1129992-A859-4146-AD23-B67ED6CE99A3}" srcOrd="4" destOrd="0" presId="urn:microsoft.com/office/officeart/2005/8/layout/lProcess2"/>
    <dgm:cxn modelId="{42C51BA4-D232-4D30-8876-833BC5DAE233}" type="presParOf" srcId="{B1129992-A859-4146-AD23-B67ED6CE99A3}" destId="{2DC7BBFF-DDF5-4C7B-AFDD-E4F6E4C2D7A9}" srcOrd="0" destOrd="0" presId="urn:microsoft.com/office/officeart/2005/8/layout/lProcess2"/>
    <dgm:cxn modelId="{1FB90FDA-6083-4ADA-866A-A3F0D0C6A759}" type="presParOf" srcId="{B1129992-A859-4146-AD23-B67ED6CE99A3}" destId="{53F10798-6C2F-4A7F-B309-667C6B813A89}" srcOrd="1" destOrd="0" presId="urn:microsoft.com/office/officeart/2005/8/layout/lProcess2"/>
    <dgm:cxn modelId="{9C7026FA-4448-45E6-949D-1B983F2813D9}" type="presParOf" srcId="{B1129992-A859-4146-AD23-B67ED6CE99A3}" destId="{EEFFBE16-83A0-46C5-BE3E-83EEBAD52C66}" srcOrd="2" destOrd="0" presId="urn:microsoft.com/office/officeart/2005/8/layout/lProcess2"/>
    <dgm:cxn modelId="{AC061C46-619A-4CA1-9ADA-9EAEC6883934}" type="presParOf" srcId="{EEFFBE16-83A0-46C5-BE3E-83EEBAD52C66}" destId="{56E0E8AE-99A5-4EBF-9E62-F2FF324BD209}" srcOrd="0" destOrd="0" presId="urn:microsoft.com/office/officeart/2005/8/layout/lProcess2"/>
    <dgm:cxn modelId="{6B4A6682-6D00-42D8-BD26-A1668DD01442}" type="presParOf" srcId="{56E0E8AE-99A5-4EBF-9E62-F2FF324BD209}" destId="{36FD1644-0484-4BBF-A264-B4E171369694}" srcOrd="0" destOrd="0" presId="urn:microsoft.com/office/officeart/2005/8/layout/lProcess2"/>
    <dgm:cxn modelId="{FABD8FC5-B6B9-4756-A1EC-1E20DA9A4BAC}" type="presParOf" srcId="{56E0E8AE-99A5-4EBF-9E62-F2FF324BD209}" destId="{383889AB-7320-4E97-99DF-E5BEC0221274}" srcOrd="1" destOrd="0" presId="urn:microsoft.com/office/officeart/2005/8/layout/lProcess2"/>
    <dgm:cxn modelId="{2D572CBE-ADBE-48B6-8850-809A90CE2BD4}" type="presParOf" srcId="{56E0E8AE-99A5-4EBF-9E62-F2FF324BD209}" destId="{BAA3B484-AB7B-49A8-ACBC-01EE44EF081D}"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A3754-FA1A-4394-95CC-FA0D160190C2}">
      <dsp:nvSpPr>
        <dsp:cNvPr id="0" name=""/>
        <dsp:cNvSpPr/>
      </dsp:nvSpPr>
      <dsp:spPr>
        <a:xfrm>
          <a:off x="962" y="0"/>
          <a:ext cx="2503103" cy="41529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Intended</a:t>
          </a:r>
        </a:p>
      </dsp:txBody>
      <dsp:txXfrm>
        <a:off x="962" y="0"/>
        <a:ext cx="2503103" cy="1245870"/>
      </dsp:txXfrm>
    </dsp:sp>
    <dsp:sp modelId="{EC1280E3-883E-4C3F-BCBC-8E44C7396C06}">
      <dsp:nvSpPr>
        <dsp:cNvPr id="0" name=""/>
        <dsp:cNvSpPr/>
      </dsp:nvSpPr>
      <dsp:spPr>
        <a:xfrm>
          <a:off x="217350" y="1213159"/>
          <a:ext cx="2002482" cy="12521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Director</a:t>
          </a:r>
        </a:p>
        <a:p>
          <a:pPr marL="0" lvl="0" indent="0" algn="ctr" defTabSz="1200150">
            <a:lnSpc>
              <a:spcPct val="90000"/>
            </a:lnSpc>
            <a:spcBef>
              <a:spcPct val="0"/>
            </a:spcBef>
            <a:spcAft>
              <a:spcPct val="35000"/>
            </a:spcAft>
            <a:buNone/>
          </a:pPr>
          <a:r>
            <a:rPr lang="en-GB" sz="2700" kern="1200" dirty="0"/>
            <a:t>(controlling)</a:t>
          </a:r>
        </a:p>
      </dsp:txBody>
      <dsp:txXfrm>
        <a:off x="254024" y="1249833"/>
        <a:ext cx="1929134" cy="1178808"/>
      </dsp:txXfrm>
    </dsp:sp>
    <dsp:sp modelId="{66A7876B-F532-4625-A1A5-0450F4111715}">
      <dsp:nvSpPr>
        <dsp:cNvPr id="0" name=""/>
        <dsp:cNvSpPr/>
      </dsp:nvSpPr>
      <dsp:spPr>
        <a:xfrm>
          <a:off x="251273" y="2691882"/>
          <a:ext cx="2002482" cy="12521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Coach</a:t>
          </a:r>
        </a:p>
        <a:p>
          <a:pPr marL="0" lvl="0" indent="0" algn="ctr" defTabSz="1200150">
            <a:lnSpc>
              <a:spcPct val="90000"/>
            </a:lnSpc>
            <a:spcBef>
              <a:spcPct val="0"/>
            </a:spcBef>
            <a:spcAft>
              <a:spcPct val="35000"/>
            </a:spcAft>
            <a:buNone/>
          </a:pPr>
          <a:r>
            <a:rPr lang="en-GB" sz="2700" kern="1200" dirty="0"/>
            <a:t>(Shaping)</a:t>
          </a:r>
        </a:p>
      </dsp:txBody>
      <dsp:txXfrm>
        <a:off x="287947" y="2728556"/>
        <a:ext cx="1929134" cy="1178808"/>
      </dsp:txXfrm>
    </dsp:sp>
    <dsp:sp modelId="{397C3616-B2CB-4413-BFBD-F6983B14B239}">
      <dsp:nvSpPr>
        <dsp:cNvPr id="0" name=""/>
        <dsp:cNvSpPr/>
      </dsp:nvSpPr>
      <dsp:spPr>
        <a:xfrm>
          <a:off x="2691798" y="0"/>
          <a:ext cx="2503103" cy="41529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Partially Intended</a:t>
          </a:r>
        </a:p>
      </dsp:txBody>
      <dsp:txXfrm>
        <a:off x="2691798" y="0"/>
        <a:ext cx="2503103" cy="1245870"/>
      </dsp:txXfrm>
    </dsp:sp>
    <dsp:sp modelId="{749AF574-6A96-4853-8FDC-8FC7B6F0F709}">
      <dsp:nvSpPr>
        <dsp:cNvPr id="0" name=""/>
        <dsp:cNvSpPr/>
      </dsp:nvSpPr>
      <dsp:spPr>
        <a:xfrm>
          <a:off x="2942108" y="1247086"/>
          <a:ext cx="2002482" cy="12521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Navigator</a:t>
          </a:r>
        </a:p>
        <a:p>
          <a:pPr marL="0" lvl="0" indent="0" algn="ctr" defTabSz="1200150">
            <a:lnSpc>
              <a:spcPct val="90000"/>
            </a:lnSpc>
            <a:spcBef>
              <a:spcPct val="0"/>
            </a:spcBef>
            <a:spcAft>
              <a:spcPct val="35000"/>
            </a:spcAft>
            <a:buNone/>
          </a:pPr>
          <a:r>
            <a:rPr lang="en-GB" sz="2700" kern="1200" dirty="0"/>
            <a:t>(controlling)</a:t>
          </a:r>
        </a:p>
      </dsp:txBody>
      <dsp:txXfrm>
        <a:off x="2978782" y="1283760"/>
        <a:ext cx="1929134" cy="1178808"/>
      </dsp:txXfrm>
    </dsp:sp>
    <dsp:sp modelId="{C040565F-C23F-452E-BE86-6141F18CE59E}">
      <dsp:nvSpPr>
        <dsp:cNvPr id="0" name=""/>
        <dsp:cNvSpPr/>
      </dsp:nvSpPr>
      <dsp:spPr>
        <a:xfrm>
          <a:off x="2942108" y="2691882"/>
          <a:ext cx="2002482" cy="12521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Interpreter</a:t>
          </a:r>
        </a:p>
        <a:p>
          <a:pPr marL="0" lvl="0" indent="0" algn="ctr" defTabSz="1200150">
            <a:lnSpc>
              <a:spcPct val="90000"/>
            </a:lnSpc>
            <a:spcBef>
              <a:spcPct val="0"/>
            </a:spcBef>
            <a:spcAft>
              <a:spcPct val="35000"/>
            </a:spcAft>
            <a:buNone/>
          </a:pPr>
          <a:r>
            <a:rPr lang="en-GB" sz="2700" kern="1200" dirty="0"/>
            <a:t>(Shaping)</a:t>
          </a:r>
        </a:p>
      </dsp:txBody>
      <dsp:txXfrm>
        <a:off x="2978782" y="2728556"/>
        <a:ext cx="1929134" cy="1178808"/>
      </dsp:txXfrm>
    </dsp:sp>
    <dsp:sp modelId="{2DC7BBFF-DDF5-4C7B-AFDD-E4F6E4C2D7A9}">
      <dsp:nvSpPr>
        <dsp:cNvPr id="0" name=""/>
        <dsp:cNvSpPr/>
      </dsp:nvSpPr>
      <dsp:spPr>
        <a:xfrm>
          <a:off x="5382634" y="0"/>
          <a:ext cx="2503103" cy="41529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Unintended</a:t>
          </a:r>
        </a:p>
      </dsp:txBody>
      <dsp:txXfrm>
        <a:off x="5382634" y="0"/>
        <a:ext cx="2503103" cy="1245870"/>
      </dsp:txXfrm>
    </dsp:sp>
    <dsp:sp modelId="{36FD1644-0484-4BBF-A264-B4E171369694}">
      <dsp:nvSpPr>
        <dsp:cNvPr id="0" name=""/>
        <dsp:cNvSpPr/>
      </dsp:nvSpPr>
      <dsp:spPr>
        <a:xfrm>
          <a:off x="5632944" y="1247086"/>
          <a:ext cx="2002482" cy="12521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Caretaker</a:t>
          </a:r>
        </a:p>
        <a:p>
          <a:pPr marL="0" lvl="0" indent="0" algn="ctr" defTabSz="1200150">
            <a:lnSpc>
              <a:spcPct val="90000"/>
            </a:lnSpc>
            <a:spcBef>
              <a:spcPct val="0"/>
            </a:spcBef>
            <a:spcAft>
              <a:spcPct val="35000"/>
            </a:spcAft>
            <a:buNone/>
          </a:pPr>
          <a:r>
            <a:rPr lang="en-GB" sz="2700" kern="1200" dirty="0"/>
            <a:t>(controlling)</a:t>
          </a:r>
        </a:p>
      </dsp:txBody>
      <dsp:txXfrm>
        <a:off x="5669618" y="1283760"/>
        <a:ext cx="1929134" cy="1178808"/>
      </dsp:txXfrm>
    </dsp:sp>
    <dsp:sp modelId="{BAA3B484-AB7B-49A8-ACBC-01EE44EF081D}">
      <dsp:nvSpPr>
        <dsp:cNvPr id="0" name=""/>
        <dsp:cNvSpPr/>
      </dsp:nvSpPr>
      <dsp:spPr>
        <a:xfrm>
          <a:off x="5632944" y="2691882"/>
          <a:ext cx="2002482" cy="12521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51435" rIns="6858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Nurturer</a:t>
          </a:r>
        </a:p>
        <a:p>
          <a:pPr marL="0" lvl="0" indent="0" algn="ctr" defTabSz="1200150">
            <a:lnSpc>
              <a:spcPct val="90000"/>
            </a:lnSpc>
            <a:spcBef>
              <a:spcPct val="0"/>
            </a:spcBef>
            <a:spcAft>
              <a:spcPct val="35000"/>
            </a:spcAft>
            <a:buNone/>
          </a:pPr>
          <a:r>
            <a:rPr lang="en-GB" sz="2700" kern="1200" dirty="0"/>
            <a:t>(Shaping)</a:t>
          </a:r>
        </a:p>
      </dsp:txBody>
      <dsp:txXfrm>
        <a:off x="5669618" y="2728556"/>
        <a:ext cx="1929134" cy="1178808"/>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ea typeface="MS PGothic" pitchFamily="34" charset="-128"/>
                <a:cs typeface="+mn-cs"/>
              </a:defRPr>
            </a:lvl1pPr>
          </a:lstStyle>
          <a:p>
            <a:pPr>
              <a:defRPr/>
            </a:pPr>
            <a:endParaRPr lang="en-AU"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eaLnBrk="1" hangingPunct="1">
              <a:defRPr sz="1200">
                <a:ea typeface="MS PGothic" pitchFamily="34" charset="-128"/>
                <a:cs typeface="+mn-cs"/>
              </a:defRPr>
            </a:lvl1pPr>
          </a:lstStyle>
          <a:p>
            <a:pPr>
              <a:defRPr/>
            </a:pPr>
            <a:fld id="{6EC08ED0-0497-4F94-A224-B17DAE9F0E53}" type="datetimeFigureOut">
              <a:rPr lang="en-AU"/>
              <a:pPr>
                <a:defRPr/>
              </a:pPr>
              <a:t>19/09/2024</a:t>
            </a:fld>
            <a:endParaRPr lang="en-AU"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eaLnBrk="1" hangingPunct="1">
              <a:defRPr sz="1200">
                <a:ea typeface="MS PGothic" pitchFamily="34" charset="-128"/>
                <a:cs typeface="+mn-cs"/>
              </a:defRPr>
            </a:lvl1pPr>
          </a:lstStyle>
          <a:p>
            <a:pPr>
              <a:defRPr/>
            </a:pPr>
            <a:endParaRPr lang="en-AU"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C787A6B2-4AB8-46F3-9FEF-E74255FC4023}" type="slidenum">
              <a:rPr lang="en-AU" altLang="en-US"/>
              <a:pPr>
                <a:defRPr/>
              </a:pPr>
              <a:t>‹#›</a:t>
            </a:fld>
            <a:endParaRPr lang="en-AU"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ea typeface="MS PGothic" pitchFamily="34" charset="-128"/>
                <a:cs typeface="+mn-cs"/>
              </a:defRPr>
            </a:lvl1pPr>
          </a:lstStyle>
          <a:p>
            <a:pPr>
              <a:defRPr/>
            </a:pPr>
            <a:endParaRPr lang="en-AU"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hangingPunct="1">
              <a:defRPr sz="1200">
                <a:ea typeface="MS PGothic" pitchFamily="34" charset="-128"/>
                <a:cs typeface="+mn-cs"/>
              </a:defRPr>
            </a:lvl1pPr>
          </a:lstStyle>
          <a:p>
            <a:pPr>
              <a:defRPr/>
            </a:pPr>
            <a:fld id="{76F531D7-9DF1-4A8E-8580-681EC845468E}" type="datetimeFigureOut">
              <a:rPr lang="en-AU"/>
              <a:pPr>
                <a:defRPr/>
              </a:pPr>
              <a:t>19/09/2024</a:t>
            </a:fld>
            <a:endParaRPr lang="en-AU"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AU"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hangingPunct="1">
              <a:defRPr sz="1200">
                <a:ea typeface="MS PGothic" pitchFamily="34" charset="-128"/>
                <a:cs typeface="+mn-cs"/>
              </a:defRPr>
            </a:lvl1pPr>
          </a:lstStyle>
          <a:p>
            <a:pPr>
              <a:defRPr/>
            </a:pPr>
            <a:endParaRPr lang="en-AU"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210C6733-627A-4781-8F1F-E76DA24EB52E}" type="slidenum">
              <a:rPr lang="en-AU" altLang="en-US"/>
              <a:pPr>
                <a:defRPr/>
              </a:pPr>
              <a:t>‹#›</a:t>
            </a:fld>
            <a:endParaRPr lang="en-AU" altLang="en-US" dirty="0"/>
          </a:p>
        </p:txBody>
      </p:sp>
    </p:spTree>
    <p:extLst>
      <p:ext uri="{BB962C8B-B14F-4D97-AF65-F5344CB8AC3E}">
        <p14:creationId xmlns:p14="http://schemas.microsoft.com/office/powerpoint/2010/main" val="121449446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2C28DA5-A65C-4CD2-9551-FDEF658CF37A}" type="slidenum">
              <a:rPr lang="en-AU" altLang="en-US" smtClean="0">
                <a:latin typeface="Arial" panose="020B0604020202020204" pitchFamily="34" charset="0"/>
                <a:cs typeface="Arial" panose="020B0604020202020204" pitchFamily="34" charset="0"/>
              </a:rPr>
              <a:pPr>
                <a:spcBef>
                  <a:spcPct val="0"/>
                </a:spcBef>
              </a:pPr>
              <a:t>18</a:t>
            </a:fld>
            <a:endParaRPr lang="en-AU"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AU" altLang="en-US" dirty="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645CD61C-9F70-41EB-8C76-D65EFA63EA13}" type="slidenum">
              <a:rPr lang="en-GB" altLang="en-US" smtClean="0"/>
              <a:pPr>
                <a:defRPr/>
              </a:pPr>
              <a:t>‹#›</a:t>
            </a:fld>
            <a:endParaRPr lang="en-GB" altLang="en-US" dirty="0"/>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625413BC-FFAC-4F42-B2CA-12FEACFA8477}" type="slidenum">
              <a:rPr lang="en-GB" altLang="en-US" smtClean="0"/>
              <a:pPr>
                <a:defRPr/>
              </a:pPr>
              <a:t>‹#›</a:t>
            </a:fld>
            <a:endParaRPr lang="en-GB" altLang="en-US" dirty="0"/>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pPr>
              <a:defRPr/>
            </a:pPr>
            <a:fld id="{54EC7657-6BA4-4B95-B519-6EF99F12C91D}" type="slidenum">
              <a:rPr lang="en-GB" altLang="en-US" smtClean="0"/>
              <a:pPr>
                <a:defRPr/>
              </a:pPr>
              <a:t>‹#›</a:t>
            </a:fld>
            <a:endParaRPr lang="en-GB" altLang="en-US" dirty="0"/>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pPr>
              <a:defRPr/>
            </a:pPr>
            <a:fld id="{DD9E3C73-2D7A-48BC-88BF-8E82CFC06BF1}" type="slidenum">
              <a:rPr lang="en-GB" altLang="en-US" smtClean="0"/>
              <a:pPr>
                <a:defRPr/>
              </a:pPr>
              <a:t>‹#›</a:t>
            </a:fld>
            <a:endParaRPr lang="en-GB" altLang="en-US" dirty="0"/>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pPr>
              <a:defRPr/>
            </a:pPr>
            <a:fld id="{11C4A64D-3BD6-4D54-B18F-5BCBAF054689}" type="slidenum">
              <a:rPr lang="en-GB" altLang="en-US" smtClean="0"/>
              <a:pPr>
                <a:defRPr/>
              </a:pPr>
              <a:t>‹#›</a:t>
            </a:fld>
            <a:endParaRPr lang="en-GB" altLang="en-US" dirty="0"/>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pPr>
              <a:defRPr/>
            </a:pPr>
            <a:endParaRPr lang="en-GB" dirty="0"/>
          </a:p>
        </p:txBody>
      </p:sp>
      <p:sp>
        <p:nvSpPr>
          <p:cNvPr id="4" name="Slide Number Placeholder 3"/>
          <p:cNvSpPr>
            <a:spLocks noGrp="1"/>
          </p:cNvSpPr>
          <p:nvPr>
            <p:ph type="sldNum" sz="quarter" idx="12"/>
          </p:nvPr>
        </p:nvSpPr>
        <p:spPr/>
        <p:txBody>
          <a:bodyPr/>
          <a:lstStyle/>
          <a:p>
            <a:pPr>
              <a:defRPr/>
            </a:pPr>
            <a:fld id="{59FF7096-343D-44F9-A6D7-285A9ED59A2B}" type="slidenum">
              <a:rPr lang="en-GB" altLang="en-US" smtClean="0"/>
              <a:pPr>
                <a:defRPr/>
              </a:pPr>
              <a:t>‹#›</a:t>
            </a:fld>
            <a:endParaRPr lang="en-GB" altLang="en-US" dirty="0"/>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628650" y="6356351"/>
            <a:ext cx="20574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dirty="0"/>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611527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42714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20388"/>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25413BC-FFAC-4F42-B2CA-12FEACFA8477}" type="slidenum">
              <a:rPr lang="en-GB" altLang="en-US" smtClean="0"/>
              <a:pPr>
                <a:defRPr/>
              </a:pPr>
              <a:t>‹#›</a:t>
            </a:fld>
            <a:endParaRPr lang="en-GB" altLang="en-US" dirty="0"/>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4860032" y="1523206"/>
            <a:ext cx="3445768" cy="3811588"/>
          </a:xfrm>
        </p:spPr>
        <p:txBody>
          <a:bodyPr>
            <a:normAutofit/>
          </a:bodyPr>
          <a:lstStyle/>
          <a:p>
            <a:r>
              <a:rPr lang="en-US" sz="3600" b="1" dirty="0">
                <a:solidFill>
                  <a:schemeClr val="bg1">
                    <a:lumMod val="65000"/>
                  </a:schemeClr>
                </a:solidFill>
              </a:rPr>
              <a:t>Managing Change, Creativity and Innovation, 5e</a:t>
            </a:r>
          </a:p>
          <a:p>
            <a:endParaRPr lang="en-US" sz="2000" dirty="0">
              <a:solidFill>
                <a:schemeClr val="bg1">
                  <a:lumMod val="65000"/>
                </a:schemeClr>
              </a:solidFill>
            </a:endParaRPr>
          </a:p>
          <a:p>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6" name="Content Placeholder 5">
            <a:extLst>
              <a:ext uri="{FF2B5EF4-FFF2-40B4-BE49-F238E27FC236}">
                <a16:creationId xmlns:a16="http://schemas.microsoft.com/office/drawing/2014/main" id="{251A1210-9784-5A78-544F-41A25155B9B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9244" y="992188"/>
            <a:ext cx="3743266"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1995500"/>
            <a:ext cx="7696200" cy="2867000"/>
          </a:xfrm>
        </p:spPr>
        <p:txBody>
          <a:bodyPr>
            <a:noAutofit/>
          </a:bodyPr>
          <a:lstStyle/>
          <a:p>
            <a:pPr>
              <a:lnSpc>
                <a:spcPct val="100000"/>
              </a:lnSpc>
            </a:pPr>
            <a:r>
              <a:rPr lang="en-US" sz="4400" dirty="0"/>
              <a:t>Chapter 4</a:t>
            </a:r>
            <a:br>
              <a:rPr lang="en-US" sz="4400" dirty="0"/>
            </a:br>
            <a:r>
              <a:rPr lang="en-US" sz="4400" dirty="0"/>
              <a:t> Classifying theories of organizational change: A brief overview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a:extLst>
              <a:ext uri="{FF2B5EF4-FFF2-40B4-BE49-F238E27FC236}">
                <a16:creationId xmlns:a16="http://schemas.microsoft.com/office/drawing/2014/main" id="{48F7259E-EE20-48B8-EB95-5A021D8A371C}"/>
              </a:ext>
            </a:extLst>
          </p:cNvPr>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lstStyle/>
          <a:p>
            <a:r>
              <a:rPr lang="en-GB" dirty="0"/>
              <a:t>After reading this chapter, you will be able to:</a:t>
            </a:r>
          </a:p>
          <a:p>
            <a:pPr lvl="1"/>
            <a:r>
              <a:rPr lang="en-GB" dirty="0"/>
              <a:t>Summarize the main theories and approaches to organizational change.</a:t>
            </a:r>
          </a:p>
          <a:p>
            <a:pPr lvl="1"/>
            <a:r>
              <a:rPr lang="en-GB" dirty="0"/>
              <a:t>Be aware of the main assumptions that underpin change models and frameworks.</a:t>
            </a:r>
          </a:p>
          <a:p>
            <a:pPr lvl="1"/>
            <a:r>
              <a:rPr lang="en-GB" dirty="0"/>
              <a:t>Comment on the debates about whether we should view organizations as essentially stable or fluid.</a:t>
            </a:r>
          </a:p>
          <a:p>
            <a:pPr lvl="1"/>
            <a:r>
              <a:rPr lang="en-GB" dirty="0"/>
              <a:t>Recognize that how we view the nature of existence and knowledge will influence research preferences and conceptual positioning.</a:t>
            </a:r>
            <a:endParaRPr lang="en-US" dirty="0"/>
          </a:p>
        </p:txBody>
      </p:sp>
      <p:sp>
        <p:nvSpPr>
          <p:cNvPr id="4" name="Slide Number Placeholder 3">
            <a:extLst>
              <a:ext uri="{FF2B5EF4-FFF2-40B4-BE49-F238E27FC236}">
                <a16:creationId xmlns:a16="http://schemas.microsoft.com/office/drawing/2014/main" id="{FBD48845-AA7A-7F57-E900-226E024AEBFA}"/>
              </a:ext>
            </a:extLst>
          </p:cNvPr>
          <p:cNvSpPr>
            <a:spLocks noGrp="1"/>
          </p:cNvSpPr>
          <p:nvPr>
            <p:ph type="sldNum" sz="quarter" idx="12"/>
          </p:nvPr>
        </p:nvSpPr>
        <p:spPr/>
        <p:txBody>
          <a:bodyPr/>
          <a:lstStyle/>
          <a:p>
            <a:fld id="{645CD61C-9F70-41EB-8C76-D65EFA63EA13}" type="slidenum">
              <a:rPr lang="en-GB" altLang="en-US" smtClean="0"/>
              <a:pPr/>
              <a:t>3</a:t>
            </a:fld>
            <a:endParaRPr lang="en-GB" altLang="en-US" dirty="0"/>
          </a:p>
        </p:txBody>
      </p:sp>
    </p:spTree>
    <p:extLst>
      <p:ext uri="{BB962C8B-B14F-4D97-AF65-F5344CB8AC3E}">
        <p14:creationId xmlns:p14="http://schemas.microsoft.com/office/powerpoint/2010/main" val="378883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3"/>
          <p:cNvSpPr>
            <a:spLocks noGrp="1"/>
          </p:cNvSpPr>
          <p:nvPr>
            <p:ph type="title"/>
          </p:nvPr>
        </p:nvSpPr>
        <p:spPr/>
        <p:txBody>
          <a:bodyPr/>
          <a:lstStyle/>
          <a:p>
            <a:r>
              <a:rPr lang="en-AU" dirty="0"/>
              <a:t>Ontology and epistemology</a:t>
            </a:r>
          </a:p>
        </p:txBody>
      </p:sp>
      <p:sp>
        <p:nvSpPr>
          <p:cNvPr id="3" name="Content Placeholder 2"/>
          <p:cNvSpPr>
            <a:spLocks noGrp="1"/>
          </p:cNvSpPr>
          <p:nvPr>
            <p:ph idx="1"/>
          </p:nvPr>
        </p:nvSpPr>
        <p:spPr/>
        <p:txBody>
          <a:bodyPr/>
          <a:lstStyle/>
          <a:p>
            <a:r>
              <a:rPr lang="en-AU" altLang="en-US" b="1" dirty="0"/>
              <a:t>Ontology</a:t>
            </a:r>
            <a:r>
              <a:rPr lang="en-AU" altLang="en-US" dirty="0"/>
              <a:t> refers to the nature of existence or how we understand what it means to exist</a:t>
            </a:r>
          </a:p>
          <a:p>
            <a:pPr lvl="1"/>
            <a:r>
              <a:rPr lang="en-AU" altLang="en-US" dirty="0"/>
              <a:t>Objective world: we can observe and theorise</a:t>
            </a:r>
          </a:p>
          <a:p>
            <a:pPr lvl="1"/>
            <a:r>
              <a:rPr lang="en-AU" altLang="en-US" dirty="0"/>
              <a:t>Subjective world: we need to deal with meanings</a:t>
            </a:r>
          </a:p>
          <a:p>
            <a:r>
              <a:rPr lang="en-AU" altLang="en-US" b="1" dirty="0"/>
              <a:t>Epistemology</a:t>
            </a:r>
            <a:r>
              <a:rPr lang="en-AU" altLang="en-US" dirty="0"/>
              <a:t> refers to the nature of knowledge and our understanding of what knowledge is</a:t>
            </a:r>
          </a:p>
          <a:p>
            <a:pPr lvl="1"/>
            <a:r>
              <a:rPr lang="en-AU" altLang="en-US" dirty="0"/>
              <a:t> Objective: we can identify causal relationships and build a truly robust science of society</a:t>
            </a:r>
          </a:p>
          <a:p>
            <a:pPr lvl="1"/>
            <a:r>
              <a:rPr lang="en-AU" altLang="en-US" dirty="0"/>
              <a:t>Subjective: if people perceive a situation as real they will be real in their consequence, as such, we can only develop plausible explanations</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4</a:t>
            </a:fld>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3"/>
          <p:cNvSpPr>
            <a:spLocks noGrp="1"/>
          </p:cNvSpPr>
          <p:nvPr>
            <p:ph type="title"/>
          </p:nvPr>
        </p:nvSpPr>
        <p:spPr/>
        <p:txBody>
          <a:bodyPr/>
          <a:lstStyle/>
          <a:p>
            <a:r>
              <a:rPr lang="en-AU" dirty="0"/>
              <a:t>Objectivist approach (positivists)</a:t>
            </a:r>
          </a:p>
        </p:txBody>
      </p:sp>
      <p:sp>
        <p:nvSpPr>
          <p:cNvPr id="2" name="Content Placeholder 1"/>
          <p:cNvSpPr>
            <a:spLocks noGrp="1"/>
          </p:cNvSpPr>
          <p:nvPr>
            <p:ph idx="1"/>
          </p:nvPr>
        </p:nvSpPr>
        <p:spPr/>
        <p:txBody>
          <a:bodyPr/>
          <a:lstStyle/>
          <a:p>
            <a:r>
              <a:rPr lang="en-AU" altLang="en-US" b="1" i="1" dirty="0"/>
              <a:t>Ontological assumption:</a:t>
            </a:r>
            <a:r>
              <a:rPr lang="en-AU" altLang="en-US" dirty="0"/>
              <a:t> only that which can be verified through observation exists </a:t>
            </a:r>
          </a:p>
          <a:p>
            <a:r>
              <a:rPr lang="en-AU" altLang="en-US" b="1" i="1" dirty="0"/>
              <a:t>Epistemological position:</a:t>
            </a:r>
            <a:r>
              <a:rPr lang="en-AU" altLang="en-US" dirty="0"/>
              <a:t> need to use scientific techniques and objective methodologies (positivist) to identify causal relationships, develop predictive models, build a social science based on verifiable knowledge</a:t>
            </a:r>
          </a:p>
          <a:p>
            <a:r>
              <a:rPr lang="en-AU" altLang="en-US" b="1" i="1" dirty="0"/>
              <a:t>Methodological choice:</a:t>
            </a:r>
            <a:r>
              <a:rPr lang="en-AU" altLang="en-US" dirty="0"/>
              <a:t> reliance on quantitative data (small, medium and large data sets) aim to test (through formulation of hypotheses) current theories and concepts (classic scientific technique of deduction, e.g. Karl Popper’s ‘all swans are white’ illustration)</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5</a:t>
            </a:fld>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3"/>
          <p:cNvSpPr>
            <a:spLocks noGrp="1"/>
          </p:cNvSpPr>
          <p:nvPr>
            <p:ph type="title"/>
          </p:nvPr>
        </p:nvSpPr>
        <p:spPr/>
        <p:txBody>
          <a:bodyPr/>
          <a:lstStyle/>
          <a:p>
            <a:r>
              <a:rPr lang="en-AU" dirty="0"/>
              <a:t>Subjectivist approach (Interpretivists)</a:t>
            </a:r>
          </a:p>
        </p:txBody>
      </p:sp>
      <p:sp>
        <p:nvSpPr>
          <p:cNvPr id="2" name="Content Placeholder 1"/>
          <p:cNvSpPr>
            <a:spLocks noGrp="1"/>
          </p:cNvSpPr>
          <p:nvPr>
            <p:ph idx="1"/>
          </p:nvPr>
        </p:nvSpPr>
        <p:spPr/>
        <p:txBody>
          <a:bodyPr>
            <a:normAutofit lnSpcReduction="10000"/>
          </a:bodyPr>
          <a:lstStyle/>
          <a:p>
            <a:r>
              <a:rPr lang="en-AU" altLang="en-US" b="1" i="1" dirty="0"/>
              <a:t>Ontological assumptions:</a:t>
            </a:r>
            <a:r>
              <a:rPr lang="en-AU" altLang="en-US" dirty="0"/>
              <a:t> reality (existence) is an </a:t>
            </a:r>
            <a:r>
              <a:rPr lang="en-AU" altLang="en-US" dirty="0" err="1"/>
              <a:t>intersubjective</a:t>
            </a:r>
            <a:r>
              <a:rPr lang="en-AU" altLang="en-US" dirty="0"/>
              <a:t> phenomenon (relational) that is socially constructed through subjective understanding</a:t>
            </a:r>
          </a:p>
          <a:p>
            <a:r>
              <a:rPr lang="en-AU" altLang="en-US" b="1" i="1" dirty="0"/>
              <a:t>Epistemological position:</a:t>
            </a:r>
            <a:r>
              <a:rPr lang="en-AU" altLang="en-US" dirty="0"/>
              <a:t> need different methods to build knowledge of the intersubjective world. Aim to understand how people make sense and interpret the world in which they are apart (not causal theories) </a:t>
            </a:r>
          </a:p>
          <a:p>
            <a:r>
              <a:rPr lang="en-AU" altLang="en-US" b="1" i="1" dirty="0"/>
              <a:t>Methodological choices:</a:t>
            </a:r>
            <a:r>
              <a:rPr lang="en-AU" altLang="en-US" dirty="0"/>
              <a:t> qualitative data inducting new concepts and theories from data in developing plausible explanations of observable and unobservable (meanings and interpretations) phenomena (e.g. classic ethnography through to grounded theory)</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6</a:t>
            </a:fld>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AU"/>
              <a:t>Contradictory theories</a:t>
            </a:r>
            <a:endParaRPr lang="en-AU" dirty="0"/>
          </a:p>
        </p:txBody>
      </p:sp>
      <p:sp>
        <p:nvSpPr>
          <p:cNvPr id="3" name="Content Placeholder 2"/>
          <p:cNvSpPr>
            <a:spLocks noGrp="1"/>
          </p:cNvSpPr>
          <p:nvPr>
            <p:ph idx="1"/>
          </p:nvPr>
        </p:nvSpPr>
        <p:spPr/>
        <p:txBody>
          <a:bodyPr/>
          <a:lstStyle/>
          <a:p>
            <a:pPr marL="228600" lvl="1" indent="-228600">
              <a:buFont typeface="Arial" panose="020B0604020202020204" pitchFamily="34" charset="0"/>
              <a:buChar char="•"/>
            </a:pPr>
            <a:r>
              <a:rPr lang="en-GB" altLang="en-US" i="1" dirty="0"/>
              <a:t>What almost everyone would like is a clear and practical change theory which explains what changes organizations need to make and how they should make them. Unfortunately, what is available is a wide range of confusing and contradictory theories, approaches and recipes.</a:t>
            </a:r>
          </a:p>
          <a:p>
            <a:pPr marL="228600" lvl="1" indent="0" algn="r">
              <a:buNone/>
            </a:pPr>
            <a:r>
              <a:rPr lang="en-GB" altLang="en-US" dirty="0" err="1"/>
              <a:t>Burnes</a:t>
            </a:r>
            <a:r>
              <a:rPr lang="en-GB" altLang="en-US" dirty="0"/>
              <a:t> (2000: 1)</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7</a:t>
            </a:fld>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AU" dirty="0"/>
              <a:t>Classifying </a:t>
            </a:r>
            <a:r>
              <a:rPr lang="en-AU" dirty="0" err="1"/>
              <a:t>organi</a:t>
            </a:r>
            <a:r>
              <a:rPr lang="en-GB" dirty="0"/>
              <a:t>z</a:t>
            </a:r>
            <a:r>
              <a:rPr lang="en-AU" dirty="0" err="1"/>
              <a:t>ational</a:t>
            </a:r>
            <a:r>
              <a:rPr lang="en-AU" dirty="0"/>
              <a:t> change theories, perspectives and models</a:t>
            </a:r>
          </a:p>
        </p:txBody>
      </p:sp>
      <p:sp>
        <p:nvSpPr>
          <p:cNvPr id="3" name="Content Placeholder 2"/>
          <p:cNvSpPr>
            <a:spLocks noGrp="1"/>
          </p:cNvSpPr>
          <p:nvPr>
            <p:ph idx="1"/>
          </p:nvPr>
        </p:nvSpPr>
        <p:spPr/>
        <p:txBody>
          <a:bodyPr/>
          <a:lstStyle/>
          <a:p>
            <a:r>
              <a:rPr lang="en-GB" altLang="en-US" dirty="0"/>
              <a:t>Large expansion in the number of change management models and ever burgeoning literature makes it difficult area to review </a:t>
            </a:r>
          </a:p>
          <a:p>
            <a:pPr lvl="1"/>
            <a:r>
              <a:rPr lang="en-GB" altLang="en-US" dirty="0"/>
              <a:t>Van de Ven and Poole (1995, 2005, 2009)</a:t>
            </a:r>
          </a:p>
          <a:p>
            <a:pPr lvl="1"/>
            <a:r>
              <a:rPr lang="en-GB" altLang="en-US" dirty="0"/>
              <a:t>Demers (2007)</a:t>
            </a:r>
          </a:p>
          <a:p>
            <a:pPr lvl="1"/>
            <a:r>
              <a:rPr lang="en-GB" altLang="en-US" dirty="0"/>
              <a:t>Palmer et al. (2009)</a:t>
            </a:r>
          </a:p>
          <a:p>
            <a:r>
              <a:rPr lang="en-GB" altLang="en-US" dirty="0"/>
              <a:t>Reviews to read in your own time include:</a:t>
            </a:r>
          </a:p>
          <a:p>
            <a:pPr lvl="1"/>
            <a:r>
              <a:rPr lang="en-GB" altLang="en-US" dirty="0"/>
              <a:t>By (2005), </a:t>
            </a:r>
            <a:r>
              <a:rPr lang="en-GB" altLang="en-US" dirty="0" err="1"/>
              <a:t>Armenakis</a:t>
            </a:r>
            <a:r>
              <a:rPr lang="en-GB" altLang="en-US" dirty="0"/>
              <a:t> and </a:t>
            </a:r>
            <a:r>
              <a:rPr lang="en-GB" altLang="en-US" dirty="0" err="1"/>
              <a:t>Bedeian</a:t>
            </a:r>
            <a:r>
              <a:rPr lang="en-GB" altLang="en-US" dirty="0"/>
              <a:t> (1999), Beer and Nohria (2000)</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8</a:t>
            </a:fld>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Four underpinning theories (1-2)</a:t>
            </a:r>
          </a:p>
        </p:txBody>
      </p:sp>
      <p:sp>
        <p:nvSpPr>
          <p:cNvPr id="3" name="Content Placeholder 2"/>
          <p:cNvSpPr>
            <a:spLocks noGrp="1"/>
          </p:cNvSpPr>
          <p:nvPr>
            <p:ph idx="1"/>
          </p:nvPr>
        </p:nvSpPr>
        <p:spPr/>
        <p:txBody>
          <a:bodyPr/>
          <a:lstStyle/>
          <a:p>
            <a:r>
              <a:rPr lang="en-GB" altLang="en-US" b="1" i="1" dirty="0"/>
              <a:t>Life-cycle theory:</a:t>
            </a:r>
            <a:r>
              <a:rPr lang="en-GB" altLang="en-US" dirty="0"/>
              <a:t> </a:t>
            </a:r>
            <a:r>
              <a:rPr lang="en-GB" dirty="0"/>
              <a:t>stages of development from early start-up through maturity to eventual decline. Each stage occurs in a unitary sequence with each new stage building on what has gone before (cumulative and conjunctive) towards a prefigured end state</a:t>
            </a:r>
          </a:p>
          <a:p>
            <a:r>
              <a:rPr lang="en-GB" b="1" i="1" dirty="0"/>
              <a:t>Teleological theory:</a:t>
            </a:r>
            <a:r>
              <a:rPr lang="en-GB" dirty="0"/>
              <a:t> specific goal drives purposeful change towards an envisioned end state but not prescribed sequence of events (adaptations and modifications occur)</a:t>
            </a:r>
            <a:endParaRPr lang="en-GB" altLang="en-US" dirty="0"/>
          </a:p>
          <a:p>
            <a:r>
              <a:rPr lang="en-GB" dirty="0"/>
              <a:t>Van de </a:t>
            </a:r>
            <a:r>
              <a:rPr lang="en-GB" dirty="0" err="1"/>
              <a:t>Ven</a:t>
            </a:r>
            <a:r>
              <a:rPr lang="en-GB" dirty="0"/>
              <a:t> and Poole (1995)</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9</a:t>
            </a:fld>
            <a:endParaRPr lang="en-GB" altLang="en-US" dirty="0"/>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Ideal type theories of change (3-4)</a:t>
            </a:r>
          </a:p>
        </p:txBody>
      </p:sp>
      <p:sp>
        <p:nvSpPr>
          <p:cNvPr id="3" name="Content Placeholder 2"/>
          <p:cNvSpPr>
            <a:spLocks noGrp="1"/>
          </p:cNvSpPr>
          <p:nvPr>
            <p:ph idx="1"/>
          </p:nvPr>
        </p:nvSpPr>
        <p:spPr/>
        <p:txBody>
          <a:bodyPr/>
          <a:lstStyle/>
          <a:p>
            <a:r>
              <a:rPr lang="en-GB" b="1" i="1" dirty="0"/>
              <a:t>Dialectical theory:</a:t>
            </a:r>
            <a:r>
              <a:rPr lang="en-GB" dirty="0"/>
              <a:t> opposing forces (power) when forces equally balanced status quo prevails when not dialectical process to new synthesis</a:t>
            </a:r>
          </a:p>
          <a:p>
            <a:r>
              <a:rPr lang="en-GB" b="1" i="1" dirty="0"/>
              <a:t>Evolutionary theory:</a:t>
            </a:r>
            <a:r>
              <a:rPr lang="en-GB" dirty="0"/>
              <a:t> (biological analogy) new forms of organization emerge by chance (variation) some align with environment others fall by the wayside (environmental selection)</a:t>
            </a:r>
            <a:endParaRPr lang="en-GB" altLang="en-US" dirty="0"/>
          </a:p>
          <a:p>
            <a:r>
              <a:rPr lang="en-GB" dirty="0"/>
              <a:t>Van de </a:t>
            </a:r>
            <a:r>
              <a:rPr lang="en-GB" dirty="0" err="1"/>
              <a:t>Ven</a:t>
            </a:r>
            <a:r>
              <a:rPr lang="en-GB" dirty="0"/>
              <a:t> and Poole (1995)</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10</a:t>
            </a:fld>
            <a:endParaRPr lang="en-GB" altLang="en-US" dirty="0"/>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3"/>
          <p:cNvSpPr>
            <a:spLocks noGrp="1"/>
          </p:cNvSpPr>
          <p:nvPr>
            <p:ph type="title"/>
          </p:nvPr>
        </p:nvSpPr>
        <p:spPr/>
        <p:txBody>
          <a:bodyPr/>
          <a:lstStyle/>
          <a:p>
            <a:r>
              <a:rPr lang="en-AU" altLang="en-US" dirty="0"/>
              <a:t>Unit of change</a:t>
            </a:r>
          </a:p>
        </p:txBody>
      </p:sp>
      <p:sp>
        <p:nvSpPr>
          <p:cNvPr id="2" name="Content Placeholder 1"/>
          <p:cNvSpPr>
            <a:spLocks noGrp="1"/>
          </p:cNvSpPr>
          <p:nvPr>
            <p:ph idx="1"/>
          </p:nvPr>
        </p:nvSpPr>
        <p:spPr/>
        <p:txBody>
          <a:bodyPr/>
          <a:lstStyle/>
          <a:p>
            <a:r>
              <a:rPr lang="en-AU" altLang="en-US" dirty="0"/>
              <a:t>Unit of change: whether occurs within a single entity or interaction between two or more</a:t>
            </a:r>
          </a:p>
          <a:p>
            <a:r>
              <a:rPr lang="en-AU" altLang="en-US" dirty="0"/>
              <a:t>Single Unit</a:t>
            </a:r>
          </a:p>
          <a:p>
            <a:pPr lvl="1"/>
            <a:r>
              <a:rPr lang="en-AU" altLang="en-US" dirty="0"/>
              <a:t>Life cycle and Teleological change</a:t>
            </a:r>
          </a:p>
          <a:p>
            <a:r>
              <a:rPr lang="en-AU" altLang="en-US" dirty="0"/>
              <a:t>Multiple Entities</a:t>
            </a:r>
          </a:p>
          <a:p>
            <a:pPr lvl="1"/>
            <a:r>
              <a:rPr lang="en-AU" altLang="en-US" dirty="0"/>
              <a:t>Dialectical and Evolutionary change</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11</a:t>
            </a:fld>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3"/>
          <p:cNvSpPr>
            <a:spLocks noGrp="1"/>
          </p:cNvSpPr>
          <p:nvPr>
            <p:ph type="title"/>
          </p:nvPr>
        </p:nvSpPr>
        <p:spPr/>
        <p:txBody>
          <a:bodyPr/>
          <a:lstStyle/>
          <a:p>
            <a:r>
              <a:rPr lang="en-AU" altLang="en-US" dirty="0"/>
              <a:t>Mode of change</a:t>
            </a:r>
          </a:p>
        </p:txBody>
      </p:sp>
      <p:sp>
        <p:nvSpPr>
          <p:cNvPr id="2" name="Content Placeholder 1"/>
          <p:cNvSpPr>
            <a:spLocks noGrp="1"/>
          </p:cNvSpPr>
          <p:nvPr>
            <p:ph idx="1"/>
          </p:nvPr>
        </p:nvSpPr>
        <p:spPr/>
        <p:txBody>
          <a:bodyPr/>
          <a:lstStyle/>
          <a:p>
            <a:r>
              <a:rPr lang="en-AU" altLang="en-US" dirty="0"/>
              <a:t>Mode of change: whether change unfolds (progression is constructed) or predetermined routes (change events prescribed)</a:t>
            </a:r>
          </a:p>
          <a:p>
            <a:r>
              <a:rPr lang="en-AU" altLang="en-US" dirty="0"/>
              <a:t>Unpredictable (unfolds) constructive modality</a:t>
            </a:r>
          </a:p>
          <a:p>
            <a:pPr lvl="1"/>
            <a:r>
              <a:rPr lang="en-AU" altLang="en-US" dirty="0"/>
              <a:t>Discontinuity and second-order change, break with past: teleological and dialectical (new state)</a:t>
            </a:r>
          </a:p>
          <a:p>
            <a:r>
              <a:rPr lang="en-AU" altLang="en-US" dirty="0"/>
              <a:t>Predictable (prescribed) modality</a:t>
            </a:r>
          </a:p>
          <a:p>
            <a:pPr lvl="1"/>
            <a:r>
              <a:rPr lang="en-AU" altLang="en-US" dirty="0"/>
              <a:t>Continuity, first-order change (modifications and variations): life cycles and evolutionary change</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12</a:t>
            </a:fld>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3"/>
          <p:cNvSpPr>
            <a:spLocks noGrp="1"/>
          </p:cNvSpPr>
          <p:nvPr>
            <p:ph type="title"/>
          </p:nvPr>
        </p:nvSpPr>
        <p:spPr/>
        <p:txBody>
          <a:bodyPr/>
          <a:lstStyle/>
          <a:p>
            <a:r>
              <a:rPr lang="en-AU" altLang="en-US" dirty="0"/>
              <a:t>Most theories underpinned by different combinations of 4 types</a:t>
            </a:r>
          </a:p>
        </p:txBody>
      </p:sp>
      <p:sp>
        <p:nvSpPr>
          <p:cNvPr id="2" name="Content Placeholder 1"/>
          <p:cNvSpPr>
            <a:spLocks noGrp="1"/>
          </p:cNvSpPr>
          <p:nvPr>
            <p:ph idx="1"/>
          </p:nvPr>
        </p:nvSpPr>
        <p:spPr/>
        <p:txBody>
          <a:bodyPr/>
          <a:lstStyle/>
          <a:p>
            <a:r>
              <a:rPr lang="en-AU" altLang="en-US" dirty="0"/>
              <a:t>Punctuated Equilibrium Model of Change</a:t>
            </a:r>
          </a:p>
          <a:p>
            <a:pPr lvl="1"/>
            <a:r>
              <a:rPr lang="en-AU" altLang="en-US" dirty="0"/>
              <a:t>Evolutionary motor during periods of stability (one-time frame) refine and modify existing systems</a:t>
            </a:r>
          </a:p>
          <a:p>
            <a:pPr lvl="1"/>
            <a:r>
              <a:rPr lang="en-AU" altLang="en-US" dirty="0"/>
              <a:t>Teleological motor when purposeful action required by senior management to re-align with environment</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13</a:t>
            </a:fld>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The punctuated equilibrium model</a:t>
            </a:r>
            <a:endParaRPr lang="en-US" dirty="0"/>
          </a:p>
        </p:txBody>
      </p:sp>
      <p:sp>
        <p:nvSpPr>
          <p:cNvPr id="2" name="Content Placeholder 1"/>
          <p:cNvSpPr>
            <a:spLocks noGrp="1"/>
          </p:cNvSpPr>
          <p:nvPr>
            <p:ph idx="1"/>
          </p:nvPr>
        </p:nvSpPr>
        <p:spPr/>
        <p:txBody>
          <a:bodyPr/>
          <a:lstStyle/>
          <a:p>
            <a:r>
              <a:rPr lang="en-GB" altLang="en-US" dirty="0"/>
              <a:t>Influential model builds on notions of incremental and radical change</a:t>
            </a:r>
          </a:p>
          <a:p>
            <a:r>
              <a:rPr lang="en-GB" dirty="0"/>
              <a:t>Over time change initiatives become embedded in current routines and competencies</a:t>
            </a:r>
          </a:p>
          <a:p>
            <a:r>
              <a:rPr lang="en-GB" dirty="0"/>
              <a:t>Creates inertia stifling creativity and innovation (paradigm block, </a:t>
            </a:r>
            <a:r>
              <a:rPr lang="en-GB" b="1" dirty="0"/>
              <a:t>convergent change</a:t>
            </a:r>
            <a:r>
              <a:rPr lang="en-GB" dirty="0"/>
              <a:t>) resulting in environmental misalignment (‘strategic drift’)</a:t>
            </a:r>
          </a:p>
          <a:p>
            <a:r>
              <a:rPr lang="en-GB" dirty="0"/>
              <a:t>Eventually performance declines to such an extent that radical </a:t>
            </a:r>
            <a:r>
              <a:rPr lang="en-GB" b="1" dirty="0"/>
              <a:t>episodic interventions</a:t>
            </a:r>
            <a:r>
              <a:rPr lang="en-GB" dirty="0"/>
              <a:t> are necessary for survival</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14</a:t>
            </a:fld>
            <a:endParaRPr lang="en-GB"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Model draws from evolutionary biology</a:t>
            </a:r>
            <a:endParaRPr lang="en-US" dirty="0"/>
          </a:p>
        </p:txBody>
      </p:sp>
      <p:sp>
        <p:nvSpPr>
          <p:cNvPr id="2" name="Content Placeholder 1"/>
          <p:cNvSpPr>
            <a:spLocks noGrp="1"/>
          </p:cNvSpPr>
          <p:nvPr>
            <p:ph idx="1"/>
          </p:nvPr>
        </p:nvSpPr>
        <p:spPr/>
        <p:txBody>
          <a:bodyPr/>
          <a:lstStyle/>
          <a:p>
            <a:r>
              <a:rPr lang="en-GB" altLang="en-US" dirty="0"/>
              <a:t>Organizations often experience long periods of incremental adaptation that are followed by brief periods of revolutionary upheaval</a:t>
            </a:r>
          </a:p>
          <a:p>
            <a:r>
              <a:rPr lang="en-GB" altLang="en-US" dirty="0"/>
              <a:t>Convergent periods punctuated by strategic reorientations (or re-creations)</a:t>
            </a:r>
          </a:p>
          <a:p>
            <a:r>
              <a:rPr lang="en-GB" altLang="en-US" dirty="0"/>
              <a:t>The punctuated equilibrium model promotes a particular relationship between incremental and radical change</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15</a:t>
            </a:fld>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AU" dirty="0"/>
              <a:t>Movement and flow….</a:t>
            </a:r>
          </a:p>
        </p:txBody>
      </p:sp>
      <p:sp>
        <p:nvSpPr>
          <p:cNvPr id="27651" name="Content Placeholder 2"/>
          <p:cNvSpPr>
            <a:spLocks noGrp="1"/>
          </p:cNvSpPr>
          <p:nvPr>
            <p:ph idx="1"/>
          </p:nvPr>
        </p:nvSpPr>
        <p:spPr>
          <a:xfrm>
            <a:off x="628650" y="2020388"/>
            <a:ext cx="7903790" cy="904556"/>
          </a:xfrm>
        </p:spPr>
        <p:txBody>
          <a:bodyPr/>
          <a:lstStyle/>
          <a:p>
            <a:r>
              <a:rPr lang="en-AU" altLang="en-US" dirty="0"/>
              <a:t>Does the punctuated equilibrium model explain changes you are familiar with?</a:t>
            </a:r>
          </a:p>
        </p:txBody>
      </p:sp>
      <p:sp>
        <p:nvSpPr>
          <p:cNvPr id="16" name="Slide Number Placeholder 15"/>
          <p:cNvSpPr>
            <a:spLocks noGrp="1"/>
          </p:cNvSpPr>
          <p:nvPr>
            <p:ph type="sldNum" sz="quarter" idx="12"/>
          </p:nvPr>
        </p:nvSpPr>
        <p:spPr/>
        <p:txBody>
          <a:bodyPr/>
          <a:lstStyle/>
          <a:p>
            <a:fld id="{645CD61C-9F70-41EB-8C76-D65EFA63EA13}" type="slidenum">
              <a:rPr lang="en-GB" altLang="en-US" smtClean="0"/>
              <a:pPr/>
              <a:t>16</a:t>
            </a:fld>
            <a:endParaRPr lang="en-GB" altLang="en-US" dirty="0"/>
          </a:p>
        </p:txBody>
      </p:sp>
      <p:cxnSp>
        <p:nvCxnSpPr>
          <p:cNvPr id="9" name="Straight Connector 8"/>
          <p:cNvCxnSpPr>
            <a:cxnSpLocks noChangeAspect="1"/>
          </p:cNvCxnSpPr>
          <p:nvPr/>
        </p:nvCxnSpPr>
        <p:spPr>
          <a:xfrm flipV="1">
            <a:off x="1979712" y="4365104"/>
            <a:ext cx="504056" cy="1080120"/>
          </a:xfrm>
          <a:prstGeom prst="line">
            <a:avLst/>
          </a:prstGeom>
          <a:ln>
            <a:prstDash val="sysDash"/>
          </a:ln>
          <a:effectLst>
            <a:glow rad="228600">
              <a:schemeClr val="accent1">
                <a:satMod val="175000"/>
                <a:alpha val="40000"/>
              </a:schemeClr>
            </a:glow>
            <a:outerShdw blurRad="40000" dist="20000" dir="5400000" rotWithShape="0">
              <a:srgbClr val="000000">
                <a:alpha val="38000"/>
              </a:srgbClr>
            </a:outerShdw>
          </a:effectLst>
        </p:spPr>
        <p:style>
          <a:lnRef idx="2">
            <a:schemeClr val="accent1"/>
          </a:lnRef>
          <a:fillRef idx="0">
            <a:schemeClr val="accent1"/>
          </a:fillRef>
          <a:effectRef idx="1">
            <a:schemeClr val="accent1"/>
          </a:effectRef>
          <a:fontRef idx="minor">
            <a:schemeClr val="tx1"/>
          </a:fontRef>
        </p:style>
      </p:cxnSp>
      <p:cxnSp>
        <p:nvCxnSpPr>
          <p:cNvPr id="11" name="Straight Connector 10"/>
          <p:cNvCxnSpPr>
            <a:cxnSpLocks noChangeAspect="1"/>
          </p:cNvCxnSpPr>
          <p:nvPr/>
        </p:nvCxnSpPr>
        <p:spPr>
          <a:xfrm flipV="1">
            <a:off x="2484438" y="4149725"/>
            <a:ext cx="4608512" cy="215900"/>
          </a:xfrm>
          <a:prstGeom prst="line">
            <a:avLst/>
          </a:prstGeom>
        </p:spPr>
        <p:style>
          <a:lnRef idx="3">
            <a:schemeClr val="accent1"/>
          </a:lnRef>
          <a:fillRef idx="0">
            <a:schemeClr val="accent1"/>
          </a:fillRef>
          <a:effectRef idx="2">
            <a:schemeClr val="accent1"/>
          </a:effectRef>
          <a:fontRef idx="minor">
            <a:schemeClr val="tx1"/>
          </a:fontRef>
        </p:style>
      </p:cxnSp>
      <p:cxnSp>
        <p:nvCxnSpPr>
          <p:cNvPr id="13" name="Straight Connector 12"/>
          <p:cNvCxnSpPr>
            <a:cxnSpLocks noChangeAspect="1"/>
          </p:cNvCxnSpPr>
          <p:nvPr/>
        </p:nvCxnSpPr>
        <p:spPr>
          <a:xfrm flipV="1">
            <a:off x="7092280" y="3429000"/>
            <a:ext cx="288032" cy="720080"/>
          </a:xfrm>
          <a:prstGeom prst="line">
            <a:avLst/>
          </a:prstGeom>
          <a:ln>
            <a:prstDash val="sysDash"/>
          </a:ln>
          <a:effectLst>
            <a:glow rad="228600">
              <a:schemeClr val="accent1">
                <a:satMod val="175000"/>
                <a:alpha val="40000"/>
              </a:schemeClr>
            </a:glow>
            <a:outerShdw blurRad="40000" dist="20000" dir="5400000" rotWithShape="0">
              <a:srgbClr val="000000">
                <a:alpha val="38000"/>
              </a:srgbClr>
            </a:outerShdw>
          </a:effectLst>
        </p:spPr>
        <p:style>
          <a:lnRef idx="2">
            <a:schemeClr val="accent1"/>
          </a:lnRef>
          <a:fillRef idx="0">
            <a:schemeClr val="accent1"/>
          </a:fillRef>
          <a:effectRef idx="1">
            <a:schemeClr val="accent1"/>
          </a:effectRef>
          <a:fontRef idx="minor">
            <a:schemeClr val="tx1"/>
          </a:fontRef>
        </p:style>
      </p:cxnSp>
      <p:cxnSp>
        <p:nvCxnSpPr>
          <p:cNvPr id="15" name="Straight Connector 14"/>
          <p:cNvCxnSpPr>
            <a:cxnSpLocks noChangeAspect="1"/>
          </p:cNvCxnSpPr>
          <p:nvPr/>
        </p:nvCxnSpPr>
        <p:spPr>
          <a:xfrm flipV="1">
            <a:off x="7380288" y="3356992"/>
            <a:ext cx="1475680" cy="72008"/>
          </a:xfrm>
          <a:prstGeom prst="line">
            <a:avLst/>
          </a:prstGeom>
        </p:spPr>
        <p:style>
          <a:lnRef idx="3">
            <a:schemeClr val="accent1"/>
          </a:lnRef>
          <a:fillRef idx="0">
            <a:schemeClr val="accent1"/>
          </a:fillRef>
          <a:effectRef idx="2">
            <a:schemeClr val="accent1"/>
          </a:effectRef>
          <a:fontRef idx="minor">
            <a:schemeClr val="tx1"/>
          </a:fontRef>
        </p:style>
      </p:cxnSp>
      <p:cxnSp>
        <p:nvCxnSpPr>
          <p:cNvPr id="17" name="Straight Connector 16"/>
          <p:cNvCxnSpPr>
            <a:cxnSpLocks noChangeAspect="1"/>
          </p:cNvCxnSpPr>
          <p:nvPr/>
        </p:nvCxnSpPr>
        <p:spPr>
          <a:xfrm flipH="1">
            <a:off x="468313" y="5445125"/>
            <a:ext cx="1511300" cy="71438"/>
          </a:xfrm>
          <a:prstGeom prst="line">
            <a:avLst/>
          </a:prstGeom>
        </p:spPr>
        <p:style>
          <a:lnRef idx="3">
            <a:schemeClr val="accent1"/>
          </a:lnRef>
          <a:fillRef idx="0">
            <a:schemeClr val="accent1"/>
          </a:fillRef>
          <a:effectRef idx="2">
            <a:schemeClr val="accent1"/>
          </a:effectRef>
          <a:fontRef idx="minor">
            <a:schemeClr val="tx1"/>
          </a:fontRef>
        </p:style>
      </p:cxnSp>
      <p:sp>
        <p:nvSpPr>
          <p:cNvPr id="18" name="Rectangle 17"/>
          <p:cNvSpPr>
            <a:spLocks noChangeAspect="1"/>
          </p:cNvSpPr>
          <p:nvPr/>
        </p:nvSpPr>
        <p:spPr>
          <a:xfrm>
            <a:off x="3059832" y="3158097"/>
            <a:ext cx="3024336" cy="954107"/>
          </a:xfrm>
          <a:prstGeom prst="rect">
            <a:avLst/>
          </a:prstGeom>
          <a:noFill/>
        </p:spPr>
        <p:txBody>
          <a:bodyPr>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defRPr/>
            </a:pPr>
            <a:r>
              <a:rPr lang="en-US" sz="28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cs typeface="Arial" pitchFamily="34" charset="0"/>
              </a:rPr>
              <a:t>Periods of stability</a:t>
            </a:r>
          </a:p>
        </p:txBody>
      </p:sp>
      <p:sp>
        <p:nvSpPr>
          <p:cNvPr id="20" name="Rectangle 19"/>
          <p:cNvSpPr>
            <a:spLocks noChangeAspect="1"/>
          </p:cNvSpPr>
          <p:nvPr/>
        </p:nvSpPr>
        <p:spPr>
          <a:xfrm>
            <a:off x="6024857" y="3635151"/>
            <a:ext cx="2965364" cy="307777"/>
          </a:xfrm>
          <a:prstGeom prst="rect">
            <a:avLst/>
          </a:prstGeom>
          <a:noFill/>
        </p:spPr>
        <p:txBody>
          <a:bodyPr wrap="none">
            <a:spAutoFit/>
          </a:bodyPr>
          <a:lstStyle/>
          <a:p>
            <a:pPr algn="ctr">
              <a:defRPr/>
            </a:pPr>
            <a:r>
              <a:rPr lang="en-US" sz="1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cs typeface="Arial" pitchFamily="34" charset="0"/>
              </a:rPr>
              <a:t>RAPID (PUNCTUATED) CHANGE</a:t>
            </a:r>
          </a:p>
        </p:txBody>
      </p:sp>
      <p:sp>
        <p:nvSpPr>
          <p:cNvPr id="24" name="Rectangle 23"/>
          <p:cNvSpPr>
            <a:spLocks noChangeAspect="1"/>
          </p:cNvSpPr>
          <p:nvPr/>
        </p:nvSpPr>
        <p:spPr>
          <a:xfrm>
            <a:off x="827584" y="4751275"/>
            <a:ext cx="2965364" cy="307777"/>
          </a:xfrm>
          <a:prstGeom prst="rect">
            <a:avLst/>
          </a:prstGeom>
          <a:noFill/>
        </p:spPr>
        <p:txBody>
          <a:bodyPr wrap="none">
            <a:spAutoFit/>
          </a:bodyPr>
          <a:lstStyle/>
          <a:p>
            <a:pPr algn="ctr">
              <a:defRPr/>
            </a:pPr>
            <a:r>
              <a:rPr lang="en-US" sz="1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cs typeface="Arial" pitchFamily="34" charset="0"/>
              </a:rPr>
              <a:t>RAPID (PUNCTUATED) CHANGE</a:t>
            </a:r>
          </a:p>
        </p:txBody>
      </p:sp>
      <p:sp>
        <p:nvSpPr>
          <p:cNvPr id="25" name="Rectangle 24"/>
          <p:cNvSpPr>
            <a:spLocks noChangeAspect="1"/>
          </p:cNvSpPr>
          <p:nvPr/>
        </p:nvSpPr>
        <p:spPr>
          <a:xfrm>
            <a:off x="4623534" y="5556310"/>
            <a:ext cx="1016560" cy="523220"/>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defRPr/>
            </a:pPr>
            <a:r>
              <a:rPr lang="en-US"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cs typeface="Arial" pitchFamily="34" charset="0"/>
              </a:rPr>
              <a:t>Time</a:t>
            </a:r>
          </a:p>
        </p:txBody>
      </p:sp>
      <p:cxnSp>
        <p:nvCxnSpPr>
          <p:cNvPr id="27" name="Straight Arrow Connector 26"/>
          <p:cNvCxnSpPr>
            <a:cxnSpLocks noChangeAspect="1"/>
          </p:cNvCxnSpPr>
          <p:nvPr/>
        </p:nvCxnSpPr>
        <p:spPr>
          <a:xfrm>
            <a:off x="5724525" y="5818188"/>
            <a:ext cx="2160588" cy="0"/>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29" name="Straight Connector 28"/>
          <p:cNvCxnSpPr>
            <a:cxnSpLocks noChangeAspect="1"/>
          </p:cNvCxnSpPr>
          <p:nvPr/>
        </p:nvCxnSpPr>
        <p:spPr>
          <a:xfrm flipH="1">
            <a:off x="2700338" y="5818188"/>
            <a:ext cx="1922462" cy="0"/>
          </a:xfrm>
          <a:prstGeom prst="line">
            <a:avLst/>
          </a:prstGeom>
        </p:spPr>
        <p:style>
          <a:lnRef idx="2">
            <a:schemeClr val="accent2"/>
          </a:lnRef>
          <a:fillRef idx="0">
            <a:schemeClr val="accent2"/>
          </a:fillRef>
          <a:effectRef idx="1">
            <a:schemeClr val="accent2"/>
          </a:effectRef>
          <a:fontRef idx="minor">
            <a:schemeClr val="tx1"/>
          </a:fontRef>
        </p:style>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Demers (2007) historical frame </a:t>
            </a:r>
          </a:p>
        </p:txBody>
      </p:sp>
      <p:sp>
        <p:nvSpPr>
          <p:cNvPr id="3" name="Content Placeholder 2"/>
          <p:cNvSpPr>
            <a:spLocks noGrp="1"/>
          </p:cNvSpPr>
          <p:nvPr>
            <p:ph idx="1"/>
          </p:nvPr>
        </p:nvSpPr>
        <p:spPr/>
        <p:txBody>
          <a:bodyPr/>
          <a:lstStyle/>
          <a:p>
            <a:r>
              <a:rPr lang="en-GB" b="1" dirty="0"/>
              <a:t>1950s‒1970s:</a:t>
            </a:r>
            <a:r>
              <a:rPr lang="en-GB" dirty="0"/>
              <a:t> Concern with growth and choice for change (voluntarism) or whether environmental forces determine who survives (determinism)</a:t>
            </a:r>
          </a:p>
          <a:p>
            <a:r>
              <a:rPr lang="en-GB" b="1" dirty="0"/>
              <a:t>1980s:</a:t>
            </a:r>
            <a:r>
              <a:rPr lang="en-GB" dirty="0"/>
              <a:t> Focus on more radical change and question whether change is revolutionary or evolutionary is a defining feature (corporate transformation)</a:t>
            </a:r>
          </a:p>
          <a:p>
            <a:r>
              <a:rPr lang="en-GB" b="1" dirty="0"/>
              <a:t>1990s‒2000s:</a:t>
            </a:r>
            <a:r>
              <a:rPr lang="en-GB" dirty="0"/>
              <a:t> Long-term processes of renewal in which change is an </a:t>
            </a:r>
            <a:r>
              <a:rPr lang="en-GB" dirty="0" err="1"/>
              <a:t>ongoing</a:t>
            </a:r>
            <a:r>
              <a:rPr lang="en-GB" dirty="0"/>
              <a:t> reality rather than being viewed as an occasional disruptive event (debate: social dynamic or natural evolution)</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17</a:t>
            </a:fld>
            <a:endParaRPr lang="en-GB" altLang="en-US" dirty="0"/>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AU" altLang="en-US" dirty="0"/>
              <a:t>Change theories: </a:t>
            </a:r>
            <a:r>
              <a:rPr lang="en-AU" altLang="en-US"/>
              <a:t>Variance and </a:t>
            </a:r>
            <a:r>
              <a:rPr lang="en-AU" altLang="en-US" dirty="0"/>
              <a:t>process</a:t>
            </a:r>
            <a:endParaRPr lang="en-US" dirty="0"/>
          </a:p>
        </p:txBody>
      </p:sp>
      <p:sp>
        <p:nvSpPr>
          <p:cNvPr id="2" name="Content Placeholder 1"/>
          <p:cNvSpPr>
            <a:spLocks noGrp="1"/>
          </p:cNvSpPr>
          <p:nvPr>
            <p:ph idx="1"/>
          </p:nvPr>
        </p:nvSpPr>
        <p:spPr/>
        <p:txBody>
          <a:bodyPr/>
          <a:lstStyle/>
          <a:p>
            <a:r>
              <a:rPr lang="en-GB" altLang="en-US" b="1" dirty="0"/>
              <a:t>Thinking as variance</a:t>
            </a:r>
          </a:p>
          <a:p>
            <a:pPr lvl="1"/>
            <a:r>
              <a:rPr lang="en-GB" altLang="en-US" dirty="0"/>
              <a:t>Entities and structure exist in a state of stability (equal and opposing forces norm).</a:t>
            </a:r>
          </a:p>
          <a:p>
            <a:pPr lvl="1"/>
            <a:r>
              <a:rPr lang="en-GB" altLang="en-US" dirty="0"/>
              <a:t>Organizations have properties that can be observed and compared (fixity).</a:t>
            </a:r>
          </a:p>
          <a:p>
            <a:r>
              <a:rPr lang="en-GB" altLang="en-US" b="1" dirty="0"/>
              <a:t>Thinking as process</a:t>
            </a:r>
          </a:p>
          <a:p>
            <a:pPr lvl="1"/>
            <a:r>
              <a:rPr lang="en-GB" altLang="en-US" dirty="0"/>
              <a:t>People continually engage in making sense and interpreting a dynamic </a:t>
            </a:r>
            <a:r>
              <a:rPr lang="en-GB" altLang="en-US" dirty="0" err="1"/>
              <a:t>ongoing</a:t>
            </a:r>
            <a:r>
              <a:rPr lang="en-GB" altLang="en-US" dirty="0"/>
              <a:t> world.</a:t>
            </a:r>
          </a:p>
          <a:p>
            <a:pPr lvl="1"/>
            <a:r>
              <a:rPr lang="en-GB" altLang="en-US" dirty="0"/>
              <a:t>Processes of organizational change (flux).</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18</a:t>
            </a:fld>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3"/>
          <p:cNvSpPr>
            <a:spLocks noGrp="1"/>
          </p:cNvSpPr>
          <p:nvPr>
            <p:ph type="title"/>
          </p:nvPr>
        </p:nvSpPr>
        <p:spPr/>
        <p:txBody>
          <a:bodyPr/>
          <a:lstStyle/>
          <a:p>
            <a:r>
              <a:rPr lang="en-GB" altLang="en-US" dirty="0"/>
              <a:t>Organizations as stable entities</a:t>
            </a:r>
            <a:endParaRPr lang="en-US" dirty="0"/>
          </a:p>
        </p:txBody>
      </p:sp>
      <p:sp>
        <p:nvSpPr>
          <p:cNvPr id="2" name="Content Placeholder 1"/>
          <p:cNvSpPr>
            <a:spLocks noGrp="1"/>
          </p:cNvSpPr>
          <p:nvPr>
            <p:ph idx="1"/>
          </p:nvPr>
        </p:nvSpPr>
        <p:spPr/>
        <p:txBody>
          <a:bodyPr/>
          <a:lstStyle/>
          <a:p>
            <a:r>
              <a:rPr lang="en-GB" altLang="en-US" dirty="0"/>
              <a:t>Democritus, born 460 BC </a:t>
            </a:r>
            <a:r>
              <a:rPr lang="en-AU" altLang="en-US" dirty="0"/>
              <a:t>Greek philosopher, a central figure in the development of the atomic theory of the universe</a:t>
            </a:r>
          </a:p>
          <a:p>
            <a:r>
              <a:rPr lang="en-GB" altLang="en-US" dirty="0"/>
              <a:t>Pictured all of nature as composed of stable material substance or things that changed only in their positioning in time and space </a:t>
            </a:r>
          </a:p>
          <a:p>
            <a:r>
              <a:rPr lang="en-GB" altLang="en-US" dirty="0"/>
              <a:t>World fixed consisting of identifiable objects, resources and structures of control and coordination</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19</a:t>
            </a:fld>
            <a:endParaRPr lang="en-GB" altLang="en-US" dirty="0"/>
          </a:p>
        </p:txBody>
      </p:sp>
    </p:spTree>
  </p:cSld>
  <p:clrMapOvr>
    <a:masterClrMapping/>
  </p:clrMapOvr>
  <p:transition>
    <p:cover dir="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Organization as flux and transformation (Heraclitus)</a:t>
            </a:r>
          </a:p>
        </p:txBody>
      </p:sp>
      <p:sp>
        <p:nvSpPr>
          <p:cNvPr id="3" name="Content Placeholder 2"/>
          <p:cNvSpPr>
            <a:spLocks noGrp="1"/>
          </p:cNvSpPr>
          <p:nvPr>
            <p:ph idx="1"/>
          </p:nvPr>
        </p:nvSpPr>
        <p:spPr/>
        <p:txBody>
          <a:bodyPr/>
          <a:lstStyle/>
          <a:p>
            <a:r>
              <a:rPr lang="en-GB" altLang="en-US" dirty="0"/>
              <a:t>Chaos and complexity in the management of organization attending to fluidity of change and transformation.</a:t>
            </a:r>
          </a:p>
          <a:p>
            <a:r>
              <a:rPr lang="en-AU" altLang="en-US" dirty="0"/>
              <a:t>It accounts for processes of revolutionary change and transformation.</a:t>
            </a:r>
          </a:p>
          <a:p>
            <a:r>
              <a:rPr lang="en-AU" altLang="en-US" dirty="0"/>
              <a:t>Self-renewal, order out of chaos, contradictions and paradox.</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20</a:t>
            </a:fld>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Organization as instruments of domination</a:t>
            </a:r>
          </a:p>
        </p:txBody>
      </p:sp>
      <p:sp>
        <p:nvSpPr>
          <p:cNvPr id="40963" name="Content Placeholder 2"/>
          <p:cNvSpPr>
            <a:spLocks noGrp="1"/>
          </p:cNvSpPr>
          <p:nvPr>
            <p:ph idx="1"/>
          </p:nvPr>
        </p:nvSpPr>
        <p:spPr/>
        <p:txBody>
          <a:bodyPr/>
          <a:lstStyle/>
          <a:p>
            <a:r>
              <a:rPr lang="en-GB" altLang="en-US" dirty="0"/>
              <a:t>Organizations (ugly face) aim for maximum exploitation of employees. </a:t>
            </a:r>
          </a:p>
          <a:p>
            <a:r>
              <a:rPr lang="en-GB" altLang="en-US" dirty="0"/>
              <a:t>Little external concerns with environmental damage or internal OHS systems, stress and industrial accidents common, themes of oppression, for example, sweatshops.</a:t>
            </a:r>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21</a:t>
            </a:fld>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Organization as a brain</a:t>
            </a:r>
          </a:p>
        </p:txBody>
      </p:sp>
      <p:sp>
        <p:nvSpPr>
          <p:cNvPr id="3" name="Content Placeholder 2"/>
          <p:cNvSpPr>
            <a:spLocks noGrp="1"/>
          </p:cNvSpPr>
          <p:nvPr>
            <p:ph idx="1"/>
          </p:nvPr>
        </p:nvSpPr>
        <p:spPr/>
        <p:txBody>
          <a:bodyPr/>
          <a:lstStyle/>
          <a:p>
            <a:r>
              <a:rPr lang="en-GB" altLang="en-US" dirty="0"/>
              <a:t>Organizations cannot function without processing information, communicating and making decisions.</a:t>
            </a:r>
          </a:p>
          <a:p>
            <a:r>
              <a:rPr lang="en-GB" altLang="en-US" dirty="0"/>
              <a:t>Through interaction and decision-making issues will arise.</a:t>
            </a:r>
          </a:p>
          <a:p>
            <a:r>
              <a:rPr lang="en-GB" altLang="en-US" dirty="0"/>
              <a:t>Brain metaphor is a metaphor for an iterative process of learning.</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22</a:t>
            </a:fld>
            <a:endParaRPr lang="en-GB"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Organization as an organism</a:t>
            </a:r>
          </a:p>
        </p:txBody>
      </p:sp>
      <p:sp>
        <p:nvSpPr>
          <p:cNvPr id="3" name="Content Placeholder 2"/>
          <p:cNvSpPr>
            <a:spLocks noGrp="1"/>
          </p:cNvSpPr>
          <p:nvPr>
            <p:ph idx="1"/>
          </p:nvPr>
        </p:nvSpPr>
        <p:spPr/>
        <p:txBody>
          <a:bodyPr/>
          <a:lstStyle/>
          <a:p>
            <a:r>
              <a:rPr lang="en-GB" altLang="en-US" dirty="0"/>
              <a:t>Organizations are perceived to work like living organisms; they are concerned with survival.</a:t>
            </a:r>
          </a:p>
          <a:p>
            <a:r>
              <a:rPr lang="en-GB" altLang="en-US" dirty="0"/>
              <a:t>Employees have complex needs that must be satisfied for them to function well; for example, Hawthorne studies identified social needs in the workplace.</a:t>
            </a:r>
          </a:p>
          <a:p>
            <a:r>
              <a:rPr lang="en-GB" altLang="en-US" dirty="0"/>
              <a:t>Environment is important and a way groups of organizations or industries adapt and survive.</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23</a:t>
            </a:fld>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Organization as political systems</a:t>
            </a:r>
          </a:p>
        </p:txBody>
      </p:sp>
      <p:sp>
        <p:nvSpPr>
          <p:cNvPr id="6" name="Content Placeholder 5"/>
          <p:cNvSpPr>
            <a:spLocks noGrp="1"/>
          </p:cNvSpPr>
          <p:nvPr>
            <p:ph idx="1"/>
          </p:nvPr>
        </p:nvSpPr>
        <p:spPr/>
        <p:txBody>
          <a:bodyPr/>
          <a:lstStyle/>
          <a:p>
            <a:r>
              <a:rPr lang="en-GB" dirty="0"/>
              <a:t>‘The political metaphor encourages us to see organizations as loose networks of people with divergent interests who gather together for the sake of expediency’ (Morgan, 2006: 161).</a:t>
            </a:r>
          </a:p>
          <a:p>
            <a:r>
              <a:rPr lang="en-GB" dirty="0"/>
              <a:t>Organizations are made up of coalitions who compete, have vested interests, conflict and engage in political manoeuvring.</a:t>
            </a:r>
          </a:p>
          <a:p>
            <a:r>
              <a:rPr lang="en-GB" dirty="0"/>
              <a:t>Morgan, G. (2006). </a:t>
            </a:r>
            <a:r>
              <a:rPr lang="en-GB" i="1" dirty="0"/>
              <a:t>Images of organization</a:t>
            </a:r>
            <a:r>
              <a:rPr lang="en-GB" dirty="0"/>
              <a:t>. Thousand Oaks, CA: Sage.</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24</a:t>
            </a:fld>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Organization as cultures</a:t>
            </a:r>
          </a:p>
        </p:txBody>
      </p:sp>
      <p:sp>
        <p:nvSpPr>
          <p:cNvPr id="3" name="Content Placeholder 2"/>
          <p:cNvSpPr>
            <a:spLocks noGrp="1"/>
          </p:cNvSpPr>
          <p:nvPr>
            <p:ph idx="1"/>
          </p:nvPr>
        </p:nvSpPr>
        <p:spPr/>
        <p:txBody>
          <a:bodyPr/>
          <a:lstStyle/>
          <a:p>
            <a:r>
              <a:rPr lang="en-GB" altLang="en-US" dirty="0"/>
              <a:t>Culture shapes organizations, and organizations are mini-societies with their own different subcultures within national culture</a:t>
            </a:r>
          </a:p>
          <a:p>
            <a:r>
              <a:rPr lang="en-GB" altLang="en-US" dirty="0"/>
              <a:t>Organizations are socially constructed realities</a:t>
            </a:r>
          </a:p>
          <a:p>
            <a:r>
              <a:rPr lang="en-GB" altLang="en-US" dirty="0"/>
              <a:t>Centres on shared values, shared beliefs, shared meaning, shared understanding and shared sense-making</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25</a:t>
            </a:fld>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Organization as psychic prison</a:t>
            </a:r>
          </a:p>
        </p:txBody>
      </p:sp>
      <p:sp>
        <p:nvSpPr>
          <p:cNvPr id="3" name="Content Placeholder 2"/>
          <p:cNvSpPr>
            <a:spLocks noGrp="1"/>
          </p:cNvSpPr>
          <p:nvPr>
            <p:ph idx="1"/>
          </p:nvPr>
        </p:nvSpPr>
        <p:spPr/>
        <p:txBody>
          <a:bodyPr/>
          <a:lstStyle/>
          <a:p>
            <a:r>
              <a:rPr lang="en-AU" altLang="en-US" dirty="0"/>
              <a:t>Idea that ‘organizations are ultimately created and sustained by conscious and unconscious processes, with the notion that people actually become imprisoned in or confined by the images, ideas, thoughts and actions to which these processes give rise’.</a:t>
            </a:r>
          </a:p>
          <a:p>
            <a:r>
              <a:rPr lang="en-AU" altLang="en-US" dirty="0"/>
              <a:t>The metaphor encourages us to understand </a:t>
            </a:r>
            <a:r>
              <a:rPr lang="en-AU" altLang="en-US"/>
              <a:t>that whilst </a:t>
            </a:r>
            <a:r>
              <a:rPr lang="en-AU" altLang="en-US" dirty="0" err="1"/>
              <a:t>organi</a:t>
            </a:r>
            <a:r>
              <a:rPr lang="en-GB" altLang="en-US" dirty="0"/>
              <a:t>z</a:t>
            </a:r>
            <a:r>
              <a:rPr lang="en-AU" altLang="en-US" dirty="0" err="1"/>
              <a:t>ations</a:t>
            </a:r>
            <a:r>
              <a:rPr lang="en-AU" altLang="en-US" dirty="0"/>
              <a:t> may be socially constructed realities, these constructions are often attributed an existence and power of their own.</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26</a:t>
            </a:fld>
            <a:endParaRPr lang="en-GB"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Images of managing change</a:t>
            </a:r>
          </a:p>
        </p:txBody>
      </p:sp>
      <p:sp>
        <p:nvSpPr>
          <p:cNvPr id="3" name="Content Placeholder 2"/>
          <p:cNvSpPr>
            <a:spLocks noGrp="1"/>
          </p:cNvSpPr>
          <p:nvPr>
            <p:ph idx="1"/>
          </p:nvPr>
        </p:nvSpPr>
        <p:spPr/>
        <p:txBody>
          <a:bodyPr/>
          <a:lstStyle/>
          <a:p>
            <a:r>
              <a:rPr lang="en-GB" altLang="en-US" dirty="0"/>
              <a:t>Palmer et al. (2009) identified six images (ideal types) of managing change.</a:t>
            </a:r>
          </a:p>
          <a:p>
            <a:r>
              <a:rPr lang="en-GB" altLang="en-US" dirty="0"/>
              <a:t>They argue that managers are able to reflect on the assumptions that underpin their and others’ images of change, to more fully assess whether there is a dominant image of change within their organization, and to be aware of the possibilities of adopting different images of change and not being stuck on a one-dimensional view (Palmer et al., 2009: 34‒8).</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27</a:t>
            </a:fld>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en-GB" dirty="0"/>
              <a:t>The two dimensions of change management theories</a:t>
            </a:r>
          </a:p>
        </p:txBody>
      </p:sp>
      <p:sp>
        <p:nvSpPr>
          <p:cNvPr id="5" name="Content Placeholder 4"/>
          <p:cNvSpPr>
            <a:spLocks noGrp="1"/>
          </p:cNvSpPr>
          <p:nvPr>
            <p:ph idx="1"/>
          </p:nvPr>
        </p:nvSpPr>
        <p:spPr/>
        <p:txBody>
          <a:bodyPr>
            <a:normAutofit lnSpcReduction="10000"/>
          </a:bodyPr>
          <a:lstStyle/>
          <a:p>
            <a:pPr marL="0" indent="0">
              <a:buNone/>
            </a:pPr>
            <a:r>
              <a:rPr lang="en-GB" altLang="en-US" dirty="0"/>
              <a:t>1. They identify management as ranging from:</a:t>
            </a:r>
          </a:p>
          <a:p>
            <a:pPr marL="685800" lvl="1" indent="-457200">
              <a:buFont typeface="+mj-lt"/>
              <a:buAutoNum type="alphaLcParenR"/>
            </a:pPr>
            <a:r>
              <a:rPr lang="en-GB" altLang="en-US" dirty="0"/>
              <a:t>the traditional coordination and control function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GB" altLang="en-US" dirty="0"/>
              <a:t> top-down hierarchical view of management (machine metaphor) towards </a:t>
            </a:r>
          </a:p>
          <a:p>
            <a:pPr marL="685800" lvl="1" indent="-457200">
              <a:buFont typeface="+mj-lt"/>
              <a:buAutoNum type="alphaLcParenR"/>
            </a:pPr>
            <a:r>
              <a:rPr lang="en-GB" altLang="en-US" dirty="0"/>
              <a:t>a more inclusive view of management as being about shaping the capabilities of an organization (living organism metaphor)</a:t>
            </a:r>
          </a:p>
          <a:p>
            <a:pPr marL="0" indent="0">
              <a:buNone/>
            </a:pPr>
            <a:r>
              <a:rPr lang="en-GB" altLang="en-US" dirty="0"/>
              <a:t>2. They represent change outcomes as ranging from:</a:t>
            </a:r>
          </a:p>
          <a:p>
            <a:pPr marL="744538" lvl="1" indent="-457200">
              <a:buAutoNum type="alphaLcParenR"/>
            </a:pPr>
            <a:r>
              <a:rPr lang="en-GB" altLang="en-US" dirty="0"/>
              <a:t>intended, to</a:t>
            </a:r>
          </a:p>
          <a:p>
            <a:pPr marL="744538" lvl="1" indent="-457200">
              <a:buAutoNum type="alphaLcParenR"/>
            </a:pPr>
            <a:r>
              <a:rPr lang="en-GB" altLang="en-US" dirty="0"/>
              <a:t>partially intended and to</a:t>
            </a:r>
          </a:p>
          <a:p>
            <a:pPr marL="744538" lvl="1" indent="-457200">
              <a:buAutoNum type="alphaLcParenR"/>
            </a:pPr>
            <a:r>
              <a:rPr lang="en-GB" altLang="en-US" dirty="0"/>
              <a:t>unintended</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28</a:t>
            </a:fld>
            <a:endParaRPr lang="en-GB"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Picture 1">
            <a:extLst>
              <a:ext uri="{FF2B5EF4-FFF2-40B4-BE49-F238E27FC236}">
                <a16:creationId xmlns:a16="http://schemas.microsoft.com/office/drawing/2014/main" id="{D1587706-A09C-4716-957D-7DEEA6ACEBEA}"/>
              </a:ext>
            </a:extLst>
          </p:cNvPr>
          <p:cNvGraphicFramePr>
            <a:graphicFrameLocks noGrp="1"/>
          </p:cNvGraphicFramePr>
          <p:nvPr>
            <p:ph idx="1"/>
            <p:extLst>
              <p:ext uri="{D42A27DB-BD31-4B8C-83A1-F6EECF244321}">
                <p14:modId xmlns:p14="http://schemas.microsoft.com/office/powerpoint/2010/main" val="623579191"/>
              </p:ext>
            </p:extLst>
          </p:nvPr>
        </p:nvGraphicFramePr>
        <p:xfrm>
          <a:off x="467544" y="1124744"/>
          <a:ext cx="7886700" cy="41529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645CD61C-9F70-41EB-8C76-D65EFA63EA13}" type="slidenum">
              <a:rPr lang="en-GB" altLang="en-US" smtClean="0"/>
              <a:pPr/>
              <a:t>29</a:t>
            </a:fld>
            <a:endParaRPr lang="en-GB"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3"/>
          <p:cNvSpPr>
            <a:spLocks noGrp="1"/>
          </p:cNvSpPr>
          <p:nvPr>
            <p:ph type="title"/>
          </p:nvPr>
        </p:nvSpPr>
        <p:spPr/>
        <p:txBody>
          <a:bodyPr/>
          <a:lstStyle/>
          <a:p>
            <a:r>
              <a:rPr lang="en-GB" altLang="en-US" dirty="0"/>
              <a:t>Conclusion</a:t>
            </a:r>
          </a:p>
        </p:txBody>
      </p:sp>
      <p:sp>
        <p:nvSpPr>
          <p:cNvPr id="2" name="Content Placeholder 1"/>
          <p:cNvSpPr>
            <a:spLocks noGrp="1"/>
          </p:cNvSpPr>
          <p:nvPr>
            <p:ph idx="1"/>
          </p:nvPr>
        </p:nvSpPr>
        <p:spPr/>
        <p:txBody>
          <a:bodyPr/>
          <a:lstStyle/>
          <a:p>
            <a:r>
              <a:rPr lang="en-AU" altLang="en-US" dirty="0"/>
              <a:t>Abundance of theories and models for explaining change that are increasingly difficult to classify.</a:t>
            </a:r>
          </a:p>
          <a:p>
            <a:r>
              <a:rPr lang="en-US" altLang="en-US" dirty="0"/>
              <a:t>The dominance of the more diagnostic and stability-based </a:t>
            </a:r>
            <a:r>
              <a:rPr lang="en-US" altLang="en-US"/>
              <a:t>theories is </a:t>
            </a:r>
            <a:r>
              <a:rPr lang="en-US" altLang="en-US" dirty="0"/>
              <a:t>being displaced by more dialogic and process-based approaches.</a:t>
            </a:r>
          </a:p>
          <a:p>
            <a:r>
              <a:rPr lang="en-US" altLang="en-US" dirty="0"/>
              <a:t>The paradox of change remains unresolvable as the indeterminacy of the future is never mirrored in the backward glance into the past.</a:t>
            </a:r>
            <a:endParaRPr lang="en-US" dirty="0"/>
          </a:p>
        </p:txBody>
      </p:sp>
      <p:sp>
        <p:nvSpPr>
          <p:cNvPr id="4" name="Slide Number Placeholder 3"/>
          <p:cNvSpPr>
            <a:spLocks noGrp="1"/>
          </p:cNvSpPr>
          <p:nvPr>
            <p:ph type="sldNum" sz="quarter" idx="12"/>
          </p:nvPr>
        </p:nvSpPr>
        <p:spPr/>
        <p:txBody>
          <a:bodyPr/>
          <a:lstStyle/>
          <a:p>
            <a:fld id="{645CD61C-9F70-41EB-8C76-D65EFA63EA13}" type="slidenum">
              <a:rPr lang="en-GB" altLang="en-US" smtClean="0"/>
              <a:pPr/>
              <a:t>30</a:t>
            </a:fld>
            <a:endParaRPr lang="en-GB" altLang="en-US" dirty="0"/>
          </a:p>
        </p:txBody>
      </p:sp>
    </p:spTree>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3666</TotalTime>
  <Words>1801</Words>
  <Application>Microsoft Office PowerPoint</Application>
  <PresentationFormat>On-screen Show (4:3)</PresentationFormat>
  <Paragraphs>174</Paragraphs>
  <Slides>30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Courier New</vt:lpstr>
      <vt:lpstr>CDC PPT master theme</vt:lpstr>
      <vt:lpstr>PowerPoint Presentation</vt:lpstr>
      <vt:lpstr>Chapter 4  Classifying theories of organizational change: A brief overview </vt:lpstr>
      <vt:lpstr>Learning outcomes</vt:lpstr>
      <vt:lpstr>Ontology and epistemology</vt:lpstr>
      <vt:lpstr>Objectivist approach (positivists)</vt:lpstr>
      <vt:lpstr>Subjectivist approach (Interpretivists)</vt:lpstr>
      <vt:lpstr>Contradictory theories</vt:lpstr>
      <vt:lpstr>Classifying organizational change theories, perspectives and models</vt:lpstr>
      <vt:lpstr>Four underpinning theories (1-2)</vt:lpstr>
      <vt:lpstr>Ideal type theories of change (3-4)</vt:lpstr>
      <vt:lpstr>Unit of change</vt:lpstr>
      <vt:lpstr>Mode of change</vt:lpstr>
      <vt:lpstr>Most theories underpinned by different combinations of 4 types</vt:lpstr>
      <vt:lpstr>The punctuated equilibrium model</vt:lpstr>
      <vt:lpstr>Model draws from evolutionary biology</vt:lpstr>
      <vt:lpstr>Movement and flow….</vt:lpstr>
      <vt:lpstr>Demers (2007) historical frame </vt:lpstr>
      <vt:lpstr>Change theories: Variance and process</vt:lpstr>
      <vt:lpstr>Organizations as stable entities</vt:lpstr>
      <vt:lpstr>Organization as flux and transformation (Heraclitus)</vt:lpstr>
      <vt:lpstr>Organization as instruments of domination</vt:lpstr>
      <vt:lpstr>Organization as a brain</vt:lpstr>
      <vt:lpstr>Organization as an organism</vt:lpstr>
      <vt:lpstr>Organization as political systems</vt:lpstr>
      <vt:lpstr>Organization as cultures</vt:lpstr>
      <vt:lpstr>Organization as psychic prison</vt:lpstr>
      <vt:lpstr>Images of managing change</vt:lpstr>
      <vt:lpstr>The two dimensions of change management theories</vt:lpstr>
      <vt:lpstr>PowerPoint Presentation</vt:lpstr>
      <vt:lpstr>Conclusion</vt:lpstr>
    </vt:vector>
  </TitlesOfParts>
  <Company>NASA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Conceptual Blockbusting</dc:title>
  <dc:creator>Konstantinos Andriopoulos</dc:creator>
  <cp:lastModifiedBy>Gimmy</cp:lastModifiedBy>
  <cp:revision>237</cp:revision>
  <cp:lastPrinted>2014-02-13T17:12:12Z</cp:lastPrinted>
  <dcterms:created xsi:type="dcterms:W3CDTF">2014-01-07T11:27:18Z</dcterms:created>
  <dcterms:modified xsi:type="dcterms:W3CDTF">2024-09-19T03:35:47Z</dcterms:modified>
</cp:coreProperties>
</file>