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4" r:id="rId11"/>
    <p:sldId id="272" r:id="rId12"/>
    <p:sldId id="265" r:id="rId13"/>
    <p:sldId id="269" r:id="rId14"/>
    <p:sldId id="270" r:id="rId15"/>
    <p:sldId id="271" r:id="rId16"/>
    <p:sldId id="273" r:id="rId17"/>
    <p:sldId id="266" r:id="rId18"/>
    <p:sldId id="267" r:id="rId19"/>
    <p:sldId id="274" r:id="rId20"/>
    <p:sldId id="276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7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779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89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08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85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84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066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94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138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947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382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53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DF0DC-FAE5-4DE2-90B4-D98CE3E30358}" type="datetimeFigureOut">
              <a:rPr lang="en-GB" smtClean="0"/>
              <a:t>10/01/2020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11AF6-C96D-44FD-AD3C-46C25F3E7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03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Factors promoting change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andrew.bevan\Desktop\img0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06863"/>
            <a:ext cx="8280920" cy="48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28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What’s growing?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C:\Users\andrew.bevan\Desktop\img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252538"/>
            <a:ext cx="3816425" cy="498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drew.bevan\Desktop\img06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88" y="1236663"/>
            <a:ext cx="3926904" cy="500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99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What’s happening?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53606"/>
            <a:ext cx="7056784" cy="4323666"/>
          </a:xfrm>
        </p:spPr>
      </p:pic>
    </p:spTree>
    <p:extLst>
      <p:ext uri="{BB962C8B-B14F-4D97-AF65-F5344CB8AC3E}">
        <p14:creationId xmlns:p14="http://schemas.microsoft.com/office/powerpoint/2010/main" val="409661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Carrying water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04865"/>
            <a:ext cx="3744416" cy="295232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04865"/>
            <a:ext cx="3456384" cy="2952327"/>
          </a:xfrm>
        </p:spPr>
      </p:pic>
    </p:spTree>
    <p:extLst>
      <p:ext uri="{BB962C8B-B14F-4D97-AF65-F5344CB8AC3E}">
        <p14:creationId xmlns:p14="http://schemas.microsoft.com/office/powerpoint/2010/main" val="97941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Carrying water…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964" y="1916832"/>
            <a:ext cx="3831964" cy="367240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816" y="1916832"/>
            <a:ext cx="3889971" cy="3672408"/>
          </a:xfrm>
        </p:spPr>
      </p:pic>
    </p:spTree>
    <p:extLst>
      <p:ext uri="{BB962C8B-B14F-4D97-AF65-F5344CB8AC3E}">
        <p14:creationId xmlns:p14="http://schemas.microsoft.com/office/powerpoint/2010/main" val="387930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Building a house</a:t>
            </a:r>
            <a:endParaRPr lang="en-GB" b="1" dirty="0"/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76009"/>
            <a:ext cx="6840760" cy="4545280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8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Old style or new style?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 </a:t>
            </a:r>
            <a:endParaRPr lang="en-GB" dirty="0"/>
          </a:p>
        </p:txBody>
      </p:sp>
      <p:pic>
        <p:nvPicPr>
          <p:cNvPr id="5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612" y="2060848"/>
            <a:ext cx="8110860" cy="3672408"/>
          </a:xfrm>
        </p:spPr>
      </p:pic>
    </p:spTree>
    <p:extLst>
      <p:ext uri="{BB962C8B-B14F-4D97-AF65-F5344CB8AC3E}">
        <p14:creationId xmlns:p14="http://schemas.microsoft.com/office/powerpoint/2010/main" val="71117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Moving to the city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236201"/>
            <a:ext cx="6408712" cy="5128897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98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Making a living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C:\Users\andrew.bevan\Desktop\img0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371405"/>
            <a:ext cx="4536504" cy="464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drew.bevan\Desktop\img0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71405"/>
            <a:ext cx="3816424" cy="464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42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Selling food, making shoes…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6768" cy="45259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100" name="Picture 4" descr="C:\Users\andrew.bevan\Desktop\img0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16" y="1492762"/>
            <a:ext cx="4382246" cy="460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ndrew.bevan\Desktop\Travel\market women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7" y="1492762"/>
            <a:ext cx="3672407" cy="453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66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Shoes for sale…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C:\Users\andrew.bevan\Desktop\Travel\Beven0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82313"/>
            <a:ext cx="8228891" cy="471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302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Services for sale…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C:\Users\andrew.bevan\Desktop\img0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5"/>
            <a:ext cx="75608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76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Transport, fast food…</a:t>
            </a:r>
            <a:endParaRPr lang="en-GB" b="1" dirty="0"/>
          </a:p>
        </p:txBody>
      </p:sp>
      <p:pic>
        <p:nvPicPr>
          <p:cNvPr id="1026" name="Picture 2" descr="C:\Users\andrew.bevan\Desktop\Travel\chop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420888"/>
            <a:ext cx="403860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20888"/>
            <a:ext cx="3774095" cy="3239306"/>
          </a:xfrm>
        </p:spPr>
      </p:pic>
    </p:spTree>
    <p:extLst>
      <p:ext uri="{BB962C8B-B14F-4D97-AF65-F5344CB8AC3E}">
        <p14:creationId xmlns:p14="http://schemas.microsoft.com/office/powerpoint/2010/main" val="149707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Employment…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C:\Users\andrew.bevan\Desktop\Travel\Build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41964"/>
            <a:ext cx="8280920" cy="455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74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Small business/“micro-enterprise”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60848"/>
            <a:ext cx="4038600" cy="316835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0" y="2060848"/>
            <a:ext cx="3810000" cy="3168352"/>
          </a:xfrm>
        </p:spPr>
      </p:pic>
    </p:spTree>
    <p:extLst>
      <p:ext uri="{BB962C8B-B14F-4D97-AF65-F5344CB8AC3E}">
        <p14:creationId xmlns:p14="http://schemas.microsoft.com/office/powerpoint/2010/main" val="58322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Running a bar…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C:\Users\andrew.bevan\Desktop\Travel\CNV000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92088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11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Sending the kids to school…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964" y="1844824"/>
            <a:ext cx="3805012" cy="36004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844824"/>
            <a:ext cx="4176464" cy="3600400"/>
          </a:xfrm>
        </p:spPr>
      </p:pic>
    </p:spTree>
    <p:extLst>
      <p:ext uri="{BB962C8B-B14F-4D97-AF65-F5344CB8AC3E}">
        <p14:creationId xmlns:p14="http://schemas.microsoft.com/office/powerpoint/2010/main" val="335216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/>
          <a:lstStyle/>
          <a:p>
            <a:r>
              <a:rPr lang="en-GB" b="1" dirty="0" smtClean="0"/>
              <a:t>…or to a “youth polytechnic”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7344816" cy="468052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22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Gathering to worship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32068"/>
            <a:ext cx="3744416" cy="375409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693" y="1340768"/>
            <a:ext cx="3833107" cy="3672408"/>
          </a:xfrm>
        </p:spPr>
      </p:pic>
    </p:spTree>
    <p:extLst>
      <p:ext uri="{BB962C8B-B14F-4D97-AF65-F5344CB8AC3E}">
        <p14:creationId xmlns:p14="http://schemas.microsoft.com/office/powerpoint/2010/main" val="2734111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</a:t>
            </a:r>
            <a:r>
              <a:rPr lang="en-GB" b="1" dirty="0" smtClean="0"/>
              <a:t>undreds of factors are promoting change in people’s lives…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pPr marL="0" indent="0" algn="ctr">
              <a:buNone/>
            </a:pPr>
            <a:r>
              <a:rPr lang="en-GB" sz="10600" b="1" dirty="0" smtClean="0">
                <a:solidFill>
                  <a:srgbClr val="C00000"/>
                </a:solidFill>
              </a:rPr>
              <a:t>What are they?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                                                         </a:t>
            </a:r>
            <a:r>
              <a:rPr lang="en-GB" sz="34400" dirty="0" smtClean="0">
                <a:solidFill>
                  <a:srgbClr val="C00000"/>
                </a:solidFill>
              </a:rPr>
              <a:t>?</a:t>
            </a:r>
            <a:endParaRPr lang="en-GB" sz="3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21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Factors promoting change?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dirty="0" smtClean="0"/>
              <a:t>From </a:t>
            </a:r>
            <a:r>
              <a:rPr lang="en-GB" b="1" dirty="0" smtClean="0"/>
              <a:t>rural</a:t>
            </a:r>
            <a:r>
              <a:rPr lang="en-GB" dirty="0" smtClean="0"/>
              <a:t> to </a:t>
            </a:r>
            <a:r>
              <a:rPr lang="en-GB" b="1" dirty="0" smtClean="0"/>
              <a:t>urban</a:t>
            </a:r>
          </a:p>
          <a:p>
            <a:r>
              <a:rPr lang="en-GB" dirty="0" smtClean="0"/>
              <a:t>From </a:t>
            </a:r>
            <a:r>
              <a:rPr lang="en-GB" b="1" dirty="0" smtClean="0"/>
              <a:t>subsistence</a:t>
            </a:r>
            <a:r>
              <a:rPr lang="en-GB" dirty="0" smtClean="0"/>
              <a:t> to </a:t>
            </a:r>
            <a:r>
              <a:rPr lang="en-GB" b="1" dirty="0" smtClean="0"/>
              <a:t>cash</a:t>
            </a:r>
          </a:p>
          <a:p>
            <a:r>
              <a:rPr lang="en-GB" dirty="0" smtClean="0"/>
              <a:t>From </a:t>
            </a:r>
            <a:r>
              <a:rPr lang="en-GB" b="1" dirty="0" smtClean="0"/>
              <a:t>old-style</a:t>
            </a:r>
            <a:r>
              <a:rPr lang="en-GB" dirty="0" smtClean="0"/>
              <a:t> to </a:t>
            </a:r>
            <a:r>
              <a:rPr lang="en-GB" b="1" dirty="0" smtClean="0"/>
              <a:t>“modern”</a:t>
            </a:r>
          </a:p>
          <a:p>
            <a:r>
              <a:rPr lang="en-GB" dirty="0" smtClean="0"/>
              <a:t>From </a:t>
            </a:r>
            <a:r>
              <a:rPr lang="en-GB" b="1" dirty="0" smtClean="0"/>
              <a:t>traditional</a:t>
            </a:r>
            <a:r>
              <a:rPr lang="en-GB" dirty="0" smtClean="0"/>
              <a:t> to </a:t>
            </a:r>
            <a:r>
              <a:rPr lang="en-GB" b="1" dirty="0" smtClean="0"/>
              <a:t>transitional</a:t>
            </a:r>
          </a:p>
          <a:p>
            <a:r>
              <a:rPr lang="en-GB" b="1" dirty="0" smtClean="0"/>
              <a:t>Human</a:t>
            </a:r>
            <a:r>
              <a:rPr lang="en-GB" dirty="0" smtClean="0"/>
              <a:t> factors and </a:t>
            </a:r>
            <a:r>
              <a:rPr lang="en-GB" b="1" dirty="0" smtClean="0"/>
              <a:t>non-human</a:t>
            </a:r>
            <a:r>
              <a:rPr lang="en-GB" dirty="0" smtClean="0"/>
              <a:t> factors</a:t>
            </a:r>
          </a:p>
          <a:p>
            <a:r>
              <a:rPr lang="en-GB" dirty="0" smtClean="0"/>
              <a:t>Factors under </a:t>
            </a:r>
            <a:r>
              <a:rPr lang="en-GB" b="1" dirty="0" smtClean="0"/>
              <a:t>local or national control </a:t>
            </a:r>
            <a:r>
              <a:rPr lang="en-GB" dirty="0" smtClean="0"/>
              <a:t>and those which feel </a:t>
            </a:r>
            <a:r>
              <a:rPr lang="en-GB" b="1" dirty="0" smtClean="0"/>
              <a:t>bigger than locality or nation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6343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139</Words>
  <Application>Microsoft Office PowerPoint</Application>
  <PresentationFormat>On-screen Show (4:3)</PresentationFormat>
  <Paragraphs>35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Factors promoting change</vt:lpstr>
      <vt:lpstr>What’s growing?</vt:lpstr>
      <vt:lpstr>What’s happening?</vt:lpstr>
      <vt:lpstr>Carrying water</vt:lpstr>
      <vt:lpstr>Carrying water…</vt:lpstr>
      <vt:lpstr>Building a house</vt:lpstr>
      <vt:lpstr>Old style or new style?</vt:lpstr>
      <vt:lpstr>Moving to the city</vt:lpstr>
      <vt:lpstr>Making a living</vt:lpstr>
      <vt:lpstr>Selling food, making shoes…</vt:lpstr>
      <vt:lpstr>Shoes for sale…</vt:lpstr>
      <vt:lpstr>Services for sale…</vt:lpstr>
      <vt:lpstr>Transport, fast food…</vt:lpstr>
      <vt:lpstr>Employment…</vt:lpstr>
      <vt:lpstr>Small business/“micro-enterprise”</vt:lpstr>
      <vt:lpstr>Running a bar…</vt:lpstr>
      <vt:lpstr>Sending the kids to school…</vt:lpstr>
      <vt:lpstr>…or to a “youth polytechnic”</vt:lpstr>
      <vt:lpstr>Gathering to worship</vt:lpstr>
      <vt:lpstr>Hundreds of factors are promoting change in people’s lives…</vt:lpstr>
      <vt:lpstr>Factors promoting change?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promoting change</dc:title>
  <dc:creator>Administrator</dc:creator>
  <cp:lastModifiedBy>Andy Bevan</cp:lastModifiedBy>
  <cp:revision>27</cp:revision>
  <dcterms:created xsi:type="dcterms:W3CDTF">2016-10-25T14:20:00Z</dcterms:created>
  <dcterms:modified xsi:type="dcterms:W3CDTF">2020-01-10T11:44:04Z</dcterms:modified>
</cp:coreProperties>
</file>