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CB1FEBC-CD99-D34A-91CB-B225B62EE483}" v="4" dt="2021-07-23T15:40:22.6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74"/>
  </p:normalViewPr>
  <p:slideViewPr>
    <p:cSldViewPr snapToGrid="0" snapToObjects="1">
      <p:cViewPr varScale="1">
        <p:scale>
          <a:sx n="90" d="100"/>
          <a:sy n="90" d="100"/>
        </p:scale>
        <p:origin x="232"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cek Traczewski (2022703)" userId="28ef3b0c-901b-48aa-8e91-c412d161568a" providerId="ADAL" clId="{7CB1FEBC-CD99-D34A-91CB-B225B62EE483}"/>
    <pc:docChg chg="custSel addSld modSld">
      <pc:chgData name="Jacek Traczewski (2022703)" userId="28ef3b0c-901b-48aa-8e91-c412d161568a" providerId="ADAL" clId="{7CB1FEBC-CD99-D34A-91CB-B225B62EE483}" dt="2021-07-23T15:43:38.247" v="937" actId="26606"/>
      <pc:docMkLst>
        <pc:docMk/>
      </pc:docMkLst>
      <pc:sldChg chg="addSp modSp mod setBg addAnim">
        <pc:chgData name="Jacek Traczewski (2022703)" userId="28ef3b0c-901b-48aa-8e91-c412d161568a" providerId="ADAL" clId="{7CB1FEBC-CD99-D34A-91CB-B225B62EE483}" dt="2021-07-23T15:43:12.314" v="933"/>
        <pc:sldMkLst>
          <pc:docMk/>
          <pc:sldMk cId="3984097486" sldId="256"/>
        </pc:sldMkLst>
        <pc:spChg chg="mod">
          <ac:chgData name="Jacek Traczewski (2022703)" userId="28ef3b0c-901b-48aa-8e91-c412d161568a" providerId="ADAL" clId="{7CB1FEBC-CD99-D34A-91CB-B225B62EE483}" dt="2021-07-23T15:43:12.311" v="931" actId="26606"/>
          <ac:spMkLst>
            <pc:docMk/>
            <pc:sldMk cId="3984097486" sldId="256"/>
            <ac:spMk id="2" creationId="{1B66758E-EB31-9F44-9FCD-BB864818D59D}"/>
          </ac:spMkLst>
        </pc:spChg>
        <pc:spChg chg="mod">
          <ac:chgData name="Jacek Traczewski (2022703)" userId="28ef3b0c-901b-48aa-8e91-c412d161568a" providerId="ADAL" clId="{7CB1FEBC-CD99-D34A-91CB-B225B62EE483}" dt="2021-07-23T15:43:12.311" v="931" actId="26606"/>
          <ac:spMkLst>
            <pc:docMk/>
            <pc:sldMk cId="3984097486" sldId="256"/>
            <ac:spMk id="3" creationId="{5F4DAEF9-508F-F04C-A77C-A7E2582E3972}"/>
          </ac:spMkLst>
        </pc:spChg>
        <pc:spChg chg="add">
          <ac:chgData name="Jacek Traczewski (2022703)" userId="28ef3b0c-901b-48aa-8e91-c412d161568a" providerId="ADAL" clId="{7CB1FEBC-CD99-D34A-91CB-B225B62EE483}" dt="2021-07-23T15:43:12.311" v="931" actId="26606"/>
          <ac:spMkLst>
            <pc:docMk/>
            <pc:sldMk cId="3984097486" sldId="256"/>
            <ac:spMk id="9" creationId="{87CC2527-562A-4F69-B487-4371E5B243E7}"/>
          </ac:spMkLst>
        </pc:spChg>
        <pc:picChg chg="add">
          <ac:chgData name="Jacek Traczewski (2022703)" userId="28ef3b0c-901b-48aa-8e91-c412d161568a" providerId="ADAL" clId="{7CB1FEBC-CD99-D34A-91CB-B225B62EE483}" dt="2021-07-23T15:43:12.311" v="931" actId="26606"/>
          <ac:picMkLst>
            <pc:docMk/>
            <pc:sldMk cId="3984097486" sldId="256"/>
            <ac:picMk id="5" creationId="{32C67228-CB61-44B6-B8AA-81E7874C8172}"/>
          </ac:picMkLst>
        </pc:picChg>
        <pc:cxnChg chg="add">
          <ac:chgData name="Jacek Traczewski (2022703)" userId="28ef3b0c-901b-48aa-8e91-c412d161568a" providerId="ADAL" clId="{7CB1FEBC-CD99-D34A-91CB-B225B62EE483}" dt="2021-07-23T15:43:12.311" v="931" actId="26606"/>
          <ac:cxnSpMkLst>
            <pc:docMk/>
            <pc:sldMk cId="3984097486" sldId="256"/>
            <ac:cxnSpMk id="11" creationId="{BCDAEC91-5BCE-4B55-9CC0-43EF94CB734B}"/>
          </ac:cxnSpMkLst>
        </pc:cxnChg>
      </pc:sldChg>
      <pc:sldChg chg="addSp modSp mod setBg">
        <pc:chgData name="Jacek Traczewski (2022703)" userId="28ef3b0c-901b-48aa-8e91-c412d161568a" providerId="ADAL" clId="{7CB1FEBC-CD99-D34A-91CB-B225B62EE483}" dt="2021-07-23T15:43:22.008" v="934" actId="26606"/>
        <pc:sldMkLst>
          <pc:docMk/>
          <pc:sldMk cId="4081359226" sldId="257"/>
        </pc:sldMkLst>
        <pc:spChg chg="mod">
          <ac:chgData name="Jacek Traczewski (2022703)" userId="28ef3b0c-901b-48aa-8e91-c412d161568a" providerId="ADAL" clId="{7CB1FEBC-CD99-D34A-91CB-B225B62EE483}" dt="2021-07-23T15:43:22.008" v="934" actId="26606"/>
          <ac:spMkLst>
            <pc:docMk/>
            <pc:sldMk cId="4081359226" sldId="257"/>
            <ac:spMk id="3" creationId="{66F89550-0527-1541-A9A5-70EC1453C5E7}"/>
          </ac:spMkLst>
        </pc:spChg>
        <pc:spChg chg="add">
          <ac:chgData name="Jacek Traczewski (2022703)" userId="28ef3b0c-901b-48aa-8e91-c412d161568a" providerId="ADAL" clId="{7CB1FEBC-CD99-D34A-91CB-B225B62EE483}" dt="2021-07-23T15:43:22.008" v="934" actId="26606"/>
          <ac:spMkLst>
            <pc:docMk/>
            <pc:sldMk cId="4081359226" sldId="257"/>
            <ac:spMk id="8" creationId="{907EF6B7-1338-4443-8C46-6A318D952DFD}"/>
          </ac:spMkLst>
        </pc:spChg>
        <pc:spChg chg="add">
          <ac:chgData name="Jacek Traczewski (2022703)" userId="28ef3b0c-901b-48aa-8e91-c412d161568a" providerId="ADAL" clId="{7CB1FEBC-CD99-D34A-91CB-B225B62EE483}" dt="2021-07-23T15:43:22.008" v="934" actId="26606"/>
          <ac:spMkLst>
            <pc:docMk/>
            <pc:sldMk cId="4081359226" sldId="257"/>
            <ac:spMk id="10" creationId="{DAAE4CDD-124C-4DCF-9584-B6033B545DD5}"/>
          </ac:spMkLst>
        </pc:spChg>
        <pc:spChg chg="add">
          <ac:chgData name="Jacek Traczewski (2022703)" userId="28ef3b0c-901b-48aa-8e91-c412d161568a" providerId="ADAL" clId="{7CB1FEBC-CD99-D34A-91CB-B225B62EE483}" dt="2021-07-23T15:43:22.008" v="934" actId="26606"/>
          <ac:spMkLst>
            <pc:docMk/>
            <pc:sldMk cId="4081359226" sldId="257"/>
            <ac:spMk id="12" creationId="{081E4A58-353D-44AE-B2FC-2A74E2E400F7}"/>
          </ac:spMkLst>
        </pc:spChg>
      </pc:sldChg>
      <pc:sldChg chg="addSp modSp mod setBg">
        <pc:chgData name="Jacek Traczewski (2022703)" userId="28ef3b0c-901b-48aa-8e91-c412d161568a" providerId="ADAL" clId="{7CB1FEBC-CD99-D34A-91CB-B225B62EE483}" dt="2021-07-23T15:43:27.735" v="935" actId="26606"/>
        <pc:sldMkLst>
          <pc:docMk/>
          <pc:sldMk cId="167938606" sldId="258"/>
        </pc:sldMkLst>
        <pc:spChg chg="mod">
          <ac:chgData name="Jacek Traczewski (2022703)" userId="28ef3b0c-901b-48aa-8e91-c412d161568a" providerId="ADAL" clId="{7CB1FEBC-CD99-D34A-91CB-B225B62EE483}" dt="2021-07-23T15:43:27.735" v="935" actId="26606"/>
          <ac:spMkLst>
            <pc:docMk/>
            <pc:sldMk cId="167938606" sldId="258"/>
            <ac:spMk id="3" creationId="{B7577294-D724-4644-9B24-68570938E536}"/>
          </ac:spMkLst>
        </pc:spChg>
        <pc:spChg chg="add">
          <ac:chgData name="Jacek Traczewski (2022703)" userId="28ef3b0c-901b-48aa-8e91-c412d161568a" providerId="ADAL" clId="{7CB1FEBC-CD99-D34A-91CB-B225B62EE483}" dt="2021-07-23T15:43:27.735" v="935" actId="26606"/>
          <ac:spMkLst>
            <pc:docMk/>
            <pc:sldMk cId="167938606" sldId="258"/>
            <ac:spMk id="8" creationId="{907EF6B7-1338-4443-8C46-6A318D952DFD}"/>
          </ac:spMkLst>
        </pc:spChg>
        <pc:spChg chg="add">
          <ac:chgData name="Jacek Traczewski (2022703)" userId="28ef3b0c-901b-48aa-8e91-c412d161568a" providerId="ADAL" clId="{7CB1FEBC-CD99-D34A-91CB-B225B62EE483}" dt="2021-07-23T15:43:27.735" v="935" actId="26606"/>
          <ac:spMkLst>
            <pc:docMk/>
            <pc:sldMk cId="167938606" sldId="258"/>
            <ac:spMk id="10" creationId="{DAAE4CDD-124C-4DCF-9584-B6033B545DD5}"/>
          </ac:spMkLst>
        </pc:spChg>
        <pc:spChg chg="add">
          <ac:chgData name="Jacek Traczewski (2022703)" userId="28ef3b0c-901b-48aa-8e91-c412d161568a" providerId="ADAL" clId="{7CB1FEBC-CD99-D34A-91CB-B225B62EE483}" dt="2021-07-23T15:43:27.735" v="935" actId="26606"/>
          <ac:spMkLst>
            <pc:docMk/>
            <pc:sldMk cId="167938606" sldId="258"/>
            <ac:spMk id="12" creationId="{081E4A58-353D-44AE-B2FC-2A74E2E400F7}"/>
          </ac:spMkLst>
        </pc:spChg>
      </pc:sldChg>
      <pc:sldChg chg="addSp delSp modSp new mod setBg">
        <pc:chgData name="Jacek Traczewski (2022703)" userId="28ef3b0c-901b-48aa-8e91-c412d161568a" providerId="ADAL" clId="{7CB1FEBC-CD99-D34A-91CB-B225B62EE483}" dt="2021-07-23T15:43:31.207" v="936" actId="26606"/>
        <pc:sldMkLst>
          <pc:docMk/>
          <pc:sldMk cId="1146805281" sldId="259"/>
        </pc:sldMkLst>
        <pc:spChg chg="del mod">
          <ac:chgData name="Jacek Traczewski (2022703)" userId="28ef3b0c-901b-48aa-8e91-c412d161568a" providerId="ADAL" clId="{7CB1FEBC-CD99-D34A-91CB-B225B62EE483}" dt="2021-07-23T15:23:48.884" v="4" actId="478"/>
          <ac:spMkLst>
            <pc:docMk/>
            <pc:sldMk cId="1146805281" sldId="259"/>
            <ac:spMk id="2" creationId="{4377A2CA-45EB-8942-B94F-50771C057684}"/>
          </ac:spMkLst>
        </pc:spChg>
        <pc:spChg chg="mod">
          <ac:chgData name="Jacek Traczewski (2022703)" userId="28ef3b0c-901b-48aa-8e91-c412d161568a" providerId="ADAL" clId="{7CB1FEBC-CD99-D34A-91CB-B225B62EE483}" dt="2021-07-23T15:43:31.207" v="936" actId="26606"/>
          <ac:spMkLst>
            <pc:docMk/>
            <pc:sldMk cId="1146805281" sldId="259"/>
            <ac:spMk id="3" creationId="{02082297-55E7-C74F-B9BC-5F1F54AAE253}"/>
          </ac:spMkLst>
        </pc:spChg>
        <pc:spChg chg="add">
          <ac:chgData name="Jacek Traczewski (2022703)" userId="28ef3b0c-901b-48aa-8e91-c412d161568a" providerId="ADAL" clId="{7CB1FEBC-CD99-D34A-91CB-B225B62EE483}" dt="2021-07-23T15:43:31.207" v="936" actId="26606"/>
          <ac:spMkLst>
            <pc:docMk/>
            <pc:sldMk cId="1146805281" sldId="259"/>
            <ac:spMk id="8" creationId="{907EF6B7-1338-4443-8C46-6A318D952DFD}"/>
          </ac:spMkLst>
        </pc:spChg>
        <pc:spChg chg="add">
          <ac:chgData name="Jacek Traczewski (2022703)" userId="28ef3b0c-901b-48aa-8e91-c412d161568a" providerId="ADAL" clId="{7CB1FEBC-CD99-D34A-91CB-B225B62EE483}" dt="2021-07-23T15:43:31.207" v="936" actId="26606"/>
          <ac:spMkLst>
            <pc:docMk/>
            <pc:sldMk cId="1146805281" sldId="259"/>
            <ac:spMk id="10" creationId="{DAAE4CDD-124C-4DCF-9584-B6033B545DD5}"/>
          </ac:spMkLst>
        </pc:spChg>
        <pc:spChg chg="add">
          <ac:chgData name="Jacek Traczewski (2022703)" userId="28ef3b0c-901b-48aa-8e91-c412d161568a" providerId="ADAL" clId="{7CB1FEBC-CD99-D34A-91CB-B225B62EE483}" dt="2021-07-23T15:43:31.207" v="936" actId="26606"/>
          <ac:spMkLst>
            <pc:docMk/>
            <pc:sldMk cId="1146805281" sldId="259"/>
            <ac:spMk id="12" creationId="{081E4A58-353D-44AE-B2FC-2A74E2E400F7}"/>
          </ac:spMkLst>
        </pc:spChg>
      </pc:sldChg>
      <pc:sldChg chg="addSp delSp modSp new mod setBg">
        <pc:chgData name="Jacek Traczewski (2022703)" userId="28ef3b0c-901b-48aa-8e91-c412d161568a" providerId="ADAL" clId="{7CB1FEBC-CD99-D34A-91CB-B225B62EE483}" dt="2021-07-23T15:43:38.247" v="937" actId="26606"/>
        <pc:sldMkLst>
          <pc:docMk/>
          <pc:sldMk cId="2944529804" sldId="260"/>
        </pc:sldMkLst>
        <pc:spChg chg="del">
          <ac:chgData name="Jacek Traczewski (2022703)" userId="28ef3b0c-901b-48aa-8e91-c412d161568a" providerId="ADAL" clId="{7CB1FEBC-CD99-D34A-91CB-B225B62EE483}" dt="2021-07-23T15:31:47.493" v="565" actId="478"/>
          <ac:spMkLst>
            <pc:docMk/>
            <pc:sldMk cId="2944529804" sldId="260"/>
            <ac:spMk id="2" creationId="{8B354080-01E8-E14C-AAA2-4DAB93FC9E44}"/>
          </ac:spMkLst>
        </pc:spChg>
        <pc:spChg chg="mod">
          <ac:chgData name="Jacek Traczewski (2022703)" userId="28ef3b0c-901b-48aa-8e91-c412d161568a" providerId="ADAL" clId="{7CB1FEBC-CD99-D34A-91CB-B225B62EE483}" dt="2021-07-23T15:43:38.247" v="937" actId="26606"/>
          <ac:spMkLst>
            <pc:docMk/>
            <pc:sldMk cId="2944529804" sldId="260"/>
            <ac:spMk id="3" creationId="{ECE78D4C-0EC1-0B48-86D5-B66B3BAE464E}"/>
          </ac:spMkLst>
        </pc:spChg>
        <pc:spChg chg="add">
          <ac:chgData name="Jacek Traczewski (2022703)" userId="28ef3b0c-901b-48aa-8e91-c412d161568a" providerId="ADAL" clId="{7CB1FEBC-CD99-D34A-91CB-B225B62EE483}" dt="2021-07-23T15:43:38.247" v="937" actId="26606"/>
          <ac:spMkLst>
            <pc:docMk/>
            <pc:sldMk cId="2944529804" sldId="260"/>
            <ac:spMk id="8" creationId="{004A8AE1-9605-41DC-920F-A4B8E8F2391D}"/>
          </ac:spMkLst>
        </pc:spChg>
        <pc:spChg chg="add">
          <ac:chgData name="Jacek Traczewski (2022703)" userId="28ef3b0c-901b-48aa-8e91-c412d161568a" providerId="ADAL" clId="{7CB1FEBC-CD99-D34A-91CB-B225B62EE483}" dt="2021-07-23T15:43:38.247" v="937" actId="26606"/>
          <ac:spMkLst>
            <pc:docMk/>
            <pc:sldMk cId="2944529804" sldId="260"/>
            <ac:spMk id="10" creationId="{5B7778FC-632E-4DCA-A7CB-0D7731CCF970}"/>
          </ac:spMkLst>
        </pc:spChg>
        <pc:spChg chg="add">
          <ac:chgData name="Jacek Traczewski (2022703)" userId="28ef3b0c-901b-48aa-8e91-c412d161568a" providerId="ADAL" clId="{7CB1FEBC-CD99-D34A-91CB-B225B62EE483}" dt="2021-07-23T15:43:38.247" v="937" actId="26606"/>
          <ac:spMkLst>
            <pc:docMk/>
            <pc:sldMk cId="2944529804" sldId="260"/>
            <ac:spMk id="12" creationId="{B10BB131-AC8E-4A8E-A5D1-36260F720C3B}"/>
          </ac:spMkLst>
        </pc:spChg>
        <pc:spChg chg="add">
          <ac:chgData name="Jacek Traczewski (2022703)" userId="28ef3b0c-901b-48aa-8e91-c412d161568a" providerId="ADAL" clId="{7CB1FEBC-CD99-D34A-91CB-B225B62EE483}" dt="2021-07-23T15:43:38.247" v="937" actId="26606"/>
          <ac:spMkLst>
            <pc:docMk/>
            <pc:sldMk cId="2944529804" sldId="260"/>
            <ac:spMk id="14" creationId="{FA23A907-97FB-4A8F-880A-DD77401C4296}"/>
          </ac:spMkLst>
        </pc:spChg>
        <pc:picChg chg="add del mod">
          <ac:chgData name="Jacek Traczewski (2022703)" userId="28ef3b0c-901b-48aa-8e91-c412d161568a" providerId="ADAL" clId="{7CB1FEBC-CD99-D34A-91CB-B225B62EE483}" dt="2021-07-23T15:43:03.148" v="930" actId="478"/>
          <ac:picMkLst>
            <pc:docMk/>
            <pc:sldMk cId="2944529804" sldId="260"/>
            <ac:picMk id="5" creationId="{BFFFE3AE-7191-F449-9F55-17357183AA6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61F4A-D737-6C4F-AA18-CD1D12FEEEF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4903D35-B512-BE49-B91B-65A14461902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D210C0C-6B80-BB48-A664-FCFD123B2DC4}"/>
              </a:ext>
            </a:extLst>
          </p:cNvPr>
          <p:cNvSpPr>
            <a:spLocks noGrp="1"/>
          </p:cNvSpPr>
          <p:nvPr>
            <p:ph type="dt" sz="half" idx="10"/>
          </p:nvPr>
        </p:nvSpPr>
        <p:spPr/>
        <p:txBody>
          <a:bodyPr/>
          <a:lstStyle/>
          <a:p>
            <a:fld id="{BF91283B-7A3E-2A46-81EE-A0B9305C1F1F}" type="datetimeFigureOut">
              <a:rPr lang="en-US" smtClean="0"/>
              <a:t>7/23/21</a:t>
            </a:fld>
            <a:endParaRPr lang="en-US"/>
          </a:p>
        </p:txBody>
      </p:sp>
      <p:sp>
        <p:nvSpPr>
          <p:cNvPr id="5" name="Footer Placeholder 4">
            <a:extLst>
              <a:ext uri="{FF2B5EF4-FFF2-40B4-BE49-F238E27FC236}">
                <a16:creationId xmlns:a16="http://schemas.microsoft.com/office/drawing/2014/main" id="{989CA47B-B286-364E-97DF-C2250A870D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4A040A-1268-A84E-ACF4-F6B5CA0D1415}"/>
              </a:ext>
            </a:extLst>
          </p:cNvPr>
          <p:cNvSpPr>
            <a:spLocks noGrp="1"/>
          </p:cNvSpPr>
          <p:nvPr>
            <p:ph type="sldNum" sz="quarter" idx="12"/>
          </p:nvPr>
        </p:nvSpPr>
        <p:spPr/>
        <p:txBody>
          <a:bodyPr/>
          <a:lstStyle/>
          <a:p>
            <a:fld id="{9394326E-EF2A-214E-A9DA-1DB7116CA6A5}" type="slidenum">
              <a:rPr lang="en-US" smtClean="0"/>
              <a:t>‹#›</a:t>
            </a:fld>
            <a:endParaRPr lang="en-US"/>
          </a:p>
        </p:txBody>
      </p:sp>
    </p:spTree>
    <p:extLst>
      <p:ext uri="{BB962C8B-B14F-4D97-AF65-F5344CB8AC3E}">
        <p14:creationId xmlns:p14="http://schemas.microsoft.com/office/powerpoint/2010/main" val="1441581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DB182-8F23-3740-BDF9-CCA2405A805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FB9C9C0-D664-724E-A7C0-50B090B5852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5A8C278-FBF5-B24F-951A-2D657C6127FB}"/>
              </a:ext>
            </a:extLst>
          </p:cNvPr>
          <p:cNvSpPr>
            <a:spLocks noGrp="1"/>
          </p:cNvSpPr>
          <p:nvPr>
            <p:ph type="dt" sz="half" idx="10"/>
          </p:nvPr>
        </p:nvSpPr>
        <p:spPr/>
        <p:txBody>
          <a:bodyPr/>
          <a:lstStyle/>
          <a:p>
            <a:fld id="{BF91283B-7A3E-2A46-81EE-A0B9305C1F1F}" type="datetimeFigureOut">
              <a:rPr lang="en-US" smtClean="0"/>
              <a:t>7/23/21</a:t>
            </a:fld>
            <a:endParaRPr lang="en-US"/>
          </a:p>
        </p:txBody>
      </p:sp>
      <p:sp>
        <p:nvSpPr>
          <p:cNvPr id="5" name="Footer Placeholder 4">
            <a:extLst>
              <a:ext uri="{FF2B5EF4-FFF2-40B4-BE49-F238E27FC236}">
                <a16:creationId xmlns:a16="http://schemas.microsoft.com/office/drawing/2014/main" id="{67DD1AB2-7EB9-C94B-9346-4F132E3B64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A19408-71A1-5F40-84B2-704D3825F1A7}"/>
              </a:ext>
            </a:extLst>
          </p:cNvPr>
          <p:cNvSpPr>
            <a:spLocks noGrp="1"/>
          </p:cNvSpPr>
          <p:nvPr>
            <p:ph type="sldNum" sz="quarter" idx="12"/>
          </p:nvPr>
        </p:nvSpPr>
        <p:spPr/>
        <p:txBody>
          <a:bodyPr/>
          <a:lstStyle/>
          <a:p>
            <a:fld id="{9394326E-EF2A-214E-A9DA-1DB7116CA6A5}" type="slidenum">
              <a:rPr lang="en-US" smtClean="0"/>
              <a:t>‹#›</a:t>
            </a:fld>
            <a:endParaRPr lang="en-US"/>
          </a:p>
        </p:txBody>
      </p:sp>
    </p:spTree>
    <p:extLst>
      <p:ext uri="{BB962C8B-B14F-4D97-AF65-F5344CB8AC3E}">
        <p14:creationId xmlns:p14="http://schemas.microsoft.com/office/powerpoint/2010/main" val="6152569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752AA-B23F-8847-8A0B-021DEE7B984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427ABD8-5C74-B948-B796-090A4BF6117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B2F0FDE-E953-8348-A26D-4870CF8D8A66}"/>
              </a:ext>
            </a:extLst>
          </p:cNvPr>
          <p:cNvSpPr>
            <a:spLocks noGrp="1"/>
          </p:cNvSpPr>
          <p:nvPr>
            <p:ph type="dt" sz="half" idx="10"/>
          </p:nvPr>
        </p:nvSpPr>
        <p:spPr/>
        <p:txBody>
          <a:bodyPr/>
          <a:lstStyle/>
          <a:p>
            <a:fld id="{BF91283B-7A3E-2A46-81EE-A0B9305C1F1F}" type="datetimeFigureOut">
              <a:rPr lang="en-US" smtClean="0"/>
              <a:t>7/23/21</a:t>
            </a:fld>
            <a:endParaRPr lang="en-US"/>
          </a:p>
        </p:txBody>
      </p:sp>
      <p:sp>
        <p:nvSpPr>
          <p:cNvPr id="5" name="Footer Placeholder 4">
            <a:extLst>
              <a:ext uri="{FF2B5EF4-FFF2-40B4-BE49-F238E27FC236}">
                <a16:creationId xmlns:a16="http://schemas.microsoft.com/office/drawing/2014/main" id="{636077FC-F90B-BD43-B3EC-6283D729BE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C48D15-B60C-1E4D-A255-B2E8E3085660}"/>
              </a:ext>
            </a:extLst>
          </p:cNvPr>
          <p:cNvSpPr>
            <a:spLocks noGrp="1"/>
          </p:cNvSpPr>
          <p:nvPr>
            <p:ph type="sldNum" sz="quarter" idx="12"/>
          </p:nvPr>
        </p:nvSpPr>
        <p:spPr/>
        <p:txBody>
          <a:bodyPr/>
          <a:lstStyle/>
          <a:p>
            <a:fld id="{9394326E-EF2A-214E-A9DA-1DB7116CA6A5}" type="slidenum">
              <a:rPr lang="en-US" smtClean="0"/>
              <a:t>‹#›</a:t>
            </a:fld>
            <a:endParaRPr lang="en-US"/>
          </a:p>
        </p:txBody>
      </p:sp>
    </p:spTree>
    <p:extLst>
      <p:ext uri="{BB962C8B-B14F-4D97-AF65-F5344CB8AC3E}">
        <p14:creationId xmlns:p14="http://schemas.microsoft.com/office/powerpoint/2010/main" val="670988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C4DA0-C6A4-6A45-B32B-C9D706F808A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4864478-71A9-924C-A18C-27A2695CB76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9E6BF36-71C1-9A41-A862-5AF783BCCB8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914A5CA-6EE3-D94D-A85E-3A18C00F030D}"/>
              </a:ext>
            </a:extLst>
          </p:cNvPr>
          <p:cNvSpPr>
            <a:spLocks noGrp="1"/>
          </p:cNvSpPr>
          <p:nvPr>
            <p:ph type="dt" sz="half" idx="10"/>
          </p:nvPr>
        </p:nvSpPr>
        <p:spPr/>
        <p:txBody>
          <a:bodyPr/>
          <a:lstStyle/>
          <a:p>
            <a:fld id="{BF91283B-7A3E-2A46-81EE-A0B9305C1F1F}" type="datetimeFigureOut">
              <a:rPr lang="en-US" smtClean="0"/>
              <a:t>7/23/21</a:t>
            </a:fld>
            <a:endParaRPr lang="en-US"/>
          </a:p>
        </p:txBody>
      </p:sp>
      <p:sp>
        <p:nvSpPr>
          <p:cNvPr id="6" name="Footer Placeholder 5">
            <a:extLst>
              <a:ext uri="{FF2B5EF4-FFF2-40B4-BE49-F238E27FC236}">
                <a16:creationId xmlns:a16="http://schemas.microsoft.com/office/drawing/2014/main" id="{CC4309A7-7FFD-E14C-8F8D-8C1B2A23CC6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14C8B9-BA48-FE40-9B70-5F892900772E}"/>
              </a:ext>
            </a:extLst>
          </p:cNvPr>
          <p:cNvSpPr>
            <a:spLocks noGrp="1"/>
          </p:cNvSpPr>
          <p:nvPr>
            <p:ph type="sldNum" sz="quarter" idx="12"/>
          </p:nvPr>
        </p:nvSpPr>
        <p:spPr/>
        <p:txBody>
          <a:bodyPr/>
          <a:lstStyle/>
          <a:p>
            <a:fld id="{9394326E-EF2A-214E-A9DA-1DB7116CA6A5}" type="slidenum">
              <a:rPr lang="en-US" smtClean="0"/>
              <a:t>‹#›</a:t>
            </a:fld>
            <a:endParaRPr lang="en-US"/>
          </a:p>
        </p:txBody>
      </p:sp>
    </p:spTree>
    <p:extLst>
      <p:ext uri="{BB962C8B-B14F-4D97-AF65-F5344CB8AC3E}">
        <p14:creationId xmlns:p14="http://schemas.microsoft.com/office/powerpoint/2010/main" val="30983079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340AA-4CA3-D945-982A-5535F0D1880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077EB5F-5CAB-FF49-A637-13B726B9A2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170DCAC-4439-F74B-9045-98E053765B2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DB347C0-57EE-D74A-BFDB-BCF199CA60E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B758BA4-A7D3-B241-8279-4C82EABB4BA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56756A0-B595-4941-A0A6-D14DAABB69DE}"/>
              </a:ext>
            </a:extLst>
          </p:cNvPr>
          <p:cNvSpPr>
            <a:spLocks noGrp="1"/>
          </p:cNvSpPr>
          <p:nvPr>
            <p:ph type="dt" sz="half" idx="10"/>
          </p:nvPr>
        </p:nvSpPr>
        <p:spPr/>
        <p:txBody>
          <a:bodyPr/>
          <a:lstStyle/>
          <a:p>
            <a:fld id="{BF91283B-7A3E-2A46-81EE-A0B9305C1F1F}" type="datetimeFigureOut">
              <a:rPr lang="en-US" smtClean="0"/>
              <a:t>7/23/21</a:t>
            </a:fld>
            <a:endParaRPr lang="en-US"/>
          </a:p>
        </p:txBody>
      </p:sp>
      <p:sp>
        <p:nvSpPr>
          <p:cNvPr id="8" name="Footer Placeholder 7">
            <a:extLst>
              <a:ext uri="{FF2B5EF4-FFF2-40B4-BE49-F238E27FC236}">
                <a16:creationId xmlns:a16="http://schemas.microsoft.com/office/drawing/2014/main" id="{78917FCE-9CDD-3F40-8212-991C77EA143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D02AAB4-D11B-AC48-8892-4B627B52EA45}"/>
              </a:ext>
            </a:extLst>
          </p:cNvPr>
          <p:cNvSpPr>
            <a:spLocks noGrp="1"/>
          </p:cNvSpPr>
          <p:nvPr>
            <p:ph type="sldNum" sz="quarter" idx="12"/>
          </p:nvPr>
        </p:nvSpPr>
        <p:spPr/>
        <p:txBody>
          <a:bodyPr/>
          <a:lstStyle/>
          <a:p>
            <a:fld id="{9394326E-EF2A-214E-A9DA-1DB7116CA6A5}" type="slidenum">
              <a:rPr lang="en-US" smtClean="0"/>
              <a:t>‹#›</a:t>
            </a:fld>
            <a:endParaRPr lang="en-US"/>
          </a:p>
        </p:txBody>
      </p:sp>
    </p:spTree>
    <p:extLst>
      <p:ext uri="{BB962C8B-B14F-4D97-AF65-F5344CB8AC3E}">
        <p14:creationId xmlns:p14="http://schemas.microsoft.com/office/powerpoint/2010/main" val="20705877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4FF33-A386-8248-AFB3-91E3E9DD697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D46D786-70B9-F346-8F51-A197CA61A395}"/>
              </a:ext>
            </a:extLst>
          </p:cNvPr>
          <p:cNvSpPr>
            <a:spLocks noGrp="1"/>
          </p:cNvSpPr>
          <p:nvPr>
            <p:ph type="dt" sz="half" idx="10"/>
          </p:nvPr>
        </p:nvSpPr>
        <p:spPr/>
        <p:txBody>
          <a:bodyPr/>
          <a:lstStyle/>
          <a:p>
            <a:fld id="{BF91283B-7A3E-2A46-81EE-A0B9305C1F1F}" type="datetimeFigureOut">
              <a:rPr lang="en-US" smtClean="0"/>
              <a:t>7/23/21</a:t>
            </a:fld>
            <a:endParaRPr lang="en-US"/>
          </a:p>
        </p:txBody>
      </p:sp>
      <p:sp>
        <p:nvSpPr>
          <p:cNvPr id="4" name="Footer Placeholder 3">
            <a:extLst>
              <a:ext uri="{FF2B5EF4-FFF2-40B4-BE49-F238E27FC236}">
                <a16:creationId xmlns:a16="http://schemas.microsoft.com/office/drawing/2014/main" id="{A1E23937-CCCF-A542-98D6-772EB106CF7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5DC94F-7D75-FF4E-B227-8823AD515C92}"/>
              </a:ext>
            </a:extLst>
          </p:cNvPr>
          <p:cNvSpPr>
            <a:spLocks noGrp="1"/>
          </p:cNvSpPr>
          <p:nvPr>
            <p:ph type="sldNum" sz="quarter" idx="12"/>
          </p:nvPr>
        </p:nvSpPr>
        <p:spPr/>
        <p:txBody>
          <a:bodyPr/>
          <a:lstStyle/>
          <a:p>
            <a:fld id="{9394326E-EF2A-214E-A9DA-1DB7116CA6A5}" type="slidenum">
              <a:rPr lang="en-US" smtClean="0"/>
              <a:t>‹#›</a:t>
            </a:fld>
            <a:endParaRPr lang="en-US"/>
          </a:p>
        </p:txBody>
      </p:sp>
    </p:spTree>
    <p:extLst>
      <p:ext uri="{BB962C8B-B14F-4D97-AF65-F5344CB8AC3E}">
        <p14:creationId xmlns:p14="http://schemas.microsoft.com/office/powerpoint/2010/main" val="33045337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CADB9B-FB14-2644-AFDE-786D7F833243}"/>
              </a:ext>
            </a:extLst>
          </p:cNvPr>
          <p:cNvSpPr>
            <a:spLocks noGrp="1"/>
          </p:cNvSpPr>
          <p:nvPr>
            <p:ph type="dt" sz="half" idx="10"/>
          </p:nvPr>
        </p:nvSpPr>
        <p:spPr/>
        <p:txBody>
          <a:bodyPr/>
          <a:lstStyle/>
          <a:p>
            <a:fld id="{BF91283B-7A3E-2A46-81EE-A0B9305C1F1F}" type="datetimeFigureOut">
              <a:rPr lang="en-US" smtClean="0"/>
              <a:t>7/23/21</a:t>
            </a:fld>
            <a:endParaRPr lang="en-US"/>
          </a:p>
        </p:txBody>
      </p:sp>
      <p:sp>
        <p:nvSpPr>
          <p:cNvPr id="3" name="Footer Placeholder 2">
            <a:extLst>
              <a:ext uri="{FF2B5EF4-FFF2-40B4-BE49-F238E27FC236}">
                <a16:creationId xmlns:a16="http://schemas.microsoft.com/office/drawing/2014/main" id="{A14AF544-7792-E544-BE1E-0E6D34CDB36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4CDA6CF-7000-4C4E-B24C-CFA94CFE0EB8}"/>
              </a:ext>
            </a:extLst>
          </p:cNvPr>
          <p:cNvSpPr>
            <a:spLocks noGrp="1"/>
          </p:cNvSpPr>
          <p:nvPr>
            <p:ph type="sldNum" sz="quarter" idx="12"/>
          </p:nvPr>
        </p:nvSpPr>
        <p:spPr/>
        <p:txBody>
          <a:bodyPr/>
          <a:lstStyle/>
          <a:p>
            <a:fld id="{9394326E-EF2A-214E-A9DA-1DB7116CA6A5}" type="slidenum">
              <a:rPr lang="en-US" smtClean="0"/>
              <a:t>‹#›</a:t>
            </a:fld>
            <a:endParaRPr lang="en-US"/>
          </a:p>
        </p:txBody>
      </p:sp>
    </p:spTree>
    <p:extLst>
      <p:ext uri="{BB962C8B-B14F-4D97-AF65-F5344CB8AC3E}">
        <p14:creationId xmlns:p14="http://schemas.microsoft.com/office/powerpoint/2010/main" val="22693591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5B2A9-A4C0-554E-8B27-C42E828121F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B2961D4-8137-6B4D-A09D-5BAE969BA0D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EEC2EB0-A257-6D48-9D74-54A81B63CC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EC7705E-5CC8-7C4D-AC85-2286696A7D55}"/>
              </a:ext>
            </a:extLst>
          </p:cNvPr>
          <p:cNvSpPr>
            <a:spLocks noGrp="1"/>
          </p:cNvSpPr>
          <p:nvPr>
            <p:ph type="dt" sz="half" idx="10"/>
          </p:nvPr>
        </p:nvSpPr>
        <p:spPr/>
        <p:txBody>
          <a:bodyPr/>
          <a:lstStyle/>
          <a:p>
            <a:fld id="{BF91283B-7A3E-2A46-81EE-A0B9305C1F1F}" type="datetimeFigureOut">
              <a:rPr lang="en-US" smtClean="0"/>
              <a:t>7/23/21</a:t>
            </a:fld>
            <a:endParaRPr lang="en-US"/>
          </a:p>
        </p:txBody>
      </p:sp>
      <p:sp>
        <p:nvSpPr>
          <p:cNvPr id="6" name="Footer Placeholder 5">
            <a:extLst>
              <a:ext uri="{FF2B5EF4-FFF2-40B4-BE49-F238E27FC236}">
                <a16:creationId xmlns:a16="http://schemas.microsoft.com/office/drawing/2014/main" id="{014B2035-5968-0A40-BD64-0CAE96555D2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B3FF09D-C721-F348-982A-185A8BCD647C}"/>
              </a:ext>
            </a:extLst>
          </p:cNvPr>
          <p:cNvSpPr>
            <a:spLocks noGrp="1"/>
          </p:cNvSpPr>
          <p:nvPr>
            <p:ph type="sldNum" sz="quarter" idx="12"/>
          </p:nvPr>
        </p:nvSpPr>
        <p:spPr/>
        <p:txBody>
          <a:bodyPr/>
          <a:lstStyle/>
          <a:p>
            <a:fld id="{9394326E-EF2A-214E-A9DA-1DB7116CA6A5}" type="slidenum">
              <a:rPr lang="en-US" smtClean="0"/>
              <a:t>‹#›</a:t>
            </a:fld>
            <a:endParaRPr lang="en-US"/>
          </a:p>
        </p:txBody>
      </p:sp>
    </p:spTree>
    <p:extLst>
      <p:ext uri="{BB962C8B-B14F-4D97-AF65-F5344CB8AC3E}">
        <p14:creationId xmlns:p14="http://schemas.microsoft.com/office/powerpoint/2010/main" val="21192894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5F7FB-E5CD-6140-AE1B-39F36C030E5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6C45AAC-A3FC-B24C-B11D-2A13F56263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0DD1A2F-1C46-8E4D-BCC6-A94A9331E6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D7D5AFF-16AC-BA48-BE4D-CEF059C41419}"/>
              </a:ext>
            </a:extLst>
          </p:cNvPr>
          <p:cNvSpPr>
            <a:spLocks noGrp="1"/>
          </p:cNvSpPr>
          <p:nvPr>
            <p:ph type="dt" sz="half" idx="10"/>
          </p:nvPr>
        </p:nvSpPr>
        <p:spPr/>
        <p:txBody>
          <a:bodyPr/>
          <a:lstStyle/>
          <a:p>
            <a:fld id="{BF91283B-7A3E-2A46-81EE-A0B9305C1F1F}" type="datetimeFigureOut">
              <a:rPr lang="en-US" smtClean="0"/>
              <a:t>7/23/21</a:t>
            </a:fld>
            <a:endParaRPr lang="en-US"/>
          </a:p>
        </p:txBody>
      </p:sp>
      <p:sp>
        <p:nvSpPr>
          <p:cNvPr id="6" name="Footer Placeholder 5">
            <a:extLst>
              <a:ext uri="{FF2B5EF4-FFF2-40B4-BE49-F238E27FC236}">
                <a16:creationId xmlns:a16="http://schemas.microsoft.com/office/drawing/2014/main" id="{C1BD99F2-8E2F-C14F-AD4D-A02E16DAEFD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D2827B6-39A8-A448-81C3-A25BD1195961}"/>
              </a:ext>
            </a:extLst>
          </p:cNvPr>
          <p:cNvSpPr>
            <a:spLocks noGrp="1"/>
          </p:cNvSpPr>
          <p:nvPr>
            <p:ph type="sldNum" sz="quarter" idx="12"/>
          </p:nvPr>
        </p:nvSpPr>
        <p:spPr/>
        <p:txBody>
          <a:bodyPr/>
          <a:lstStyle/>
          <a:p>
            <a:fld id="{9394326E-EF2A-214E-A9DA-1DB7116CA6A5}" type="slidenum">
              <a:rPr lang="en-US" smtClean="0"/>
              <a:t>‹#›</a:t>
            </a:fld>
            <a:endParaRPr lang="en-US"/>
          </a:p>
        </p:txBody>
      </p:sp>
    </p:spTree>
    <p:extLst>
      <p:ext uri="{BB962C8B-B14F-4D97-AF65-F5344CB8AC3E}">
        <p14:creationId xmlns:p14="http://schemas.microsoft.com/office/powerpoint/2010/main" val="66366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53617-0800-E945-88F9-F2E47932334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0B1911F-476B-3345-8E9A-5A41C6D6D35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85A15C6-5FAA-9143-96EA-DDCE1CA21205}"/>
              </a:ext>
            </a:extLst>
          </p:cNvPr>
          <p:cNvSpPr>
            <a:spLocks noGrp="1"/>
          </p:cNvSpPr>
          <p:nvPr>
            <p:ph type="dt" sz="half" idx="10"/>
          </p:nvPr>
        </p:nvSpPr>
        <p:spPr/>
        <p:txBody>
          <a:bodyPr/>
          <a:lstStyle/>
          <a:p>
            <a:fld id="{BF91283B-7A3E-2A46-81EE-A0B9305C1F1F}" type="datetimeFigureOut">
              <a:rPr lang="en-US" smtClean="0"/>
              <a:t>7/23/21</a:t>
            </a:fld>
            <a:endParaRPr lang="en-US"/>
          </a:p>
        </p:txBody>
      </p:sp>
      <p:sp>
        <p:nvSpPr>
          <p:cNvPr id="5" name="Footer Placeholder 4">
            <a:extLst>
              <a:ext uri="{FF2B5EF4-FFF2-40B4-BE49-F238E27FC236}">
                <a16:creationId xmlns:a16="http://schemas.microsoft.com/office/drawing/2014/main" id="{6EFA46DE-D500-794A-90A5-11F77D1135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E38BDC-8AD5-774D-BA7E-CE5B43226AEA}"/>
              </a:ext>
            </a:extLst>
          </p:cNvPr>
          <p:cNvSpPr>
            <a:spLocks noGrp="1"/>
          </p:cNvSpPr>
          <p:nvPr>
            <p:ph type="sldNum" sz="quarter" idx="12"/>
          </p:nvPr>
        </p:nvSpPr>
        <p:spPr/>
        <p:txBody>
          <a:bodyPr/>
          <a:lstStyle/>
          <a:p>
            <a:fld id="{9394326E-EF2A-214E-A9DA-1DB7116CA6A5}" type="slidenum">
              <a:rPr lang="en-US" smtClean="0"/>
              <a:t>‹#›</a:t>
            </a:fld>
            <a:endParaRPr lang="en-US"/>
          </a:p>
        </p:txBody>
      </p:sp>
    </p:spTree>
    <p:extLst>
      <p:ext uri="{BB962C8B-B14F-4D97-AF65-F5344CB8AC3E}">
        <p14:creationId xmlns:p14="http://schemas.microsoft.com/office/powerpoint/2010/main" val="1150417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19FC643-294E-B74D-AE37-73CE5045554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149DA6E-0BEB-8241-9920-AB66F21DF6D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4F4ED13-79D9-1F40-9FFD-803739A529B8}"/>
              </a:ext>
            </a:extLst>
          </p:cNvPr>
          <p:cNvSpPr>
            <a:spLocks noGrp="1"/>
          </p:cNvSpPr>
          <p:nvPr>
            <p:ph type="dt" sz="half" idx="10"/>
          </p:nvPr>
        </p:nvSpPr>
        <p:spPr/>
        <p:txBody>
          <a:bodyPr/>
          <a:lstStyle/>
          <a:p>
            <a:fld id="{BF91283B-7A3E-2A46-81EE-A0B9305C1F1F}" type="datetimeFigureOut">
              <a:rPr lang="en-US" smtClean="0"/>
              <a:t>7/23/21</a:t>
            </a:fld>
            <a:endParaRPr lang="en-US"/>
          </a:p>
        </p:txBody>
      </p:sp>
      <p:sp>
        <p:nvSpPr>
          <p:cNvPr id="5" name="Footer Placeholder 4">
            <a:extLst>
              <a:ext uri="{FF2B5EF4-FFF2-40B4-BE49-F238E27FC236}">
                <a16:creationId xmlns:a16="http://schemas.microsoft.com/office/drawing/2014/main" id="{CEC39845-5B43-804E-A487-F4AAB85207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F8453F-CEB4-4A48-9641-BFCB1380A330}"/>
              </a:ext>
            </a:extLst>
          </p:cNvPr>
          <p:cNvSpPr>
            <a:spLocks noGrp="1"/>
          </p:cNvSpPr>
          <p:nvPr>
            <p:ph type="sldNum" sz="quarter" idx="12"/>
          </p:nvPr>
        </p:nvSpPr>
        <p:spPr/>
        <p:txBody>
          <a:bodyPr/>
          <a:lstStyle/>
          <a:p>
            <a:fld id="{9394326E-EF2A-214E-A9DA-1DB7116CA6A5}" type="slidenum">
              <a:rPr lang="en-US" smtClean="0"/>
              <a:t>‹#›</a:t>
            </a:fld>
            <a:endParaRPr lang="en-US"/>
          </a:p>
        </p:txBody>
      </p:sp>
    </p:spTree>
    <p:extLst>
      <p:ext uri="{BB962C8B-B14F-4D97-AF65-F5344CB8AC3E}">
        <p14:creationId xmlns:p14="http://schemas.microsoft.com/office/powerpoint/2010/main" val="1460199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270636B-6D40-614D-868D-8017DF5FA8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9308191-3388-5348-9A63-73983CE3F37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0EBDB2E-2AD5-554D-B195-F317C081DA1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91283B-7A3E-2A46-81EE-A0B9305C1F1F}" type="datetimeFigureOut">
              <a:rPr lang="en-US" smtClean="0"/>
              <a:t>7/23/21</a:t>
            </a:fld>
            <a:endParaRPr lang="en-US"/>
          </a:p>
        </p:txBody>
      </p:sp>
      <p:sp>
        <p:nvSpPr>
          <p:cNvPr id="5" name="Footer Placeholder 4">
            <a:extLst>
              <a:ext uri="{FF2B5EF4-FFF2-40B4-BE49-F238E27FC236}">
                <a16:creationId xmlns:a16="http://schemas.microsoft.com/office/drawing/2014/main" id="{1D5784B8-FC05-2E49-837F-C031CC0A8E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CFC58F8-525B-C443-B371-FBD8B5EAEB7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94326E-EF2A-214E-A9DA-1DB7116CA6A5}" type="slidenum">
              <a:rPr lang="en-US" smtClean="0"/>
              <a:t>‹#›</a:t>
            </a:fld>
            <a:endParaRPr lang="en-US"/>
          </a:p>
        </p:txBody>
      </p:sp>
    </p:spTree>
    <p:extLst>
      <p:ext uri="{BB962C8B-B14F-4D97-AF65-F5344CB8AC3E}">
        <p14:creationId xmlns:p14="http://schemas.microsoft.com/office/powerpoint/2010/main" val="2039123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rand parking de voitures vu du dessus">
            <a:extLst>
              <a:ext uri="{FF2B5EF4-FFF2-40B4-BE49-F238E27FC236}">
                <a16:creationId xmlns:a16="http://schemas.microsoft.com/office/drawing/2014/main" id="{32C67228-CB61-44B6-B8AA-81E7874C8172}"/>
              </a:ext>
            </a:extLst>
          </p:cNvPr>
          <p:cNvPicPr>
            <a:picLocks noChangeAspect="1"/>
          </p:cNvPicPr>
          <p:nvPr/>
        </p:nvPicPr>
        <p:blipFill rotWithShape="1">
          <a:blip r:embed="rId2"/>
          <a:srcRect t="6136" b="9277"/>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1B66758E-EB31-9F44-9FCD-BB864818D59D}"/>
              </a:ext>
            </a:extLst>
          </p:cNvPr>
          <p:cNvSpPr>
            <a:spLocks noGrp="1"/>
          </p:cNvSpPr>
          <p:nvPr>
            <p:ph type="ctrTitle"/>
          </p:nvPr>
        </p:nvSpPr>
        <p:spPr>
          <a:xfrm>
            <a:off x="8022021" y="3231931"/>
            <a:ext cx="3852041" cy="1834056"/>
          </a:xfrm>
        </p:spPr>
        <p:txBody>
          <a:bodyPr>
            <a:normAutofit/>
          </a:bodyPr>
          <a:lstStyle/>
          <a:p>
            <a:r>
              <a:rPr lang="en-US" sz="4000"/>
              <a:t>Parking Easier</a:t>
            </a:r>
          </a:p>
        </p:txBody>
      </p:sp>
      <p:sp>
        <p:nvSpPr>
          <p:cNvPr id="3" name="Subtitle 2">
            <a:extLst>
              <a:ext uri="{FF2B5EF4-FFF2-40B4-BE49-F238E27FC236}">
                <a16:creationId xmlns:a16="http://schemas.microsoft.com/office/drawing/2014/main" id="{5F4DAEF9-508F-F04C-A77C-A7E2582E3972}"/>
              </a:ext>
            </a:extLst>
          </p:cNvPr>
          <p:cNvSpPr>
            <a:spLocks noGrp="1"/>
          </p:cNvSpPr>
          <p:nvPr>
            <p:ph type="subTitle" idx="1"/>
          </p:nvPr>
        </p:nvSpPr>
        <p:spPr>
          <a:xfrm>
            <a:off x="7782910" y="5242675"/>
            <a:ext cx="4330262" cy="683284"/>
          </a:xfrm>
        </p:spPr>
        <p:txBody>
          <a:bodyPr>
            <a:normAutofit/>
          </a:bodyPr>
          <a:lstStyle/>
          <a:p>
            <a:r>
              <a:rPr lang="en-US" sz="2000"/>
              <a:t>Mobile app for everyone.</a:t>
            </a:r>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4097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6F89550-0527-1541-A9A5-70EC1453C5E7}"/>
              </a:ext>
            </a:extLst>
          </p:cNvPr>
          <p:cNvSpPr>
            <a:spLocks noGrp="1"/>
          </p:cNvSpPr>
          <p:nvPr>
            <p:ph idx="1"/>
          </p:nvPr>
        </p:nvSpPr>
        <p:spPr>
          <a:xfrm>
            <a:off x="4447308" y="591344"/>
            <a:ext cx="6906491" cy="5585619"/>
          </a:xfrm>
        </p:spPr>
        <p:txBody>
          <a:bodyPr anchor="ctr">
            <a:normAutofit/>
          </a:bodyPr>
          <a:lstStyle/>
          <a:p>
            <a:pPr marL="0" indent="0">
              <a:buNone/>
            </a:pPr>
            <a:r>
              <a:rPr lang="en-US" dirty="0"/>
              <a:t>My name is Jacek with my family we like to travel and explore new places. Many times, when we go to strange place or just to sort out something in city center, we are straggling to find a free parking space then we must park away from our destination. This give me some idea… </a:t>
            </a:r>
          </a:p>
        </p:txBody>
      </p:sp>
    </p:spTree>
    <p:extLst>
      <p:ext uri="{BB962C8B-B14F-4D97-AF65-F5344CB8AC3E}">
        <p14:creationId xmlns:p14="http://schemas.microsoft.com/office/powerpoint/2010/main" val="40813592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7577294-D724-4644-9B24-68570938E536}"/>
              </a:ext>
            </a:extLst>
          </p:cNvPr>
          <p:cNvSpPr>
            <a:spLocks noGrp="1"/>
          </p:cNvSpPr>
          <p:nvPr>
            <p:ph idx="1"/>
          </p:nvPr>
        </p:nvSpPr>
        <p:spPr>
          <a:xfrm>
            <a:off x="4447308" y="591344"/>
            <a:ext cx="6906491" cy="5585619"/>
          </a:xfrm>
        </p:spPr>
        <p:txBody>
          <a:bodyPr anchor="ctr">
            <a:normAutofit/>
          </a:bodyPr>
          <a:lstStyle/>
          <a:p>
            <a:pPr marL="0" indent="0">
              <a:buNone/>
            </a:pPr>
            <a:r>
              <a:rPr lang="en-US" dirty="0"/>
              <a:t>This idea was a Mobile Application. App will give you opportunity to find free parking space for you, book them before you arrive and control time you stay, easy extend your ticket and pay using your device. GPS will navigation straight to the parking space. </a:t>
            </a:r>
          </a:p>
        </p:txBody>
      </p:sp>
    </p:spTree>
    <p:extLst>
      <p:ext uri="{BB962C8B-B14F-4D97-AF65-F5344CB8AC3E}">
        <p14:creationId xmlns:p14="http://schemas.microsoft.com/office/powerpoint/2010/main" val="1679386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2082297-55E7-C74F-B9BC-5F1F54AAE253}"/>
              </a:ext>
            </a:extLst>
          </p:cNvPr>
          <p:cNvSpPr>
            <a:spLocks noGrp="1"/>
          </p:cNvSpPr>
          <p:nvPr>
            <p:ph idx="1"/>
          </p:nvPr>
        </p:nvSpPr>
        <p:spPr>
          <a:xfrm>
            <a:off x="4447308" y="591344"/>
            <a:ext cx="6906491" cy="5585619"/>
          </a:xfrm>
        </p:spPr>
        <p:txBody>
          <a:bodyPr anchor="ctr">
            <a:normAutofit/>
          </a:bodyPr>
          <a:lstStyle/>
          <a:p>
            <a:pPr marL="0" indent="0">
              <a:buNone/>
            </a:pPr>
            <a:r>
              <a:rPr lang="en-US" dirty="0"/>
              <a:t>Application will work with any mobile device. System using CCTV and sensor will let how many places is available. GPS will navigate you straight to the place your destination. Your bank card can be connected to app this will give you option to book parking and pay for it. So basically, when arrive on parking with your space will waiting for you.</a:t>
            </a:r>
          </a:p>
        </p:txBody>
      </p:sp>
    </p:spTree>
    <p:extLst>
      <p:ext uri="{BB962C8B-B14F-4D97-AF65-F5344CB8AC3E}">
        <p14:creationId xmlns:p14="http://schemas.microsoft.com/office/powerpoint/2010/main" val="11468052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04A8AE1-9605-41DC-920F-A4B8E8F23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Arc 9">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90889" flipH="1">
            <a:off x="715850" y="795372"/>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CE78D4C-0EC1-0B48-86D5-B66B3BAE464E}"/>
              </a:ext>
            </a:extLst>
          </p:cNvPr>
          <p:cNvSpPr>
            <a:spLocks noGrp="1"/>
          </p:cNvSpPr>
          <p:nvPr>
            <p:ph idx="1"/>
          </p:nvPr>
        </p:nvSpPr>
        <p:spPr>
          <a:xfrm>
            <a:off x="838200" y="1461360"/>
            <a:ext cx="5536397" cy="3935281"/>
          </a:xfrm>
        </p:spPr>
        <p:txBody>
          <a:bodyPr>
            <a:normAutofit/>
          </a:bodyPr>
          <a:lstStyle/>
          <a:p>
            <a:pPr marL="0" indent="0">
              <a:buNone/>
            </a:pPr>
            <a:r>
              <a:rPr lang="en-US" dirty="0"/>
              <a:t>This Application will change your live, helps you save lots of the time. No more stress you will be never late for date or business meeting. This application are PARKING EASIER.</a:t>
            </a:r>
          </a:p>
        </p:txBody>
      </p:sp>
      <p:sp>
        <p:nvSpPr>
          <p:cNvPr id="12" name="Oval 11">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2396"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17460" y="4737713"/>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45298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TotalTime>
  <Words>219</Words>
  <Application>Microsoft Macintosh PowerPoint</Application>
  <PresentationFormat>Widescreen</PresentationFormat>
  <Paragraphs>6</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Parking Easier</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Parking Easier</dc:title>
  <dc:creator>Jacek Traczewski (2022703)</dc:creator>
  <cp:lastModifiedBy>Jacek Traczewski (2022703)</cp:lastModifiedBy>
  <cp:revision>2</cp:revision>
  <dcterms:created xsi:type="dcterms:W3CDTF">2021-07-22T22:11:46Z</dcterms:created>
  <dcterms:modified xsi:type="dcterms:W3CDTF">2021-07-23T15:43:53Z</dcterms:modified>
</cp:coreProperties>
</file>