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1"/>
  </p:sldMasterIdLst>
  <p:notesMasterIdLst>
    <p:notesMasterId r:id="rId21"/>
  </p:notesMasterIdLst>
  <p:handoutMasterIdLst>
    <p:handoutMasterId r:id="rId22"/>
  </p:handoutMasterIdLst>
  <p:sldIdLst>
    <p:sldId id="256" r:id="rId2"/>
    <p:sldId id="328" r:id="rId3"/>
    <p:sldId id="331" r:id="rId4"/>
    <p:sldId id="330" r:id="rId5"/>
    <p:sldId id="343" r:id="rId6"/>
    <p:sldId id="332" r:id="rId7"/>
    <p:sldId id="334" r:id="rId8"/>
    <p:sldId id="344" r:id="rId9"/>
    <p:sldId id="345" r:id="rId10"/>
    <p:sldId id="335" r:id="rId11"/>
    <p:sldId id="336" r:id="rId12"/>
    <p:sldId id="337" r:id="rId13"/>
    <p:sldId id="338" r:id="rId14"/>
    <p:sldId id="342" r:id="rId15"/>
    <p:sldId id="347" r:id="rId16"/>
    <p:sldId id="339" r:id="rId17"/>
    <p:sldId id="340" r:id="rId18"/>
    <p:sldId id="341" r:id="rId19"/>
    <p:sldId id="267" r:id="rId20"/>
  </p:sldIdLst>
  <p:sldSz cx="9144000" cy="6858000" type="screen4x3"/>
  <p:notesSz cx="6858000" cy="9144000"/>
  <p:custDataLst>
    <p:tags r:id="rId23"/>
  </p:custData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1pPr>
    <a:lvl2pPr marL="4572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2pPr>
    <a:lvl3pPr marL="9144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3pPr>
    <a:lvl4pPr marL="13716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4pPr>
    <a:lvl5pPr marL="1828800" algn="l" rtl="0" fontAlgn="base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5pPr>
    <a:lvl6pPr marL="2286000" algn="l" defTabSz="457200" rtl="0" eaLnBrk="1" latinLnBrk="0" hangingPunct="1"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6pPr>
    <a:lvl7pPr marL="2743200" algn="l" defTabSz="457200" rtl="0" eaLnBrk="1" latinLnBrk="0" hangingPunct="1"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7pPr>
    <a:lvl8pPr marL="3200400" algn="l" defTabSz="457200" rtl="0" eaLnBrk="1" latinLnBrk="0" hangingPunct="1"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8pPr>
    <a:lvl9pPr marL="3657600" algn="l" defTabSz="457200" rtl="0" eaLnBrk="1" latinLnBrk="0" hangingPunct="1">
      <a:defRPr sz="2000" kern="1200">
        <a:solidFill>
          <a:schemeClr val="tx1"/>
        </a:solidFill>
        <a:latin typeface="Arial" pitchFamily="-105" charset="0"/>
        <a:ea typeface="ＭＳ Ｐゴシック" pitchFamily="-105" charset="-128"/>
        <a:cs typeface="ＭＳ Ｐゴシック" pitchFamily="-105" charset="-128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E30613"/>
    <a:srgbClr val="D9D9D9"/>
    <a:srgbClr val="D81E05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D40BB4-FF2D-4CE3-B07C-4F61546E1983}" v="8" dt="2025-11-20T13:47:27.5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101" d="100"/>
          <a:sy n="101" d="100"/>
        </p:scale>
        <p:origin x="510" y="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howGuides="1">
      <p:cViewPr varScale="1">
        <p:scale>
          <a:sx n="83" d="100"/>
          <a:sy n="83" d="100"/>
        </p:scale>
        <p:origin x="-199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gs" Target="tags/tag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FABFEAB0-6009-447F-B3EF-6A230DE69CF9}"/>
    <pc:docChg chg="undo custSel addSld delSld modSld">
      <pc:chgData name="Rhodri Thomas" userId="97013524-85ec-4bc1-99cf-ee75f81eb8cc" providerId="ADAL" clId="{FABFEAB0-6009-447F-B3EF-6A230DE69CF9}" dt="2023-03-16T10:31:07.284" v="1952" actId="1076"/>
      <pc:docMkLst>
        <pc:docMk/>
      </pc:docMkLst>
      <pc:sldChg chg="addSp delSp modSp mod">
        <pc:chgData name="Rhodri Thomas" userId="97013524-85ec-4bc1-99cf-ee75f81eb8cc" providerId="ADAL" clId="{FABFEAB0-6009-447F-B3EF-6A230DE69CF9}" dt="2023-03-16T08:29:57.231" v="336" actId="207"/>
        <pc:sldMkLst>
          <pc:docMk/>
          <pc:sldMk cId="0" sldId="256"/>
        </pc:sldMkLst>
        <pc:spChg chg="add del mod">
          <ac:chgData name="Rhodri Thomas" userId="97013524-85ec-4bc1-99cf-ee75f81eb8cc" providerId="ADAL" clId="{FABFEAB0-6009-447F-B3EF-6A230DE69CF9}" dt="2023-03-16T08:25:51.778" v="13" actId="478"/>
          <ac:spMkLst>
            <pc:docMk/>
            <pc:sldMk cId="0" sldId="256"/>
            <ac:spMk id="3" creationId="{8FBE4FF3-0CED-01F1-5FF0-A1E405F6909A}"/>
          </ac:spMkLst>
        </pc:spChg>
        <pc:spChg chg="mod">
          <ac:chgData name="Rhodri Thomas" userId="97013524-85ec-4bc1-99cf-ee75f81eb8cc" providerId="ADAL" clId="{FABFEAB0-6009-447F-B3EF-6A230DE69CF9}" dt="2023-03-16T08:29:57.231" v="336" actId="207"/>
          <ac:spMkLst>
            <pc:docMk/>
            <pc:sldMk cId="0" sldId="256"/>
            <ac:spMk id="2051" creationId="{00000000-0000-0000-0000-000000000000}"/>
          </ac:spMkLst>
        </pc:spChg>
        <pc:spChg chg="del mod">
          <ac:chgData name="Rhodri Thomas" userId="97013524-85ec-4bc1-99cf-ee75f81eb8cc" providerId="ADAL" clId="{FABFEAB0-6009-447F-B3EF-6A230DE69CF9}" dt="2023-03-16T08:25:36.180" v="11" actId="478"/>
          <ac:spMkLst>
            <pc:docMk/>
            <pc:sldMk cId="0" sldId="256"/>
            <ac:spMk id="2053" creationId="{00000000-0000-0000-0000-000000000000}"/>
          </ac:spMkLst>
        </pc:spChg>
        <pc:spChg chg="mod">
          <ac:chgData name="Rhodri Thomas" userId="97013524-85ec-4bc1-99cf-ee75f81eb8cc" providerId="ADAL" clId="{FABFEAB0-6009-447F-B3EF-6A230DE69CF9}" dt="2023-03-16T08:25:32.220" v="9" actId="20577"/>
          <ac:spMkLst>
            <pc:docMk/>
            <pc:sldMk cId="0" sldId="256"/>
            <ac:spMk id="2054" creationId="{00000000-0000-0000-0000-000000000000}"/>
          </ac:spMkLst>
        </pc:spChg>
      </pc:sldChg>
      <pc:sldChg chg="modSp mod setBg">
        <pc:chgData name="Rhodri Thomas" userId="97013524-85ec-4bc1-99cf-ee75f81eb8cc" providerId="ADAL" clId="{FABFEAB0-6009-447F-B3EF-6A230DE69CF9}" dt="2023-03-16T08:31:38.813" v="345"/>
        <pc:sldMkLst>
          <pc:docMk/>
          <pc:sldMk cId="0" sldId="267"/>
        </pc:sldMkLst>
        <pc:spChg chg="mod">
          <ac:chgData name="Rhodri Thomas" userId="97013524-85ec-4bc1-99cf-ee75f81eb8cc" providerId="ADAL" clId="{FABFEAB0-6009-447F-B3EF-6A230DE69CF9}" dt="2023-03-16T08:31:00.734" v="343" actId="207"/>
          <ac:spMkLst>
            <pc:docMk/>
            <pc:sldMk cId="0" sldId="267"/>
            <ac:spMk id="18434" creationId="{00000000-0000-0000-0000-000000000000}"/>
          </ac:spMkLst>
        </pc:spChg>
      </pc:sldChg>
      <pc:sldChg chg="modSp mod">
        <pc:chgData name="Rhodri Thomas" userId="97013524-85ec-4bc1-99cf-ee75f81eb8cc" providerId="ADAL" clId="{FABFEAB0-6009-447F-B3EF-6A230DE69CF9}" dt="2023-03-16T08:26:16.211" v="16" actId="20577"/>
        <pc:sldMkLst>
          <pc:docMk/>
          <pc:sldMk cId="0" sldId="328"/>
        </pc:sldMkLst>
        <pc:spChg chg="mod">
          <ac:chgData name="Rhodri Thomas" userId="97013524-85ec-4bc1-99cf-ee75f81eb8cc" providerId="ADAL" clId="{FABFEAB0-6009-447F-B3EF-6A230DE69CF9}" dt="2023-03-16T08:26:08.014" v="15" actId="207"/>
          <ac:spMkLst>
            <pc:docMk/>
            <pc:sldMk cId="0" sldId="328"/>
            <ac:spMk id="3074" creationId="{00000000-0000-0000-0000-000000000000}"/>
          </ac:spMkLst>
        </pc:spChg>
        <pc:spChg chg="mod">
          <ac:chgData name="Rhodri Thomas" userId="97013524-85ec-4bc1-99cf-ee75f81eb8cc" providerId="ADAL" clId="{FABFEAB0-6009-447F-B3EF-6A230DE69CF9}" dt="2023-03-16T08:26:16.211" v="16" actId="20577"/>
          <ac:spMkLst>
            <pc:docMk/>
            <pc:sldMk cId="0" sldId="328"/>
            <ac:spMk id="3075" creationId="{00000000-0000-0000-0000-000000000000}"/>
          </ac:spMkLst>
        </pc:spChg>
      </pc:sldChg>
      <pc:sldChg chg="modSp mod">
        <pc:chgData name="Rhodri Thomas" userId="97013524-85ec-4bc1-99cf-ee75f81eb8cc" providerId="ADAL" clId="{FABFEAB0-6009-447F-B3EF-6A230DE69CF9}" dt="2023-03-16T08:29:50.199" v="335" actId="207"/>
        <pc:sldMkLst>
          <pc:docMk/>
          <pc:sldMk cId="0" sldId="330"/>
        </pc:sldMkLst>
        <pc:spChg chg="mod">
          <ac:chgData name="Rhodri Thomas" userId="97013524-85ec-4bc1-99cf-ee75f81eb8cc" providerId="ADAL" clId="{FABFEAB0-6009-447F-B3EF-6A230DE69CF9}" dt="2023-03-16T08:29:50.199" v="335" actId="207"/>
          <ac:spMkLst>
            <pc:docMk/>
            <pc:sldMk cId="0" sldId="330"/>
            <ac:spMk id="5122" creationId="{00000000-0000-0000-0000-000000000000}"/>
          </ac:spMkLst>
        </pc:spChg>
        <pc:spChg chg="mod">
          <ac:chgData name="Rhodri Thomas" userId="97013524-85ec-4bc1-99cf-ee75f81eb8cc" providerId="ADAL" clId="{FABFEAB0-6009-447F-B3EF-6A230DE69CF9}" dt="2023-03-16T08:29:45.791" v="334" actId="1076"/>
          <ac:spMkLst>
            <pc:docMk/>
            <pc:sldMk cId="0" sldId="330"/>
            <ac:spMk id="5123" creationId="{00000000-0000-0000-0000-000000000000}"/>
          </ac:spMkLst>
        </pc:spChg>
      </pc:sldChg>
      <pc:sldChg chg="modSp mod">
        <pc:chgData name="Rhodri Thomas" userId="97013524-85ec-4bc1-99cf-ee75f81eb8cc" providerId="ADAL" clId="{FABFEAB0-6009-447F-B3EF-6A230DE69CF9}" dt="2023-03-16T08:27:44.619" v="70" actId="20577"/>
        <pc:sldMkLst>
          <pc:docMk/>
          <pc:sldMk cId="0" sldId="331"/>
        </pc:sldMkLst>
        <pc:spChg chg="mod">
          <ac:chgData name="Rhodri Thomas" userId="97013524-85ec-4bc1-99cf-ee75f81eb8cc" providerId="ADAL" clId="{FABFEAB0-6009-447F-B3EF-6A230DE69CF9}" dt="2023-03-16T08:26:29.741" v="17" actId="207"/>
          <ac:spMkLst>
            <pc:docMk/>
            <pc:sldMk cId="0" sldId="331"/>
            <ac:spMk id="2" creationId="{00000000-0000-0000-0000-000000000000}"/>
          </ac:spMkLst>
        </pc:spChg>
        <pc:spChg chg="mod">
          <ac:chgData name="Rhodri Thomas" userId="97013524-85ec-4bc1-99cf-ee75f81eb8cc" providerId="ADAL" clId="{FABFEAB0-6009-447F-B3EF-6A230DE69CF9}" dt="2023-03-16T08:27:44.619" v="70" actId="20577"/>
          <ac:spMkLst>
            <pc:docMk/>
            <pc:sldMk cId="0" sldId="331"/>
            <ac:spMk id="3" creationId="{00000000-0000-0000-0000-000000000000}"/>
          </ac:spMkLst>
        </pc:spChg>
        <pc:picChg chg="mod">
          <ac:chgData name="Rhodri Thomas" userId="97013524-85ec-4bc1-99cf-ee75f81eb8cc" providerId="ADAL" clId="{FABFEAB0-6009-447F-B3EF-6A230DE69CF9}" dt="2023-03-16T08:27:38.021" v="68" actId="1076"/>
          <ac:picMkLst>
            <pc:docMk/>
            <pc:sldMk cId="0" sldId="331"/>
            <ac:picMk id="5" creationId="{00000000-0000-0000-0000-000000000000}"/>
          </ac:picMkLst>
        </pc:picChg>
      </pc:sldChg>
      <pc:sldChg chg="modSp mod">
        <pc:chgData name="Rhodri Thomas" userId="97013524-85ec-4bc1-99cf-ee75f81eb8cc" providerId="ADAL" clId="{FABFEAB0-6009-447F-B3EF-6A230DE69CF9}" dt="2023-03-16T08:30:11.705" v="337" actId="207"/>
        <pc:sldMkLst>
          <pc:docMk/>
          <pc:sldMk cId="0" sldId="332"/>
        </pc:sldMkLst>
        <pc:spChg chg="mod">
          <ac:chgData name="Rhodri Thomas" userId="97013524-85ec-4bc1-99cf-ee75f81eb8cc" providerId="ADAL" clId="{FABFEAB0-6009-447F-B3EF-6A230DE69CF9}" dt="2023-03-16T08:30:11.705" v="337" actId="207"/>
          <ac:spMkLst>
            <pc:docMk/>
            <pc:sldMk cId="0" sldId="332"/>
            <ac:spMk id="2" creationId="{00000000-0000-0000-0000-000000000000}"/>
          </ac:spMkLst>
        </pc:spChg>
      </pc:sldChg>
      <pc:sldChg chg="modSp del mod">
        <pc:chgData name="Rhodri Thomas" userId="97013524-85ec-4bc1-99cf-ee75f81eb8cc" providerId="ADAL" clId="{FABFEAB0-6009-447F-B3EF-6A230DE69CF9}" dt="2023-03-16T08:51:07.358" v="1503" actId="47"/>
        <pc:sldMkLst>
          <pc:docMk/>
          <pc:sldMk cId="0" sldId="333"/>
        </pc:sldMkLst>
        <pc:spChg chg="mod">
          <ac:chgData name="Rhodri Thomas" userId="97013524-85ec-4bc1-99cf-ee75f81eb8cc" providerId="ADAL" clId="{FABFEAB0-6009-447F-B3EF-6A230DE69CF9}" dt="2023-03-16T08:30:20.641" v="338" actId="207"/>
          <ac:spMkLst>
            <pc:docMk/>
            <pc:sldMk cId="0" sldId="333"/>
            <ac:spMk id="2" creationId="{00000000-0000-0000-0000-000000000000}"/>
          </ac:spMkLst>
        </pc:spChg>
      </pc:sldChg>
      <pc:sldChg chg="modSp mod">
        <pc:chgData name="Rhodri Thomas" userId="97013524-85ec-4bc1-99cf-ee75f81eb8cc" providerId="ADAL" clId="{FABFEAB0-6009-447F-B3EF-6A230DE69CF9}" dt="2023-03-16T08:30:35.625" v="339" actId="207"/>
        <pc:sldMkLst>
          <pc:docMk/>
          <pc:sldMk cId="0" sldId="334"/>
        </pc:sldMkLst>
        <pc:spChg chg="mod">
          <ac:chgData name="Rhodri Thomas" userId="97013524-85ec-4bc1-99cf-ee75f81eb8cc" providerId="ADAL" clId="{FABFEAB0-6009-447F-B3EF-6A230DE69CF9}" dt="2023-03-16T08:30:35.625" v="339" actId="207"/>
          <ac:spMkLst>
            <pc:docMk/>
            <pc:sldMk cId="0" sldId="334"/>
            <ac:spMk id="2" creationId="{00000000-0000-0000-0000-000000000000}"/>
          </ac:spMkLst>
        </pc:spChg>
      </pc:sldChg>
      <pc:sldChg chg="modSp mod">
        <pc:chgData name="Rhodri Thomas" userId="97013524-85ec-4bc1-99cf-ee75f81eb8cc" providerId="ADAL" clId="{FABFEAB0-6009-447F-B3EF-6A230DE69CF9}" dt="2023-03-16T08:30:44.125" v="340" actId="207"/>
        <pc:sldMkLst>
          <pc:docMk/>
          <pc:sldMk cId="0" sldId="335"/>
        </pc:sldMkLst>
        <pc:spChg chg="mod">
          <ac:chgData name="Rhodri Thomas" userId="97013524-85ec-4bc1-99cf-ee75f81eb8cc" providerId="ADAL" clId="{FABFEAB0-6009-447F-B3EF-6A230DE69CF9}" dt="2023-03-16T08:30:44.125" v="340" actId="207"/>
          <ac:spMkLst>
            <pc:docMk/>
            <pc:sldMk cId="0" sldId="335"/>
            <ac:spMk id="2" creationId="{00000000-0000-0000-0000-000000000000}"/>
          </ac:spMkLst>
        </pc:spChg>
      </pc:sldChg>
      <pc:sldChg chg="modSp mod">
        <pc:chgData name="Rhodri Thomas" userId="97013524-85ec-4bc1-99cf-ee75f81eb8cc" providerId="ADAL" clId="{FABFEAB0-6009-447F-B3EF-6A230DE69CF9}" dt="2023-03-16T08:30:48.195" v="341" actId="207"/>
        <pc:sldMkLst>
          <pc:docMk/>
          <pc:sldMk cId="0" sldId="336"/>
        </pc:sldMkLst>
        <pc:spChg chg="mod">
          <ac:chgData name="Rhodri Thomas" userId="97013524-85ec-4bc1-99cf-ee75f81eb8cc" providerId="ADAL" clId="{FABFEAB0-6009-447F-B3EF-6A230DE69CF9}" dt="2023-03-16T08:30:48.195" v="341" actId="207"/>
          <ac:spMkLst>
            <pc:docMk/>
            <pc:sldMk cId="0" sldId="336"/>
            <ac:spMk id="2" creationId="{00000000-0000-0000-0000-000000000000}"/>
          </ac:spMkLst>
        </pc:spChg>
      </pc:sldChg>
      <pc:sldChg chg="addSp delSp modSp mod">
        <pc:chgData name="Rhodri Thomas" userId="97013524-85ec-4bc1-99cf-ee75f81eb8cc" providerId="ADAL" clId="{FABFEAB0-6009-447F-B3EF-6A230DE69CF9}" dt="2023-03-16T08:39:04.191" v="1067" actId="1076"/>
        <pc:sldMkLst>
          <pc:docMk/>
          <pc:sldMk cId="0" sldId="337"/>
        </pc:sldMkLst>
        <pc:spChg chg="mod">
          <ac:chgData name="Rhodri Thomas" userId="97013524-85ec-4bc1-99cf-ee75f81eb8cc" providerId="ADAL" clId="{FABFEAB0-6009-447F-B3EF-6A230DE69CF9}" dt="2023-03-16T08:30:54.142" v="342" actId="207"/>
          <ac:spMkLst>
            <pc:docMk/>
            <pc:sldMk cId="0" sldId="337"/>
            <ac:spMk id="2" creationId="{00000000-0000-0000-0000-000000000000}"/>
          </ac:spMkLst>
        </pc:spChg>
        <pc:spChg chg="mod">
          <ac:chgData name="Rhodri Thomas" userId="97013524-85ec-4bc1-99cf-ee75f81eb8cc" providerId="ADAL" clId="{FABFEAB0-6009-447F-B3EF-6A230DE69CF9}" dt="2023-03-16T08:37:14.799" v="1065" actId="20577"/>
          <ac:spMkLst>
            <pc:docMk/>
            <pc:sldMk cId="0" sldId="337"/>
            <ac:spMk id="6" creationId="{00000000-0000-0000-0000-000000000000}"/>
          </ac:spMkLst>
        </pc:spChg>
        <pc:picChg chg="add mod">
          <ac:chgData name="Rhodri Thomas" userId="97013524-85ec-4bc1-99cf-ee75f81eb8cc" providerId="ADAL" clId="{FABFEAB0-6009-447F-B3EF-6A230DE69CF9}" dt="2023-03-16T08:39:04.191" v="1067" actId="1076"/>
          <ac:picMkLst>
            <pc:docMk/>
            <pc:sldMk cId="0" sldId="337"/>
            <ac:picMk id="3" creationId="{A6071700-6D41-50EB-3D8D-D5226956DD10}"/>
          </ac:picMkLst>
        </pc:picChg>
        <pc:picChg chg="del">
          <ac:chgData name="Rhodri Thomas" userId="97013524-85ec-4bc1-99cf-ee75f81eb8cc" providerId="ADAL" clId="{FABFEAB0-6009-447F-B3EF-6A230DE69CF9}" dt="2023-03-16T08:32:25.954" v="351" actId="478"/>
          <ac:picMkLst>
            <pc:docMk/>
            <pc:sldMk cId="0" sldId="337"/>
            <ac:picMk id="7" creationId="{00000000-0000-0000-0000-000000000000}"/>
          </ac:picMkLst>
        </pc:picChg>
      </pc:sldChg>
      <pc:sldChg chg="addSp delSp modSp add mod">
        <pc:chgData name="Rhodri Thomas" userId="97013524-85ec-4bc1-99cf-ee75f81eb8cc" providerId="ADAL" clId="{FABFEAB0-6009-447F-B3EF-6A230DE69CF9}" dt="2023-03-16T08:36:04.437" v="875" actId="20577"/>
        <pc:sldMkLst>
          <pc:docMk/>
          <pc:sldMk cId="2812630223" sldId="338"/>
        </pc:sldMkLst>
        <pc:spChg chg="mod">
          <ac:chgData name="Rhodri Thomas" userId="97013524-85ec-4bc1-99cf-ee75f81eb8cc" providerId="ADAL" clId="{FABFEAB0-6009-447F-B3EF-6A230DE69CF9}" dt="2023-03-16T08:36:04.437" v="875" actId="20577"/>
          <ac:spMkLst>
            <pc:docMk/>
            <pc:sldMk cId="2812630223" sldId="338"/>
            <ac:spMk id="6" creationId="{00000000-0000-0000-0000-000000000000}"/>
          </ac:spMkLst>
        </pc:spChg>
        <pc:picChg chg="add del">
          <ac:chgData name="Rhodri Thomas" userId="97013524-85ec-4bc1-99cf-ee75f81eb8cc" providerId="ADAL" clId="{FABFEAB0-6009-447F-B3EF-6A230DE69CF9}" dt="2023-03-16T08:34:26.996" v="592" actId="478"/>
          <ac:picMkLst>
            <pc:docMk/>
            <pc:sldMk cId="2812630223" sldId="338"/>
            <ac:picMk id="4" creationId="{00000000-0000-0000-0000-000000000000}"/>
          </ac:picMkLst>
        </pc:picChg>
      </pc:sldChg>
      <pc:sldChg chg="addSp modSp new mod">
        <pc:chgData name="Rhodri Thomas" userId="97013524-85ec-4bc1-99cf-ee75f81eb8cc" providerId="ADAL" clId="{FABFEAB0-6009-447F-B3EF-6A230DE69CF9}" dt="2023-03-16T08:48:34.655" v="1354" actId="14100"/>
        <pc:sldMkLst>
          <pc:docMk/>
          <pc:sldMk cId="3505604570" sldId="339"/>
        </pc:sldMkLst>
        <pc:spChg chg="mod">
          <ac:chgData name="Rhodri Thomas" userId="97013524-85ec-4bc1-99cf-ee75f81eb8cc" providerId="ADAL" clId="{FABFEAB0-6009-447F-B3EF-6A230DE69CF9}" dt="2023-03-16T08:43:48.338" v="1123" actId="20577"/>
          <ac:spMkLst>
            <pc:docMk/>
            <pc:sldMk cId="3505604570" sldId="339"/>
            <ac:spMk id="2" creationId="{64C6AD5C-83BD-FF5E-6440-14569767F3FD}"/>
          </ac:spMkLst>
        </pc:spChg>
        <pc:spChg chg="mod">
          <ac:chgData name="Rhodri Thomas" userId="97013524-85ec-4bc1-99cf-ee75f81eb8cc" providerId="ADAL" clId="{FABFEAB0-6009-447F-B3EF-6A230DE69CF9}" dt="2023-03-16T08:47:52.168" v="1351" actId="20577"/>
          <ac:spMkLst>
            <pc:docMk/>
            <pc:sldMk cId="3505604570" sldId="339"/>
            <ac:spMk id="3" creationId="{4CC08292-2533-1208-4C05-D90DE0A6E7C0}"/>
          </ac:spMkLst>
        </pc:spChg>
        <pc:picChg chg="add mod">
          <ac:chgData name="Rhodri Thomas" userId="97013524-85ec-4bc1-99cf-ee75f81eb8cc" providerId="ADAL" clId="{FABFEAB0-6009-447F-B3EF-6A230DE69CF9}" dt="2023-03-16T08:47:34.328" v="1289" actId="14100"/>
          <ac:picMkLst>
            <pc:docMk/>
            <pc:sldMk cId="3505604570" sldId="339"/>
            <ac:picMk id="4" creationId="{42BA1F3D-EDDF-FF89-F97C-85E803AF8640}"/>
          </ac:picMkLst>
        </pc:picChg>
        <pc:picChg chg="add mod">
          <ac:chgData name="Rhodri Thomas" userId="97013524-85ec-4bc1-99cf-ee75f81eb8cc" providerId="ADAL" clId="{FABFEAB0-6009-447F-B3EF-6A230DE69CF9}" dt="2023-03-16T08:48:34.655" v="1354" actId="14100"/>
          <ac:picMkLst>
            <pc:docMk/>
            <pc:sldMk cId="3505604570" sldId="339"/>
            <ac:picMk id="5" creationId="{BBEA16AF-7D7D-DBC1-11F2-5A92B16133DF}"/>
          </ac:picMkLst>
        </pc:picChg>
      </pc:sldChg>
      <pc:sldChg chg="addSp delSp modSp new mod">
        <pc:chgData name="Rhodri Thomas" userId="97013524-85ec-4bc1-99cf-ee75f81eb8cc" providerId="ADAL" clId="{FABFEAB0-6009-447F-B3EF-6A230DE69CF9}" dt="2023-03-16T08:50:47.823" v="1502" actId="14100"/>
        <pc:sldMkLst>
          <pc:docMk/>
          <pc:sldMk cId="2992951756" sldId="340"/>
        </pc:sldMkLst>
        <pc:spChg chg="mod">
          <ac:chgData name="Rhodri Thomas" userId="97013524-85ec-4bc1-99cf-ee75f81eb8cc" providerId="ADAL" clId="{FABFEAB0-6009-447F-B3EF-6A230DE69CF9}" dt="2023-03-16T08:48:59.203" v="1383" actId="207"/>
          <ac:spMkLst>
            <pc:docMk/>
            <pc:sldMk cId="2992951756" sldId="340"/>
            <ac:spMk id="2" creationId="{4ED28B6D-04CA-B996-1446-94A856AB0394}"/>
          </ac:spMkLst>
        </pc:spChg>
        <pc:spChg chg="del">
          <ac:chgData name="Rhodri Thomas" userId="97013524-85ec-4bc1-99cf-ee75f81eb8cc" providerId="ADAL" clId="{FABFEAB0-6009-447F-B3EF-6A230DE69CF9}" dt="2023-03-16T08:49:12.809" v="1384"/>
          <ac:spMkLst>
            <pc:docMk/>
            <pc:sldMk cId="2992951756" sldId="340"/>
            <ac:spMk id="3" creationId="{54583932-FEF7-599E-62CF-FA09B5825E8F}"/>
          </ac:spMkLst>
        </pc:spChg>
        <pc:spChg chg="add mod">
          <ac:chgData name="Rhodri Thomas" userId="97013524-85ec-4bc1-99cf-ee75f81eb8cc" providerId="ADAL" clId="{FABFEAB0-6009-447F-B3EF-6A230DE69CF9}" dt="2023-03-16T08:49:58.571" v="1497" actId="20577"/>
          <ac:spMkLst>
            <pc:docMk/>
            <pc:sldMk cId="2992951756" sldId="340"/>
            <ac:spMk id="5" creationId="{83BB694A-EAF6-E6E2-3AB7-54B8C1820A31}"/>
          </ac:spMkLst>
        </pc:spChg>
        <pc:picChg chg="add mod">
          <ac:chgData name="Rhodri Thomas" userId="97013524-85ec-4bc1-99cf-ee75f81eb8cc" providerId="ADAL" clId="{FABFEAB0-6009-447F-B3EF-6A230DE69CF9}" dt="2023-03-16T08:50:45.421" v="1501" actId="14100"/>
          <ac:picMkLst>
            <pc:docMk/>
            <pc:sldMk cId="2992951756" sldId="340"/>
            <ac:picMk id="4" creationId="{A8A183BF-D173-F894-FF69-EB2C66A2F831}"/>
          </ac:picMkLst>
        </pc:picChg>
        <pc:picChg chg="add mod">
          <ac:chgData name="Rhodri Thomas" userId="97013524-85ec-4bc1-99cf-ee75f81eb8cc" providerId="ADAL" clId="{FABFEAB0-6009-447F-B3EF-6A230DE69CF9}" dt="2023-03-16T08:50:47.823" v="1502" actId="14100"/>
          <ac:picMkLst>
            <pc:docMk/>
            <pc:sldMk cId="2992951756" sldId="340"/>
            <ac:picMk id="6" creationId="{7DC2547C-607E-0ECE-C213-84FE33C59C79}"/>
          </ac:picMkLst>
        </pc:picChg>
      </pc:sldChg>
      <pc:sldChg chg="addSp modSp new mod">
        <pc:chgData name="Rhodri Thomas" userId="97013524-85ec-4bc1-99cf-ee75f81eb8cc" providerId="ADAL" clId="{FABFEAB0-6009-447F-B3EF-6A230DE69CF9}" dt="2023-03-16T08:53:36.670" v="1636" actId="20577"/>
        <pc:sldMkLst>
          <pc:docMk/>
          <pc:sldMk cId="778047524" sldId="341"/>
        </pc:sldMkLst>
        <pc:spChg chg="mod">
          <ac:chgData name="Rhodri Thomas" userId="97013524-85ec-4bc1-99cf-ee75f81eb8cc" providerId="ADAL" clId="{FABFEAB0-6009-447F-B3EF-6A230DE69CF9}" dt="2023-03-16T08:53:03.750" v="1548" actId="20577"/>
          <ac:spMkLst>
            <pc:docMk/>
            <pc:sldMk cId="778047524" sldId="341"/>
            <ac:spMk id="2" creationId="{6C3F4104-8725-F087-5023-55A31CA34262}"/>
          </ac:spMkLst>
        </pc:spChg>
        <pc:spChg chg="mod">
          <ac:chgData name="Rhodri Thomas" userId="97013524-85ec-4bc1-99cf-ee75f81eb8cc" providerId="ADAL" clId="{FABFEAB0-6009-447F-B3EF-6A230DE69CF9}" dt="2023-03-16T08:53:36.670" v="1636" actId="20577"/>
          <ac:spMkLst>
            <pc:docMk/>
            <pc:sldMk cId="778047524" sldId="341"/>
            <ac:spMk id="3" creationId="{797F5242-E4BC-E0DE-4116-BC601C104604}"/>
          </ac:spMkLst>
        </pc:spChg>
        <pc:picChg chg="add mod">
          <ac:chgData name="Rhodri Thomas" userId="97013524-85ec-4bc1-99cf-ee75f81eb8cc" providerId="ADAL" clId="{FABFEAB0-6009-447F-B3EF-6A230DE69CF9}" dt="2023-03-16T08:52:57.186" v="1540" actId="1076"/>
          <ac:picMkLst>
            <pc:docMk/>
            <pc:sldMk cId="778047524" sldId="341"/>
            <ac:picMk id="4" creationId="{1294C50D-FE1F-9AB6-AABD-0551AE8CF57B}"/>
          </ac:picMkLst>
        </pc:picChg>
      </pc:sldChg>
      <pc:sldChg chg="addSp delSp modSp new mod">
        <pc:chgData name="Rhodri Thomas" userId="97013524-85ec-4bc1-99cf-ee75f81eb8cc" providerId="ADAL" clId="{FABFEAB0-6009-447F-B3EF-6A230DE69CF9}" dt="2023-03-16T09:02:20.077" v="1891" actId="14100"/>
        <pc:sldMkLst>
          <pc:docMk/>
          <pc:sldMk cId="508800354" sldId="342"/>
        </pc:sldMkLst>
        <pc:spChg chg="mod">
          <ac:chgData name="Rhodri Thomas" userId="97013524-85ec-4bc1-99cf-ee75f81eb8cc" providerId="ADAL" clId="{FABFEAB0-6009-447F-B3EF-6A230DE69CF9}" dt="2023-03-16T08:54:18.597" v="1670" actId="20577"/>
          <ac:spMkLst>
            <pc:docMk/>
            <pc:sldMk cId="508800354" sldId="342"/>
            <ac:spMk id="2" creationId="{D8DB731E-08C8-7962-394D-BB9AB1E361E2}"/>
          </ac:spMkLst>
        </pc:spChg>
        <pc:spChg chg="del">
          <ac:chgData name="Rhodri Thomas" userId="97013524-85ec-4bc1-99cf-ee75f81eb8cc" providerId="ADAL" clId="{FABFEAB0-6009-447F-B3EF-6A230DE69CF9}" dt="2023-03-16T08:59:27.234" v="1764"/>
          <ac:spMkLst>
            <pc:docMk/>
            <pc:sldMk cId="508800354" sldId="342"/>
            <ac:spMk id="3" creationId="{38870653-D10C-7CE2-837C-ACABE55EF4D9}"/>
          </ac:spMkLst>
        </pc:spChg>
        <pc:spChg chg="add mod">
          <ac:chgData name="Rhodri Thomas" userId="97013524-85ec-4bc1-99cf-ee75f81eb8cc" providerId="ADAL" clId="{FABFEAB0-6009-447F-B3EF-6A230DE69CF9}" dt="2023-03-16T09:02:20.077" v="1891" actId="14100"/>
          <ac:spMkLst>
            <pc:docMk/>
            <pc:sldMk cId="508800354" sldId="342"/>
            <ac:spMk id="7" creationId="{4F66CBFC-88A7-E8B9-BFB7-8861AF2971A3}"/>
          </ac:spMkLst>
        </pc:spChg>
        <pc:picChg chg="add mod">
          <ac:chgData name="Rhodri Thomas" userId="97013524-85ec-4bc1-99cf-ee75f81eb8cc" providerId="ADAL" clId="{FABFEAB0-6009-447F-B3EF-6A230DE69CF9}" dt="2023-03-16T08:59:38.299" v="1767" actId="1076"/>
          <ac:picMkLst>
            <pc:docMk/>
            <pc:sldMk cId="508800354" sldId="342"/>
            <ac:picMk id="4" creationId="{5961B506-6C7B-9AFC-050E-23572B3B5812}"/>
          </ac:picMkLst>
        </pc:picChg>
        <pc:picChg chg="add mod">
          <ac:chgData name="Rhodri Thomas" userId="97013524-85ec-4bc1-99cf-ee75f81eb8cc" providerId="ADAL" clId="{FABFEAB0-6009-447F-B3EF-6A230DE69CF9}" dt="2023-03-16T09:01:16.435" v="1773" actId="14100"/>
          <ac:picMkLst>
            <pc:docMk/>
            <pc:sldMk cId="508800354" sldId="342"/>
            <ac:picMk id="5" creationId="{55680266-7BCF-3F3F-D7BC-C6E3F6C71219}"/>
          </ac:picMkLst>
        </pc:picChg>
        <pc:picChg chg="add mod">
          <ac:chgData name="Rhodri Thomas" userId="97013524-85ec-4bc1-99cf-ee75f81eb8cc" providerId="ADAL" clId="{FABFEAB0-6009-447F-B3EF-6A230DE69CF9}" dt="2023-03-16T09:01:44.140" v="1777" actId="1076"/>
          <ac:picMkLst>
            <pc:docMk/>
            <pc:sldMk cId="508800354" sldId="342"/>
            <ac:picMk id="6" creationId="{F16ECA4B-23B1-57CA-6E7C-AAF2F865A0DA}"/>
          </ac:picMkLst>
        </pc:picChg>
        <pc:picChg chg="add mod">
          <ac:chgData name="Rhodri Thomas" userId="97013524-85ec-4bc1-99cf-ee75f81eb8cc" providerId="ADAL" clId="{FABFEAB0-6009-447F-B3EF-6A230DE69CF9}" dt="2023-03-16T09:01:45.179" v="1778" actId="1076"/>
          <ac:picMkLst>
            <pc:docMk/>
            <pc:sldMk cId="508800354" sldId="342"/>
            <ac:picMk id="1026" creationId="{0B85B24C-7083-20EC-6406-DD9321C6BD43}"/>
          </ac:picMkLst>
        </pc:picChg>
      </pc:sldChg>
      <pc:sldChg chg="addSp modSp new mod">
        <pc:chgData name="Rhodri Thomas" userId="97013524-85ec-4bc1-99cf-ee75f81eb8cc" providerId="ADAL" clId="{FABFEAB0-6009-447F-B3EF-6A230DE69CF9}" dt="2023-03-16T10:31:07.284" v="1952" actId="1076"/>
        <pc:sldMkLst>
          <pc:docMk/>
          <pc:sldMk cId="2697562514" sldId="343"/>
        </pc:sldMkLst>
        <pc:spChg chg="mod">
          <ac:chgData name="Rhodri Thomas" userId="97013524-85ec-4bc1-99cf-ee75f81eb8cc" providerId="ADAL" clId="{FABFEAB0-6009-447F-B3EF-6A230DE69CF9}" dt="2023-03-16T08:54:49.787" v="1701" actId="207"/>
          <ac:spMkLst>
            <pc:docMk/>
            <pc:sldMk cId="2697562514" sldId="343"/>
            <ac:spMk id="2" creationId="{34ABA2D1-64D5-2AE2-AE3A-7CA31D7FBAC2}"/>
          </ac:spMkLst>
        </pc:spChg>
        <pc:spChg chg="mod">
          <ac:chgData name="Rhodri Thomas" userId="97013524-85ec-4bc1-99cf-ee75f81eb8cc" providerId="ADAL" clId="{FABFEAB0-6009-447F-B3EF-6A230DE69CF9}" dt="2023-03-16T10:23:03.472" v="1939" actId="20577"/>
          <ac:spMkLst>
            <pc:docMk/>
            <pc:sldMk cId="2697562514" sldId="343"/>
            <ac:spMk id="3" creationId="{091386D1-9713-34DE-CE59-BA176F694587}"/>
          </ac:spMkLst>
        </pc:spChg>
        <pc:picChg chg="add mod">
          <ac:chgData name="Rhodri Thomas" userId="97013524-85ec-4bc1-99cf-ee75f81eb8cc" providerId="ADAL" clId="{FABFEAB0-6009-447F-B3EF-6A230DE69CF9}" dt="2023-03-16T10:23:41.139" v="1942" actId="14100"/>
          <ac:picMkLst>
            <pc:docMk/>
            <pc:sldMk cId="2697562514" sldId="343"/>
            <ac:picMk id="4" creationId="{8A21A359-1155-81E6-A5EF-1A2F5F0FE147}"/>
          </ac:picMkLst>
        </pc:picChg>
        <pc:picChg chg="add mod">
          <ac:chgData name="Rhodri Thomas" userId="97013524-85ec-4bc1-99cf-ee75f81eb8cc" providerId="ADAL" clId="{FABFEAB0-6009-447F-B3EF-6A230DE69CF9}" dt="2023-03-16T10:26:26.506" v="1947" actId="1076"/>
          <ac:picMkLst>
            <pc:docMk/>
            <pc:sldMk cId="2697562514" sldId="343"/>
            <ac:picMk id="5" creationId="{8DD9987A-6059-B32F-B221-B8924ACD9EE1}"/>
          </ac:picMkLst>
        </pc:picChg>
        <pc:picChg chg="add mod">
          <ac:chgData name="Rhodri Thomas" userId="97013524-85ec-4bc1-99cf-ee75f81eb8cc" providerId="ADAL" clId="{FABFEAB0-6009-447F-B3EF-6A230DE69CF9}" dt="2023-03-16T10:31:07.284" v="1952" actId="1076"/>
          <ac:picMkLst>
            <pc:docMk/>
            <pc:sldMk cId="2697562514" sldId="343"/>
            <ac:picMk id="6" creationId="{6A18AE0E-D326-DFA3-5B3F-DDFD67B23B0E}"/>
          </ac:picMkLst>
        </pc:picChg>
      </pc:sldChg>
    </pc:docChg>
  </pc:docChgLst>
  <pc:docChgLst>
    <pc:chgData name="Rhodri Thomas" userId="97013524-85ec-4bc1-99cf-ee75f81eb8cc" providerId="ADAL" clId="{93D40BB4-FF2D-4CE3-B07C-4F61546E1983}"/>
    <pc:docChg chg="custSel addSld delSld modSld">
      <pc:chgData name="Rhodri Thomas" userId="97013524-85ec-4bc1-99cf-ee75f81eb8cc" providerId="ADAL" clId="{93D40BB4-FF2D-4CE3-B07C-4F61546E1983}" dt="2025-11-20T13:47:32.208" v="435" actId="1076"/>
      <pc:docMkLst>
        <pc:docMk/>
      </pc:docMkLst>
      <pc:sldChg chg="modSp mod">
        <pc:chgData name="Rhodri Thomas" userId="97013524-85ec-4bc1-99cf-ee75f81eb8cc" providerId="ADAL" clId="{93D40BB4-FF2D-4CE3-B07C-4F61546E1983}" dt="2025-11-20T13:30:35.713" v="5" actId="20577"/>
        <pc:sldMkLst>
          <pc:docMk/>
          <pc:sldMk cId="0" sldId="331"/>
        </pc:sldMkLst>
        <pc:spChg chg="mod">
          <ac:chgData name="Rhodri Thomas" userId="97013524-85ec-4bc1-99cf-ee75f81eb8cc" providerId="ADAL" clId="{93D40BB4-FF2D-4CE3-B07C-4F61546E1983}" dt="2025-11-20T13:30:35.713" v="5" actId="20577"/>
          <ac:spMkLst>
            <pc:docMk/>
            <pc:sldMk cId="0" sldId="331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93D40BB4-FF2D-4CE3-B07C-4F61546E1983}" dt="2025-11-20T13:35:36.797" v="51" actId="20577"/>
        <pc:sldMkLst>
          <pc:docMk/>
          <pc:sldMk cId="0" sldId="334"/>
        </pc:sldMkLst>
        <pc:spChg chg="mod">
          <ac:chgData name="Rhodri Thomas" userId="97013524-85ec-4bc1-99cf-ee75f81eb8cc" providerId="ADAL" clId="{93D40BB4-FF2D-4CE3-B07C-4F61546E1983}" dt="2025-11-20T13:35:36.797" v="51" actId="20577"/>
          <ac:spMkLst>
            <pc:docMk/>
            <pc:sldMk cId="0" sldId="334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93D40BB4-FF2D-4CE3-B07C-4F61546E1983}" dt="2025-11-20T13:36:19.201" v="52" actId="1076"/>
        <pc:sldMkLst>
          <pc:docMk/>
          <pc:sldMk cId="2812630223" sldId="338"/>
        </pc:sldMkLst>
        <pc:spChg chg="mod">
          <ac:chgData name="Rhodri Thomas" userId="97013524-85ec-4bc1-99cf-ee75f81eb8cc" providerId="ADAL" clId="{93D40BB4-FF2D-4CE3-B07C-4F61546E1983}" dt="2025-11-20T13:36:19.201" v="52" actId="1076"/>
          <ac:spMkLst>
            <pc:docMk/>
            <pc:sldMk cId="2812630223" sldId="338"/>
            <ac:spMk id="2" creationId="{00000000-0000-0000-0000-000000000000}"/>
          </ac:spMkLst>
        </pc:spChg>
      </pc:sldChg>
      <pc:sldChg chg="addSp modSp mod">
        <pc:chgData name="Rhodri Thomas" userId="97013524-85ec-4bc1-99cf-ee75f81eb8cc" providerId="ADAL" clId="{93D40BB4-FF2D-4CE3-B07C-4F61546E1983}" dt="2025-11-20T13:38:01.113" v="60" actId="1076"/>
        <pc:sldMkLst>
          <pc:docMk/>
          <pc:sldMk cId="508800354" sldId="342"/>
        </pc:sldMkLst>
        <pc:spChg chg="mod">
          <ac:chgData name="Rhodri Thomas" userId="97013524-85ec-4bc1-99cf-ee75f81eb8cc" providerId="ADAL" clId="{93D40BB4-FF2D-4CE3-B07C-4F61546E1983}" dt="2025-11-20T13:38:01.113" v="60" actId="1076"/>
          <ac:spMkLst>
            <pc:docMk/>
            <pc:sldMk cId="508800354" sldId="342"/>
            <ac:spMk id="2" creationId="{D8DB731E-08C8-7962-394D-BB9AB1E361E2}"/>
          </ac:spMkLst>
        </pc:spChg>
        <pc:spChg chg="mod">
          <ac:chgData name="Rhodri Thomas" userId="97013524-85ec-4bc1-99cf-ee75f81eb8cc" providerId="ADAL" clId="{93D40BB4-FF2D-4CE3-B07C-4F61546E1983}" dt="2025-11-20T13:37:55.541" v="59" actId="14100"/>
          <ac:spMkLst>
            <pc:docMk/>
            <pc:sldMk cId="508800354" sldId="342"/>
            <ac:spMk id="7" creationId="{4F66CBFC-88A7-E8B9-BFB7-8861AF2971A3}"/>
          </ac:spMkLst>
        </pc:spChg>
        <pc:picChg chg="add mod">
          <ac:chgData name="Rhodri Thomas" userId="97013524-85ec-4bc1-99cf-ee75f81eb8cc" providerId="ADAL" clId="{93D40BB4-FF2D-4CE3-B07C-4F61546E1983}" dt="2025-11-20T13:37:31.912" v="56" actId="1076"/>
          <ac:picMkLst>
            <pc:docMk/>
            <pc:sldMk cId="508800354" sldId="342"/>
            <ac:picMk id="3" creationId="{09B011B1-0EBA-D5FD-8B5D-F0A139CEC1C6}"/>
          </ac:picMkLst>
        </pc:picChg>
        <pc:picChg chg="mod">
          <ac:chgData name="Rhodri Thomas" userId="97013524-85ec-4bc1-99cf-ee75f81eb8cc" providerId="ADAL" clId="{93D40BB4-FF2D-4CE3-B07C-4F61546E1983}" dt="2025-11-20T13:37:24.417" v="54" actId="1076"/>
          <ac:picMkLst>
            <pc:docMk/>
            <pc:sldMk cId="508800354" sldId="342"/>
            <ac:picMk id="5" creationId="{55680266-7BCF-3F3F-D7BC-C6E3F6C71219}"/>
          </ac:picMkLst>
        </pc:picChg>
      </pc:sldChg>
      <pc:sldChg chg="new del">
        <pc:chgData name="Rhodri Thomas" userId="97013524-85ec-4bc1-99cf-ee75f81eb8cc" providerId="ADAL" clId="{93D40BB4-FF2D-4CE3-B07C-4F61546E1983}" dt="2025-11-20T13:38:21.869" v="63" actId="47"/>
        <pc:sldMkLst>
          <pc:docMk/>
          <pc:sldMk cId="2080078746" sldId="346"/>
        </pc:sldMkLst>
      </pc:sldChg>
      <pc:sldChg chg="addSp delSp modSp add mod">
        <pc:chgData name="Rhodri Thomas" userId="97013524-85ec-4bc1-99cf-ee75f81eb8cc" providerId="ADAL" clId="{93D40BB4-FF2D-4CE3-B07C-4F61546E1983}" dt="2025-11-20T13:47:32.208" v="435" actId="1076"/>
        <pc:sldMkLst>
          <pc:docMk/>
          <pc:sldMk cId="60572955" sldId="347"/>
        </pc:sldMkLst>
        <pc:spChg chg="mod">
          <ac:chgData name="Rhodri Thomas" userId="97013524-85ec-4bc1-99cf-ee75f81eb8cc" providerId="ADAL" clId="{93D40BB4-FF2D-4CE3-B07C-4F61546E1983}" dt="2025-11-20T13:39:28.539" v="154" actId="20577"/>
          <ac:spMkLst>
            <pc:docMk/>
            <pc:sldMk cId="60572955" sldId="347"/>
            <ac:spMk id="2" creationId="{D8DB731E-08C8-7962-394D-BB9AB1E361E2}"/>
          </ac:spMkLst>
        </pc:spChg>
        <pc:spChg chg="mod">
          <ac:chgData name="Rhodri Thomas" userId="97013524-85ec-4bc1-99cf-ee75f81eb8cc" providerId="ADAL" clId="{93D40BB4-FF2D-4CE3-B07C-4F61546E1983}" dt="2025-11-20T13:45:40.191" v="338" actId="1076"/>
          <ac:spMkLst>
            <pc:docMk/>
            <pc:sldMk cId="60572955" sldId="347"/>
            <ac:spMk id="7" creationId="{4F66CBFC-88A7-E8B9-BFB7-8861AF2971A3}"/>
          </ac:spMkLst>
        </pc:spChg>
        <pc:spChg chg="add del mod">
          <ac:chgData name="Rhodri Thomas" userId="97013524-85ec-4bc1-99cf-ee75f81eb8cc" providerId="ADAL" clId="{93D40BB4-FF2D-4CE3-B07C-4F61546E1983}" dt="2025-11-20T13:38:49.881" v="72" actId="478"/>
          <ac:spMkLst>
            <pc:docMk/>
            <pc:sldMk cId="60572955" sldId="347"/>
            <ac:spMk id="8" creationId="{049DF24C-2E2F-85B7-2FD6-BB0FABE603C6}"/>
          </ac:spMkLst>
        </pc:spChg>
        <pc:spChg chg="add mod">
          <ac:chgData name="Rhodri Thomas" userId="97013524-85ec-4bc1-99cf-ee75f81eb8cc" providerId="ADAL" clId="{93D40BB4-FF2D-4CE3-B07C-4F61546E1983}" dt="2025-11-20T13:47:19.191" v="433" actId="1076"/>
          <ac:spMkLst>
            <pc:docMk/>
            <pc:sldMk cId="60572955" sldId="347"/>
            <ac:spMk id="14" creationId="{D4737806-15BD-FA6D-9FC5-BA9F67102637}"/>
          </ac:spMkLst>
        </pc:spChg>
        <pc:picChg chg="del">
          <ac:chgData name="Rhodri Thomas" userId="97013524-85ec-4bc1-99cf-ee75f81eb8cc" providerId="ADAL" clId="{93D40BB4-FF2D-4CE3-B07C-4F61546E1983}" dt="2025-11-20T13:38:44.638" v="70" actId="478"/>
          <ac:picMkLst>
            <pc:docMk/>
            <pc:sldMk cId="60572955" sldId="347"/>
            <ac:picMk id="3" creationId="{09B011B1-0EBA-D5FD-8B5D-F0A139CEC1C6}"/>
          </ac:picMkLst>
        </pc:picChg>
        <pc:picChg chg="del">
          <ac:chgData name="Rhodri Thomas" userId="97013524-85ec-4bc1-99cf-ee75f81eb8cc" providerId="ADAL" clId="{93D40BB4-FF2D-4CE3-B07C-4F61546E1983}" dt="2025-11-20T13:38:38.648" v="68" actId="478"/>
          <ac:picMkLst>
            <pc:docMk/>
            <pc:sldMk cId="60572955" sldId="347"/>
            <ac:picMk id="4" creationId="{5961B506-6C7B-9AFC-050E-23572B3B5812}"/>
          </ac:picMkLst>
        </pc:picChg>
        <pc:picChg chg="del mod">
          <ac:chgData name="Rhodri Thomas" userId="97013524-85ec-4bc1-99cf-ee75f81eb8cc" providerId="ADAL" clId="{93D40BB4-FF2D-4CE3-B07C-4F61546E1983}" dt="2025-11-20T13:38:31.430" v="67" actId="478"/>
          <ac:picMkLst>
            <pc:docMk/>
            <pc:sldMk cId="60572955" sldId="347"/>
            <ac:picMk id="5" creationId="{55680266-7BCF-3F3F-D7BC-C6E3F6C71219}"/>
          </ac:picMkLst>
        </pc:picChg>
        <pc:picChg chg="del">
          <ac:chgData name="Rhodri Thomas" userId="97013524-85ec-4bc1-99cf-ee75f81eb8cc" providerId="ADAL" clId="{93D40BB4-FF2D-4CE3-B07C-4F61546E1983}" dt="2025-11-20T13:38:29.277" v="65" actId="478"/>
          <ac:picMkLst>
            <pc:docMk/>
            <pc:sldMk cId="60572955" sldId="347"/>
            <ac:picMk id="6" creationId="{F16ECA4B-23B1-57CA-6E7C-AAF2F865A0DA}"/>
          </ac:picMkLst>
        </pc:picChg>
        <pc:picChg chg="add mod">
          <ac:chgData name="Rhodri Thomas" userId="97013524-85ec-4bc1-99cf-ee75f81eb8cc" providerId="ADAL" clId="{93D40BB4-FF2D-4CE3-B07C-4F61546E1983}" dt="2025-11-20T13:44:06.983" v="334" actId="14100"/>
          <ac:picMkLst>
            <pc:docMk/>
            <pc:sldMk cId="60572955" sldId="347"/>
            <ac:picMk id="11" creationId="{FE2C3738-3D33-BC82-C0DD-C0A43A0018A8}"/>
          </ac:picMkLst>
        </pc:picChg>
        <pc:picChg chg="add mod">
          <ac:chgData name="Rhodri Thomas" userId="97013524-85ec-4bc1-99cf-ee75f81eb8cc" providerId="ADAL" clId="{93D40BB4-FF2D-4CE3-B07C-4F61546E1983}" dt="2025-11-20T13:42:20.070" v="333" actId="1076"/>
          <ac:picMkLst>
            <pc:docMk/>
            <pc:sldMk cId="60572955" sldId="347"/>
            <ac:picMk id="12" creationId="{3021C97B-B7F9-06A6-CCE6-AB8174804714}"/>
          </ac:picMkLst>
        </pc:picChg>
        <pc:picChg chg="add mod">
          <ac:chgData name="Rhodri Thomas" userId="97013524-85ec-4bc1-99cf-ee75f81eb8cc" providerId="ADAL" clId="{93D40BB4-FF2D-4CE3-B07C-4F61546E1983}" dt="2025-11-20T13:47:32.208" v="435" actId="1076"/>
          <ac:picMkLst>
            <pc:docMk/>
            <pc:sldMk cId="60572955" sldId="347"/>
            <ac:picMk id="13" creationId="{100C91B7-270A-FDBD-52F7-944BD58D0DE6}"/>
          </ac:picMkLst>
        </pc:picChg>
        <pc:picChg chg="del">
          <ac:chgData name="Rhodri Thomas" userId="97013524-85ec-4bc1-99cf-ee75f81eb8cc" providerId="ADAL" clId="{93D40BB4-FF2D-4CE3-B07C-4F61546E1983}" dt="2025-11-20T13:38:25.669" v="64" actId="478"/>
          <ac:picMkLst>
            <pc:docMk/>
            <pc:sldMk cId="60572955" sldId="347"/>
            <ac:picMk id="1026" creationId="{0B85B24C-7083-20EC-6406-DD9321C6BD43}"/>
          </ac:picMkLst>
        </pc:picChg>
      </pc:sldChg>
    </pc:docChg>
  </pc:docChgLst>
  <pc:docChgLst>
    <pc:chgData name="Rhodri Thomas" userId="97013524-85ec-4bc1-99cf-ee75f81eb8cc" providerId="ADAL" clId="{C3369DFA-AB8E-4B4E-9913-2A8F373B60D6}"/>
    <pc:docChg chg="custSel addSld modSld">
      <pc:chgData name="Rhodri Thomas" userId="97013524-85ec-4bc1-99cf-ee75f81eb8cc" providerId="ADAL" clId="{C3369DFA-AB8E-4B4E-9913-2A8F373B60D6}" dt="2024-11-18T09:31:48.757" v="79" actId="1076"/>
      <pc:docMkLst>
        <pc:docMk/>
      </pc:docMkLst>
      <pc:sldChg chg="modSp mod">
        <pc:chgData name="Rhodri Thomas" userId="97013524-85ec-4bc1-99cf-ee75f81eb8cc" providerId="ADAL" clId="{C3369DFA-AB8E-4B4E-9913-2A8F373B60D6}" dt="2024-11-11T11:58:56.879" v="18" actId="20577"/>
        <pc:sldMkLst>
          <pc:docMk/>
          <pc:sldMk cId="0" sldId="334"/>
        </pc:sldMkLst>
        <pc:spChg chg="mod">
          <ac:chgData name="Rhodri Thomas" userId="97013524-85ec-4bc1-99cf-ee75f81eb8cc" providerId="ADAL" clId="{C3369DFA-AB8E-4B4E-9913-2A8F373B60D6}" dt="2024-11-11T11:58:56.879" v="18" actId="20577"/>
          <ac:spMkLst>
            <pc:docMk/>
            <pc:sldMk cId="0" sldId="334"/>
            <ac:spMk id="3" creationId="{00000000-0000-0000-0000-000000000000}"/>
          </ac:spMkLst>
        </pc:spChg>
      </pc:sldChg>
      <pc:sldChg chg="addSp delSp modSp new mod">
        <pc:chgData name="Rhodri Thomas" userId="97013524-85ec-4bc1-99cf-ee75f81eb8cc" providerId="ADAL" clId="{C3369DFA-AB8E-4B4E-9913-2A8F373B60D6}" dt="2024-11-18T09:27:15.462" v="52" actId="14100"/>
        <pc:sldMkLst>
          <pc:docMk/>
          <pc:sldMk cId="3549864706" sldId="344"/>
        </pc:sldMkLst>
        <pc:spChg chg="del mod">
          <ac:chgData name="Rhodri Thomas" userId="97013524-85ec-4bc1-99cf-ee75f81eb8cc" providerId="ADAL" clId="{C3369DFA-AB8E-4B4E-9913-2A8F373B60D6}" dt="2024-11-18T09:22:42.157" v="26" actId="478"/>
          <ac:spMkLst>
            <pc:docMk/>
            <pc:sldMk cId="3549864706" sldId="344"/>
            <ac:spMk id="2" creationId="{B1CF7367-00D2-7C2D-0B98-AE3B8293DFAD}"/>
          </ac:spMkLst>
        </pc:spChg>
        <pc:spChg chg="del mod">
          <ac:chgData name="Rhodri Thomas" userId="97013524-85ec-4bc1-99cf-ee75f81eb8cc" providerId="ADAL" clId="{C3369DFA-AB8E-4B4E-9913-2A8F373B60D6}" dt="2024-11-18T09:22:40.512" v="24" actId="478"/>
          <ac:spMkLst>
            <pc:docMk/>
            <pc:sldMk cId="3549864706" sldId="344"/>
            <ac:spMk id="3" creationId="{EFBE5BB1-3069-950E-6A84-21888B529813}"/>
          </ac:spMkLst>
        </pc:spChg>
        <pc:spChg chg="add mod">
          <ac:chgData name="Rhodri Thomas" userId="97013524-85ec-4bc1-99cf-ee75f81eb8cc" providerId="ADAL" clId="{C3369DFA-AB8E-4B4E-9913-2A8F373B60D6}" dt="2024-11-18T09:27:15.462" v="52" actId="14100"/>
          <ac:spMkLst>
            <pc:docMk/>
            <pc:sldMk cId="3549864706" sldId="344"/>
            <ac:spMk id="7" creationId="{1B3C2B5C-12D0-4E84-2856-8CF5C7646BD8}"/>
          </ac:spMkLst>
        </pc:spChg>
        <pc:spChg chg="add mod">
          <ac:chgData name="Rhodri Thomas" userId="97013524-85ec-4bc1-99cf-ee75f81eb8cc" providerId="ADAL" clId="{C3369DFA-AB8E-4B4E-9913-2A8F373B60D6}" dt="2024-11-18T09:26:38.644" v="47" actId="1076"/>
          <ac:spMkLst>
            <pc:docMk/>
            <pc:sldMk cId="3549864706" sldId="344"/>
            <ac:spMk id="11" creationId="{CDF03F98-0AFE-5B73-E9BE-EC63F1BAA952}"/>
          </ac:spMkLst>
        </pc:spChg>
        <pc:picChg chg="add mod modCrop">
          <ac:chgData name="Rhodri Thomas" userId="97013524-85ec-4bc1-99cf-ee75f81eb8cc" providerId="ADAL" clId="{C3369DFA-AB8E-4B4E-9913-2A8F373B60D6}" dt="2024-11-18T09:27:10.292" v="51" actId="14100"/>
          <ac:picMkLst>
            <pc:docMk/>
            <pc:sldMk cId="3549864706" sldId="344"/>
            <ac:picMk id="5" creationId="{6D5BE29A-DC64-2714-5023-8A65F57C9508}"/>
          </ac:picMkLst>
        </pc:picChg>
        <pc:picChg chg="add mod modCrop">
          <ac:chgData name="Rhodri Thomas" userId="97013524-85ec-4bc1-99cf-ee75f81eb8cc" providerId="ADAL" clId="{C3369DFA-AB8E-4B4E-9913-2A8F373B60D6}" dt="2024-11-18T09:26:07.124" v="43" actId="14100"/>
          <ac:picMkLst>
            <pc:docMk/>
            <pc:sldMk cId="3549864706" sldId="344"/>
            <ac:picMk id="9" creationId="{E1F2888E-E198-53AF-1CE5-61C27E8B39AC}"/>
          </ac:picMkLst>
        </pc:picChg>
      </pc:sldChg>
      <pc:sldChg chg="addSp delSp modSp new mod">
        <pc:chgData name="Rhodri Thomas" userId="97013524-85ec-4bc1-99cf-ee75f81eb8cc" providerId="ADAL" clId="{C3369DFA-AB8E-4B4E-9913-2A8F373B60D6}" dt="2024-11-18T09:31:48.757" v="79" actId="1076"/>
        <pc:sldMkLst>
          <pc:docMk/>
          <pc:sldMk cId="3185938936" sldId="345"/>
        </pc:sldMkLst>
        <pc:spChg chg="del mod">
          <ac:chgData name="Rhodri Thomas" userId="97013524-85ec-4bc1-99cf-ee75f81eb8cc" providerId="ADAL" clId="{C3369DFA-AB8E-4B4E-9913-2A8F373B60D6}" dt="2024-11-18T09:29:02.790" v="57" actId="478"/>
          <ac:spMkLst>
            <pc:docMk/>
            <pc:sldMk cId="3185938936" sldId="345"/>
            <ac:spMk id="2" creationId="{B837733D-E2F6-F664-FFAE-003EC4B18B28}"/>
          </ac:spMkLst>
        </pc:spChg>
        <pc:spChg chg="del mod">
          <ac:chgData name="Rhodri Thomas" userId="97013524-85ec-4bc1-99cf-ee75f81eb8cc" providerId="ADAL" clId="{C3369DFA-AB8E-4B4E-9913-2A8F373B60D6}" dt="2024-11-18T09:29:00.158" v="55" actId="478"/>
          <ac:spMkLst>
            <pc:docMk/>
            <pc:sldMk cId="3185938936" sldId="345"/>
            <ac:spMk id="3" creationId="{8661F82C-C97C-5268-5B1B-DA182FFE5BE1}"/>
          </ac:spMkLst>
        </pc:spChg>
        <pc:spChg chg="add mod">
          <ac:chgData name="Rhodri Thomas" userId="97013524-85ec-4bc1-99cf-ee75f81eb8cc" providerId="ADAL" clId="{C3369DFA-AB8E-4B4E-9913-2A8F373B60D6}" dt="2024-11-18T09:29:59.230" v="67" actId="14100"/>
          <ac:spMkLst>
            <pc:docMk/>
            <pc:sldMk cId="3185938936" sldId="345"/>
            <ac:spMk id="7" creationId="{E175C61C-F8D5-BA48-D1C5-5B2545DECCD8}"/>
          </ac:spMkLst>
        </pc:spChg>
        <pc:spChg chg="add mod">
          <ac:chgData name="Rhodri Thomas" userId="97013524-85ec-4bc1-99cf-ee75f81eb8cc" providerId="ADAL" clId="{C3369DFA-AB8E-4B4E-9913-2A8F373B60D6}" dt="2024-11-18T09:31:48.757" v="79" actId="1076"/>
          <ac:spMkLst>
            <pc:docMk/>
            <pc:sldMk cId="3185938936" sldId="345"/>
            <ac:spMk id="11" creationId="{6F09B289-8C2B-15AE-4AED-313C86C3F1A1}"/>
          </ac:spMkLst>
        </pc:spChg>
        <pc:picChg chg="add mod modCrop">
          <ac:chgData name="Rhodri Thomas" userId="97013524-85ec-4bc1-99cf-ee75f81eb8cc" providerId="ADAL" clId="{C3369DFA-AB8E-4B4E-9913-2A8F373B60D6}" dt="2024-11-18T09:31:29.317" v="73" actId="14100"/>
          <ac:picMkLst>
            <pc:docMk/>
            <pc:sldMk cId="3185938936" sldId="345"/>
            <ac:picMk id="5" creationId="{F67398E1-F276-2028-1CDC-BE5E841B7AE6}"/>
          </ac:picMkLst>
        </pc:picChg>
        <pc:picChg chg="add mod modCrop">
          <ac:chgData name="Rhodri Thomas" userId="97013524-85ec-4bc1-99cf-ee75f81eb8cc" providerId="ADAL" clId="{C3369DFA-AB8E-4B4E-9913-2A8F373B60D6}" dt="2024-11-18T09:31:32.845" v="75" actId="14100"/>
          <ac:picMkLst>
            <pc:docMk/>
            <pc:sldMk cId="3185938936" sldId="345"/>
            <ac:picMk id="9" creationId="{EA0BE168-B42B-9012-2BAE-69E01C344D94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586ABBB-9C0A-1D47-83E6-10FD6948B0D3}" type="datetime1">
              <a:rPr lang="en-US"/>
              <a:pPr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ea typeface="ＭＳ Ｐゴシック" charset="-128"/>
                <a:cs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BFAD621-1136-4040-A893-ED5AEC3FF12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45571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94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450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50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D847933-502B-D146-9428-3DDD196AD93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2193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0"/>
          </p:nvPr>
        </p:nvSpPr>
        <p:spPr>
          <a:xfrm>
            <a:off x="457200" y="1371600"/>
            <a:ext cx="8229600" cy="4755600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ext Box 10"/>
          <p:cNvSpPr txBox="1">
            <a:spLocks noChangeArrowheads="1"/>
          </p:cNvSpPr>
          <p:nvPr userDrawn="1"/>
        </p:nvSpPr>
        <p:spPr bwMode="white">
          <a:xfrm>
            <a:off x="0" y="234106"/>
            <a:ext cx="7010400" cy="457200"/>
          </a:xfrm>
          <a:prstGeom prst="rect">
            <a:avLst/>
          </a:prstGeom>
          <a:solidFill>
            <a:srgbClr val="E30613"/>
          </a:solidFill>
          <a:ln>
            <a:noFill/>
          </a:ln>
        </p:spPr>
        <p:txBody>
          <a:bodyPr wrap="none"/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defRPr/>
            </a:pPr>
            <a:r>
              <a:rPr lang="en-GB" sz="1800" dirty="0">
                <a:solidFill>
                  <a:srgbClr val="D81E05"/>
                </a:solidFill>
                <a:cs typeface="Arial" charset="0"/>
              </a:rPr>
              <a:t> </a:t>
            </a:r>
          </a:p>
        </p:txBody>
      </p:sp>
      <p:sp>
        <p:nvSpPr>
          <p:cNvPr id="1027" name="Text Box 10"/>
          <p:cNvSpPr txBox="1">
            <a:spLocks noChangeArrowheads="1"/>
          </p:cNvSpPr>
          <p:nvPr userDrawn="1"/>
        </p:nvSpPr>
        <p:spPr bwMode="white">
          <a:xfrm>
            <a:off x="0" y="457200"/>
            <a:ext cx="9144000" cy="152400"/>
          </a:xfrm>
          <a:prstGeom prst="rect">
            <a:avLst/>
          </a:prstGeom>
          <a:solidFill>
            <a:srgbClr val="D9D9D9">
              <a:alpha val="0"/>
            </a:srgbClr>
          </a:solidFill>
          <a:ln>
            <a:noFill/>
          </a:ln>
        </p:spPr>
        <p:txBody>
          <a:bodyPr wrap="none"/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defRPr/>
            </a:pPr>
            <a:r>
              <a:rPr lang="en-GB" sz="1800">
                <a:solidFill>
                  <a:srgbClr val="D9D9D9"/>
                </a:solidFill>
                <a:cs typeface="Arial" charset="0"/>
              </a:rPr>
              <a:t> </a:t>
            </a:r>
          </a:p>
        </p:txBody>
      </p:sp>
      <p:sp>
        <p:nvSpPr>
          <p:cNvPr id="1029" name="Rectangle 14"/>
          <p:cNvSpPr>
            <a:spLocks noChangeArrowheads="1"/>
          </p:cNvSpPr>
          <p:nvPr userDrawn="1"/>
        </p:nvSpPr>
        <p:spPr bwMode="auto">
          <a:xfrm>
            <a:off x="457200" y="308718"/>
            <a:ext cx="609258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City &amp; Guilds </a:t>
            </a:r>
            <a:r>
              <a:rPr lang="en-GB" sz="1400" b="1" dirty="0">
                <a:solidFill>
                  <a:schemeClr val="bg1"/>
                </a:solidFill>
              </a:rPr>
              <a:t>Construction 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1030" name="Text Box 10"/>
          <p:cNvSpPr txBox="1">
            <a:spLocks noChangeArrowheads="1"/>
          </p:cNvSpPr>
          <p:nvPr userDrawn="1"/>
        </p:nvSpPr>
        <p:spPr bwMode="white">
          <a:xfrm>
            <a:off x="0" y="6324600"/>
            <a:ext cx="9144000" cy="381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txBody>
          <a:bodyPr wrap="none"/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defRPr/>
            </a:pPr>
            <a:r>
              <a:rPr lang="en-GB" sz="1800">
                <a:solidFill>
                  <a:srgbClr val="D81E05"/>
                </a:solidFill>
                <a:cs typeface="Arial" charset="0"/>
              </a:rPr>
              <a:t> </a:t>
            </a:r>
          </a:p>
        </p:txBody>
      </p:sp>
      <p:sp>
        <p:nvSpPr>
          <p:cNvPr id="1031" name="Text Box 10"/>
          <p:cNvSpPr txBox="1"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E30613"/>
          </a:solidFill>
          <a:ln>
            <a:noFill/>
          </a:ln>
        </p:spPr>
        <p:txBody>
          <a:bodyPr wrap="none"/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defRPr/>
            </a:pPr>
            <a:r>
              <a:rPr lang="en-GB" sz="1800">
                <a:solidFill>
                  <a:srgbClr val="D81E05"/>
                </a:solidFill>
                <a:cs typeface="Arial" charset="0"/>
              </a:rPr>
              <a:t> </a:t>
            </a:r>
          </a:p>
        </p:txBody>
      </p:sp>
      <p:sp>
        <p:nvSpPr>
          <p:cNvPr id="53259" name="Text Box 11"/>
          <p:cNvSpPr txBox="1">
            <a:spLocks noChangeArrowheads="1"/>
          </p:cNvSpPr>
          <p:nvPr userDrawn="1"/>
        </p:nvSpPr>
        <p:spPr bwMode="auto">
          <a:xfrm>
            <a:off x="457200" y="6400800"/>
            <a:ext cx="64770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pPr>
              <a:spcBef>
                <a:spcPts val="600"/>
              </a:spcBef>
            </a:pPr>
            <a:r>
              <a:rPr lang="en-US" sz="1100"/>
              <a:t>© 2013 City and Guilds of London Institute. All rights reserved</a:t>
            </a:r>
            <a:r>
              <a:rPr lang="en-US" sz="900"/>
              <a:t>.</a:t>
            </a:r>
            <a:br>
              <a:rPr lang="en-US" sz="1100">
                <a:ea typeface="Arial" pitchFamily="-105" charset="0"/>
                <a:cs typeface="Arial" pitchFamily="-105" charset="0"/>
              </a:rPr>
            </a:br>
            <a:endParaRPr lang="en-US" sz="1100">
              <a:ea typeface="Arial" pitchFamily="-105" charset="0"/>
              <a:cs typeface="Arial" pitchFamily="-105" charset="0"/>
            </a:endParaRPr>
          </a:p>
          <a:p>
            <a:endParaRPr lang="en-US" sz="1200">
              <a:latin typeface="Times New Roman" pitchFamily="-105" charset="0"/>
            </a:endParaRPr>
          </a:p>
          <a:p>
            <a:endParaRPr lang="en-US" sz="1200">
              <a:latin typeface="Times New Roman" pitchFamily="-105" charset="0"/>
            </a:endParaRPr>
          </a:p>
        </p:txBody>
      </p:sp>
      <p:sp>
        <p:nvSpPr>
          <p:cNvPr id="12" name="Text Box 11"/>
          <p:cNvSpPr txBox="1">
            <a:spLocks noChangeArrowheads="1"/>
          </p:cNvSpPr>
          <p:nvPr userDrawn="1"/>
        </p:nvSpPr>
        <p:spPr bwMode="auto">
          <a:xfrm>
            <a:off x="7239000" y="6400800"/>
            <a:ext cx="1447800" cy="22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pPr algn="r">
              <a:spcBef>
                <a:spcPts val="600"/>
              </a:spcBef>
            </a:pPr>
            <a:fld id="{6152C911-7D81-1845-9D20-613E63F035EB}" type="slidenum">
              <a:rPr lang="en-US" sz="1100">
                <a:ea typeface="Arial" pitchFamily="-105" charset="0"/>
                <a:cs typeface="Arial" pitchFamily="-105" charset="0"/>
              </a:rPr>
              <a:pPr algn="r">
                <a:spcBef>
                  <a:spcPts val="600"/>
                </a:spcBef>
              </a:pPr>
              <a:t>‹#›</a:t>
            </a:fld>
            <a:r>
              <a:rPr lang="en-US" sz="1100" dirty="0">
                <a:ea typeface="Arial" pitchFamily="-105" charset="0"/>
                <a:cs typeface="Arial" pitchFamily="-105" charset="0"/>
              </a:rPr>
              <a:t> of 11</a:t>
            </a:r>
          </a:p>
          <a:p>
            <a:br>
              <a:rPr lang="en-US" sz="1100" dirty="0">
                <a:ea typeface="Arial" pitchFamily="-105" charset="0"/>
                <a:cs typeface="Arial" pitchFamily="-105" charset="0"/>
              </a:rPr>
            </a:br>
            <a:endParaRPr lang="en-US" sz="1100" dirty="0">
              <a:ea typeface="Arial" pitchFamily="-105" charset="0"/>
              <a:cs typeface="Arial" pitchFamily="-105" charset="0"/>
            </a:endParaRPr>
          </a:p>
          <a:p>
            <a:br>
              <a:rPr lang="en-US" sz="1100" dirty="0">
                <a:ea typeface="Arial" pitchFamily="-105" charset="0"/>
                <a:cs typeface="Arial" pitchFamily="-105" charset="0"/>
              </a:rPr>
            </a:br>
            <a:endParaRPr lang="en-US" sz="1100" dirty="0">
              <a:ea typeface="Arial" pitchFamily="-105" charset="0"/>
              <a:cs typeface="Arial" pitchFamily="-105" charset="0"/>
            </a:endParaRPr>
          </a:p>
          <a:p>
            <a:endParaRPr lang="en-US" sz="1200" dirty="0">
              <a:latin typeface="Times New Roman" pitchFamily="-105" charset="0"/>
            </a:endParaRPr>
          </a:p>
          <a:p>
            <a:endParaRPr lang="en-US" sz="1200" dirty="0">
              <a:latin typeface="Times New Roman" pitchFamily="-105" charset="0"/>
            </a:endParaRPr>
          </a:p>
        </p:txBody>
      </p:sp>
      <p:sp>
        <p:nvSpPr>
          <p:cNvPr id="1035" name="Title Placeholder 10"/>
          <p:cNvSpPr>
            <a:spLocks noGrp="1"/>
          </p:cNvSpPr>
          <p:nvPr>
            <p:ph type="title"/>
          </p:nvPr>
        </p:nvSpPr>
        <p:spPr bwMode="auto">
          <a:xfrm>
            <a:off x="457200" y="838200"/>
            <a:ext cx="8218488" cy="382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36" name="Text Placeholder 13"/>
          <p:cNvSpPr>
            <a:spLocks noGrp="1"/>
          </p:cNvSpPr>
          <p:nvPr>
            <p:ph type="body" idx="1"/>
          </p:nvPr>
        </p:nvSpPr>
        <p:spPr bwMode="auto">
          <a:xfrm>
            <a:off x="457200" y="1371600"/>
            <a:ext cx="8229600" cy="475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  <a:p>
            <a:pPr lvl="4"/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47734"/>
            <a:ext cx="2437200" cy="629944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E30613"/>
          </a:solidFill>
          <a:latin typeface="+mj-lt"/>
          <a:ea typeface="ＭＳ Ｐゴシック" charset="-128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E30613"/>
          </a:solidFill>
          <a:latin typeface="Arial" charset="0"/>
          <a:ea typeface="ＭＳ Ｐゴシック" charset="-128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E30613"/>
          </a:solidFill>
          <a:latin typeface="Arial" charset="0"/>
          <a:ea typeface="ＭＳ Ｐゴシック" charset="-128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E30613"/>
          </a:solidFill>
          <a:latin typeface="Arial" charset="0"/>
          <a:ea typeface="ＭＳ Ｐゴシック" charset="-128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E30613"/>
          </a:solidFill>
          <a:latin typeface="Arial" charset="0"/>
          <a:ea typeface="ＭＳ Ｐゴシック" charset="-128"/>
          <a:cs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CC0000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CC0000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CC0000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CC0000"/>
          </a:solidFill>
          <a:latin typeface="Arial" charset="0"/>
        </a:defRPr>
      </a:lvl9pPr>
    </p:titleStyle>
    <p:bodyStyle>
      <a:lvl1pPr marL="0" indent="0" algn="l" rtl="0" eaLnBrk="0" fontAlgn="base" hangingPunct="0">
        <a:lnSpc>
          <a:spcPts val="2400"/>
        </a:lnSpc>
        <a:spcBef>
          <a:spcPts val="1000"/>
        </a:spcBef>
        <a:spcAft>
          <a:spcPts val="1000"/>
        </a:spcAft>
        <a:defRPr lang="en-GB" sz="2000" dirty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215900" indent="-215900" algn="l" rtl="0" eaLnBrk="0" fontAlgn="base" hangingPunct="0">
        <a:lnSpc>
          <a:spcPts val="2400"/>
        </a:lnSpc>
        <a:spcBef>
          <a:spcPts val="500"/>
        </a:spcBef>
        <a:spcAft>
          <a:spcPts val="500"/>
        </a:spcAft>
        <a:buClr>
          <a:srgbClr val="E30613"/>
        </a:buClr>
        <a:buFont typeface="Arial" pitchFamily="-105" charset="0"/>
        <a:buChar char="•"/>
        <a:defRPr lang="en-GB" sz="2000" dirty="0">
          <a:solidFill>
            <a:schemeClr val="tx1"/>
          </a:solidFill>
          <a:latin typeface="+mn-lt"/>
          <a:ea typeface="ＭＳ Ｐゴシック" charset="-128"/>
          <a:cs typeface="+mn-cs"/>
        </a:defRPr>
      </a:lvl2pPr>
      <a:lvl3pPr marL="0" indent="0" algn="l" rtl="0" eaLnBrk="0" fontAlgn="base" hangingPunct="0">
        <a:lnSpc>
          <a:spcPts val="2000"/>
        </a:lnSpc>
        <a:spcBef>
          <a:spcPts val="500"/>
        </a:spcBef>
        <a:spcAft>
          <a:spcPts val="500"/>
        </a:spcAft>
        <a:buFont typeface="Lucida Grande" pitchFamily="-105" charset="0"/>
        <a:defRPr lang="en-GB" sz="1600" dirty="0">
          <a:solidFill>
            <a:schemeClr val="tx1"/>
          </a:solidFill>
          <a:latin typeface="+mn-lt"/>
          <a:ea typeface="ＭＳ Ｐゴシック" charset="-128"/>
          <a:cs typeface="+mn-cs"/>
        </a:defRPr>
      </a:lvl3pPr>
      <a:lvl4pPr marL="215900" indent="-215900" algn="l" rtl="0" eaLnBrk="0" fontAlgn="base" hangingPunct="0">
        <a:lnSpc>
          <a:spcPts val="2000"/>
        </a:lnSpc>
        <a:spcBef>
          <a:spcPts val="500"/>
        </a:spcBef>
        <a:spcAft>
          <a:spcPts val="500"/>
        </a:spcAft>
        <a:buClr>
          <a:srgbClr val="E30613"/>
        </a:buClr>
        <a:buFont typeface="Arial" pitchFamily="-105" charset="0"/>
        <a:buChar char="•"/>
        <a:defRPr lang="en-GB" sz="1600" dirty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4pPr>
      <a:lvl5pPr marL="431800" indent="-215900" algn="l" rtl="0" eaLnBrk="0" fontAlgn="base" hangingPunct="0">
        <a:lnSpc>
          <a:spcPts val="2000"/>
        </a:lnSpc>
        <a:spcBef>
          <a:spcPct val="0"/>
        </a:spcBef>
        <a:spcAft>
          <a:spcPts val="500"/>
        </a:spcAft>
        <a:buFont typeface="Arial" pitchFamily="-105" charset="0"/>
        <a:buChar char="–"/>
        <a:defRPr lang="en-US" sz="1600" dirty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5pPr>
      <a:lvl6pPr marL="457200" indent="-457200" algn="l" defTabSz="914400" rtl="0" fontAlgn="base">
        <a:spcBef>
          <a:spcPct val="20000"/>
        </a:spcBef>
        <a:spcAft>
          <a:spcPct val="0"/>
        </a:spcAft>
        <a:buChar char="»"/>
        <a:defRPr lang="en-GB" sz="1600" kern="0" baseline="0" dirty="0" smtClean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6pPr>
      <a:lvl7pPr marL="2971800" indent="-228600" algn="l" defTabSz="914400" rtl="0" fontAlgn="base">
        <a:spcBef>
          <a:spcPct val="20000"/>
        </a:spcBef>
        <a:spcAft>
          <a:spcPct val="0"/>
        </a:spcAft>
        <a:buClr>
          <a:srgbClr val="E30613"/>
        </a:buClr>
        <a:buChar char="»"/>
        <a:defRPr lang="en-GB" sz="1600" kern="0" baseline="0" dirty="0" smtClean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7pPr>
      <a:lvl8pPr marL="3429000" indent="-228600" algn="l" defTabSz="914400" rtl="0" fontAlgn="base">
        <a:spcBef>
          <a:spcPct val="20000"/>
        </a:spcBef>
        <a:spcAft>
          <a:spcPct val="0"/>
        </a:spcAft>
        <a:buChar char="»"/>
        <a:defRPr lang="en-GB" sz="1600" kern="0" dirty="0" smtClean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8pPr>
      <a:lvl9pPr marL="3886200" indent="-228600" algn="l" defTabSz="914400" rtl="0" fontAlgn="base">
        <a:spcBef>
          <a:spcPct val="20000"/>
        </a:spcBef>
        <a:spcAft>
          <a:spcPct val="0"/>
        </a:spcAft>
        <a:buChar char="»"/>
        <a:defRPr lang="en-GB" sz="1000" kern="0" baseline="0" dirty="0" smtClean="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business-64636384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insulationgo.co.uk/blog/is-internal-wall-insulation-right/" TargetMode="External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371600"/>
            <a:ext cx="8229600" cy="4754563"/>
          </a:xfrm>
        </p:spPr>
        <p:txBody>
          <a:bodyPr/>
          <a:lstStyle/>
          <a:p>
            <a:pPr marL="0" indent="0" eaLnBrk="1" hangingPunct="1"/>
            <a:endParaRPr b="1" dirty="0">
              <a:ea typeface="ＭＳ Ｐゴシック" pitchFamily="-105" charset="-128"/>
              <a:cs typeface="ＭＳ Ｐゴシック" pitchFamily="-105" charset="-128"/>
            </a:endParaRPr>
          </a:p>
          <a:p>
            <a:pPr marL="0" indent="0" eaLnBrk="1" hangingPunct="1"/>
            <a:endParaRPr b="1" dirty="0">
              <a:ea typeface="ＭＳ Ｐゴシック" pitchFamily="-105" charset="-128"/>
              <a:cs typeface="ＭＳ Ｐゴシック" pitchFamily="-105" charset="-128"/>
            </a:endParaRPr>
          </a:p>
          <a:p>
            <a:pPr marL="0" indent="0" algn="ctr" eaLnBrk="1" hangingPunct="1"/>
            <a:r>
              <a:rPr sz="6600" dirty="0">
                <a:solidFill>
                  <a:schemeClr val="bg1"/>
                </a:solidFill>
                <a:ea typeface="ＭＳ Ｐゴシック" pitchFamily="-105" charset="-128"/>
                <a:cs typeface="ＭＳ Ｐゴシック" pitchFamily="-105" charset="-128"/>
              </a:rPr>
              <a:t>PowerPoint presentation</a:t>
            </a:r>
          </a:p>
        </p:txBody>
      </p:sp>
      <p:sp>
        <p:nvSpPr>
          <p:cNvPr id="2051" name="Text Box 10"/>
          <p:cNvSpPr txBox="1">
            <a:spLocks noChangeArrowheads="1"/>
          </p:cNvSpPr>
          <p:nvPr/>
        </p:nvSpPr>
        <p:spPr bwMode="white">
          <a:xfrm>
            <a:off x="533400" y="2057400"/>
            <a:ext cx="8077200" cy="1295400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</a:bodyPr>
          <a:lstStyle/>
          <a:p>
            <a:r>
              <a:rPr lang="en-GB" sz="1800">
                <a:solidFill>
                  <a:srgbClr val="D81E05"/>
                </a:solidFill>
                <a:ea typeface="Arial" pitchFamily="-105" charset="0"/>
                <a:cs typeface="Arial" pitchFamily="-105" charset="0"/>
              </a:rPr>
              <a:t> </a:t>
            </a:r>
          </a:p>
        </p:txBody>
      </p:sp>
      <p:sp>
        <p:nvSpPr>
          <p:cNvPr id="2052" name="Text Box 10"/>
          <p:cNvSpPr txBox="1">
            <a:spLocks noChangeArrowheads="1"/>
          </p:cNvSpPr>
          <p:nvPr/>
        </p:nvSpPr>
        <p:spPr bwMode="white">
          <a:xfrm>
            <a:off x="533400" y="3352800"/>
            <a:ext cx="8077200" cy="228600"/>
          </a:xfrm>
          <a:prstGeom prst="rect">
            <a:avLst/>
          </a:prstGeom>
          <a:solidFill>
            <a:srgbClr val="D9D9D9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</a:bodyPr>
          <a:lstStyle/>
          <a:p>
            <a:r>
              <a:rPr lang="en-GB" sz="1800">
                <a:solidFill>
                  <a:srgbClr val="D81E05"/>
                </a:solidFill>
                <a:ea typeface="Arial" pitchFamily="-105" charset="0"/>
                <a:cs typeface="Arial" pitchFamily="-105" charset="0"/>
              </a:rPr>
              <a:t> </a:t>
            </a:r>
          </a:p>
        </p:txBody>
      </p:sp>
      <p:sp>
        <p:nvSpPr>
          <p:cNvPr id="2054" name="TextBox 9"/>
          <p:cNvSpPr txBox="1">
            <a:spLocks noChangeArrowheads="1"/>
          </p:cNvSpPr>
          <p:nvPr/>
        </p:nvSpPr>
        <p:spPr bwMode="auto">
          <a:xfrm>
            <a:off x="762000" y="2209800"/>
            <a:ext cx="76962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FFFFFF"/>
                </a:solidFill>
              </a:rPr>
              <a:t>Insulation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Aims and objectives</a:t>
            </a:r>
            <a:endParaRPr lang="en-US" dirty="0">
              <a:solidFill>
                <a:srgbClr val="0070C0"/>
              </a:solidFill>
              <a:ea typeface="ＭＳ Ｐゴシック" pitchFamily="-105" charset="-128"/>
              <a:cs typeface="ＭＳ Ｐゴシック" pitchFamily="-105" charset="-128"/>
            </a:endParaRPr>
          </a:p>
        </p:txBody>
      </p:sp>
      <p:sp>
        <p:nvSpPr>
          <p:cNvPr id="3075" name="Content Placeholder 2"/>
          <p:cNvSpPr>
            <a:spLocks noGrp="1"/>
          </p:cNvSpPr>
          <p:nvPr>
            <p:ph sz="quarter" idx="10"/>
          </p:nvPr>
        </p:nvSpPr>
        <p:spPr>
          <a:xfrm>
            <a:off x="457200" y="1371600"/>
            <a:ext cx="8229600" cy="4756150"/>
          </a:xfrm>
        </p:spPr>
        <p:txBody>
          <a:bodyPr/>
          <a:lstStyle/>
          <a:p>
            <a:pPr eaLnBrk="1" hangingPunct="1">
              <a:defRPr/>
            </a:pPr>
            <a:endParaRPr lang="en-GB" dirty="0"/>
          </a:p>
          <a:p>
            <a:pPr lvl="1"/>
            <a:r>
              <a:rPr lang="en-GB" dirty="0"/>
              <a:t>State when insulation was introduced into houses.</a:t>
            </a:r>
          </a:p>
          <a:p>
            <a:pPr lvl="1"/>
            <a:r>
              <a:rPr lang="en-GB" dirty="0"/>
              <a:t>Research and identify sustainable insulation materials.</a:t>
            </a:r>
          </a:p>
          <a:p>
            <a:pPr lvl="1"/>
            <a:r>
              <a:rPr lang="en-GB" dirty="0"/>
              <a:t>Explain the Building Regulations that cover the insulation of buildings.</a:t>
            </a:r>
          </a:p>
          <a:p>
            <a:pPr lvl="1"/>
            <a:r>
              <a:rPr lang="en-GB" dirty="0"/>
              <a:t>Explain how existing buildings can be insulated to upgrade their energy efficiency.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Insulation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Many older homes do not comply with current Building Regulations, which is a problem. For example, a centrally heated home built in the 1970s without insulation consumes about five times as much fuel as a home built to today’s Building Regulations.</a:t>
            </a:r>
          </a:p>
          <a:p>
            <a:r>
              <a:rPr lang="en-GB" dirty="0"/>
              <a:t>Research has shown that 59% of </a:t>
            </a:r>
            <a:br>
              <a:rPr lang="en-GB" dirty="0"/>
            </a:br>
            <a:r>
              <a:rPr lang="en-GB" dirty="0"/>
              <a:t>heat loss in a house is through </a:t>
            </a:r>
            <a:br>
              <a:rPr lang="en-GB" dirty="0"/>
            </a:br>
            <a:r>
              <a:rPr lang="en-GB" dirty="0"/>
              <a:t>the external walls (33%) and the </a:t>
            </a:r>
            <a:br>
              <a:rPr lang="en-GB" dirty="0"/>
            </a:br>
            <a:r>
              <a:rPr lang="en-GB" dirty="0"/>
              <a:t>roof (26%).</a:t>
            </a:r>
          </a:p>
          <a:p>
            <a:r>
              <a:rPr lang="en-GB" dirty="0">
                <a:cs typeface="Arial" charset="0"/>
              </a:rPr>
              <a:t>On existing homes built prior to 1985,</a:t>
            </a:r>
            <a:br>
              <a:rPr lang="en-GB" dirty="0">
                <a:cs typeface="Arial" charset="0"/>
              </a:rPr>
            </a:br>
            <a:r>
              <a:rPr lang="en-GB" dirty="0">
                <a:cs typeface="Arial" charset="0"/>
              </a:rPr>
              <a:t>cavity wall insulation may not be</a:t>
            </a:r>
            <a:br>
              <a:rPr lang="en-GB" dirty="0">
                <a:cs typeface="Arial" charset="0"/>
              </a:rPr>
            </a:br>
            <a:r>
              <a:rPr lang="en-GB" dirty="0">
                <a:cs typeface="Arial" charset="0"/>
              </a:rPr>
              <a:t>installed. However, cavity wall </a:t>
            </a:r>
            <a:br>
              <a:rPr lang="en-GB" dirty="0">
                <a:cs typeface="Arial" charset="0"/>
              </a:rPr>
            </a:br>
            <a:r>
              <a:rPr lang="en-GB" dirty="0">
                <a:cs typeface="Arial" charset="0"/>
              </a:rPr>
              <a:t>insulation can be inserting using a </a:t>
            </a:r>
            <a:br>
              <a:rPr lang="en-GB" dirty="0">
                <a:cs typeface="Arial" charset="0"/>
              </a:rPr>
            </a:br>
            <a:r>
              <a:rPr lang="en-GB" dirty="0">
                <a:cs typeface="Arial" charset="0"/>
              </a:rPr>
              <a:t>blow method – which many still debate the pros and cons! </a:t>
            </a:r>
          </a:p>
          <a:p>
            <a:endParaRPr lang="en-US" dirty="0"/>
          </a:p>
        </p:txBody>
      </p:sp>
      <p:pic>
        <p:nvPicPr>
          <p:cNvPr id="5" name="Picture 4"/>
          <p:cNvPicPr/>
          <p:nvPr/>
        </p:nvPicPr>
        <p:blipFill rotWithShape="1">
          <a:blip r:embed="rId2"/>
          <a:srcRect l="58800" t="35650" r="6881" b="24283"/>
          <a:stretch/>
        </p:blipFill>
        <p:spPr bwMode="auto">
          <a:xfrm>
            <a:off x="4788024" y="2679323"/>
            <a:ext cx="4355976" cy="280707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="" xmlns:a14="http://schemas.microsoft.com/office/drawing/2010/main"/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When was insulation introduced?</a:t>
            </a:r>
            <a:endParaRPr lang="en-US" dirty="0">
              <a:solidFill>
                <a:srgbClr val="0070C0"/>
              </a:solidFill>
              <a:ea typeface="ＭＳ Ｐゴシック" pitchFamily="-105" charset="-128"/>
              <a:cs typeface="ＭＳ Ｐゴシック" pitchFamily="-105" charset="-128"/>
            </a:endParaRPr>
          </a:p>
        </p:txBody>
      </p:sp>
      <p:sp>
        <p:nvSpPr>
          <p:cNvPr id="5123" name="Content Placeholder 2"/>
          <p:cNvSpPr>
            <a:spLocks noGrp="1"/>
          </p:cNvSpPr>
          <p:nvPr>
            <p:ph sz="quarter" idx="10"/>
          </p:nvPr>
        </p:nvSpPr>
        <p:spPr>
          <a:xfrm>
            <a:off x="457200" y="1628800"/>
            <a:ext cx="8435280" cy="5081736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Insulation was first used in the 1860s in the form of asbestos. This was a deadly insulator. It has caused more than 100,000 deaths in the UK. It has since been banned from use in the UK</a:t>
            </a:r>
            <a:r>
              <a:rPr lang="en-GB" sz="2800" dirty="0"/>
              <a:t>. 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Asbestos is highly fire resistant, lightweight and strong, making it a superb construction material.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Unfortunately, once disturbed, the fibres can stay in the air for long periods and once inhaled can cause a lot of damage to the lungs.</a:t>
            </a:r>
          </a:p>
          <a:p>
            <a:pPr lvl="3">
              <a:defRPr/>
            </a:pPr>
            <a:endParaRPr lang="en-US" dirty="0"/>
          </a:p>
          <a:p>
            <a:pPr marL="0" indent="0"/>
            <a:endParaRPr lang="en-US" dirty="0">
              <a:ea typeface="ＭＳ Ｐゴシック" pitchFamily="-105" charset="-128"/>
              <a:cs typeface="ＭＳ Ｐゴシック" pitchFamily="-105" charset="-128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BA2D1-64D5-2AE2-AE3A-7CA31D7FB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Common Insulation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386D1-9713-34DE-CE59-BA176F69458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79512" y="1264200"/>
            <a:ext cx="8229600" cy="475560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Polystyrene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PIR insulation (</a:t>
            </a:r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Polyisocyanurate)</a:t>
            </a:r>
          </a:p>
          <a:p>
            <a:endParaRPr lang="en-GB" b="0" i="0" dirty="0">
              <a:solidFill>
                <a:srgbClr val="4D5156"/>
              </a:solidFill>
              <a:effectLst/>
              <a:latin typeface="arial" panose="020B0604020202020204" pitchFamily="34" charset="0"/>
            </a:endParaRPr>
          </a:p>
          <a:p>
            <a:endParaRPr lang="en-GB" b="0" i="0" dirty="0">
              <a:solidFill>
                <a:srgbClr val="4D5156"/>
              </a:solidFill>
              <a:effectLst/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4D5156"/>
                </a:solidFill>
                <a:latin typeface="arial" panose="020B0604020202020204" pitchFamily="34" charset="0"/>
              </a:rPr>
              <a:t>Glass Wool/fibre Insulation (fibreglass) Mineral wool/fibre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21A359-1155-81E6-A5EF-1A2F5F0FE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240" y="5229200"/>
            <a:ext cx="2389935" cy="15932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DD9987A-6059-B32F-B221-B8924ACD9E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4065" y="3140968"/>
            <a:ext cx="2389935" cy="19119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18AE0E-D326-DFA3-5B3F-DDFD67B23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7744" y="1772816"/>
            <a:ext cx="1831668" cy="1221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562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Sustainable insulation materials</a:t>
            </a:r>
            <a:endParaRPr lang="en-US" b="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174624" y="1412776"/>
            <a:ext cx="8507414" cy="349756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The use of sustainable materials in construction is becoming more and more popular. There are many types of sustainable insulation materials available on the market. </a:t>
            </a:r>
          </a:p>
          <a:p>
            <a:pPr eaLnBrk="1" hangingPunct="1">
              <a:defRPr/>
            </a:pPr>
            <a:r>
              <a:rPr lang="en-GB" dirty="0"/>
              <a:t>Research sustainable insulation materials for: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the loft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cavity walls.</a:t>
            </a:r>
          </a:p>
          <a:p>
            <a:pPr lvl="2">
              <a:defRPr/>
            </a:pPr>
            <a:endParaRPr lang="en-US" dirty="0"/>
          </a:p>
          <a:p>
            <a:pPr lvl="2">
              <a:defRPr/>
            </a:pPr>
            <a:endParaRPr lang="en-US" dirty="0"/>
          </a:p>
          <a:p>
            <a:pPr marL="0" lvl="8" indent="0" eaLnBrk="0" hangingPunct="0">
              <a:lnSpc>
                <a:spcPts val="12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indent="0">
              <a:lnSpc>
                <a:spcPts val="1200"/>
              </a:lnSpc>
              <a:spcBef>
                <a:spcPts val="0"/>
              </a:spcBef>
              <a:spcAft>
                <a:spcPts val="0"/>
              </a:spcAft>
            </a:pPr>
            <a:endParaRPr lang="en-US" dirty="0"/>
          </a:p>
          <a:p>
            <a:pPr lvl="2">
              <a:defRPr/>
            </a:pPr>
            <a:endParaRPr lang="en-US" dirty="0"/>
          </a:p>
          <a:p>
            <a:endParaRPr lang="en-US" dirty="0"/>
          </a:p>
        </p:txBody>
      </p:sp>
      <p:pic>
        <p:nvPicPr>
          <p:cNvPr id="1026" name="Picture 2" descr="roll 19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84711"/>
            <a:ext cx="1809750" cy="13144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emp 19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84708"/>
            <a:ext cx="1809750" cy="13144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ermalflex im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84709"/>
            <a:ext cx="1809750" cy="13144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39552" y="5877272"/>
            <a:ext cx="77048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Images courtesy of www.blackmountaininsulation.com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Sustainable insulation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457200" y="1371600"/>
            <a:ext cx="8229600" cy="493772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The use of sustainable insulation materials is becoming more and </a:t>
            </a:r>
            <a:br>
              <a:rPr lang="en-GB" dirty="0"/>
            </a:br>
            <a:r>
              <a:rPr lang="en-GB" dirty="0"/>
              <a:t>more popular. </a:t>
            </a:r>
          </a:p>
          <a:p>
            <a:pPr eaLnBrk="1" hangingPunct="1">
              <a:defRPr/>
            </a:pPr>
            <a:r>
              <a:rPr lang="en-GB" dirty="0"/>
              <a:t>The types of sustainable insulation materials are: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Sheep’s wool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Recycled newspaper and card (cellulose) 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Recycled denim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 err="1"/>
              <a:t>Icynene</a:t>
            </a:r>
            <a:r>
              <a:rPr lang="en-GB" dirty="0"/>
              <a:t> (spray foam) made from recycled plastics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>
                <a:hlinkClick r:id="rId2"/>
              </a:rPr>
              <a:t>Nanogel/Aerogel </a:t>
            </a:r>
            <a:endParaRPr lang="en-GB" dirty="0"/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Wood fibre.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D5BE29A-DC64-2714-5023-8A65F57C95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16" t="45979" r="59450" b="3767"/>
          <a:stretch/>
        </p:blipFill>
        <p:spPr>
          <a:xfrm>
            <a:off x="16665" y="44622"/>
            <a:ext cx="5809108" cy="30963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3C2B5C-12D0-4E84-2856-8CF5C7646BD8}"/>
              </a:ext>
            </a:extLst>
          </p:cNvPr>
          <p:cNvSpPr txBox="1"/>
          <p:nvPr/>
        </p:nvSpPr>
        <p:spPr>
          <a:xfrm>
            <a:off x="6077836" y="44624"/>
            <a:ext cx="306616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https://www.theguardian.com/environment/2019/aug/19/revenge-of-the-clothes-moths-as-numbers-boom-can-they-be-stopped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1F2888E-E198-53AF-1CE5-61C27E8B39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26" t="47990" r="61025" b="3766"/>
          <a:stretch/>
        </p:blipFill>
        <p:spPr>
          <a:xfrm>
            <a:off x="10276" y="3645024"/>
            <a:ext cx="5808643" cy="316835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DF03F98-0AFE-5B73-E9BE-EC63F1BAA952}"/>
              </a:ext>
            </a:extLst>
          </p:cNvPr>
          <p:cNvSpPr txBox="1"/>
          <p:nvPr/>
        </p:nvSpPr>
        <p:spPr>
          <a:xfrm>
            <a:off x="6077837" y="3717032"/>
            <a:ext cx="280831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https://www.theguardian.com/uk-news/2024/nov/12/couple-sues-house-seller-for-36m-over-moth-infested-london-mansion</a:t>
            </a:r>
          </a:p>
        </p:txBody>
      </p:sp>
    </p:spTree>
    <p:extLst>
      <p:ext uri="{BB962C8B-B14F-4D97-AF65-F5344CB8AC3E}">
        <p14:creationId xmlns:p14="http://schemas.microsoft.com/office/powerpoint/2010/main" val="3549864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67398E1-F276-2028-1CDC-BE5E841B7A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5" t="41960" r="59062" b="4202"/>
          <a:stretch/>
        </p:blipFill>
        <p:spPr>
          <a:xfrm>
            <a:off x="323528" y="332657"/>
            <a:ext cx="5184576" cy="29866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75C61C-F8D5-BA48-D1C5-5B2545DECCD8}"/>
              </a:ext>
            </a:extLst>
          </p:cNvPr>
          <p:cNvSpPr txBox="1"/>
          <p:nvPr/>
        </p:nvSpPr>
        <p:spPr>
          <a:xfrm>
            <a:off x="6372200" y="548680"/>
            <a:ext cx="244827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https://www.bbc.co.uk/news/articles/cqjrpv218r0o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A0BE168-B42B-9012-2BAE-69E01C344D9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13" t="43969" r="64175" b="3766"/>
          <a:stretch/>
        </p:blipFill>
        <p:spPr>
          <a:xfrm>
            <a:off x="467544" y="3308987"/>
            <a:ext cx="4968552" cy="331236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F09B289-8C2B-15AE-4AED-313C86C3F1A1}"/>
              </a:ext>
            </a:extLst>
          </p:cNvPr>
          <p:cNvSpPr txBox="1"/>
          <p:nvPr/>
        </p:nvSpPr>
        <p:spPr>
          <a:xfrm>
            <a:off x="6372200" y="3789040"/>
            <a:ext cx="230425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https://www.bbc.co.uk/news/business-63607793</a:t>
            </a:r>
          </a:p>
        </p:txBody>
      </p:sp>
    </p:spTree>
    <p:extLst>
      <p:ext uri="{BB962C8B-B14F-4D97-AF65-F5344CB8AC3E}">
        <p14:creationId xmlns:p14="http://schemas.microsoft.com/office/powerpoint/2010/main" val="3185938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Building Regulations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eaLnBrk="1" hangingPunct="1"/>
            <a:r>
              <a:rPr lang="en-GB" dirty="0"/>
              <a:t>Insulation is a vital part of constructing a house. Insulating a house correctly will help reduce energy costs and reduce its impact on the environment. </a:t>
            </a:r>
          </a:p>
          <a:p>
            <a:pPr eaLnBrk="1" hangingPunct="1"/>
            <a:r>
              <a:rPr lang="en-GB" dirty="0"/>
              <a:t>The part of the Building Regulations that covers insulation is Part L, introduced in October 2010.</a:t>
            </a:r>
          </a:p>
          <a:p>
            <a:pPr eaLnBrk="1" hangingPunct="1"/>
            <a:r>
              <a:rPr lang="en-GB" dirty="0"/>
              <a:t>It calls for a 25% reduction in carbon emissions compared with 2006 levels. A fundamental part of the revised Regulations is the significant improvements in U-values required within the building fabric. Typically, meeting this level of improvement will require 45% more insulation. 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Existing buildings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457200" y="1371600"/>
            <a:ext cx="8075240" cy="457768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Existing buildings use more energy and lose more heat than newly built houses. </a:t>
            </a:r>
          </a:p>
          <a:p>
            <a:pPr eaLnBrk="1" hangingPunct="1">
              <a:defRPr/>
            </a:pPr>
            <a:r>
              <a:rPr lang="en-GB" dirty="0"/>
              <a:t>The reasons for this are: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lack of insulation in lofts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no cavity wall insulation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lack of floor insulation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incorrect insulation used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incorrect windows installed.</a:t>
            </a:r>
          </a:p>
          <a:p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How to insulate existing buildings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0"/>
          </p:nvPr>
        </p:nvSpPr>
        <p:spPr>
          <a:xfrm>
            <a:off x="395536" y="1268760"/>
            <a:ext cx="8291264" cy="485844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It’s possible to reduce energy and heating costs by insulating a house correctly. The following are some methods available: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loft insulation – rockwool, glass wool, matting, loose fill, </a:t>
            </a:r>
            <a:br>
              <a:rPr lang="en-GB" dirty="0"/>
            </a:br>
            <a:r>
              <a:rPr lang="en-GB" dirty="0"/>
              <a:t>insulation board. Easy to lay in lofts (attics) this can significantly improve the thermal performance of a house. Care must be taken not to block any vents and create condensation and damp problems.</a:t>
            </a:r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850938"/>
            <a:ext cx="3491880" cy="232354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6071700-6D41-50EB-3D8D-D5226956DD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4077072"/>
            <a:ext cx="3800475" cy="254317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18488" cy="382588"/>
          </a:xfrm>
        </p:spPr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How to insulate existing buildings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0"/>
          </p:nvPr>
        </p:nvSpPr>
        <p:spPr>
          <a:xfrm>
            <a:off x="395536" y="1268760"/>
            <a:ext cx="8291264" cy="4858440"/>
          </a:xfrm>
        </p:spPr>
        <p:txBody>
          <a:bodyPr/>
          <a:lstStyle/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Blown cavity wall insulation – polystyrene bead, foam. For a while this method was popular, funded by government grants and used </a:t>
            </a:r>
            <a:r>
              <a:rPr lang="en-GB" dirty="0" err="1"/>
              <a:t>en</a:t>
            </a:r>
            <a:r>
              <a:rPr lang="en-GB" dirty="0"/>
              <a:t>-masse on local authority housing…</a:t>
            </a:r>
          </a:p>
          <a:p>
            <a:pPr marL="342900" indent="-342900" eaLnBrk="1" hangingPunct="1">
              <a:buClr>
                <a:srgbClr val="E30613"/>
              </a:buClr>
              <a:buFont typeface="Arial" pitchFamily="34" charset="0"/>
              <a:buChar char="•"/>
              <a:defRPr/>
            </a:pPr>
            <a:r>
              <a:rPr lang="en-GB" dirty="0"/>
              <a:t>However faults soon developed – filling the cavity allowed </a:t>
            </a:r>
            <a:r>
              <a:rPr lang="en-GB" dirty="0" err="1"/>
              <a:t>moiture</a:t>
            </a:r>
            <a:r>
              <a:rPr lang="en-GB" dirty="0"/>
              <a:t> to penetrate into the inner leaf and many houses developed damp problems. Subsequently there was funding available to have this blown insulation removed from cavities.</a:t>
            </a:r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7" name="Picture 6" descr="E:\City &amp; Guilds\Images\Insulation\www.yorkshireinsulation.co.u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977" y="3717032"/>
            <a:ext cx="180975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2630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B731E-08C8-7962-394D-BB9AB1E36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687" y="340414"/>
            <a:ext cx="8218488" cy="382588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External Wall Insulation (EWI)</a:t>
            </a:r>
          </a:p>
        </p:txBody>
      </p:sp>
      <p:pic>
        <p:nvPicPr>
          <p:cNvPr id="1026" name="Picture 2" descr="External Wall / Solid Wall Insulation - Mechanical Fix - S and B EPS">
            <a:extLst>
              <a:ext uri="{FF2B5EF4-FFF2-40B4-BE49-F238E27FC236}">
                <a16:creationId xmlns:a16="http://schemas.microsoft.com/office/drawing/2014/main" id="{0B85B24C-7083-20EC-6406-DD9321C6BD43}"/>
              </a:ext>
            </a:extLst>
          </p:cNvPr>
          <p:cNvPicPr>
            <a:picLocks noGrp="1" noChangeAspect="1" noChangeArrowheads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047" y="2636912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961B506-6C7B-9AFC-050E-23572B3B58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497" y="1196752"/>
            <a:ext cx="2466975" cy="18478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680266-7BCF-3F3F-D7BC-C6E3F6C712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1632" y="4005064"/>
            <a:ext cx="3312368" cy="27741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6ECA4B-23B1-57CA-6E7C-AAF2F865A0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834" y="4760011"/>
            <a:ext cx="3312368" cy="220824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66CBFC-88A7-E8B9-BFB7-8861AF2971A3}"/>
              </a:ext>
            </a:extLst>
          </p:cNvPr>
          <p:cNvSpPr txBox="1"/>
          <p:nvPr/>
        </p:nvSpPr>
        <p:spPr>
          <a:xfrm>
            <a:off x="323528" y="1584771"/>
            <a:ext cx="56166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More costly and work intensive, often requiring scaffolding, EWI is a solution for solid wall construction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B011B1-0EBA-D5FD-8B5D-F0A139CEC1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8630052">
            <a:off x="2851279" y="1279052"/>
            <a:ext cx="47625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8003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B731E-08C8-7962-394D-BB9AB1E36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687" y="340414"/>
            <a:ext cx="8218488" cy="382588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Internal Wall Insulation (IWI)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66CBFC-88A7-E8B9-BFB7-8861AF2971A3}"/>
              </a:ext>
            </a:extLst>
          </p:cNvPr>
          <p:cNvSpPr txBox="1"/>
          <p:nvPr/>
        </p:nvSpPr>
        <p:spPr>
          <a:xfrm>
            <a:off x="251520" y="1186725"/>
            <a:ext cx="847878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Another solution for solid wall construction which is usually less costly than EWI due to not needing scaffolding or rendering.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It does however have the potential to leave ‘cold spots’</a:t>
            </a:r>
          </a:p>
          <a:p>
            <a:endParaRPr lang="en-GB" dirty="0"/>
          </a:p>
          <a:p>
            <a:r>
              <a:rPr lang="en-GB" dirty="0"/>
              <a:t>Still requires internal decoration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E2C3738-3D33-BC82-C0DD-C0A43A0018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5013176"/>
            <a:ext cx="3283845" cy="184552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021C97B-B7F9-06A6-CCE6-AB81748047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7697" y="4572000"/>
            <a:ext cx="2286000" cy="2286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00C91B7-270A-FDBD-52F7-944BD58D0D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3928" y="3284984"/>
            <a:ext cx="3374634" cy="273461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4737806-15BD-FA6D-9FC5-BA9F67102637}"/>
              </a:ext>
            </a:extLst>
          </p:cNvPr>
          <p:cNvSpPr txBox="1"/>
          <p:nvPr/>
        </p:nvSpPr>
        <p:spPr>
          <a:xfrm>
            <a:off x="3717414" y="6432352"/>
            <a:ext cx="15632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5"/>
              </a:rPr>
              <a:t>IWI or EWI?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5729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6AD5C-83BD-FF5E-6440-14569767F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Traditional solid floors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08292-2533-1208-4C05-D90DE0A6E7C0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dirty="0"/>
              <a:t>It’s possible to dig out a traditional solid floor and insert insulation and concrete, however this is messy, work intensive and therefore can be costly. Conversely, a suspended timber floor could be installed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BA1F3D-EDDF-FF89-F97C-85E803AF8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40968"/>
            <a:ext cx="4936628" cy="37024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BEA16AF-7D7D-DBC1-11F2-5A92B16133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0768" y="3717032"/>
            <a:ext cx="3336032" cy="2502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6045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28B6D-04CA-B996-1446-94A856AB0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Suspended Timber Floors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8A183BF-D173-F894-FF69-EB2C66A2F831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7323" y="3573015"/>
            <a:ext cx="4248261" cy="32589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BB694A-EAF6-E6E2-3AB7-54B8C1820A31}"/>
              </a:ext>
            </a:extLst>
          </p:cNvPr>
          <p:cNvSpPr txBox="1"/>
          <p:nvPr/>
        </p:nvSpPr>
        <p:spPr>
          <a:xfrm>
            <a:off x="107504" y="1456437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Insulation can be added between the joists of suspended timber floors, making them much warmer.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C2547C-607E-0ECE-C213-84FE33C59C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4009" y="2204864"/>
            <a:ext cx="4499992" cy="3049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9517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F4104-8725-F087-5023-55A31CA34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Replace Windows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F5242-E4BC-E0DE-4116-BC601C104604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dirty="0"/>
              <a:t>Double or Triple glazed will offer better thermal efficiency and safety than traditional single glazed units.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94C50D-FE1F-9AB6-AABD-0551AE8CF5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3212976"/>
            <a:ext cx="4773910" cy="3280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0475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371600"/>
            <a:ext cx="8229600" cy="4754563"/>
          </a:xfrm>
        </p:spPr>
        <p:txBody>
          <a:bodyPr/>
          <a:lstStyle/>
          <a:p>
            <a:pPr marL="0" indent="0" algn="ctr" eaLnBrk="1" hangingPunct="1">
              <a:lnSpc>
                <a:spcPct val="100000"/>
              </a:lnSpc>
            </a:pPr>
            <a:endParaRPr sz="6000" dirty="0">
              <a:solidFill>
                <a:srgbClr val="E30613"/>
              </a:solidFill>
              <a:ea typeface="ＭＳ Ｐゴシック" pitchFamily="-105" charset="-128"/>
              <a:cs typeface="ＭＳ Ｐゴシック" pitchFamily="-105" charset="-128"/>
            </a:endParaRPr>
          </a:p>
          <a:p>
            <a:pPr marL="0" indent="0" algn="ctr" eaLnBrk="1" hangingPunct="1">
              <a:lnSpc>
                <a:spcPct val="100000"/>
              </a:lnSpc>
            </a:pPr>
            <a:r>
              <a:rPr sz="6000" dirty="0">
                <a:solidFill>
                  <a:srgbClr val="0070C0"/>
                </a:solidFill>
                <a:ea typeface="ＭＳ Ｐゴシック" pitchFamily="-105" charset="-128"/>
                <a:cs typeface="ＭＳ Ｐゴシック" pitchFamily="-105" charset="-128"/>
              </a:rPr>
              <a:t>Any questions?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877</Words>
  <Application>Microsoft Office PowerPoint</Application>
  <PresentationFormat>On-screen Show (4:3)</PresentationFormat>
  <Paragraphs>91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Lucida Grande</vt:lpstr>
      <vt:lpstr>Arial</vt:lpstr>
      <vt:lpstr>Arial</vt:lpstr>
      <vt:lpstr>Times New Roman</vt:lpstr>
      <vt:lpstr>Default Design</vt:lpstr>
      <vt:lpstr>PowerPoint Presentation</vt:lpstr>
      <vt:lpstr>Aims and objectives</vt:lpstr>
      <vt:lpstr>Insulation</vt:lpstr>
      <vt:lpstr>When was insulation introduced?</vt:lpstr>
      <vt:lpstr>Common Insulation Materials</vt:lpstr>
      <vt:lpstr>Sustainable insulation materials</vt:lpstr>
      <vt:lpstr>Sustainable insulation</vt:lpstr>
      <vt:lpstr>PowerPoint Presentation</vt:lpstr>
      <vt:lpstr>PowerPoint Presentation</vt:lpstr>
      <vt:lpstr>Building Regulations</vt:lpstr>
      <vt:lpstr>Existing buildings</vt:lpstr>
      <vt:lpstr>How to insulate existing buildings</vt:lpstr>
      <vt:lpstr>How to insulate existing buildings</vt:lpstr>
      <vt:lpstr>External Wall Insulation (EWI)</vt:lpstr>
      <vt:lpstr>Internal Wall Insulation (IWI)</vt:lpstr>
      <vt:lpstr>Traditional solid floors</vt:lpstr>
      <vt:lpstr>Suspended Timber Floors</vt:lpstr>
      <vt:lpstr>Replace Windows</vt:lpstr>
      <vt:lpstr>PowerPoint Presentation</vt:lpstr>
    </vt:vector>
  </TitlesOfParts>
  <Company>City &amp; Guilds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janicec</dc:creator>
  <cp:lastModifiedBy>Rhodri Thomas</cp:lastModifiedBy>
  <cp:revision>124</cp:revision>
  <dcterms:created xsi:type="dcterms:W3CDTF">2013-05-28T00:38:54Z</dcterms:created>
  <dcterms:modified xsi:type="dcterms:W3CDTF">2025-11-20T13:47:38Z</dcterms:modified>
</cp:coreProperties>
</file>