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C9F908-4B3A-4F07-8D7B-A1D0B1B40894}" v="31" dt="2026-03-23T13:50:36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12" y="27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zma said" userId="8593e2e14009ce8d" providerId="LiveId" clId="{A429552A-377B-4C77-A319-5C29CD9B6A7C}"/>
    <pc:docChg chg="undo custSel addSld modSld sldOrd">
      <pc:chgData name="uzma said" userId="8593e2e14009ce8d" providerId="LiveId" clId="{A429552A-377B-4C77-A319-5C29CD9B6A7C}" dt="2026-03-23T13:50:36.439" v="977"/>
      <pc:docMkLst>
        <pc:docMk/>
      </pc:docMkLst>
      <pc:sldChg chg="addSp delSp modSp mod modTransition setBg modAnim">
        <pc:chgData name="uzma said" userId="8593e2e14009ce8d" providerId="LiveId" clId="{A429552A-377B-4C77-A319-5C29CD9B6A7C}" dt="2026-03-23T13:50:36.439" v="977"/>
        <pc:sldMkLst>
          <pc:docMk/>
          <pc:sldMk cId="3393280371" sldId="256"/>
        </pc:sldMkLst>
        <pc:spChg chg="mod">
          <ac:chgData name="uzma said" userId="8593e2e14009ce8d" providerId="LiveId" clId="{A429552A-377B-4C77-A319-5C29CD9B6A7C}" dt="2026-03-19T01:27:15.841" v="406" actId="26606"/>
          <ac:spMkLst>
            <pc:docMk/>
            <pc:sldMk cId="3393280371" sldId="256"/>
            <ac:spMk id="2" creationId="{A3BF3961-786A-E37B-0E3D-D07423F140AD}"/>
          </ac:spMkLst>
        </pc:spChg>
        <pc:spChg chg="mod">
          <ac:chgData name="uzma said" userId="8593e2e14009ce8d" providerId="LiveId" clId="{A429552A-377B-4C77-A319-5C29CD9B6A7C}" dt="2026-03-19T01:27:49.158" v="411" actId="20577"/>
          <ac:spMkLst>
            <pc:docMk/>
            <pc:sldMk cId="3393280371" sldId="256"/>
            <ac:spMk id="3" creationId="{337A63E0-8B82-BB1D-5DB1-F1A88E66AC2F}"/>
          </ac:spMkLst>
        </pc:spChg>
        <pc:spChg chg="add">
          <ac:chgData name="uzma said" userId="8593e2e14009ce8d" providerId="LiveId" clId="{A429552A-377B-4C77-A319-5C29CD9B6A7C}" dt="2026-03-19T01:27:15.841" v="406" actId="26606"/>
          <ac:spMkLst>
            <pc:docMk/>
            <pc:sldMk cId="3393280371" sldId="256"/>
            <ac:spMk id="8" creationId="{BAD76F3E-3A97-486B-B402-44400A8B9173}"/>
          </ac:spMkLst>
        </pc:spChg>
        <pc:spChg chg="add">
          <ac:chgData name="uzma said" userId="8593e2e14009ce8d" providerId="LiveId" clId="{A429552A-377B-4C77-A319-5C29CD9B6A7C}" dt="2026-03-19T01:27:15.841" v="406" actId="26606"/>
          <ac:spMkLst>
            <pc:docMk/>
            <pc:sldMk cId="3393280371" sldId="256"/>
            <ac:spMk id="10" creationId="{391F6B52-91F4-4AEB-B6DB-29FEBCF28C8B}"/>
          </ac:spMkLst>
        </pc:spChg>
        <pc:spChg chg="add">
          <ac:chgData name="uzma said" userId="8593e2e14009ce8d" providerId="LiveId" clId="{A429552A-377B-4C77-A319-5C29CD9B6A7C}" dt="2026-03-19T01:27:15.841" v="406" actId="26606"/>
          <ac:spMkLst>
            <pc:docMk/>
            <pc:sldMk cId="3393280371" sldId="256"/>
            <ac:spMk id="12" creationId="{2CD6F061-7C53-44F4-9794-953DB70A451B}"/>
          </ac:spMkLst>
        </pc:sp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3393280371" sldId="256"/>
            <ac:picMk id="5" creationId="{CF5BAC97-7ABB-4B0A-0103-45B2359ABB27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3393280371" sldId="256"/>
            <ac:picMk id="6" creationId="{79A6A4A8-5E19-F441-8657-0C4A3552A582}"/>
          </ac:picMkLst>
        </pc:picChg>
        <pc:picChg chg="add del mod">
          <ac:chgData name="uzma said" userId="8593e2e14009ce8d" providerId="LiveId" clId="{A429552A-377B-4C77-A319-5C29CD9B6A7C}" dt="2026-03-23T12:52:35.630" v="750"/>
          <ac:picMkLst>
            <pc:docMk/>
            <pc:sldMk cId="3393280371" sldId="256"/>
            <ac:picMk id="6" creationId="{A76750EE-12E3-9790-CED7-91F66FB9CEDF}"/>
          </ac:picMkLst>
        </pc:picChg>
        <pc:picChg chg="add del mod ord">
          <ac:chgData name="uzma said" userId="8593e2e14009ce8d" providerId="LiveId" clId="{A429552A-377B-4C77-A319-5C29CD9B6A7C}" dt="2026-03-23T12:59:17.561" v="751"/>
          <ac:picMkLst>
            <pc:docMk/>
            <pc:sldMk cId="3393280371" sldId="256"/>
            <ac:picMk id="14" creationId="{2C30CA6D-2800-E242-FC34-FD6B731FB658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3393280371" sldId="256"/>
            <ac:picMk id="15" creationId="{3D4802E7-7FBA-6581-078B-A1BB8D7CCA38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3393280371" sldId="256"/>
            <ac:picMk id="16" creationId="{C3B39592-08EB-C574-7461-71E0040B2A56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3393280371" sldId="256"/>
            <ac:picMk id="17" creationId="{7FA92837-47F8-0A05-3748-B6BD0678E469}"/>
          </ac:picMkLst>
        </pc:picChg>
      </pc:sldChg>
      <pc:sldChg chg="addSp delSp modSp mod modTransition setBg modAnim">
        <pc:chgData name="uzma said" userId="8593e2e14009ce8d" providerId="LiveId" clId="{A429552A-377B-4C77-A319-5C29CD9B6A7C}" dt="2026-03-23T13:50:36.439" v="977"/>
        <pc:sldMkLst>
          <pc:docMk/>
          <pc:sldMk cId="1808526926" sldId="257"/>
        </pc:sldMkLst>
        <pc:spChg chg="mod">
          <ac:chgData name="uzma said" userId="8593e2e14009ce8d" providerId="LiveId" clId="{A429552A-377B-4C77-A319-5C29CD9B6A7C}" dt="2026-03-19T01:49:17.791" v="746" actId="26606"/>
          <ac:spMkLst>
            <pc:docMk/>
            <pc:sldMk cId="1808526926" sldId="257"/>
            <ac:spMk id="2" creationId="{BE0E79FB-8758-1FA2-B176-75574B327AF1}"/>
          </ac:spMkLst>
        </pc:spChg>
        <pc:spChg chg="add">
          <ac:chgData name="uzma said" userId="8593e2e14009ce8d" providerId="LiveId" clId="{A429552A-377B-4C77-A319-5C29CD9B6A7C}" dt="2026-03-19T01:49:17.823" v="747" actId="26606"/>
          <ac:spMkLst>
            <pc:docMk/>
            <pc:sldMk cId="1808526926" sldId="257"/>
            <ac:spMk id="34" creationId="{95408913-B323-422F-B521-2957A5B7FEE8}"/>
          </ac:spMkLst>
        </pc:spChg>
        <pc:spChg chg="add">
          <ac:chgData name="uzma said" userId="8593e2e14009ce8d" providerId="LiveId" clId="{A429552A-377B-4C77-A319-5C29CD9B6A7C}" dt="2026-03-19T01:49:17.823" v="747" actId="26606"/>
          <ac:spMkLst>
            <pc:docMk/>
            <pc:sldMk cId="1808526926" sldId="257"/>
            <ac:spMk id="35" creationId="{AA770EBD-5B77-46EC-BF58-EF27ACD6B47C}"/>
          </ac:spMkLst>
        </pc:spChg>
        <pc:graphicFrameChg chg="add">
          <ac:chgData name="uzma said" userId="8593e2e14009ce8d" providerId="LiveId" clId="{A429552A-377B-4C77-A319-5C29CD9B6A7C}" dt="2026-03-19T01:49:17.823" v="747" actId="26606"/>
          <ac:graphicFrameMkLst>
            <pc:docMk/>
            <pc:sldMk cId="1808526926" sldId="257"/>
            <ac:graphicFrameMk id="12" creationId="{FD58AA89-FBE9-5D58-C087-669551F32101}"/>
          </ac:graphicFrameMkLst>
        </pc:graphicFrame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1808526926" sldId="257"/>
            <ac:picMk id="4" creationId="{CAD437F6-B7CC-6DB0-C385-7B93980916FB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1808526926" sldId="257"/>
            <ac:picMk id="5" creationId="{6E1AE7BE-92F8-7BAE-6CCD-EDAF373C69E1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1808526926" sldId="257"/>
            <ac:picMk id="7" creationId="{B9C9B8F7-48D1-D755-3B29-287A5EFD969F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1808526926" sldId="257"/>
            <ac:picMk id="8" creationId="{3D4C2F4E-35BE-579B-9EE9-CCE357F681F3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1808526926" sldId="257"/>
            <ac:picMk id="9" creationId="{379C81E0-D773-FD75-9F8F-5E9072491FA6}"/>
          </ac:picMkLst>
        </pc:picChg>
      </pc:sldChg>
      <pc:sldChg chg="addSp delSp modSp new mod modTransition setBg modAnim">
        <pc:chgData name="uzma said" userId="8593e2e14009ce8d" providerId="LiveId" clId="{A429552A-377B-4C77-A319-5C29CD9B6A7C}" dt="2026-03-23T13:50:36.439" v="977"/>
        <pc:sldMkLst>
          <pc:docMk/>
          <pc:sldMk cId="1899569534" sldId="258"/>
        </pc:sldMkLst>
        <pc:spChg chg="mod">
          <ac:chgData name="uzma said" userId="8593e2e14009ce8d" providerId="LiveId" clId="{A429552A-377B-4C77-A319-5C29CD9B6A7C}" dt="2026-03-19T01:31:37.893" v="485" actId="20577"/>
          <ac:spMkLst>
            <pc:docMk/>
            <pc:sldMk cId="1899569534" sldId="258"/>
            <ac:spMk id="2" creationId="{B8386F2D-203A-BAEA-617E-EA322CEBFFAA}"/>
          </ac:spMkLst>
        </pc:spChg>
        <pc:spChg chg="add mod ord">
          <ac:chgData name="uzma said" userId="8593e2e14009ce8d" providerId="LiveId" clId="{A429552A-377B-4C77-A319-5C29CD9B6A7C}" dt="2026-03-19T01:29:40.724" v="435" actId="113"/>
          <ac:spMkLst>
            <pc:docMk/>
            <pc:sldMk cId="1899569534" sldId="258"/>
            <ac:spMk id="7" creationId="{3337538C-2A73-166B-3F84-9F821E53629E}"/>
          </ac:spMkLst>
        </pc:spChg>
        <pc:spChg chg="add">
          <ac:chgData name="uzma said" userId="8593e2e14009ce8d" providerId="LiveId" clId="{A429552A-377B-4C77-A319-5C29CD9B6A7C}" dt="2026-03-19T01:25:27.588" v="388" actId="26606"/>
          <ac:spMkLst>
            <pc:docMk/>
            <pc:sldMk cId="1899569534" sldId="258"/>
            <ac:spMk id="12" creationId="{638B61BD-0EE1-4D29-B894-126CD61C5DED}"/>
          </ac:spMkLst>
        </pc:spChg>
        <pc:spChg chg="add">
          <ac:chgData name="uzma said" userId="8593e2e14009ce8d" providerId="LiveId" clId="{A429552A-377B-4C77-A319-5C29CD9B6A7C}" dt="2026-03-19T01:25:27.588" v="388" actId="26606"/>
          <ac:spMkLst>
            <pc:docMk/>
            <pc:sldMk cId="1899569534" sldId="258"/>
            <ac:spMk id="14" creationId="{BBC14DD5-C584-4158-BF76-ECE3C6DB48AD}"/>
          </ac:spMkLst>
        </pc:sp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1899569534" sldId="258"/>
            <ac:picMk id="3" creationId="{75BF43D6-B784-24BC-3949-CDE6864FAC8A}"/>
          </ac:picMkLst>
        </pc:picChg>
        <pc:picChg chg="add mod">
          <ac:chgData name="uzma said" userId="8593e2e14009ce8d" providerId="LiveId" clId="{A429552A-377B-4C77-A319-5C29CD9B6A7C}" dt="2026-03-19T01:25:27.588" v="388" actId="26606"/>
          <ac:picMkLst>
            <pc:docMk/>
            <pc:sldMk cId="1899569534" sldId="258"/>
            <ac:picMk id="4" creationId="{EE5791F5-7446-4968-3F0E-693CA10944CD}"/>
          </ac:picMkLst>
        </pc:picChg>
        <pc:picChg chg="add mod ord">
          <ac:chgData name="uzma said" userId="8593e2e14009ce8d" providerId="LiveId" clId="{A429552A-377B-4C77-A319-5C29CD9B6A7C}" dt="2026-03-19T01:28:22.333" v="418" actId="1076"/>
          <ac:picMkLst>
            <pc:docMk/>
            <pc:sldMk cId="1899569534" sldId="258"/>
            <ac:picMk id="5" creationId="{85D0787D-7D72-66BF-34CB-7962D27F61E3}"/>
          </ac:picMkLst>
        </pc:picChg>
        <pc:picChg chg="add mod">
          <ac:chgData name="uzma said" userId="8593e2e14009ce8d" providerId="LiveId" clId="{A429552A-377B-4C77-A319-5C29CD9B6A7C}" dt="2026-03-19T01:28:07.573" v="415" actId="14100"/>
          <ac:picMkLst>
            <pc:docMk/>
            <pc:sldMk cId="1899569534" sldId="258"/>
            <ac:picMk id="6" creationId="{F325DD0C-20AC-1153-96BA-CDBFD5F6ACC4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1899569534" sldId="258"/>
            <ac:picMk id="9" creationId="{0D8C2536-4668-5C32-A454-476276430588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1899569534" sldId="258"/>
            <ac:picMk id="9" creationId="{8A31B707-B809-1F88-A0DB-E15E91D2642E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1899569534" sldId="258"/>
            <ac:picMk id="10" creationId="{DD4171EE-6C19-B0D7-62BC-53FE3A1738B2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1899569534" sldId="258"/>
            <ac:picMk id="11" creationId="{6809041B-5646-F85E-8E40-1381F75E195E}"/>
          </ac:picMkLst>
        </pc:picChg>
      </pc:sldChg>
      <pc:sldChg chg="addSp delSp modSp new mod modTransition setBg modAnim">
        <pc:chgData name="uzma said" userId="8593e2e14009ce8d" providerId="LiveId" clId="{A429552A-377B-4C77-A319-5C29CD9B6A7C}" dt="2026-03-23T13:50:36.439" v="977"/>
        <pc:sldMkLst>
          <pc:docMk/>
          <pc:sldMk cId="4231564269" sldId="259"/>
        </pc:sldMkLst>
        <pc:spChg chg="mod">
          <ac:chgData name="uzma said" userId="8593e2e14009ce8d" providerId="LiveId" clId="{A429552A-377B-4C77-A319-5C29CD9B6A7C}" dt="2026-03-19T01:36:06.657" v="516" actId="20577"/>
          <ac:spMkLst>
            <pc:docMk/>
            <pc:sldMk cId="4231564269" sldId="259"/>
            <ac:spMk id="2" creationId="{F775FC12-721E-310E-8C1C-EA99A9694C69}"/>
          </ac:spMkLst>
        </pc:spChg>
        <pc:spChg chg="add mod ord">
          <ac:chgData name="uzma said" userId="8593e2e14009ce8d" providerId="LiveId" clId="{A429552A-377B-4C77-A319-5C29CD9B6A7C}" dt="2026-03-19T01:35:30.830" v="512" actId="2710"/>
          <ac:spMkLst>
            <pc:docMk/>
            <pc:sldMk cId="4231564269" sldId="259"/>
            <ac:spMk id="8" creationId="{BC8D3188-CD13-E61B-BE27-E710626F7CB9}"/>
          </ac:spMkLst>
        </pc:spChg>
        <pc:spChg chg="add">
          <ac:chgData name="uzma said" userId="8593e2e14009ce8d" providerId="LiveId" clId="{A429552A-377B-4C77-A319-5C29CD9B6A7C}" dt="2026-03-19T01:33:59.601" v="506" actId="26606"/>
          <ac:spMkLst>
            <pc:docMk/>
            <pc:sldMk cId="4231564269" sldId="259"/>
            <ac:spMk id="13" creationId="{F35DB090-93B5-4581-8D71-BB3839684BFF}"/>
          </ac:spMkLst>
        </pc:spChg>
        <pc:spChg chg="add">
          <ac:chgData name="uzma said" userId="8593e2e14009ce8d" providerId="LiveId" clId="{A429552A-377B-4C77-A319-5C29CD9B6A7C}" dt="2026-03-19T01:33:59.601" v="506" actId="26606"/>
          <ac:spMkLst>
            <pc:docMk/>
            <pc:sldMk cId="4231564269" sldId="259"/>
            <ac:spMk id="15" creationId="{A0DE92DF-4769-4DE9-93FD-EE31271850CA}"/>
          </ac:spMkLst>
        </pc:sp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4231564269" sldId="259"/>
            <ac:picMk id="3" creationId="{82B75C60-B119-34E4-A85B-C85EA392675C}"/>
          </ac:picMkLst>
        </pc:picChg>
        <pc:picChg chg="add mod">
          <ac:chgData name="uzma said" userId="8593e2e14009ce8d" providerId="LiveId" clId="{A429552A-377B-4C77-A319-5C29CD9B6A7C}" dt="2026-03-19T01:33:59.601" v="506" actId="26606"/>
          <ac:picMkLst>
            <pc:docMk/>
            <pc:sldMk cId="4231564269" sldId="259"/>
            <ac:picMk id="4" creationId="{5E6DB3BF-DF00-D34F-13F1-BA5362C6B22F}"/>
          </ac:picMkLst>
        </pc:picChg>
        <pc:picChg chg="add mod">
          <ac:chgData name="uzma said" userId="8593e2e14009ce8d" providerId="LiveId" clId="{A429552A-377B-4C77-A319-5C29CD9B6A7C}" dt="2026-03-19T01:33:59.601" v="506" actId="26606"/>
          <ac:picMkLst>
            <pc:docMk/>
            <pc:sldMk cId="4231564269" sldId="259"/>
            <ac:picMk id="5" creationId="{28698339-191F-E15D-3CE1-9E53CA8DD5E7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4231564269" sldId="259"/>
            <ac:picMk id="7" creationId="{231ACE72-6A48-F031-E188-24CC0A5B60F8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4231564269" sldId="259"/>
            <ac:picMk id="7" creationId="{A862C7EC-A511-6A8D-6EDD-758D8002AF1F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4231564269" sldId="259"/>
            <ac:picMk id="9" creationId="{F13F1295-7B02-4770-532F-F54551FB221C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4231564269" sldId="259"/>
            <ac:picMk id="10" creationId="{947553C1-CF84-C6B8-4EA9-FF6E5209A526}"/>
          </ac:picMkLst>
        </pc:picChg>
      </pc:sldChg>
      <pc:sldChg chg="addSp delSp modSp new mod ord modTransition setBg modAnim">
        <pc:chgData name="uzma said" userId="8593e2e14009ce8d" providerId="LiveId" clId="{A429552A-377B-4C77-A319-5C29CD9B6A7C}" dt="2026-03-23T13:50:36.439" v="977"/>
        <pc:sldMkLst>
          <pc:docMk/>
          <pc:sldMk cId="1865761672" sldId="260"/>
        </pc:sldMkLst>
        <pc:spChg chg="mod">
          <ac:chgData name="uzma said" userId="8593e2e14009ce8d" providerId="LiveId" clId="{A429552A-377B-4C77-A319-5C29CD9B6A7C}" dt="2026-03-19T01:44:59.922" v="738" actId="20577"/>
          <ac:spMkLst>
            <pc:docMk/>
            <pc:sldMk cId="1865761672" sldId="260"/>
            <ac:spMk id="2" creationId="{6FFF963A-E09C-1D62-87D2-ED7CF313D085}"/>
          </ac:spMkLst>
        </pc:spChg>
        <pc:spChg chg="add">
          <ac:chgData name="uzma said" userId="8593e2e14009ce8d" providerId="LiveId" clId="{A429552A-377B-4C77-A319-5C29CD9B6A7C}" dt="2026-03-19T01:44:18.985" v="734" actId="26606"/>
          <ac:spMkLst>
            <pc:docMk/>
            <pc:sldMk cId="1865761672" sldId="260"/>
            <ac:spMk id="10" creationId="{2659FDB4-FCBE-4A89-B46D-43D4FA54464D}"/>
          </ac:spMkLst>
        </pc:spChg>
        <pc:graphicFrameChg chg="add mod modGraphic">
          <ac:chgData name="uzma said" userId="8593e2e14009ce8d" providerId="LiveId" clId="{A429552A-377B-4C77-A319-5C29CD9B6A7C}" dt="2026-03-19T01:44:18.985" v="734" actId="26606"/>
          <ac:graphicFrameMkLst>
            <pc:docMk/>
            <pc:sldMk cId="1865761672" sldId="260"/>
            <ac:graphicFrameMk id="5" creationId="{BA5B61E5-168E-3D83-256E-2B7290877B7A}"/>
          </ac:graphicFrameMkLst>
        </pc:graphicFrame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1865761672" sldId="260"/>
            <ac:picMk id="3" creationId="{91B35E8A-EB75-56DA-F534-7C719B54FC74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1865761672" sldId="260"/>
            <ac:picMk id="6" creationId="{630B8B85-5969-B6F9-1CDB-1EB1F9216F68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1865761672" sldId="260"/>
            <ac:picMk id="6" creationId="{770B0354-6DA1-0F48-92BE-5B0DE0432CF5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1865761672" sldId="260"/>
            <ac:picMk id="7" creationId="{3BD8CA64-30D8-90D6-1548-2188F3965635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1865761672" sldId="260"/>
            <ac:picMk id="8" creationId="{E4CDEDA5-134A-DDE4-7D49-07191190E7A6}"/>
          </ac:picMkLst>
        </pc:picChg>
        <pc:cxnChg chg="add">
          <ac:chgData name="uzma said" userId="8593e2e14009ce8d" providerId="LiveId" clId="{A429552A-377B-4C77-A319-5C29CD9B6A7C}" dt="2026-03-19T01:44:18.985" v="734" actId="26606"/>
          <ac:cxnSpMkLst>
            <pc:docMk/>
            <pc:sldMk cId="1865761672" sldId="260"/>
            <ac:cxnSpMk id="12" creationId="{C8F51B3F-8331-4E4A-AE96-D47B1006EEAD}"/>
          </ac:cxnSpMkLst>
        </pc:cxnChg>
      </pc:sldChg>
      <pc:sldChg chg="addSp delSp modSp mod modTransition modAnim">
        <pc:chgData name="uzma said" userId="8593e2e14009ce8d" providerId="LiveId" clId="{A429552A-377B-4C77-A319-5C29CD9B6A7C}" dt="2026-03-23T13:50:36.439" v="977"/>
        <pc:sldMkLst>
          <pc:docMk/>
          <pc:sldMk cId="668856773" sldId="261"/>
        </pc:sldMkLst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668856773" sldId="261"/>
            <ac:picMk id="4" creationId="{6BD482D8-5CF3-0743-DF60-33AB6621CB77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668856773" sldId="261"/>
            <ac:picMk id="5" creationId="{897CED54-AB89-ED75-B141-5F3A7BF4708F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668856773" sldId="261"/>
            <ac:picMk id="5" creationId="{FAA7C7D9-7D9E-FE68-A06A-5D450C60869B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668856773" sldId="261"/>
            <ac:picMk id="6" creationId="{97EC1AD9-3C43-E3E5-AAD2-D124DE21EFB8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668856773" sldId="261"/>
            <ac:picMk id="8" creationId="{A10E8A3D-8461-EBDD-F6CD-5F615569CFB0}"/>
          </ac:picMkLst>
        </pc:picChg>
      </pc:sldChg>
      <pc:sldChg chg="addSp delSp modSp mod modTransition modAnim">
        <pc:chgData name="uzma said" userId="8593e2e14009ce8d" providerId="LiveId" clId="{A429552A-377B-4C77-A319-5C29CD9B6A7C}" dt="2026-03-23T13:50:36.439" v="977"/>
        <pc:sldMkLst>
          <pc:docMk/>
          <pc:sldMk cId="734969521" sldId="262"/>
        </pc:sldMkLst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734969521" sldId="262"/>
            <ac:picMk id="5" creationId="{8A426D33-AF0E-3AD3-4627-FF0653B0B48E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734969521" sldId="262"/>
            <ac:picMk id="6" creationId="{48B144DC-C363-25A3-C5D4-3CAC4EC34E62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734969521" sldId="262"/>
            <ac:picMk id="6" creationId="{6FDC12F6-C57C-673F-FE82-48E7FBB2ACF4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734969521" sldId="262"/>
            <ac:picMk id="7" creationId="{F635318B-9E5C-7051-76D7-CC6A15CE2026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734969521" sldId="262"/>
            <ac:picMk id="8" creationId="{7BC9001A-222D-B04D-6EB1-3401F5D26A6F}"/>
          </ac:picMkLst>
        </pc:picChg>
      </pc:sldChg>
      <pc:sldChg chg="addSp delSp modSp mod modTransition modAnim">
        <pc:chgData name="uzma said" userId="8593e2e14009ce8d" providerId="LiveId" clId="{A429552A-377B-4C77-A319-5C29CD9B6A7C}" dt="2026-03-23T13:50:36.439" v="977"/>
        <pc:sldMkLst>
          <pc:docMk/>
          <pc:sldMk cId="1258288412" sldId="263"/>
        </pc:sldMkLst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1258288412" sldId="263"/>
            <ac:picMk id="3" creationId="{8BC946ED-D27A-6E08-4842-DF62F1BCD439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1258288412" sldId="263"/>
            <ac:picMk id="4" creationId="{3BAC8862-ADFD-770A-D333-2074751CA132}"/>
          </ac:picMkLst>
        </pc:picChg>
        <pc:picChg chg="add del mod">
          <ac:chgData name="uzma said" userId="8593e2e14009ce8d" providerId="LiveId" clId="{A429552A-377B-4C77-A319-5C29CD9B6A7C}" dt="2026-03-23T12:59:33.969" v="760"/>
          <ac:picMkLst>
            <pc:docMk/>
            <pc:sldMk cId="1258288412" sldId="263"/>
            <ac:picMk id="4" creationId="{54BB2B29-501C-3D18-0434-23DE5A5F51DD}"/>
          </ac:picMkLst>
        </pc:picChg>
        <pc:picChg chg="add del mod ord">
          <ac:chgData name="uzma said" userId="8593e2e14009ce8d" providerId="LiveId" clId="{A429552A-377B-4C77-A319-5C29CD9B6A7C}" dt="2026-03-23T13:10:38.721" v="761"/>
          <ac:picMkLst>
            <pc:docMk/>
            <pc:sldMk cId="1258288412" sldId="263"/>
            <ac:picMk id="8" creationId="{04DE2F65-6675-464D-6D7F-D27BE1E16809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1258288412" sldId="263"/>
            <ac:picMk id="9" creationId="{1051CC48-96FA-2703-C77F-677215EB9EBB}"/>
          </ac:picMkLst>
        </pc:picChg>
      </pc:sldChg>
      <pc:sldChg chg="addSp delSp modSp mod modTransition modAnim">
        <pc:chgData name="uzma said" userId="8593e2e14009ce8d" providerId="LiveId" clId="{A429552A-377B-4C77-A319-5C29CD9B6A7C}" dt="2026-03-23T13:50:36.439" v="977"/>
        <pc:sldMkLst>
          <pc:docMk/>
          <pc:sldMk cId="933180174" sldId="264"/>
        </pc:sldMkLst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933180174" sldId="264"/>
            <ac:picMk id="4" creationId="{4BC4FABB-31A9-4E8C-DD19-6B149CD3FCFC}"/>
          </ac:picMkLst>
        </pc:picChg>
        <pc:picChg chg="add del mod">
          <ac:chgData name="uzma said" userId="8593e2e14009ce8d" providerId="LiveId" clId="{A429552A-377B-4C77-A319-5C29CD9B6A7C}" dt="2026-03-23T13:17:23.641" v="963"/>
          <ac:picMkLst>
            <pc:docMk/>
            <pc:sldMk cId="933180174" sldId="264"/>
            <ac:picMk id="6" creationId="{1A7189C3-70E1-ED31-2049-AB521B973CDE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933180174" sldId="264"/>
            <ac:picMk id="6" creationId="{3C8DC860-F9A0-D53A-5C51-27873ECE78F6}"/>
          </ac:picMkLst>
        </pc:picChg>
        <pc:picChg chg="add del mod ord">
          <ac:chgData name="uzma said" userId="8593e2e14009ce8d" providerId="LiveId" clId="{A429552A-377B-4C77-A319-5C29CD9B6A7C}" dt="2026-03-23T13:18:02.469" v="964"/>
          <ac:picMkLst>
            <pc:docMk/>
            <pc:sldMk cId="933180174" sldId="264"/>
            <ac:picMk id="10" creationId="{EA18B9A8-2AF4-2D18-5C30-A6BF11F148E6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933180174" sldId="264"/>
            <ac:picMk id="11" creationId="{DD096817-8FB0-5EED-0B41-7F6BF905BB41}"/>
          </ac:picMkLst>
        </pc:picChg>
      </pc:sldChg>
      <pc:sldChg chg="addSp delSp modSp mod modTransition modAnim">
        <pc:chgData name="uzma said" userId="8593e2e14009ce8d" providerId="LiveId" clId="{A429552A-377B-4C77-A319-5C29CD9B6A7C}" dt="2026-03-23T13:50:36.439" v="977"/>
        <pc:sldMkLst>
          <pc:docMk/>
          <pc:sldMk cId="3178414112" sldId="265"/>
        </pc:sldMkLst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3178414112" sldId="265"/>
            <ac:picMk id="4" creationId="{59D5423B-DD12-7D9C-5721-DBC95AA7EDAE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3178414112" sldId="265"/>
            <ac:picMk id="5" creationId="{625EC779-04FC-8389-41F8-62BC5A3F3B7E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3178414112" sldId="265"/>
            <ac:picMk id="6" creationId="{7873AC1B-8FD2-FB92-8FD6-12B01176E3C5}"/>
          </ac:picMkLst>
        </pc:picChg>
      </pc:sldChg>
      <pc:sldChg chg="addSp modSp modTransition">
        <pc:chgData name="uzma said" userId="8593e2e14009ce8d" providerId="LiveId" clId="{A429552A-377B-4C77-A319-5C29CD9B6A7C}" dt="2026-03-23T13:50:36.439" v="977"/>
        <pc:sldMkLst>
          <pc:docMk/>
          <pc:sldMk cId="2457008889" sldId="266"/>
        </pc:sldMkLst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2457008889" sldId="266"/>
            <ac:picMk id="6" creationId="{CAC6B75C-EFD3-643B-94F1-09B2EAA46A45}"/>
          </ac:picMkLst>
        </pc:picChg>
      </pc:sldChg>
      <pc:sldChg chg="addSp delSp modSp new mod modTransition setBg modAnim">
        <pc:chgData name="uzma said" userId="8593e2e14009ce8d" providerId="LiveId" clId="{A429552A-377B-4C77-A319-5C29CD9B6A7C}" dt="2026-03-23T13:50:36.439" v="977"/>
        <pc:sldMkLst>
          <pc:docMk/>
          <pc:sldMk cId="907139256" sldId="267"/>
        </pc:sldMkLst>
        <pc:spChg chg="mo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2" creationId="{D21BF1F8-2539-9581-0DD8-8E33118F595B}"/>
          </ac:spMkLst>
        </pc:spChg>
        <pc:spChg chg="mo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3" creationId="{B0A73404-EBB2-7C77-79D5-A761948BBE04}"/>
          </ac:spMkLst>
        </pc:spChg>
        <pc:spChg chg="add del mod">
          <ac:chgData name="uzma said" userId="8593e2e14009ce8d" providerId="LiveId" clId="{A429552A-377B-4C77-A319-5C29CD9B6A7C}" dt="2026-03-23T13:14:20.752" v="946" actId="21"/>
          <ac:spMkLst>
            <pc:docMk/>
            <pc:sldMk cId="907139256" sldId="267"/>
            <ac:spMk id="6" creationId="{326E6532-EE7C-88FF-11F4-2A93D9596F98}"/>
          </ac:spMkLst>
        </pc:spChg>
        <pc:spChg chg="add del">
          <ac:chgData name="uzma said" userId="8593e2e14009ce8d" providerId="LiveId" clId="{A429552A-377B-4C77-A319-5C29CD9B6A7C}" dt="2026-03-23T13:12:57.831" v="939" actId="26606"/>
          <ac:spMkLst>
            <pc:docMk/>
            <pc:sldMk cId="907139256" sldId="267"/>
            <ac:spMk id="8" creationId="{84697CDA-BDB7-4883-B48B-1D4EDB2F0E93}"/>
          </ac:spMkLst>
        </pc:spChg>
        <pc:spChg chg="add del">
          <ac:chgData name="uzma said" userId="8593e2e14009ce8d" providerId="LiveId" clId="{A429552A-377B-4C77-A319-5C29CD9B6A7C}" dt="2026-03-23T13:12:57.831" v="939" actId="26606"/>
          <ac:spMkLst>
            <pc:docMk/>
            <pc:sldMk cId="907139256" sldId="267"/>
            <ac:spMk id="10" creationId="{6295B176-FA0E-4B6A-A190-5E2E82BEA57A}"/>
          </ac:spMkLst>
        </pc:spChg>
        <pc:spChg chg="add del">
          <ac:chgData name="uzma said" userId="8593e2e14009ce8d" providerId="LiveId" clId="{A429552A-377B-4C77-A319-5C29CD9B6A7C}" dt="2026-03-23T13:12:57.831" v="939" actId="26606"/>
          <ac:spMkLst>
            <pc:docMk/>
            <pc:sldMk cId="907139256" sldId="267"/>
            <ac:spMk id="12" creationId="{48F779DE-4744-42D6-9C74-33EC94460CCC}"/>
          </ac:spMkLst>
        </pc:spChg>
        <pc:spChg chg="ad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14" creationId="{16A12243-4887-4E89-8347-1146AE5D14FC}"/>
          </ac:spMkLst>
        </pc:spChg>
        <pc:spChg chg="ad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15" creationId="{84697CDA-BDB7-4883-B48B-1D4EDB2F0E93}"/>
          </ac:spMkLst>
        </pc:spChg>
        <pc:spChg chg="ad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16" creationId="{EB791652-581E-452C-B970-B3C48D4A999A}"/>
          </ac:spMkLst>
        </pc:spChg>
        <pc:spChg chg="add">
          <ac:chgData name="uzma said" userId="8593e2e14009ce8d" providerId="LiveId" clId="{A429552A-377B-4C77-A319-5C29CD9B6A7C}" dt="2026-03-23T13:12:57.930" v="940" actId="26606"/>
          <ac:spMkLst>
            <pc:docMk/>
            <pc:sldMk cId="907139256" sldId="267"/>
            <ac:spMk id="17" creationId="{0DC0EC46-2230-4728-856D-F3531112101A}"/>
          </ac:spMkLst>
        </pc:spChg>
        <pc:picChg chg="add del mod ord">
          <ac:chgData name="uzma said" userId="8593e2e14009ce8d" providerId="LiveId" clId="{A429552A-377B-4C77-A319-5C29CD9B6A7C}" dt="2026-03-23T13:50:36.439" v="977"/>
          <ac:picMkLst>
            <pc:docMk/>
            <pc:sldMk cId="907139256" sldId="267"/>
            <ac:picMk id="4" creationId="{971BEF07-3331-2002-6354-3FE39AC0F226}"/>
          </ac:picMkLst>
        </pc:picChg>
        <pc:picChg chg="add mod">
          <ac:chgData name="uzma said" userId="8593e2e14009ce8d" providerId="LiveId" clId="{A429552A-377B-4C77-A319-5C29CD9B6A7C}" dt="2026-03-23T13:50:36.439" v="977"/>
          <ac:picMkLst>
            <pc:docMk/>
            <pc:sldMk cId="907139256" sldId="267"/>
            <ac:picMk id="5" creationId="{1180E649-A3B3-4966-4C1D-5CCD36747D19}"/>
          </ac:picMkLst>
        </pc:picChg>
        <pc:picChg chg="add del mod">
          <ac:chgData name="uzma said" userId="8593e2e14009ce8d" providerId="LiveId" clId="{A429552A-377B-4C77-A319-5C29CD9B6A7C}" dt="2026-03-23T13:14:20.752" v="946" actId="21"/>
          <ac:picMkLst>
            <pc:docMk/>
            <pc:sldMk cId="907139256" sldId="267"/>
            <ac:picMk id="5" creationId="{D62C3ED2-9335-DA43-AFA3-55A0226ECD4D}"/>
          </ac:picMkLst>
        </pc:picChg>
        <pc:picChg chg="add del mod">
          <ac:chgData name="uzma said" userId="8593e2e14009ce8d" providerId="LiveId" clId="{A429552A-377B-4C77-A319-5C29CD9B6A7C}" dt="2026-03-23T13:14:36.864" v="949" actId="21"/>
          <ac:picMkLst>
            <pc:docMk/>
            <pc:sldMk cId="907139256" sldId="267"/>
            <ac:picMk id="7" creationId="{A416E181-E3F0-368A-5E69-EB57289804D0}"/>
          </ac:picMkLst>
        </pc:picChg>
        <pc:picChg chg="add mod">
          <ac:chgData name="uzma said" userId="8593e2e14009ce8d" providerId="LiveId" clId="{A429552A-377B-4C77-A319-5C29CD9B6A7C}" dt="2026-03-23T13:16:05.890" v="960" actId="14100"/>
          <ac:picMkLst>
            <pc:docMk/>
            <pc:sldMk cId="907139256" sldId="267"/>
            <ac:picMk id="9" creationId="{EE36EBDC-809B-707D-6B89-7CFC023750C9}"/>
          </ac:picMkLst>
        </pc:picChg>
        <pc:picChg chg="add mod">
          <ac:chgData name="uzma said" userId="8593e2e14009ce8d" providerId="LiveId" clId="{A429552A-377B-4C77-A319-5C29CD9B6A7C}" dt="2026-03-23T13:15:58.353" v="957" actId="1076"/>
          <ac:picMkLst>
            <pc:docMk/>
            <pc:sldMk cId="907139256" sldId="267"/>
            <ac:picMk id="11" creationId="{94C0D849-EA14-A3FB-B843-8C4A50F6C0B0}"/>
          </ac:picMkLst>
        </pc:picChg>
        <pc:picChg chg="add del mod">
          <ac:chgData name="uzma said" userId="8593e2e14009ce8d" providerId="LiveId" clId="{A429552A-377B-4C77-A319-5C29CD9B6A7C}" dt="2026-03-23T13:38:00.840" v="976"/>
          <ac:picMkLst>
            <pc:docMk/>
            <pc:sldMk cId="907139256" sldId="267"/>
            <ac:picMk id="19" creationId="{188273EC-CDF1-58E1-D81B-879FC9B60758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F48A38-44C4-47EE-8BC7-DACB108D71D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64BFF0-ED41-4E99-B129-C21B6189A3FF}">
      <dgm:prSet/>
      <dgm:spPr/>
      <dgm:t>
        <a:bodyPr/>
        <a:lstStyle/>
        <a:p>
          <a:r>
            <a:rPr lang="en-GB"/>
            <a:t>Fictional Patient: Mr Ahmed Khan</a:t>
          </a:r>
          <a:endParaRPr lang="en-US"/>
        </a:p>
      </dgm:t>
    </dgm:pt>
    <dgm:pt modelId="{602B593A-B816-4392-907E-A346EC5D8F71}" type="parTrans" cxnId="{009D501E-7B09-484A-82B4-507E299BA87A}">
      <dgm:prSet/>
      <dgm:spPr/>
      <dgm:t>
        <a:bodyPr/>
        <a:lstStyle/>
        <a:p>
          <a:endParaRPr lang="en-US"/>
        </a:p>
      </dgm:t>
    </dgm:pt>
    <dgm:pt modelId="{184B57DB-44DD-4D9E-80E1-FD47DECE5789}" type="sibTrans" cxnId="{009D501E-7B09-484A-82B4-507E299BA87A}">
      <dgm:prSet/>
      <dgm:spPr/>
      <dgm:t>
        <a:bodyPr/>
        <a:lstStyle/>
        <a:p>
          <a:endParaRPr lang="en-US"/>
        </a:p>
      </dgm:t>
    </dgm:pt>
    <dgm:pt modelId="{DB8A3905-20F3-4FA3-9827-9710AF8618F4}">
      <dgm:prSet/>
      <dgm:spPr/>
      <dgm:t>
        <a:bodyPr/>
        <a:lstStyle/>
        <a:p>
          <a:r>
            <a:rPr lang="en-GB"/>
            <a:t>Age: 68</a:t>
          </a:r>
          <a:endParaRPr lang="en-US"/>
        </a:p>
      </dgm:t>
    </dgm:pt>
    <dgm:pt modelId="{717E0558-D727-4C41-A6BB-81A2AAF35185}" type="parTrans" cxnId="{F088478C-4015-434C-A21E-4B1988D7CD4A}">
      <dgm:prSet/>
      <dgm:spPr/>
      <dgm:t>
        <a:bodyPr/>
        <a:lstStyle/>
        <a:p>
          <a:endParaRPr lang="en-US"/>
        </a:p>
      </dgm:t>
    </dgm:pt>
    <dgm:pt modelId="{BDAB5D0A-224C-48B5-95B7-BCCBF3BA495C}" type="sibTrans" cxnId="{F088478C-4015-434C-A21E-4B1988D7CD4A}">
      <dgm:prSet/>
      <dgm:spPr/>
      <dgm:t>
        <a:bodyPr/>
        <a:lstStyle/>
        <a:p>
          <a:endParaRPr lang="en-US"/>
        </a:p>
      </dgm:t>
    </dgm:pt>
    <dgm:pt modelId="{95E9E089-C17B-4E31-B812-4ABBF200480C}">
      <dgm:prSet/>
      <dgm:spPr/>
      <dgm:t>
        <a:bodyPr/>
        <a:lstStyle/>
        <a:p>
          <a:r>
            <a:rPr lang="en-GB"/>
            <a:t>Condition: Ischaemic Stroke</a:t>
          </a:r>
          <a:endParaRPr lang="en-US"/>
        </a:p>
      </dgm:t>
    </dgm:pt>
    <dgm:pt modelId="{F85305A9-DF8C-4D6B-956D-515BB0C98BFC}" type="parTrans" cxnId="{3B00C28D-4697-48A0-B55C-C3A944046306}">
      <dgm:prSet/>
      <dgm:spPr/>
      <dgm:t>
        <a:bodyPr/>
        <a:lstStyle/>
        <a:p>
          <a:endParaRPr lang="en-US"/>
        </a:p>
      </dgm:t>
    </dgm:pt>
    <dgm:pt modelId="{A0DCDAF7-0D03-4897-BFD9-9637CA1E6E48}" type="sibTrans" cxnId="{3B00C28D-4697-48A0-B55C-C3A944046306}">
      <dgm:prSet/>
      <dgm:spPr/>
      <dgm:t>
        <a:bodyPr/>
        <a:lstStyle/>
        <a:p>
          <a:endParaRPr lang="en-US"/>
        </a:p>
      </dgm:t>
    </dgm:pt>
    <dgm:pt modelId="{B57F4045-97E1-4DDB-96E3-0C82E655E6B8}">
      <dgm:prSet/>
      <dgm:spPr/>
      <dgm:t>
        <a:bodyPr/>
        <a:lstStyle/>
        <a:p>
          <a:r>
            <a:rPr lang="en-GB"/>
            <a:t>Aim: To present Physiology, impact of stroke &amp; care plan </a:t>
          </a:r>
          <a:endParaRPr lang="en-US"/>
        </a:p>
      </dgm:t>
    </dgm:pt>
    <dgm:pt modelId="{3D8BED4C-DD6D-4AD0-870A-3F283EB8C6CB}" type="parTrans" cxnId="{F09FBDCF-D6DD-4A45-AD00-BB6D9FAA9ACD}">
      <dgm:prSet/>
      <dgm:spPr/>
      <dgm:t>
        <a:bodyPr/>
        <a:lstStyle/>
        <a:p>
          <a:endParaRPr lang="en-US"/>
        </a:p>
      </dgm:t>
    </dgm:pt>
    <dgm:pt modelId="{125DC8A5-AF4F-4E47-9D7F-05462D37F418}" type="sibTrans" cxnId="{F09FBDCF-D6DD-4A45-AD00-BB6D9FAA9ACD}">
      <dgm:prSet/>
      <dgm:spPr/>
      <dgm:t>
        <a:bodyPr/>
        <a:lstStyle/>
        <a:p>
          <a:endParaRPr lang="en-US"/>
        </a:p>
      </dgm:t>
    </dgm:pt>
    <dgm:pt modelId="{C41B1173-59A7-424C-9194-7113D33AFB6E}" type="pres">
      <dgm:prSet presAssocID="{1BF48A38-44C4-47EE-8BC7-DACB108D71D2}" presName="vert0" presStyleCnt="0">
        <dgm:presLayoutVars>
          <dgm:dir/>
          <dgm:animOne val="branch"/>
          <dgm:animLvl val="lvl"/>
        </dgm:presLayoutVars>
      </dgm:prSet>
      <dgm:spPr/>
    </dgm:pt>
    <dgm:pt modelId="{C02B45EC-BA3B-4511-8A96-AEE16655720C}" type="pres">
      <dgm:prSet presAssocID="{6C64BFF0-ED41-4E99-B129-C21B6189A3FF}" presName="thickLine" presStyleLbl="alignNode1" presStyleIdx="0" presStyleCnt="4"/>
      <dgm:spPr/>
    </dgm:pt>
    <dgm:pt modelId="{BC982881-4E37-4C57-A013-F5FD1FA95D4C}" type="pres">
      <dgm:prSet presAssocID="{6C64BFF0-ED41-4E99-B129-C21B6189A3FF}" presName="horz1" presStyleCnt="0"/>
      <dgm:spPr/>
    </dgm:pt>
    <dgm:pt modelId="{F97136AF-20F4-4C0A-893A-C8110A961E34}" type="pres">
      <dgm:prSet presAssocID="{6C64BFF0-ED41-4E99-B129-C21B6189A3FF}" presName="tx1" presStyleLbl="revTx" presStyleIdx="0" presStyleCnt="4"/>
      <dgm:spPr/>
    </dgm:pt>
    <dgm:pt modelId="{9241E906-7E4A-4AF4-BA27-3F0B99E2AD18}" type="pres">
      <dgm:prSet presAssocID="{6C64BFF0-ED41-4E99-B129-C21B6189A3FF}" presName="vert1" presStyleCnt="0"/>
      <dgm:spPr/>
    </dgm:pt>
    <dgm:pt modelId="{6FA32BA8-B680-4992-A2D4-0770E836E330}" type="pres">
      <dgm:prSet presAssocID="{DB8A3905-20F3-4FA3-9827-9710AF8618F4}" presName="thickLine" presStyleLbl="alignNode1" presStyleIdx="1" presStyleCnt="4"/>
      <dgm:spPr/>
    </dgm:pt>
    <dgm:pt modelId="{5D02CE0C-A989-4EA1-B09E-2667FCA2B40F}" type="pres">
      <dgm:prSet presAssocID="{DB8A3905-20F3-4FA3-9827-9710AF8618F4}" presName="horz1" presStyleCnt="0"/>
      <dgm:spPr/>
    </dgm:pt>
    <dgm:pt modelId="{F4C2E09E-CD25-4C5E-ABCF-B803868FAE8D}" type="pres">
      <dgm:prSet presAssocID="{DB8A3905-20F3-4FA3-9827-9710AF8618F4}" presName="tx1" presStyleLbl="revTx" presStyleIdx="1" presStyleCnt="4"/>
      <dgm:spPr/>
    </dgm:pt>
    <dgm:pt modelId="{AA15E1C5-B964-45E5-9788-D799FE009F9A}" type="pres">
      <dgm:prSet presAssocID="{DB8A3905-20F3-4FA3-9827-9710AF8618F4}" presName="vert1" presStyleCnt="0"/>
      <dgm:spPr/>
    </dgm:pt>
    <dgm:pt modelId="{D593FAD7-3D79-46E8-81F3-03938E92D2CA}" type="pres">
      <dgm:prSet presAssocID="{95E9E089-C17B-4E31-B812-4ABBF200480C}" presName="thickLine" presStyleLbl="alignNode1" presStyleIdx="2" presStyleCnt="4"/>
      <dgm:spPr/>
    </dgm:pt>
    <dgm:pt modelId="{4C8D2CA4-8220-4C27-B9FC-DA60807248CD}" type="pres">
      <dgm:prSet presAssocID="{95E9E089-C17B-4E31-B812-4ABBF200480C}" presName="horz1" presStyleCnt="0"/>
      <dgm:spPr/>
    </dgm:pt>
    <dgm:pt modelId="{9C2955DC-DF3F-4B67-B2DA-DBD71607F82C}" type="pres">
      <dgm:prSet presAssocID="{95E9E089-C17B-4E31-B812-4ABBF200480C}" presName="tx1" presStyleLbl="revTx" presStyleIdx="2" presStyleCnt="4"/>
      <dgm:spPr/>
    </dgm:pt>
    <dgm:pt modelId="{8C745E69-9D13-496B-9E2A-E380B0E08A9D}" type="pres">
      <dgm:prSet presAssocID="{95E9E089-C17B-4E31-B812-4ABBF200480C}" presName="vert1" presStyleCnt="0"/>
      <dgm:spPr/>
    </dgm:pt>
    <dgm:pt modelId="{1BA8165E-0C14-4115-9A66-B14C3F2B3214}" type="pres">
      <dgm:prSet presAssocID="{B57F4045-97E1-4DDB-96E3-0C82E655E6B8}" presName="thickLine" presStyleLbl="alignNode1" presStyleIdx="3" presStyleCnt="4"/>
      <dgm:spPr/>
    </dgm:pt>
    <dgm:pt modelId="{20F23881-3ED7-4717-BA2B-EEA3984CDF0A}" type="pres">
      <dgm:prSet presAssocID="{B57F4045-97E1-4DDB-96E3-0C82E655E6B8}" presName="horz1" presStyleCnt="0"/>
      <dgm:spPr/>
    </dgm:pt>
    <dgm:pt modelId="{466AA9E3-E7C9-484D-86A2-3EA394B09108}" type="pres">
      <dgm:prSet presAssocID="{B57F4045-97E1-4DDB-96E3-0C82E655E6B8}" presName="tx1" presStyleLbl="revTx" presStyleIdx="3" presStyleCnt="4"/>
      <dgm:spPr/>
    </dgm:pt>
    <dgm:pt modelId="{0F69716F-F13E-46BA-956E-7ABC389BA3F6}" type="pres">
      <dgm:prSet presAssocID="{B57F4045-97E1-4DDB-96E3-0C82E655E6B8}" presName="vert1" presStyleCnt="0"/>
      <dgm:spPr/>
    </dgm:pt>
  </dgm:ptLst>
  <dgm:cxnLst>
    <dgm:cxn modelId="{B3418508-CFB1-49D3-9FA5-E6D2B78527EE}" type="presOf" srcId="{95E9E089-C17B-4E31-B812-4ABBF200480C}" destId="{9C2955DC-DF3F-4B67-B2DA-DBD71607F82C}" srcOrd="0" destOrd="0" presId="urn:microsoft.com/office/officeart/2008/layout/LinedList"/>
    <dgm:cxn modelId="{009D501E-7B09-484A-82B4-507E299BA87A}" srcId="{1BF48A38-44C4-47EE-8BC7-DACB108D71D2}" destId="{6C64BFF0-ED41-4E99-B129-C21B6189A3FF}" srcOrd="0" destOrd="0" parTransId="{602B593A-B816-4392-907E-A346EC5D8F71}" sibTransId="{184B57DB-44DD-4D9E-80E1-FD47DECE5789}"/>
    <dgm:cxn modelId="{DCE14923-3A5F-4249-88C9-728914243541}" type="presOf" srcId="{1BF48A38-44C4-47EE-8BC7-DACB108D71D2}" destId="{C41B1173-59A7-424C-9194-7113D33AFB6E}" srcOrd="0" destOrd="0" presId="urn:microsoft.com/office/officeart/2008/layout/LinedList"/>
    <dgm:cxn modelId="{75667243-0129-4E7E-8564-CEDBCDE39F16}" type="presOf" srcId="{B57F4045-97E1-4DDB-96E3-0C82E655E6B8}" destId="{466AA9E3-E7C9-484D-86A2-3EA394B09108}" srcOrd="0" destOrd="0" presId="urn:microsoft.com/office/officeart/2008/layout/LinedList"/>
    <dgm:cxn modelId="{0778B048-A700-4907-A6EB-D2ACC465B8CE}" type="presOf" srcId="{6C64BFF0-ED41-4E99-B129-C21B6189A3FF}" destId="{F97136AF-20F4-4C0A-893A-C8110A961E34}" srcOrd="0" destOrd="0" presId="urn:microsoft.com/office/officeart/2008/layout/LinedList"/>
    <dgm:cxn modelId="{D79B6D85-4F7F-40D4-ACD6-809AF3E43B43}" type="presOf" srcId="{DB8A3905-20F3-4FA3-9827-9710AF8618F4}" destId="{F4C2E09E-CD25-4C5E-ABCF-B803868FAE8D}" srcOrd="0" destOrd="0" presId="urn:microsoft.com/office/officeart/2008/layout/LinedList"/>
    <dgm:cxn modelId="{F088478C-4015-434C-A21E-4B1988D7CD4A}" srcId="{1BF48A38-44C4-47EE-8BC7-DACB108D71D2}" destId="{DB8A3905-20F3-4FA3-9827-9710AF8618F4}" srcOrd="1" destOrd="0" parTransId="{717E0558-D727-4C41-A6BB-81A2AAF35185}" sibTransId="{BDAB5D0A-224C-48B5-95B7-BCCBF3BA495C}"/>
    <dgm:cxn modelId="{3B00C28D-4697-48A0-B55C-C3A944046306}" srcId="{1BF48A38-44C4-47EE-8BC7-DACB108D71D2}" destId="{95E9E089-C17B-4E31-B812-4ABBF200480C}" srcOrd="2" destOrd="0" parTransId="{F85305A9-DF8C-4D6B-956D-515BB0C98BFC}" sibTransId="{A0DCDAF7-0D03-4897-BFD9-9637CA1E6E48}"/>
    <dgm:cxn modelId="{F09FBDCF-D6DD-4A45-AD00-BB6D9FAA9ACD}" srcId="{1BF48A38-44C4-47EE-8BC7-DACB108D71D2}" destId="{B57F4045-97E1-4DDB-96E3-0C82E655E6B8}" srcOrd="3" destOrd="0" parTransId="{3D8BED4C-DD6D-4AD0-870A-3F283EB8C6CB}" sibTransId="{125DC8A5-AF4F-4E47-9D7F-05462D37F418}"/>
    <dgm:cxn modelId="{22C48209-3797-446A-B44C-B962303A17D5}" type="presParOf" srcId="{C41B1173-59A7-424C-9194-7113D33AFB6E}" destId="{C02B45EC-BA3B-4511-8A96-AEE16655720C}" srcOrd="0" destOrd="0" presId="urn:microsoft.com/office/officeart/2008/layout/LinedList"/>
    <dgm:cxn modelId="{B23E4C28-C1B2-4462-B661-D8E954BB7BA4}" type="presParOf" srcId="{C41B1173-59A7-424C-9194-7113D33AFB6E}" destId="{BC982881-4E37-4C57-A013-F5FD1FA95D4C}" srcOrd="1" destOrd="0" presId="urn:microsoft.com/office/officeart/2008/layout/LinedList"/>
    <dgm:cxn modelId="{F6F6B7B2-A6CF-44CE-94D9-C40BC779560C}" type="presParOf" srcId="{BC982881-4E37-4C57-A013-F5FD1FA95D4C}" destId="{F97136AF-20F4-4C0A-893A-C8110A961E34}" srcOrd="0" destOrd="0" presId="urn:microsoft.com/office/officeart/2008/layout/LinedList"/>
    <dgm:cxn modelId="{B7448677-939A-41FE-9B4D-2057A3058391}" type="presParOf" srcId="{BC982881-4E37-4C57-A013-F5FD1FA95D4C}" destId="{9241E906-7E4A-4AF4-BA27-3F0B99E2AD18}" srcOrd="1" destOrd="0" presId="urn:microsoft.com/office/officeart/2008/layout/LinedList"/>
    <dgm:cxn modelId="{B98908BB-CE80-4A91-B01F-C76C13EC8421}" type="presParOf" srcId="{C41B1173-59A7-424C-9194-7113D33AFB6E}" destId="{6FA32BA8-B680-4992-A2D4-0770E836E330}" srcOrd="2" destOrd="0" presId="urn:microsoft.com/office/officeart/2008/layout/LinedList"/>
    <dgm:cxn modelId="{86977C0D-959F-47CB-B3B3-CE548E235223}" type="presParOf" srcId="{C41B1173-59A7-424C-9194-7113D33AFB6E}" destId="{5D02CE0C-A989-4EA1-B09E-2667FCA2B40F}" srcOrd="3" destOrd="0" presId="urn:microsoft.com/office/officeart/2008/layout/LinedList"/>
    <dgm:cxn modelId="{A40FC677-14AD-4B57-A848-7D83F6DBF262}" type="presParOf" srcId="{5D02CE0C-A989-4EA1-B09E-2667FCA2B40F}" destId="{F4C2E09E-CD25-4C5E-ABCF-B803868FAE8D}" srcOrd="0" destOrd="0" presId="urn:microsoft.com/office/officeart/2008/layout/LinedList"/>
    <dgm:cxn modelId="{3E65324B-4DBF-40C4-9CFC-7E9F920C95C3}" type="presParOf" srcId="{5D02CE0C-A989-4EA1-B09E-2667FCA2B40F}" destId="{AA15E1C5-B964-45E5-9788-D799FE009F9A}" srcOrd="1" destOrd="0" presId="urn:microsoft.com/office/officeart/2008/layout/LinedList"/>
    <dgm:cxn modelId="{BF237A24-B1D9-4A00-9195-05E6B60FAC72}" type="presParOf" srcId="{C41B1173-59A7-424C-9194-7113D33AFB6E}" destId="{D593FAD7-3D79-46E8-81F3-03938E92D2CA}" srcOrd="4" destOrd="0" presId="urn:microsoft.com/office/officeart/2008/layout/LinedList"/>
    <dgm:cxn modelId="{A6D48F08-1FBC-4186-B6DB-00C18482F51E}" type="presParOf" srcId="{C41B1173-59A7-424C-9194-7113D33AFB6E}" destId="{4C8D2CA4-8220-4C27-B9FC-DA60807248CD}" srcOrd="5" destOrd="0" presId="urn:microsoft.com/office/officeart/2008/layout/LinedList"/>
    <dgm:cxn modelId="{4E0EDB2A-D5AE-48DD-B0D2-441E2E9CF06B}" type="presParOf" srcId="{4C8D2CA4-8220-4C27-B9FC-DA60807248CD}" destId="{9C2955DC-DF3F-4B67-B2DA-DBD71607F82C}" srcOrd="0" destOrd="0" presId="urn:microsoft.com/office/officeart/2008/layout/LinedList"/>
    <dgm:cxn modelId="{1E030F94-6135-4339-B864-7B7C4A757602}" type="presParOf" srcId="{4C8D2CA4-8220-4C27-B9FC-DA60807248CD}" destId="{8C745E69-9D13-496B-9E2A-E380B0E08A9D}" srcOrd="1" destOrd="0" presId="urn:microsoft.com/office/officeart/2008/layout/LinedList"/>
    <dgm:cxn modelId="{A1E134BA-8240-4FE2-A8C8-9D02A8183B4A}" type="presParOf" srcId="{C41B1173-59A7-424C-9194-7113D33AFB6E}" destId="{1BA8165E-0C14-4115-9A66-B14C3F2B3214}" srcOrd="6" destOrd="0" presId="urn:microsoft.com/office/officeart/2008/layout/LinedList"/>
    <dgm:cxn modelId="{42131AF3-D1EC-4EB1-A006-CEAF609C3C9F}" type="presParOf" srcId="{C41B1173-59A7-424C-9194-7113D33AFB6E}" destId="{20F23881-3ED7-4717-BA2B-EEA3984CDF0A}" srcOrd="7" destOrd="0" presId="urn:microsoft.com/office/officeart/2008/layout/LinedList"/>
    <dgm:cxn modelId="{D94233C2-8230-4798-B210-F0A7DCD07C19}" type="presParOf" srcId="{20F23881-3ED7-4717-BA2B-EEA3984CDF0A}" destId="{466AA9E3-E7C9-484D-86A2-3EA394B09108}" srcOrd="0" destOrd="0" presId="urn:microsoft.com/office/officeart/2008/layout/LinedList"/>
    <dgm:cxn modelId="{E5AF4561-5B0A-4FD2-85CD-25A53465D1BD}" type="presParOf" srcId="{20F23881-3ED7-4717-BA2B-EEA3984CDF0A}" destId="{0F69716F-F13E-46BA-956E-7ABC389BA3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00F38A-553E-4B04-BFC0-B55DF731DD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FF4D03-905C-4854-8483-DB6A9465B1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Blocked Artery – Reduced Cerebral Perfusion</a:t>
          </a:r>
        </a:p>
      </dgm:t>
    </dgm:pt>
    <dgm:pt modelId="{9D3D451A-F6AF-4AF5-9259-C7AB2CD07593}" type="parTrans" cxnId="{4B62B35D-2E0C-4A36-9898-CC9718A7D1B7}">
      <dgm:prSet/>
      <dgm:spPr/>
      <dgm:t>
        <a:bodyPr/>
        <a:lstStyle/>
        <a:p>
          <a:endParaRPr lang="en-US"/>
        </a:p>
      </dgm:t>
    </dgm:pt>
    <dgm:pt modelId="{8C96F3CD-0351-47C8-8E2A-1626FEB8D916}" type="sibTrans" cxnId="{4B62B35D-2E0C-4A36-9898-CC9718A7D1B7}">
      <dgm:prSet/>
      <dgm:spPr/>
      <dgm:t>
        <a:bodyPr/>
        <a:lstStyle/>
        <a:p>
          <a:endParaRPr lang="en-US"/>
        </a:p>
      </dgm:t>
    </dgm:pt>
    <dgm:pt modelId="{B2167158-1D51-4F44-BB05-760C60B9A9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Ischemia – cell death</a:t>
          </a:r>
        </a:p>
      </dgm:t>
    </dgm:pt>
    <dgm:pt modelId="{A2283650-D425-4C79-97DB-530D3A2BE32A}" type="parTrans" cxnId="{325C019B-4B5A-4523-AFAA-E71B469D7D56}">
      <dgm:prSet/>
      <dgm:spPr/>
      <dgm:t>
        <a:bodyPr/>
        <a:lstStyle/>
        <a:p>
          <a:endParaRPr lang="en-US"/>
        </a:p>
      </dgm:t>
    </dgm:pt>
    <dgm:pt modelId="{3947D995-B293-49EB-B938-1EFC1B5D8184}" type="sibTrans" cxnId="{325C019B-4B5A-4523-AFAA-E71B469D7D56}">
      <dgm:prSet/>
      <dgm:spPr/>
      <dgm:t>
        <a:bodyPr/>
        <a:lstStyle/>
        <a:p>
          <a:endParaRPr lang="en-US"/>
        </a:p>
      </dgm:t>
    </dgm:pt>
    <dgm:pt modelId="{E82456E1-6160-47F2-8F8A-AB1B074716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Inflammation &amp; brain swelling</a:t>
          </a:r>
        </a:p>
      </dgm:t>
    </dgm:pt>
    <dgm:pt modelId="{E8EF3CA4-A28D-438E-97E7-0707852C384F}" type="parTrans" cxnId="{2BADCD04-2137-44F1-A2BA-0855404A160E}">
      <dgm:prSet/>
      <dgm:spPr/>
      <dgm:t>
        <a:bodyPr/>
        <a:lstStyle/>
        <a:p>
          <a:endParaRPr lang="en-US"/>
        </a:p>
      </dgm:t>
    </dgm:pt>
    <dgm:pt modelId="{1FEEBE5E-746B-4D86-BFCA-30EB529E9865}" type="sibTrans" cxnId="{2BADCD04-2137-44F1-A2BA-0855404A160E}">
      <dgm:prSet/>
      <dgm:spPr/>
      <dgm:t>
        <a:bodyPr/>
        <a:lstStyle/>
        <a:p>
          <a:endParaRPr lang="en-US"/>
        </a:p>
      </dgm:t>
    </dgm:pt>
    <dgm:pt modelId="{F901FD9D-6529-40E2-9F9D-98B6DC8D6C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Loss of movement(right-side weakness)</a:t>
          </a:r>
        </a:p>
      </dgm:t>
    </dgm:pt>
    <dgm:pt modelId="{FE972F11-12CC-4168-8C1C-E318B32DA4D7}" type="parTrans" cxnId="{E6446F3E-3F5F-42F9-A215-28C4FF783729}">
      <dgm:prSet/>
      <dgm:spPr/>
      <dgm:t>
        <a:bodyPr/>
        <a:lstStyle/>
        <a:p>
          <a:endParaRPr lang="en-US"/>
        </a:p>
      </dgm:t>
    </dgm:pt>
    <dgm:pt modelId="{BA122644-C0AC-4A53-9920-4C28C94D54D9}" type="sibTrans" cxnId="{E6446F3E-3F5F-42F9-A215-28C4FF783729}">
      <dgm:prSet/>
      <dgm:spPr/>
      <dgm:t>
        <a:bodyPr/>
        <a:lstStyle/>
        <a:p>
          <a:endParaRPr lang="en-US"/>
        </a:p>
      </dgm:t>
    </dgm:pt>
    <dgm:pt modelId="{7D41A87B-C9CA-4699-9CE3-FD705D621B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Speech difficulty (aphasia)</a:t>
          </a:r>
        </a:p>
      </dgm:t>
    </dgm:pt>
    <dgm:pt modelId="{15D36F11-614F-4D99-A96C-3A023CA6B857}" type="parTrans" cxnId="{B3C71FAE-73C4-47B9-8952-966ABE46096C}">
      <dgm:prSet/>
      <dgm:spPr/>
      <dgm:t>
        <a:bodyPr/>
        <a:lstStyle/>
        <a:p>
          <a:endParaRPr lang="en-US"/>
        </a:p>
      </dgm:t>
    </dgm:pt>
    <dgm:pt modelId="{3F3F86F1-9F78-434F-9B3B-C53EF2977593}" type="sibTrans" cxnId="{B3C71FAE-73C4-47B9-8952-966ABE46096C}">
      <dgm:prSet/>
      <dgm:spPr/>
      <dgm:t>
        <a:bodyPr/>
        <a:lstStyle/>
        <a:p>
          <a:endParaRPr lang="en-US"/>
        </a:p>
      </dgm:t>
    </dgm:pt>
    <dgm:pt modelId="{C624D403-8B13-4296-B6F6-DE03ABA0D491}" type="pres">
      <dgm:prSet presAssocID="{3800F38A-553E-4B04-BFC0-B55DF731DD55}" presName="root" presStyleCnt="0">
        <dgm:presLayoutVars>
          <dgm:dir/>
          <dgm:resizeHandles val="exact"/>
        </dgm:presLayoutVars>
      </dgm:prSet>
      <dgm:spPr/>
    </dgm:pt>
    <dgm:pt modelId="{E230D52C-F159-4D8E-ABCC-ECB963F34263}" type="pres">
      <dgm:prSet presAssocID="{AFFF4D03-905C-4854-8483-DB6A9465B19E}" presName="compNode" presStyleCnt="0"/>
      <dgm:spPr/>
    </dgm:pt>
    <dgm:pt modelId="{27C57E6D-77CE-4FCB-A3BE-50B24FA9CEC9}" type="pres">
      <dgm:prSet presAssocID="{AFFF4D03-905C-4854-8483-DB6A9465B19E}" presName="bgRect" presStyleLbl="bgShp" presStyleIdx="0" presStyleCnt="5"/>
      <dgm:spPr/>
    </dgm:pt>
    <dgm:pt modelId="{65B57899-723B-4F52-8393-15B1CB199415}" type="pres">
      <dgm:prSet presAssocID="{AFFF4D03-905C-4854-8483-DB6A9465B19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468BBA33-951D-4381-BA5C-148E458F30BE}" type="pres">
      <dgm:prSet presAssocID="{AFFF4D03-905C-4854-8483-DB6A9465B19E}" presName="spaceRect" presStyleCnt="0"/>
      <dgm:spPr/>
    </dgm:pt>
    <dgm:pt modelId="{F5872AC9-A63F-4208-8121-77F74A465B58}" type="pres">
      <dgm:prSet presAssocID="{AFFF4D03-905C-4854-8483-DB6A9465B19E}" presName="parTx" presStyleLbl="revTx" presStyleIdx="0" presStyleCnt="5">
        <dgm:presLayoutVars>
          <dgm:chMax val="0"/>
          <dgm:chPref val="0"/>
        </dgm:presLayoutVars>
      </dgm:prSet>
      <dgm:spPr/>
    </dgm:pt>
    <dgm:pt modelId="{112C2211-9ECB-4C7A-8B4E-6DA24E8CD771}" type="pres">
      <dgm:prSet presAssocID="{8C96F3CD-0351-47C8-8E2A-1626FEB8D916}" presName="sibTrans" presStyleCnt="0"/>
      <dgm:spPr/>
    </dgm:pt>
    <dgm:pt modelId="{809B1A1B-E761-44E9-9F01-83D71A71E1F6}" type="pres">
      <dgm:prSet presAssocID="{B2167158-1D51-4F44-BB05-760C60B9A916}" presName="compNode" presStyleCnt="0"/>
      <dgm:spPr/>
    </dgm:pt>
    <dgm:pt modelId="{87DFF39C-2495-4AF7-A999-155C4B5D3ABE}" type="pres">
      <dgm:prSet presAssocID="{B2167158-1D51-4F44-BB05-760C60B9A916}" presName="bgRect" presStyleLbl="bgShp" presStyleIdx="1" presStyleCnt="5"/>
      <dgm:spPr/>
    </dgm:pt>
    <dgm:pt modelId="{559C5A25-9087-4A9F-8BED-18D98BF37F61}" type="pres">
      <dgm:prSet presAssocID="{B2167158-1D51-4F44-BB05-760C60B9A9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EDCB660A-C5D4-4B29-BC1F-5DBFB5226F64}" type="pres">
      <dgm:prSet presAssocID="{B2167158-1D51-4F44-BB05-760C60B9A916}" presName="spaceRect" presStyleCnt="0"/>
      <dgm:spPr/>
    </dgm:pt>
    <dgm:pt modelId="{897252A2-F1A1-4A55-8300-68A8DBEF8E74}" type="pres">
      <dgm:prSet presAssocID="{B2167158-1D51-4F44-BB05-760C60B9A916}" presName="parTx" presStyleLbl="revTx" presStyleIdx="1" presStyleCnt="5">
        <dgm:presLayoutVars>
          <dgm:chMax val="0"/>
          <dgm:chPref val="0"/>
        </dgm:presLayoutVars>
      </dgm:prSet>
      <dgm:spPr/>
    </dgm:pt>
    <dgm:pt modelId="{3B28795E-A475-4FE8-AAA6-4F29DB75FF38}" type="pres">
      <dgm:prSet presAssocID="{3947D995-B293-49EB-B938-1EFC1B5D8184}" presName="sibTrans" presStyleCnt="0"/>
      <dgm:spPr/>
    </dgm:pt>
    <dgm:pt modelId="{564F1E45-6A64-4494-9DF9-2AB26E742A7A}" type="pres">
      <dgm:prSet presAssocID="{E82456E1-6160-47F2-8F8A-AB1B074716DE}" presName="compNode" presStyleCnt="0"/>
      <dgm:spPr/>
    </dgm:pt>
    <dgm:pt modelId="{DCE57BC6-379A-4254-97FC-1E4E93B1783A}" type="pres">
      <dgm:prSet presAssocID="{E82456E1-6160-47F2-8F8A-AB1B074716DE}" presName="bgRect" presStyleLbl="bgShp" presStyleIdx="2" presStyleCnt="5"/>
      <dgm:spPr/>
    </dgm:pt>
    <dgm:pt modelId="{B13FD0EF-1CD2-4B41-9169-B3B9E49A3AE4}" type="pres">
      <dgm:prSet presAssocID="{E82456E1-6160-47F2-8F8A-AB1B074716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2F7BB46-4EE9-44BA-A0BB-E5CBE4E8D17A}" type="pres">
      <dgm:prSet presAssocID="{E82456E1-6160-47F2-8F8A-AB1B074716DE}" presName="spaceRect" presStyleCnt="0"/>
      <dgm:spPr/>
    </dgm:pt>
    <dgm:pt modelId="{408C481A-3AD2-421E-90BE-154B2CF0A644}" type="pres">
      <dgm:prSet presAssocID="{E82456E1-6160-47F2-8F8A-AB1B074716DE}" presName="parTx" presStyleLbl="revTx" presStyleIdx="2" presStyleCnt="5">
        <dgm:presLayoutVars>
          <dgm:chMax val="0"/>
          <dgm:chPref val="0"/>
        </dgm:presLayoutVars>
      </dgm:prSet>
      <dgm:spPr/>
    </dgm:pt>
    <dgm:pt modelId="{F9A18114-9013-447F-AC7E-B7E8AC1A892C}" type="pres">
      <dgm:prSet presAssocID="{1FEEBE5E-746B-4D86-BFCA-30EB529E9865}" presName="sibTrans" presStyleCnt="0"/>
      <dgm:spPr/>
    </dgm:pt>
    <dgm:pt modelId="{7CAA456E-8732-4162-AA61-957C6C992AB5}" type="pres">
      <dgm:prSet presAssocID="{F901FD9D-6529-40E2-9F9D-98B6DC8D6C3E}" presName="compNode" presStyleCnt="0"/>
      <dgm:spPr/>
    </dgm:pt>
    <dgm:pt modelId="{724A77D3-0197-4039-A645-99C8609ADB58}" type="pres">
      <dgm:prSet presAssocID="{F901FD9D-6529-40E2-9F9D-98B6DC8D6C3E}" presName="bgRect" presStyleLbl="bgShp" presStyleIdx="3" presStyleCnt="5"/>
      <dgm:spPr/>
    </dgm:pt>
    <dgm:pt modelId="{FD4F04D7-FA2F-4C2E-97C9-B86C724929CE}" type="pres">
      <dgm:prSet presAssocID="{F901FD9D-6529-40E2-9F9D-98B6DC8D6C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6AF7112-2DF2-4157-B5DF-B711D10961CD}" type="pres">
      <dgm:prSet presAssocID="{F901FD9D-6529-40E2-9F9D-98B6DC8D6C3E}" presName="spaceRect" presStyleCnt="0"/>
      <dgm:spPr/>
    </dgm:pt>
    <dgm:pt modelId="{47D45418-3C23-495E-9170-38BD977A86A9}" type="pres">
      <dgm:prSet presAssocID="{F901FD9D-6529-40E2-9F9D-98B6DC8D6C3E}" presName="parTx" presStyleLbl="revTx" presStyleIdx="3" presStyleCnt="5">
        <dgm:presLayoutVars>
          <dgm:chMax val="0"/>
          <dgm:chPref val="0"/>
        </dgm:presLayoutVars>
      </dgm:prSet>
      <dgm:spPr/>
    </dgm:pt>
    <dgm:pt modelId="{E3AF95BC-B60A-44D6-985A-45EBFC19BCB8}" type="pres">
      <dgm:prSet presAssocID="{BA122644-C0AC-4A53-9920-4C28C94D54D9}" presName="sibTrans" presStyleCnt="0"/>
      <dgm:spPr/>
    </dgm:pt>
    <dgm:pt modelId="{1DB96D94-25F4-4E2B-943B-C2189EEBD360}" type="pres">
      <dgm:prSet presAssocID="{7D41A87B-C9CA-4699-9CE3-FD705D621B51}" presName="compNode" presStyleCnt="0"/>
      <dgm:spPr/>
    </dgm:pt>
    <dgm:pt modelId="{A8E4A625-518E-48A2-AA71-11A5301F84E1}" type="pres">
      <dgm:prSet presAssocID="{7D41A87B-C9CA-4699-9CE3-FD705D621B51}" presName="bgRect" presStyleLbl="bgShp" presStyleIdx="4" presStyleCnt="5"/>
      <dgm:spPr/>
    </dgm:pt>
    <dgm:pt modelId="{CCB91ADB-E27E-4F64-B979-D44E06E2438C}" type="pres">
      <dgm:prSet presAssocID="{7D41A87B-C9CA-4699-9CE3-FD705D621B5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8A79E501-0D58-4AE1-B0E1-9EFBDC021D8D}" type="pres">
      <dgm:prSet presAssocID="{7D41A87B-C9CA-4699-9CE3-FD705D621B51}" presName="spaceRect" presStyleCnt="0"/>
      <dgm:spPr/>
    </dgm:pt>
    <dgm:pt modelId="{2E18CD49-7291-4E0C-928F-A9C048D4E410}" type="pres">
      <dgm:prSet presAssocID="{7D41A87B-C9CA-4699-9CE3-FD705D621B5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BADCD04-2137-44F1-A2BA-0855404A160E}" srcId="{3800F38A-553E-4B04-BFC0-B55DF731DD55}" destId="{E82456E1-6160-47F2-8F8A-AB1B074716DE}" srcOrd="2" destOrd="0" parTransId="{E8EF3CA4-A28D-438E-97E7-0707852C384F}" sibTransId="{1FEEBE5E-746B-4D86-BFCA-30EB529E9865}"/>
    <dgm:cxn modelId="{D8FACC19-5B21-494B-8115-2E56272B32A8}" type="presOf" srcId="{7D41A87B-C9CA-4699-9CE3-FD705D621B51}" destId="{2E18CD49-7291-4E0C-928F-A9C048D4E410}" srcOrd="0" destOrd="0" presId="urn:microsoft.com/office/officeart/2018/2/layout/IconVerticalSolidList"/>
    <dgm:cxn modelId="{217F7A24-0E2F-4BD0-88D7-8D970787F858}" type="presOf" srcId="{AFFF4D03-905C-4854-8483-DB6A9465B19E}" destId="{F5872AC9-A63F-4208-8121-77F74A465B58}" srcOrd="0" destOrd="0" presId="urn:microsoft.com/office/officeart/2018/2/layout/IconVerticalSolidList"/>
    <dgm:cxn modelId="{0B0E3736-4E45-4DFA-BD9E-310E95A72A8B}" type="presOf" srcId="{3800F38A-553E-4B04-BFC0-B55DF731DD55}" destId="{C624D403-8B13-4296-B6F6-DE03ABA0D491}" srcOrd="0" destOrd="0" presId="urn:microsoft.com/office/officeart/2018/2/layout/IconVerticalSolidList"/>
    <dgm:cxn modelId="{E6446F3E-3F5F-42F9-A215-28C4FF783729}" srcId="{3800F38A-553E-4B04-BFC0-B55DF731DD55}" destId="{F901FD9D-6529-40E2-9F9D-98B6DC8D6C3E}" srcOrd="3" destOrd="0" parTransId="{FE972F11-12CC-4168-8C1C-E318B32DA4D7}" sibTransId="{BA122644-C0AC-4A53-9920-4C28C94D54D9}"/>
    <dgm:cxn modelId="{4B62B35D-2E0C-4A36-9898-CC9718A7D1B7}" srcId="{3800F38A-553E-4B04-BFC0-B55DF731DD55}" destId="{AFFF4D03-905C-4854-8483-DB6A9465B19E}" srcOrd="0" destOrd="0" parTransId="{9D3D451A-F6AF-4AF5-9259-C7AB2CD07593}" sibTransId="{8C96F3CD-0351-47C8-8E2A-1626FEB8D916}"/>
    <dgm:cxn modelId="{325C019B-4B5A-4523-AFAA-E71B469D7D56}" srcId="{3800F38A-553E-4B04-BFC0-B55DF731DD55}" destId="{B2167158-1D51-4F44-BB05-760C60B9A916}" srcOrd="1" destOrd="0" parTransId="{A2283650-D425-4C79-97DB-530D3A2BE32A}" sibTransId="{3947D995-B293-49EB-B938-1EFC1B5D8184}"/>
    <dgm:cxn modelId="{B3C71FAE-73C4-47B9-8952-966ABE46096C}" srcId="{3800F38A-553E-4B04-BFC0-B55DF731DD55}" destId="{7D41A87B-C9CA-4699-9CE3-FD705D621B51}" srcOrd="4" destOrd="0" parTransId="{15D36F11-614F-4D99-A96C-3A023CA6B857}" sibTransId="{3F3F86F1-9F78-434F-9B3B-C53EF2977593}"/>
    <dgm:cxn modelId="{2B66A4B6-B758-43EB-93D9-96604D58BCD0}" type="presOf" srcId="{F901FD9D-6529-40E2-9F9D-98B6DC8D6C3E}" destId="{47D45418-3C23-495E-9170-38BD977A86A9}" srcOrd="0" destOrd="0" presId="urn:microsoft.com/office/officeart/2018/2/layout/IconVerticalSolidList"/>
    <dgm:cxn modelId="{D0D3E5E8-0422-4145-811B-509F7B5D88CD}" type="presOf" srcId="{E82456E1-6160-47F2-8F8A-AB1B074716DE}" destId="{408C481A-3AD2-421E-90BE-154B2CF0A644}" srcOrd="0" destOrd="0" presId="urn:microsoft.com/office/officeart/2018/2/layout/IconVerticalSolidList"/>
    <dgm:cxn modelId="{420FA9F4-1E85-4CB3-9A5C-65C43CCAB982}" type="presOf" srcId="{B2167158-1D51-4F44-BB05-760C60B9A916}" destId="{897252A2-F1A1-4A55-8300-68A8DBEF8E74}" srcOrd="0" destOrd="0" presId="urn:microsoft.com/office/officeart/2018/2/layout/IconVerticalSolidList"/>
    <dgm:cxn modelId="{73188FF9-72FF-4BAA-BD9C-DF50CCC3A52F}" type="presParOf" srcId="{C624D403-8B13-4296-B6F6-DE03ABA0D491}" destId="{E230D52C-F159-4D8E-ABCC-ECB963F34263}" srcOrd="0" destOrd="0" presId="urn:microsoft.com/office/officeart/2018/2/layout/IconVerticalSolidList"/>
    <dgm:cxn modelId="{8BEE765D-E122-4BD2-BC70-7ECE6508C5A7}" type="presParOf" srcId="{E230D52C-F159-4D8E-ABCC-ECB963F34263}" destId="{27C57E6D-77CE-4FCB-A3BE-50B24FA9CEC9}" srcOrd="0" destOrd="0" presId="urn:microsoft.com/office/officeart/2018/2/layout/IconVerticalSolidList"/>
    <dgm:cxn modelId="{9AEAF415-C0C9-4CAA-9A56-55797D859F56}" type="presParOf" srcId="{E230D52C-F159-4D8E-ABCC-ECB963F34263}" destId="{65B57899-723B-4F52-8393-15B1CB199415}" srcOrd="1" destOrd="0" presId="urn:microsoft.com/office/officeart/2018/2/layout/IconVerticalSolidList"/>
    <dgm:cxn modelId="{71DCBCE9-E5E2-43C1-85B8-CD018D35CEE0}" type="presParOf" srcId="{E230D52C-F159-4D8E-ABCC-ECB963F34263}" destId="{468BBA33-951D-4381-BA5C-148E458F30BE}" srcOrd="2" destOrd="0" presId="urn:microsoft.com/office/officeart/2018/2/layout/IconVerticalSolidList"/>
    <dgm:cxn modelId="{8FFE39D2-C408-4EAC-AB4D-D2210C107D7B}" type="presParOf" srcId="{E230D52C-F159-4D8E-ABCC-ECB963F34263}" destId="{F5872AC9-A63F-4208-8121-77F74A465B58}" srcOrd="3" destOrd="0" presId="urn:microsoft.com/office/officeart/2018/2/layout/IconVerticalSolidList"/>
    <dgm:cxn modelId="{AB8EA0E0-81B6-4309-97E6-D66144AA4CD3}" type="presParOf" srcId="{C624D403-8B13-4296-B6F6-DE03ABA0D491}" destId="{112C2211-9ECB-4C7A-8B4E-6DA24E8CD771}" srcOrd="1" destOrd="0" presId="urn:microsoft.com/office/officeart/2018/2/layout/IconVerticalSolidList"/>
    <dgm:cxn modelId="{AD35BBD5-8688-4190-BE2D-249C71AB9117}" type="presParOf" srcId="{C624D403-8B13-4296-B6F6-DE03ABA0D491}" destId="{809B1A1B-E761-44E9-9F01-83D71A71E1F6}" srcOrd="2" destOrd="0" presId="urn:microsoft.com/office/officeart/2018/2/layout/IconVerticalSolidList"/>
    <dgm:cxn modelId="{AE02528B-435A-427A-AE70-96F68AE1812C}" type="presParOf" srcId="{809B1A1B-E761-44E9-9F01-83D71A71E1F6}" destId="{87DFF39C-2495-4AF7-A999-155C4B5D3ABE}" srcOrd="0" destOrd="0" presId="urn:microsoft.com/office/officeart/2018/2/layout/IconVerticalSolidList"/>
    <dgm:cxn modelId="{EE8266E7-D89E-4484-928A-4499B47C7466}" type="presParOf" srcId="{809B1A1B-E761-44E9-9F01-83D71A71E1F6}" destId="{559C5A25-9087-4A9F-8BED-18D98BF37F61}" srcOrd="1" destOrd="0" presId="urn:microsoft.com/office/officeart/2018/2/layout/IconVerticalSolidList"/>
    <dgm:cxn modelId="{DE8E48AB-D1D2-45E4-BB11-1EDE6D1D7CA3}" type="presParOf" srcId="{809B1A1B-E761-44E9-9F01-83D71A71E1F6}" destId="{EDCB660A-C5D4-4B29-BC1F-5DBFB5226F64}" srcOrd="2" destOrd="0" presId="urn:microsoft.com/office/officeart/2018/2/layout/IconVerticalSolidList"/>
    <dgm:cxn modelId="{226D1655-85C5-4D39-B4D0-F2F18ECBF571}" type="presParOf" srcId="{809B1A1B-E761-44E9-9F01-83D71A71E1F6}" destId="{897252A2-F1A1-4A55-8300-68A8DBEF8E74}" srcOrd="3" destOrd="0" presId="urn:microsoft.com/office/officeart/2018/2/layout/IconVerticalSolidList"/>
    <dgm:cxn modelId="{84029A55-73D0-44B4-9F86-25AF7A028198}" type="presParOf" srcId="{C624D403-8B13-4296-B6F6-DE03ABA0D491}" destId="{3B28795E-A475-4FE8-AAA6-4F29DB75FF38}" srcOrd="3" destOrd="0" presId="urn:microsoft.com/office/officeart/2018/2/layout/IconVerticalSolidList"/>
    <dgm:cxn modelId="{D60EAE65-7F7E-4413-B570-8BB77B675183}" type="presParOf" srcId="{C624D403-8B13-4296-B6F6-DE03ABA0D491}" destId="{564F1E45-6A64-4494-9DF9-2AB26E742A7A}" srcOrd="4" destOrd="0" presId="urn:microsoft.com/office/officeart/2018/2/layout/IconVerticalSolidList"/>
    <dgm:cxn modelId="{27A88796-8EFC-4BF7-9892-1EB86246AC3E}" type="presParOf" srcId="{564F1E45-6A64-4494-9DF9-2AB26E742A7A}" destId="{DCE57BC6-379A-4254-97FC-1E4E93B1783A}" srcOrd="0" destOrd="0" presId="urn:microsoft.com/office/officeart/2018/2/layout/IconVerticalSolidList"/>
    <dgm:cxn modelId="{570249A7-DC20-4367-B91E-8B05F8AEEFAB}" type="presParOf" srcId="{564F1E45-6A64-4494-9DF9-2AB26E742A7A}" destId="{B13FD0EF-1CD2-4B41-9169-B3B9E49A3AE4}" srcOrd="1" destOrd="0" presId="urn:microsoft.com/office/officeart/2018/2/layout/IconVerticalSolidList"/>
    <dgm:cxn modelId="{92600202-02C5-4463-9D29-BF52A4747700}" type="presParOf" srcId="{564F1E45-6A64-4494-9DF9-2AB26E742A7A}" destId="{F2F7BB46-4EE9-44BA-A0BB-E5CBE4E8D17A}" srcOrd="2" destOrd="0" presId="urn:microsoft.com/office/officeart/2018/2/layout/IconVerticalSolidList"/>
    <dgm:cxn modelId="{B38005E4-24A0-4559-A683-05BD90BB17DA}" type="presParOf" srcId="{564F1E45-6A64-4494-9DF9-2AB26E742A7A}" destId="{408C481A-3AD2-421E-90BE-154B2CF0A644}" srcOrd="3" destOrd="0" presId="urn:microsoft.com/office/officeart/2018/2/layout/IconVerticalSolidList"/>
    <dgm:cxn modelId="{97DC10D4-890C-4F28-8579-C0ED75F224F9}" type="presParOf" srcId="{C624D403-8B13-4296-B6F6-DE03ABA0D491}" destId="{F9A18114-9013-447F-AC7E-B7E8AC1A892C}" srcOrd="5" destOrd="0" presId="urn:microsoft.com/office/officeart/2018/2/layout/IconVerticalSolidList"/>
    <dgm:cxn modelId="{B8E7AB8B-0C27-4EB4-9A51-45CF4D2B7D1B}" type="presParOf" srcId="{C624D403-8B13-4296-B6F6-DE03ABA0D491}" destId="{7CAA456E-8732-4162-AA61-957C6C992AB5}" srcOrd="6" destOrd="0" presId="urn:microsoft.com/office/officeart/2018/2/layout/IconVerticalSolidList"/>
    <dgm:cxn modelId="{76B243BD-DAD8-4734-B8BB-621504CB2FD7}" type="presParOf" srcId="{7CAA456E-8732-4162-AA61-957C6C992AB5}" destId="{724A77D3-0197-4039-A645-99C8609ADB58}" srcOrd="0" destOrd="0" presId="urn:microsoft.com/office/officeart/2018/2/layout/IconVerticalSolidList"/>
    <dgm:cxn modelId="{D8F96398-2D1E-423E-AF4A-77E750ECF07E}" type="presParOf" srcId="{7CAA456E-8732-4162-AA61-957C6C992AB5}" destId="{FD4F04D7-FA2F-4C2E-97C9-B86C724929CE}" srcOrd="1" destOrd="0" presId="urn:microsoft.com/office/officeart/2018/2/layout/IconVerticalSolidList"/>
    <dgm:cxn modelId="{E256F587-99F9-4072-A3FA-38909122B7E3}" type="presParOf" srcId="{7CAA456E-8732-4162-AA61-957C6C992AB5}" destId="{66AF7112-2DF2-4157-B5DF-B711D10961CD}" srcOrd="2" destOrd="0" presId="urn:microsoft.com/office/officeart/2018/2/layout/IconVerticalSolidList"/>
    <dgm:cxn modelId="{7A868B0C-E5DA-45F3-B2B0-60CC780CC351}" type="presParOf" srcId="{7CAA456E-8732-4162-AA61-957C6C992AB5}" destId="{47D45418-3C23-495E-9170-38BD977A86A9}" srcOrd="3" destOrd="0" presId="urn:microsoft.com/office/officeart/2018/2/layout/IconVerticalSolidList"/>
    <dgm:cxn modelId="{332CF32D-1B34-4A55-97D1-03F0074E373D}" type="presParOf" srcId="{C624D403-8B13-4296-B6F6-DE03ABA0D491}" destId="{E3AF95BC-B60A-44D6-985A-45EBFC19BCB8}" srcOrd="7" destOrd="0" presId="urn:microsoft.com/office/officeart/2018/2/layout/IconVerticalSolidList"/>
    <dgm:cxn modelId="{0B02798E-E550-46A8-8350-497C5F4C3B46}" type="presParOf" srcId="{C624D403-8B13-4296-B6F6-DE03ABA0D491}" destId="{1DB96D94-25F4-4E2B-943B-C2189EEBD360}" srcOrd="8" destOrd="0" presId="urn:microsoft.com/office/officeart/2018/2/layout/IconVerticalSolidList"/>
    <dgm:cxn modelId="{707C940D-D746-4542-AA59-8206C0841813}" type="presParOf" srcId="{1DB96D94-25F4-4E2B-943B-C2189EEBD360}" destId="{A8E4A625-518E-48A2-AA71-11A5301F84E1}" srcOrd="0" destOrd="0" presId="urn:microsoft.com/office/officeart/2018/2/layout/IconVerticalSolidList"/>
    <dgm:cxn modelId="{DAB57A78-7049-4018-A8F8-8102BD91D9E2}" type="presParOf" srcId="{1DB96D94-25F4-4E2B-943B-C2189EEBD360}" destId="{CCB91ADB-E27E-4F64-B979-D44E06E2438C}" srcOrd="1" destOrd="0" presId="urn:microsoft.com/office/officeart/2018/2/layout/IconVerticalSolidList"/>
    <dgm:cxn modelId="{54E258C6-5B6E-49A1-9730-B7C2AB6A42DE}" type="presParOf" srcId="{1DB96D94-25F4-4E2B-943B-C2189EEBD360}" destId="{8A79E501-0D58-4AE1-B0E1-9EFBDC021D8D}" srcOrd="2" destOrd="0" presId="urn:microsoft.com/office/officeart/2018/2/layout/IconVerticalSolidList"/>
    <dgm:cxn modelId="{E802A11A-A4B4-4EEE-8CB8-00036F04219E}" type="presParOf" srcId="{1DB96D94-25F4-4E2B-943B-C2189EEBD360}" destId="{2E18CD49-7291-4E0C-928F-A9C048D4E4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0DBCBA-C3BA-472E-AAC1-5A2666F913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8C8B8-5D1F-4703-8E7B-A1C51E5273DC}">
      <dgm:prSet/>
      <dgm:spPr/>
      <dgm:t>
        <a:bodyPr/>
        <a:lstStyle/>
        <a:p>
          <a:r>
            <a:rPr lang="en-US"/>
            <a:t>Thrombolysis (if within 4.5 hours)</a:t>
          </a:r>
        </a:p>
      </dgm:t>
    </dgm:pt>
    <dgm:pt modelId="{535E2354-1F41-4D8D-91D8-482630B7887E}" type="parTrans" cxnId="{DE346FB1-B6B5-45B6-ADE5-42D802ECD703}">
      <dgm:prSet/>
      <dgm:spPr/>
      <dgm:t>
        <a:bodyPr/>
        <a:lstStyle/>
        <a:p>
          <a:endParaRPr lang="en-US"/>
        </a:p>
      </dgm:t>
    </dgm:pt>
    <dgm:pt modelId="{CF622DB3-12E7-4AF6-B3CA-2CB9679FDF69}" type="sibTrans" cxnId="{DE346FB1-B6B5-45B6-ADE5-42D802ECD703}">
      <dgm:prSet/>
      <dgm:spPr/>
      <dgm:t>
        <a:bodyPr/>
        <a:lstStyle/>
        <a:p>
          <a:endParaRPr lang="en-US"/>
        </a:p>
      </dgm:t>
    </dgm:pt>
    <dgm:pt modelId="{9DA26A65-5BF5-4B76-BF83-CCCDED586941}">
      <dgm:prSet/>
      <dgm:spPr/>
      <dgm:t>
        <a:bodyPr/>
        <a:lstStyle/>
        <a:p>
          <a:r>
            <a:rPr lang="en-US"/>
            <a:t>Aspirin 300mg</a:t>
          </a:r>
        </a:p>
      </dgm:t>
    </dgm:pt>
    <dgm:pt modelId="{F5FCF40B-2794-460D-8943-B44C5D1E9EFA}" type="parTrans" cxnId="{A269BF5F-3B48-46A6-9D83-9C8662D00213}">
      <dgm:prSet/>
      <dgm:spPr/>
      <dgm:t>
        <a:bodyPr/>
        <a:lstStyle/>
        <a:p>
          <a:endParaRPr lang="en-US"/>
        </a:p>
      </dgm:t>
    </dgm:pt>
    <dgm:pt modelId="{E9A03567-2B97-4C60-BB8E-CBDB1638ACF0}" type="sibTrans" cxnId="{A269BF5F-3B48-46A6-9D83-9C8662D00213}">
      <dgm:prSet/>
      <dgm:spPr/>
      <dgm:t>
        <a:bodyPr/>
        <a:lstStyle/>
        <a:p>
          <a:endParaRPr lang="en-US"/>
        </a:p>
      </dgm:t>
    </dgm:pt>
    <dgm:pt modelId="{2D330BAB-C9C5-4878-9F01-6AF46D57FAFB}">
      <dgm:prSet/>
      <dgm:spPr/>
      <dgm:t>
        <a:bodyPr/>
        <a:lstStyle/>
        <a:p>
          <a:r>
            <a:rPr lang="en-US"/>
            <a:t>Oxygen if required</a:t>
          </a:r>
        </a:p>
      </dgm:t>
    </dgm:pt>
    <dgm:pt modelId="{4F4445B8-3372-4F99-85CA-A17DAAD9AF53}" type="parTrans" cxnId="{4252AA75-1195-46F0-B19D-39BAF71C2E53}">
      <dgm:prSet/>
      <dgm:spPr/>
      <dgm:t>
        <a:bodyPr/>
        <a:lstStyle/>
        <a:p>
          <a:endParaRPr lang="en-US"/>
        </a:p>
      </dgm:t>
    </dgm:pt>
    <dgm:pt modelId="{FEDD074B-4FB2-4B62-A5D3-2DF303FAA5CA}" type="sibTrans" cxnId="{4252AA75-1195-46F0-B19D-39BAF71C2E53}">
      <dgm:prSet/>
      <dgm:spPr/>
      <dgm:t>
        <a:bodyPr/>
        <a:lstStyle/>
        <a:p>
          <a:endParaRPr lang="en-US"/>
        </a:p>
      </dgm:t>
    </dgm:pt>
    <dgm:pt modelId="{352BAA21-19FB-4FFC-9705-1F7669939DEE}">
      <dgm:prSet/>
      <dgm:spPr/>
      <dgm:t>
        <a:bodyPr/>
        <a:lstStyle/>
        <a:p>
          <a:r>
            <a:rPr lang="en-US"/>
            <a:t>Swallow assessment</a:t>
          </a:r>
        </a:p>
      </dgm:t>
    </dgm:pt>
    <dgm:pt modelId="{E92763EF-B86B-4833-98A9-BC1A67AA434A}" type="parTrans" cxnId="{020ABF01-2928-4D33-A26F-56457B62FB2A}">
      <dgm:prSet/>
      <dgm:spPr/>
      <dgm:t>
        <a:bodyPr/>
        <a:lstStyle/>
        <a:p>
          <a:endParaRPr lang="en-US"/>
        </a:p>
      </dgm:t>
    </dgm:pt>
    <dgm:pt modelId="{548D1E1D-C1D0-4C6B-93DA-83276DF6C645}" type="sibTrans" cxnId="{020ABF01-2928-4D33-A26F-56457B62FB2A}">
      <dgm:prSet/>
      <dgm:spPr/>
      <dgm:t>
        <a:bodyPr/>
        <a:lstStyle/>
        <a:p>
          <a:endParaRPr lang="en-US"/>
        </a:p>
      </dgm:t>
    </dgm:pt>
    <dgm:pt modelId="{290C61CC-D61F-4D8F-8155-9E0276052452}">
      <dgm:prSet/>
      <dgm:spPr/>
      <dgm:t>
        <a:bodyPr/>
        <a:lstStyle/>
        <a:p>
          <a:r>
            <a:rPr lang="en-US"/>
            <a:t>Blood Pressure Control</a:t>
          </a:r>
        </a:p>
      </dgm:t>
    </dgm:pt>
    <dgm:pt modelId="{FFA3160D-7F69-4BCF-9658-1F2B3C1B4592}" type="parTrans" cxnId="{49CD0B91-264F-4400-B1C7-C962ADD3BCD5}">
      <dgm:prSet/>
      <dgm:spPr/>
      <dgm:t>
        <a:bodyPr/>
        <a:lstStyle/>
        <a:p>
          <a:endParaRPr lang="en-US"/>
        </a:p>
      </dgm:t>
    </dgm:pt>
    <dgm:pt modelId="{599374FA-372F-4D4E-91C8-F73C5CBDC778}" type="sibTrans" cxnId="{49CD0B91-264F-4400-B1C7-C962ADD3BCD5}">
      <dgm:prSet/>
      <dgm:spPr/>
      <dgm:t>
        <a:bodyPr/>
        <a:lstStyle/>
        <a:p>
          <a:endParaRPr lang="en-US"/>
        </a:p>
      </dgm:t>
    </dgm:pt>
    <dgm:pt modelId="{84AEEAA9-0BCA-4029-8815-D4EA65DD8D8C}" type="pres">
      <dgm:prSet presAssocID="{190DBCBA-C3BA-472E-AAC1-5A2666F913A1}" presName="root" presStyleCnt="0">
        <dgm:presLayoutVars>
          <dgm:dir/>
          <dgm:resizeHandles val="exact"/>
        </dgm:presLayoutVars>
      </dgm:prSet>
      <dgm:spPr/>
    </dgm:pt>
    <dgm:pt modelId="{3A90C7FB-71DE-4018-B0CB-83CA76B795EF}" type="pres">
      <dgm:prSet presAssocID="{2FA8C8B8-5D1F-4703-8E7B-A1C51E5273DC}" presName="compNode" presStyleCnt="0"/>
      <dgm:spPr/>
    </dgm:pt>
    <dgm:pt modelId="{B49D6DF9-167F-48A5-8913-EC0C874A9A08}" type="pres">
      <dgm:prSet presAssocID="{2FA8C8B8-5D1F-4703-8E7B-A1C51E5273DC}" presName="bgRect" presStyleLbl="bgShp" presStyleIdx="0" presStyleCnt="5"/>
      <dgm:spPr/>
    </dgm:pt>
    <dgm:pt modelId="{F227CDE8-2AB9-4261-B14B-232F9A2FB252}" type="pres">
      <dgm:prSet presAssocID="{2FA8C8B8-5D1F-4703-8E7B-A1C51E5273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5116CFEC-CDBC-4D6E-8EA0-2E31C1BE444E}" type="pres">
      <dgm:prSet presAssocID="{2FA8C8B8-5D1F-4703-8E7B-A1C51E5273DC}" presName="spaceRect" presStyleCnt="0"/>
      <dgm:spPr/>
    </dgm:pt>
    <dgm:pt modelId="{56B86CD6-CE1B-4899-9FB0-7FE0EB2D1EF9}" type="pres">
      <dgm:prSet presAssocID="{2FA8C8B8-5D1F-4703-8E7B-A1C51E5273DC}" presName="parTx" presStyleLbl="revTx" presStyleIdx="0" presStyleCnt="5">
        <dgm:presLayoutVars>
          <dgm:chMax val="0"/>
          <dgm:chPref val="0"/>
        </dgm:presLayoutVars>
      </dgm:prSet>
      <dgm:spPr/>
    </dgm:pt>
    <dgm:pt modelId="{6515126D-E228-47A2-934F-6552DB7D2B11}" type="pres">
      <dgm:prSet presAssocID="{CF622DB3-12E7-4AF6-B3CA-2CB9679FDF69}" presName="sibTrans" presStyleCnt="0"/>
      <dgm:spPr/>
    </dgm:pt>
    <dgm:pt modelId="{1788BB74-4E49-4398-8DA6-3E47CE4BC6AA}" type="pres">
      <dgm:prSet presAssocID="{9DA26A65-5BF5-4B76-BF83-CCCDED586941}" presName="compNode" presStyleCnt="0"/>
      <dgm:spPr/>
    </dgm:pt>
    <dgm:pt modelId="{E95A4D95-6CC5-4744-9F52-00AFEADF6B08}" type="pres">
      <dgm:prSet presAssocID="{9DA26A65-5BF5-4B76-BF83-CCCDED586941}" presName="bgRect" presStyleLbl="bgShp" presStyleIdx="1" presStyleCnt="5"/>
      <dgm:spPr/>
    </dgm:pt>
    <dgm:pt modelId="{7763C302-2872-41CC-83F9-E6C2D63AAE9E}" type="pres">
      <dgm:prSet presAssocID="{9DA26A65-5BF5-4B76-BF83-CCCDED5869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E324721-4BE5-4E06-8222-061F1045685B}" type="pres">
      <dgm:prSet presAssocID="{9DA26A65-5BF5-4B76-BF83-CCCDED586941}" presName="spaceRect" presStyleCnt="0"/>
      <dgm:spPr/>
    </dgm:pt>
    <dgm:pt modelId="{E905CD21-7C5F-4C1F-9D05-4A13594CE6A3}" type="pres">
      <dgm:prSet presAssocID="{9DA26A65-5BF5-4B76-BF83-CCCDED586941}" presName="parTx" presStyleLbl="revTx" presStyleIdx="1" presStyleCnt="5">
        <dgm:presLayoutVars>
          <dgm:chMax val="0"/>
          <dgm:chPref val="0"/>
        </dgm:presLayoutVars>
      </dgm:prSet>
      <dgm:spPr/>
    </dgm:pt>
    <dgm:pt modelId="{FE9A9A51-F385-4EDF-97D1-D8FF090AB155}" type="pres">
      <dgm:prSet presAssocID="{E9A03567-2B97-4C60-BB8E-CBDB1638ACF0}" presName="sibTrans" presStyleCnt="0"/>
      <dgm:spPr/>
    </dgm:pt>
    <dgm:pt modelId="{C25EF22C-A387-439A-9B41-39ECFD686964}" type="pres">
      <dgm:prSet presAssocID="{2D330BAB-C9C5-4878-9F01-6AF46D57FAFB}" presName="compNode" presStyleCnt="0"/>
      <dgm:spPr/>
    </dgm:pt>
    <dgm:pt modelId="{2344723E-F93A-4258-85DC-62858B6F2AC5}" type="pres">
      <dgm:prSet presAssocID="{2D330BAB-C9C5-4878-9F01-6AF46D57FAFB}" presName="bgRect" presStyleLbl="bgShp" presStyleIdx="2" presStyleCnt="5"/>
      <dgm:spPr/>
    </dgm:pt>
    <dgm:pt modelId="{02BF91F0-942F-4C67-A961-E133C784DCC2}" type="pres">
      <dgm:prSet presAssocID="{2D330BAB-C9C5-4878-9F01-6AF46D57FAF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3508949-AFE2-4124-B687-42410BC7AC98}" type="pres">
      <dgm:prSet presAssocID="{2D330BAB-C9C5-4878-9F01-6AF46D57FAFB}" presName="spaceRect" presStyleCnt="0"/>
      <dgm:spPr/>
    </dgm:pt>
    <dgm:pt modelId="{FBD41F32-1E18-470A-A3CE-6BDB82B1B08A}" type="pres">
      <dgm:prSet presAssocID="{2D330BAB-C9C5-4878-9F01-6AF46D57FAFB}" presName="parTx" presStyleLbl="revTx" presStyleIdx="2" presStyleCnt="5">
        <dgm:presLayoutVars>
          <dgm:chMax val="0"/>
          <dgm:chPref val="0"/>
        </dgm:presLayoutVars>
      </dgm:prSet>
      <dgm:spPr/>
    </dgm:pt>
    <dgm:pt modelId="{1AAA4D51-2B19-49F7-9E60-7BDD2C2A807A}" type="pres">
      <dgm:prSet presAssocID="{FEDD074B-4FB2-4B62-A5D3-2DF303FAA5CA}" presName="sibTrans" presStyleCnt="0"/>
      <dgm:spPr/>
    </dgm:pt>
    <dgm:pt modelId="{013BCA6D-26CF-4401-852F-32B1F4F9EBC7}" type="pres">
      <dgm:prSet presAssocID="{352BAA21-19FB-4FFC-9705-1F7669939DEE}" presName="compNode" presStyleCnt="0"/>
      <dgm:spPr/>
    </dgm:pt>
    <dgm:pt modelId="{AB63DA74-8B74-47D0-B02F-79B99D304452}" type="pres">
      <dgm:prSet presAssocID="{352BAA21-19FB-4FFC-9705-1F7669939DEE}" presName="bgRect" presStyleLbl="bgShp" presStyleIdx="3" presStyleCnt="5"/>
      <dgm:spPr/>
    </dgm:pt>
    <dgm:pt modelId="{E09AB285-7110-4DB4-862F-490DB97DE993}" type="pres">
      <dgm:prSet presAssocID="{352BAA21-19FB-4FFC-9705-1F7669939D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DC0B35A-C21D-4398-9CAD-ABFC130CE916}" type="pres">
      <dgm:prSet presAssocID="{352BAA21-19FB-4FFC-9705-1F7669939DEE}" presName="spaceRect" presStyleCnt="0"/>
      <dgm:spPr/>
    </dgm:pt>
    <dgm:pt modelId="{A45E2DD2-F72A-4439-BFA4-A6F35D1CDA58}" type="pres">
      <dgm:prSet presAssocID="{352BAA21-19FB-4FFC-9705-1F7669939DEE}" presName="parTx" presStyleLbl="revTx" presStyleIdx="3" presStyleCnt="5">
        <dgm:presLayoutVars>
          <dgm:chMax val="0"/>
          <dgm:chPref val="0"/>
        </dgm:presLayoutVars>
      </dgm:prSet>
      <dgm:spPr/>
    </dgm:pt>
    <dgm:pt modelId="{7D905A30-E6E5-424C-9411-E64CE72C1B69}" type="pres">
      <dgm:prSet presAssocID="{548D1E1D-C1D0-4C6B-93DA-83276DF6C645}" presName="sibTrans" presStyleCnt="0"/>
      <dgm:spPr/>
    </dgm:pt>
    <dgm:pt modelId="{E4FC2295-D36B-4D83-85AE-835699A0EB90}" type="pres">
      <dgm:prSet presAssocID="{290C61CC-D61F-4D8F-8155-9E0276052452}" presName="compNode" presStyleCnt="0"/>
      <dgm:spPr/>
    </dgm:pt>
    <dgm:pt modelId="{22F6908C-F1A5-43EC-BAFD-E5F303AB0E4E}" type="pres">
      <dgm:prSet presAssocID="{290C61CC-D61F-4D8F-8155-9E0276052452}" presName="bgRect" presStyleLbl="bgShp" presStyleIdx="4" presStyleCnt="5"/>
      <dgm:spPr/>
    </dgm:pt>
    <dgm:pt modelId="{3974698F-2924-4022-AA70-715677CDBA06}" type="pres">
      <dgm:prSet presAssocID="{290C61CC-D61F-4D8F-8155-9E027605245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9702C52E-DEEF-4426-B89B-30E96F03FE75}" type="pres">
      <dgm:prSet presAssocID="{290C61CC-D61F-4D8F-8155-9E0276052452}" presName="spaceRect" presStyleCnt="0"/>
      <dgm:spPr/>
    </dgm:pt>
    <dgm:pt modelId="{3FE3D3C5-1F58-4328-8543-FE4023274889}" type="pres">
      <dgm:prSet presAssocID="{290C61CC-D61F-4D8F-8155-9E027605245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20ABF01-2928-4D33-A26F-56457B62FB2A}" srcId="{190DBCBA-C3BA-472E-AAC1-5A2666F913A1}" destId="{352BAA21-19FB-4FFC-9705-1F7669939DEE}" srcOrd="3" destOrd="0" parTransId="{E92763EF-B86B-4833-98A9-BC1A67AA434A}" sibTransId="{548D1E1D-C1D0-4C6B-93DA-83276DF6C645}"/>
    <dgm:cxn modelId="{0F623B04-F772-4029-8451-E27AECCC81DF}" type="presOf" srcId="{2D330BAB-C9C5-4878-9F01-6AF46D57FAFB}" destId="{FBD41F32-1E18-470A-A3CE-6BDB82B1B08A}" srcOrd="0" destOrd="0" presId="urn:microsoft.com/office/officeart/2018/2/layout/IconVerticalSolidList"/>
    <dgm:cxn modelId="{68E4230C-DA6E-41F4-A35E-6905E4E11275}" type="presOf" srcId="{9DA26A65-5BF5-4B76-BF83-CCCDED586941}" destId="{E905CD21-7C5F-4C1F-9D05-4A13594CE6A3}" srcOrd="0" destOrd="0" presId="urn:microsoft.com/office/officeart/2018/2/layout/IconVerticalSolidList"/>
    <dgm:cxn modelId="{9548D914-776F-4EDE-A754-3D6D93450D60}" type="presOf" srcId="{2FA8C8B8-5D1F-4703-8E7B-A1C51E5273DC}" destId="{56B86CD6-CE1B-4899-9FB0-7FE0EB2D1EF9}" srcOrd="0" destOrd="0" presId="urn:microsoft.com/office/officeart/2018/2/layout/IconVerticalSolidList"/>
    <dgm:cxn modelId="{50EB461E-95FA-48D4-B657-90E32B68DE07}" type="presOf" srcId="{190DBCBA-C3BA-472E-AAC1-5A2666F913A1}" destId="{84AEEAA9-0BCA-4029-8815-D4EA65DD8D8C}" srcOrd="0" destOrd="0" presId="urn:microsoft.com/office/officeart/2018/2/layout/IconVerticalSolidList"/>
    <dgm:cxn modelId="{A269BF5F-3B48-46A6-9D83-9C8662D00213}" srcId="{190DBCBA-C3BA-472E-AAC1-5A2666F913A1}" destId="{9DA26A65-5BF5-4B76-BF83-CCCDED586941}" srcOrd="1" destOrd="0" parTransId="{F5FCF40B-2794-460D-8943-B44C5D1E9EFA}" sibTransId="{E9A03567-2B97-4C60-BB8E-CBDB1638ACF0}"/>
    <dgm:cxn modelId="{EF95E972-345F-413E-A54C-80A5304C50CF}" type="presOf" srcId="{352BAA21-19FB-4FFC-9705-1F7669939DEE}" destId="{A45E2DD2-F72A-4439-BFA4-A6F35D1CDA58}" srcOrd="0" destOrd="0" presId="urn:microsoft.com/office/officeart/2018/2/layout/IconVerticalSolidList"/>
    <dgm:cxn modelId="{4252AA75-1195-46F0-B19D-39BAF71C2E53}" srcId="{190DBCBA-C3BA-472E-AAC1-5A2666F913A1}" destId="{2D330BAB-C9C5-4878-9F01-6AF46D57FAFB}" srcOrd="2" destOrd="0" parTransId="{4F4445B8-3372-4F99-85CA-A17DAAD9AF53}" sibTransId="{FEDD074B-4FB2-4B62-A5D3-2DF303FAA5CA}"/>
    <dgm:cxn modelId="{49CD0B91-264F-4400-B1C7-C962ADD3BCD5}" srcId="{190DBCBA-C3BA-472E-AAC1-5A2666F913A1}" destId="{290C61CC-D61F-4D8F-8155-9E0276052452}" srcOrd="4" destOrd="0" parTransId="{FFA3160D-7F69-4BCF-9658-1F2B3C1B4592}" sibTransId="{599374FA-372F-4D4E-91C8-F73C5CBDC778}"/>
    <dgm:cxn modelId="{DE346FB1-B6B5-45B6-ADE5-42D802ECD703}" srcId="{190DBCBA-C3BA-472E-AAC1-5A2666F913A1}" destId="{2FA8C8B8-5D1F-4703-8E7B-A1C51E5273DC}" srcOrd="0" destOrd="0" parTransId="{535E2354-1F41-4D8D-91D8-482630B7887E}" sibTransId="{CF622DB3-12E7-4AF6-B3CA-2CB9679FDF69}"/>
    <dgm:cxn modelId="{54B763FB-55B7-4821-A009-8351FFC3FC48}" type="presOf" srcId="{290C61CC-D61F-4D8F-8155-9E0276052452}" destId="{3FE3D3C5-1F58-4328-8543-FE4023274889}" srcOrd="0" destOrd="0" presId="urn:microsoft.com/office/officeart/2018/2/layout/IconVerticalSolidList"/>
    <dgm:cxn modelId="{8EF3E91C-C6B9-45C4-A605-4087B1D78254}" type="presParOf" srcId="{84AEEAA9-0BCA-4029-8815-D4EA65DD8D8C}" destId="{3A90C7FB-71DE-4018-B0CB-83CA76B795EF}" srcOrd="0" destOrd="0" presId="urn:microsoft.com/office/officeart/2018/2/layout/IconVerticalSolidList"/>
    <dgm:cxn modelId="{B29B7ED4-35A9-44FB-86B7-9831167393B1}" type="presParOf" srcId="{3A90C7FB-71DE-4018-B0CB-83CA76B795EF}" destId="{B49D6DF9-167F-48A5-8913-EC0C874A9A08}" srcOrd="0" destOrd="0" presId="urn:microsoft.com/office/officeart/2018/2/layout/IconVerticalSolidList"/>
    <dgm:cxn modelId="{5598B507-2050-47E7-8104-3B7F33396A4C}" type="presParOf" srcId="{3A90C7FB-71DE-4018-B0CB-83CA76B795EF}" destId="{F227CDE8-2AB9-4261-B14B-232F9A2FB252}" srcOrd="1" destOrd="0" presId="urn:microsoft.com/office/officeart/2018/2/layout/IconVerticalSolidList"/>
    <dgm:cxn modelId="{6AD3E9B8-FA45-4AFE-AC48-013B97CCEB6B}" type="presParOf" srcId="{3A90C7FB-71DE-4018-B0CB-83CA76B795EF}" destId="{5116CFEC-CDBC-4D6E-8EA0-2E31C1BE444E}" srcOrd="2" destOrd="0" presId="urn:microsoft.com/office/officeart/2018/2/layout/IconVerticalSolidList"/>
    <dgm:cxn modelId="{93B940FF-88C3-4E87-A20C-3028DDC681D1}" type="presParOf" srcId="{3A90C7FB-71DE-4018-B0CB-83CA76B795EF}" destId="{56B86CD6-CE1B-4899-9FB0-7FE0EB2D1EF9}" srcOrd="3" destOrd="0" presId="urn:microsoft.com/office/officeart/2018/2/layout/IconVerticalSolidList"/>
    <dgm:cxn modelId="{51A69540-122D-481B-B211-EEB1D2EDEA00}" type="presParOf" srcId="{84AEEAA9-0BCA-4029-8815-D4EA65DD8D8C}" destId="{6515126D-E228-47A2-934F-6552DB7D2B11}" srcOrd="1" destOrd="0" presId="urn:microsoft.com/office/officeart/2018/2/layout/IconVerticalSolidList"/>
    <dgm:cxn modelId="{A178FD63-6128-4355-8351-D855A4CDBD6D}" type="presParOf" srcId="{84AEEAA9-0BCA-4029-8815-D4EA65DD8D8C}" destId="{1788BB74-4E49-4398-8DA6-3E47CE4BC6AA}" srcOrd="2" destOrd="0" presId="urn:microsoft.com/office/officeart/2018/2/layout/IconVerticalSolidList"/>
    <dgm:cxn modelId="{E3177B92-97B7-4877-81BE-68D483423B9B}" type="presParOf" srcId="{1788BB74-4E49-4398-8DA6-3E47CE4BC6AA}" destId="{E95A4D95-6CC5-4744-9F52-00AFEADF6B08}" srcOrd="0" destOrd="0" presId="urn:microsoft.com/office/officeart/2018/2/layout/IconVerticalSolidList"/>
    <dgm:cxn modelId="{DFEA8013-EE35-4DA7-8AB6-2A2D7473CEC6}" type="presParOf" srcId="{1788BB74-4E49-4398-8DA6-3E47CE4BC6AA}" destId="{7763C302-2872-41CC-83F9-E6C2D63AAE9E}" srcOrd="1" destOrd="0" presId="urn:microsoft.com/office/officeart/2018/2/layout/IconVerticalSolidList"/>
    <dgm:cxn modelId="{E9143E5A-8349-4A1C-8D1B-A8B4F17A5EE9}" type="presParOf" srcId="{1788BB74-4E49-4398-8DA6-3E47CE4BC6AA}" destId="{6E324721-4BE5-4E06-8222-061F1045685B}" srcOrd="2" destOrd="0" presId="urn:microsoft.com/office/officeart/2018/2/layout/IconVerticalSolidList"/>
    <dgm:cxn modelId="{422B0D29-A33B-4F64-85E8-BC59A0597EA3}" type="presParOf" srcId="{1788BB74-4E49-4398-8DA6-3E47CE4BC6AA}" destId="{E905CD21-7C5F-4C1F-9D05-4A13594CE6A3}" srcOrd="3" destOrd="0" presId="urn:microsoft.com/office/officeart/2018/2/layout/IconVerticalSolidList"/>
    <dgm:cxn modelId="{19689628-E023-4D35-A50C-2538A6E72F31}" type="presParOf" srcId="{84AEEAA9-0BCA-4029-8815-D4EA65DD8D8C}" destId="{FE9A9A51-F385-4EDF-97D1-D8FF090AB155}" srcOrd="3" destOrd="0" presId="urn:microsoft.com/office/officeart/2018/2/layout/IconVerticalSolidList"/>
    <dgm:cxn modelId="{9491AE00-E7B2-4528-A6B8-E0EB9AC89D43}" type="presParOf" srcId="{84AEEAA9-0BCA-4029-8815-D4EA65DD8D8C}" destId="{C25EF22C-A387-439A-9B41-39ECFD686964}" srcOrd="4" destOrd="0" presId="urn:microsoft.com/office/officeart/2018/2/layout/IconVerticalSolidList"/>
    <dgm:cxn modelId="{3AAF5B30-C5D4-4EAF-AED9-C26939B22237}" type="presParOf" srcId="{C25EF22C-A387-439A-9B41-39ECFD686964}" destId="{2344723E-F93A-4258-85DC-62858B6F2AC5}" srcOrd="0" destOrd="0" presId="urn:microsoft.com/office/officeart/2018/2/layout/IconVerticalSolidList"/>
    <dgm:cxn modelId="{9E8C2556-0799-42FF-98BD-8929B1C25EDA}" type="presParOf" srcId="{C25EF22C-A387-439A-9B41-39ECFD686964}" destId="{02BF91F0-942F-4C67-A961-E133C784DCC2}" srcOrd="1" destOrd="0" presId="urn:microsoft.com/office/officeart/2018/2/layout/IconVerticalSolidList"/>
    <dgm:cxn modelId="{75CBF522-AAC9-4152-8B5C-1CA0620BF48E}" type="presParOf" srcId="{C25EF22C-A387-439A-9B41-39ECFD686964}" destId="{13508949-AFE2-4124-B687-42410BC7AC98}" srcOrd="2" destOrd="0" presId="urn:microsoft.com/office/officeart/2018/2/layout/IconVerticalSolidList"/>
    <dgm:cxn modelId="{8E80B0D7-04E8-4DC2-AA90-1EE103FE9D3A}" type="presParOf" srcId="{C25EF22C-A387-439A-9B41-39ECFD686964}" destId="{FBD41F32-1E18-470A-A3CE-6BDB82B1B08A}" srcOrd="3" destOrd="0" presId="urn:microsoft.com/office/officeart/2018/2/layout/IconVerticalSolidList"/>
    <dgm:cxn modelId="{A0F9229E-61EB-4EC7-977E-B1618CE762B8}" type="presParOf" srcId="{84AEEAA9-0BCA-4029-8815-D4EA65DD8D8C}" destId="{1AAA4D51-2B19-49F7-9E60-7BDD2C2A807A}" srcOrd="5" destOrd="0" presId="urn:microsoft.com/office/officeart/2018/2/layout/IconVerticalSolidList"/>
    <dgm:cxn modelId="{184DB766-2BB9-4A7E-A01F-FFBBC5CC7A09}" type="presParOf" srcId="{84AEEAA9-0BCA-4029-8815-D4EA65DD8D8C}" destId="{013BCA6D-26CF-4401-852F-32B1F4F9EBC7}" srcOrd="6" destOrd="0" presId="urn:microsoft.com/office/officeart/2018/2/layout/IconVerticalSolidList"/>
    <dgm:cxn modelId="{61636A77-AE38-4559-844D-F717D0E25465}" type="presParOf" srcId="{013BCA6D-26CF-4401-852F-32B1F4F9EBC7}" destId="{AB63DA74-8B74-47D0-B02F-79B99D304452}" srcOrd="0" destOrd="0" presId="urn:microsoft.com/office/officeart/2018/2/layout/IconVerticalSolidList"/>
    <dgm:cxn modelId="{50FAAC56-7246-4B10-AA41-D0ED9F43C666}" type="presParOf" srcId="{013BCA6D-26CF-4401-852F-32B1F4F9EBC7}" destId="{E09AB285-7110-4DB4-862F-490DB97DE993}" srcOrd="1" destOrd="0" presId="urn:microsoft.com/office/officeart/2018/2/layout/IconVerticalSolidList"/>
    <dgm:cxn modelId="{8628060D-E066-403C-AF13-2ADDF3D43759}" type="presParOf" srcId="{013BCA6D-26CF-4401-852F-32B1F4F9EBC7}" destId="{9DC0B35A-C21D-4398-9CAD-ABFC130CE916}" srcOrd="2" destOrd="0" presId="urn:microsoft.com/office/officeart/2018/2/layout/IconVerticalSolidList"/>
    <dgm:cxn modelId="{12D56786-7857-4C5C-9B79-BF6A5ECAD394}" type="presParOf" srcId="{013BCA6D-26CF-4401-852F-32B1F4F9EBC7}" destId="{A45E2DD2-F72A-4439-BFA4-A6F35D1CDA58}" srcOrd="3" destOrd="0" presId="urn:microsoft.com/office/officeart/2018/2/layout/IconVerticalSolidList"/>
    <dgm:cxn modelId="{D452C456-529D-4A3C-98B4-FB264443F762}" type="presParOf" srcId="{84AEEAA9-0BCA-4029-8815-D4EA65DD8D8C}" destId="{7D905A30-E6E5-424C-9411-E64CE72C1B69}" srcOrd="7" destOrd="0" presId="urn:microsoft.com/office/officeart/2018/2/layout/IconVerticalSolidList"/>
    <dgm:cxn modelId="{BFFD437A-0D08-4DDE-8CB3-E0954054C7E8}" type="presParOf" srcId="{84AEEAA9-0BCA-4029-8815-D4EA65DD8D8C}" destId="{E4FC2295-D36B-4D83-85AE-835699A0EB90}" srcOrd="8" destOrd="0" presId="urn:microsoft.com/office/officeart/2018/2/layout/IconVerticalSolidList"/>
    <dgm:cxn modelId="{D4DBFAF2-61CB-4686-B67C-64882DCE0438}" type="presParOf" srcId="{E4FC2295-D36B-4D83-85AE-835699A0EB90}" destId="{22F6908C-F1A5-43EC-BAFD-E5F303AB0E4E}" srcOrd="0" destOrd="0" presId="urn:microsoft.com/office/officeart/2018/2/layout/IconVerticalSolidList"/>
    <dgm:cxn modelId="{7EEBEF44-064F-4E00-8EA0-41FC54DAAB23}" type="presParOf" srcId="{E4FC2295-D36B-4D83-85AE-835699A0EB90}" destId="{3974698F-2924-4022-AA70-715677CDBA06}" srcOrd="1" destOrd="0" presId="urn:microsoft.com/office/officeart/2018/2/layout/IconVerticalSolidList"/>
    <dgm:cxn modelId="{D0CCE1FE-FC67-4EA4-A556-A749E4278F9B}" type="presParOf" srcId="{E4FC2295-D36B-4D83-85AE-835699A0EB90}" destId="{9702C52E-DEEF-4426-B89B-30E96F03FE75}" srcOrd="2" destOrd="0" presId="urn:microsoft.com/office/officeart/2018/2/layout/IconVerticalSolidList"/>
    <dgm:cxn modelId="{F5E6255B-B983-468F-8B69-EC6511AA0DEB}" type="presParOf" srcId="{E4FC2295-D36B-4D83-85AE-835699A0EB90}" destId="{3FE3D3C5-1F58-4328-8543-FE40232748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2B45EC-BA3B-4511-8A96-AEE16655720C}">
      <dsp:nvSpPr>
        <dsp:cNvPr id="0" name=""/>
        <dsp:cNvSpPr/>
      </dsp:nvSpPr>
      <dsp:spPr>
        <a:xfrm>
          <a:off x="0" y="0"/>
          <a:ext cx="7618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136AF-20F4-4C0A-893A-C8110A961E34}">
      <dsp:nvSpPr>
        <dsp:cNvPr id="0" name=""/>
        <dsp:cNvSpPr/>
      </dsp:nvSpPr>
      <dsp:spPr>
        <a:xfrm>
          <a:off x="0" y="0"/>
          <a:ext cx="7618475" cy="1132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Fictional Patient: Mr Ahmed Khan</a:t>
          </a:r>
          <a:endParaRPr lang="en-US" sz="3100" kern="1200"/>
        </a:p>
      </dsp:txBody>
      <dsp:txXfrm>
        <a:off x="0" y="0"/>
        <a:ext cx="7618475" cy="1132114"/>
      </dsp:txXfrm>
    </dsp:sp>
    <dsp:sp modelId="{6FA32BA8-B680-4992-A2D4-0770E836E330}">
      <dsp:nvSpPr>
        <dsp:cNvPr id="0" name=""/>
        <dsp:cNvSpPr/>
      </dsp:nvSpPr>
      <dsp:spPr>
        <a:xfrm>
          <a:off x="0" y="1132114"/>
          <a:ext cx="7618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E09E-CD25-4C5E-ABCF-B803868FAE8D}">
      <dsp:nvSpPr>
        <dsp:cNvPr id="0" name=""/>
        <dsp:cNvSpPr/>
      </dsp:nvSpPr>
      <dsp:spPr>
        <a:xfrm>
          <a:off x="0" y="1132114"/>
          <a:ext cx="7618475" cy="1132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Age: 68</a:t>
          </a:r>
          <a:endParaRPr lang="en-US" sz="3100" kern="1200"/>
        </a:p>
      </dsp:txBody>
      <dsp:txXfrm>
        <a:off x="0" y="1132114"/>
        <a:ext cx="7618475" cy="1132114"/>
      </dsp:txXfrm>
    </dsp:sp>
    <dsp:sp modelId="{D593FAD7-3D79-46E8-81F3-03938E92D2CA}">
      <dsp:nvSpPr>
        <dsp:cNvPr id="0" name=""/>
        <dsp:cNvSpPr/>
      </dsp:nvSpPr>
      <dsp:spPr>
        <a:xfrm>
          <a:off x="0" y="2264228"/>
          <a:ext cx="7618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955DC-DF3F-4B67-B2DA-DBD71607F82C}">
      <dsp:nvSpPr>
        <dsp:cNvPr id="0" name=""/>
        <dsp:cNvSpPr/>
      </dsp:nvSpPr>
      <dsp:spPr>
        <a:xfrm>
          <a:off x="0" y="2264228"/>
          <a:ext cx="7618475" cy="1132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Condition: Ischaemic Stroke</a:t>
          </a:r>
          <a:endParaRPr lang="en-US" sz="3100" kern="1200"/>
        </a:p>
      </dsp:txBody>
      <dsp:txXfrm>
        <a:off x="0" y="2264228"/>
        <a:ext cx="7618475" cy="1132114"/>
      </dsp:txXfrm>
    </dsp:sp>
    <dsp:sp modelId="{1BA8165E-0C14-4115-9A66-B14C3F2B3214}">
      <dsp:nvSpPr>
        <dsp:cNvPr id="0" name=""/>
        <dsp:cNvSpPr/>
      </dsp:nvSpPr>
      <dsp:spPr>
        <a:xfrm>
          <a:off x="0" y="3396342"/>
          <a:ext cx="7618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AA9E3-E7C9-484D-86A2-3EA394B09108}">
      <dsp:nvSpPr>
        <dsp:cNvPr id="0" name=""/>
        <dsp:cNvSpPr/>
      </dsp:nvSpPr>
      <dsp:spPr>
        <a:xfrm>
          <a:off x="0" y="3396342"/>
          <a:ext cx="7618475" cy="1132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Aim: To present Physiology, impact of stroke &amp; care plan </a:t>
          </a:r>
          <a:endParaRPr lang="en-US" sz="3100" kern="1200"/>
        </a:p>
      </dsp:txBody>
      <dsp:txXfrm>
        <a:off x="0" y="3396342"/>
        <a:ext cx="7618475" cy="11321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57E6D-77CE-4FCB-A3BE-50B24FA9CEC9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B57899-723B-4F52-8393-15B1CB199415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72AC9-A63F-4208-8121-77F74A465B58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Blocked Artery – Reduced Cerebral Perfusion</a:t>
          </a:r>
        </a:p>
      </dsp:txBody>
      <dsp:txXfrm>
        <a:off x="1074268" y="4366"/>
        <a:ext cx="5170996" cy="930102"/>
      </dsp:txXfrm>
    </dsp:sp>
    <dsp:sp modelId="{87DFF39C-2495-4AF7-A999-155C4B5D3ABE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C5A25-9087-4A9F-8BED-18D98BF37F61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252A2-F1A1-4A55-8300-68A8DBEF8E74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Ischemia – cell death</a:t>
          </a:r>
        </a:p>
      </dsp:txBody>
      <dsp:txXfrm>
        <a:off x="1074268" y="1166994"/>
        <a:ext cx="5170996" cy="930102"/>
      </dsp:txXfrm>
    </dsp:sp>
    <dsp:sp modelId="{DCE57BC6-379A-4254-97FC-1E4E93B1783A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FD0EF-1CD2-4B41-9169-B3B9E49A3AE4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C481A-3AD2-421E-90BE-154B2CF0A644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Inflammation &amp; brain swelling</a:t>
          </a:r>
        </a:p>
      </dsp:txBody>
      <dsp:txXfrm>
        <a:off x="1074268" y="2329622"/>
        <a:ext cx="5170996" cy="930102"/>
      </dsp:txXfrm>
    </dsp:sp>
    <dsp:sp modelId="{724A77D3-0197-4039-A645-99C8609ADB58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4F04D7-FA2F-4C2E-97C9-B86C724929CE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45418-3C23-495E-9170-38BD977A86A9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Loss of movement(right-side weakness)</a:t>
          </a:r>
        </a:p>
      </dsp:txBody>
      <dsp:txXfrm>
        <a:off x="1074268" y="3492250"/>
        <a:ext cx="5170996" cy="930102"/>
      </dsp:txXfrm>
    </dsp:sp>
    <dsp:sp modelId="{A8E4A625-518E-48A2-AA71-11A5301F84E1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91ADB-E27E-4F64-B979-D44E06E2438C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18CD49-7291-4E0C-928F-A9C048D4E410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Speech difficulty (aphasia)</a:t>
          </a:r>
        </a:p>
      </dsp:txBody>
      <dsp:txXfrm>
        <a:off x="1074268" y="4654878"/>
        <a:ext cx="5170996" cy="930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D6DF9-167F-48A5-8913-EC0C874A9A08}">
      <dsp:nvSpPr>
        <dsp:cNvPr id="0" name=""/>
        <dsp:cNvSpPr/>
      </dsp:nvSpPr>
      <dsp:spPr>
        <a:xfrm>
          <a:off x="0" y="3400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27CDE8-2AB9-4261-B14B-232F9A2FB252}">
      <dsp:nvSpPr>
        <dsp:cNvPr id="0" name=""/>
        <dsp:cNvSpPr/>
      </dsp:nvSpPr>
      <dsp:spPr>
        <a:xfrm>
          <a:off x="219097" y="166365"/>
          <a:ext cx="398359" cy="398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86CD6-CE1B-4899-9FB0-7FE0EB2D1EF9}">
      <dsp:nvSpPr>
        <dsp:cNvPr id="0" name=""/>
        <dsp:cNvSpPr/>
      </dsp:nvSpPr>
      <dsp:spPr>
        <a:xfrm>
          <a:off x="836555" y="3400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Thrombolysis (if within 4.5 hours)</a:t>
          </a:r>
        </a:p>
      </dsp:txBody>
      <dsp:txXfrm>
        <a:off x="836555" y="3400"/>
        <a:ext cx="9679044" cy="724290"/>
      </dsp:txXfrm>
    </dsp:sp>
    <dsp:sp modelId="{E95A4D95-6CC5-4744-9F52-00AFEADF6B08}">
      <dsp:nvSpPr>
        <dsp:cNvPr id="0" name=""/>
        <dsp:cNvSpPr/>
      </dsp:nvSpPr>
      <dsp:spPr>
        <a:xfrm>
          <a:off x="0" y="908763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63C302-2872-41CC-83F9-E6C2D63AAE9E}">
      <dsp:nvSpPr>
        <dsp:cNvPr id="0" name=""/>
        <dsp:cNvSpPr/>
      </dsp:nvSpPr>
      <dsp:spPr>
        <a:xfrm>
          <a:off x="219097" y="1071728"/>
          <a:ext cx="398359" cy="398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5CD21-7C5F-4C1F-9D05-4A13594CE6A3}">
      <dsp:nvSpPr>
        <dsp:cNvPr id="0" name=""/>
        <dsp:cNvSpPr/>
      </dsp:nvSpPr>
      <dsp:spPr>
        <a:xfrm>
          <a:off x="836555" y="908763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Aspirin 300mg</a:t>
          </a:r>
        </a:p>
      </dsp:txBody>
      <dsp:txXfrm>
        <a:off x="836555" y="908763"/>
        <a:ext cx="9679044" cy="724290"/>
      </dsp:txXfrm>
    </dsp:sp>
    <dsp:sp modelId="{2344723E-F93A-4258-85DC-62858B6F2AC5}">
      <dsp:nvSpPr>
        <dsp:cNvPr id="0" name=""/>
        <dsp:cNvSpPr/>
      </dsp:nvSpPr>
      <dsp:spPr>
        <a:xfrm>
          <a:off x="0" y="1814126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F91F0-942F-4C67-A961-E133C784DCC2}">
      <dsp:nvSpPr>
        <dsp:cNvPr id="0" name=""/>
        <dsp:cNvSpPr/>
      </dsp:nvSpPr>
      <dsp:spPr>
        <a:xfrm>
          <a:off x="219097" y="1977092"/>
          <a:ext cx="398359" cy="398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41F32-1E18-470A-A3CE-6BDB82B1B08A}">
      <dsp:nvSpPr>
        <dsp:cNvPr id="0" name=""/>
        <dsp:cNvSpPr/>
      </dsp:nvSpPr>
      <dsp:spPr>
        <a:xfrm>
          <a:off x="836555" y="1814126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Oxygen if required</a:t>
          </a:r>
        </a:p>
      </dsp:txBody>
      <dsp:txXfrm>
        <a:off x="836555" y="1814126"/>
        <a:ext cx="9679044" cy="724290"/>
      </dsp:txXfrm>
    </dsp:sp>
    <dsp:sp modelId="{AB63DA74-8B74-47D0-B02F-79B99D304452}">
      <dsp:nvSpPr>
        <dsp:cNvPr id="0" name=""/>
        <dsp:cNvSpPr/>
      </dsp:nvSpPr>
      <dsp:spPr>
        <a:xfrm>
          <a:off x="0" y="2719489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AB285-7110-4DB4-862F-490DB97DE993}">
      <dsp:nvSpPr>
        <dsp:cNvPr id="0" name=""/>
        <dsp:cNvSpPr/>
      </dsp:nvSpPr>
      <dsp:spPr>
        <a:xfrm>
          <a:off x="219097" y="2882455"/>
          <a:ext cx="398359" cy="398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5E2DD2-F72A-4439-BFA4-A6F35D1CDA58}">
      <dsp:nvSpPr>
        <dsp:cNvPr id="0" name=""/>
        <dsp:cNvSpPr/>
      </dsp:nvSpPr>
      <dsp:spPr>
        <a:xfrm>
          <a:off x="836555" y="2719489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Swallow assessment</a:t>
          </a:r>
        </a:p>
      </dsp:txBody>
      <dsp:txXfrm>
        <a:off x="836555" y="2719489"/>
        <a:ext cx="9679044" cy="724290"/>
      </dsp:txXfrm>
    </dsp:sp>
    <dsp:sp modelId="{22F6908C-F1A5-43EC-BAFD-E5F303AB0E4E}">
      <dsp:nvSpPr>
        <dsp:cNvPr id="0" name=""/>
        <dsp:cNvSpPr/>
      </dsp:nvSpPr>
      <dsp:spPr>
        <a:xfrm>
          <a:off x="0" y="3624853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4698F-2924-4022-AA70-715677CDBA06}">
      <dsp:nvSpPr>
        <dsp:cNvPr id="0" name=""/>
        <dsp:cNvSpPr/>
      </dsp:nvSpPr>
      <dsp:spPr>
        <a:xfrm>
          <a:off x="219097" y="3787818"/>
          <a:ext cx="398359" cy="3983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3D3C5-1F58-4328-8543-FE4023274889}">
      <dsp:nvSpPr>
        <dsp:cNvPr id="0" name=""/>
        <dsp:cNvSpPr/>
      </dsp:nvSpPr>
      <dsp:spPr>
        <a:xfrm>
          <a:off x="836555" y="3624853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Blood Pressure Control</a:t>
          </a:r>
        </a:p>
      </dsp:txBody>
      <dsp:txXfrm>
        <a:off x="836555" y="3624853"/>
        <a:ext cx="9679044" cy="7242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B83C0C-F741-4E57-B55B-07B913E21AE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42FF87-6CF9-4769-8BA0-5AAF6652C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89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42FF87-6CF9-4769-8BA0-5AAF6652CD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1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42FF87-6CF9-4769-8BA0-5AAF6652CD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588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42FF87-6CF9-4769-8BA0-5AAF6652CD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099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E2506-C38C-D7D8-25D8-28D875C34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5BF0C0-902F-6EC1-D02E-04CD0208C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946F4-FAB9-CD85-7283-84866940E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7BD05-B6E5-3371-76AC-B3A315A2D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7455F-A52E-19AD-992A-C3E966E06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771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ABA0F-29D1-D145-BBED-109660F0C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16A10-849C-CA17-EE45-426EF4531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D4018-5A74-289A-28AD-81F060184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EE47F-D410-C451-8FAC-92BE4922A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8A103-075F-E6BE-6A7E-5D0A209A1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46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032F-ED24-2A08-0909-884902B31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9EE762-04A1-F865-A6D5-42FCB948C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D5D55-0F49-3978-042C-BA1BA7AC9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DE25C-6B6A-860C-9514-03F532907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9F710-3308-F4A6-D80E-66B98D1C9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18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2DF3A-7315-912B-6153-6482D2F4F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24A7C-CF10-7AF3-20BD-8B24532D6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568B1-EBB5-C100-DCC1-B4FC4718E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CAAB8B-B7A7-896A-D04E-2C7C10847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1E32C-081B-2B93-482D-C03E36DBA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2A4EB5-D5A9-4656-E7CE-704CFC391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65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9915D-88A8-871A-5D06-CA7B48E80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1F5E77-082A-0C79-B09E-10A33A625E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B55876-5D89-9A85-D03E-3C35718C7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90513F-8FBA-44F7-44EB-E8235BC36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AF06CE-2F25-F0C9-BAA4-33FB86536E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182A2-832D-BE44-E688-20013EF25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2D396D-273F-A0A9-DED4-0AD7B41C1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1ED087-89A1-AADE-A50C-9FF92D288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8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1DE10-2513-BD08-C9B6-DBFB65A93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01102E-4F76-E11E-5203-FDEBB087C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79EA3C-54CC-8FDB-A528-9563EAF72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5E2ED7-ED53-6F9A-E370-34095118D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F45A4C-569B-E326-793D-AC2E7B3D9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5F090F-D332-22EA-E65C-926686105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034CC3-6A86-7EBD-3079-F9B6B8F6F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539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04FCE-81BD-9EDD-BCF6-2EC77E4A7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FE53C-FC89-304D-6592-A48512F6C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399F70-4641-6975-E0BE-3F6C2D9EB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E3EAFD-6ECB-23FA-D4B7-5FA74ADE9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21C09-7C77-232E-0796-C45DEB8D7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9CBDFF-89D8-38BF-4626-63C30379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03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7A611-30D0-0805-2104-78909B0F5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E8480B-99D6-7B00-8341-EBE8BC1633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48B76F-8695-EA29-6EDD-9BA2274E5C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C88CA-60DF-DE7C-E074-A0D7B9588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9E5A8-755E-0699-0B37-99ED75208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EE988-9441-DF35-5E89-830597F20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692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89CD3-1401-A80C-0E3A-CC069DF7D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BFEDF7-93BE-1A2C-EC60-C7A9BCE6E3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E5A6F-A622-EC1B-617F-0F979C077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6D8F2-3BE6-9953-E8D2-5195F378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0C73A-B5A1-004E-8E4F-A4788779B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15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F7ABB1-B2DD-1DD5-D0D2-A690C99F81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5D2C10-7B17-A13B-296E-CC5B9EF3C4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A5253-83EE-1F85-CE38-847FFFBE9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2D0F2-7C0C-643D-A5B7-7E1631FDC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7DF37-E1F2-6238-1887-B7F2385C5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53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D6F714-BB7C-6E4A-FD54-3BB46C633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34AD5-04D5-1455-D2BE-B4EA7176E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ECA31-41AB-9C52-5A1F-5D38626529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F7680C-C742-42ED-8D46-5AB73888509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C142B-6E4E-4DFA-A2A3-8111EA8551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A3FD0-207C-E0FD-6943-B25EF927D7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34C2D1-FFDB-4CF1-8901-88DD164A2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08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stroke/diagnosi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8502/fem.v6i1.7676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england.nhs.uk/london/wp-content/uploads/sites/8/2019/09/Brain-Anatomy-Physiology-Stroke-Neurological-Assessment.pdf" TargetMode="External"/><Relationship Id="rId5" Type="http://schemas.openxmlformats.org/officeDocument/2006/relationships/hyperlink" Target="https://doi.org/10.1001/jama.2022.1420" TargetMode="External"/><Relationship Id="rId10" Type="http://schemas.openxmlformats.org/officeDocument/2006/relationships/image" Target="../media/image1.png"/><Relationship Id="rId4" Type="http://schemas.openxmlformats.org/officeDocument/2006/relationships/image" Target="../media/image32.jpeg"/><Relationship Id="rId9" Type="http://schemas.openxmlformats.org/officeDocument/2006/relationships/hyperlink" Target="https://www.nice.org.uk/guidance/ng1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F3961-786A-E37B-0E3D-D07423F14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US" sz="8000" dirty="0"/>
              <a:t>Stroke Care Plan Presentation</a:t>
            </a:r>
            <a:endParaRPr lang="en-GB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7A63E0-8B82-BB1D-5DB1-F1A88E66AC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5630" y="4619624"/>
            <a:ext cx="5502074" cy="1468974"/>
          </a:xfrm>
        </p:spPr>
        <p:txBody>
          <a:bodyPr>
            <a:normAutofit/>
          </a:bodyPr>
          <a:lstStyle/>
          <a:p>
            <a:pPr algn="r"/>
            <a:r>
              <a:rPr lang="en-US" sz="1800" dirty="0"/>
              <a:t>Module: Introduction to Physiology</a:t>
            </a:r>
            <a:r>
              <a:rPr lang="en-GB" sz="1800" dirty="0"/>
              <a:t> BMHP5023</a:t>
            </a:r>
          </a:p>
          <a:p>
            <a:pPr algn="r"/>
            <a:r>
              <a:rPr lang="en-GB" sz="1800" dirty="0"/>
              <a:t>Lecturer: Gillian Weaver</a:t>
            </a:r>
          </a:p>
          <a:p>
            <a:pPr algn="r"/>
            <a:r>
              <a:rPr lang="en-GB" sz="1800" dirty="0"/>
              <a:t>Student Name: Uzma Amir Said</a:t>
            </a:r>
          </a:p>
          <a:p>
            <a:pPr algn="r"/>
            <a:r>
              <a:rPr lang="en-GB" sz="1800" dirty="0"/>
              <a:t>Student ID: 2426983</a:t>
            </a:r>
            <a:endParaRPr lang="en-US" sz="1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A6A4A8-5E19-F441-8657-0C4A3552A5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3280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21"/>
    </mc:Choice>
    <mc:Fallback>
      <p:transition spd="slow" advTm="29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E79FB-8758-1FA2-B176-75574B327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805543"/>
            <a:ext cx="4953001" cy="2242457"/>
          </a:xfrm>
        </p:spPr>
        <p:txBody>
          <a:bodyPr>
            <a:normAutofit/>
          </a:bodyPr>
          <a:lstStyle/>
          <a:p>
            <a:r>
              <a:rPr lang="en-US" dirty="0"/>
              <a:t>1: Introduction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D58AA89-FBE9-5D58-C087-669551F321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27211" y="1589314"/>
          <a:ext cx="7618475" cy="4528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E1AE7BE-92F8-7BAE-6CCD-EDAF373C69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8526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57"/>
    </mc:Choice>
    <mc:Fallback>
      <p:transition spd="slow" advTm="46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8B61BD-0EE1-4D29-B894-126CD61C5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BC14DD5-C584-4158-BF76-ECE3C6DB4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947992 w 12192000"/>
              <a:gd name="connsiteY0" fmla="*/ 2457985 h 6858000"/>
              <a:gd name="connsiteX1" fmla="*/ 5926156 w 12192000"/>
              <a:gd name="connsiteY1" fmla="*/ 2472983 h 6858000"/>
              <a:gd name="connsiteX2" fmla="*/ 6047792 w 12192000"/>
              <a:gd name="connsiteY2" fmla="*/ 2529213 h 6858000"/>
              <a:gd name="connsiteX3" fmla="*/ 5857576 w 12192000"/>
              <a:gd name="connsiteY3" fmla="*/ 2499619 h 6858000"/>
              <a:gd name="connsiteX4" fmla="*/ 5854328 w 12192000"/>
              <a:gd name="connsiteY4" fmla="*/ 2518740 h 6858000"/>
              <a:gd name="connsiteX5" fmla="*/ 6070351 w 12192000"/>
              <a:gd name="connsiteY5" fmla="*/ 2591134 h 6858000"/>
              <a:gd name="connsiteX6" fmla="*/ 6051040 w 12192000"/>
              <a:gd name="connsiteY6" fmla="*/ 2602290 h 6858000"/>
              <a:gd name="connsiteX7" fmla="*/ 5936261 w 12192000"/>
              <a:gd name="connsiteY7" fmla="*/ 2574288 h 6858000"/>
              <a:gd name="connsiteX8" fmla="*/ 5913160 w 12192000"/>
              <a:gd name="connsiteY8" fmla="*/ 2581573 h 6858000"/>
              <a:gd name="connsiteX9" fmla="*/ 5924531 w 12192000"/>
              <a:gd name="connsiteY9" fmla="*/ 2615492 h 6858000"/>
              <a:gd name="connsiteX10" fmla="*/ 5974341 w 12192000"/>
              <a:gd name="connsiteY10" fmla="*/ 2628696 h 6858000"/>
              <a:gd name="connsiteX11" fmla="*/ 6051944 w 12192000"/>
              <a:gd name="connsiteY11" fmla="*/ 2708377 h 6858000"/>
              <a:gd name="connsiteX12" fmla="*/ 5934457 w 12192000"/>
              <a:gd name="connsiteY12" fmla="*/ 2698814 h 6858000"/>
              <a:gd name="connsiteX13" fmla="*/ 5913702 w 12192000"/>
              <a:gd name="connsiteY13" fmla="*/ 2718165 h 6858000"/>
              <a:gd name="connsiteX14" fmla="*/ 5905761 w 12192000"/>
              <a:gd name="connsiteY14" fmla="*/ 2743207 h 6858000"/>
              <a:gd name="connsiteX15" fmla="*/ 5860282 w 12192000"/>
              <a:gd name="connsiteY15" fmla="*/ 2763923 h 6858000"/>
              <a:gd name="connsiteX16" fmla="*/ 5931750 w 12192000"/>
              <a:gd name="connsiteY16" fmla="*/ 2787144 h 6858000"/>
              <a:gd name="connsiteX17" fmla="*/ 5855409 w 12192000"/>
              <a:gd name="connsiteY17" fmla="*/ 2787144 h 6858000"/>
              <a:gd name="connsiteX18" fmla="*/ 5767701 w 12192000"/>
              <a:gd name="connsiteY18" fmla="*/ 2771209 h 6858000"/>
              <a:gd name="connsiteX19" fmla="*/ 5674216 w 12192000"/>
              <a:gd name="connsiteY19" fmla="*/ 2776216 h 6858000"/>
              <a:gd name="connsiteX20" fmla="*/ 5487249 w 12192000"/>
              <a:gd name="connsiteY20" fmla="*/ 2746850 h 6858000"/>
              <a:gd name="connsiteX21" fmla="*/ 5398276 w 12192000"/>
              <a:gd name="connsiteY21" fmla="*/ 2748898 h 6858000"/>
              <a:gd name="connsiteX22" fmla="*/ 5892947 w 12192000"/>
              <a:gd name="connsiteY22" fmla="*/ 2946502 h 6858000"/>
              <a:gd name="connsiteX23" fmla="*/ 5867682 w 12192000"/>
              <a:gd name="connsiteY23" fmla="*/ 2989983 h 6858000"/>
              <a:gd name="connsiteX24" fmla="*/ 5971273 w 12192000"/>
              <a:gd name="connsiteY24" fmla="*/ 3037335 h 6858000"/>
              <a:gd name="connsiteX25" fmla="*/ 5996719 w 12192000"/>
              <a:gd name="connsiteY25" fmla="*/ 3084231 h 6858000"/>
              <a:gd name="connsiteX26" fmla="*/ 5964776 w 12192000"/>
              <a:gd name="connsiteY26" fmla="*/ 3080134 h 6858000"/>
              <a:gd name="connsiteX27" fmla="*/ 5937344 w 12192000"/>
              <a:gd name="connsiteY27" fmla="*/ 3089012 h 6858000"/>
              <a:gd name="connsiteX28" fmla="*/ 5948713 w 12192000"/>
              <a:gd name="connsiteY28" fmla="*/ 3148657 h 6858000"/>
              <a:gd name="connsiteX29" fmla="*/ 6095075 w 12192000"/>
              <a:gd name="connsiteY29" fmla="*/ 3225605 h 6858000"/>
              <a:gd name="connsiteX30" fmla="*/ 6108249 w 12192000"/>
              <a:gd name="connsiteY30" fmla="*/ 3250646 h 6858000"/>
              <a:gd name="connsiteX31" fmla="*/ 6090744 w 12192000"/>
              <a:gd name="connsiteY31" fmla="*/ 3268403 h 6858000"/>
              <a:gd name="connsiteX32" fmla="*/ 6043461 w 12192000"/>
              <a:gd name="connsiteY32" fmla="*/ 3277509 h 6858000"/>
              <a:gd name="connsiteX33" fmla="*/ 6109692 w 12192000"/>
              <a:gd name="connsiteY33" fmla="*/ 3362879 h 6858000"/>
              <a:gd name="connsiteX34" fmla="*/ 6133877 w 12192000"/>
              <a:gd name="connsiteY34" fmla="*/ 3386554 h 6858000"/>
              <a:gd name="connsiteX35" fmla="*/ 6175205 w 12192000"/>
              <a:gd name="connsiteY35" fmla="*/ 3423208 h 6858000"/>
              <a:gd name="connsiteX36" fmla="*/ 6175926 w 12192000"/>
              <a:gd name="connsiteY36" fmla="*/ 3434363 h 6858000"/>
              <a:gd name="connsiteX37" fmla="*/ 6119620 w 12192000"/>
              <a:gd name="connsiteY37" fmla="*/ 3473747 h 6858000"/>
              <a:gd name="connsiteX38" fmla="*/ 6018015 w 12192000"/>
              <a:gd name="connsiteY38" fmla="*/ 3463046 h 6858000"/>
              <a:gd name="connsiteX39" fmla="*/ 6168166 w 12192000"/>
              <a:gd name="connsiteY39" fmla="*/ 3521781 h 6858000"/>
              <a:gd name="connsiteX40" fmla="*/ 5682157 w 12192000"/>
              <a:gd name="connsiteY40" fmla="*/ 3381775 h 6858000"/>
              <a:gd name="connsiteX41" fmla="*/ 5713198 w 12192000"/>
              <a:gd name="connsiteY41" fmla="*/ 3418426 h 6858000"/>
              <a:gd name="connsiteX42" fmla="*/ 5883202 w 12192000"/>
              <a:gd name="connsiteY42" fmla="*/ 3514950 h 6858000"/>
              <a:gd name="connsiteX43" fmla="*/ 5931387 w 12192000"/>
              <a:gd name="connsiteY43" fmla="*/ 3575508 h 6858000"/>
              <a:gd name="connsiteX44" fmla="*/ 5981919 w 12192000"/>
              <a:gd name="connsiteY44" fmla="*/ 3608971 h 6858000"/>
              <a:gd name="connsiteX45" fmla="*/ 6052845 w 12192000"/>
              <a:gd name="connsiteY45" fmla="*/ 3608290 h 6858000"/>
              <a:gd name="connsiteX46" fmla="*/ 6103196 w 12192000"/>
              <a:gd name="connsiteY46" fmla="*/ 3659739 h 6858000"/>
              <a:gd name="connsiteX47" fmla="*/ 6050680 w 12192000"/>
              <a:gd name="connsiteY47" fmla="*/ 3670666 h 6858000"/>
              <a:gd name="connsiteX48" fmla="*/ 5989139 w 12192000"/>
              <a:gd name="connsiteY48" fmla="*/ 3662243 h 6858000"/>
              <a:gd name="connsiteX49" fmla="*/ 5856311 w 12192000"/>
              <a:gd name="connsiteY49" fmla="*/ 3664973 h 6858000"/>
              <a:gd name="connsiteX50" fmla="*/ 5780153 w 12192000"/>
              <a:gd name="connsiteY50" fmla="*/ 3674991 h 6858000"/>
              <a:gd name="connsiteX51" fmla="*/ 5605096 w 12192000"/>
              <a:gd name="connsiteY51" fmla="*/ 3657917 h 6858000"/>
              <a:gd name="connsiteX52" fmla="*/ 5615384 w 12192000"/>
              <a:gd name="connsiteY52" fmla="*/ 3701627 h 6858000"/>
              <a:gd name="connsiteX53" fmla="*/ 5608886 w 12192000"/>
              <a:gd name="connsiteY53" fmla="*/ 3739645 h 6858000"/>
              <a:gd name="connsiteX54" fmla="*/ 5606359 w 12192000"/>
              <a:gd name="connsiteY54" fmla="*/ 3822284 h 6858000"/>
              <a:gd name="connsiteX55" fmla="*/ 5607984 w 12192000"/>
              <a:gd name="connsiteY55" fmla="*/ 3835716 h 6858000"/>
              <a:gd name="connsiteX56" fmla="*/ 5568822 w 12192000"/>
              <a:gd name="connsiteY56" fmla="*/ 3844366 h 6858000"/>
              <a:gd name="connsiteX57" fmla="*/ 5802171 w 12192000"/>
              <a:gd name="connsiteY57" fmla="*/ 4016244 h 6858000"/>
              <a:gd name="connsiteX58" fmla="*/ 5646244 w 12192000"/>
              <a:gd name="connsiteY58" fmla="*/ 3972534 h 6858000"/>
              <a:gd name="connsiteX59" fmla="*/ 5625129 w 12192000"/>
              <a:gd name="connsiteY59" fmla="*/ 4044701 h 6858000"/>
              <a:gd name="connsiteX60" fmla="*/ 5698400 w 12192000"/>
              <a:gd name="connsiteY60" fmla="*/ 4108899 h 6858000"/>
              <a:gd name="connsiteX61" fmla="*/ 5725470 w 12192000"/>
              <a:gd name="connsiteY61" fmla="*/ 4235930 h 6858000"/>
              <a:gd name="connsiteX62" fmla="*/ 5712295 w 12192000"/>
              <a:gd name="connsiteY62" fmla="*/ 4352032 h 6858000"/>
              <a:gd name="connsiteX63" fmla="*/ 5680894 w 12192000"/>
              <a:gd name="connsiteY63" fmla="*/ 4388911 h 6858000"/>
              <a:gd name="connsiteX64" fmla="*/ 5635415 w 12192000"/>
              <a:gd name="connsiteY64" fmla="*/ 4455158 h 6858000"/>
              <a:gd name="connsiteX65" fmla="*/ 5607263 w 12192000"/>
              <a:gd name="connsiteY65" fmla="*/ 4496136 h 6858000"/>
              <a:gd name="connsiteX66" fmla="*/ 5509446 w 12192000"/>
              <a:gd name="connsiteY66" fmla="*/ 4480201 h 6858000"/>
              <a:gd name="connsiteX67" fmla="*/ 5639928 w 12192000"/>
              <a:gd name="connsiteY67" fmla="*/ 4584239 h 6858000"/>
              <a:gd name="connsiteX68" fmla="*/ 5534171 w 12192000"/>
              <a:gd name="connsiteY68" fmla="*/ 4571262 h 6858000"/>
              <a:gd name="connsiteX69" fmla="*/ 5499701 w 12192000"/>
              <a:gd name="connsiteY69" fmla="*/ 4578547 h 6858000"/>
              <a:gd name="connsiteX70" fmla="*/ 5519373 w 12192000"/>
              <a:gd name="connsiteY70" fmla="*/ 4612239 h 6858000"/>
              <a:gd name="connsiteX71" fmla="*/ 5596974 w 12192000"/>
              <a:gd name="connsiteY71" fmla="*/ 4669379 h 6858000"/>
              <a:gd name="connsiteX72" fmla="*/ 5756873 w 12192000"/>
              <a:gd name="connsiteY72" fmla="*/ 4824185 h 6858000"/>
              <a:gd name="connsiteX73" fmla="*/ 5602028 w 12192000"/>
              <a:gd name="connsiteY73" fmla="*/ 4753158 h 6858000"/>
              <a:gd name="connsiteX74" fmla="*/ 5765173 w 12192000"/>
              <a:gd name="connsiteY74" fmla="*/ 4912286 h 6858000"/>
              <a:gd name="connsiteX75" fmla="*/ 5801450 w 12192000"/>
              <a:gd name="connsiteY75" fmla="*/ 4965101 h 6858000"/>
              <a:gd name="connsiteX76" fmla="*/ 5874721 w 12192000"/>
              <a:gd name="connsiteY76" fmla="*/ 5096229 h 6858000"/>
              <a:gd name="connsiteX77" fmla="*/ 5871110 w 12192000"/>
              <a:gd name="connsiteY77" fmla="*/ 5111026 h 6858000"/>
              <a:gd name="connsiteX78" fmla="*/ 5786469 w 12192000"/>
              <a:gd name="connsiteY78" fmla="*/ 5089855 h 6858000"/>
              <a:gd name="connsiteX79" fmla="*/ 5896196 w 12192000"/>
              <a:gd name="connsiteY79" fmla="*/ 5200041 h 6858000"/>
              <a:gd name="connsiteX80" fmla="*/ 6009534 w 12192000"/>
              <a:gd name="connsiteY80" fmla="*/ 5284725 h 6858000"/>
              <a:gd name="connsiteX81" fmla="*/ 5929042 w 12192000"/>
              <a:gd name="connsiteY81" fmla="*/ 5271751 h 6858000"/>
              <a:gd name="connsiteX82" fmla="*/ 5818413 w 12192000"/>
              <a:gd name="connsiteY82" fmla="*/ 5223260 h 6858000"/>
              <a:gd name="connsiteX83" fmla="*/ 5779973 w 12192000"/>
              <a:gd name="connsiteY83" fmla="*/ 5241473 h 6858000"/>
              <a:gd name="connsiteX84" fmla="*/ 5884826 w 12192000"/>
              <a:gd name="connsiteY84" fmla="*/ 5321606 h 6858000"/>
              <a:gd name="connsiteX85" fmla="*/ 5944924 w 12192000"/>
              <a:gd name="connsiteY85" fmla="*/ 5358715 h 6858000"/>
              <a:gd name="connsiteX86" fmla="*/ 5968926 w 12192000"/>
              <a:gd name="connsiteY86" fmla="*/ 5387170 h 6858000"/>
              <a:gd name="connsiteX87" fmla="*/ 6037505 w 12192000"/>
              <a:gd name="connsiteY87" fmla="*/ 5488704 h 6858000"/>
              <a:gd name="connsiteX88" fmla="*/ 6238910 w 12192000"/>
              <a:gd name="connsiteY88" fmla="*/ 5599571 h 6858000"/>
              <a:gd name="connsiteX89" fmla="*/ 6427321 w 12192000"/>
              <a:gd name="connsiteY89" fmla="*/ 5737302 h 6858000"/>
              <a:gd name="connsiteX90" fmla="*/ 6574408 w 12192000"/>
              <a:gd name="connsiteY90" fmla="*/ 5823126 h 6858000"/>
              <a:gd name="connsiteX91" fmla="*/ 6946177 w 12192000"/>
              <a:gd name="connsiteY91" fmla="*/ 5933538 h 6858000"/>
              <a:gd name="connsiteX92" fmla="*/ 8356197 w 12192000"/>
              <a:gd name="connsiteY92" fmla="*/ 5184561 h 6858000"/>
              <a:gd name="connsiteX93" fmla="*/ 8374063 w 12192000"/>
              <a:gd name="connsiteY93" fmla="*/ 5162249 h 6858000"/>
              <a:gd name="connsiteX94" fmla="*/ 8442461 w 12192000"/>
              <a:gd name="connsiteY94" fmla="*/ 5078246 h 6858000"/>
              <a:gd name="connsiteX95" fmla="*/ 8500574 w 12192000"/>
              <a:gd name="connsiteY95" fmla="*/ 5002664 h 6858000"/>
              <a:gd name="connsiteX96" fmla="*/ 8470255 w 12192000"/>
              <a:gd name="connsiteY96" fmla="*/ 4977167 h 6858000"/>
              <a:gd name="connsiteX97" fmla="*/ 8511222 w 12192000"/>
              <a:gd name="connsiteY97" fmla="*/ 4905001 h 6858000"/>
              <a:gd name="connsiteX98" fmla="*/ 8641522 w 12192000"/>
              <a:gd name="connsiteY98" fmla="*/ 4682584 h 6858000"/>
              <a:gd name="connsiteX99" fmla="*/ 8698730 w 12192000"/>
              <a:gd name="connsiteY99" fmla="*/ 4633640 h 6858000"/>
              <a:gd name="connsiteX100" fmla="*/ 8768393 w 12192000"/>
              <a:gd name="connsiteY100" fmla="*/ 4510479 h 6858000"/>
              <a:gd name="connsiteX101" fmla="*/ 8778319 w 12192000"/>
              <a:gd name="connsiteY101" fmla="*/ 4482024 h 6858000"/>
              <a:gd name="connsiteX102" fmla="*/ 8764062 w 12192000"/>
              <a:gd name="connsiteY102" fmla="*/ 4445824 h 6858000"/>
              <a:gd name="connsiteX103" fmla="*/ 8753414 w 12192000"/>
              <a:gd name="connsiteY103" fmla="*/ 4409400 h 6858000"/>
              <a:gd name="connsiteX104" fmla="*/ 8767310 w 12192000"/>
              <a:gd name="connsiteY104" fmla="*/ 4398700 h 6858000"/>
              <a:gd name="connsiteX105" fmla="*/ 8856643 w 12192000"/>
              <a:gd name="connsiteY105" fmla="*/ 4380261 h 6858000"/>
              <a:gd name="connsiteX106" fmla="*/ 8804848 w 12192000"/>
              <a:gd name="connsiteY106" fmla="*/ 4311055 h 6858000"/>
              <a:gd name="connsiteX107" fmla="*/ 8713530 w 12192000"/>
              <a:gd name="connsiteY107" fmla="*/ 4207927 h 6858000"/>
              <a:gd name="connsiteX108" fmla="*/ 8672022 w 12192000"/>
              <a:gd name="connsiteY108" fmla="*/ 4134623 h 6858000"/>
              <a:gd name="connsiteX109" fmla="*/ 8667148 w 12192000"/>
              <a:gd name="connsiteY109" fmla="*/ 4069059 h 6858000"/>
              <a:gd name="connsiteX110" fmla="*/ 8585575 w 12192000"/>
              <a:gd name="connsiteY110" fmla="*/ 4030359 h 6858000"/>
              <a:gd name="connsiteX111" fmla="*/ 8662275 w 12192000"/>
              <a:gd name="connsiteY111" fmla="*/ 3891717 h 6858000"/>
              <a:gd name="connsiteX112" fmla="*/ 8670037 w 12192000"/>
              <a:gd name="connsiteY112" fmla="*/ 3863033 h 6858000"/>
              <a:gd name="connsiteX113" fmla="*/ 8624017 w 12192000"/>
              <a:gd name="connsiteY113" fmla="*/ 3760362 h 6858000"/>
              <a:gd name="connsiteX114" fmla="*/ 8616436 w 12192000"/>
              <a:gd name="connsiteY114" fmla="*/ 3743970 h 6858000"/>
              <a:gd name="connsiteX115" fmla="*/ 8599473 w 12192000"/>
              <a:gd name="connsiteY115" fmla="*/ 3711188 h 6858000"/>
              <a:gd name="connsiteX116" fmla="*/ 8550745 w 12192000"/>
              <a:gd name="connsiteY116" fmla="*/ 3703220 h 6858000"/>
              <a:gd name="connsiteX117" fmla="*/ 8576010 w 12192000"/>
              <a:gd name="connsiteY117" fmla="*/ 3680000 h 6858000"/>
              <a:gd name="connsiteX118" fmla="*/ 8625100 w 12192000"/>
              <a:gd name="connsiteY118" fmla="*/ 3601459 h 6858000"/>
              <a:gd name="connsiteX119" fmla="*/ 8592433 w 12192000"/>
              <a:gd name="connsiteY119" fmla="*/ 3526333 h 6858000"/>
              <a:gd name="connsiteX120" fmla="*/ 8590269 w 12192000"/>
              <a:gd name="connsiteY120" fmla="*/ 3484900 h 6858000"/>
              <a:gd name="connsiteX121" fmla="*/ 8645312 w 12192000"/>
              <a:gd name="connsiteY121" fmla="*/ 3431858 h 6858000"/>
              <a:gd name="connsiteX122" fmla="*/ 8686820 w 12192000"/>
              <a:gd name="connsiteY122" fmla="*/ 3410914 h 6858000"/>
              <a:gd name="connsiteX123" fmla="*/ 8705950 w 12192000"/>
              <a:gd name="connsiteY123" fmla="*/ 3380864 h 6858000"/>
              <a:gd name="connsiteX124" fmla="*/ 8683391 w 12192000"/>
              <a:gd name="connsiteY124" fmla="*/ 3355822 h 6858000"/>
              <a:gd name="connsiteX125" fmla="*/ 8583229 w 12192000"/>
              <a:gd name="connsiteY125" fmla="*/ 3296177 h 6858000"/>
              <a:gd name="connsiteX126" fmla="*/ 8637190 w 12192000"/>
              <a:gd name="connsiteY126" fmla="*/ 3246320 h 6858000"/>
              <a:gd name="connsiteX127" fmla="*/ 8355114 w 12192000"/>
              <a:gd name="connsiteY127" fmla="*/ 3011154 h 6858000"/>
              <a:gd name="connsiteX128" fmla="*/ 8321004 w 12192000"/>
              <a:gd name="connsiteY128" fmla="*/ 2975186 h 6858000"/>
              <a:gd name="connsiteX129" fmla="*/ 8139993 w 12192000"/>
              <a:gd name="connsiteY129" fmla="*/ 2887993 h 6858000"/>
              <a:gd name="connsiteX130" fmla="*/ 7953747 w 12192000"/>
              <a:gd name="connsiteY130" fmla="*/ 2826301 h 6858000"/>
              <a:gd name="connsiteX131" fmla="*/ 8083145 w 12192000"/>
              <a:gd name="connsiteY131" fmla="*/ 2696083 h 6858000"/>
              <a:gd name="connsiteX132" fmla="*/ 7885529 w 12192000"/>
              <a:gd name="connsiteY132" fmla="*/ 2665804 h 6858000"/>
              <a:gd name="connsiteX133" fmla="*/ 7866219 w 12192000"/>
              <a:gd name="connsiteY133" fmla="*/ 2666715 h 6858000"/>
              <a:gd name="connsiteX134" fmla="*/ 7478205 w 12192000"/>
              <a:gd name="connsiteY134" fmla="*/ 2646681 h 6858000"/>
              <a:gd name="connsiteX135" fmla="*/ 6921993 w 12192000"/>
              <a:gd name="connsiteY135" fmla="*/ 2580207 h 6858000"/>
              <a:gd name="connsiteX136" fmla="*/ 6461612 w 12192000"/>
              <a:gd name="connsiteY136" fmla="*/ 2540368 h 6858000"/>
              <a:gd name="connsiteX137" fmla="*/ 5971453 w 12192000"/>
              <a:gd name="connsiteY137" fmla="*/ 2462965 h 6858000"/>
              <a:gd name="connsiteX138" fmla="*/ 5947992 w 12192000"/>
              <a:gd name="connsiteY138" fmla="*/ 2457985 h 6858000"/>
              <a:gd name="connsiteX139" fmla="*/ 0 w 12192000"/>
              <a:gd name="connsiteY139" fmla="*/ 0 h 6858000"/>
              <a:gd name="connsiteX140" fmla="*/ 8078332 w 12192000"/>
              <a:gd name="connsiteY140" fmla="*/ 0 h 6858000"/>
              <a:gd name="connsiteX141" fmla="*/ 8051806 w 12192000"/>
              <a:gd name="connsiteY141" fmla="*/ 19899 h 6858000"/>
              <a:gd name="connsiteX142" fmla="*/ 7919411 w 12192000"/>
              <a:gd name="connsiteY142" fmla="*/ 69998 h 6858000"/>
              <a:gd name="connsiteX143" fmla="*/ 7880558 w 12192000"/>
              <a:gd name="connsiteY143" fmla="*/ 103665 h 6858000"/>
              <a:gd name="connsiteX144" fmla="*/ 7913505 w 12192000"/>
              <a:gd name="connsiteY144" fmla="*/ 144066 h 6858000"/>
              <a:gd name="connsiteX145" fmla="*/ 7984993 w 12192000"/>
              <a:gd name="connsiteY145" fmla="*/ 172224 h 6858000"/>
              <a:gd name="connsiteX146" fmla="*/ 8079793 w 12192000"/>
              <a:gd name="connsiteY146" fmla="*/ 243535 h 6858000"/>
              <a:gd name="connsiteX147" fmla="*/ 8076065 w 12192000"/>
              <a:gd name="connsiteY147" fmla="*/ 299239 h 6858000"/>
              <a:gd name="connsiteX148" fmla="*/ 8019804 w 12192000"/>
              <a:gd name="connsiteY148" fmla="*/ 400240 h 6858000"/>
              <a:gd name="connsiteX149" fmla="*/ 8104349 w 12192000"/>
              <a:gd name="connsiteY149" fmla="*/ 505833 h 6858000"/>
              <a:gd name="connsiteX150" fmla="*/ 8147864 w 12192000"/>
              <a:gd name="connsiteY150" fmla="*/ 537052 h 6858000"/>
              <a:gd name="connsiteX151" fmla="*/ 8063941 w 12192000"/>
              <a:gd name="connsiteY151" fmla="*/ 547764 h 6858000"/>
              <a:gd name="connsiteX152" fmla="*/ 8034725 w 12192000"/>
              <a:gd name="connsiteY152" fmla="*/ 591836 h 6858000"/>
              <a:gd name="connsiteX153" fmla="*/ 8021669 w 12192000"/>
              <a:gd name="connsiteY153" fmla="*/ 613874 h 6858000"/>
              <a:gd name="connsiteX154" fmla="*/ 7942410 w 12192000"/>
              <a:gd name="connsiteY154" fmla="*/ 751909 h 6858000"/>
              <a:gd name="connsiteX155" fmla="*/ 7955778 w 12192000"/>
              <a:gd name="connsiteY155" fmla="*/ 790472 h 6858000"/>
              <a:gd name="connsiteX156" fmla="*/ 8087876 w 12192000"/>
              <a:gd name="connsiteY156" fmla="*/ 976867 h 6858000"/>
              <a:gd name="connsiteX157" fmla="*/ 7947386 w 12192000"/>
              <a:gd name="connsiteY157" fmla="*/ 1028897 h 6858000"/>
              <a:gd name="connsiteX158" fmla="*/ 7938992 w 12192000"/>
              <a:gd name="connsiteY158" fmla="*/ 1117042 h 6858000"/>
              <a:gd name="connsiteX159" fmla="*/ 7867503 w 12192000"/>
              <a:gd name="connsiteY159" fmla="*/ 1215596 h 6858000"/>
              <a:gd name="connsiteX160" fmla="*/ 7710229 w 12192000"/>
              <a:gd name="connsiteY160" fmla="*/ 1354244 h 6858000"/>
              <a:gd name="connsiteX161" fmla="*/ 7621024 w 12192000"/>
              <a:gd name="connsiteY161" fmla="*/ 1447286 h 6858000"/>
              <a:gd name="connsiteX162" fmla="*/ 7774880 w 12192000"/>
              <a:gd name="connsiteY162" fmla="*/ 1472076 h 6858000"/>
              <a:gd name="connsiteX163" fmla="*/ 7798812 w 12192000"/>
              <a:gd name="connsiteY163" fmla="*/ 1486462 h 6858000"/>
              <a:gd name="connsiteX164" fmla="*/ 7780474 w 12192000"/>
              <a:gd name="connsiteY164" fmla="*/ 1535432 h 6858000"/>
              <a:gd name="connsiteX165" fmla="*/ 7755919 w 12192000"/>
              <a:gd name="connsiteY165" fmla="*/ 1584099 h 6858000"/>
              <a:gd name="connsiteX166" fmla="*/ 7773014 w 12192000"/>
              <a:gd name="connsiteY166" fmla="*/ 1622355 h 6858000"/>
              <a:gd name="connsiteX167" fmla="*/ 7892993 w 12192000"/>
              <a:gd name="connsiteY167" fmla="*/ 1787937 h 6858000"/>
              <a:gd name="connsiteX168" fmla="*/ 7991521 w 12192000"/>
              <a:gd name="connsiteY168" fmla="*/ 1853739 h 6858000"/>
              <a:gd name="connsiteX169" fmla="*/ 8215932 w 12192000"/>
              <a:gd name="connsiteY169" fmla="*/ 2152764 h 6858000"/>
              <a:gd name="connsiteX170" fmla="*/ 8286489 w 12192000"/>
              <a:gd name="connsiteY170" fmla="*/ 2249786 h 6858000"/>
              <a:gd name="connsiteX171" fmla="*/ 8234270 w 12192000"/>
              <a:gd name="connsiteY171" fmla="*/ 2284064 h 6858000"/>
              <a:gd name="connsiteX172" fmla="*/ 8334357 w 12192000"/>
              <a:gd name="connsiteY172" fmla="*/ 2385679 h 6858000"/>
              <a:gd name="connsiteX173" fmla="*/ 8452157 w 12192000"/>
              <a:gd name="connsiteY173" fmla="*/ 2498616 h 6858000"/>
              <a:gd name="connsiteX174" fmla="*/ 8482927 w 12192000"/>
              <a:gd name="connsiteY174" fmla="*/ 2528612 h 6858000"/>
              <a:gd name="connsiteX175" fmla="*/ 10911361 w 12192000"/>
              <a:gd name="connsiteY175" fmla="*/ 3535561 h 6858000"/>
              <a:gd name="connsiteX176" fmla="*/ 11551649 w 12192000"/>
              <a:gd name="connsiteY176" fmla="*/ 3387120 h 6858000"/>
              <a:gd name="connsiteX177" fmla="*/ 11804971 w 12192000"/>
              <a:gd name="connsiteY177" fmla="*/ 3271735 h 6858000"/>
              <a:gd name="connsiteX178" fmla="*/ 12129465 w 12192000"/>
              <a:gd name="connsiteY178" fmla="*/ 3086565 h 6858000"/>
              <a:gd name="connsiteX179" fmla="*/ 12192000 w 12192000"/>
              <a:gd name="connsiteY179" fmla="*/ 3060706 h 6858000"/>
              <a:gd name="connsiteX180" fmla="*/ 12192000 w 12192000"/>
              <a:gd name="connsiteY180" fmla="*/ 3766004 h 6858000"/>
              <a:gd name="connsiteX181" fmla="*/ 12069511 w 12192000"/>
              <a:gd name="connsiteY181" fmla="*/ 3730912 h 6858000"/>
              <a:gd name="connsiteX182" fmla="*/ 11743305 w 12192000"/>
              <a:gd name="connsiteY182" fmla="*/ 3682401 h 6858000"/>
              <a:gd name="connsiteX183" fmla="*/ 11692833 w 12192000"/>
              <a:gd name="connsiteY183" fmla="*/ 3681484 h 6858000"/>
              <a:gd name="connsiteX184" fmla="*/ 9314871 w 12192000"/>
              <a:gd name="connsiteY184" fmla="*/ 4689350 h 6858000"/>
              <a:gd name="connsiteX185" fmla="*/ 9284101 w 12192000"/>
              <a:gd name="connsiteY185" fmla="*/ 4719346 h 6858000"/>
              <a:gd name="connsiteX186" fmla="*/ 9166300 w 12192000"/>
              <a:gd name="connsiteY186" fmla="*/ 4832283 h 6858000"/>
              <a:gd name="connsiteX187" fmla="*/ 9066214 w 12192000"/>
              <a:gd name="connsiteY187" fmla="*/ 4933898 h 6858000"/>
              <a:gd name="connsiteX188" fmla="*/ 9118433 w 12192000"/>
              <a:gd name="connsiteY188" fmla="*/ 4968176 h 6858000"/>
              <a:gd name="connsiteX189" fmla="*/ 9047876 w 12192000"/>
              <a:gd name="connsiteY189" fmla="*/ 5065198 h 6858000"/>
              <a:gd name="connsiteX190" fmla="*/ 8823465 w 12192000"/>
              <a:gd name="connsiteY190" fmla="*/ 5364223 h 6858000"/>
              <a:gd name="connsiteX191" fmla="*/ 8724937 w 12192000"/>
              <a:gd name="connsiteY191" fmla="*/ 5430025 h 6858000"/>
              <a:gd name="connsiteX192" fmla="*/ 8604958 w 12192000"/>
              <a:gd name="connsiteY192" fmla="*/ 5595607 h 6858000"/>
              <a:gd name="connsiteX193" fmla="*/ 8587863 w 12192000"/>
              <a:gd name="connsiteY193" fmla="*/ 5633863 h 6858000"/>
              <a:gd name="connsiteX194" fmla="*/ 8612418 w 12192000"/>
              <a:gd name="connsiteY194" fmla="*/ 5682530 h 6858000"/>
              <a:gd name="connsiteX195" fmla="*/ 8630756 w 12192000"/>
              <a:gd name="connsiteY195" fmla="*/ 5731500 h 6858000"/>
              <a:gd name="connsiteX196" fmla="*/ 8606823 w 12192000"/>
              <a:gd name="connsiteY196" fmla="*/ 5745886 h 6858000"/>
              <a:gd name="connsiteX197" fmla="*/ 8452968 w 12192000"/>
              <a:gd name="connsiteY197" fmla="*/ 5770676 h 6858000"/>
              <a:gd name="connsiteX198" fmla="*/ 8542173 w 12192000"/>
              <a:gd name="connsiteY198" fmla="*/ 5863718 h 6858000"/>
              <a:gd name="connsiteX199" fmla="*/ 8699447 w 12192000"/>
              <a:gd name="connsiteY199" fmla="*/ 6002366 h 6858000"/>
              <a:gd name="connsiteX200" fmla="*/ 8770936 w 12192000"/>
              <a:gd name="connsiteY200" fmla="*/ 6100920 h 6858000"/>
              <a:gd name="connsiteX201" fmla="*/ 8779329 w 12192000"/>
              <a:gd name="connsiteY201" fmla="*/ 6189065 h 6858000"/>
              <a:gd name="connsiteX202" fmla="*/ 8919820 w 12192000"/>
              <a:gd name="connsiteY202" fmla="*/ 6241095 h 6858000"/>
              <a:gd name="connsiteX203" fmla="*/ 8787721 w 12192000"/>
              <a:gd name="connsiteY203" fmla="*/ 6427490 h 6858000"/>
              <a:gd name="connsiteX204" fmla="*/ 8774354 w 12192000"/>
              <a:gd name="connsiteY204" fmla="*/ 6466053 h 6858000"/>
              <a:gd name="connsiteX205" fmla="*/ 8853613 w 12192000"/>
              <a:gd name="connsiteY205" fmla="*/ 6604088 h 6858000"/>
              <a:gd name="connsiteX206" fmla="*/ 8866669 w 12192000"/>
              <a:gd name="connsiteY206" fmla="*/ 6626125 h 6858000"/>
              <a:gd name="connsiteX207" fmla="*/ 8895884 w 12192000"/>
              <a:gd name="connsiteY207" fmla="*/ 6670198 h 6858000"/>
              <a:gd name="connsiteX208" fmla="*/ 8979808 w 12192000"/>
              <a:gd name="connsiteY208" fmla="*/ 6680910 h 6858000"/>
              <a:gd name="connsiteX209" fmla="*/ 8936293 w 12192000"/>
              <a:gd name="connsiteY209" fmla="*/ 6712128 h 6858000"/>
              <a:gd name="connsiteX210" fmla="*/ 8851748 w 12192000"/>
              <a:gd name="connsiteY210" fmla="*/ 6817721 h 6858000"/>
              <a:gd name="connsiteX211" fmla="*/ 8854326 w 12192000"/>
              <a:gd name="connsiteY211" fmla="*/ 6858000 h 6858000"/>
              <a:gd name="connsiteX212" fmla="*/ 0 w 12192000"/>
              <a:gd name="connsiteY2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2192000" h="6858000">
                <a:moveTo>
                  <a:pt x="5947992" y="2457985"/>
                </a:moveTo>
                <a:cubicBezTo>
                  <a:pt x="5940097" y="2457729"/>
                  <a:pt x="5932472" y="2460803"/>
                  <a:pt x="5926156" y="2472983"/>
                </a:cubicBezTo>
                <a:cubicBezTo>
                  <a:pt x="5959722" y="2505081"/>
                  <a:pt x="6002495" y="2493015"/>
                  <a:pt x="6047792" y="2529213"/>
                </a:cubicBezTo>
                <a:cubicBezTo>
                  <a:pt x="5974160" y="2517829"/>
                  <a:pt x="5915867" y="2508723"/>
                  <a:pt x="5857576" y="2499619"/>
                </a:cubicBezTo>
                <a:cubicBezTo>
                  <a:pt x="5856491" y="2505992"/>
                  <a:pt x="5855409" y="2512367"/>
                  <a:pt x="5854328" y="2518740"/>
                </a:cubicBezTo>
                <a:cubicBezTo>
                  <a:pt x="5928861" y="2532172"/>
                  <a:pt x="5997802" y="2566775"/>
                  <a:pt x="6070351" y="2591134"/>
                </a:cubicBezTo>
                <a:cubicBezTo>
                  <a:pt x="6063673" y="2606161"/>
                  <a:pt x="6056996" y="2603200"/>
                  <a:pt x="6051040" y="2602290"/>
                </a:cubicBezTo>
                <a:cubicBezTo>
                  <a:pt x="6012239" y="2596370"/>
                  <a:pt x="5973439" y="2590453"/>
                  <a:pt x="5936261" y="2574288"/>
                </a:cubicBezTo>
                <a:cubicBezTo>
                  <a:pt x="5927960" y="2570644"/>
                  <a:pt x="5917853" y="2570644"/>
                  <a:pt x="5913160" y="2581573"/>
                </a:cubicBezTo>
                <a:cubicBezTo>
                  <a:pt x="5906483" y="2597054"/>
                  <a:pt x="5916047" y="2607071"/>
                  <a:pt x="5924531" y="2615492"/>
                </a:cubicBezTo>
                <a:cubicBezTo>
                  <a:pt x="5939329" y="2630063"/>
                  <a:pt x="5957196" y="2625966"/>
                  <a:pt x="5974341" y="2628696"/>
                </a:cubicBezTo>
                <a:cubicBezTo>
                  <a:pt x="6019999" y="2635754"/>
                  <a:pt x="6041837" y="2657837"/>
                  <a:pt x="6051944" y="2708377"/>
                </a:cubicBezTo>
                <a:cubicBezTo>
                  <a:pt x="6011879" y="2687887"/>
                  <a:pt x="5973256" y="2713157"/>
                  <a:pt x="5934457" y="2698814"/>
                </a:cubicBezTo>
                <a:cubicBezTo>
                  <a:pt x="5924351" y="2695173"/>
                  <a:pt x="5908288" y="2700635"/>
                  <a:pt x="5913702" y="2718165"/>
                </a:cubicBezTo>
                <a:cubicBezTo>
                  <a:pt x="5918755" y="2734556"/>
                  <a:pt x="5935540" y="2746393"/>
                  <a:pt x="5905761" y="2743207"/>
                </a:cubicBezTo>
                <a:cubicBezTo>
                  <a:pt x="5884465" y="2740930"/>
                  <a:pt x="5842778" y="2759370"/>
                  <a:pt x="5860282" y="2763923"/>
                </a:cubicBezTo>
                <a:cubicBezTo>
                  <a:pt x="5882300" y="2769615"/>
                  <a:pt x="5903777" y="2777811"/>
                  <a:pt x="5931750" y="2787144"/>
                </a:cubicBezTo>
                <a:cubicBezTo>
                  <a:pt x="5900888" y="2802395"/>
                  <a:pt x="5878690" y="2799208"/>
                  <a:pt x="5855409" y="2787144"/>
                </a:cubicBezTo>
                <a:cubicBezTo>
                  <a:pt x="5827256" y="2772574"/>
                  <a:pt x="5790619" y="2754817"/>
                  <a:pt x="5767701" y="2771209"/>
                </a:cubicBezTo>
                <a:cubicBezTo>
                  <a:pt x="5733410" y="2795794"/>
                  <a:pt x="5704896" y="2780314"/>
                  <a:pt x="5674216" y="2776216"/>
                </a:cubicBezTo>
                <a:cubicBezTo>
                  <a:pt x="5611774" y="2767792"/>
                  <a:pt x="5549872" y="2753678"/>
                  <a:pt x="5487249" y="2746850"/>
                </a:cubicBezTo>
                <a:cubicBezTo>
                  <a:pt x="5462163" y="2744118"/>
                  <a:pt x="5435093" y="2731143"/>
                  <a:pt x="5398276" y="2748898"/>
                </a:cubicBezTo>
                <a:cubicBezTo>
                  <a:pt x="5565032" y="2839732"/>
                  <a:pt x="5744058" y="2834041"/>
                  <a:pt x="5892947" y="2946502"/>
                </a:cubicBezTo>
                <a:cubicBezTo>
                  <a:pt x="5886631" y="2957201"/>
                  <a:pt x="5854508" y="2987707"/>
                  <a:pt x="5867682" y="2989983"/>
                </a:cubicBezTo>
                <a:cubicBezTo>
                  <a:pt x="5904678" y="2996585"/>
                  <a:pt x="5937523" y="3018895"/>
                  <a:pt x="5971273" y="3037335"/>
                </a:cubicBezTo>
                <a:cubicBezTo>
                  <a:pt x="5985891" y="3045302"/>
                  <a:pt x="6003576" y="3055776"/>
                  <a:pt x="5996719" y="3084231"/>
                </a:cubicBezTo>
                <a:cubicBezTo>
                  <a:pt x="5984267" y="3092199"/>
                  <a:pt x="5975063" y="3081044"/>
                  <a:pt x="5964776" y="3080134"/>
                </a:cubicBezTo>
                <a:cubicBezTo>
                  <a:pt x="5954308" y="3079224"/>
                  <a:pt x="5930847" y="3085141"/>
                  <a:pt x="5937344" y="3089012"/>
                </a:cubicBezTo>
                <a:cubicBezTo>
                  <a:pt x="5966942" y="3106542"/>
                  <a:pt x="5913702" y="3148657"/>
                  <a:pt x="5948713" y="3148657"/>
                </a:cubicBezTo>
                <a:cubicBezTo>
                  <a:pt x="6007366" y="3148884"/>
                  <a:pt x="6038588" y="3223555"/>
                  <a:pt x="6095075" y="3225605"/>
                </a:cubicBezTo>
                <a:cubicBezTo>
                  <a:pt x="6104098" y="3225831"/>
                  <a:pt x="6108430" y="3239035"/>
                  <a:pt x="6108249" y="3250646"/>
                </a:cubicBezTo>
                <a:cubicBezTo>
                  <a:pt x="6108249" y="3264533"/>
                  <a:pt x="6099948" y="3267037"/>
                  <a:pt x="6090744" y="3268403"/>
                </a:cubicBezTo>
                <a:cubicBezTo>
                  <a:pt x="6076667" y="3270451"/>
                  <a:pt x="6062049" y="3250646"/>
                  <a:pt x="6043461" y="3277509"/>
                </a:cubicBezTo>
                <a:cubicBezTo>
                  <a:pt x="6076847" y="3293216"/>
                  <a:pt x="6110234" y="3308925"/>
                  <a:pt x="6109692" y="3362879"/>
                </a:cubicBezTo>
                <a:cubicBezTo>
                  <a:pt x="6109513" y="3377448"/>
                  <a:pt x="6123409" y="3382912"/>
                  <a:pt x="6133877" y="3386554"/>
                </a:cubicBezTo>
                <a:cubicBezTo>
                  <a:pt x="6151202" y="3392474"/>
                  <a:pt x="6165818" y="3402946"/>
                  <a:pt x="6175205" y="3423208"/>
                </a:cubicBezTo>
                <a:cubicBezTo>
                  <a:pt x="6175023" y="3427077"/>
                  <a:pt x="6174842" y="3431175"/>
                  <a:pt x="6175926" y="3434363"/>
                </a:cubicBezTo>
                <a:cubicBezTo>
                  <a:pt x="6172859" y="3483307"/>
                  <a:pt x="6147593" y="3481940"/>
                  <a:pt x="6119620" y="3473747"/>
                </a:cubicBezTo>
                <a:cubicBezTo>
                  <a:pt x="6086232" y="3463729"/>
                  <a:pt x="6053206" y="3445516"/>
                  <a:pt x="6018015" y="3463046"/>
                </a:cubicBezTo>
                <a:cubicBezTo>
                  <a:pt x="6067646" y="3486494"/>
                  <a:pt x="6121605" y="3488316"/>
                  <a:pt x="6168166" y="3521781"/>
                </a:cubicBezTo>
                <a:cubicBezTo>
                  <a:pt x="5997802" y="3527928"/>
                  <a:pt x="5847289" y="3422296"/>
                  <a:pt x="5682157" y="3381775"/>
                </a:cubicBezTo>
                <a:cubicBezTo>
                  <a:pt x="5687753" y="3408864"/>
                  <a:pt x="5701106" y="3414328"/>
                  <a:pt x="5713198" y="3418426"/>
                </a:cubicBezTo>
                <a:cubicBezTo>
                  <a:pt x="5774197" y="3438916"/>
                  <a:pt x="5827616" y="3479666"/>
                  <a:pt x="5883202" y="3514950"/>
                </a:cubicBezTo>
                <a:cubicBezTo>
                  <a:pt x="5906121" y="3529520"/>
                  <a:pt x="5922726" y="3544092"/>
                  <a:pt x="5931387" y="3575508"/>
                </a:cubicBezTo>
                <a:cubicBezTo>
                  <a:pt x="5939149" y="3603965"/>
                  <a:pt x="5954128" y="3617168"/>
                  <a:pt x="5981919" y="3608971"/>
                </a:cubicBezTo>
                <a:cubicBezTo>
                  <a:pt x="6004478" y="3602142"/>
                  <a:pt x="6029202" y="3605784"/>
                  <a:pt x="6052845" y="3608290"/>
                </a:cubicBezTo>
                <a:cubicBezTo>
                  <a:pt x="6080096" y="3611021"/>
                  <a:pt x="6110596" y="3643120"/>
                  <a:pt x="6103196" y="3659739"/>
                </a:cubicBezTo>
                <a:cubicBezTo>
                  <a:pt x="6090564" y="3687968"/>
                  <a:pt x="6069448" y="3673853"/>
                  <a:pt x="6050680" y="3670666"/>
                </a:cubicBezTo>
                <a:cubicBezTo>
                  <a:pt x="6029383" y="3666796"/>
                  <a:pt x="5989861" y="3658828"/>
                  <a:pt x="5989139" y="3662243"/>
                </a:cubicBezTo>
                <a:cubicBezTo>
                  <a:pt x="5975242" y="3733043"/>
                  <a:pt x="5877426" y="3671351"/>
                  <a:pt x="5856311" y="3664973"/>
                </a:cubicBezTo>
                <a:cubicBezTo>
                  <a:pt x="5829964" y="3657007"/>
                  <a:pt x="5805239" y="3671577"/>
                  <a:pt x="5780153" y="3674991"/>
                </a:cubicBezTo>
                <a:cubicBezTo>
                  <a:pt x="5757776" y="3678178"/>
                  <a:pt x="5631264" y="3687968"/>
                  <a:pt x="5605096" y="3657917"/>
                </a:cubicBezTo>
                <a:cubicBezTo>
                  <a:pt x="5601487" y="3681365"/>
                  <a:pt x="5609066" y="3690927"/>
                  <a:pt x="5615384" y="3701627"/>
                </a:cubicBezTo>
                <a:cubicBezTo>
                  <a:pt x="5624226" y="3716879"/>
                  <a:pt x="5625670" y="3727579"/>
                  <a:pt x="5608886" y="3739645"/>
                </a:cubicBezTo>
                <a:cubicBezTo>
                  <a:pt x="5561061" y="3774249"/>
                  <a:pt x="5561784" y="3775386"/>
                  <a:pt x="5606359" y="3822284"/>
                </a:cubicBezTo>
                <a:cubicBezTo>
                  <a:pt x="5608526" y="3824332"/>
                  <a:pt x="5607622" y="3831162"/>
                  <a:pt x="5607984" y="3835716"/>
                </a:cubicBezTo>
                <a:cubicBezTo>
                  <a:pt x="5596254" y="3843000"/>
                  <a:pt x="5582537" y="3824787"/>
                  <a:pt x="5568822" y="3844366"/>
                </a:cubicBezTo>
                <a:cubicBezTo>
                  <a:pt x="5628557" y="3930418"/>
                  <a:pt x="5719696" y="3951589"/>
                  <a:pt x="5802171" y="4016244"/>
                </a:cubicBezTo>
                <a:cubicBezTo>
                  <a:pt x="5735397" y="4037643"/>
                  <a:pt x="5695332" y="3962973"/>
                  <a:pt x="5646244" y="3972534"/>
                </a:cubicBezTo>
                <a:cubicBezTo>
                  <a:pt x="5621699" y="3995983"/>
                  <a:pt x="5694611" y="4033546"/>
                  <a:pt x="5625129" y="4044701"/>
                </a:cubicBezTo>
                <a:cubicBezTo>
                  <a:pt x="5655268" y="4065189"/>
                  <a:pt x="5677646" y="4085221"/>
                  <a:pt x="5698400" y="4108899"/>
                </a:cubicBezTo>
                <a:cubicBezTo>
                  <a:pt x="5735397" y="4151242"/>
                  <a:pt x="5742615" y="4179015"/>
                  <a:pt x="5725470" y="4235930"/>
                </a:cubicBezTo>
                <a:cubicBezTo>
                  <a:pt x="5714280" y="4273265"/>
                  <a:pt x="5697858" y="4307641"/>
                  <a:pt x="5712295" y="4352032"/>
                </a:cubicBezTo>
                <a:cubicBezTo>
                  <a:pt x="5722402" y="4382538"/>
                  <a:pt x="5718431" y="4402571"/>
                  <a:pt x="5680894" y="4388911"/>
                </a:cubicBezTo>
                <a:cubicBezTo>
                  <a:pt x="5640469" y="4374341"/>
                  <a:pt x="5625311" y="4401660"/>
                  <a:pt x="5635415" y="4455158"/>
                </a:cubicBezTo>
                <a:cubicBezTo>
                  <a:pt x="5641912" y="4489535"/>
                  <a:pt x="5635053" y="4500006"/>
                  <a:pt x="5607263" y="4496136"/>
                </a:cubicBezTo>
                <a:cubicBezTo>
                  <a:pt x="5576581" y="4491811"/>
                  <a:pt x="5547347" y="4469272"/>
                  <a:pt x="5509446" y="4480201"/>
                </a:cubicBezTo>
                <a:cubicBezTo>
                  <a:pt x="5539765" y="4542578"/>
                  <a:pt x="5604556" y="4524821"/>
                  <a:pt x="5639928" y="4584239"/>
                </a:cubicBezTo>
                <a:cubicBezTo>
                  <a:pt x="5597697" y="4584465"/>
                  <a:pt x="5565392" y="4584239"/>
                  <a:pt x="5534171" y="4571262"/>
                </a:cubicBezTo>
                <a:cubicBezTo>
                  <a:pt x="5521177" y="4566025"/>
                  <a:pt x="5506919" y="4560563"/>
                  <a:pt x="5499701" y="4578547"/>
                </a:cubicBezTo>
                <a:cubicBezTo>
                  <a:pt x="5491219" y="4600174"/>
                  <a:pt x="5508725" y="4608370"/>
                  <a:pt x="5519373" y="4612239"/>
                </a:cubicBezTo>
                <a:cubicBezTo>
                  <a:pt x="5549331" y="4623167"/>
                  <a:pt x="5572251" y="4649119"/>
                  <a:pt x="5596974" y="4669379"/>
                </a:cubicBezTo>
                <a:cubicBezTo>
                  <a:pt x="5651296" y="4713773"/>
                  <a:pt x="5710854" y="4750880"/>
                  <a:pt x="5756873" y="4824185"/>
                </a:cubicBezTo>
                <a:cubicBezTo>
                  <a:pt x="5698941" y="4805517"/>
                  <a:pt x="5655808" y="4762036"/>
                  <a:pt x="5602028" y="4753158"/>
                </a:cubicBezTo>
                <a:cubicBezTo>
                  <a:pt x="5648590" y="4819860"/>
                  <a:pt x="5708506" y="4863796"/>
                  <a:pt x="5765173" y="4912286"/>
                </a:cubicBezTo>
                <a:cubicBezTo>
                  <a:pt x="5781416" y="4925946"/>
                  <a:pt x="5797839" y="4935280"/>
                  <a:pt x="5801450" y="4965101"/>
                </a:cubicBezTo>
                <a:cubicBezTo>
                  <a:pt x="5808487" y="5022926"/>
                  <a:pt x="5829602" y="5070733"/>
                  <a:pt x="5874721" y="5096229"/>
                </a:cubicBezTo>
                <a:cubicBezTo>
                  <a:pt x="5875080" y="5096458"/>
                  <a:pt x="5872555" y="5105110"/>
                  <a:pt x="5871110" y="5111026"/>
                </a:cubicBezTo>
                <a:cubicBezTo>
                  <a:pt x="5843499" y="5112849"/>
                  <a:pt x="5821663" y="5078700"/>
                  <a:pt x="5786469" y="5089855"/>
                </a:cubicBezTo>
                <a:cubicBezTo>
                  <a:pt x="5820218" y="5136296"/>
                  <a:pt x="5848372" y="5177958"/>
                  <a:pt x="5896196" y="5200041"/>
                </a:cubicBezTo>
                <a:cubicBezTo>
                  <a:pt x="5934457" y="5217568"/>
                  <a:pt x="5981739" y="5227813"/>
                  <a:pt x="6009534" y="5284725"/>
                </a:cubicBezTo>
                <a:cubicBezTo>
                  <a:pt x="5977228" y="5295882"/>
                  <a:pt x="5953224" y="5281769"/>
                  <a:pt x="5929042" y="5271751"/>
                </a:cubicBezTo>
                <a:cubicBezTo>
                  <a:pt x="5892045" y="5256270"/>
                  <a:pt x="5855409" y="5238742"/>
                  <a:pt x="5818413" y="5223260"/>
                </a:cubicBezTo>
                <a:cubicBezTo>
                  <a:pt x="5804336" y="5217341"/>
                  <a:pt x="5788996" y="5213242"/>
                  <a:pt x="5779973" y="5241473"/>
                </a:cubicBezTo>
                <a:cubicBezTo>
                  <a:pt x="5827077" y="5247392"/>
                  <a:pt x="5855230" y="5285637"/>
                  <a:pt x="5884826" y="5321606"/>
                </a:cubicBezTo>
                <a:cubicBezTo>
                  <a:pt x="5901430" y="5341868"/>
                  <a:pt x="5914966" y="5368959"/>
                  <a:pt x="5944924" y="5358715"/>
                </a:cubicBezTo>
                <a:cubicBezTo>
                  <a:pt x="5960626" y="5353252"/>
                  <a:pt x="5970550" y="5368502"/>
                  <a:pt x="5968926" y="5387170"/>
                </a:cubicBezTo>
                <a:cubicBezTo>
                  <a:pt x="5962971" y="5452963"/>
                  <a:pt x="5999606" y="5475955"/>
                  <a:pt x="6037505" y="5488704"/>
                </a:cubicBezTo>
                <a:cubicBezTo>
                  <a:pt x="6109333" y="5512608"/>
                  <a:pt x="6169069" y="5568837"/>
                  <a:pt x="6238910" y="5599571"/>
                </a:cubicBezTo>
                <a:cubicBezTo>
                  <a:pt x="6306768" y="5629394"/>
                  <a:pt x="6359285" y="5700193"/>
                  <a:pt x="6427321" y="5737302"/>
                </a:cubicBezTo>
                <a:cubicBezTo>
                  <a:pt x="6476592" y="5764165"/>
                  <a:pt x="6523694" y="5798767"/>
                  <a:pt x="6574408" y="5823126"/>
                </a:cubicBezTo>
                <a:cubicBezTo>
                  <a:pt x="6694419" y="5880723"/>
                  <a:pt x="6816779" y="5926936"/>
                  <a:pt x="6946177" y="5933538"/>
                </a:cubicBezTo>
                <a:cubicBezTo>
                  <a:pt x="7053016" y="5938775"/>
                  <a:pt x="7979734" y="5933767"/>
                  <a:pt x="8356197" y="5184561"/>
                </a:cubicBezTo>
                <a:cubicBezTo>
                  <a:pt x="8363416" y="5180917"/>
                  <a:pt x="8371536" y="5171356"/>
                  <a:pt x="8374063" y="5162249"/>
                </a:cubicBezTo>
                <a:cubicBezTo>
                  <a:pt x="8386155" y="5119678"/>
                  <a:pt x="8415752" y="5101238"/>
                  <a:pt x="8442461" y="5078246"/>
                </a:cubicBezTo>
                <a:cubicBezTo>
                  <a:pt x="8465923" y="5057984"/>
                  <a:pt x="8490829" y="5036813"/>
                  <a:pt x="8500574" y="5002664"/>
                </a:cubicBezTo>
                <a:cubicBezTo>
                  <a:pt x="8513388" y="4957134"/>
                  <a:pt x="8476933" y="4994469"/>
                  <a:pt x="8470255" y="4977167"/>
                </a:cubicBezTo>
                <a:cubicBezTo>
                  <a:pt x="8484151" y="4953492"/>
                  <a:pt x="8505628" y="4931864"/>
                  <a:pt x="8511222" y="4905001"/>
                </a:cubicBezTo>
                <a:cubicBezTo>
                  <a:pt x="8531614" y="4808021"/>
                  <a:pt x="8575650" y="4737448"/>
                  <a:pt x="8641522" y="4682584"/>
                </a:cubicBezTo>
                <a:cubicBezTo>
                  <a:pt x="8660471" y="4666876"/>
                  <a:pt x="8672923" y="4638191"/>
                  <a:pt x="8698730" y="4633640"/>
                </a:cubicBezTo>
                <a:cubicBezTo>
                  <a:pt x="8756120" y="4623622"/>
                  <a:pt x="8738073" y="4545310"/>
                  <a:pt x="8768393" y="4510479"/>
                </a:cubicBezTo>
                <a:cubicBezTo>
                  <a:pt x="8774168" y="4503875"/>
                  <a:pt x="8779401" y="4490901"/>
                  <a:pt x="8778319" y="4482024"/>
                </a:cubicBezTo>
                <a:cubicBezTo>
                  <a:pt x="8776696" y="4469272"/>
                  <a:pt x="8769837" y="4457207"/>
                  <a:pt x="8764062" y="4445824"/>
                </a:cubicBezTo>
                <a:cubicBezTo>
                  <a:pt x="8758106" y="4434442"/>
                  <a:pt x="8749083" y="4424425"/>
                  <a:pt x="8753414" y="4409400"/>
                </a:cubicBezTo>
                <a:cubicBezTo>
                  <a:pt x="8755217" y="4403254"/>
                  <a:pt x="8753956" y="4381855"/>
                  <a:pt x="8767310" y="4398700"/>
                </a:cubicBezTo>
                <a:cubicBezTo>
                  <a:pt x="8803945" y="4444915"/>
                  <a:pt x="8825242" y="4401206"/>
                  <a:pt x="8856643" y="4380261"/>
                </a:cubicBezTo>
                <a:cubicBezTo>
                  <a:pt x="8831377" y="4358633"/>
                  <a:pt x="8808638" y="4343381"/>
                  <a:pt x="8804848" y="4311055"/>
                </a:cubicBezTo>
                <a:cubicBezTo>
                  <a:pt x="8797088" y="4244352"/>
                  <a:pt x="8763883" y="4213847"/>
                  <a:pt x="8713530" y="4207927"/>
                </a:cubicBezTo>
                <a:cubicBezTo>
                  <a:pt x="8732118" y="4143502"/>
                  <a:pt x="8732118" y="4143502"/>
                  <a:pt x="8672022" y="4134623"/>
                </a:cubicBezTo>
                <a:cubicBezTo>
                  <a:pt x="8695122" y="4093646"/>
                  <a:pt x="8695122" y="4083174"/>
                  <a:pt x="8667148" y="4069059"/>
                </a:cubicBezTo>
                <a:cubicBezTo>
                  <a:pt x="8640258" y="4055627"/>
                  <a:pt x="8610481" y="4051074"/>
                  <a:pt x="8585575" y="4030359"/>
                </a:cubicBezTo>
                <a:cubicBezTo>
                  <a:pt x="8608496" y="3977998"/>
                  <a:pt x="8614992" y="3917215"/>
                  <a:pt x="8662275" y="3891717"/>
                </a:cubicBezTo>
                <a:cubicBezTo>
                  <a:pt x="8669675" y="3887847"/>
                  <a:pt x="8674728" y="3872139"/>
                  <a:pt x="8670037" y="3863033"/>
                </a:cubicBezTo>
                <a:cubicBezTo>
                  <a:pt x="8652891" y="3830024"/>
                  <a:pt x="8677435" y="3767419"/>
                  <a:pt x="8624017" y="3760362"/>
                </a:cubicBezTo>
                <a:cubicBezTo>
                  <a:pt x="8617338" y="3759679"/>
                  <a:pt x="8611202" y="3752848"/>
                  <a:pt x="8616436" y="3743970"/>
                </a:cubicBezTo>
                <a:cubicBezTo>
                  <a:pt x="8634484" y="3713010"/>
                  <a:pt x="8612646" y="3715058"/>
                  <a:pt x="8599473" y="3711188"/>
                </a:cubicBezTo>
                <a:cubicBezTo>
                  <a:pt x="8583590" y="3706409"/>
                  <a:pt x="8565543" y="3720067"/>
                  <a:pt x="8550745" y="3703220"/>
                </a:cubicBezTo>
                <a:cubicBezTo>
                  <a:pt x="8554174" y="3685463"/>
                  <a:pt x="8566987" y="3685690"/>
                  <a:pt x="8576010" y="3680000"/>
                </a:cubicBezTo>
                <a:cubicBezTo>
                  <a:pt x="8602359" y="3663608"/>
                  <a:pt x="8623836" y="3644031"/>
                  <a:pt x="8625100" y="3601459"/>
                </a:cubicBezTo>
                <a:cubicBezTo>
                  <a:pt x="8626001" y="3567084"/>
                  <a:pt x="8628889" y="3536807"/>
                  <a:pt x="8592433" y="3526333"/>
                </a:cubicBezTo>
                <a:cubicBezTo>
                  <a:pt x="8577274" y="3522007"/>
                  <a:pt x="8581606" y="3497194"/>
                  <a:pt x="8590269" y="3484900"/>
                </a:cubicBezTo>
                <a:cubicBezTo>
                  <a:pt x="8605789" y="3463046"/>
                  <a:pt x="8618601" y="3433907"/>
                  <a:pt x="8645312" y="3431858"/>
                </a:cubicBezTo>
                <a:cubicBezTo>
                  <a:pt x="8661554" y="3430493"/>
                  <a:pt x="8674007" y="3421385"/>
                  <a:pt x="8686820" y="3410914"/>
                </a:cubicBezTo>
                <a:cubicBezTo>
                  <a:pt x="8696024" y="3403399"/>
                  <a:pt x="8707033" y="3397026"/>
                  <a:pt x="8705950" y="3380864"/>
                </a:cubicBezTo>
                <a:cubicBezTo>
                  <a:pt x="8704867" y="3365383"/>
                  <a:pt x="8694220" y="3359009"/>
                  <a:pt x="8683391" y="3355822"/>
                </a:cubicBezTo>
                <a:cubicBezTo>
                  <a:pt x="8647296" y="3345578"/>
                  <a:pt x="8613369" y="3330552"/>
                  <a:pt x="8583229" y="3296177"/>
                </a:cubicBezTo>
                <a:cubicBezTo>
                  <a:pt x="8603262" y="3277964"/>
                  <a:pt x="8622392" y="3264761"/>
                  <a:pt x="8637190" y="3246320"/>
                </a:cubicBezTo>
                <a:cubicBezTo>
                  <a:pt x="8672923" y="3201702"/>
                  <a:pt x="8370273" y="3061239"/>
                  <a:pt x="8355114" y="3011154"/>
                </a:cubicBezTo>
                <a:cubicBezTo>
                  <a:pt x="8350422" y="2995674"/>
                  <a:pt x="8334361" y="2979739"/>
                  <a:pt x="8321004" y="2975186"/>
                </a:cubicBezTo>
                <a:cubicBezTo>
                  <a:pt x="8258382" y="2953786"/>
                  <a:pt x="8204061" y="2905750"/>
                  <a:pt x="8139993" y="2887993"/>
                </a:cubicBezTo>
                <a:cubicBezTo>
                  <a:pt x="8079535" y="2871148"/>
                  <a:pt x="8019980" y="2848609"/>
                  <a:pt x="7953747" y="2826301"/>
                </a:cubicBezTo>
                <a:cubicBezTo>
                  <a:pt x="7994353" y="2770297"/>
                  <a:pt x="8066361" y="2776900"/>
                  <a:pt x="8083145" y="2696083"/>
                </a:cubicBezTo>
                <a:cubicBezTo>
                  <a:pt x="8017633" y="2675138"/>
                  <a:pt x="7948695" y="2699043"/>
                  <a:pt x="7885529" y="2665804"/>
                </a:cubicBezTo>
                <a:cubicBezTo>
                  <a:pt x="7880115" y="2662846"/>
                  <a:pt x="7872715" y="2665804"/>
                  <a:pt x="7866219" y="2666715"/>
                </a:cubicBezTo>
                <a:cubicBezTo>
                  <a:pt x="7736099" y="2684472"/>
                  <a:pt x="7606520" y="2668993"/>
                  <a:pt x="7478205" y="2646681"/>
                </a:cubicBezTo>
                <a:cubicBezTo>
                  <a:pt x="7293403" y="2614811"/>
                  <a:pt x="7107878" y="2594550"/>
                  <a:pt x="6921993" y="2580207"/>
                </a:cubicBezTo>
                <a:cubicBezTo>
                  <a:pt x="6768412" y="2568368"/>
                  <a:pt x="6614471" y="2563133"/>
                  <a:pt x="6461612" y="2540368"/>
                </a:cubicBezTo>
                <a:cubicBezTo>
                  <a:pt x="6298106" y="2516010"/>
                  <a:pt x="6134780" y="2488463"/>
                  <a:pt x="5971453" y="2462965"/>
                </a:cubicBezTo>
                <a:cubicBezTo>
                  <a:pt x="5964054" y="2461826"/>
                  <a:pt x="5955887" y="2458241"/>
                  <a:pt x="5947992" y="2457985"/>
                </a:cubicBezTo>
                <a:close/>
                <a:moveTo>
                  <a:pt x="0" y="0"/>
                </a:moveTo>
                <a:lnTo>
                  <a:pt x="8078332" y="0"/>
                </a:lnTo>
                <a:lnTo>
                  <a:pt x="8051806" y="19899"/>
                </a:lnTo>
                <a:cubicBezTo>
                  <a:pt x="8010559" y="45723"/>
                  <a:pt x="7966035" y="59669"/>
                  <a:pt x="7919411" y="69998"/>
                </a:cubicBezTo>
                <a:cubicBezTo>
                  <a:pt x="7900760" y="74283"/>
                  <a:pt x="7882423" y="82852"/>
                  <a:pt x="7880558" y="103665"/>
                </a:cubicBezTo>
                <a:cubicBezTo>
                  <a:pt x="7878694" y="125395"/>
                  <a:pt x="7897654" y="133963"/>
                  <a:pt x="7913505" y="144066"/>
                </a:cubicBezTo>
                <a:cubicBezTo>
                  <a:pt x="7935573" y="158143"/>
                  <a:pt x="7957019" y="170388"/>
                  <a:pt x="7984993" y="172224"/>
                </a:cubicBezTo>
                <a:cubicBezTo>
                  <a:pt x="8030996" y="174978"/>
                  <a:pt x="8053062" y="214154"/>
                  <a:pt x="8079793" y="243535"/>
                </a:cubicBezTo>
                <a:cubicBezTo>
                  <a:pt x="8094711" y="260064"/>
                  <a:pt x="8102173" y="293423"/>
                  <a:pt x="8076065" y="299239"/>
                </a:cubicBezTo>
                <a:cubicBezTo>
                  <a:pt x="8013279" y="313320"/>
                  <a:pt x="8018253" y="354025"/>
                  <a:pt x="8019804" y="400240"/>
                </a:cubicBezTo>
                <a:cubicBezTo>
                  <a:pt x="8021980" y="457476"/>
                  <a:pt x="8058970" y="483796"/>
                  <a:pt x="8104349" y="505833"/>
                </a:cubicBezTo>
                <a:cubicBezTo>
                  <a:pt x="8119890" y="513484"/>
                  <a:pt x="8141956" y="513178"/>
                  <a:pt x="8147864" y="537052"/>
                </a:cubicBezTo>
                <a:cubicBezTo>
                  <a:pt x="8122377" y="559700"/>
                  <a:pt x="8091295" y="541338"/>
                  <a:pt x="8063941" y="547764"/>
                </a:cubicBezTo>
                <a:cubicBezTo>
                  <a:pt x="8041252" y="552966"/>
                  <a:pt x="8003642" y="550213"/>
                  <a:pt x="8034725" y="591836"/>
                </a:cubicBezTo>
                <a:cubicBezTo>
                  <a:pt x="8043740" y="603773"/>
                  <a:pt x="8033171" y="612956"/>
                  <a:pt x="8021669" y="613874"/>
                </a:cubicBezTo>
                <a:cubicBezTo>
                  <a:pt x="7929668" y="623362"/>
                  <a:pt x="7971939" y="707531"/>
                  <a:pt x="7942410" y="751909"/>
                </a:cubicBezTo>
                <a:cubicBezTo>
                  <a:pt x="7934331" y="764151"/>
                  <a:pt x="7943034" y="785269"/>
                  <a:pt x="7955778" y="790472"/>
                </a:cubicBezTo>
                <a:cubicBezTo>
                  <a:pt x="8037212" y="824753"/>
                  <a:pt x="8048401" y="906472"/>
                  <a:pt x="8087876" y="976867"/>
                </a:cubicBezTo>
                <a:cubicBezTo>
                  <a:pt x="8044981" y="1004717"/>
                  <a:pt x="7993697" y="1010838"/>
                  <a:pt x="7947386" y="1028897"/>
                </a:cubicBezTo>
                <a:cubicBezTo>
                  <a:pt x="7899207" y="1047873"/>
                  <a:pt x="7899207" y="1061952"/>
                  <a:pt x="7938992" y="1117042"/>
                </a:cubicBezTo>
                <a:cubicBezTo>
                  <a:pt x="7835489" y="1128980"/>
                  <a:pt x="7835489" y="1128980"/>
                  <a:pt x="7867503" y="1215596"/>
                </a:cubicBezTo>
                <a:cubicBezTo>
                  <a:pt x="7780782" y="1223554"/>
                  <a:pt x="7723594" y="1264566"/>
                  <a:pt x="7710229" y="1354244"/>
                </a:cubicBezTo>
                <a:cubicBezTo>
                  <a:pt x="7703701" y="1397704"/>
                  <a:pt x="7664539" y="1418209"/>
                  <a:pt x="7621024" y="1447286"/>
                </a:cubicBezTo>
                <a:cubicBezTo>
                  <a:pt x="7675106" y="1475446"/>
                  <a:pt x="7711784" y="1534209"/>
                  <a:pt x="7774880" y="1472076"/>
                </a:cubicBezTo>
                <a:cubicBezTo>
                  <a:pt x="7797879" y="1449429"/>
                  <a:pt x="7795707" y="1478199"/>
                  <a:pt x="7798812" y="1486462"/>
                </a:cubicBezTo>
                <a:cubicBezTo>
                  <a:pt x="7806271" y="1506661"/>
                  <a:pt x="7790732" y="1520130"/>
                  <a:pt x="7780474" y="1535432"/>
                </a:cubicBezTo>
                <a:cubicBezTo>
                  <a:pt x="7770528" y="1550736"/>
                  <a:pt x="7758715" y="1566956"/>
                  <a:pt x="7755919" y="1584099"/>
                </a:cubicBezTo>
                <a:cubicBezTo>
                  <a:pt x="7754055" y="1596034"/>
                  <a:pt x="7763068" y="1613478"/>
                  <a:pt x="7773014" y="1622355"/>
                </a:cubicBezTo>
                <a:cubicBezTo>
                  <a:pt x="7825233" y="1669183"/>
                  <a:pt x="7794151" y="1774469"/>
                  <a:pt x="7892993" y="1787937"/>
                </a:cubicBezTo>
                <a:cubicBezTo>
                  <a:pt x="7937439" y="1794056"/>
                  <a:pt x="7958885" y="1832621"/>
                  <a:pt x="7991521" y="1853739"/>
                </a:cubicBezTo>
                <a:cubicBezTo>
                  <a:pt x="8104970" y="1927500"/>
                  <a:pt x="8180811" y="2022380"/>
                  <a:pt x="8215932" y="2152764"/>
                </a:cubicBezTo>
                <a:cubicBezTo>
                  <a:pt x="8225567" y="2188879"/>
                  <a:pt x="8262556" y="2217957"/>
                  <a:pt x="8286489" y="2249786"/>
                </a:cubicBezTo>
                <a:cubicBezTo>
                  <a:pt x="8274987" y="2273047"/>
                  <a:pt x="8212203" y="2222852"/>
                  <a:pt x="8234270" y="2284064"/>
                </a:cubicBezTo>
                <a:cubicBezTo>
                  <a:pt x="8251054" y="2329975"/>
                  <a:pt x="8293949" y="2358439"/>
                  <a:pt x="8334357" y="2385679"/>
                </a:cubicBezTo>
                <a:cubicBezTo>
                  <a:pt x="8380357" y="2416591"/>
                  <a:pt x="8431331" y="2441382"/>
                  <a:pt x="8452157" y="2498616"/>
                </a:cubicBezTo>
                <a:cubicBezTo>
                  <a:pt x="8456509" y="2510859"/>
                  <a:pt x="8470494" y="2523714"/>
                  <a:pt x="8482927" y="2528612"/>
                </a:cubicBezTo>
                <a:cubicBezTo>
                  <a:pt x="9131298" y="3535869"/>
                  <a:pt x="10727356" y="3542602"/>
                  <a:pt x="10911361" y="3535561"/>
                </a:cubicBezTo>
                <a:cubicBezTo>
                  <a:pt x="11134219" y="3526686"/>
                  <a:pt x="11344956" y="3464554"/>
                  <a:pt x="11551649" y="3387120"/>
                </a:cubicBezTo>
                <a:cubicBezTo>
                  <a:pt x="11638991" y="3354371"/>
                  <a:pt x="11720114" y="3307851"/>
                  <a:pt x="11804971" y="3271735"/>
                </a:cubicBezTo>
                <a:cubicBezTo>
                  <a:pt x="11922148" y="3221845"/>
                  <a:pt x="12012596" y="3126660"/>
                  <a:pt x="12129465" y="3086565"/>
                </a:cubicBezTo>
                <a:lnTo>
                  <a:pt x="12192000" y="3060706"/>
                </a:lnTo>
                <a:lnTo>
                  <a:pt x="12192000" y="3766004"/>
                </a:lnTo>
                <a:lnTo>
                  <a:pt x="12069511" y="3730912"/>
                </a:lnTo>
                <a:cubicBezTo>
                  <a:pt x="11963133" y="3704591"/>
                  <a:pt x="11854734" y="3686839"/>
                  <a:pt x="11743305" y="3682401"/>
                </a:cubicBezTo>
                <a:cubicBezTo>
                  <a:pt x="11731805" y="3681961"/>
                  <a:pt x="11714789" y="3681575"/>
                  <a:pt x="11692833" y="3681484"/>
                </a:cubicBezTo>
                <a:cubicBezTo>
                  <a:pt x="11363495" y="3680110"/>
                  <a:pt x="9922719" y="3745047"/>
                  <a:pt x="9314871" y="4689350"/>
                </a:cubicBezTo>
                <a:cubicBezTo>
                  <a:pt x="9302438" y="4694248"/>
                  <a:pt x="9288453" y="4707103"/>
                  <a:pt x="9284101" y="4719346"/>
                </a:cubicBezTo>
                <a:cubicBezTo>
                  <a:pt x="9263275" y="4776580"/>
                  <a:pt x="9212301" y="4801371"/>
                  <a:pt x="9166300" y="4832283"/>
                </a:cubicBezTo>
                <a:cubicBezTo>
                  <a:pt x="9125893" y="4859523"/>
                  <a:pt x="9082998" y="4887987"/>
                  <a:pt x="9066214" y="4933898"/>
                </a:cubicBezTo>
                <a:cubicBezTo>
                  <a:pt x="9044146" y="4995110"/>
                  <a:pt x="9106931" y="4944915"/>
                  <a:pt x="9118433" y="4968176"/>
                </a:cubicBezTo>
                <a:cubicBezTo>
                  <a:pt x="9094500" y="5000005"/>
                  <a:pt x="9057511" y="5029083"/>
                  <a:pt x="9047876" y="5065198"/>
                </a:cubicBezTo>
                <a:cubicBezTo>
                  <a:pt x="9012755" y="5195582"/>
                  <a:pt x="8936914" y="5290462"/>
                  <a:pt x="8823465" y="5364223"/>
                </a:cubicBezTo>
                <a:cubicBezTo>
                  <a:pt x="8790828" y="5385341"/>
                  <a:pt x="8769383" y="5423906"/>
                  <a:pt x="8724937" y="5430025"/>
                </a:cubicBezTo>
                <a:cubicBezTo>
                  <a:pt x="8626095" y="5443493"/>
                  <a:pt x="8657177" y="5548779"/>
                  <a:pt x="8604958" y="5595607"/>
                </a:cubicBezTo>
                <a:cubicBezTo>
                  <a:pt x="8595012" y="5604484"/>
                  <a:pt x="8585999" y="5621928"/>
                  <a:pt x="8587863" y="5633863"/>
                </a:cubicBezTo>
                <a:cubicBezTo>
                  <a:pt x="8590659" y="5651006"/>
                  <a:pt x="8602472" y="5667226"/>
                  <a:pt x="8612418" y="5682530"/>
                </a:cubicBezTo>
                <a:cubicBezTo>
                  <a:pt x="8622675" y="5697832"/>
                  <a:pt x="8638215" y="5711301"/>
                  <a:pt x="8630756" y="5731500"/>
                </a:cubicBezTo>
                <a:cubicBezTo>
                  <a:pt x="8627651" y="5739763"/>
                  <a:pt x="8629823" y="5768533"/>
                  <a:pt x="8606823" y="5745886"/>
                </a:cubicBezTo>
                <a:cubicBezTo>
                  <a:pt x="8543727" y="5683753"/>
                  <a:pt x="8507049" y="5742516"/>
                  <a:pt x="8452968" y="5770676"/>
                </a:cubicBezTo>
                <a:cubicBezTo>
                  <a:pt x="8496482" y="5799753"/>
                  <a:pt x="8535645" y="5820258"/>
                  <a:pt x="8542173" y="5863718"/>
                </a:cubicBezTo>
                <a:cubicBezTo>
                  <a:pt x="8555538" y="5953396"/>
                  <a:pt x="8612726" y="5994408"/>
                  <a:pt x="8699447" y="6002366"/>
                </a:cubicBezTo>
                <a:cubicBezTo>
                  <a:pt x="8667433" y="6088982"/>
                  <a:pt x="8667433" y="6088982"/>
                  <a:pt x="8770936" y="6100920"/>
                </a:cubicBezTo>
                <a:cubicBezTo>
                  <a:pt x="8731151" y="6156010"/>
                  <a:pt x="8731151" y="6170089"/>
                  <a:pt x="8779329" y="6189065"/>
                </a:cubicBezTo>
                <a:cubicBezTo>
                  <a:pt x="8825641" y="6207124"/>
                  <a:pt x="8876925" y="6213245"/>
                  <a:pt x="8919820" y="6241095"/>
                </a:cubicBezTo>
                <a:cubicBezTo>
                  <a:pt x="8880345" y="6311490"/>
                  <a:pt x="8869155" y="6393209"/>
                  <a:pt x="8787721" y="6427490"/>
                </a:cubicBezTo>
                <a:cubicBezTo>
                  <a:pt x="8774978" y="6432693"/>
                  <a:pt x="8766275" y="6453811"/>
                  <a:pt x="8774354" y="6466053"/>
                </a:cubicBezTo>
                <a:cubicBezTo>
                  <a:pt x="8803883" y="6510431"/>
                  <a:pt x="8761612" y="6594600"/>
                  <a:pt x="8853613" y="6604088"/>
                </a:cubicBezTo>
                <a:cubicBezTo>
                  <a:pt x="8865115" y="6605005"/>
                  <a:pt x="8875684" y="6614189"/>
                  <a:pt x="8866669" y="6626125"/>
                </a:cubicBezTo>
                <a:cubicBezTo>
                  <a:pt x="8835586" y="6667749"/>
                  <a:pt x="8873196" y="6664996"/>
                  <a:pt x="8895884" y="6670198"/>
                </a:cubicBezTo>
                <a:cubicBezTo>
                  <a:pt x="8923238" y="6676624"/>
                  <a:pt x="8954320" y="6658261"/>
                  <a:pt x="8979808" y="6680910"/>
                </a:cubicBezTo>
                <a:cubicBezTo>
                  <a:pt x="8973900" y="6704783"/>
                  <a:pt x="8951834" y="6704478"/>
                  <a:pt x="8936293" y="6712128"/>
                </a:cubicBezTo>
                <a:cubicBezTo>
                  <a:pt x="8890913" y="6734166"/>
                  <a:pt x="8853924" y="6760486"/>
                  <a:pt x="8851748" y="6817721"/>
                </a:cubicBezTo>
                <a:lnTo>
                  <a:pt x="88543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86F2D-203A-BAEA-617E-EA322CEBF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3378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2: What is a stroke?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37538C-2A73-166B-3F84-9F821E53629E}"/>
              </a:ext>
            </a:extLst>
          </p:cNvPr>
          <p:cNvSpPr txBox="1"/>
          <p:nvPr/>
        </p:nvSpPr>
        <p:spPr>
          <a:xfrm>
            <a:off x="971368" y="2246243"/>
            <a:ext cx="4114801" cy="39735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Sudden interruption of blood supply to the brain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Two main types </a:t>
            </a: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Ischemic (Blockage)</a:t>
            </a: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Hemorrhagic (bleeding)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Medical Emergency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5791F5-7446-4968-3F0E-693CA1094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949617" y="371719"/>
            <a:ext cx="2804923" cy="24192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25DD0C-20AC-1153-96BA-CDBFD5F6AC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9579" y="2711395"/>
            <a:ext cx="2400021" cy="29600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D0787D-7D72-66BF-34CB-7962D27F61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72600" y="4647025"/>
            <a:ext cx="2534586" cy="20488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9A7856-C3F2-EDF0-2568-E9B1DFDF92C6}"/>
              </a:ext>
            </a:extLst>
          </p:cNvPr>
          <p:cNvSpPr txBox="1"/>
          <p:nvPr/>
        </p:nvSpPr>
        <p:spPr>
          <a:xfrm>
            <a:off x="3891002" y="6136827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(Walter, 2022)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A31B707-B809-1F88-A0DB-E15E91D264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99569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206"/>
    </mc:Choice>
    <mc:Fallback>
      <p:transition spd="slow" advTm="77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5FC12-721E-310E-8C1C-EA99A9694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6317973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/>
              <a:t>3: Relevant Anatomy &amp; Physiology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8D3188-CD13-E61B-BE27-E710626F7CB9}"/>
              </a:ext>
            </a:extLst>
          </p:cNvPr>
          <p:cNvSpPr txBox="1"/>
          <p:nvPr/>
        </p:nvSpPr>
        <p:spPr>
          <a:xfrm>
            <a:off x="838201" y="2623381"/>
            <a:ext cx="5660570" cy="3553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Brain requires constant oxygen &amp; glucose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Supplied by carotid &amp; vertebral arteries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Neurons are highly sensitive to hypoxia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Motor cortex controls movement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E6DB3BF-DF00-D34F-13F1-BA5362C6B2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72517" y="643234"/>
            <a:ext cx="3860145" cy="26248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698339-191F-E15D-3CE1-9E53CA8DD5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4356" y="3589867"/>
            <a:ext cx="3876467" cy="25875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FD5DE-4278-EBEB-50E7-DA653CA1B67F}"/>
              </a:ext>
            </a:extLst>
          </p:cNvPr>
          <p:cNvSpPr txBox="1"/>
          <p:nvPr/>
        </p:nvSpPr>
        <p:spPr>
          <a:xfrm>
            <a:off x="4967080" y="5664528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(Drysdale,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862C7EC-A511-6A8D-6EDD-758D8002AF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1564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78"/>
    </mc:Choice>
    <mc:Fallback>
      <p:transition spd="slow" advTm="64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F963A-E09C-1D62-87D2-ED7CF313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400" dirty="0"/>
              <a:t>4: How Stroke Affects Body Function</a:t>
            </a:r>
            <a:endParaRPr lang="en-GB" sz="7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5B61E5-168E-3D83-256E-2B7290877B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869547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33A882D-5B0E-50E9-11B9-F258D2649577}"/>
              </a:ext>
            </a:extLst>
          </p:cNvPr>
          <p:cNvSpPr txBox="1"/>
          <p:nvPr/>
        </p:nvSpPr>
        <p:spPr>
          <a:xfrm>
            <a:off x="3047172" y="6320628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(Walter, 2022)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70B0354-6DA1-0F48-92BE-5B0DE0432C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5761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88"/>
    </mc:Choice>
    <mc:Fallback>
      <p:transition spd="slow" advTm="57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6D76C-7B64-C72A-3728-BE4E1CD49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US" sz="2800"/>
              <a:t>5: Patient Demographics &amp; Risk Factors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79D0F-A003-7E6B-4759-6B2FBB756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366" y="2194102"/>
            <a:ext cx="3427001" cy="3908586"/>
          </a:xfrm>
        </p:spPr>
        <p:txBody>
          <a:bodyPr>
            <a:normAutofit/>
          </a:bodyPr>
          <a:lstStyle/>
          <a:p>
            <a:r>
              <a:rPr lang="en-US" sz="2000"/>
              <a:t>68 Years Old</a:t>
            </a:r>
          </a:p>
          <a:p>
            <a:r>
              <a:rPr lang="en-US" sz="2000"/>
              <a:t>Male</a:t>
            </a:r>
          </a:p>
          <a:p>
            <a:r>
              <a:rPr lang="en-US" sz="2000"/>
              <a:t>Hypertension (10 years)</a:t>
            </a:r>
          </a:p>
          <a:p>
            <a:r>
              <a:rPr lang="en-US" sz="2000"/>
              <a:t>Type 2 Diabetes </a:t>
            </a:r>
          </a:p>
          <a:p>
            <a:r>
              <a:rPr lang="en-US" sz="2000"/>
              <a:t>Smoker (30 years)</a:t>
            </a:r>
          </a:p>
          <a:p>
            <a:r>
              <a:rPr lang="en-US" sz="2000"/>
              <a:t>Sedentary Lifestyle</a:t>
            </a:r>
          </a:p>
          <a:p>
            <a:r>
              <a:rPr lang="en-US" sz="2000"/>
              <a:t>BMI: 31 (Obese)</a:t>
            </a:r>
          </a:p>
          <a:p>
            <a:endParaRPr lang="en-US" sz="2000"/>
          </a:p>
          <a:p>
            <a:endParaRPr lang="en-GB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2AFB57-A82F-D72E-DDE0-6AEBC8C8A7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457" y="1632798"/>
            <a:ext cx="6155141" cy="36161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12AC7A-9DF7-338C-42F7-2FC7E0686567}"/>
              </a:ext>
            </a:extLst>
          </p:cNvPr>
          <p:cNvSpPr txBox="1"/>
          <p:nvPr/>
        </p:nvSpPr>
        <p:spPr>
          <a:xfrm>
            <a:off x="2939498" y="5987019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(Hosseinzadeh et al., 2021)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AA7C7D9-7D9E-FE68-A06A-5D450C6086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8856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363"/>
    </mc:Choice>
    <mc:Fallback>
      <p:transition spd="slow" advTm="111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B24796A-C1F6-4B21-B963-70E55A144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82342"/>
          </a:xfrm>
          <a:custGeom>
            <a:avLst/>
            <a:gdLst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67374 w 12192000"/>
              <a:gd name="connsiteY53" fmla="*/ 195957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288078 w 12192000"/>
              <a:gd name="connsiteY59" fmla="*/ 19652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351578 w 12192000"/>
              <a:gd name="connsiteY59" fmla="*/ 19144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351578 w 12192000"/>
              <a:gd name="connsiteY58" fmla="*/ 1914422 h 3482342"/>
              <a:gd name="connsiteX59" fmla="*/ 8248914 w 12192000"/>
              <a:gd name="connsiteY59" fmla="*/ 195417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17124 w 12192000"/>
              <a:gd name="connsiteY69" fmla="*/ 1837109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700779 w 12192000"/>
              <a:gd name="connsiteY75" fmla="*/ 1907344 h 3482342"/>
              <a:gd name="connsiteX76" fmla="*/ 6672513 w 12192000"/>
              <a:gd name="connsiteY76" fmla="*/ 1926452 h 3482342"/>
              <a:gd name="connsiteX77" fmla="*/ 6633549 w 12192000"/>
              <a:gd name="connsiteY77" fmla="*/ 1936255 h 3482342"/>
              <a:gd name="connsiteX78" fmla="*/ 6444344 w 12192000"/>
              <a:gd name="connsiteY78" fmla="*/ 1969663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42310 w 12192000"/>
              <a:gd name="connsiteY82" fmla="*/ 2092510 h 3482342"/>
              <a:gd name="connsiteX83" fmla="*/ 6007916 w 12192000"/>
              <a:gd name="connsiteY83" fmla="*/ 2143752 h 3482342"/>
              <a:gd name="connsiteX84" fmla="*/ 5894610 w 12192000"/>
              <a:gd name="connsiteY84" fmla="*/ 2130684 h 3482342"/>
              <a:gd name="connsiteX85" fmla="*/ 5817682 w 12192000"/>
              <a:gd name="connsiteY85" fmla="*/ 2157358 h 3482342"/>
              <a:gd name="connsiteX86" fmla="*/ 5591469 w 12192000"/>
              <a:gd name="connsiteY86" fmla="*/ 2178389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291263 w 12192000"/>
              <a:gd name="connsiteY89" fmla="*/ 2239182 h 3482342"/>
              <a:gd name="connsiteX90" fmla="*/ 5240857 w 12192000"/>
              <a:gd name="connsiteY90" fmla="*/ 2289444 h 3482342"/>
              <a:gd name="connsiteX91" fmla="*/ 5173523 w 12192000"/>
              <a:gd name="connsiteY91" fmla="*/ 2309057 h 3482342"/>
              <a:gd name="connsiteX92" fmla="*/ 5148543 w 12192000"/>
              <a:gd name="connsiteY92" fmla="*/ 2282356 h 3482342"/>
              <a:gd name="connsiteX93" fmla="*/ 5079548 w 12192000"/>
              <a:gd name="connsiteY93" fmla="*/ 2313485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48914 w 12192000"/>
              <a:gd name="connsiteY58" fmla="*/ 195417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45228 w 12192000"/>
              <a:gd name="connsiteY57" fmla="*/ 19398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30392 w 12192000"/>
              <a:gd name="connsiteY55" fmla="*/ 18985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0392 w 12192000"/>
              <a:gd name="connsiteY54" fmla="*/ 18985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0447 w 12192000"/>
              <a:gd name="connsiteY23" fmla="*/ 12870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294073 w 12192000"/>
              <a:gd name="connsiteY17" fmla="*/ 89726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01920 w 12192000"/>
              <a:gd name="connsiteY16" fmla="*/ 81310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98231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32727 w 12192000"/>
              <a:gd name="connsiteY21" fmla="*/ 1341335 h 3482342"/>
              <a:gd name="connsiteX22" fmla="*/ 10720408 w 12192000"/>
              <a:gd name="connsiteY22" fmla="*/ 1344999 h 3482342"/>
              <a:gd name="connsiteX23" fmla="*/ 10635456 w 12192000"/>
              <a:gd name="connsiteY23" fmla="*/ 1337688 h 3482342"/>
              <a:gd name="connsiteX24" fmla="*/ 10629954 w 12192000"/>
              <a:gd name="connsiteY24" fmla="*/ 1330628 h 3482342"/>
              <a:gd name="connsiteX25" fmla="*/ 10623883 w 12192000"/>
              <a:gd name="connsiteY25" fmla="*/ 1332776 h 3482342"/>
              <a:gd name="connsiteX26" fmla="*/ 10622090 w 12192000"/>
              <a:gd name="connsiteY26" fmla="*/ 1341385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524524 w 12192000"/>
              <a:gd name="connsiteY50" fmla="*/ 1902425 h 3482342"/>
              <a:gd name="connsiteX51" fmla="*/ 8436742 w 12192000"/>
              <a:gd name="connsiteY51" fmla="*/ 1923967 h 3482342"/>
              <a:gd name="connsiteX52" fmla="*/ 8345228 w 12192000"/>
              <a:gd name="connsiteY52" fmla="*/ 1939822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17124 w 12192000"/>
              <a:gd name="connsiteY63" fmla="*/ 1837109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700779 w 12192000"/>
              <a:gd name="connsiteY69" fmla="*/ 1907344 h 3482342"/>
              <a:gd name="connsiteX70" fmla="*/ 6672513 w 12192000"/>
              <a:gd name="connsiteY70" fmla="*/ 1926452 h 3482342"/>
              <a:gd name="connsiteX71" fmla="*/ 6633549 w 12192000"/>
              <a:gd name="connsiteY71" fmla="*/ 1936255 h 3482342"/>
              <a:gd name="connsiteX72" fmla="*/ 6444344 w 12192000"/>
              <a:gd name="connsiteY72" fmla="*/ 1969663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42310 w 12192000"/>
              <a:gd name="connsiteY76" fmla="*/ 2092510 h 3482342"/>
              <a:gd name="connsiteX77" fmla="*/ 6007916 w 12192000"/>
              <a:gd name="connsiteY77" fmla="*/ 2143752 h 3482342"/>
              <a:gd name="connsiteX78" fmla="*/ 5894610 w 12192000"/>
              <a:gd name="connsiteY78" fmla="*/ 2130684 h 3482342"/>
              <a:gd name="connsiteX79" fmla="*/ 5817682 w 12192000"/>
              <a:gd name="connsiteY79" fmla="*/ 2157358 h 3482342"/>
              <a:gd name="connsiteX80" fmla="*/ 5591469 w 12192000"/>
              <a:gd name="connsiteY80" fmla="*/ 2178389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291263 w 12192000"/>
              <a:gd name="connsiteY83" fmla="*/ 2239182 h 3482342"/>
              <a:gd name="connsiteX84" fmla="*/ 5240857 w 12192000"/>
              <a:gd name="connsiteY84" fmla="*/ 2289444 h 3482342"/>
              <a:gd name="connsiteX85" fmla="*/ 5173523 w 12192000"/>
              <a:gd name="connsiteY85" fmla="*/ 2309057 h 3482342"/>
              <a:gd name="connsiteX86" fmla="*/ 5148543 w 12192000"/>
              <a:gd name="connsiteY86" fmla="*/ 2282356 h 3482342"/>
              <a:gd name="connsiteX87" fmla="*/ 5079548 w 12192000"/>
              <a:gd name="connsiteY87" fmla="*/ 2313485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720408 w 12192000"/>
              <a:gd name="connsiteY21" fmla="*/ 134499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524524 w 12192000"/>
              <a:gd name="connsiteY48" fmla="*/ 1902425 h 3482342"/>
              <a:gd name="connsiteX49" fmla="*/ 8436742 w 12192000"/>
              <a:gd name="connsiteY49" fmla="*/ 1923967 h 3482342"/>
              <a:gd name="connsiteX50" fmla="*/ 8345228 w 12192000"/>
              <a:gd name="connsiteY50" fmla="*/ 1939822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17124 w 12192000"/>
              <a:gd name="connsiteY61" fmla="*/ 1837109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700779 w 12192000"/>
              <a:gd name="connsiteY67" fmla="*/ 1907344 h 3482342"/>
              <a:gd name="connsiteX68" fmla="*/ 6672513 w 12192000"/>
              <a:gd name="connsiteY68" fmla="*/ 1926452 h 3482342"/>
              <a:gd name="connsiteX69" fmla="*/ 6633549 w 12192000"/>
              <a:gd name="connsiteY69" fmla="*/ 1936255 h 3482342"/>
              <a:gd name="connsiteX70" fmla="*/ 6444344 w 12192000"/>
              <a:gd name="connsiteY70" fmla="*/ 1969663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42310 w 12192000"/>
              <a:gd name="connsiteY74" fmla="*/ 2092510 h 3482342"/>
              <a:gd name="connsiteX75" fmla="*/ 6007916 w 12192000"/>
              <a:gd name="connsiteY75" fmla="*/ 2143752 h 3482342"/>
              <a:gd name="connsiteX76" fmla="*/ 5894610 w 12192000"/>
              <a:gd name="connsiteY76" fmla="*/ 2130684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291263 w 12192000"/>
              <a:gd name="connsiteY81" fmla="*/ 2239182 h 3482342"/>
              <a:gd name="connsiteX82" fmla="*/ 5240857 w 12192000"/>
              <a:gd name="connsiteY82" fmla="*/ 2289444 h 3482342"/>
              <a:gd name="connsiteX83" fmla="*/ 5173523 w 12192000"/>
              <a:gd name="connsiteY83" fmla="*/ 2309057 h 3482342"/>
              <a:gd name="connsiteX84" fmla="*/ 5148543 w 12192000"/>
              <a:gd name="connsiteY84" fmla="*/ 2282356 h 3482342"/>
              <a:gd name="connsiteX85" fmla="*/ 5079548 w 12192000"/>
              <a:gd name="connsiteY85" fmla="*/ 2313485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17124 w 12192000"/>
              <a:gd name="connsiteY59" fmla="*/ 1837109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700779 w 12192000"/>
              <a:gd name="connsiteY65" fmla="*/ 1907344 h 3482342"/>
              <a:gd name="connsiteX66" fmla="*/ 6672513 w 12192000"/>
              <a:gd name="connsiteY66" fmla="*/ 1926452 h 3482342"/>
              <a:gd name="connsiteX67" fmla="*/ 6633549 w 12192000"/>
              <a:gd name="connsiteY67" fmla="*/ 1936255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07916 w 12192000"/>
              <a:gd name="connsiteY73" fmla="*/ 2143752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291263 w 12192000"/>
              <a:gd name="connsiteY79" fmla="*/ 2239182 h 3482342"/>
              <a:gd name="connsiteX80" fmla="*/ 5240857 w 12192000"/>
              <a:gd name="connsiteY80" fmla="*/ 2289444 h 3482342"/>
              <a:gd name="connsiteX81" fmla="*/ 5173523 w 12192000"/>
              <a:gd name="connsiteY81" fmla="*/ 2309057 h 3482342"/>
              <a:gd name="connsiteX82" fmla="*/ 5148543 w 12192000"/>
              <a:gd name="connsiteY82" fmla="*/ 2282356 h 3482342"/>
              <a:gd name="connsiteX83" fmla="*/ 5079548 w 12192000"/>
              <a:gd name="connsiteY83" fmla="*/ 2313485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33796 w 12192000"/>
              <a:gd name="connsiteY80" fmla="*/ 2268260 h 3482342"/>
              <a:gd name="connsiteX81" fmla="*/ 5173523 w 12192000"/>
              <a:gd name="connsiteY81" fmla="*/ 2309057 h 3482342"/>
              <a:gd name="connsiteX82" fmla="*/ 5123830 w 12192000"/>
              <a:gd name="connsiteY82" fmla="*/ 2307070 h 3482342"/>
              <a:gd name="connsiteX83" fmla="*/ 5065426 w 12192000"/>
              <a:gd name="connsiteY83" fmla="*/ 2324076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173523 w 12192000"/>
              <a:gd name="connsiteY82" fmla="*/ 2309057 h 3482342"/>
              <a:gd name="connsiteX83" fmla="*/ 5123830 w 12192000"/>
              <a:gd name="connsiteY83" fmla="*/ 2307070 h 3482342"/>
              <a:gd name="connsiteX84" fmla="*/ 5065426 w 12192000"/>
              <a:gd name="connsiteY84" fmla="*/ 2324076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212786 w 12192000"/>
              <a:gd name="connsiteY82" fmla="*/ 2296592 h 3482342"/>
              <a:gd name="connsiteX83" fmla="*/ 5173523 w 12192000"/>
              <a:gd name="connsiteY83" fmla="*/ 2309057 h 3482342"/>
              <a:gd name="connsiteX84" fmla="*/ 5123830 w 12192000"/>
              <a:gd name="connsiteY84" fmla="*/ 2307070 h 3482342"/>
              <a:gd name="connsiteX85" fmla="*/ 5065426 w 12192000"/>
              <a:gd name="connsiteY85" fmla="*/ 2324076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52860 w 12192000"/>
              <a:gd name="connsiteY76" fmla="*/ 2180085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336354 w 12192000"/>
              <a:gd name="connsiteY79" fmla="*/ 2218920 h 3482342"/>
              <a:gd name="connsiteX80" fmla="*/ 5291263 w 12192000"/>
              <a:gd name="connsiteY80" fmla="*/ 2239182 h 3482342"/>
              <a:gd name="connsiteX81" fmla="*/ 5255152 w 12192000"/>
              <a:gd name="connsiteY81" fmla="*/ 2247164 h 3482342"/>
              <a:gd name="connsiteX82" fmla="*/ 5233796 w 12192000"/>
              <a:gd name="connsiteY82" fmla="*/ 2268260 h 3482342"/>
              <a:gd name="connsiteX83" fmla="*/ 5212786 w 12192000"/>
              <a:gd name="connsiteY83" fmla="*/ 2296592 h 3482342"/>
              <a:gd name="connsiteX84" fmla="*/ 5173523 w 12192000"/>
              <a:gd name="connsiteY84" fmla="*/ 2309057 h 3482342"/>
              <a:gd name="connsiteX85" fmla="*/ 5123830 w 12192000"/>
              <a:gd name="connsiteY85" fmla="*/ 2307070 h 3482342"/>
              <a:gd name="connsiteX86" fmla="*/ 5065426 w 12192000"/>
              <a:gd name="connsiteY86" fmla="*/ 2324076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947131 w 12192000"/>
              <a:gd name="connsiteY73" fmla="*/ 2148310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52860 w 12192000"/>
              <a:gd name="connsiteY77" fmla="*/ 2180085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336354 w 12192000"/>
              <a:gd name="connsiteY80" fmla="*/ 2218920 h 3482342"/>
              <a:gd name="connsiteX81" fmla="*/ 5291263 w 12192000"/>
              <a:gd name="connsiteY81" fmla="*/ 2239182 h 3482342"/>
              <a:gd name="connsiteX82" fmla="*/ 5255152 w 12192000"/>
              <a:gd name="connsiteY82" fmla="*/ 2247164 h 3482342"/>
              <a:gd name="connsiteX83" fmla="*/ 5233796 w 12192000"/>
              <a:gd name="connsiteY83" fmla="*/ 2268260 h 3482342"/>
              <a:gd name="connsiteX84" fmla="*/ 5212786 w 12192000"/>
              <a:gd name="connsiteY84" fmla="*/ 2296592 h 3482342"/>
              <a:gd name="connsiteX85" fmla="*/ 5173523 w 12192000"/>
              <a:gd name="connsiteY85" fmla="*/ 2309057 h 3482342"/>
              <a:gd name="connsiteX86" fmla="*/ 5123830 w 12192000"/>
              <a:gd name="connsiteY86" fmla="*/ 2307070 h 3482342"/>
              <a:gd name="connsiteX87" fmla="*/ 5065426 w 12192000"/>
              <a:gd name="connsiteY87" fmla="*/ 2324076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52860 w 12192000"/>
              <a:gd name="connsiteY78" fmla="*/ 2180085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336354 w 12192000"/>
              <a:gd name="connsiteY81" fmla="*/ 2218920 h 3482342"/>
              <a:gd name="connsiteX82" fmla="*/ 5291263 w 12192000"/>
              <a:gd name="connsiteY82" fmla="*/ 2239182 h 3482342"/>
              <a:gd name="connsiteX83" fmla="*/ 5255152 w 12192000"/>
              <a:gd name="connsiteY83" fmla="*/ 2247164 h 3482342"/>
              <a:gd name="connsiteX84" fmla="*/ 5233796 w 12192000"/>
              <a:gd name="connsiteY84" fmla="*/ 2268260 h 3482342"/>
              <a:gd name="connsiteX85" fmla="*/ 5212786 w 12192000"/>
              <a:gd name="connsiteY85" fmla="*/ 2296592 h 3482342"/>
              <a:gd name="connsiteX86" fmla="*/ 5173523 w 12192000"/>
              <a:gd name="connsiteY86" fmla="*/ 2309057 h 3482342"/>
              <a:gd name="connsiteX87" fmla="*/ 5123830 w 12192000"/>
              <a:gd name="connsiteY87" fmla="*/ 2307070 h 3482342"/>
              <a:gd name="connsiteX88" fmla="*/ 5065426 w 12192000"/>
              <a:gd name="connsiteY88" fmla="*/ 2324076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735300 w 12192000"/>
              <a:gd name="connsiteY78" fmla="*/ 2158902 h 3482342"/>
              <a:gd name="connsiteX79" fmla="*/ 5591469 w 12192000"/>
              <a:gd name="connsiteY79" fmla="*/ 2178389 h 3482342"/>
              <a:gd name="connsiteX80" fmla="*/ 5452860 w 12192000"/>
              <a:gd name="connsiteY80" fmla="*/ 2180085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336354 w 12192000"/>
              <a:gd name="connsiteY83" fmla="*/ 2218920 h 3482342"/>
              <a:gd name="connsiteX84" fmla="*/ 5291263 w 12192000"/>
              <a:gd name="connsiteY84" fmla="*/ 2239182 h 3482342"/>
              <a:gd name="connsiteX85" fmla="*/ 5255152 w 12192000"/>
              <a:gd name="connsiteY85" fmla="*/ 2247164 h 3482342"/>
              <a:gd name="connsiteX86" fmla="*/ 5233796 w 12192000"/>
              <a:gd name="connsiteY86" fmla="*/ 2268260 h 3482342"/>
              <a:gd name="connsiteX87" fmla="*/ 5212786 w 12192000"/>
              <a:gd name="connsiteY87" fmla="*/ 2296592 h 3482342"/>
              <a:gd name="connsiteX88" fmla="*/ 5173523 w 12192000"/>
              <a:gd name="connsiteY88" fmla="*/ 2309057 h 3482342"/>
              <a:gd name="connsiteX89" fmla="*/ 5123830 w 12192000"/>
              <a:gd name="connsiteY89" fmla="*/ 2307070 h 3482342"/>
              <a:gd name="connsiteX90" fmla="*/ 5065426 w 12192000"/>
              <a:gd name="connsiteY90" fmla="*/ 2324076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56576 w 12192000"/>
              <a:gd name="connsiteY73" fmla="*/ 2134188 h 3482342"/>
              <a:gd name="connsiteX74" fmla="*/ 6007916 w 12192000"/>
              <a:gd name="connsiteY74" fmla="*/ 2143752 h 3482342"/>
              <a:gd name="connsiteX75" fmla="*/ 5947131 w 12192000"/>
              <a:gd name="connsiteY75" fmla="*/ 2148310 h 3482342"/>
              <a:gd name="connsiteX76" fmla="*/ 5898141 w 12192000"/>
              <a:gd name="connsiteY76" fmla="*/ 2144806 h 3482342"/>
              <a:gd name="connsiteX77" fmla="*/ 5855337 w 12192000"/>
              <a:gd name="connsiteY77" fmla="*/ 2137719 h 3482342"/>
              <a:gd name="connsiteX78" fmla="*/ 5817682 w 12192000"/>
              <a:gd name="connsiteY78" fmla="*/ 2157358 h 3482342"/>
              <a:gd name="connsiteX79" fmla="*/ 5735300 w 12192000"/>
              <a:gd name="connsiteY79" fmla="*/ 2158902 h 3482342"/>
              <a:gd name="connsiteX80" fmla="*/ 5591469 w 12192000"/>
              <a:gd name="connsiteY80" fmla="*/ 2178389 h 3482342"/>
              <a:gd name="connsiteX81" fmla="*/ 5452860 w 12192000"/>
              <a:gd name="connsiteY81" fmla="*/ 2180085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336354 w 12192000"/>
              <a:gd name="connsiteY84" fmla="*/ 2218920 h 3482342"/>
              <a:gd name="connsiteX85" fmla="*/ 5291263 w 12192000"/>
              <a:gd name="connsiteY85" fmla="*/ 2239182 h 3482342"/>
              <a:gd name="connsiteX86" fmla="*/ 5255152 w 12192000"/>
              <a:gd name="connsiteY86" fmla="*/ 2247164 h 3482342"/>
              <a:gd name="connsiteX87" fmla="*/ 5233796 w 12192000"/>
              <a:gd name="connsiteY87" fmla="*/ 2268260 h 3482342"/>
              <a:gd name="connsiteX88" fmla="*/ 5212786 w 12192000"/>
              <a:gd name="connsiteY88" fmla="*/ 2296592 h 3482342"/>
              <a:gd name="connsiteX89" fmla="*/ 5173523 w 12192000"/>
              <a:gd name="connsiteY89" fmla="*/ 2309057 h 3482342"/>
              <a:gd name="connsiteX90" fmla="*/ 5123830 w 12192000"/>
              <a:gd name="connsiteY90" fmla="*/ 2307070 h 3482342"/>
              <a:gd name="connsiteX91" fmla="*/ 5065426 w 12192000"/>
              <a:gd name="connsiteY91" fmla="*/ 2324076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38780 w 12192000"/>
              <a:gd name="connsiteY73" fmla="*/ 2081918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056576 w 12192000"/>
              <a:gd name="connsiteY75" fmla="*/ 2134188 h 3482342"/>
              <a:gd name="connsiteX76" fmla="*/ 6007916 w 12192000"/>
              <a:gd name="connsiteY76" fmla="*/ 2143752 h 3482342"/>
              <a:gd name="connsiteX77" fmla="*/ 5947131 w 12192000"/>
              <a:gd name="connsiteY77" fmla="*/ 2148310 h 3482342"/>
              <a:gd name="connsiteX78" fmla="*/ 5898141 w 12192000"/>
              <a:gd name="connsiteY78" fmla="*/ 2144806 h 3482342"/>
              <a:gd name="connsiteX79" fmla="*/ 5855337 w 12192000"/>
              <a:gd name="connsiteY79" fmla="*/ 2137719 h 3482342"/>
              <a:gd name="connsiteX80" fmla="*/ 5817682 w 12192000"/>
              <a:gd name="connsiteY80" fmla="*/ 2157358 h 3482342"/>
              <a:gd name="connsiteX81" fmla="*/ 5735300 w 12192000"/>
              <a:gd name="connsiteY81" fmla="*/ 2158902 h 3482342"/>
              <a:gd name="connsiteX82" fmla="*/ 5591469 w 12192000"/>
              <a:gd name="connsiteY82" fmla="*/ 2178389 h 3482342"/>
              <a:gd name="connsiteX83" fmla="*/ 5452860 w 12192000"/>
              <a:gd name="connsiteY83" fmla="*/ 2180085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336354 w 12192000"/>
              <a:gd name="connsiteY86" fmla="*/ 2218920 h 3482342"/>
              <a:gd name="connsiteX87" fmla="*/ 5291263 w 12192000"/>
              <a:gd name="connsiteY87" fmla="*/ 2239182 h 3482342"/>
              <a:gd name="connsiteX88" fmla="*/ 5255152 w 12192000"/>
              <a:gd name="connsiteY88" fmla="*/ 2247164 h 3482342"/>
              <a:gd name="connsiteX89" fmla="*/ 5233796 w 12192000"/>
              <a:gd name="connsiteY89" fmla="*/ 2268260 h 3482342"/>
              <a:gd name="connsiteX90" fmla="*/ 5212786 w 12192000"/>
              <a:gd name="connsiteY90" fmla="*/ 2296592 h 3482342"/>
              <a:gd name="connsiteX91" fmla="*/ 5173523 w 12192000"/>
              <a:gd name="connsiteY91" fmla="*/ 2309057 h 3482342"/>
              <a:gd name="connsiteX92" fmla="*/ 5123830 w 12192000"/>
              <a:gd name="connsiteY92" fmla="*/ 2307070 h 3482342"/>
              <a:gd name="connsiteX93" fmla="*/ 5065426 w 12192000"/>
              <a:gd name="connsiteY93" fmla="*/ 2324076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34188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50998 w 12192000"/>
              <a:gd name="connsiteY21" fmla="*/ 1269215 h 3482342"/>
              <a:gd name="connsiteX22" fmla="*/ 10815658 w 12192000"/>
              <a:gd name="connsiteY22" fmla="*/ 1287849 h 3482342"/>
              <a:gd name="connsiteX23" fmla="*/ 10679906 w 12192000"/>
              <a:gd name="connsiteY23" fmla="*/ 1324988 h 3482342"/>
              <a:gd name="connsiteX24" fmla="*/ 10636304 w 12192000"/>
              <a:gd name="connsiteY24" fmla="*/ 1317928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495949 w 12192000"/>
              <a:gd name="connsiteY48" fmla="*/ 1902425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41837 w 12192000"/>
              <a:gd name="connsiteY59" fmla="*/ 1840640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686657 w 12192000"/>
              <a:gd name="connsiteY65" fmla="*/ 1907344 h 3482342"/>
              <a:gd name="connsiteX66" fmla="*/ 6651330 w 12192000"/>
              <a:gd name="connsiteY66" fmla="*/ 1922921 h 3482342"/>
              <a:gd name="connsiteX67" fmla="*/ 6622958 w 12192000"/>
              <a:gd name="connsiteY67" fmla="*/ 1936255 h 3482342"/>
              <a:gd name="connsiteX68" fmla="*/ 6522602 w 12192000"/>
              <a:gd name="connsiteY68" fmla="*/ 1954133 h 3482342"/>
              <a:gd name="connsiteX69" fmla="*/ 6444344 w 12192000"/>
              <a:gd name="connsiteY69" fmla="*/ 1969663 h 3482342"/>
              <a:gd name="connsiteX70" fmla="*/ 6409626 w 12192000"/>
              <a:gd name="connsiteY70" fmla="*/ 1978846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87205 w 12192000"/>
              <a:gd name="connsiteY74" fmla="*/ 2060048 h 3482342"/>
              <a:gd name="connsiteX75" fmla="*/ 6138780 w 12192000"/>
              <a:gd name="connsiteY75" fmla="*/ 2081918 h 3482342"/>
              <a:gd name="connsiteX76" fmla="*/ 6120125 w 12192000"/>
              <a:gd name="connsiteY76" fmla="*/ 2109475 h 3482342"/>
              <a:gd name="connsiteX77" fmla="*/ 6056576 w 12192000"/>
              <a:gd name="connsiteY77" fmla="*/ 2120066 h 3482342"/>
              <a:gd name="connsiteX78" fmla="*/ 5993794 w 12192000"/>
              <a:gd name="connsiteY78" fmla="*/ 2122569 h 3482342"/>
              <a:gd name="connsiteX79" fmla="*/ 5943601 w 12192000"/>
              <a:gd name="connsiteY79" fmla="*/ 2137719 h 3482342"/>
              <a:gd name="connsiteX80" fmla="*/ 5898141 w 12192000"/>
              <a:gd name="connsiteY80" fmla="*/ 2144806 h 3482342"/>
              <a:gd name="connsiteX81" fmla="*/ 5855337 w 12192000"/>
              <a:gd name="connsiteY81" fmla="*/ 2137719 h 3482342"/>
              <a:gd name="connsiteX82" fmla="*/ 5817682 w 12192000"/>
              <a:gd name="connsiteY82" fmla="*/ 2157358 h 3482342"/>
              <a:gd name="connsiteX83" fmla="*/ 5735300 w 12192000"/>
              <a:gd name="connsiteY83" fmla="*/ 2158902 h 3482342"/>
              <a:gd name="connsiteX84" fmla="*/ 5591469 w 12192000"/>
              <a:gd name="connsiteY84" fmla="*/ 2178389 h 3482342"/>
              <a:gd name="connsiteX85" fmla="*/ 5505818 w 12192000"/>
              <a:gd name="connsiteY85" fmla="*/ 2194207 h 3482342"/>
              <a:gd name="connsiteX86" fmla="*/ 5452860 w 12192000"/>
              <a:gd name="connsiteY86" fmla="*/ 2180085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336354 w 12192000"/>
              <a:gd name="connsiteY89" fmla="*/ 2218920 h 3482342"/>
              <a:gd name="connsiteX90" fmla="*/ 5291263 w 12192000"/>
              <a:gd name="connsiteY90" fmla="*/ 2239182 h 3482342"/>
              <a:gd name="connsiteX91" fmla="*/ 5255152 w 12192000"/>
              <a:gd name="connsiteY91" fmla="*/ 2247164 h 3482342"/>
              <a:gd name="connsiteX92" fmla="*/ 5233796 w 12192000"/>
              <a:gd name="connsiteY92" fmla="*/ 2268260 h 3482342"/>
              <a:gd name="connsiteX93" fmla="*/ 5212786 w 12192000"/>
              <a:gd name="connsiteY93" fmla="*/ 2296592 h 3482342"/>
              <a:gd name="connsiteX94" fmla="*/ 5173523 w 12192000"/>
              <a:gd name="connsiteY94" fmla="*/ 2309057 h 3482342"/>
              <a:gd name="connsiteX95" fmla="*/ 5123830 w 12192000"/>
              <a:gd name="connsiteY95" fmla="*/ 2307070 h 3482342"/>
              <a:gd name="connsiteX96" fmla="*/ 5065426 w 12192000"/>
              <a:gd name="connsiteY96" fmla="*/ 2324076 h 3482342"/>
              <a:gd name="connsiteX97" fmla="*/ 4975908 w 12192000"/>
              <a:gd name="connsiteY97" fmla="*/ 2364128 h 3482342"/>
              <a:gd name="connsiteX98" fmla="*/ 4913723 w 12192000"/>
              <a:gd name="connsiteY98" fmla="*/ 2385265 h 3482342"/>
              <a:gd name="connsiteX99" fmla="*/ 4746485 w 12192000"/>
              <a:gd name="connsiteY99" fmla="*/ 2451769 h 3482342"/>
              <a:gd name="connsiteX100" fmla="*/ 4681588 w 12192000"/>
              <a:gd name="connsiteY100" fmla="*/ 2467494 h 3482342"/>
              <a:gd name="connsiteX101" fmla="*/ 1783655 w 12192000"/>
              <a:gd name="connsiteY101" fmla="*/ 3163860 h 3482342"/>
              <a:gd name="connsiteX102" fmla="*/ 1325955 w 12192000"/>
              <a:gd name="connsiteY102" fmla="*/ 3176692 h 3482342"/>
              <a:gd name="connsiteX103" fmla="*/ 1190384 w 12192000"/>
              <a:gd name="connsiteY103" fmla="*/ 3203504 h 3482342"/>
              <a:gd name="connsiteX104" fmla="*/ 1094537 w 12192000"/>
              <a:gd name="connsiteY104" fmla="*/ 3229469 h 3482342"/>
              <a:gd name="connsiteX105" fmla="*/ 779276 w 12192000"/>
              <a:gd name="connsiteY105" fmla="*/ 3327290 h 3482342"/>
              <a:gd name="connsiteX106" fmla="*/ 600378 w 12192000"/>
              <a:gd name="connsiteY106" fmla="*/ 3335250 h 3482342"/>
              <a:gd name="connsiteX107" fmla="*/ 493457 w 12192000"/>
              <a:gd name="connsiteY107" fmla="*/ 3365044 h 3482342"/>
              <a:gd name="connsiteX108" fmla="*/ 349402 w 12192000"/>
              <a:gd name="connsiteY108" fmla="*/ 3380897 h 3482342"/>
              <a:gd name="connsiteX109" fmla="*/ 192183 w 12192000"/>
              <a:gd name="connsiteY109" fmla="*/ 3460075 h 3482342"/>
              <a:gd name="connsiteX110" fmla="*/ 46713 w 12192000"/>
              <a:gd name="connsiteY110" fmla="*/ 3462986 h 3482342"/>
              <a:gd name="connsiteX111" fmla="*/ 2765 w 12192000"/>
              <a:gd name="connsiteY111" fmla="*/ 3480770 h 3482342"/>
              <a:gd name="connsiteX112" fmla="*/ 0 w 12192000"/>
              <a:gd name="connsiteY112" fmla="*/ 3482342 h 3482342"/>
              <a:gd name="connsiteX113" fmla="*/ 0 w 12192000"/>
              <a:gd name="connsiteY11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495949 w 12192000"/>
              <a:gd name="connsiteY50" fmla="*/ 1902425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41837 w 12192000"/>
              <a:gd name="connsiteY61" fmla="*/ 1840640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686657 w 12192000"/>
              <a:gd name="connsiteY67" fmla="*/ 1907344 h 3482342"/>
              <a:gd name="connsiteX68" fmla="*/ 6651330 w 12192000"/>
              <a:gd name="connsiteY68" fmla="*/ 1922921 h 3482342"/>
              <a:gd name="connsiteX69" fmla="*/ 6622958 w 12192000"/>
              <a:gd name="connsiteY69" fmla="*/ 1936255 h 3482342"/>
              <a:gd name="connsiteX70" fmla="*/ 6522602 w 12192000"/>
              <a:gd name="connsiteY70" fmla="*/ 1954133 h 3482342"/>
              <a:gd name="connsiteX71" fmla="*/ 6444344 w 12192000"/>
              <a:gd name="connsiteY71" fmla="*/ 1969663 h 3482342"/>
              <a:gd name="connsiteX72" fmla="*/ 6409626 w 12192000"/>
              <a:gd name="connsiteY72" fmla="*/ 1978846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87205 w 12192000"/>
              <a:gd name="connsiteY76" fmla="*/ 2060048 h 3482342"/>
              <a:gd name="connsiteX77" fmla="*/ 6138780 w 12192000"/>
              <a:gd name="connsiteY77" fmla="*/ 2081918 h 3482342"/>
              <a:gd name="connsiteX78" fmla="*/ 6120125 w 12192000"/>
              <a:gd name="connsiteY78" fmla="*/ 2109475 h 3482342"/>
              <a:gd name="connsiteX79" fmla="*/ 6056576 w 12192000"/>
              <a:gd name="connsiteY79" fmla="*/ 2120066 h 3482342"/>
              <a:gd name="connsiteX80" fmla="*/ 5993794 w 12192000"/>
              <a:gd name="connsiteY80" fmla="*/ 2122569 h 3482342"/>
              <a:gd name="connsiteX81" fmla="*/ 5943601 w 12192000"/>
              <a:gd name="connsiteY81" fmla="*/ 2137719 h 3482342"/>
              <a:gd name="connsiteX82" fmla="*/ 5898141 w 12192000"/>
              <a:gd name="connsiteY82" fmla="*/ 2144806 h 3482342"/>
              <a:gd name="connsiteX83" fmla="*/ 5855337 w 12192000"/>
              <a:gd name="connsiteY83" fmla="*/ 2137719 h 3482342"/>
              <a:gd name="connsiteX84" fmla="*/ 5817682 w 12192000"/>
              <a:gd name="connsiteY84" fmla="*/ 2157358 h 3482342"/>
              <a:gd name="connsiteX85" fmla="*/ 5735300 w 12192000"/>
              <a:gd name="connsiteY85" fmla="*/ 2158902 h 3482342"/>
              <a:gd name="connsiteX86" fmla="*/ 5591469 w 12192000"/>
              <a:gd name="connsiteY86" fmla="*/ 2178389 h 3482342"/>
              <a:gd name="connsiteX87" fmla="*/ 5505818 w 12192000"/>
              <a:gd name="connsiteY87" fmla="*/ 2194207 h 3482342"/>
              <a:gd name="connsiteX88" fmla="*/ 5452860 w 12192000"/>
              <a:gd name="connsiteY88" fmla="*/ 2180085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336354 w 12192000"/>
              <a:gd name="connsiteY91" fmla="*/ 2218920 h 3482342"/>
              <a:gd name="connsiteX92" fmla="*/ 5291263 w 12192000"/>
              <a:gd name="connsiteY92" fmla="*/ 2239182 h 3482342"/>
              <a:gd name="connsiteX93" fmla="*/ 5255152 w 12192000"/>
              <a:gd name="connsiteY93" fmla="*/ 2247164 h 3482342"/>
              <a:gd name="connsiteX94" fmla="*/ 5233796 w 12192000"/>
              <a:gd name="connsiteY94" fmla="*/ 2268260 h 3482342"/>
              <a:gd name="connsiteX95" fmla="*/ 5212786 w 12192000"/>
              <a:gd name="connsiteY95" fmla="*/ 2296592 h 3482342"/>
              <a:gd name="connsiteX96" fmla="*/ 5173523 w 12192000"/>
              <a:gd name="connsiteY96" fmla="*/ 2309057 h 3482342"/>
              <a:gd name="connsiteX97" fmla="*/ 5123830 w 12192000"/>
              <a:gd name="connsiteY97" fmla="*/ 2307070 h 3482342"/>
              <a:gd name="connsiteX98" fmla="*/ 5065426 w 12192000"/>
              <a:gd name="connsiteY98" fmla="*/ 2324076 h 3482342"/>
              <a:gd name="connsiteX99" fmla="*/ 4975908 w 12192000"/>
              <a:gd name="connsiteY99" fmla="*/ 2364128 h 3482342"/>
              <a:gd name="connsiteX100" fmla="*/ 4913723 w 12192000"/>
              <a:gd name="connsiteY100" fmla="*/ 2385265 h 3482342"/>
              <a:gd name="connsiteX101" fmla="*/ 4746485 w 12192000"/>
              <a:gd name="connsiteY101" fmla="*/ 2451769 h 3482342"/>
              <a:gd name="connsiteX102" fmla="*/ 4681588 w 12192000"/>
              <a:gd name="connsiteY102" fmla="*/ 2467494 h 3482342"/>
              <a:gd name="connsiteX103" fmla="*/ 1783655 w 12192000"/>
              <a:gd name="connsiteY103" fmla="*/ 3163860 h 3482342"/>
              <a:gd name="connsiteX104" fmla="*/ 1325955 w 12192000"/>
              <a:gd name="connsiteY104" fmla="*/ 3176692 h 3482342"/>
              <a:gd name="connsiteX105" fmla="*/ 1190384 w 12192000"/>
              <a:gd name="connsiteY105" fmla="*/ 3203504 h 3482342"/>
              <a:gd name="connsiteX106" fmla="*/ 1094537 w 12192000"/>
              <a:gd name="connsiteY106" fmla="*/ 3229469 h 3482342"/>
              <a:gd name="connsiteX107" fmla="*/ 779276 w 12192000"/>
              <a:gd name="connsiteY107" fmla="*/ 3327290 h 3482342"/>
              <a:gd name="connsiteX108" fmla="*/ 600378 w 12192000"/>
              <a:gd name="connsiteY108" fmla="*/ 3335250 h 3482342"/>
              <a:gd name="connsiteX109" fmla="*/ 493457 w 12192000"/>
              <a:gd name="connsiteY109" fmla="*/ 3365044 h 3482342"/>
              <a:gd name="connsiteX110" fmla="*/ 349402 w 12192000"/>
              <a:gd name="connsiteY110" fmla="*/ 3380897 h 3482342"/>
              <a:gd name="connsiteX111" fmla="*/ 192183 w 12192000"/>
              <a:gd name="connsiteY111" fmla="*/ 3460075 h 3482342"/>
              <a:gd name="connsiteX112" fmla="*/ 46713 w 12192000"/>
              <a:gd name="connsiteY112" fmla="*/ 3462986 h 3482342"/>
              <a:gd name="connsiteX113" fmla="*/ 2765 w 12192000"/>
              <a:gd name="connsiteY113" fmla="*/ 3480770 h 3482342"/>
              <a:gd name="connsiteX114" fmla="*/ 0 w 12192000"/>
              <a:gd name="connsiteY114" fmla="*/ 3482342 h 3482342"/>
              <a:gd name="connsiteX115" fmla="*/ 0 w 12192000"/>
              <a:gd name="connsiteY11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495949 w 12192000"/>
              <a:gd name="connsiteY51" fmla="*/ 1902425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41837 w 12192000"/>
              <a:gd name="connsiteY62" fmla="*/ 1840640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686657 w 12192000"/>
              <a:gd name="connsiteY68" fmla="*/ 1907344 h 3482342"/>
              <a:gd name="connsiteX69" fmla="*/ 6651330 w 12192000"/>
              <a:gd name="connsiteY69" fmla="*/ 1922921 h 3482342"/>
              <a:gd name="connsiteX70" fmla="*/ 6622958 w 12192000"/>
              <a:gd name="connsiteY70" fmla="*/ 1936255 h 3482342"/>
              <a:gd name="connsiteX71" fmla="*/ 6522602 w 12192000"/>
              <a:gd name="connsiteY71" fmla="*/ 1954133 h 3482342"/>
              <a:gd name="connsiteX72" fmla="*/ 6444344 w 12192000"/>
              <a:gd name="connsiteY72" fmla="*/ 1969663 h 3482342"/>
              <a:gd name="connsiteX73" fmla="*/ 6409626 w 12192000"/>
              <a:gd name="connsiteY73" fmla="*/ 1978846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87205 w 12192000"/>
              <a:gd name="connsiteY77" fmla="*/ 2060048 h 3482342"/>
              <a:gd name="connsiteX78" fmla="*/ 6138780 w 12192000"/>
              <a:gd name="connsiteY78" fmla="*/ 2081918 h 3482342"/>
              <a:gd name="connsiteX79" fmla="*/ 6120125 w 12192000"/>
              <a:gd name="connsiteY79" fmla="*/ 2109475 h 3482342"/>
              <a:gd name="connsiteX80" fmla="*/ 6056576 w 12192000"/>
              <a:gd name="connsiteY80" fmla="*/ 2120066 h 3482342"/>
              <a:gd name="connsiteX81" fmla="*/ 5993794 w 12192000"/>
              <a:gd name="connsiteY81" fmla="*/ 2122569 h 3482342"/>
              <a:gd name="connsiteX82" fmla="*/ 5943601 w 12192000"/>
              <a:gd name="connsiteY82" fmla="*/ 2137719 h 3482342"/>
              <a:gd name="connsiteX83" fmla="*/ 5898141 w 12192000"/>
              <a:gd name="connsiteY83" fmla="*/ 2144806 h 3482342"/>
              <a:gd name="connsiteX84" fmla="*/ 5855337 w 12192000"/>
              <a:gd name="connsiteY84" fmla="*/ 2137719 h 3482342"/>
              <a:gd name="connsiteX85" fmla="*/ 5817682 w 12192000"/>
              <a:gd name="connsiteY85" fmla="*/ 2157358 h 3482342"/>
              <a:gd name="connsiteX86" fmla="*/ 5735300 w 12192000"/>
              <a:gd name="connsiteY86" fmla="*/ 2158902 h 3482342"/>
              <a:gd name="connsiteX87" fmla="*/ 5591469 w 12192000"/>
              <a:gd name="connsiteY87" fmla="*/ 2178389 h 3482342"/>
              <a:gd name="connsiteX88" fmla="*/ 5505818 w 12192000"/>
              <a:gd name="connsiteY88" fmla="*/ 2194207 h 3482342"/>
              <a:gd name="connsiteX89" fmla="*/ 5452860 w 12192000"/>
              <a:gd name="connsiteY89" fmla="*/ 2180085 h 3482342"/>
              <a:gd name="connsiteX90" fmla="*/ 5414282 w 12192000"/>
              <a:gd name="connsiteY90" fmla="*/ 2183070 h 3482342"/>
              <a:gd name="connsiteX91" fmla="*/ 5368369 w 12192000"/>
              <a:gd name="connsiteY91" fmla="*/ 2204272 h 3482342"/>
              <a:gd name="connsiteX92" fmla="*/ 5336354 w 12192000"/>
              <a:gd name="connsiteY92" fmla="*/ 2218920 h 3482342"/>
              <a:gd name="connsiteX93" fmla="*/ 5291263 w 12192000"/>
              <a:gd name="connsiteY93" fmla="*/ 2239182 h 3482342"/>
              <a:gd name="connsiteX94" fmla="*/ 5255152 w 12192000"/>
              <a:gd name="connsiteY94" fmla="*/ 2247164 h 3482342"/>
              <a:gd name="connsiteX95" fmla="*/ 5233796 w 12192000"/>
              <a:gd name="connsiteY95" fmla="*/ 2268260 h 3482342"/>
              <a:gd name="connsiteX96" fmla="*/ 5212786 w 12192000"/>
              <a:gd name="connsiteY96" fmla="*/ 2296592 h 3482342"/>
              <a:gd name="connsiteX97" fmla="*/ 5173523 w 12192000"/>
              <a:gd name="connsiteY97" fmla="*/ 2309057 h 3482342"/>
              <a:gd name="connsiteX98" fmla="*/ 5123830 w 12192000"/>
              <a:gd name="connsiteY98" fmla="*/ 2307070 h 3482342"/>
              <a:gd name="connsiteX99" fmla="*/ 5065426 w 12192000"/>
              <a:gd name="connsiteY99" fmla="*/ 2324076 h 3482342"/>
              <a:gd name="connsiteX100" fmla="*/ 4975908 w 12192000"/>
              <a:gd name="connsiteY100" fmla="*/ 2364128 h 3482342"/>
              <a:gd name="connsiteX101" fmla="*/ 4913723 w 12192000"/>
              <a:gd name="connsiteY101" fmla="*/ 2385265 h 3482342"/>
              <a:gd name="connsiteX102" fmla="*/ 4746485 w 12192000"/>
              <a:gd name="connsiteY102" fmla="*/ 2451769 h 3482342"/>
              <a:gd name="connsiteX103" fmla="*/ 4681588 w 12192000"/>
              <a:gd name="connsiteY103" fmla="*/ 2467494 h 3482342"/>
              <a:gd name="connsiteX104" fmla="*/ 1783655 w 12192000"/>
              <a:gd name="connsiteY104" fmla="*/ 3163860 h 3482342"/>
              <a:gd name="connsiteX105" fmla="*/ 1325955 w 12192000"/>
              <a:gd name="connsiteY105" fmla="*/ 3176692 h 3482342"/>
              <a:gd name="connsiteX106" fmla="*/ 1190384 w 12192000"/>
              <a:gd name="connsiteY106" fmla="*/ 3203504 h 3482342"/>
              <a:gd name="connsiteX107" fmla="*/ 1094537 w 12192000"/>
              <a:gd name="connsiteY107" fmla="*/ 3229469 h 3482342"/>
              <a:gd name="connsiteX108" fmla="*/ 779276 w 12192000"/>
              <a:gd name="connsiteY108" fmla="*/ 3327290 h 3482342"/>
              <a:gd name="connsiteX109" fmla="*/ 600378 w 12192000"/>
              <a:gd name="connsiteY109" fmla="*/ 3335250 h 3482342"/>
              <a:gd name="connsiteX110" fmla="*/ 493457 w 12192000"/>
              <a:gd name="connsiteY110" fmla="*/ 3365044 h 3482342"/>
              <a:gd name="connsiteX111" fmla="*/ 349402 w 12192000"/>
              <a:gd name="connsiteY111" fmla="*/ 3380897 h 3482342"/>
              <a:gd name="connsiteX112" fmla="*/ 192183 w 12192000"/>
              <a:gd name="connsiteY112" fmla="*/ 3460075 h 3482342"/>
              <a:gd name="connsiteX113" fmla="*/ 46713 w 12192000"/>
              <a:gd name="connsiteY113" fmla="*/ 3462986 h 3482342"/>
              <a:gd name="connsiteX114" fmla="*/ 2765 w 12192000"/>
              <a:gd name="connsiteY114" fmla="*/ 3480770 h 3482342"/>
              <a:gd name="connsiteX115" fmla="*/ 0 w 12192000"/>
              <a:gd name="connsiteY115" fmla="*/ 3482342 h 3482342"/>
              <a:gd name="connsiteX116" fmla="*/ 0 w 12192000"/>
              <a:gd name="connsiteY11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01385 w 12192000"/>
              <a:gd name="connsiteY34" fmla="*/ 1477515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75804 w 12192000"/>
              <a:gd name="connsiteY19" fmla="*/ 1067977 h 3482342"/>
              <a:gd name="connsiteX20" fmla="*/ 11120819 w 12192000"/>
              <a:gd name="connsiteY20" fmla="*/ 1126133 h 3482342"/>
              <a:gd name="connsiteX21" fmla="*/ 11028687 w 12192000"/>
              <a:gd name="connsiteY21" fmla="*/ 1199018 h 3482342"/>
              <a:gd name="connsiteX22" fmla="*/ 10960443 w 12192000"/>
              <a:gd name="connsiteY22" fmla="*/ 1244502 h 3482342"/>
              <a:gd name="connsiteX23" fmla="*/ 10850998 w 12192000"/>
              <a:gd name="connsiteY23" fmla="*/ 1269215 h 3482342"/>
              <a:gd name="connsiteX24" fmla="*/ 10815658 w 12192000"/>
              <a:gd name="connsiteY24" fmla="*/ 1287849 h 3482342"/>
              <a:gd name="connsiteX25" fmla="*/ 10679906 w 12192000"/>
              <a:gd name="connsiteY25" fmla="*/ 1324988 h 3482342"/>
              <a:gd name="connsiteX26" fmla="*/ 10636304 w 12192000"/>
              <a:gd name="connsiteY26" fmla="*/ 1317928 h 3482342"/>
              <a:gd name="connsiteX27" fmla="*/ 10603863 w 12192000"/>
              <a:gd name="connsiteY27" fmla="*/ 1346886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314361 w 12192000"/>
              <a:gd name="connsiteY33" fmla="*/ 1466924 h 3482342"/>
              <a:gd name="connsiteX34" fmla="*/ 10264922 w 12192000"/>
              <a:gd name="connsiteY34" fmla="*/ 1472107 h 3482342"/>
              <a:gd name="connsiteX35" fmla="*/ 10201385 w 12192000"/>
              <a:gd name="connsiteY35" fmla="*/ 1477515 h 3482342"/>
              <a:gd name="connsiteX36" fmla="*/ 10120184 w 12192000"/>
              <a:gd name="connsiteY36" fmla="*/ 1466924 h 3482342"/>
              <a:gd name="connsiteX37" fmla="*/ 10058690 w 12192000"/>
              <a:gd name="connsiteY37" fmla="*/ 1474888 h 3482342"/>
              <a:gd name="connsiteX38" fmla="*/ 10004424 w 12192000"/>
              <a:gd name="connsiteY38" fmla="*/ 1489801 h 3482342"/>
              <a:gd name="connsiteX39" fmla="*/ 9999951 w 12192000"/>
              <a:gd name="connsiteY39" fmla="*/ 1499127 h 3482342"/>
              <a:gd name="connsiteX40" fmla="*/ 9845462 w 12192000"/>
              <a:gd name="connsiteY40" fmla="*/ 1548192 h 3482342"/>
              <a:gd name="connsiteX41" fmla="*/ 9736156 w 12192000"/>
              <a:gd name="connsiteY41" fmla="*/ 1581928 h 3482342"/>
              <a:gd name="connsiteX42" fmla="*/ 9693355 w 12192000"/>
              <a:gd name="connsiteY42" fmla="*/ 1602632 h 3482342"/>
              <a:gd name="connsiteX43" fmla="*/ 9664242 w 12192000"/>
              <a:gd name="connsiteY43" fmla="*/ 1622075 h 3482342"/>
              <a:gd name="connsiteX44" fmla="*/ 9579195 w 12192000"/>
              <a:gd name="connsiteY44" fmla="*/ 1648017 h 3482342"/>
              <a:gd name="connsiteX45" fmla="*/ 9433652 w 12192000"/>
              <a:gd name="connsiteY45" fmla="*/ 1681174 h 3482342"/>
              <a:gd name="connsiteX46" fmla="*/ 9403775 w 12192000"/>
              <a:gd name="connsiteY46" fmla="*/ 1690403 h 3482342"/>
              <a:gd name="connsiteX47" fmla="*/ 9382503 w 12192000"/>
              <a:gd name="connsiteY47" fmla="*/ 1706957 h 3482342"/>
              <a:gd name="connsiteX48" fmla="*/ 9381410 w 12192000"/>
              <a:gd name="connsiteY48" fmla="*/ 1718312 h 3482342"/>
              <a:gd name="connsiteX49" fmla="*/ 9365685 w 12192000"/>
              <a:gd name="connsiteY49" fmla="*/ 1724772 h 3482342"/>
              <a:gd name="connsiteX50" fmla="*/ 9278020 w 12192000"/>
              <a:gd name="connsiteY50" fmla="*/ 1741161 h 3482342"/>
              <a:gd name="connsiteX51" fmla="*/ 9217145 w 12192000"/>
              <a:gd name="connsiteY51" fmla="*/ 1771195 h 3482342"/>
              <a:gd name="connsiteX52" fmla="*/ 8955875 w 12192000"/>
              <a:gd name="connsiteY52" fmla="*/ 1796806 h 3482342"/>
              <a:gd name="connsiteX53" fmla="*/ 8648415 w 12192000"/>
              <a:gd name="connsiteY53" fmla="*/ 1878623 h 3482342"/>
              <a:gd name="connsiteX54" fmla="*/ 8495949 w 12192000"/>
              <a:gd name="connsiteY54" fmla="*/ 1902425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41837 w 12192000"/>
              <a:gd name="connsiteY65" fmla="*/ 1840640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686657 w 12192000"/>
              <a:gd name="connsiteY71" fmla="*/ 1907344 h 3482342"/>
              <a:gd name="connsiteX72" fmla="*/ 6651330 w 12192000"/>
              <a:gd name="connsiteY72" fmla="*/ 1922921 h 3482342"/>
              <a:gd name="connsiteX73" fmla="*/ 6622958 w 12192000"/>
              <a:gd name="connsiteY73" fmla="*/ 1936255 h 3482342"/>
              <a:gd name="connsiteX74" fmla="*/ 6522602 w 12192000"/>
              <a:gd name="connsiteY74" fmla="*/ 1954133 h 3482342"/>
              <a:gd name="connsiteX75" fmla="*/ 6444344 w 12192000"/>
              <a:gd name="connsiteY75" fmla="*/ 1969663 h 3482342"/>
              <a:gd name="connsiteX76" fmla="*/ 6409626 w 12192000"/>
              <a:gd name="connsiteY76" fmla="*/ 1978846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87205 w 12192000"/>
              <a:gd name="connsiteY80" fmla="*/ 2060048 h 3482342"/>
              <a:gd name="connsiteX81" fmla="*/ 6138780 w 12192000"/>
              <a:gd name="connsiteY81" fmla="*/ 2081918 h 3482342"/>
              <a:gd name="connsiteX82" fmla="*/ 6120125 w 12192000"/>
              <a:gd name="connsiteY82" fmla="*/ 2109475 h 3482342"/>
              <a:gd name="connsiteX83" fmla="*/ 6056576 w 12192000"/>
              <a:gd name="connsiteY83" fmla="*/ 2120066 h 3482342"/>
              <a:gd name="connsiteX84" fmla="*/ 5993794 w 12192000"/>
              <a:gd name="connsiteY84" fmla="*/ 2122569 h 3482342"/>
              <a:gd name="connsiteX85" fmla="*/ 5943601 w 12192000"/>
              <a:gd name="connsiteY85" fmla="*/ 2137719 h 3482342"/>
              <a:gd name="connsiteX86" fmla="*/ 5898141 w 12192000"/>
              <a:gd name="connsiteY86" fmla="*/ 2144806 h 3482342"/>
              <a:gd name="connsiteX87" fmla="*/ 5855337 w 12192000"/>
              <a:gd name="connsiteY87" fmla="*/ 2137719 h 3482342"/>
              <a:gd name="connsiteX88" fmla="*/ 5817682 w 12192000"/>
              <a:gd name="connsiteY88" fmla="*/ 2157358 h 3482342"/>
              <a:gd name="connsiteX89" fmla="*/ 5735300 w 12192000"/>
              <a:gd name="connsiteY89" fmla="*/ 2158902 h 3482342"/>
              <a:gd name="connsiteX90" fmla="*/ 5591469 w 12192000"/>
              <a:gd name="connsiteY90" fmla="*/ 2178389 h 3482342"/>
              <a:gd name="connsiteX91" fmla="*/ 5505818 w 12192000"/>
              <a:gd name="connsiteY91" fmla="*/ 2194207 h 3482342"/>
              <a:gd name="connsiteX92" fmla="*/ 5452860 w 12192000"/>
              <a:gd name="connsiteY92" fmla="*/ 2180085 h 3482342"/>
              <a:gd name="connsiteX93" fmla="*/ 5414282 w 12192000"/>
              <a:gd name="connsiteY93" fmla="*/ 2183070 h 3482342"/>
              <a:gd name="connsiteX94" fmla="*/ 5368369 w 12192000"/>
              <a:gd name="connsiteY94" fmla="*/ 2204272 h 3482342"/>
              <a:gd name="connsiteX95" fmla="*/ 5336354 w 12192000"/>
              <a:gd name="connsiteY95" fmla="*/ 2218920 h 3482342"/>
              <a:gd name="connsiteX96" fmla="*/ 5291263 w 12192000"/>
              <a:gd name="connsiteY96" fmla="*/ 2239182 h 3482342"/>
              <a:gd name="connsiteX97" fmla="*/ 5255152 w 12192000"/>
              <a:gd name="connsiteY97" fmla="*/ 2247164 h 3482342"/>
              <a:gd name="connsiteX98" fmla="*/ 5233796 w 12192000"/>
              <a:gd name="connsiteY98" fmla="*/ 2268260 h 3482342"/>
              <a:gd name="connsiteX99" fmla="*/ 5212786 w 12192000"/>
              <a:gd name="connsiteY99" fmla="*/ 2296592 h 3482342"/>
              <a:gd name="connsiteX100" fmla="*/ 5173523 w 12192000"/>
              <a:gd name="connsiteY100" fmla="*/ 2309057 h 3482342"/>
              <a:gd name="connsiteX101" fmla="*/ 5123830 w 12192000"/>
              <a:gd name="connsiteY101" fmla="*/ 2307070 h 3482342"/>
              <a:gd name="connsiteX102" fmla="*/ 5065426 w 12192000"/>
              <a:gd name="connsiteY102" fmla="*/ 2324076 h 3482342"/>
              <a:gd name="connsiteX103" fmla="*/ 4975908 w 12192000"/>
              <a:gd name="connsiteY103" fmla="*/ 2364128 h 3482342"/>
              <a:gd name="connsiteX104" fmla="*/ 4913723 w 12192000"/>
              <a:gd name="connsiteY104" fmla="*/ 2385265 h 3482342"/>
              <a:gd name="connsiteX105" fmla="*/ 4746485 w 12192000"/>
              <a:gd name="connsiteY105" fmla="*/ 2451769 h 3482342"/>
              <a:gd name="connsiteX106" fmla="*/ 4681588 w 12192000"/>
              <a:gd name="connsiteY106" fmla="*/ 2467494 h 3482342"/>
              <a:gd name="connsiteX107" fmla="*/ 1783655 w 12192000"/>
              <a:gd name="connsiteY107" fmla="*/ 3163860 h 3482342"/>
              <a:gd name="connsiteX108" fmla="*/ 1325955 w 12192000"/>
              <a:gd name="connsiteY108" fmla="*/ 3176692 h 3482342"/>
              <a:gd name="connsiteX109" fmla="*/ 1190384 w 12192000"/>
              <a:gd name="connsiteY109" fmla="*/ 3203504 h 3482342"/>
              <a:gd name="connsiteX110" fmla="*/ 1094537 w 12192000"/>
              <a:gd name="connsiteY110" fmla="*/ 3229469 h 3482342"/>
              <a:gd name="connsiteX111" fmla="*/ 779276 w 12192000"/>
              <a:gd name="connsiteY111" fmla="*/ 3327290 h 3482342"/>
              <a:gd name="connsiteX112" fmla="*/ 600378 w 12192000"/>
              <a:gd name="connsiteY112" fmla="*/ 3335250 h 3482342"/>
              <a:gd name="connsiteX113" fmla="*/ 493457 w 12192000"/>
              <a:gd name="connsiteY113" fmla="*/ 3365044 h 3482342"/>
              <a:gd name="connsiteX114" fmla="*/ 349402 w 12192000"/>
              <a:gd name="connsiteY114" fmla="*/ 3380897 h 3482342"/>
              <a:gd name="connsiteX115" fmla="*/ 192183 w 12192000"/>
              <a:gd name="connsiteY115" fmla="*/ 3460075 h 3482342"/>
              <a:gd name="connsiteX116" fmla="*/ 46713 w 12192000"/>
              <a:gd name="connsiteY116" fmla="*/ 3462986 h 3482342"/>
              <a:gd name="connsiteX117" fmla="*/ 2765 w 12192000"/>
              <a:gd name="connsiteY117" fmla="*/ 3480770 h 3482342"/>
              <a:gd name="connsiteX118" fmla="*/ 0 w 12192000"/>
              <a:gd name="connsiteY118" fmla="*/ 3482342 h 3482342"/>
              <a:gd name="connsiteX119" fmla="*/ 0 w 12192000"/>
              <a:gd name="connsiteY11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6987 w 12192000"/>
              <a:gd name="connsiteY18" fmla="*/ 1000897 h 3482342"/>
              <a:gd name="connsiteX19" fmla="*/ 11193568 w 12192000"/>
              <a:gd name="connsiteY19" fmla="*/ 1039464 h 3482342"/>
              <a:gd name="connsiteX20" fmla="*/ 11175804 w 12192000"/>
              <a:gd name="connsiteY20" fmla="*/ 1067977 h 3482342"/>
              <a:gd name="connsiteX21" fmla="*/ 11120819 w 12192000"/>
              <a:gd name="connsiteY21" fmla="*/ 1126133 h 3482342"/>
              <a:gd name="connsiteX22" fmla="*/ 11028687 w 12192000"/>
              <a:gd name="connsiteY22" fmla="*/ 1199018 h 3482342"/>
              <a:gd name="connsiteX23" fmla="*/ 10960443 w 12192000"/>
              <a:gd name="connsiteY23" fmla="*/ 1244502 h 3482342"/>
              <a:gd name="connsiteX24" fmla="*/ 10850998 w 12192000"/>
              <a:gd name="connsiteY24" fmla="*/ 1269215 h 3482342"/>
              <a:gd name="connsiteX25" fmla="*/ 10815658 w 12192000"/>
              <a:gd name="connsiteY25" fmla="*/ 1287849 h 3482342"/>
              <a:gd name="connsiteX26" fmla="*/ 10679906 w 12192000"/>
              <a:gd name="connsiteY26" fmla="*/ 1324988 h 3482342"/>
              <a:gd name="connsiteX27" fmla="*/ 10636304 w 12192000"/>
              <a:gd name="connsiteY27" fmla="*/ 1317928 h 3482342"/>
              <a:gd name="connsiteX28" fmla="*/ 10603863 w 12192000"/>
              <a:gd name="connsiteY28" fmla="*/ 1346886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314361 w 12192000"/>
              <a:gd name="connsiteY34" fmla="*/ 1466924 h 3482342"/>
              <a:gd name="connsiteX35" fmla="*/ 10264922 w 12192000"/>
              <a:gd name="connsiteY35" fmla="*/ 1472107 h 3482342"/>
              <a:gd name="connsiteX36" fmla="*/ 10201385 w 12192000"/>
              <a:gd name="connsiteY36" fmla="*/ 1477515 h 3482342"/>
              <a:gd name="connsiteX37" fmla="*/ 10120184 w 12192000"/>
              <a:gd name="connsiteY37" fmla="*/ 1466924 h 3482342"/>
              <a:gd name="connsiteX38" fmla="*/ 10058690 w 12192000"/>
              <a:gd name="connsiteY38" fmla="*/ 1474888 h 3482342"/>
              <a:gd name="connsiteX39" fmla="*/ 10004424 w 12192000"/>
              <a:gd name="connsiteY39" fmla="*/ 1489801 h 3482342"/>
              <a:gd name="connsiteX40" fmla="*/ 9999951 w 12192000"/>
              <a:gd name="connsiteY40" fmla="*/ 1499127 h 3482342"/>
              <a:gd name="connsiteX41" fmla="*/ 9845462 w 12192000"/>
              <a:gd name="connsiteY41" fmla="*/ 1548192 h 3482342"/>
              <a:gd name="connsiteX42" fmla="*/ 9736156 w 12192000"/>
              <a:gd name="connsiteY42" fmla="*/ 1581928 h 3482342"/>
              <a:gd name="connsiteX43" fmla="*/ 9693355 w 12192000"/>
              <a:gd name="connsiteY43" fmla="*/ 1602632 h 3482342"/>
              <a:gd name="connsiteX44" fmla="*/ 9664242 w 12192000"/>
              <a:gd name="connsiteY44" fmla="*/ 1622075 h 3482342"/>
              <a:gd name="connsiteX45" fmla="*/ 9579195 w 12192000"/>
              <a:gd name="connsiteY45" fmla="*/ 1648017 h 3482342"/>
              <a:gd name="connsiteX46" fmla="*/ 9433652 w 12192000"/>
              <a:gd name="connsiteY46" fmla="*/ 1681174 h 3482342"/>
              <a:gd name="connsiteX47" fmla="*/ 9403775 w 12192000"/>
              <a:gd name="connsiteY47" fmla="*/ 1690403 h 3482342"/>
              <a:gd name="connsiteX48" fmla="*/ 9382503 w 12192000"/>
              <a:gd name="connsiteY48" fmla="*/ 1706957 h 3482342"/>
              <a:gd name="connsiteX49" fmla="*/ 9381410 w 12192000"/>
              <a:gd name="connsiteY49" fmla="*/ 1718312 h 3482342"/>
              <a:gd name="connsiteX50" fmla="*/ 9365685 w 12192000"/>
              <a:gd name="connsiteY50" fmla="*/ 1724772 h 3482342"/>
              <a:gd name="connsiteX51" fmla="*/ 9278020 w 12192000"/>
              <a:gd name="connsiteY51" fmla="*/ 1741161 h 3482342"/>
              <a:gd name="connsiteX52" fmla="*/ 9217145 w 12192000"/>
              <a:gd name="connsiteY52" fmla="*/ 1771195 h 3482342"/>
              <a:gd name="connsiteX53" fmla="*/ 8955875 w 12192000"/>
              <a:gd name="connsiteY53" fmla="*/ 1796806 h 3482342"/>
              <a:gd name="connsiteX54" fmla="*/ 8648415 w 12192000"/>
              <a:gd name="connsiteY54" fmla="*/ 1878623 h 3482342"/>
              <a:gd name="connsiteX55" fmla="*/ 8495949 w 12192000"/>
              <a:gd name="connsiteY55" fmla="*/ 1902425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41837 w 12192000"/>
              <a:gd name="connsiteY66" fmla="*/ 1840640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686657 w 12192000"/>
              <a:gd name="connsiteY72" fmla="*/ 1907344 h 3482342"/>
              <a:gd name="connsiteX73" fmla="*/ 6651330 w 12192000"/>
              <a:gd name="connsiteY73" fmla="*/ 1922921 h 3482342"/>
              <a:gd name="connsiteX74" fmla="*/ 6622958 w 12192000"/>
              <a:gd name="connsiteY74" fmla="*/ 1936255 h 3482342"/>
              <a:gd name="connsiteX75" fmla="*/ 6522602 w 12192000"/>
              <a:gd name="connsiteY75" fmla="*/ 1954133 h 3482342"/>
              <a:gd name="connsiteX76" fmla="*/ 6444344 w 12192000"/>
              <a:gd name="connsiteY76" fmla="*/ 1969663 h 3482342"/>
              <a:gd name="connsiteX77" fmla="*/ 6409626 w 12192000"/>
              <a:gd name="connsiteY77" fmla="*/ 1978846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87205 w 12192000"/>
              <a:gd name="connsiteY81" fmla="*/ 2060048 h 3482342"/>
              <a:gd name="connsiteX82" fmla="*/ 6138780 w 12192000"/>
              <a:gd name="connsiteY82" fmla="*/ 2081918 h 3482342"/>
              <a:gd name="connsiteX83" fmla="*/ 6120125 w 12192000"/>
              <a:gd name="connsiteY83" fmla="*/ 2109475 h 3482342"/>
              <a:gd name="connsiteX84" fmla="*/ 6056576 w 12192000"/>
              <a:gd name="connsiteY84" fmla="*/ 2120066 h 3482342"/>
              <a:gd name="connsiteX85" fmla="*/ 5993794 w 12192000"/>
              <a:gd name="connsiteY85" fmla="*/ 2122569 h 3482342"/>
              <a:gd name="connsiteX86" fmla="*/ 5943601 w 12192000"/>
              <a:gd name="connsiteY86" fmla="*/ 2137719 h 3482342"/>
              <a:gd name="connsiteX87" fmla="*/ 5898141 w 12192000"/>
              <a:gd name="connsiteY87" fmla="*/ 2144806 h 3482342"/>
              <a:gd name="connsiteX88" fmla="*/ 5855337 w 12192000"/>
              <a:gd name="connsiteY88" fmla="*/ 2137719 h 3482342"/>
              <a:gd name="connsiteX89" fmla="*/ 5817682 w 12192000"/>
              <a:gd name="connsiteY89" fmla="*/ 2157358 h 3482342"/>
              <a:gd name="connsiteX90" fmla="*/ 5735300 w 12192000"/>
              <a:gd name="connsiteY90" fmla="*/ 2158902 h 3482342"/>
              <a:gd name="connsiteX91" fmla="*/ 5591469 w 12192000"/>
              <a:gd name="connsiteY91" fmla="*/ 2178389 h 3482342"/>
              <a:gd name="connsiteX92" fmla="*/ 5505818 w 12192000"/>
              <a:gd name="connsiteY92" fmla="*/ 2194207 h 3482342"/>
              <a:gd name="connsiteX93" fmla="*/ 5452860 w 12192000"/>
              <a:gd name="connsiteY93" fmla="*/ 2180085 h 3482342"/>
              <a:gd name="connsiteX94" fmla="*/ 5414282 w 12192000"/>
              <a:gd name="connsiteY94" fmla="*/ 2183070 h 3482342"/>
              <a:gd name="connsiteX95" fmla="*/ 5368369 w 12192000"/>
              <a:gd name="connsiteY95" fmla="*/ 2204272 h 3482342"/>
              <a:gd name="connsiteX96" fmla="*/ 5336354 w 12192000"/>
              <a:gd name="connsiteY96" fmla="*/ 2218920 h 3482342"/>
              <a:gd name="connsiteX97" fmla="*/ 5291263 w 12192000"/>
              <a:gd name="connsiteY97" fmla="*/ 2239182 h 3482342"/>
              <a:gd name="connsiteX98" fmla="*/ 5255152 w 12192000"/>
              <a:gd name="connsiteY98" fmla="*/ 2247164 h 3482342"/>
              <a:gd name="connsiteX99" fmla="*/ 5233796 w 12192000"/>
              <a:gd name="connsiteY99" fmla="*/ 2268260 h 3482342"/>
              <a:gd name="connsiteX100" fmla="*/ 5212786 w 12192000"/>
              <a:gd name="connsiteY100" fmla="*/ 2296592 h 3482342"/>
              <a:gd name="connsiteX101" fmla="*/ 5173523 w 12192000"/>
              <a:gd name="connsiteY101" fmla="*/ 2309057 h 3482342"/>
              <a:gd name="connsiteX102" fmla="*/ 5123830 w 12192000"/>
              <a:gd name="connsiteY102" fmla="*/ 2307070 h 3482342"/>
              <a:gd name="connsiteX103" fmla="*/ 5065426 w 12192000"/>
              <a:gd name="connsiteY103" fmla="*/ 2324076 h 3482342"/>
              <a:gd name="connsiteX104" fmla="*/ 4975908 w 12192000"/>
              <a:gd name="connsiteY104" fmla="*/ 2364128 h 3482342"/>
              <a:gd name="connsiteX105" fmla="*/ 4913723 w 12192000"/>
              <a:gd name="connsiteY105" fmla="*/ 2385265 h 3482342"/>
              <a:gd name="connsiteX106" fmla="*/ 4746485 w 12192000"/>
              <a:gd name="connsiteY106" fmla="*/ 2451769 h 3482342"/>
              <a:gd name="connsiteX107" fmla="*/ 4681588 w 12192000"/>
              <a:gd name="connsiteY107" fmla="*/ 2467494 h 3482342"/>
              <a:gd name="connsiteX108" fmla="*/ 1783655 w 12192000"/>
              <a:gd name="connsiteY108" fmla="*/ 3163860 h 3482342"/>
              <a:gd name="connsiteX109" fmla="*/ 1325955 w 12192000"/>
              <a:gd name="connsiteY109" fmla="*/ 3176692 h 3482342"/>
              <a:gd name="connsiteX110" fmla="*/ 1190384 w 12192000"/>
              <a:gd name="connsiteY110" fmla="*/ 3203504 h 3482342"/>
              <a:gd name="connsiteX111" fmla="*/ 1094537 w 12192000"/>
              <a:gd name="connsiteY111" fmla="*/ 3229469 h 3482342"/>
              <a:gd name="connsiteX112" fmla="*/ 779276 w 12192000"/>
              <a:gd name="connsiteY112" fmla="*/ 3327290 h 3482342"/>
              <a:gd name="connsiteX113" fmla="*/ 600378 w 12192000"/>
              <a:gd name="connsiteY113" fmla="*/ 3335250 h 3482342"/>
              <a:gd name="connsiteX114" fmla="*/ 493457 w 12192000"/>
              <a:gd name="connsiteY114" fmla="*/ 3365044 h 3482342"/>
              <a:gd name="connsiteX115" fmla="*/ 349402 w 12192000"/>
              <a:gd name="connsiteY115" fmla="*/ 3380897 h 3482342"/>
              <a:gd name="connsiteX116" fmla="*/ 192183 w 12192000"/>
              <a:gd name="connsiteY116" fmla="*/ 3460075 h 3482342"/>
              <a:gd name="connsiteX117" fmla="*/ 46713 w 12192000"/>
              <a:gd name="connsiteY117" fmla="*/ 3462986 h 3482342"/>
              <a:gd name="connsiteX118" fmla="*/ 2765 w 12192000"/>
              <a:gd name="connsiteY118" fmla="*/ 3480770 h 3482342"/>
              <a:gd name="connsiteX119" fmla="*/ 0 w 12192000"/>
              <a:gd name="connsiteY119" fmla="*/ 3482342 h 3482342"/>
              <a:gd name="connsiteX120" fmla="*/ 0 w 12192000"/>
              <a:gd name="connsiteY12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24988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9834 w 12192000"/>
              <a:gd name="connsiteY30" fmla="*/ 1324989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723900 w 12192000"/>
              <a:gd name="connsiteY29" fmla="*/ 1318642 h 3482342"/>
              <a:gd name="connsiteX30" fmla="*/ 10679906 w 12192000"/>
              <a:gd name="connsiteY30" fmla="*/ 1332049 h 3482342"/>
              <a:gd name="connsiteX31" fmla="*/ 10639834 w 12192000"/>
              <a:gd name="connsiteY31" fmla="*/ 1324989 h 3482342"/>
              <a:gd name="connsiteX32" fmla="*/ 10603863 w 12192000"/>
              <a:gd name="connsiteY32" fmla="*/ 1346886 h 3482342"/>
              <a:gd name="connsiteX33" fmla="*/ 10573203 w 12192000"/>
              <a:gd name="connsiteY33" fmla="*/ 1351996 h 3482342"/>
              <a:gd name="connsiteX34" fmla="*/ 10513263 w 12192000"/>
              <a:gd name="connsiteY34" fmla="*/ 1350756 h 3482342"/>
              <a:gd name="connsiteX35" fmla="*/ 10464012 w 12192000"/>
              <a:gd name="connsiteY35" fmla="*/ 1391778 h 3482342"/>
              <a:gd name="connsiteX36" fmla="*/ 10405409 w 12192000"/>
              <a:gd name="connsiteY36" fmla="*/ 1422789 h 3482342"/>
              <a:gd name="connsiteX37" fmla="*/ 10370530 w 12192000"/>
              <a:gd name="connsiteY37" fmla="*/ 1441596 h 3482342"/>
              <a:gd name="connsiteX38" fmla="*/ 10314361 w 12192000"/>
              <a:gd name="connsiteY38" fmla="*/ 1466924 h 3482342"/>
              <a:gd name="connsiteX39" fmla="*/ 10264922 w 12192000"/>
              <a:gd name="connsiteY39" fmla="*/ 1472107 h 3482342"/>
              <a:gd name="connsiteX40" fmla="*/ 10201385 w 12192000"/>
              <a:gd name="connsiteY40" fmla="*/ 1477515 h 3482342"/>
              <a:gd name="connsiteX41" fmla="*/ 10120184 w 12192000"/>
              <a:gd name="connsiteY41" fmla="*/ 1466924 h 3482342"/>
              <a:gd name="connsiteX42" fmla="*/ 10058690 w 12192000"/>
              <a:gd name="connsiteY42" fmla="*/ 1474888 h 3482342"/>
              <a:gd name="connsiteX43" fmla="*/ 10004424 w 12192000"/>
              <a:gd name="connsiteY43" fmla="*/ 1489801 h 3482342"/>
              <a:gd name="connsiteX44" fmla="*/ 9999951 w 12192000"/>
              <a:gd name="connsiteY44" fmla="*/ 1499127 h 3482342"/>
              <a:gd name="connsiteX45" fmla="*/ 9845462 w 12192000"/>
              <a:gd name="connsiteY45" fmla="*/ 1548192 h 3482342"/>
              <a:gd name="connsiteX46" fmla="*/ 9736156 w 12192000"/>
              <a:gd name="connsiteY46" fmla="*/ 1581928 h 3482342"/>
              <a:gd name="connsiteX47" fmla="*/ 9693355 w 12192000"/>
              <a:gd name="connsiteY47" fmla="*/ 1602632 h 3482342"/>
              <a:gd name="connsiteX48" fmla="*/ 9664242 w 12192000"/>
              <a:gd name="connsiteY48" fmla="*/ 1622075 h 3482342"/>
              <a:gd name="connsiteX49" fmla="*/ 9579195 w 12192000"/>
              <a:gd name="connsiteY49" fmla="*/ 1648017 h 3482342"/>
              <a:gd name="connsiteX50" fmla="*/ 9433652 w 12192000"/>
              <a:gd name="connsiteY50" fmla="*/ 1681174 h 3482342"/>
              <a:gd name="connsiteX51" fmla="*/ 9403775 w 12192000"/>
              <a:gd name="connsiteY51" fmla="*/ 1690403 h 3482342"/>
              <a:gd name="connsiteX52" fmla="*/ 9382503 w 12192000"/>
              <a:gd name="connsiteY52" fmla="*/ 1706957 h 3482342"/>
              <a:gd name="connsiteX53" fmla="*/ 9381410 w 12192000"/>
              <a:gd name="connsiteY53" fmla="*/ 1718312 h 3482342"/>
              <a:gd name="connsiteX54" fmla="*/ 9365685 w 12192000"/>
              <a:gd name="connsiteY54" fmla="*/ 1724772 h 3482342"/>
              <a:gd name="connsiteX55" fmla="*/ 9278020 w 12192000"/>
              <a:gd name="connsiteY55" fmla="*/ 1741161 h 3482342"/>
              <a:gd name="connsiteX56" fmla="*/ 9217145 w 12192000"/>
              <a:gd name="connsiteY56" fmla="*/ 1771195 h 3482342"/>
              <a:gd name="connsiteX57" fmla="*/ 8955875 w 12192000"/>
              <a:gd name="connsiteY57" fmla="*/ 1796806 h 3482342"/>
              <a:gd name="connsiteX58" fmla="*/ 8648415 w 12192000"/>
              <a:gd name="connsiteY58" fmla="*/ 1878623 h 3482342"/>
              <a:gd name="connsiteX59" fmla="*/ 8495949 w 12192000"/>
              <a:gd name="connsiteY59" fmla="*/ 1902425 h 3482342"/>
              <a:gd name="connsiteX60" fmla="*/ 8236214 w 12192000"/>
              <a:gd name="connsiteY60" fmla="*/ 190972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41837 w 12192000"/>
              <a:gd name="connsiteY70" fmla="*/ 1840640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686657 w 12192000"/>
              <a:gd name="connsiteY76" fmla="*/ 1907344 h 3482342"/>
              <a:gd name="connsiteX77" fmla="*/ 6651330 w 12192000"/>
              <a:gd name="connsiteY77" fmla="*/ 1922921 h 3482342"/>
              <a:gd name="connsiteX78" fmla="*/ 6622958 w 12192000"/>
              <a:gd name="connsiteY78" fmla="*/ 1936255 h 3482342"/>
              <a:gd name="connsiteX79" fmla="*/ 6522602 w 12192000"/>
              <a:gd name="connsiteY79" fmla="*/ 1954133 h 3482342"/>
              <a:gd name="connsiteX80" fmla="*/ 6444344 w 12192000"/>
              <a:gd name="connsiteY80" fmla="*/ 1969663 h 3482342"/>
              <a:gd name="connsiteX81" fmla="*/ 6409626 w 12192000"/>
              <a:gd name="connsiteY81" fmla="*/ 1978846 h 3482342"/>
              <a:gd name="connsiteX82" fmla="*/ 6333446 w 12192000"/>
              <a:gd name="connsiteY82" fmla="*/ 1997163 h 3482342"/>
              <a:gd name="connsiteX83" fmla="*/ 6294933 w 12192000"/>
              <a:gd name="connsiteY83" fmla="*/ 2019412 h 3482342"/>
              <a:gd name="connsiteX84" fmla="*/ 6238719 w 12192000"/>
              <a:gd name="connsiteY84" fmla="*/ 2042547 h 3482342"/>
              <a:gd name="connsiteX85" fmla="*/ 6187205 w 12192000"/>
              <a:gd name="connsiteY85" fmla="*/ 2060048 h 3482342"/>
              <a:gd name="connsiteX86" fmla="*/ 6138780 w 12192000"/>
              <a:gd name="connsiteY86" fmla="*/ 2081918 h 3482342"/>
              <a:gd name="connsiteX87" fmla="*/ 6120125 w 12192000"/>
              <a:gd name="connsiteY87" fmla="*/ 2109475 h 3482342"/>
              <a:gd name="connsiteX88" fmla="*/ 6056576 w 12192000"/>
              <a:gd name="connsiteY88" fmla="*/ 2120066 h 3482342"/>
              <a:gd name="connsiteX89" fmla="*/ 5993794 w 12192000"/>
              <a:gd name="connsiteY89" fmla="*/ 2122569 h 3482342"/>
              <a:gd name="connsiteX90" fmla="*/ 5943601 w 12192000"/>
              <a:gd name="connsiteY90" fmla="*/ 2137719 h 3482342"/>
              <a:gd name="connsiteX91" fmla="*/ 5898141 w 12192000"/>
              <a:gd name="connsiteY91" fmla="*/ 2144806 h 3482342"/>
              <a:gd name="connsiteX92" fmla="*/ 5855337 w 12192000"/>
              <a:gd name="connsiteY92" fmla="*/ 2137719 h 3482342"/>
              <a:gd name="connsiteX93" fmla="*/ 5817682 w 12192000"/>
              <a:gd name="connsiteY93" fmla="*/ 2157358 h 3482342"/>
              <a:gd name="connsiteX94" fmla="*/ 5735300 w 12192000"/>
              <a:gd name="connsiteY94" fmla="*/ 2158902 h 3482342"/>
              <a:gd name="connsiteX95" fmla="*/ 5591469 w 12192000"/>
              <a:gd name="connsiteY95" fmla="*/ 2178389 h 3482342"/>
              <a:gd name="connsiteX96" fmla="*/ 5505818 w 12192000"/>
              <a:gd name="connsiteY96" fmla="*/ 2194207 h 3482342"/>
              <a:gd name="connsiteX97" fmla="*/ 5452860 w 12192000"/>
              <a:gd name="connsiteY97" fmla="*/ 2180085 h 3482342"/>
              <a:gd name="connsiteX98" fmla="*/ 5414282 w 12192000"/>
              <a:gd name="connsiteY98" fmla="*/ 2183070 h 3482342"/>
              <a:gd name="connsiteX99" fmla="*/ 5368369 w 12192000"/>
              <a:gd name="connsiteY99" fmla="*/ 2204272 h 3482342"/>
              <a:gd name="connsiteX100" fmla="*/ 5336354 w 12192000"/>
              <a:gd name="connsiteY100" fmla="*/ 2218920 h 3482342"/>
              <a:gd name="connsiteX101" fmla="*/ 5291263 w 12192000"/>
              <a:gd name="connsiteY101" fmla="*/ 2239182 h 3482342"/>
              <a:gd name="connsiteX102" fmla="*/ 5255152 w 12192000"/>
              <a:gd name="connsiteY102" fmla="*/ 2247164 h 3482342"/>
              <a:gd name="connsiteX103" fmla="*/ 5233796 w 12192000"/>
              <a:gd name="connsiteY103" fmla="*/ 2268260 h 3482342"/>
              <a:gd name="connsiteX104" fmla="*/ 5212786 w 12192000"/>
              <a:gd name="connsiteY104" fmla="*/ 2296592 h 3482342"/>
              <a:gd name="connsiteX105" fmla="*/ 5173523 w 12192000"/>
              <a:gd name="connsiteY105" fmla="*/ 2309057 h 3482342"/>
              <a:gd name="connsiteX106" fmla="*/ 5123830 w 12192000"/>
              <a:gd name="connsiteY106" fmla="*/ 2307070 h 3482342"/>
              <a:gd name="connsiteX107" fmla="*/ 5065426 w 12192000"/>
              <a:gd name="connsiteY107" fmla="*/ 2324076 h 3482342"/>
              <a:gd name="connsiteX108" fmla="*/ 4975908 w 12192000"/>
              <a:gd name="connsiteY108" fmla="*/ 2364128 h 3482342"/>
              <a:gd name="connsiteX109" fmla="*/ 4913723 w 12192000"/>
              <a:gd name="connsiteY109" fmla="*/ 2385265 h 3482342"/>
              <a:gd name="connsiteX110" fmla="*/ 4746485 w 12192000"/>
              <a:gd name="connsiteY110" fmla="*/ 2451769 h 3482342"/>
              <a:gd name="connsiteX111" fmla="*/ 4681588 w 12192000"/>
              <a:gd name="connsiteY111" fmla="*/ 2467494 h 3482342"/>
              <a:gd name="connsiteX112" fmla="*/ 1783655 w 12192000"/>
              <a:gd name="connsiteY112" fmla="*/ 3163860 h 3482342"/>
              <a:gd name="connsiteX113" fmla="*/ 1325955 w 12192000"/>
              <a:gd name="connsiteY113" fmla="*/ 3176692 h 3482342"/>
              <a:gd name="connsiteX114" fmla="*/ 1190384 w 12192000"/>
              <a:gd name="connsiteY114" fmla="*/ 3203504 h 3482342"/>
              <a:gd name="connsiteX115" fmla="*/ 1094537 w 12192000"/>
              <a:gd name="connsiteY115" fmla="*/ 3229469 h 3482342"/>
              <a:gd name="connsiteX116" fmla="*/ 779276 w 12192000"/>
              <a:gd name="connsiteY116" fmla="*/ 3327290 h 3482342"/>
              <a:gd name="connsiteX117" fmla="*/ 600378 w 12192000"/>
              <a:gd name="connsiteY117" fmla="*/ 3335250 h 3482342"/>
              <a:gd name="connsiteX118" fmla="*/ 493457 w 12192000"/>
              <a:gd name="connsiteY118" fmla="*/ 3365044 h 3482342"/>
              <a:gd name="connsiteX119" fmla="*/ 349402 w 12192000"/>
              <a:gd name="connsiteY119" fmla="*/ 3380897 h 3482342"/>
              <a:gd name="connsiteX120" fmla="*/ 192183 w 12192000"/>
              <a:gd name="connsiteY120" fmla="*/ 3460075 h 3482342"/>
              <a:gd name="connsiteX121" fmla="*/ 46713 w 12192000"/>
              <a:gd name="connsiteY121" fmla="*/ 3462986 h 3482342"/>
              <a:gd name="connsiteX122" fmla="*/ 2765 w 12192000"/>
              <a:gd name="connsiteY122" fmla="*/ 3480770 h 3482342"/>
              <a:gd name="connsiteX123" fmla="*/ 0 w 12192000"/>
              <a:gd name="connsiteY123" fmla="*/ 3482342 h 3482342"/>
              <a:gd name="connsiteX124" fmla="*/ 0 w 12192000"/>
              <a:gd name="connsiteY12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79242 w 12192000"/>
              <a:gd name="connsiteY27" fmla="*/ 1269215 h 3482342"/>
              <a:gd name="connsiteX28" fmla="*/ 10850998 w 12192000"/>
              <a:gd name="connsiteY28" fmla="*/ 1269215 h 3482342"/>
              <a:gd name="connsiteX29" fmla="*/ 10815658 w 12192000"/>
              <a:gd name="connsiteY29" fmla="*/ 1287849 h 3482342"/>
              <a:gd name="connsiteX30" fmla="*/ 10723900 w 12192000"/>
              <a:gd name="connsiteY30" fmla="*/ 1318642 h 3482342"/>
              <a:gd name="connsiteX31" fmla="*/ 10679906 w 12192000"/>
              <a:gd name="connsiteY31" fmla="*/ 1332049 h 3482342"/>
              <a:gd name="connsiteX32" fmla="*/ 10639834 w 12192000"/>
              <a:gd name="connsiteY32" fmla="*/ 1324989 h 3482342"/>
              <a:gd name="connsiteX33" fmla="*/ 10603863 w 12192000"/>
              <a:gd name="connsiteY33" fmla="*/ 1346886 h 3482342"/>
              <a:gd name="connsiteX34" fmla="*/ 10573203 w 12192000"/>
              <a:gd name="connsiteY34" fmla="*/ 1351996 h 3482342"/>
              <a:gd name="connsiteX35" fmla="*/ 10513263 w 12192000"/>
              <a:gd name="connsiteY35" fmla="*/ 1350756 h 3482342"/>
              <a:gd name="connsiteX36" fmla="*/ 10464012 w 12192000"/>
              <a:gd name="connsiteY36" fmla="*/ 1391778 h 3482342"/>
              <a:gd name="connsiteX37" fmla="*/ 10405409 w 12192000"/>
              <a:gd name="connsiteY37" fmla="*/ 1422789 h 3482342"/>
              <a:gd name="connsiteX38" fmla="*/ 10370530 w 12192000"/>
              <a:gd name="connsiteY38" fmla="*/ 1441596 h 3482342"/>
              <a:gd name="connsiteX39" fmla="*/ 10314361 w 12192000"/>
              <a:gd name="connsiteY39" fmla="*/ 1466924 h 3482342"/>
              <a:gd name="connsiteX40" fmla="*/ 10264922 w 12192000"/>
              <a:gd name="connsiteY40" fmla="*/ 1472107 h 3482342"/>
              <a:gd name="connsiteX41" fmla="*/ 10201385 w 12192000"/>
              <a:gd name="connsiteY41" fmla="*/ 1477515 h 3482342"/>
              <a:gd name="connsiteX42" fmla="*/ 10120184 w 12192000"/>
              <a:gd name="connsiteY42" fmla="*/ 1466924 h 3482342"/>
              <a:gd name="connsiteX43" fmla="*/ 10058690 w 12192000"/>
              <a:gd name="connsiteY43" fmla="*/ 1474888 h 3482342"/>
              <a:gd name="connsiteX44" fmla="*/ 10004424 w 12192000"/>
              <a:gd name="connsiteY44" fmla="*/ 1489801 h 3482342"/>
              <a:gd name="connsiteX45" fmla="*/ 9999951 w 12192000"/>
              <a:gd name="connsiteY45" fmla="*/ 1499127 h 3482342"/>
              <a:gd name="connsiteX46" fmla="*/ 9845462 w 12192000"/>
              <a:gd name="connsiteY46" fmla="*/ 1548192 h 3482342"/>
              <a:gd name="connsiteX47" fmla="*/ 9736156 w 12192000"/>
              <a:gd name="connsiteY47" fmla="*/ 1581928 h 3482342"/>
              <a:gd name="connsiteX48" fmla="*/ 9693355 w 12192000"/>
              <a:gd name="connsiteY48" fmla="*/ 1602632 h 3482342"/>
              <a:gd name="connsiteX49" fmla="*/ 9664242 w 12192000"/>
              <a:gd name="connsiteY49" fmla="*/ 1622075 h 3482342"/>
              <a:gd name="connsiteX50" fmla="*/ 9579195 w 12192000"/>
              <a:gd name="connsiteY50" fmla="*/ 1648017 h 3482342"/>
              <a:gd name="connsiteX51" fmla="*/ 9433652 w 12192000"/>
              <a:gd name="connsiteY51" fmla="*/ 1681174 h 3482342"/>
              <a:gd name="connsiteX52" fmla="*/ 9403775 w 12192000"/>
              <a:gd name="connsiteY52" fmla="*/ 1690403 h 3482342"/>
              <a:gd name="connsiteX53" fmla="*/ 9382503 w 12192000"/>
              <a:gd name="connsiteY53" fmla="*/ 1706957 h 3482342"/>
              <a:gd name="connsiteX54" fmla="*/ 9381410 w 12192000"/>
              <a:gd name="connsiteY54" fmla="*/ 1718312 h 3482342"/>
              <a:gd name="connsiteX55" fmla="*/ 9365685 w 12192000"/>
              <a:gd name="connsiteY55" fmla="*/ 1724772 h 3482342"/>
              <a:gd name="connsiteX56" fmla="*/ 9278020 w 12192000"/>
              <a:gd name="connsiteY56" fmla="*/ 1741161 h 3482342"/>
              <a:gd name="connsiteX57" fmla="*/ 9217145 w 12192000"/>
              <a:gd name="connsiteY57" fmla="*/ 1771195 h 3482342"/>
              <a:gd name="connsiteX58" fmla="*/ 8955875 w 12192000"/>
              <a:gd name="connsiteY58" fmla="*/ 1796806 h 3482342"/>
              <a:gd name="connsiteX59" fmla="*/ 8648415 w 12192000"/>
              <a:gd name="connsiteY59" fmla="*/ 1878623 h 3482342"/>
              <a:gd name="connsiteX60" fmla="*/ 8495949 w 12192000"/>
              <a:gd name="connsiteY60" fmla="*/ 1902425 h 3482342"/>
              <a:gd name="connsiteX61" fmla="*/ 8236214 w 12192000"/>
              <a:gd name="connsiteY61" fmla="*/ 190972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41837 w 12192000"/>
              <a:gd name="connsiteY71" fmla="*/ 1840640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686657 w 12192000"/>
              <a:gd name="connsiteY77" fmla="*/ 1907344 h 3482342"/>
              <a:gd name="connsiteX78" fmla="*/ 6651330 w 12192000"/>
              <a:gd name="connsiteY78" fmla="*/ 1922921 h 3482342"/>
              <a:gd name="connsiteX79" fmla="*/ 6622958 w 12192000"/>
              <a:gd name="connsiteY79" fmla="*/ 1936255 h 3482342"/>
              <a:gd name="connsiteX80" fmla="*/ 6522602 w 12192000"/>
              <a:gd name="connsiteY80" fmla="*/ 1954133 h 3482342"/>
              <a:gd name="connsiteX81" fmla="*/ 6444344 w 12192000"/>
              <a:gd name="connsiteY81" fmla="*/ 1969663 h 3482342"/>
              <a:gd name="connsiteX82" fmla="*/ 6409626 w 12192000"/>
              <a:gd name="connsiteY82" fmla="*/ 1978846 h 3482342"/>
              <a:gd name="connsiteX83" fmla="*/ 6333446 w 12192000"/>
              <a:gd name="connsiteY83" fmla="*/ 1997163 h 3482342"/>
              <a:gd name="connsiteX84" fmla="*/ 6294933 w 12192000"/>
              <a:gd name="connsiteY84" fmla="*/ 2019412 h 3482342"/>
              <a:gd name="connsiteX85" fmla="*/ 6238719 w 12192000"/>
              <a:gd name="connsiteY85" fmla="*/ 2042547 h 3482342"/>
              <a:gd name="connsiteX86" fmla="*/ 6187205 w 12192000"/>
              <a:gd name="connsiteY86" fmla="*/ 2060048 h 3482342"/>
              <a:gd name="connsiteX87" fmla="*/ 6138780 w 12192000"/>
              <a:gd name="connsiteY87" fmla="*/ 2081918 h 3482342"/>
              <a:gd name="connsiteX88" fmla="*/ 6120125 w 12192000"/>
              <a:gd name="connsiteY88" fmla="*/ 2109475 h 3482342"/>
              <a:gd name="connsiteX89" fmla="*/ 6056576 w 12192000"/>
              <a:gd name="connsiteY89" fmla="*/ 2120066 h 3482342"/>
              <a:gd name="connsiteX90" fmla="*/ 5993794 w 12192000"/>
              <a:gd name="connsiteY90" fmla="*/ 2122569 h 3482342"/>
              <a:gd name="connsiteX91" fmla="*/ 5943601 w 12192000"/>
              <a:gd name="connsiteY91" fmla="*/ 2137719 h 3482342"/>
              <a:gd name="connsiteX92" fmla="*/ 5898141 w 12192000"/>
              <a:gd name="connsiteY92" fmla="*/ 2144806 h 3482342"/>
              <a:gd name="connsiteX93" fmla="*/ 5855337 w 12192000"/>
              <a:gd name="connsiteY93" fmla="*/ 2137719 h 3482342"/>
              <a:gd name="connsiteX94" fmla="*/ 5817682 w 12192000"/>
              <a:gd name="connsiteY94" fmla="*/ 2157358 h 3482342"/>
              <a:gd name="connsiteX95" fmla="*/ 5735300 w 12192000"/>
              <a:gd name="connsiteY95" fmla="*/ 2158902 h 3482342"/>
              <a:gd name="connsiteX96" fmla="*/ 5591469 w 12192000"/>
              <a:gd name="connsiteY96" fmla="*/ 2178389 h 3482342"/>
              <a:gd name="connsiteX97" fmla="*/ 5505818 w 12192000"/>
              <a:gd name="connsiteY97" fmla="*/ 2194207 h 3482342"/>
              <a:gd name="connsiteX98" fmla="*/ 5452860 w 12192000"/>
              <a:gd name="connsiteY98" fmla="*/ 2180085 h 3482342"/>
              <a:gd name="connsiteX99" fmla="*/ 5414282 w 12192000"/>
              <a:gd name="connsiteY99" fmla="*/ 2183070 h 3482342"/>
              <a:gd name="connsiteX100" fmla="*/ 5368369 w 12192000"/>
              <a:gd name="connsiteY100" fmla="*/ 2204272 h 3482342"/>
              <a:gd name="connsiteX101" fmla="*/ 5336354 w 12192000"/>
              <a:gd name="connsiteY101" fmla="*/ 2218920 h 3482342"/>
              <a:gd name="connsiteX102" fmla="*/ 5291263 w 12192000"/>
              <a:gd name="connsiteY102" fmla="*/ 2239182 h 3482342"/>
              <a:gd name="connsiteX103" fmla="*/ 5255152 w 12192000"/>
              <a:gd name="connsiteY103" fmla="*/ 2247164 h 3482342"/>
              <a:gd name="connsiteX104" fmla="*/ 5233796 w 12192000"/>
              <a:gd name="connsiteY104" fmla="*/ 2268260 h 3482342"/>
              <a:gd name="connsiteX105" fmla="*/ 5212786 w 12192000"/>
              <a:gd name="connsiteY105" fmla="*/ 2296592 h 3482342"/>
              <a:gd name="connsiteX106" fmla="*/ 5173523 w 12192000"/>
              <a:gd name="connsiteY106" fmla="*/ 2309057 h 3482342"/>
              <a:gd name="connsiteX107" fmla="*/ 5123830 w 12192000"/>
              <a:gd name="connsiteY107" fmla="*/ 2307070 h 3482342"/>
              <a:gd name="connsiteX108" fmla="*/ 5065426 w 12192000"/>
              <a:gd name="connsiteY108" fmla="*/ 2324076 h 3482342"/>
              <a:gd name="connsiteX109" fmla="*/ 4975908 w 12192000"/>
              <a:gd name="connsiteY109" fmla="*/ 2364128 h 3482342"/>
              <a:gd name="connsiteX110" fmla="*/ 4913723 w 12192000"/>
              <a:gd name="connsiteY110" fmla="*/ 2385265 h 3482342"/>
              <a:gd name="connsiteX111" fmla="*/ 4746485 w 12192000"/>
              <a:gd name="connsiteY111" fmla="*/ 2451769 h 3482342"/>
              <a:gd name="connsiteX112" fmla="*/ 4681588 w 12192000"/>
              <a:gd name="connsiteY112" fmla="*/ 2467494 h 3482342"/>
              <a:gd name="connsiteX113" fmla="*/ 1783655 w 12192000"/>
              <a:gd name="connsiteY113" fmla="*/ 3163860 h 3482342"/>
              <a:gd name="connsiteX114" fmla="*/ 1325955 w 12192000"/>
              <a:gd name="connsiteY114" fmla="*/ 3176692 h 3482342"/>
              <a:gd name="connsiteX115" fmla="*/ 1190384 w 12192000"/>
              <a:gd name="connsiteY115" fmla="*/ 3203504 h 3482342"/>
              <a:gd name="connsiteX116" fmla="*/ 1094537 w 12192000"/>
              <a:gd name="connsiteY116" fmla="*/ 3229469 h 3482342"/>
              <a:gd name="connsiteX117" fmla="*/ 779276 w 12192000"/>
              <a:gd name="connsiteY117" fmla="*/ 3327290 h 3482342"/>
              <a:gd name="connsiteX118" fmla="*/ 600378 w 12192000"/>
              <a:gd name="connsiteY118" fmla="*/ 3335250 h 3482342"/>
              <a:gd name="connsiteX119" fmla="*/ 493457 w 12192000"/>
              <a:gd name="connsiteY119" fmla="*/ 3365044 h 3482342"/>
              <a:gd name="connsiteX120" fmla="*/ 349402 w 12192000"/>
              <a:gd name="connsiteY120" fmla="*/ 3380897 h 3482342"/>
              <a:gd name="connsiteX121" fmla="*/ 192183 w 12192000"/>
              <a:gd name="connsiteY121" fmla="*/ 3460075 h 3482342"/>
              <a:gd name="connsiteX122" fmla="*/ 46713 w 12192000"/>
              <a:gd name="connsiteY122" fmla="*/ 3462986 h 3482342"/>
              <a:gd name="connsiteX123" fmla="*/ 2765 w 12192000"/>
              <a:gd name="connsiteY123" fmla="*/ 3480770 h 3482342"/>
              <a:gd name="connsiteX124" fmla="*/ 0 w 12192000"/>
              <a:gd name="connsiteY124" fmla="*/ 3482342 h 3482342"/>
              <a:gd name="connsiteX125" fmla="*/ 0 w 12192000"/>
              <a:gd name="connsiteY12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14361 w 12192000"/>
              <a:gd name="connsiteY40" fmla="*/ 1466924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51958 w 12192000"/>
              <a:gd name="connsiteY43" fmla="*/ 1477515 h 3482342"/>
              <a:gd name="connsiteX44" fmla="*/ 10120184 w 12192000"/>
              <a:gd name="connsiteY44" fmla="*/ 1466924 h 3482342"/>
              <a:gd name="connsiteX45" fmla="*/ 10058690 w 12192000"/>
              <a:gd name="connsiteY45" fmla="*/ 1474888 h 3482342"/>
              <a:gd name="connsiteX46" fmla="*/ 10004424 w 12192000"/>
              <a:gd name="connsiteY46" fmla="*/ 1489801 h 3482342"/>
              <a:gd name="connsiteX47" fmla="*/ 9999951 w 12192000"/>
              <a:gd name="connsiteY47" fmla="*/ 1499127 h 3482342"/>
              <a:gd name="connsiteX48" fmla="*/ 9845462 w 12192000"/>
              <a:gd name="connsiteY48" fmla="*/ 1548192 h 3482342"/>
              <a:gd name="connsiteX49" fmla="*/ 9736156 w 12192000"/>
              <a:gd name="connsiteY49" fmla="*/ 1581928 h 3482342"/>
              <a:gd name="connsiteX50" fmla="*/ 9693355 w 12192000"/>
              <a:gd name="connsiteY50" fmla="*/ 1602632 h 3482342"/>
              <a:gd name="connsiteX51" fmla="*/ 9664242 w 12192000"/>
              <a:gd name="connsiteY51" fmla="*/ 1622075 h 3482342"/>
              <a:gd name="connsiteX52" fmla="*/ 9579195 w 12192000"/>
              <a:gd name="connsiteY52" fmla="*/ 1648017 h 3482342"/>
              <a:gd name="connsiteX53" fmla="*/ 9433652 w 12192000"/>
              <a:gd name="connsiteY53" fmla="*/ 1681174 h 3482342"/>
              <a:gd name="connsiteX54" fmla="*/ 9403775 w 12192000"/>
              <a:gd name="connsiteY54" fmla="*/ 1690403 h 3482342"/>
              <a:gd name="connsiteX55" fmla="*/ 9382503 w 12192000"/>
              <a:gd name="connsiteY55" fmla="*/ 1706957 h 3482342"/>
              <a:gd name="connsiteX56" fmla="*/ 9381410 w 12192000"/>
              <a:gd name="connsiteY56" fmla="*/ 1718312 h 3482342"/>
              <a:gd name="connsiteX57" fmla="*/ 9365685 w 12192000"/>
              <a:gd name="connsiteY57" fmla="*/ 1724772 h 3482342"/>
              <a:gd name="connsiteX58" fmla="*/ 9278020 w 12192000"/>
              <a:gd name="connsiteY58" fmla="*/ 1741161 h 3482342"/>
              <a:gd name="connsiteX59" fmla="*/ 9217145 w 12192000"/>
              <a:gd name="connsiteY59" fmla="*/ 1771195 h 3482342"/>
              <a:gd name="connsiteX60" fmla="*/ 8955875 w 12192000"/>
              <a:gd name="connsiteY60" fmla="*/ 1796806 h 3482342"/>
              <a:gd name="connsiteX61" fmla="*/ 8648415 w 12192000"/>
              <a:gd name="connsiteY61" fmla="*/ 1878623 h 3482342"/>
              <a:gd name="connsiteX62" fmla="*/ 8495949 w 12192000"/>
              <a:gd name="connsiteY62" fmla="*/ 1902425 h 3482342"/>
              <a:gd name="connsiteX63" fmla="*/ 8236214 w 12192000"/>
              <a:gd name="connsiteY63" fmla="*/ 1909725 h 3482342"/>
              <a:gd name="connsiteX64" fmla="*/ 8132104 w 12192000"/>
              <a:gd name="connsiteY64" fmla="*/ 1895727 h 3482342"/>
              <a:gd name="connsiteX65" fmla="*/ 7918078 w 12192000"/>
              <a:gd name="connsiteY65" fmla="*/ 1862668 h 3482342"/>
              <a:gd name="connsiteX66" fmla="*/ 7817899 w 12192000"/>
              <a:gd name="connsiteY66" fmla="*/ 1862176 h 3482342"/>
              <a:gd name="connsiteX67" fmla="*/ 7768994 w 12192000"/>
              <a:gd name="connsiteY67" fmla="*/ 1855721 h 3482342"/>
              <a:gd name="connsiteX68" fmla="*/ 7618027 w 12192000"/>
              <a:gd name="connsiteY68" fmla="*/ 1830959 h 3482342"/>
              <a:gd name="connsiteX69" fmla="*/ 7449425 w 12192000"/>
              <a:gd name="connsiteY69" fmla="*/ 1810910 h 3482342"/>
              <a:gd name="connsiteX70" fmla="*/ 7342915 w 12192000"/>
              <a:gd name="connsiteY70" fmla="*/ 1819827 h 3482342"/>
              <a:gd name="connsiteX71" fmla="*/ 7255191 w 12192000"/>
              <a:gd name="connsiteY71" fmla="*/ 1834354 h 3482342"/>
              <a:gd name="connsiteX72" fmla="*/ 7131205 w 12192000"/>
              <a:gd name="connsiteY72" fmla="*/ 1845557 h 3482342"/>
              <a:gd name="connsiteX73" fmla="*/ 6941837 w 12192000"/>
              <a:gd name="connsiteY73" fmla="*/ 1840640 h 3482342"/>
              <a:gd name="connsiteX74" fmla="*/ 6837145 w 12192000"/>
              <a:gd name="connsiteY74" fmla="*/ 1870724 h 3482342"/>
              <a:gd name="connsiteX75" fmla="*/ 6753991 w 12192000"/>
              <a:gd name="connsiteY75" fmla="*/ 1860969 h 3482342"/>
              <a:gd name="connsiteX76" fmla="*/ 6727754 w 12192000"/>
              <a:gd name="connsiteY76" fmla="*/ 1882372 h 3482342"/>
              <a:gd name="connsiteX77" fmla="*/ 6723371 w 12192000"/>
              <a:gd name="connsiteY77" fmla="*/ 1886494 h 3482342"/>
              <a:gd name="connsiteX78" fmla="*/ 6702779 w 12192000"/>
              <a:gd name="connsiteY78" fmla="*/ 1893601 h 3482342"/>
              <a:gd name="connsiteX79" fmla="*/ 6686657 w 12192000"/>
              <a:gd name="connsiteY79" fmla="*/ 1907344 h 3482342"/>
              <a:gd name="connsiteX80" fmla="*/ 6651330 w 12192000"/>
              <a:gd name="connsiteY80" fmla="*/ 1922921 h 3482342"/>
              <a:gd name="connsiteX81" fmla="*/ 6622958 w 12192000"/>
              <a:gd name="connsiteY81" fmla="*/ 1936255 h 3482342"/>
              <a:gd name="connsiteX82" fmla="*/ 6522602 w 12192000"/>
              <a:gd name="connsiteY82" fmla="*/ 1954133 h 3482342"/>
              <a:gd name="connsiteX83" fmla="*/ 6444344 w 12192000"/>
              <a:gd name="connsiteY83" fmla="*/ 1969663 h 3482342"/>
              <a:gd name="connsiteX84" fmla="*/ 6409626 w 12192000"/>
              <a:gd name="connsiteY84" fmla="*/ 1978846 h 3482342"/>
              <a:gd name="connsiteX85" fmla="*/ 6333446 w 12192000"/>
              <a:gd name="connsiteY85" fmla="*/ 1997163 h 3482342"/>
              <a:gd name="connsiteX86" fmla="*/ 6294933 w 12192000"/>
              <a:gd name="connsiteY86" fmla="*/ 2019412 h 3482342"/>
              <a:gd name="connsiteX87" fmla="*/ 6238719 w 12192000"/>
              <a:gd name="connsiteY87" fmla="*/ 2042547 h 3482342"/>
              <a:gd name="connsiteX88" fmla="*/ 6187205 w 12192000"/>
              <a:gd name="connsiteY88" fmla="*/ 2060048 h 3482342"/>
              <a:gd name="connsiteX89" fmla="*/ 6138780 w 12192000"/>
              <a:gd name="connsiteY89" fmla="*/ 2081918 h 3482342"/>
              <a:gd name="connsiteX90" fmla="*/ 6120125 w 12192000"/>
              <a:gd name="connsiteY90" fmla="*/ 2109475 h 3482342"/>
              <a:gd name="connsiteX91" fmla="*/ 6056576 w 12192000"/>
              <a:gd name="connsiteY91" fmla="*/ 2120066 h 3482342"/>
              <a:gd name="connsiteX92" fmla="*/ 5993794 w 12192000"/>
              <a:gd name="connsiteY92" fmla="*/ 2122569 h 3482342"/>
              <a:gd name="connsiteX93" fmla="*/ 5943601 w 12192000"/>
              <a:gd name="connsiteY93" fmla="*/ 2137719 h 3482342"/>
              <a:gd name="connsiteX94" fmla="*/ 5898141 w 12192000"/>
              <a:gd name="connsiteY94" fmla="*/ 2144806 h 3482342"/>
              <a:gd name="connsiteX95" fmla="*/ 5855337 w 12192000"/>
              <a:gd name="connsiteY95" fmla="*/ 2137719 h 3482342"/>
              <a:gd name="connsiteX96" fmla="*/ 5817682 w 12192000"/>
              <a:gd name="connsiteY96" fmla="*/ 2157358 h 3482342"/>
              <a:gd name="connsiteX97" fmla="*/ 5735300 w 12192000"/>
              <a:gd name="connsiteY97" fmla="*/ 2158902 h 3482342"/>
              <a:gd name="connsiteX98" fmla="*/ 5591469 w 12192000"/>
              <a:gd name="connsiteY98" fmla="*/ 2178389 h 3482342"/>
              <a:gd name="connsiteX99" fmla="*/ 5505818 w 12192000"/>
              <a:gd name="connsiteY99" fmla="*/ 2194207 h 3482342"/>
              <a:gd name="connsiteX100" fmla="*/ 5452860 w 12192000"/>
              <a:gd name="connsiteY100" fmla="*/ 2180085 h 3482342"/>
              <a:gd name="connsiteX101" fmla="*/ 5414282 w 12192000"/>
              <a:gd name="connsiteY101" fmla="*/ 2183070 h 3482342"/>
              <a:gd name="connsiteX102" fmla="*/ 5368369 w 12192000"/>
              <a:gd name="connsiteY102" fmla="*/ 2204272 h 3482342"/>
              <a:gd name="connsiteX103" fmla="*/ 5336354 w 12192000"/>
              <a:gd name="connsiteY103" fmla="*/ 2218920 h 3482342"/>
              <a:gd name="connsiteX104" fmla="*/ 5291263 w 12192000"/>
              <a:gd name="connsiteY104" fmla="*/ 2239182 h 3482342"/>
              <a:gd name="connsiteX105" fmla="*/ 5255152 w 12192000"/>
              <a:gd name="connsiteY105" fmla="*/ 2247164 h 3482342"/>
              <a:gd name="connsiteX106" fmla="*/ 5233796 w 12192000"/>
              <a:gd name="connsiteY106" fmla="*/ 2268260 h 3482342"/>
              <a:gd name="connsiteX107" fmla="*/ 5212786 w 12192000"/>
              <a:gd name="connsiteY107" fmla="*/ 2296592 h 3482342"/>
              <a:gd name="connsiteX108" fmla="*/ 5173523 w 12192000"/>
              <a:gd name="connsiteY108" fmla="*/ 2309057 h 3482342"/>
              <a:gd name="connsiteX109" fmla="*/ 5123830 w 12192000"/>
              <a:gd name="connsiteY109" fmla="*/ 2307070 h 3482342"/>
              <a:gd name="connsiteX110" fmla="*/ 5065426 w 12192000"/>
              <a:gd name="connsiteY110" fmla="*/ 2324076 h 3482342"/>
              <a:gd name="connsiteX111" fmla="*/ 4975908 w 12192000"/>
              <a:gd name="connsiteY111" fmla="*/ 2364128 h 3482342"/>
              <a:gd name="connsiteX112" fmla="*/ 4913723 w 12192000"/>
              <a:gd name="connsiteY112" fmla="*/ 2385265 h 3482342"/>
              <a:gd name="connsiteX113" fmla="*/ 4746485 w 12192000"/>
              <a:gd name="connsiteY113" fmla="*/ 2451769 h 3482342"/>
              <a:gd name="connsiteX114" fmla="*/ 4681588 w 12192000"/>
              <a:gd name="connsiteY114" fmla="*/ 2467494 h 3482342"/>
              <a:gd name="connsiteX115" fmla="*/ 1783655 w 12192000"/>
              <a:gd name="connsiteY115" fmla="*/ 3163860 h 3482342"/>
              <a:gd name="connsiteX116" fmla="*/ 1325955 w 12192000"/>
              <a:gd name="connsiteY116" fmla="*/ 3176692 h 3482342"/>
              <a:gd name="connsiteX117" fmla="*/ 1190384 w 12192000"/>
              <a:gd name="connsiteY117" fmla="*/ 3203504 h 3482342"/>
              <a:gd name="connsiteX118" fmla="*/ 1094537 w 12192000"/>
              <a:gd name="connsiteY118" fmla="*/ 3229469 h 3482342"/>
              <a:gd name="connsiteX119" fmla="*/ 779276 w 12192000"/>
              <a:gd name="connsiteY119" fmla="*/ 3327290 h 3482342"/>
              <a:gd name="connsiteX120" fmla="*/ 600378 w 12192000"/>
              <a:gd name="connsiteY120" fmla="*/ 3335250 h 3482342"/>
              <a:gd name="connsiteX121" fmla="*/ 493457 w 12192000"/>
              <a:gd name="connsiteY121" fmla="*/ 3365044 h 3482342"/>
              <a:gd name="connsiteX122" fmla="*/ 349402 w 12192000"/>
              <a:gd name="connsiteY122" fmla="*/ 3380897 h 3482342"/>
              <a:gd name="connsiteX123" fmla="*/ 192183 w 12192000"/>
              <a:gd name="connsiteY123" fmla="*/ 3460075 h 3482342"/>
              <a:gd name="connsiteX124" fmla="*/ 46713 w 12192000"/>
              <a:gd name="connsiteY124" fmla="*/ 3462986 h 3482342"/>
              <a:gd name="connsiteX125" fmla="*/ 2765 w 12192000"/>
              <a:gd name="connsiteY125" fmla="*/ 3480770 h 3482342"/>
              <a:gd name="connsiteX126" fmla="*/ 0 w 12192000"/>
              <a:gd name="connsiteY126" fmla="*/ 3482342 h 3482342"/>
              <a:gd name="connsiteX127" fmla="*/ 0 w 12192000"/>
              <a:gd name="connsiteY12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29629 w 12192000"/>
              <a:gd name="connsiteY42" fmla="*/ 1470454 h 3482342"/>
              <a:gd name="connsiteX43" fmla="*/ 10201385 w 12192000"/>
              <a:gd name="connsiteY43" fmla="*/ 1477515 h 3482342"/>
              <a:gd name="connsiteX44" fmla="*/ 10151958 w 12192000"/>
              <a:gd name="connsiteY44" fmla="*/ 1477515 h 3482342"/>
              <a:gd name="connsiteX45" fmla="*/ 10120184 w 12192000"/>
              <a:gd name="connsiteY45" fmla="*/ 1466924 h 3482342"/>
              <a:gd name="connsiteX46" fmla="*/ 10058690 w 12192000"/>
              <a:gd name="connsiteY46" fmla="*/ 1474888 h 3482342"/>
              <a:gd name="connsiteX47" fmla="*/ 10004424 w 12192000"/>
              <a:gd name="connsiteY47" fmla="*/ 1489801 h 3482342"/>
              <a:gd name="connsiteX48" fmla="*/ 9999951 w 12192000"/>
              <a:gd name="connsiteY48" fmla="*/ 1499127 h 3482342"/>
              <a:gd name="connsiteX49" fmla="*/ 9845462 w 12192000"/>
              <a:gd name="connsiteY49" fmla="*/ 1548192 h 3482342"/>
              <a:gd name="connsiteX50" fmla="*/ 9736156 w 12192000"/>
              <a:gd name="connsiteY50" fmla="*/ 1581928 h 3482342"/>
              <a:gd name="connsiteX51" fmla="*/ 9693355 w 12192000"/>
              <a:gd name="connsiteY51" fmla="*/ 1602632 h 3482342"/>
              <a:gd name="connsiteX52" fmla="*/ 9664242 w 12192000"/>
              <a:gd name="connsiteY52" fmla="*/ 1622075 h 3482342"/>
              <a:gd name="connsiteX53" fmla="*/ 9579195 w 12192000"/>
              <a:gd name="connsiteY53" fmla="*/ 1648017 h 3482342"/>
              <a:gd name="connsiteX54" fmla="*/ 9433652 w 12192000"/>
              <a:gd name="connsiteY54" fmla="*/ 1681174 h 3482342"/>
              <a:gd name="connsiteX55" fmla="*/ 9403775 w 12192000"/>
              <a:gd name="connsiteY55" fmla="*/ 1690403 h 3482342"/>
              <a:gd name="connsiteX56" fmla="*/ 9382503 w 12192000"/>
              <a:gd name="connsiteY56" fmla="*/ 1706957 h 3482342"/>
              <a:gd name="connsiteX57" fmla="*/ 9381410 w 12192000"/>
              <a:gd name="connsiteY57" fmla="*/ 1718312 h 3482342"/>
              <a:gd name="connsiteX58" fmla="*/ 9365685 w 12192000"/>
              <a:gd name="connsiteY58" fmla="*/ 1724772 h 3482342"/>
              <a:gd name="connsiteX59" fmla="*/ 9278020 w 12192000"/>
              <a:gd name="connsiteY59" fmla="*/ 1741161 h 3482342"/>
              <a:gd name="connsiteX60" fmla="*/ 9217145 w 12192000"/>
              <a:gd name="connsiteY60" fmla="*/ 1771195 h 3482342"/>
              <a:gd name="connsiteX61" fmla="*/ 8955875 w 12192000"/>
              <a:gd name="connsiteY61" fmla="*/ 1796806 h 3482342"/>
              <a:gd name="connsiteX62" fmla="*/ 8648415 w 12192000"/>
              <a:gd name="connsiteY62" fmla="*/ 1878623 h 3482342"/>
              <a:gd name="connsiteX63" fmla="*/ 8495949 w 12192000"/>
              <a:gd name="connsiteY63" fmla="*/ 1902425 h 3482342"/>
              <a:gd name="connsiteX64" fmla="*/ 8236214 w 12192000"/>
              <a:gd name="connsiteY64" fmla="*/ 1909725 h 3482342"/>
              <a:gd name="connsiteX65" fmla="*/ 8132104 w 12192000"/>
              <a:gd name="connsiteY65" fmla="*/ 1895727 h 3482342"/>
              <a:gd name="connsiteX66" fmla="*/ 7918078 w 12192000"/>
              <a:gd name="connsiteY66" fmla="*/ 1862668 h 3482342"/>
              <a:gd name="connsiteX67" fmla="*/ 7817899 w 12192000"/>
              <a:gd name="connsiteY67" fmla="*/ 1862176 h 3482342"/>
              <a:gd name="connsiteX68" fmla="*/ 7768994 w 12192000"/>
              <a:gd name="connsiteY68" fmla="*/ 1855721 h 3482342"/>
              <a:gd name="connsiteX69" fmla="*/ 7618027 w 12192000"/>
              <a:gd name="connsiteY69" fmla="*/ 1830959 h 3482342"/>
              <a:gd name="connsiteX70" fmla="*/ 7449425 w 12192000"/>
              <a:gd name="connsiteY70" fmla="*/ 1810910 h 3482342"/>
              <a:gd name="connsiteX71" fmla="*/ 7342915 w 12192000"/>
              <a:gd name="connsiteY71" fmla="*/ 1819827 h 3482342"/>
              <a:gd name="connsiteX72" fmla="*/ 7255191 w 12192000"/>
              <a:gd name="connsiteY72" fmla="*/ 1834354 h 3482342"/>
              <a:gd name="connsiteX73" fmla="*/ 7131205 w 12192000"/>
              <a:gd name="connsiteY73" fmla="*/ 1845557 h 3482342"/>
              <a:gd name="connsiteX74" fmla="*/ 6941837 w 12192000"/>
              <a:gd name="connsiteY74" fmla="*/ 1840640 h 3482342"/>
              <a:gd name="connsiteX75" fmla="*/ 6837145 w 12192000"/>
              <a:gd name="connsiteY75" fmla="*/ 1870724 h 3482342"/>
              <a:gd name="connsiteX76" fmla="*/ 6753991 w 12192000"/>
              <a:gd name="connsiteY76" fmla="*/ 1860969 h 3482342"/>
              <a:gd name="connsiteX77" fmla="*/ 6727754 w 12192000"/>
              <a:gd name="connsiteY77" fmla="*/ 1882372 h 3482342"/>
              <a:gd name="connsiteX78" fmla="*/ 6723371 w 12192000"/>
              <a:gd name="connsiteY78" fmla="*/ 1886494 h 3482342"/>
              <a:gd name="connsiteX79" fmla="*/ 6702779 w 12192000"/>
              <a:gd name="connsiteY79" fmla="*/ 1893601 h 3482342"/>
              <a:gd name="connsiteX80" fmla="*/ 6686657 w 12192000"/>
              <a:gd name="connsiteY80" fmla="*/ 1907344 h 3482342"/>
              <a:gd name="connsiteX81" fmla="*/ 6651330 w 12192000"/>
              <a:gd name="connsiteY81" fmla="*/ 1922921 h 3482342"/>
              <a:gd name="connsiteX82" fmla="*/ 6622958 w 12192000"/>
              <a:gd name="connsiteY82" fmla="*/ 1936255 h 3482342"/>
              <a:gd name="connsiteX83" fmla="*/ 6522602 w 12192000"/>
              <a:gd name="connsiteY83" fmla="*/ 1954133 h 3482342"/>
              <a:gd name="connsiteX84" fmla="*/ 6444344 w 12192000"/>
              <a:gd name="connsiteY84" fmla="*/ 1969663 h 3482342"/>
              <a:gd name="connsiteX85" fmla="*/ 6409626 w 12192000"/>
              <a:gd name="connsiteY85" fmla="*/ 1978846 h 3482342"/>
              <a:gd name="connsiteX86" fmla="*/ 6333446 w 12192000"/>
              <a:gd name="connsiteY86" fmla="*/ 1997163 h 3482342"/>
              <a:gd name="connsiteX87" fmla="*/ 6294933 w 12192000"/>
              <a:gd name="connsiteY87" fmla="*/ 2019412 h 3482342"/>
              <a:gd name="connsiteX88" fmla="*/ 6238719 w 12192000"/>
              <a:gd name="connsiteY88" fmla="*/ 2042547 h 3482342"/>
              <a:gd name="connsiteX89" fmla="*/ 6187205 w 12192000"/>
              <a:gd name="connsiteY89" fmla="*/ 2060048 h 3482342"/>
              <a:gd name="connsiteX90" fmla="*/ 6138780 w 12192000"/>
              <a:gd name="connsiteY90" fmla="*/ 2081918 h 3482342"/>
              <a:gd name="connsiteX91" fmla="*/ 6120125 w 12192000"/>
              <a:gd name="connsiteY91" fmla="*/ 2109475 h 3482342"/>
              <a:gd name="connsiteX92" fmla="*/ 6056576 w 12192000"/>
              <a:gd name="connsiteY92" fmla="*/ 2120066 h 3482342"/>
              <a:gd name="connsiteX93" fmla="*/ 5993794 w 12192000"/>
              <a:gd name="connsiteY93" fmla="*/ 2122569 h 3482342"/>
              <a:gd name="connsiteX94" fmla="*/ 5943601 w 12192000"/>
              <a:gd name="connsiteY94" fmla="*/ 2137719 h 3482342"/>
              <a:gd name="connsiteX95" fmla="*/ 5898141 w 12192000"/>
              <a:gd name="connsiteY95" fmla="*/ 2144806 h 3482342"/>
              <a:gd name="connsiteX96" fmla="*/ 5855337 w 12192000"/>
              <a:gd name="connsiteY96" fmla="*/ 2137719 h 3482342"/>
              <a:gd name="connsiteX97" fmla="*/ 5817682 w 12192000"/>
              <a:gd name="connsiteY97" fmla="*/ 2157358 h 3482342"/>
              <a:gd name="connsiteX98" fmla="*/ 5735300 w 12192000"/>
              <a:gd name="connsiteY98" fmla="*/ 2158902 h 3482342"/>
              <a:gd name="connsiteX99" fmla="*/ 5591469 w 12192000"/>
              <a:gd name="connsiteY99" fmla="*/ 2178389 h 3482342"/>
              <a:gd name="connsiteX100" fmla="*/ 5505818 w 12192000"/>
              <a:gd name="connsiteY100" fmla="*/ 2194207 h 3482342"/>
              <a:gd name="connsiteX101" fmla="*/ 5452860 w 12192000"/>
              <a:gd name="connsiteY101" fmla="*/ 2180085 h 3482342"/>
              <a:gd name="connsiteX102" fmla="*/ 5414282 w 12192000"/>
              <a:gd name="connsiteY102" fmla="*/ 2183070 h 3482342"/>
              <a:gd name="connsiteX103" fmla="*/ 5368369 w 12192000"/>
              <a:gd name="connsiteY103" fmla="*/ 2204272 h 3482342"/>
              <a:gd name="connsiteX104" fmla="*/ 5336354 w 12192000"/>
              <a:gd name="connsiteY104" fmla="*/ 2218920 h 3482342"/>
              <a:gd name="connsiteX105" fmla="*/ 5291263 w 12192000"/>
              <a:gd name="connsiteY105" fmla="*/ 2239182 h 3482342"/>
              <a:gd name="connsiteX106" fmla="*/ 5255152 w 12192000"/>
              <a:gd name="connsiteY106" fmla="*/ 2247164 h 3482342"/>
              <a:gd name="connsiteX107" fmla="*/ 5233796 w 12192000"/>
              <a:gd name="connsiteY107" fmla="*/ 2268260 h 3482342"/>
              <a:gd name="connsiteX108" fmla="*/ 5212786 w 12192000"/>
              <a:gd name="connsiteY108" fmla="*/ 2296592 h 3482342"/>
              <a:gd name="connsiteX109" fmla="*/ 5173523 w 12192000"/>
              <a:gd name="connsiteY109" fmla="*/ 2309057 h 3482342"/>
              <a:gd name="connsiteX110" fmla="*/ 5123830 w 12192000"/>
              <a:gd name="connsiteY110" fmla="*/ 2307070 h 3482342"/>
              <a:gd name="connsiteX111" fmla="*/ 5065426 w 12192000"/>
              <a:gd name="connsiteY111" fmla="*/ 2324076 h 3482342"/>
              <a:gd name="connsiteX112" fmla="*/ 4975908 w 12192000"/>
              <a:gd name="connsiteY112" fmla="*/ 2364128 h 3482342"/>
              <a:gd name="connsiteX113" fmla="*/ 4913723 w 12192000"/>
              <a:gd name="connsiteY113" fmla="*/ 2385265 h 3482342"/>
              <a:gd name="connsiteX114" fmla="*/ 4746485 w 12192000"/>
              <a:gd name="connsiteY114" fmla="*/ 2451769 h 3482342"/>
              <a:gd name="connsiteX115" fmla="*/ 4681588 w 12192000"/>
              <a:gd name="connsiteY115" fmla="*/ 2467494 h 3482342"/>
              <a:gd name="connsiteX116" fmla="*/ 1783655 w 12192000"/>
              <a:gd name="connsiteY116" fmla="*/ 3163860 h 3482342"/>
              <a:gd name="connsiteX117" fmla="*/ 1325955 w 12192000"/>
              <a:gd name="connsiteY117" fmla="*/ 3176692 h 3482342"/>
              <a:gd name="connsiteX118" fmla="*/ 1190384 w 12192000"/>
              <a:gd name="connsiteY118" fmla="*/ 3203504 h 3482342"/>
              <a:gd name="connsiteX119" fmla="*/ 1094537 w 12192000"/>
              <a:gd name="connsiteY119" fmla="*/ 3229469 h 3482342"/>
              <a:gd name="connsiteX120" fmla="*/ 779276 w 12192000"/>
              <a:gd name="connsiteY120" fmla="*/ 3327290 h 3482342"/>
              <a:gd name="connsiteX121" fmla="*/ 600378 w 12192000"/>
              <a:gd name="connsiteY121" fmla="*/ 3335250 h 3482342"/>
              <a:gd name="connsiteX122" fmla="*/ 493457 w 12192000"/>
              <a:gd name="connsiteY122" fmla="*/ 3365044 h 3482342"/>
              <a:gd name="connsiteX123" fmla="*/ 349402 w 12192000"/>
              <a:gd name="connsiteY123" fmla="*/ 3380897 h 3482342"/>
              <a:gd name="connsiteX124" fmla="*/ 192183 w 12192000"/>
              <a:gd name="connsiteY124" fmla="*/ 3460075 h 3482342"/>
              <a:gd name="connsiteX125" fmla="*/ 46713 w 12192000"/>
              <a:gd name="connsiteY125" fmla="*/ 3462986 h 3482342"/>
              <a:gd name="connsiteX126" fmla="*/ 2765 w 12192000"/>
              <a:gd name="connsiteY126" fmla="*/ 3480770 h 3482342"/>
              <a:gd name="connsiteX127" fmla="*/ 0 w 12192000"/>
              <a:gd name="connsiteY127" fmla="*/ 3482342 h 3482342"/>
              <a:gd name="connsiteX128" fmla="*/ 0 w 12192000"/>
              <a:gd name="connsiteY12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87356 w 12192000"/>
              <a:gd name="connsiteY37" fmla="*/ 1385722 h 3482342"/>
              <a:gd name="connsiteX38" fmla="*/ 10464012 w 12192000"/>
              <a:gd name="connsiteY38" fmla="*/ 1391778 h 3482342"/>
              <a:gd name="connsiteX39" fmla="*/ 10405409 w 12192000"/>
              <a:gd name="connsiteY39" fmla="*/ 1422789 h 3482342"/>
              <a:gd name="connsiteX40" fmla="*/ 10370530 w 12192000"/>
              <a:gd name="connsiteY40" fmla="*/ 1441596 h 3482342"/>
              <a:gd name="connsiteX41" fmla="*/ 10300239 w 12192000"/>
              <a:gd name="connsiteY41" fmla="*/ 1456332 h 3482342"/>
              <a:gd name="connsiteX42" fmla="*/ 10264922 w 12192000"/>
              <a:gd name="connsiteY42" fmla="*/ 1472107 h 3482342"/>
              <a:gd name="connsiteX43" fmla="*/ 10229629 w 12192000"/>
              <a:gd name="connsiteY43" fmla="*/ 1470454 h 3482342"/>
              <a:gd name="connsiteX44" fmla="*/ 10201385 w 12192000"/>
              <a:gd name="connsiteY44" fmla="*/ 1477515 h 3482342"/>
              <a:gd name="connsiteX45" fmla="*/ 10151958 w 12192000"/>
              <a:gd name="connsiteY45" fmla="*/ 1477515 h 3482342"/>
              <a:gd name="connsiteX46" fmla="*/ 10120184 w 12192000"/>
              <a:gd name="connsiteY46" fmla="*/ 1466924 h 3482342"/>
              <a:gd name="connsiteX47" fmla="*/ 10058690 w 12192000"/>
              <a:gd name="connsiteY47" fmla="*/ 1474888 h 3482342"/>
              <a:gd name="connsiteX48" fmla="*/ 10004424 w 12192000"/>
              <a:gd name="connsiteY48" fmla="*/ 1489801 h 3482342"/>
              <a:gd name="connsiteX49" fmla="*/ 9999951 w 12192000"/>
              <a:gd name="connsiteY49" fmla="*/ 1499127 h 3482342"/>
              <a:gd name="connsiteX50" fmla="*/ 9845462 w 12192000"/>
              <a:gd name="connsiteY50" fmla="*/ 1548192 h 3482342"/>
              <a:gd name="connsiteX51" fmla="*/ 9736156 w 12192000"/>
              <a:gd name="connsiteY51" fmla="*/ 1581928 h 3482342"/>
              <a:gd name="connsiteX52" fmla="*/ 9693355 w 12192000"/>
              <a:gd name="connsiteY52" fmla="*/ 1602632 h 3482342"/>
              <a:gd name="connsiteX53" fmla="*/ 9664242 w 12192000"/>
              <a:gd name="connsiteY53" fmla="*/ 1622075 h 3482342"/>
              <a:gd name="connsiteX54" fmla="*/ 9579195 w 12192000"/>
              <a:gd name="connsiteY54" fmla="*/ 1648017 h 3482342"/>
              <a:gd name="connsiteX55" fmla="*/ 9433652 w 12192000"/>
              <a:gd name="connsiteY55" fmla="*/ 1681174 h 3482342"/>
              <a:gd name="connsiteX56" fmla="*/ 9403775 w 12192000"/>
              <a:gd name="connsiteY56" fmla="*/ 1690403 h 3482342"/>
              <a:gd name="connsiteX57" fmla="*/ 9382503 w 12192000"/>
              <a:gd name="connsiteY57" fmla="*/ 1706957 h 3482342"/>
              <a:gd name="connsiteX58" fmla="*/ 9381410 w 12192000"/>
              <a:gd name="connsiteY58" fmla="*/ 1718312 h 3482342"/>
              <a:gd name="connsiteX59" fmla="*/ 9365685 w 12192000"/>
              <a:gd name="connsiteY59" fmla="*/ 1724772 h 3482342"/>
              <a:gd name="connsiteX60" fmla="*/ 9278020 w 12192000"/>
              <a:gd name="connsiteY60" fmla="*/ 1741161 h 3482342"/>
              <a:gd name="connsiteX61" fmla="*/ 9217145 w 12192000"/>
              <a:gd name="connsiteY61" fmla="*/ 1771195 h 3482342"/>
              <a:gd name="connsiteX62" fmla="*/ 8955875 w 12192000"/>
              <a:gd name="connsiteY62" fmla="*/ 1796806 h 3482342"/>
              <a:gd name="connsiteX63" fmla="*/ 8648415 w 12192000"/>
              <a:gd name="connsiteY63" fmla="*/ 1878623 h 3482342"/>
              <a:gd name="connsiteX64" fmla="*/ 8495949 w 12192000"/>
              <a:gd name="connsiteY64" fmla="*/ 1902425 h 3482342"/>
              <a:gd name="connsiteX65" fmla="*/ 8236214 w 12192000"/>
              <a:gd name="connsiteY65" fmla="*/ 1909725 h 3482342"/>
              <a:gd name="connsiteX66" fmla="*/ 8132104 w 12192000"/>
              <a:gd name="connsiteY66" fmla="*/ 1895727 h 3482342"/>
              <a:gd name="connsiteX67" fmla="*/ 7918078 w 12192000"/>
              <a:gd name="connsiteY67" fmla="*/ 1862668 h 3482342"/>
              <a:gd name="connsiteX68" fmla="*/ 7817899 w 12192000"/>
              <a:gd name="connsiteY68" fmla="*/ 1862176 h 3482342"/>
              <a:gd name="connsiteX69" fmla="*/ 7768994 w 12192000"/>
              <a:gd name="connsiteY69" fmla="*/ 1855721 h 3482342"/>
              <a:gd name="connsiteX70" fmla="*/ 7618027 w 12192000"/>
              <a:gd name="connsiteY70" fmla="*/ 1830959 h 3482342"/>
              <a:gd name="connsiteX71" fmla="*/ 7449425 w 12192000"/>
              <a:gd name="connsiteY71" fmla="*/ 1810910 h 3482342"/>
              <a:gd name="connsiteX72" fmla="*/ 7342915 w 12192000"/>
              <a:gd name="connsiteY72" fmla="*/ 1819827 h 3482342"/>
              <a:gd name="connsiteX73" fmla="*/ 7255191 w 12192000"/>
              <a:gd name="connsiteY73" fmla="*/ 1834354 h 3482342"/>
              <a:gd name="connsiteX74" fmla="*/ 7131205 w 12192000"/>
              <a:gd name="connsiteY74" fmla="*/ 1845557 h 3482342"/>
              <a:gd name="connsiteX75" fmla="*/ 6941837 w 12192000"/>
              <a:gd name="connsiteY75" fmla="*/ 1840640 h 3482342"/>
              <a:gd name="connsiteX76" fmla="*/ 6837145 w 12192000"/>
              <a:gd name="connsiteY76" fmla="*/ 1870724 h 3482342"/>
              <a:gd name="connsiteX77" fmla="*/ 6753991 w 12192000"/>
              <a:gd name="connsiteY77" fmla="*/ 1860969 h 3482342"/>
              <a:gd name="connsiteX78" fmla="*/ 6727754 w 12192000"/>
              <a:gd name="connsiteY78" fmla="*/ 1882372 h 3482342"/>
              <a:gd name="connsiteX79" fmla="*/ 6723371 w 12192000"/>
              <a:gd name="connsiteY79" fmla="*/ 1886494 h 3482342"/>
              <a:gd name="connsiteX80" fmla="*/ 6702779 w 12192000"/>
              <a:gd name="connsiteY80" fmla="*/ 1893601 h 3482342"/>
              <a:gd name="connsiteX81" fmla="*/ 6686657 w 12192000"/>
              <a:gd name="connsiteY81" fmla="*/ 1907344 h 3482342"/>
              <a:gd name="connsiteX82" fmla="*/ 6651330 w 12192000"/>
              <a:gd name="connsiteY82" fmla="*/ 1922921 h 3482342"/>
              <a:gd name="connsiteX83" fmla="*/ 6622958 w 12192000"/>
              <a:gd name="connsiteY83" fmla="*/ 1936255 h 3482342"/>
              <a:gd name="connsiteX84" fmla="*/ 6522602 w 12192000"/>
              <a:gd name="connsiteY84" fmla="*/ 1954133 h 3482342"/>
              <a:gd name="connsiteX85" fmla="*/ 6444344 w 12192000"/>
              <a:gd name="connsiteY85" fmla="*/ 1969663 h 3482342"/>
              <a:gd name="connsiteX86" fmla="*/ 6409626 w 12192000"/>
              <a:gd name="connsiteY86" fmla="*/ 1978846 h 3482342"/>
              <a:gd name="connsiteX87" fmla="*/ 6333446 w 12192000"/>
              <a:gd name="connsiteY87" fmla="*/ 1997163 h 3482342"/>
              <a:gd name="connsiteX88" fmla="*/ 6294933 w 12192000"/>
              <a:gd name="connsiteY88" fmla="*/ 2019412 h 3482342"/>
              <a:gd name="connsiteX89" fmla="*/ 6238719 w 12192000"/>
              <a:gd name="connsiteY89" fmla="*/ 2042547 h 3482342"/>
              <a:gd name="connsiteX90" fmla="*/ 6187205 w 12192000"/>
              <a:gd name="connsiteY90" fmla="*/ 2060048 h 3482342"/>
              <a:gd name="connsiteX91" fmla="*/ 6138780 w 12192000"/>
              <a:gd name="connsiteY91" fmla="*/ 2081918 h 3482342"/>
              <a:gd name="connsiteX92" fmla="*/ 6120125 w 12192000"/>
              <a:gd name="connsiteY92" fmla="*/ 2109475 h 3482342"/>
              <a:gd name="connsiteX93" fmla="*/ 6056576 w 12192000"/>
              <a:gd name="connsiteY93" fmla="*/ 2120066 h 3482342"/>
              <a:gd name="connsiteX94" fmla="*/ 5993794 w 12192000"/>
              <a:gd name="connsiteY94" fmla="*/ 2122569 h 3482342"/>
              <a:gd name="connsiteX95" fmla="*/ 5943601 w 12192000"/>
              <a:gd name="connsiteY95" fmla="*/ 2137719 h 3482342"/>
              <a:gd name="connsiteX96" fmla="*/ 5898141 w 12192000"/>
              <a:gd name="connsiteY96" fmla="*/ 2144806 h 3482342"/>
              <a:gd name="connsiteX97" fmla="*/ 5855337 w 12192000"/>
              <a:gd name="connsiteY97" fmla="*/ 2137719 h 3482342"/>
              <a:gd name="connsiteX98" fmla="*/ 5817682 w 12192000"/>
              <a:gd name="connsiteY98" fmla="*/ 2157358 h 3482342"/>
              <a:gd name="connsiteX99" fmla="*/ 5735300 w 12192000"/>
              <a:gd name="connsiteY99" fmla="*/ 2158902 h 3482342"/>
              <a:gd name="connsiteX100" fmla="*/ 5591469 w 12192000"/>
              <a:gd name="connsiteY100" fmla="*/ 2178389 h 3482342"/>
              <a:gd name="connsiteX101" fmla="*/ 5505818 w 12192000"/>
              <a:gd name="connsiteY101" fmla="*/ 2194207 h 3482342"/>
              <a:gd name="connsiteX102" fmla="*/ 5452860 w 12192000"/>
              <a:gd name="connsiteY102" fmla="*/ 2180085 h 3482342"/>
              <a:gd name="connsiteX103" fmla="*/ 5414282 w 12192000"/>
              <a:gd name="connsiteY103" fmla="*/ 2183070 h 3482342"/>
              <a:gd name="connsiteX104" fmla="*/ 5368369 w 12192000"/>
              <a:gd name="connsiteY104" fmla="*/ 2204272 h 3482342"/>
              <a:gd name="connsiteX105" fmla="*/ 5336354 w 12192000"/>
              <a:gd name="connsiteY105" fmla="*/ 2218920 h 3482342"/>
              <a:gd name="connsiteX106" fmla="*/ 5291263 w 12192000"/>
              <a:gd name="connsiteY106" fmla="*/ 2239182 h 3482342"/>
              <a:gd name="connsiteX107" fmla="*/ 5255152 w 12192000"/>
              <a:gd name="connsiteY107" fmla="*/ 2247164 h 3482342"/>
              <a:gd name="connsiteX108" fmla="*/ 5233796 w 12192000"/>
              <a:gd name="connsiteY108" fmla="*/ 2268260 h 3482342"/>
              <a:gd name="connsiteX109" fmla="*/ 5212786 w 12192000"/>
              <a:gd name="connsiteY109" fmla="*/ 2296592 h 3482342"/>
              <a:gd name="connsiteX110" fmla="*/ 5173523 w 12192000"/>
              <a:gd name="connsiteY110" fmla="*/ 2309057 h 3482342"/>
              <a:gd name="connsiteX111" fmla="*/ 5123830 w 12192000"/>
              <a:gd name="connsiteY111" fmla="*/ 2307070 h 3482342"/>
              <a:gd name="connsiteX112" fmla="*/ 5065426 w 12192000"/>
              <a:gd name="connsiteY112" fmla="*/ 2324076 h 3482342"/>
              <a:gd name="connsiteX113" fmla="*/ 4975908 w 12192000"/>
              <a:gd name="connsiteY113" fmla="*/ 2364128 h 3482342"/>
              <a:gd name="connsiteX114" fmla="*/ 4913723 w 12192000"/>
              <a:gd name="connsiteY114" fmla="*/ 2385265 h 3482342"/>
              <a:gd name="connsiteX115" fmla="*/ 4746485 w 12192000"/>
              <a:gd name="connsiteY115" fmla="*/ 2451769 h 3482342"/>
              <a:gd name="connsiteX116" fmla="*/ 4681588 w 12192000"/>
              <a:gd name="connsiteY116" fmla="*/ 2467494 h 3482342"/>
              <a:gd name="connsiteX117" fmla="*/ 1783655 w 12192000"/>
              <a:gd name="connsiteY117" fmla="*/ 3163860 h 3482342"/>
              <a:gd name="connsiteX118" fmla="*/ 1325955 w 12192000"/>
              <a:gd name="connsiteY118" fmla="*/ 3176692 h 3482342"/>
              <a:gd name="connsiteX119" fmla="*/ 1190384 w 12192000"/>
              <a:gd name="connsiteY119" fmla="*/ 3203504 h 3482342"/>
              <a:gd name="connsiteX120" fmla="*/ 1094537 w 12192000"/>
              <a:gd name="connsiteY120" fmla="*/ 3229469 h 3482342"/>
              <a:gd name="connsiteX121" fmla="*/ 779276 w 12192000"/>
              <a:gd name="connsiteY121" fmla="*/ 3327290 h 3482342"/>
              <a:gd name="connsiteX122" fmla="*/ 600378 w 12192000"/>
              <a:gd name="connsiteY122" fmla="*/ 3335250 h 3482342"/>
              <a:gd name="connsiteX123" fmla="*/ 493457 w 12192000"/>
              <a:gd name="connsiteY123" fmla="*/ 3365044 h 3482342"/>
              <a:gd name="connsiteX124" fmla="*/ 349402 w 12192000"/>
              <a:gd name="connsiteY124" fmla="*/ 3380897 h 3482342"/>
              <a:gd name="connsiteX125" fmla="*/ 192183 w 12192000"/>
              <a:gd name="connsiteY125" fmla="*/ 3460075 h 3482342"/>
              <a:gd name="connsiteX126" fmla="*/ 46713 w 12192000"/>
              <a:gd name="connsiteY126" fmla="*/ 3462986 h 3482342"/>
              <a:gd name="connsiteX127" fmla="*/ 2765 w 12192000"/>
              <a:gd name="connsiteY127" fmla="*/ 3480770 h 3482342"/>
              <a:gd name="connsiteX128" fmla="*/ 0 w 12192000"/>
              <a:gd name="connsiteY128" fmla="*/ 3482342 h 3482342"/>
              <a:gd name="connsiteX129" fmla="*/ 0 w 12192000"/>
              <a:gd name="connsiteY12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50756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7375 w 12192000"/>
              <a:gd name="connsiteY36" fmla="*/ 1375130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58690 w 12192000"/>
              <a:gd name="connsiteY49" fmla="*/ 1474888 h 3482342"/>
              <a:gd name="connsiteX50" fmla="*/ 10004424 w 12192000"/>
              <a:gd name="connsiteY50" fmla="*/ 1489801 h 3482342"/>
              <a:gd name="connsiteX51" fmla="*/ 9999951 w 12192000"/>
              <a:gd name="connsiteY51" fmla="*/ 1499127 h 3482342"/>
              <a:gd name="connsiteX52" fmla="*/ 9845462 w 12192000"/>
              <a:gd name="connsiteY52" fmla="*/ 1548192 h 3482342"/>
              <a:gd name="connsiteX53" fmla="*/ 9736156 w 12192000"/>
              <a:gd name="connsiteY53" fmla="*/ 1581928 h 3482342"/>
              <a:gd name="connsiteX54" fmla="*/ 9693355 w 12192000"/>
              <a:gd name="connsiteY54" fmla="*/ 1602632 h 3482342"/>
              <a:gd name="connsiteX55" fmla="*/ 9664242 w 12192000"/>
              <a:gd name="connsiteY55" fmla="*/ 1622075 h 3482342"/>
              <a:gd name="connsiteX56" fmla="*/ 9579195 w 12192000"/>
              <a:gd name="connsiteY56" fmla="*/ 1648017 h 3482342"/>
              <a:gd name="connsiteX57" fmla="*/ 9433652 w 12192000"/>
              <a:gd name="connsiteY57" fmla="*/ 1681174 h 3482342"/>
              <a:gd name="connsiteX58" fmla="*/ 9403775 w 12192000"/>
              <a:gd name="connsiteY58" fmla="*/ 1690403 h 3482342"/>
              <a:gd name="connsiteX59" fmla="*/ 9382503 w 12192000"/>
              <a:gd name="connsiteY59" fmla="*/ 1706957 h 3482342"/>
              <a:gd name="connsiteX60" fmla="*/ 9381410 w 12192000"/>
              <a:gd name="connsiteY60" fmla="*/ 1718312 h 3482342"/>
              <a:gd name="connsiteX61" fmla="*/ 9365685 w 12192000"/>
              <a:gd name="connsiteY61" fmla="*/ 1724772 h 3482342"/>
              <a:gd name="connsiteX62" fmla="*/ 9278020 w 12192000"/>
              <a:gd name="connsiteY62" fmla="*/ 1741161 h 3482342"/>
              <a:gd name="connsiteX63" fmla="*/ 9217145 w 12192000"/>
              <a:gd name="connsiteY63" fmla="*/ 1771195 h 3482342"/>
              <a:gd name="connsiteX64" fmla="*/ 8955875 w 12192000"/>
              <a:gd name="connsiteY64" fmla="*/ 1796806 h 3482342"/>
              <a:gd name="connsiteX65" fmla="*/ 8648415 w 12192000"/>
              <a:gd name="connsiteY65" fmla="*/ 1878623 h 3482342"/>
              <a:gd name="connsiteX66" fmla="*/ 8495949 w 12192000"/>
              <a:gd name="connsiteY66" fmla="*/ 1902425 h 3482342"/>
              <a:gd name="connsiteX67" fmla="*/ 8236214 w 12192000"/>
              <a:gd name="connsiteY67" fmla="*/ 1909725 h 3482342"/>
              <a:gd name="connsiteX68" fmla="*/ 8132104 w 12192000"/>
              <a:gd name="connsiteY68" fmla="*/ 1895727 h 3482342"/>
              <a:gd name="connsiteX69" fmla="*/ 7918078 w 12192000"/>
              <a:gd name="connsiteY69" fmla="*/ 1862668 h 3482342"/>
              <a:gd name="connsiteX70" fmla="*/ 7817899 w 12192000"/>
              <a:gd name="connsiteY70" fmla="*/ 1862176 h 3482342"/>
              <a:gd name="connsiteX71" fmla="*/ 7768994 w 12192000"/>
              <a:gd name="connsiteY71" fmla="*/ 1855721 h 3482342"/>
              <a:gd name="connsiteX72" fmla="*/ 7618027 w 12192000"/>
              <a:gd name="connsiteY72" fmla="*/ 1830959 h 3482342"/>
              <a:gd name="connsiteX73" fmla="*/ 7449425 w 12192000"/>
              <a:gd name="connsiteY73" fmla="*/ 1810910 h 3482342"/>
              <a:gd name="connsiteX74" fmla="*/ 7342915 w 12192000"/>
              <a:gd name="connsiteY74" fmla="*/ 1819827 h 3482342"/>
              <a:gd name="connsiteX75" fmla="*/ 7255191 w 12192000"/>
              <a:gd name="connsiteY75" fmla="*/ 1834354 h 3482342"/>
              <a:gd name="connsiteX76" fmla="*/ 7131205 w 12192000"/>
              <a:gd name="connsiteY76" fmla="*/ 1845557 h 3482342"/>
              <a:gd name="connsiteX77" fmla="*/ 6941837 w 12192000"/>
              <a:gd name="connsiteY77" fmla="*/ 1840640 h 3482342"/>
              <a:gd name="connsiteX78" fmla="*/ 6837145 w 12192000"/>
              <a:gd name="connsiteY78" fmla="*/ 1870724 h 3482342"/>
              <a:gd name="connsiteX79" fmla="*/ 6753991 w 12192000"/>
              <a:gd name="connsiteY79" fmla="*/ 1860969 h 3482342"/>
              <a:gd name="connsiteX80" fmla="*/ 6727754 w 12192000"/>
              <a:gd name="connsiteY80" fmla="*/ 1882372 h 3482342"/>
              <a:gd name="connsiteX81" fmla="*/ 6723371 w 12192000"/>
              <a:gd name="connsiteY81" fmla="*/ 1886494 h 3482342"/>
              <a:gd name="connsiteX82" fmla="*/ 6702779 w 12192000"/>
              <a:gd name="connsiteY82" fmla="*/ 1893601 h 3482342"/>
              <a:gd name="connsiteX83" fmla="*/ 6686657 w 12192000"/>
              <a:gd name="connsiteY83" fmla="*/ 1907344 h 3482342"/>
              <a:gd name="connsiteX84" fmla="*/ 6651330 w 12192000"/>
              <a:gd name="connsiteY84" fmla="*/ 1922921 h 3482342"/>
              <a:gd name="connsiteX85" fmla="*/ 6622958 w 12192000"/>
              <a:gd name="connsiteY85" fmla="*/ 1936255 h 3482342"/>
              <a:gd name="connsiteX86" fmla="*/ 6522602 w 12192000"/>
              <a:gd name="connsiteY86" fmla="*/ 1954133 h 3482342"/>
              <a:gd name="connsiteX87" fmla="*/ 6444344 w 12192000"/>
              <a:gd name="connsiteY87" fmla="*/ 1969663 h 3482342"/>
              <a:gd name="connsiteX88" fmla="*/ 6409626 w 12192000"/>
              <a:gd name="connsiteY88" fmla="*/ 1978846 h 3482342"/>
              <a:gd name="connsiteX89" fmla="*/ 6333446 w 12192000"/>
              <a:gd name="connsiteY89" fmla="*/ 1997163 h 3482342"/>
              <a:gd name="connsiteX90" fmla="*/ 6294933 w 12192000"/>
              <a:gd name="connsiteY90" fmla="*/ 2019412 h 3482342"/>
              <a:gd name="connsiteX91" fmla="*/ 6238719 w 12192000"/>
              <a:gd name="connsiteY91" fmla="*/ 2042547 h 3482342"/>
              <a:gd name="connsiteX92" fmla="*/ 6187205 w 12192000"/>
              <a:gd name="connsiteY92" fmla="*/ 2060048 h 3482342"/>
              <a:gd name="connsiteX93" fmla="*/ 6138780 w 12192000"/>
              <a:gd name="connsiteY93" fmla="*/ 2081918 h 3482342"/>
              <a:gd name="connsiteX94" fmla="*/ 6120125 w 12192000"/>
              <a:gd name="connsiteY94" fmla="*/ 2109475 h 3482342"/>
              <a:gd name="connsiteX95" fmla="*/ 6056576 w 12192000"/>
              <a:gd name="connsiteY95" fmla="*/ 2120066 h 3482342"/>
              <a:gd name="connsiteX96" fmla="*/ 5993794 w 12192000"/>
              <a:gd name="connsiteY96" fmla="*/ 2122569 h 3482342"/>
              <a:gd name="connsiteX97" fmla="*/ 5943601 w 12192000"/>
              <a:gd name="connsiteY97" fmla="*/ 2137719 h 3482342"/>
              <a:gd name="connsiteX98" fmla="*/ 5898141 w 12192000"/>
              <a:gd name="connsiteY98" fmla="*/ 2144806 h 3482342"/>
              <a:gd name="connsiteX99" fmla="*/ 5855337 w 12192000"/>
              <a:gd name="connsiteY99" fmla="*/ 2137719 h 3482342"/>
              <a:gd name="connsiteX100" fmla="*/ 5817682 w 12192000"/>
              <a:gd name="connsiteY100" fmla="*/ 2157358 h 3482342"/>
              <a:gd name="connsiteX101" fmla="*/ 5735300 w 12192000"/>
              <a:gd name="connsiteY101" fmla="*/ 2158902 h 3482342"/>
              <a:gd name="connsiteX102" fmla="*/ 5591469 w 12192000"/>
              <a:gd name="connsiteY102" fmla="*/ 2178389 h 3482342"/>
              <a:gd name="connsiteX103" fmla="*/ 5505818 w 12192000"/>
              <a:gd name="connsiteY103" fmla="*/ 2194207 h 3482342"/>
              <a:gd name="connsiteX104" fmla="*/ 5452860 w 12192000"/>
              <a:gd name="connsiteY104" fmla="*/ 2180085 h 3482342"/>
              <a:gd name="connsiteX105" fmla="*/ 5414282 w 12192000"/>
              <a:gd name="connsiteY105" fmla="*/ 2183070 h 3482342"/>
              <a:gd name="connsiteX106" fmla="*/ 5368369 w 12192000"/>
              <a:gd name="connsiteY106" fmla="*/ 2204272 h 3482342"/>
              <a:gd name="connsiteX107" fmla="*/ 5336354 w 12192000"/>
              <a:gd name="connsiteY107" fmla="*/ 2218920 h 3482342"/>
              <a:gd name="connsiteX108" fmla="*/ 5291263 w 12192000"/>
              <a:gd name="connsiteY108" fmla="*/ 2239182 h 3482342"/>
              <a:gd name="connsiteX109" fmla="*/ 5255152 w 12192000"/>
              <a:gd name="connsiteY109" fmla="*/ 2247164 h 3482342"/>
              <a:gd name="connsiteX110" fmla="*/ 5233796 w 12192000"/>
              <a:gd name="connsiteY110" fmla="*/ 2268260 h 3482342"/>
              <a:gd name="connsiteX111" fmla="*/ 5212786 w 12192000"/>
              <a:gd name="connsiteY111" fmla="*/ 2296592 h 3482342"/>
              <a:gd name="connsiteX112" fmla="*/ 5173523 w 12192000"/>
              <a:gd name="connsiteY112" fmla="*/ 2309057 h 3482342"/>
              <a:gd name="connsiteX113" fmla="*/ 5123830 w 12192000"/>
              <a:gd name="connsiteY113" fmla="*/ 2307070 h 3482342"/>
              <a:gd name="connsiteX114" fmla="*/ 5065426 w 12192000"/>
              <a:gd name="connsiteY114" fmla="*/ 2324076 h 3482342"/>
              <a:gd name="connsiteX115" fmla="*/ 4975908 w 12192000"/>
              <a:gd name="connsiteY115" fmla="*/ 2364128 h 3482342"/>
              <a:gd name="connsiteX116" fmla="*/ 4913723 w 12192000"/>
              <a:gd name="connsiteY116" fmla="*/ 2385265 h 3482342"/>
              <a:gd name="connsiteX117" fmla="*/ 4746485 w 12192000"/>
              <a:gd name="connsiteY117" fmla="*/ 2451769 h 3482342"/>
              <a:gd name="connsiteX118" fmla="*/ 4681588 w 12192000"/>
              <a:gd name="connsiteY118" fmla="*/ 2467494 h 3482342"/>
              <a:gd name="connsiteX119" fmla="*/ 1783655 w 12192000"/>
              <a:gd name="connsiteY119" fmla="*/ 3163860 h 3482342"/>
              <a:gd name="connsiteX120" fmla="*/ 1325955 w 12192000"/>
              <a:gd name="connsiteY120" fmla="*/ 3176692 h 3482342"/>
              <a:gd name="connsiteX121" fmla="*/ 1190384 w 12192000"/>
              <a:gd name="connsiteY121" fmla="*/ 3203504 h 3482342"/>
              <a:gd name="connsiteX122" fmla="*/ 1094537 w 12192000"/>
              <a:gd name="connsiteY122" fmla="*/ 3229469 h 3482342"/>
              <a:gd name="connsiteX123" fmla="*/ 779276 w 12192000"/>
              <a:gd name="connsiteY123" fmla="*/ 3327290 h 3482342"/>
              <a:gd name="connsiteX124" fmla="*/ 600378 w 12192000"/>
              <a:gd name="connsiteY124" fmla="*/ 3335250 h 3482342"/>
              <a:gd name="connsiteX125" fmla="*/ 493457 w 12192000"/>
              <a:gd name="connsiteY125" fmla="*/ 3365044 h 3482342"/>
              <a:gd name="connsiteX126" fmla="*/ 349402 w 12192000"/>
              <a:gd name="connsiteY126" fmla="*/ 3380897 h 3482342"/>
              <a:gd name="connsiteX127" fmla="*/ 192183 w 12192000"/>
              <a:gd name="connsiteY127" fmla="*/ 3460075 h 3482342"/>
              <a:gd name="connsiteX128" fmla="*/ 46713 w 12192000"/>
              <a:gd name="connsiteY128" fmla="*/ 3462986 h 3482342"/>
              <a:gd name="connsiteX129" fmla="*/ 2765 w 12192000"/>
              <a:gd name="connsiteY129" fmla="*/ 3480770 h 3482342"/>
              <a:gd name="connsiteX130" fmla="*/ 0 w 12192000"/>
              <a:gd name="connsiteY130" fmla="*/ 3482342 h 3482342"/>
              <a:gd name="connsiteX131" fmla="*/ 0 w 12192000"/>
              <a:gd name="connsiteY13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495949 w 12192000"/>
              <a:gd name="connsiteY67" fmla="*/ 1902425 h 3482342"/>
              <a:gd name="connsiteX68" fmla="*/ 8236214 w 12192000"/>
              <a:gd name="connsiteY68" fmla="*/ 1909725 h 3482342"/>
              <a:gd name="connsiteX69" fmla="*/ 8132104 w 12192000"/>
              <a:gd name="connsiteY69" fmla="*/ 1895727 h 3482342"/>
              <a:gd name="connsiteX70" fmla="*/ 7918078 w 12192000"/>
              <a:gd name="connsiteY70" fmla="*/ 1862668 h 3482342"/>
              <a:gd name="connsiteX71" fmla="*/ 7817899 w 12192000"/>
              <a:gd name="connsiteY71" fmla="*/ 1862176 h 3482342"/>
              <a:gd name="connsiteX72" fmla="*/ 7768994 w 12192000"/>
              <a:gd name="connsiteY72" fmla="*/ 1855721 h 3482342"/>
              <a:gd name="connsiteX73" fmla="*/ 7618027 w 12192000"/>
              <a:gd name="connsiteY73" fmla="*/ 1830959 h 3482342"/>
              <a:gd name="connsiteX74" fmla="*/ 7449425 w 12192000"/>
              <a:gd name="connsiteY74" fmla="*/ 1810910 h 3482342"/>
              <a:gd name="connsiteX75" fmla="*/ 7342915 w 12192000"/>
              <a:gd name="connsiteY75" fmla="*/ 1819827 h 3482342"/>
              <a:gd name="connsiteX76" fmla="*/ 7255191 w 12192000"/>
              <a:gd name="connsiteY76" fmla="*/ 1834354 h 3482342"/>
              <a:gd name="connsiteX77" fmla="*/ 7131205 w 12192000"/>
              <a:gd name="connsiteY77" fmla="*/ 1845557 h 3482342"/>
              <a:gd name="connsiteX78" fmla="*/ 6941837 w 12192000"/>
              <a:gd name="connsiteY78" fmla="*/ 1840640 h 3482342"/>
              <a:gd name="connsiteX79" fmla="*/ 6837145 w 12192000"/>
              <a:gd name="connsiteY79" fmla="*/ 1870724 h 3482342"/>
              <a:gd name="connsiteX80" fmla="*/ 6753991 w 12192000"/>
              <a:gd name="connsiteY80" fmla="*/ 1860969 h 3482342"/>
              <a:gd name="connsiteX81" fmla="*/ 6727754 w 12192000"/>
              <a:gd name="connsiteY81" fmla="*/ 1882372 h 3482342"/>
              <a:gd name="connsiteX82" fmla="*/ 6723371 w 12192000"/>
              <a:gd name="connsiteY82" fmla="*/ 1886494 h 3482342"/>
              <a:gd name="connsiteX83" fmla="*/ 6702779 w 12192000"/>
              <a:gd name="connsiteY83" fmla="*/ 1893601 h 3482342"/>
              <a:gd name="connsiteX84" fmla="*/ 6686657 w 12192000"/>
              <a:gd name="connsiteY84" fmla="*/ 1907344 h 3482342"/>
              <a:gd name="connsiteX85" fmla="*/ 6651330 w 12192000"/>
              <a:gd name="connsiteY85" fmla="*/ 1922921 h 3482342"/>
              <a:gd name="connsiteX86" fmla="*/ 6622958 w 12192000"/>
              <a:gd name="connsiteY86" fmla="*/ 1936255 h 3482342"/>
              <a:gd name="connsiteX87" fmla="*/ 6522602 w 12192000"/>
              <a:gd name="connsiteY87" fmla="*/ 1954133 h 3482342"/>
              <a:gd name="connsiteX88" fmla="*/ 6444344 w 12192000"/>
              <a:gd name="connsiteY88" fmla="*/ 1969663 h 3482342"/>
              <a:gd name="connsiteX89" fmla="*/ 6409626 w 12192000"/>
              <a:gd name="connsiteY89" fmla="*/ 1978846 h 3482342"/>
              <a:gd name="connsiteX90" fmla="*/ 6333446 w 12192000"/>
              <a:gd name="connsiteY90" fmla="*/ 1997163 h 3482342"/>
              <a:gd name="connsiteX91" fmla="*/ 6294933 w 12192000"/>
              <a:gd name="connsiteY91" fmla="*/ 2019412 h 3482342"/>
              <a:gd name="connsiteX92" fmla="*/ 6238719 w 12192000"/>
              <a:gd name="connsiteY92" fmla="*/ 2042547 h 3482342"/>
              <a:gd name="connsiteX93" fmla="*/ 6187205 w 12192000"/>
              <a:gd name="connsiteY93" fmla="*/ 2060048 h 3482342"/>
              <a:gd name="connsiteX94" fmla="*/ 6138780 w 12192000"/>
              <a:gd name="connsiteY94" fmla="*/ 2081918 h 3482342"/>
              <a:gd name="connsiteX95" fmla="*/ 6120125 w 12192000"/>
              <a:gd name="connsiteY95" fmla="*/ 2109475 h 3482342"/>
              <a:gd name="connsiteX96" fmla="*/ 6056576 w 12192000"/>
              <a:gd name="connsiteY96" fmla="*/ 2120066 h 3482342"/>
              <a:gd name="connsiteX97" fmla="*/ 5993794 w 12192000"/>
              <a:gd name="connsiteY97" fmla="*/ 2122569 h 3482342"/>
              <a:gd name="connsiteX98" fmla="*/ 5943601 w 12192000"/>
              <a:gd name="connsiteY98" fmla="*/ 2137719 h 3482342"/>
              <a:gd name="connsiteX99" fmla="*/ 5898141 w 12192000"/>
              <a:gd name="connsiteY99" fmla="*/ 2144806 h 3482342"/>
              <a:gd name="connsiteX100" fmla="*/ 5855337 w 12192000"/>
              <a:gd name="connsiteY100" fmla="*/ 2137719 h 3482342"/>
              <a:gd name="connsiteX101" fmla="*/ 5817682 w 12192000"/>
              <a:gd name="connsiteY101" fmla="*/ 2157358 h 3482342"/>
              <a:gd name="connsiteX102" fmla="*/ 5735300 w 12192000"/>
              <a:gd name="connsiteY102" fmla="*/ 2158902 h 3482342"/>
              <a:gd name="connsiteX103" fmla="*/ 5591469 w 12192000"/>
              <a:gd name="connsiteY103" fmla="*/ 2178389 h 3482342"/>
              <a:gd name="connsiteX104" fmla="*/ 5505818 w 12192000"/>
              <a:gd name="connsiteY104" fmla="*/ 2194207 h 3482342"/>
              <a:gd name="connsiteX105" fmla="*/ 5452860 w 12192000"/>
              <a:gd name="connsiteY105" fmla="*/ 2180085 h 3482342"/>
              <a:gd name="connsiteX106" fmla="*/ 5414282 w 12192000"/>
              <a:gd name="connsiteY106" fmla="*/ 2183070 h 3482342"/>
              <a:gd name="connsiteX107" fmla="*/ 5368369 w 12192000"/>
              <a:gd name="connsiteY107" fmla="*/ 2204272 h 3482342"/>
              <a:gd name="connsiteX108" fmla="*/ 5336354 w 12192000"/>
              <a:gd name="connsiteY108" fmla="*/ 2218920 h 3482342"/>
              <a:gd name="connsiteX109" fmla="*/ 5291263 w 12192000"/>
              <a:gd name="connsiteY109" fmla="*/ 2239182 h 3482342"/>
              <a:gd name="connsiteX110" fmla="*/ 5255152 w 12192000"/>
              <a:gd name="connsiteY110" fmla="*/ 2247164 h 3482342"/>
              <a:gd name="connsiteX111" fmla="*/ 5233796 w 12192000"/>
              <a:gd name="connsiteY111" fmla="*/ 2268260 h 3482342"/>
              <a:gd name="connsiteX112" fmla="*/ 5212786 w 12192000"/>
              <a:gd name="connsiteY112" fmla="*/ 2296592 h 3482342"/>
              <a:gd name="connsiteX113" fmla="*/ 5173523 w 12192000"/>
              <a:gd name="connsiteY113" fmla="*/ 2309057 h 3482342"/>
              <a:gd name="connsiteX114" fmla="*/ 5123830 w 12192000"/>
              <a:gd name="connsiteY114" fmla="*/ 2307070 h 3482342"/>
              <a:gd name="connsiteX115" fmla="*/ 5065426 w 12192000"/>
              <a:gd name="connsiteY115" fmla="*/ 2324076 h 3482342"/>
              <a:gd name="connsiteX116" fmla="*/ 4975908 w 12192000"/>
              <a:gd name="connsiteY116" fmla="*/ 2364128 h 3482342"/>
              <a:gd name="connsiteX117" fmla="*/ 4913723 w 12192000"/>
              <a:gd name="connsiteY117" fmla="*/ 2385265 h 3482342"/>
              <a:gd name="connsiteX118" fmla="*/ 4746485 w 12192000"/>
              <a:gd name="connsiteY118" fmla="*/ 2451769 h 3482342"/>
              <a:gd name="connsiteX119" fmla="*/ 4681588 w 12192000"/>
              <a:gd name="connsiteY119" fmla="*/ 2467494 h 3482342"/>
              <a:gd name="connsiteX120" fmla="*/ 1783655 w 12192000"/>
              <a:gd name="connsiteY120" fmla="*/ 3163860 h 3482342"/>
              <a:gd name="connsiteX121" fmla="*/ 1325955 w 12192000"/>
              <a:gd name="connsiteY121" fmla="*/ 3176692 h 3482342"/>
              <a:gd name="connsiteX122" fmla="*/ 1190384 w 12192000"/>
              <a:gd name="connsiteY122" fmla="*/ 3203504 h 3482342"/>
              <a:gd name="connsiteX123" fmla="*/ 1094537 w 12192000"/>
              <a:gd name="connsiteY123" fmla="*/ 3229469 h 3482342"/>
              <a:gd name="connsiteX124" fmla="*/ 779276 w 12192000"/>
              <a:gd name="connsiteY124" fmla="*/ 3327290 h 3482342"/>
              <a:gd name="connsiteX125" fmla="*/ 600378 w 12192000"/>
              <a:gd name="connsiteY125" fmla="*/ 3335250 h 3482342"/>
              <a:gd name="connsiteX126" fmla="*/ 493457 w 12192000"/>
              <a:gd name="connsiteY126" fmla="*/ 3365044 h 3482342"/>
              <a:gd name="connsiteX127" fmla="*/ 349402 w 12192000"/>
              <a:gd name="connsiteY127" fmla="*/ 3380897 h 3482342"/>
              <a:gd name="connsiteX128" fmla="*/ 192183 w 12192000"/>
              <a:gd name="connsiteY128" fmla="*/ 3460075 h 3482342"/>
              <a:gd name="connsiteX129" fmla="*/ 46713 w 12192000"/>
              <a:gd name="connsiteY129" fmla="*/ 3462986 h 3482342"/>
              <a:gd name="connsiteX130" fmla="*/ 2765 w 12192000"/>
              <a:gd name="connsiteY130" fmla="*/ 3480770 h 3482342"/>
              <a:gd name="connsiteX131" fmla="*/ 0 w 12192000"/>
              <a:gd name="connsiteY131" fmla="*/ 3482342 h 3482342"/>
              <a:gd name="connsiteX132" fmla="*/ 0 w 12192000"/>
              <a:gd name="connsiteY13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506541 w 12192000"/>
              <a:gd name="connsiteY68" fmla="*/ 190595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6304 w 12192000"/>
              <a:gd name="connsiteY34" fmla="*/ 1342641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71654 w 12192000"/>
              <a:gd name="connsiteY25" fmla="*/ 1177422 h 3482342"/>
              <a:gd name="connsiteX26" fmla="*/ 11028687 w 12192000"/>
              <a:gd name="connsiteY26" fmla="*/ 1199018 h 3482342"/>
              <a:gd name="connsiteX27" fmla="*/ 10974565 w 12192000"/>
              <a:gd name="connsiteY27" fmla="*/ 1226849 h 3482342"/>
              <a:gd name="connsiteX28" fmla="*/ 10960443 w 12192000"/>
              <a:gd name="connsiteY28" fmla="*/ 1244502 h 3482342"/>
              <a:gd name="connsiteX29" fmla="*/ 10879242 w 12192000"/>
              <a:gd name="connsiteY29" fmla="*/ 1269215 h 3482342"/>
              <a:gd name="connsiteX30" fmla="*/ 10850998 w 12192000"/>
              <a:gd name="connsiteY30" fmla="*/ 1269215 h 3482342"/>
              <a:gd name="connsiteX31" fmla="*/ 10815658 w 12192000"/>
              <a:gd name="connsiteY31" fmla="*/ 1287849 h 3482342"/>
              <a:gd name="connsiteX32" fmla="*/ 10723900 w 12192000"/>
              <a:gd name="connsiteY32" fmla="*/ 1318642 h 3482342"/>
              <a:gd name="connsiteX33" fmla="*/ 10699186 w 12192000"/>
              <a:gd name="connsiteY33" fmla="*/ 1322173 h 3482342"/>
              <a:gd name="connsiteX34" fmla="*/ 10676375 w 12192000"/>
              <a:gd name="connsiteY34" fmla="*/ 1342640 h 3482342"/>
              <a:gd name="connsiteX35" fmla="*/ 10636304 w 12192000"/>
              <a:gd name="connsiteY35" fmla="*/ 1342641 h 3482342"/>
              <a:gd name="connsiteX36" fmla="*/ 10603863 w 12192000"/>
              <a:gd name="connsiteY36" fmla="*/ 1346886 h 3482342"/>
              <a:gd name="connsiteX37" fmla="*/ 10573203 w 12192000"/>
              <a:gd name="connsiteY37" fmla="*/ 1351996 h 3482342"/>
              <a:gd name="connsiteX38" fmla="*/ 10547375 w 12192000"/>
              <a:gd name="connsiteY38" fmla="*/ 1375130 h 3482342"/>
              <a:gd name="connsiteX39" fmla="*/ 10513263 w 12192000"/>
              <a:gd name="connsiteY39" fmla="*/ 1371939 h 3482342"/>
              <a:gd name="connsiteX40" fmla="*/ 10487356 w 12192000"/>
              <a:gd name="connsiteY40" fmla="*/ 1385722 h 3482342"/>
              <a:gd name="connsiteX41" fmla="*/ 10464012 w 12192000"/>
              <a:gd name="connsiteY41" fmla="*/ 1391778 h 3482342"/>
              <a:gd name="connsiteX42" fmla="*/ 10439694 w 12192000"/>
              <a:gd name="connsiteY42" fmla="*/ 1406905 h 3482342"/>
              <a:gd name="connsiteX43" fmla="*/ 10405409 w 12192000"/>
              <a:gd name="connsiteY43" fmla="*/ 1422789 h 3482342"/>
              <a:gd name="connsiteX44" fmla="*/ 10370530 w 12192000"/>
              <a:gd name="connsiteY44" fmla="*/ 1441596 h 3482342"/>
              <a:gd name="connsiteX45" fmla="*/ 10300239 w 12192000"/>
              <a:gd name="connsiteY45" fmla="*/ 1456332 h 3482342"/>
              <a:gd name="connsiteX46" fmla="*/ 10264922 w 12192000"/>
              <a:gd name="connsiteY46" fmla="*/ 1472107 h 3482342"/>
              <a:gd name="connsiteX47" fmla="*/ 10229629 w 12192000"/>
              <a:gd name="connsiteY47" fmla="*/ 1470454 h 3482342"/>
              <a:gd name="connsiteX48" fmla="*/ 10201385 w 12192000"/>
              <a:gd name="connsiteY48" fmla="*/ 1477515 h 3482342"/>
              <a:gd name="connsiteX49" fmla="*/ 10151958 w 12192000"/>
              <a:gd name="connsiteY49" fmla="*/ 1477515 h 3482342"/>
              <a:gd name="connsiteX50" fmla="*/ 10120184 w 12192000"/>
              <a:gd name="connsiteY50" fmla="*/ 1466924 h 3482342"/>
              <a:gd name="connsiteX51" fmla="*/ 10081348 w 12192000"/>
              <a:gd name="connsiteY51" fmla="*/ 1481046 h 3482342"/>
              <a:gd name="connsiteX52" fmla="*/ 10058690 w 12192000"/>
              <a:gd name="connsiteY52" fmla="*/ 1474888 h 3482342"/>
              <a:gd name="connsiteX53" fmla="*/ 10004424 w 12192000"/>
              <a:gd name="connsiteY53" fmla="*/ 1489801 h 3482342"/>
              <a:gd name="connsiteX54" fmla="*/ 9999951 w 12192000"/>
              <a:gd name="connsiteY54" fmla="*/ 1499127 h 3482342"/>
              <a:gd name="connsiteX55" fmla="*/ 9845462 w 12192000"/>
              <a:gd name="connsiteY55" fmla="*/ 1548192 h 3482342"/>
              <a:gd name="connsiteX56" fmla="*/ 9736156 w 12192000"/>
              <a:gd name="connsiteY56" fmla="*/ 1581928 h 3482342"/>
              <a:gd name="connsiteX57" fmla="*/ 9693355 w 12192000"/>
              <a:gd name="connsiteY57" fmla="*/ 1602632 h 3482342"/>
              <a:gd name="connsiteX58" fmla="*/ 9664242 w 12192000"/>
              <a:gd name="connsiteY58" fmla="*/ 1622075 h 3482342"/>
              <a:gd name="connsiteX59" fmla="*/ 9579195 w 12192000"/>
              <a:gd name="connsiteY59" fmla="*/ 1648017 h 3482342"/>
              <a:gd name="connsiteX60" fmla="*/ 9433652 w 12192000"/>
              <a:gd name="connsiteY60" fmla="*/ 1681174 h 3482342"/>
              <a:gd name="connsiteX61" fmla="*/ 9403775 w 12192000"/>
              <a:gd name="connsiteY61" fmla="*/ 1690403 h 3482342"/>
              <a:gd name="connsiteX62" fmla="*/ 9382503 w 12192000"/>
              <a:gd name="connsiteY62" fmla="*/ 1706957 h 3482342"/>
              <a:gd name="connsiteX63" fmla="*/ 9381410 w 12192000"/>
              <a:gd name="connsiteY63" fmla="*/ 1718312 h 3482342"/>
              <a:gd name="connsiteX64" fmla="*/ 9365685 w 12192000"/>
              <a:gd name="connsiteY64" fmla="*/ 1724772 h 3482342"/>
              <a:gd name="connsiteX65" fmla="*/ 9278020 w 12192000"/>
              <a:gd name="connsiteY65" fmla="*/ 1741161 h 3482342"/>
              <a:gd name="connsiteX66" fmla="*/ 9217145 w 12192000"/>
              <a:gd name="connsiteY66" fmla="*/ 1771195 h 3482342"/>
              <a:gd name="connsiteX67" fmla="*/ 8955875 w 12192000"/>
              <a:gd name="connsiteY67" fmla="*/ 1796806 h 3482342"/>
              <a:gd name="connsiteX68" fmla="*/ 8648415 w 12192000"/>
              <a:gd name="connsiteY68" fmla="*/ 1878623 h 3482342"/>
              <a:gd name="connsiteX69" fmla="*/ 8538519 w 12192000"/>
              <a:gd name="connsiteY69" fmla="*/ 1894114 h 3482342"/>
              <a:gd name="connsiteX70" fmla="*/ 8506541 w 12192000"/>
              <a:gd name="connsiteY70" fmla="*/ 1905955 h 3482342"/>
              <a:gd name="connsiteX71" fmla="*/ 8236214 w 12192000"/>
              <a:gd name="connsiteY71" fmla="*/ 1909725 h 3482342"/>
              <a:gd name="connsiteX72" fmla="*/ 8132104 w 12192000"/>
              <a:gd name="connsiteY72" fmla="*/ 1895727 h 3482342"/>
              <a:gd name="connsiteX73" fmla="*/ 7918078 w 12192000"/>
              <a:gd name="connsiteY73" fmla="*/ 1862668 h 3482342"/>
              <a:gd name="connsiteX74" fmla="*/ 7817899 w 12192000"/>
              <a:gd name="connsiteY74" fmla="*/ 1862176 h 3482342"/>
              <a:gd name="connsiteX75" fmla="*/ 7768994 w 12192000"/>
              <a:gd name="connsiteY75" fmla="*/ 1855721 h 3482342"/>
              <a:gd name="connsiteX76" fmla="*/ 7618027 w 12192000"/>
              <a:gd name="connsiteY76" fmla="*/ 1830959 h 3482342"/>
              <a:gd name="connsiteX77" fmla="*/ 7449425 w 12192000"/>
              <a:gd name="connsiteY77" fmla="*/ 1810910 h 3482342"/>
              <a:gd name="connsiteX78" fmla="*/ 7342915 w 12192000"/>
              <a:gd name="connsiteY78" fmla="*/ 1819827 h 3482342"/>
              <a:gd name="connsiteX79" fmla="*/ 7255191 w 12192000"/>
              <a:gd name="connsiteY79" fmla="*/ 1834354 h 3482342"/>
              <a:gd name="connsiteX80" fmla="*/ 7131205 w 12192000"/>
              <a:gd name="connsiteY80" fmla="*/ 1845557 h 3482342"/>
              <a:gd name="connsiteX81" fmla="*/ 6941837 w 12192000"/>
              <a:gd name="connsiteY81" fmla="*/ 1840640 h 3482342"/>
              <a:gd name="connsiteX82" fmla="*/ 6837145 w 12192000"/>
              <a:gd name="connsiteY82" fmla="*/ 1870724 h 3482342"/>
              <a:gd name="connsiteX83" fmla="*/ 6753991 w 12192000"/>
              <a:gd name="connsiteY83" fmla="*/ 1860969 h 3482342"/>
              <a:gd name="connsiteX84" fmla="*/ 6727754 w 12192000"/>
              <a:gd name="connsiteY84" fmla="*/ 1882372 h 3482342"/>
              <a:gd name="connsiteX85" fmla="*/ 6723371 w 12192000"/>
              <a:gd name="connsiteY85" fmla="*/ 1886494 h 3482342"/>
              <a:gd name="connsiteX86" fmla="*/ 6702779 w 12192000"/>
              <a:gd name="connsiteY86" fmla="*/ 1893601 h 3482342"/>
              <a:gd name="connsiteX87" fmla="*/ 6686657 w 12192000"/>
              <a:gd name="connsiteY87" fmla="*/ 1907344 h 3482342"/>
              <a:gd name="connsiteX88" fmla="*/ 6651330 w 12192000"/>
              <a:gd name="connsiteY88" fmla="*/ 1922921 h 3482342"/>
              <a:gd name="connsiteX89" fmla="*/ 6622958 w 12192000"/>
              <a:gd name="connsiteY89" fmla="*/ 1936255 h 3482342"/>
              <a:gd name="connsiteX90" fmla="*/ 6522602 w 12192000"/>
              <a:gd name="connsiteY90" fmla="*/ 1954133 h 3482342"/>
              <a:gd name="connsiteX91" fmla="*/ 6444344 w 12192000"/>
              <a:gd name="connsiteY91" fmla="*/ 1969663 h 3482342"/>
              <a:gd name="connsiteX92" fmla="*/ 6409626 w 12192000"/>
              <a:gd name="connsiteY92" fmla="*/ 1978846 h 3482342"/>
              <a:gd name="connsiteX93" fmla="*/ 6333446 w 12192000"/>
              <a:gd name="connsiteY93" fmla="*/ 1997163 h 3482342"/>
              <a:gd name="connsiteX94" fmla="*/ 6294933 w 12192000"/>
              <a:gd name="connsiteY94" fmla="*/ 2019412 h 3482342"/>
              <a:gd name="connsiteX95" fmla="*/ 6238719 w 12192000"/>
              <a:gd name="connsiteY95" fmla="*/ 2042547 h 3482342"/>
              <a:gd name="connsiteX96" fmla="*/ 6187205 w 12192000"/>
              <a:gd name="connsiteY96" fmla="*/ 2060048 h 3482342"/>
              <a:gd name="connsiteX97" fmla="*/ 6138780 w 12192000"/>
              <a:gd name="connsiteY97" fmla="*/ 2081918 h 3482342"/>
              <a:gd name="connsiteX98" fmla="*/ 6120125 w 12192000"/>
              <a:gd name="connsiteY98" fmla="*/ 2109475 h 3482342"/>
              <a:gd name="connsiteX99" fmla="*/ 6056576 w 12192000"/>
              <a:gd name="connsiteY99" fmla="*/ 2120066 h 3482342"/>
              <a:gd name="connsiteX100" fmla="*/ 5993794 w 12192000"/>
              <a:gd name="connsiteY100" fmla="*/ 2122569 h 3482342"/>
              <a:gd name="connsiteX101" fmla="*/ 5943601 w 12192000"/>
              <a:gd name="connsiteY101" fmla="*/ 2137719 h 3482342"/>
              <a:gd name="connsiteX102" fmla="*/ 5898141 w 12192000"/>
              <a:gd name="connsiteY102" fmla="*/ 2144806 h 3482342"/>
              <a:gd name="connsiteX103" fmla="*/ 5855337 w 12192000"/>
              <a:gd name="connsiteY103" fmla="*/ 2137719 h 3482342"/>
              <a:gd name="connsiteX104" fmla="*/ 5817682 w 12192000"/>
              <a:gd name="connsiteY104" fmla="*/ 2157358 h 3482342"/>
              <a:gd name="connsiteX105" fmla="*/ 5735300 w 12192000"/>
              <a:gd name="connsiteY105" fmla="*/ 2158902 h 3482342"/>
              <a:gd name="connsiteX106" fmla="*/ 5591469 w 12192000"/>
              <a:gd name="connsiteY106" fmla="*/ 2178389 h 3482342"/>
              <a:gd name="connsiteX107" fmla="*/ 5505818 w 12192000"/>
              <a:gd name="connsiteY107" fmla="*/ 2194207 h 3482342"/>
              <a:gd name="connsiteX108" fmla="*/ 5452860 w 12192000"/>
              <a:gd name="connsiteY108" fmla="*/ 2180085 h 3482342"/>
              <a:gd name="connsiteX109" fmla="*/ 5414282 w 12192000"/>
              <a:gd name="connsiteY109" fmla="*/ 2183070 h 3482342"/>
              <a:gd name="connsiteX110" fmla="*/ 5368369 w 12192000"/>
              <a:gd name="connsiteY110" fmla="*/ 2204272 h 3482342"/>
              <a:gd name="connsiteX111" fmla="*/ 5336354 w 12192000"/>
              <a:gd name="connsiteY111" fmla="*/ 2218920 h 3482342"/>
              <a:gd name="connsiteX112" fmla="*/ 5291263 w 12192000"/>
              <a:gd name="connsiteY112" fmla="*/ 2239182 h 3482342"/>
              <a:gd name="connsiteX113" fmla="*/ 5255152 w 12192000"/>
              <a:gd name="connsiteY113" fmla="*/ 2247164 h 3482342"/>
              <a:gd name="connsiteX114" fmla="*/ 5233796 w 12192000"/>
              <a:gd name="connsiteY114" fmla="*/ 2268260 h 3482342"/>
              <a:gd name="connsiteX115" fmla="*/ 5212786 w 12192000"/>
              <a:gd name="connsiteY115" fmla="*/ 2296592 h 3482342"/>
              <a:gd name="connsiteX116" fmla="*/ 5173523 w 12192000"/>
              <a:gd name="connsiteY116" fmla="*/ 2309057 h 3482342"/>
              <a:gd name="connsiteX117" fmla="*/ 5123830 w 12192000"/>
              <a:gd name="connsiteY117" fmla="*/ 2307070 h 3482342"/>
              <a:gd name="connsiteX118" fmla="*/ 5065426 w 12192000"/>
              <a:gd name="connsiteY118" fmla="*/ 2324076 h 3482342"/>
              <a:gd name="connsiteX119" fmla="*/ 4975908 w 12192000"/>
              <a:gd name="connsiteY119" fmla="*/ 2364128 h 3482342"/>
              <a:gd name="connsiteX120" fmla="*/ 4913723 w 12192000"/>
              <a:gd name="connsiteY120" fmla="*/ 2385265 h 3482342"/>
              <a:gd name="connsiteX121" fmla="*/ 4746485 w 12192000"/>
              <a:gd name="connsiteY121" fmla="*/ 2451769 h 3482342"/>
              <a:gd name="connsiteX122" fmla="*/ 4681588 w 12192000"/>
              <a:gd name="connsiteY122" fmla="*/ 2467494 h 3482342"/>
              <a:gd name="connsiteX123" fmla="*/ 1783655 w 12192000"/>
              <a:gd name="connsiteY123" fmla="*/ 3163860 h 3482342"/>
              <a:gd name="connsiteX124" fmla="*/ 1325955 w 12192000"/>
              <a:gd name="connsiteY124" fmla="*/ 3176692 h 3482342"/>
              <a:gd name="connsiteX125" fmla="*/ 1190384 w 12192000"/>
              <a:gd name="connsiteY125" fmla="*/ 3203504 h 3482342"/>
              <a:gd name="connsiteX126" fmla="*/ 1094537 w 12192000"/>
              <a:gd name="connsiteY126" fmla="*/ 3229469 h 3482342"/>
              <a:gd name="connsiteX127" fmla="*/ 779276 w 12192000"/>
              <a:gd name="connsiteY127" fmla="*/ 3327290 h 3482342"/>
              <a:gd name="connsiteX128" fmla="*/ 600378 w 12192000"/>
              <a:gd name="connsiteY128" fmla="*/ 3335250 h 3482342"/>
              <a:gd name="connsiteX129" fmla="*/ 493457 w 12192000"/>
              <a:gd name="connsiteY129" fmla="*/ 3365044 h 3482342"/>
              <a:gd name="connsiteX130" fmla="*/ 349402 w 12192000"/>
              <a:gd name="connsiteY130" fmla="*/ 3380897 h 3482342"/>
              <a:gd name="connsiteX131" fmla="*/ 192183 w 12192000"/>
              <a:gd name="connsiteY131" fmla="*/ 3460075 h 3482342"/>
              <a:gd name="connsiteX132" fmla="*/ 46713 w 12192000"/>
              <a:gd name="connsiteY132" fmla="*/ 3462986 h 3482342"/>
              <a:gd name="connsiteX133" fmla="*/ 2765 w 12192000"/>
              <a:gd name="connsiteY133" fmla="*/ 3480770 h 3482342"/>
              <a:gd name="connsiteX134" fmla="*/ 0 w 12192000"/>
              <a:gd name="connsiteY134" fmla="*/ 3482342 h 3482342"/>
              <a:gd name="connsiteX135" fmla="*/ 0 w 12192000"/>
              <a:gd name="connsiteY13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601229 w 12192000"/>
              <a:gd name="connsiteY15" fmla="*/ 785537 h 3482342"/>
              <a:gd name="connsiteX16" fmla="*/ 11501920 w 12192000"/>
              <a:gd name="connsiteY16" fmla="*/ 813109 h 3482342"/>
              <a:gd name="connsiteX17" fmla="*/ 11405286 w 12192000"/>
              <a:gd name="connsiteY17" fmla="*/ 849086 h 3482342"/>
              <a:gd name="connsiteX18" fmla="*/ 11338523 w 12192000"/>
              <a:gd name="connsiteY18" fmla="*/ 852810 h 3482342"/>
              <a:gd name="connsiteX19" fmla="*/ 11313493 w 12192000"/>
              <a:gd name="connsiteY19" fmla="*/ 880860 h 3482342"/>
              <a:gd name="connsiteX20" fmla="*/ 11228040 w 12192000"/>
              <a:gd name="connsiteY20" fmla="*/ 958953 h 3482342"/>
              <a:gd name="connsiteX21" fmla="*/ 11196987 w 12192000"/>
              <a:gd name="connsiteY21" fmla="*/ 1000897 h 3482342"/>
              <a:gd name="connsiteX22" fmla="*/ 11193568 w 12192000"/>
              <a:gd name="connsiteY22" fmla="*/ 1039464 h 3482342"/>
              <a:gd name="connsiteX23" fmla="*/ 11175804 w 12192000"/>
              <a:gd name="connsiteY23" fmla="*/ 1067977 h 3482342"/>
              <a:gd name="connsiteX24" fmla="*/ 11133438 w 12192000"/>
              <a:gd name="connsiteY24" fmla="*/ 1106812 h 3482342"/>
              <a:gd name="connsiteX25" fmla="*/ 11120819 w 12192000"/>
              <a:gd name="connsiteY25" fmla="*/ 1126133 h 3482342"/>
              <a:gd name="connsiteX26" fmla="*/ 11071654 w 12192000"/>
              <a:gd name="connsiteY26" fmla="*/ 1177422 h 3482342"/>
              <a:gd name="connsiteX27" fmla="*/ 11028687 w 12192000"/>
              <a:gd name="connsiteY27" fmla="*/ 1199018 h 3482342"/>
              <a:gd name="connsiteX28" fmla="*/ 10974565 w 12192000"/>
              <a:gd name="connsiteY28" fmla="*/ 1226849 h 3482342"/>
              <a:gd name="connsiteX29" fmla="*/ 10960443 w 12192000"/>
              <a:gd name="connsiteY29" fmla="*/ 1244502 h 3482342"/>
              <a:gd name="connsiteX30" fmla="*/ 10879242 w 12192000"/>
              <a:gd name="connsiteY30" fmla="*/ 1269215 h 3482342"/>
              <a:gd name="connsiteX31" fmla="*/ 10850998 w 12192000"/>
              <a:gd name="connsiteY31" fmla="*/ 1269215 h 3482342"/>
              <a:gd name="connsiteX32" fmla="*/ 10815658 w 12192000"/>
              <a:gd name="connsiteY32" fmla="*/ 1287849 h 3482342"/>
              <a:gd name="connsiteX33" fmla="*/ 10723900 w 12192000"/>
              <a:gd name="connsiteY33" fmla="*/ 1318642 h 3482342"/>
              <a:gd name="connsiteX34" fmla="*/ 10699186 w 12192000"/>
              <a:gd name="connsiteY34" fmla="*/ 1322173 h 3482342"/>
              <a:gd name="connsiteX35" fmla="*/ 10676375 w 12192000"/>
              <a:gd name="connsiteY35" fmla="*/ 1342640 h 3482342"/>
              <a:gd name="connsiteX36" fmla="*/ 10636304 w 12192000"/>
              <a:gd name="connsiteY36" fmla="*/ 1342641 h 3482342"/>
              <a:gd name="connsiteX37" fmla="*/ 10603863 w 12192000"/>
              <a:gd name="connsiteY37" fmla="*/ 1346886 h 3482342"/>
              <a:gd name="connsiteX38" fmla="*/ 10573203 w 12192000"/>
              <a:gd name="connsiteY38" fmla="*/ 1351996 h 3482342"/>
              <a:gd name="connsiteX39" fmla="*/ 10547375 w 12192000"/>
              <a:gd name="connsiteY39" fmla="*/ 1375130 h 3482342"/>
              <a:gd name="connsiteX40" fmla="*/ 10513263 w 12192000"/>
              <a:gd name="connsiteY40" fmla="*/ 1371939 h 3482342"/>
              <a:gd name="connsiteX41" fmla="*/ 10487356 w 12192000"/>
              <a:gd name="connsiteY41" fmla="*/ 1385722 h 3482342"/>
              <a:gd name="connsiteX42" fmla="*/ 10464012 w 12192000"/>
              <a:gd name="connsiteY42" fmla="*/ 1391778 h 3482342"/>
              <a:gd name="connsiteX43" fmla="*/ 10439694 w 12192000"/>
              <a:gd name="connsiteY43" fmla="*/ 1406905 h 3482342"/>
              <a:gd name="connsiteX44" fmla="*/ 10405409 w 12192000"/>
              <a:gd name="connsiteY44" fmla="*/ 1422789 h 3482342"/>
              <a:gd name="connsiteX45" fmla="*/ 10370530 w 12192000"/>
              <a:gd name="connsiteY45" fmla="*/ 1441596 h 3482342"/>
              <a:gd name="connsiteX46" fmla="*/ 10300239 w 12192000"/>
              <a:gd name="connsiteY46" fmla="*/ 1456332 h 3482342"/>
              <a:gd name="connsiteX47" fmla="*/ 10264922 w 12192000"/>
              <a:gd name="connsiteY47" fmla="*/ 1472107 h 3482342"/>
              <a:gd name="connsiteX48" fmla="*/ 10229629 w 12192000"/>
              <a:gd name="connsiteY48" fmla="*/ 1470454 h 3482342"/>
              <a:gd name="connsiteX49" fmla="*/ 10201385 w 12192000"/>
              <a:gd name="connsiteY49" fmla="*/ 1477515 h 3482342"/>
              <a:gd name="connsiteX50" fmla="*/ 10151958 w 12192000"/>
              <a:gd name="connsiteY50" fmla="*/ 1477515 h 3482342"/>
              <a:gd name="connsiteX51" fmla="*/ 10120184 w 12192000"/>
              <a:gd name="connsiteY51" fmla="*/ 1466924 h 3482342"/>
              <a:gd name="connsiteX52" fmla="*/ 10081348 w 12192000"/>
              <a:gd name="connsiteY52" fmla="*/ 1481046 h 3482342"/>
              <a:gd name="connsiteX53" fmla="*/ 10058690 w 12192000"/>
              <a:gd name="connsiteY53" fmla="*/ 1474888 h 3482342"/>
              <a:gd name="connsiteX54" fmla="*/ 10004424 w 12192000"/>
              <a:gd name="connsiteY54" fmla="*/ 1489801 h 3482342"/>
              <a:gd name="connsiteX55" fmla="*/ 9999951 w 12192000"/>
              <a:gd name="connsiteY55" fmla="*/ 1499127 h 3482342"/>
              <a:gd name="connsiteX56" fmla="*/ 9845462 w 12192000"/>
              <a:gd name="connsiteY56" fmla="*/ 1548192 h 3482342"/>
              <a:gd name="connsiteX57" fmla="*/ 9736156 w 12192000"/>
              <a:gd name="connsiteY57" fmla="*/ 1581928 h 3482342"/>
              <a:gd name="connsiteX58" fmla="*/ 9693355 w 12192000"/>
              <a:gd name="connsiteY58" fmla="*/ 1602632 h 3482342"/>
              <a:gd name="connsiteX59" fmla="*/ 9664242 w 12192000"/>
              <a:gd name="connsiteY59" fmla="*/ 1622075 h 3482342"/>
              <a:gd name="connsiteX60" fmla="*/ 9579195 w 12192000"/>
              <a:gd name="connsiteY60" fmla="*/ 1648017 h 3482342"/>
              <a:gd name="connsiteX61" fmla="*/ 9433652 w 12192000"/>
              <a:gd name="connsiteY61" fmla="*/ 1681174 h 3482342"/>
              <a:gd name="connsiteX62" fmla="*/ 9403775 w 12192000"/>
              <a:gd name="connsiteY62" fmla="*/ 1690403 h 3482342"/>
              <a:gd name="connsiteX63" fmla="*/ 9382503 w 12192000"/>
              <a:gd name="connsiteY63" fmla="*/ 1706957 h 3482342"/>
              <a:gd name="connsiteX64" fmla="*/ 9381410 w 12192000"/>
              <a:gd name="connsiteY64" fmla="*/ 1718312 h 3482342"/>
              <a:gd name="connsiteX65" fmla="*/ 9365685 w 12192000"/>
              <a:gd name="connsiteY65" fmla="*/ 1724772 h 3482342"/>
              <a:gd name="connsiteX66" fmla="*/ 9278020 w 12192000"/>
              <a:gd name="connsiteY66" fmla="*/ 1741161 h 3482342"/>
              <a:gd name="connsiteX67" fmla="*/ 9217145 w 12192000"/>
              <a:gd name="connsiteY67" fmla="*/ 1771195 h 3482342"/>
              <a:gd name="connsiteX68" fmla="*/ 8955875 w 12192000"/>
              <a:gd name="connsiteY68" fmla="*/ 1796806 h 3482342"/>
              <a:gd name="connsiteX69" fmla="*/ 8648415 w 12192000"/>
              <a:gd name="connsiteY69" fmla="*/ 1878623 h 3482342"/>
              <a:gd name="connsiteX70" fmla="*/ 8538519 w 12192000"/>
              <a:gd name="connsiteY70" fmla="*/ 1894114 h 3482342"/>
              <a:gd name="connsiteX71" fmla="*/ 8506541 w 12192000"/>
              <a:gd name="connsiteY71" fmla="*/ 1905955 h 3482342"/>
              <a:gd name="connsiteX72" fmla="*/ 8236214 w 12192000"/>
              <a:gd name="connsiteY72" fmla="*/ 1909725 h 3482342"/>
              <a:gd name="connsiteX73" fmla="*/ 8132104 w 12192000"/>
              <a:gd name="connsiteY73" fmla="*/ 1895727 h 3482342"/>
              <a:gd name="connsiteX74" fmla="*/ 7918078 w 12192000"/>
              <a:gd name="connsiteY74" fmla="*/ 1862668 h 3482342"/>
              <a:gd name="connsiteX75" fmla="*/ 7817899 w 12192000"/>
              <a:gd name="connsiteY75" fmla="*/ 1862176 h 3482342"/>
              <a:gd name="connsiteX76" fmla="*/ 7768994 w 12192000"/>
              <a:gd name="connsiteY76" fmla="*/ 1855721 h 3482342"/>
              <a:gd name="connsiteX77" fmla="*/ 7618027 w 12192000"/>
              <a:gd name="connsiteY77" fmla="*/ 1830959 h 3482342"/>
              <a:gd name="connsiteX78" fmla="*/ 7449425 w 12192000"/>
              <a:gd name="connsiteY78" fmla="*/ 1810910 h 3482342"/>
              <a:gd name="connsiteX79" fmla="*/ 7342915 w 12192000"/>
              <a:gd name="connsiteY79" fmla="*/ 1819827 h 3482342"/>
              <a:gd name="connsiteX80" fmla="*/ 7255191 w 12192000"/>
              <a:gd name="connsiteY80" fmla="*/ 1834354 h 3482342"/>
              <a:gd name="connsiteX81" fmla="*/ 7131205 w 12192000"/>
              <a:gd name="connsiteY81" fmla="*/ 1845557 h 3482342"/>
              <a:gd name="connsiteX82" fmla="*/ 6941837 w 12192000"/>
              <a:gd name="connsiteY82" fmla="*/ 1840640 h 3482342"/>
              <a:gd name="connsiteX83" fmla="*/ 6837145 w 12192000"/>
              <a:gd name="connsiteY83" fmla="*/ 1870724 h 3482342"/>
              <a:gd name="connsiteX84" fmla="*/ 6753991 w 12192000"/>
              <a:gd name="connsiteY84" fmla="*/ 1860969 h 3482342"/>
              <a:gd name="connsiteX85" fmla="*/ 6727754 w 12192000"/>
              <a:gd name="connsiteY85" fmla="*/ 1882372 h 3482342"/>
              <a:gd name="connsiteX86" fmla="*/ 6723371 w 12192000"/>
              <a:gd name="connsiteY86" fmla="*/ 1886494 h 3482342"/>
              <a:gd name="connsiteX87" fmla="*/ 6702779 w 12192000"/>
              <a:gd name="connsiteY87" fmla="*/ 1893601 h 3482342"/>
              <a:gd name="connsiteX88" fmla="*/ 6686657 w 12192000"/>
              <a:gd name="connsiteY88" fmla="*/ 1907344 h 3482342"/>
              <a:gd name="connsiteX89" fmla="*/ 6651330 w 12192000"/>
              <a:gd name="connsiteY89" fmla="*/ 1922921 h 3482342"/>
              <a:gd name="connsiteX90" fmla="*/ 6622958 w 12192000"/>
              <a:gd name="connsiteY90" fmla="*/ 1936255 h 3482342"/>
              <a:gd name="connsiteX91" fmla="*/ 6522602 w 12192000"/>
              <a:gd name="connsiteY91" fmla="*/ 1954133 h 3482342"/>
              <a:gd name="connsiteX92" fmla="*/ 6444344 w 12192000"/>
              <a:gd name="connsiteY92" fmla="*/ 1969663 h 3482342"/>
              <a:gd name="connsiteX93" fmla="*/ 6409626 w 12192000"/>
              <a:gd name="connsiteY93" fmla="*/ 1978846 h 3482342"/>
              <a:gd name="connsiteX94" fmla="*/ 6333446 w 12192000"/>
              <a:gd name="connsiteY94" fmla="*/ 1997163 h 3482342"/>
              <a:gd name="connsiteX95" fmla="*/ 6294933 w 12192000"/>
              <a:gd name="connsiteY95" fmla="*/ 2019412 h 3482342"/>
              <a:gd name="connsiteX96" fmla="*/ 6238719 w 12192000"/>
              <a:gd name="connsiteY96" fmla="*/ 2042547 h 3482342"/>
              <a:gd name="connsiteX97" fmla="*/ 6187205 w 12192000"/>
              <a:gd name="connsiteY97" fmla="*/ 2060048 h 3482342"/>
              <a:gd name="connsiteX98" fmla="*/ 6138780 w 12192000"/>
              <a:gd name="connsiteY98" fmla="*/ 2081918 h 3482342"/>
              <a:gd name="connsiteX99" fmla="*/ 6120125 w 12192000"/>
              <a:gd name="connsiteY99" fmla="*/ 2109475 h 3482342"/>
              <a:gd name="connsiteX100" fmla="*/ 6056576 w 12192000"/>
              <a:gd name="connsiteY100" fmla="*/ 2120066 h 3482342"/>
              <a:gd name="connsiteX101" fmla="*/ 5993794 w 12192000"/>
              <a:gd name="connsiteY101" fmla="*/ 2122569 h 3482342"/>
              <a:gd name="connsiteX102" fmla="*/ 5943601 w 12192000"/>
              <a:gd name="connsiteY102" fmla="*/ 2137719 h 3482342"/>
              <a:gd name="connsiteX103" fmla="*/ 5898141 w 12192000"/>
              <a:gd name="connsiteY103" fmla="*/ 2144806 h 3482342"/>
              <a:gd name="connsiteX104" fmla="*/ 5855337 w 12192000"/>
              <a:gd name="connsiteY104" fmla="*/ 2137719 h 3482342"/>
              <a:gd name="connsiteX105" fmla="*/ 5817682 w 12192000"/>
              <a:gd name="connsiteY105" fmla="*/ 2157358 h 3482342"/>
              <a:gd name="connsiteX106" fmla="*/ 5735300 w 12192000"/>
              <a:gd name="connsiteY106" fmla="*/ 2158902 h 3482342"/>
              <a:gd name="connsiteX107" fmla="*/ 5591469 w 12192000"/>
              <a:gd name="connsiteY107" fmla="*/ 2178389 h 3482342"/>
              <a:gd name="connsiteX108" fmla="*/ 5505818 w 12192000"/>
              <a:gd name="connsiteY108" fmla="*/ 2194207 h 3482342"/>
              <a:gd name="connsiteX109" fmla="*/ 5452860 w 12192000"/>
              <a:gd name="connsiteY109" fmla="*/ 2180085 h 3482342"/>
              <a:gd name="connsiteX110" fmla="*/ 5414282 w 12192000"/>
              <a:gd name="connsiteY110" fmla="*/ 2183070 h 3482342"/>
              <a:gd name="connsiteX111" fmla="*/ 5368369 w 12192000"/>
              <a:gd name="connsiteY111" fmla="*/ 2204272 h 3482342"/>
              <a:gd name="connsiteX112" fmla="*/ 5336354 w 12192000"/>
              <a:gd name="connsiteY112" fmla="*/ 2218920 h 3482342"/>
              <a:gd name="connsiteX113" fmla="*/ 5291263 w 12192000"/>
              <a:gd name="connsiteY113" fmla="*/ 2239182 h 3482342"/>
              <a:gd name="connsiteX114" fmla="*/ 5255152 w 12192000"/>
              <a:gd name="connsiteY114" fmla="*/ 2247164 h 3482342"/>
              <a:gd name="connsiteX115" fmla="*/ 5233796 w 12192000"/>
              <a:gd name="connsiteY115" fmla="*/ 2268260 h 3482342"/>
              <a:gd name="connsiteX116" fmla="*/ 5212786 w 12192000"/>
              <a:gd name="connsiteY116" fmla="*/ 2296592 h 3482342"/>
              <a:gd name="connsiteX117" fmla="*/ 5173523 w 12192000"/>
              <a:gd name="connsiteY117" fmla="*/ 2309057 h 3482342"/>
              <a:gd name="connsiteX118" fmla="*/ 5123830 w 12192000"/>
              <a:gd name="connsiteY118" fmla="*/ 2307070 h 3482342"/>
              <a:gd name="connsiteX119" fmla="*/ 5065426 w 12192000"/>
              <a:gd name="connsiteY119" fmla="*/ 2324076 h 3482342"/>
              <a:gd name="connsiteX120" fmla="*/ 4975908 w 12192000"/>
              <a:gd name="connsiteY120" fmla="*/ 2364128 h 3482342"/>
              <a:gd name="connsiteX121" fmla="*/ 4913723 w 12192000"/>
              <a:gd name="connsiteY121" fmla="*/ 2385265 h 3482342"/>
              <a:gd name="connsiteX122" fmla="*/ 4746485 w 12192000"/>
              <a:gd name="connsiteY122" fmla="*/ 2451769 h 3482342"/>
              <a:gd name="connsiteX123" fmla="*/ 4681588 w 12192000"/>
              <a:gd name="connsiteY123" fmla="*/ 2467494 h 3482342"/>
              <a:gd name="connsiteX124" fmla="*/ 1783655 w 12192000"/>
              <a:gd name="connsiteY124" fmla="*/ 3163860 h 3482342"/>
              <a:gd name="connsiteX125" fmla="*/ 1325955 w 12192000"/>
              <a:gd name="connsiteY125" fmla="*/ 3176692 h 3482342"/>
              <a:gd name="connsiteX126" fmla="*/ 1190384 w 12192000"/>
              <a:gd name="connsiteY126" fmla="*/ 3203504 h 3482342"/>
              <a:gd name="connsiteX127" fmla="*/ 1094537 w 12192000"/>
              <a:gd name="connsiteY127" fmla="*/ 3229469 h 3482342"/>
              <a:gd name="connsiteX128" fmla="*/ 779276 w 12192000"/>
              <a:gd name="connsiteY128" fmla="*/ 3327290 h 3482342"/>
              <a:gd name="connsiteX129" fmla="*/ 600378 w 12192000"/>
              <a:gd name="connsiteY129" fmla="*/ 3335250 h 3482342"/>
              <a:gd name="connsiteX130" fmla="*/ 493457 w 12192000"/>
              <a:gd name="connsiteY130" fmla="*/ 3365044 h 3482342"/>
              <a:gd name="connsiteX131" fmla="*/ 349402 w 12192000"/>
              <a:gd name="connsiteY131" fmla="*/ 3380897 h 3482342"/>
              <a:gd name="connsiteX132" fmla="*/ 192183 w 12192000"/>
              <a:gd name="connsiteY132" fmla="*/ 3460075 h 3482342"/>
              <a:gd name="connsiteX133" fmla="*/ 46713 w 12192000"/>
              <a:gd name="connsiteY133" fmla="*/ 3462986 h 3482342"/>
              <a:gd name="connsiteX134" fmla="*/ 2765 w 12192000"/>
              <a:gd name="connsiteY134" fmla="*/ 3480770 h 3482342"/>
              <a:gd name="connsiteX135" fmla="*/ 0 w 12192000"/>
              <a:gd name="connsiteY135" fmla="*/ 3482342 h 3482342"/>
              <a:gd name="connsiteX136" fmla="*/ 0 w 12192000"/>
              <a:gd name="connsiteY13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7717 w 12192000"/>
              <a:gd name="connsiteY14" fmla="*/ 746701 h 3482342"/>
              <a:gd name="connsiteX15" fmla="*/ 11656818 w 12192000"/>
              <a:gd name="connsiteY15" fmla="*/ 769062 h 3482342"/>
              <a:gd name="connsiteX16" fmla="*/ 11601229 w 12192000"/>
              <a:gd name="connsiteY16" fmla="*/ 785537 h 3482342"/>
              <a:gd name="connsiteX17" fmla="*/ 11501920 w 12192000"/>
              <a:gd name="connsiteY17" fmla="*/ 813109 h 3482342"/>
              <a:gd name="connsiteX18" fmla="*/ 11405286 w 12192000"/>
              <a:gd name="connsiteY18" fmla="*/ 849086 h 3482342"/>
              <a:gd name="connsiteX19" fmla="*/ 11338523 w 12192000"/>
              <a:gd name="connsiteY19" fmla="*/ 852810 h 3482342"/>
              <a:gd name="connsiteX20" fmla="*/ 11313493 w 12192000"/>
              <a:gd name="connsiteY20" fmla="*/ 880860 h 3482342"/>
              <a:gd name="connsiteX21" fmla="*/ 11228040 w 12192000"/>
              <a:gd name="connsiteY21" fmla="*/ 958953 h 3482342"/>
              <a:gd name="connsiteX22" fmla="*/ 11196987 w 12192000"/>
              <a:gd name="connsiteY22" fmla="*/ 1000897 h 3482342"/>
              <a:gd name="connsiteX23" fmla="*/ 11193568 w 12192000"/>
              <a:gd name="connsiteY23" fmla="*/ 1039464 h 3482342"/>
              <a:gd name="connsiteX24" fmla="*/ 11175804 w 12192000"/>
              <a:gd name="connsiteY24" fmla="*/ 1067977 h 3482342"/>
              <a:gd name="connsiteX25" fmla="*/ 11133438 w 12192000"/>
              <a:gd name="connsiteY25" fmla="*/ 1106812 h 3482342"/>
              <a:gd name="connsiteX26" fmla="*/ 11120819 w 12192000"/>
              <a:gd name="connsiteY26" fmla="*/ 1126133 h 3482342"/>
              <a:gd name="connsiteX27" fmla="*/ 11071654 w 12192000"/>
              <a:gd name="connsiteY27" fmla="*/ 1177422 h 3482342"/>
              <a:gd name="connsiteX28" fmla="*/ 11028687 w 12192000"/>
              <a:gd name="connsiteY28" fmla="*/ 1199018 h 3482342"/>
              <a:gd name="connsiteX29" fmla="*/ 10974565 w 12192000"/>
              <a:gd name="connsiteY29" fmla="*/ 1226849 h 3482342"/>
              <a:gd name="connsiteX30" fmla="*/ 10960443 w 12192000"/>
              <a:gd name="connsiteY30" fmla="*/ 1244502 h 3482342"/>
              <a:gd name="connsiteX31" fmla="*/ 10879242 w 12192000"/>
              <a:gd name="connsiteY31" fmla="*/ 1269215 h 3482342"/>
              <a:gd name="connsiteX32" fmla="*/ 10850998 w 12192000"/>
              <a:gd name="connsiteY32" fmla="*/ 1269215 h 3482342"/>
              <a:gd name="connsiteX33" fmla="*/ 10815658 w 12192000"/>
              <a:gd name="connsiteY33" fmla="*/ 1287849 h 3482342"/>
              <a:gd name="connsiteX34" fmla="*/ 10723900 w 12192000"/>
              <a:gd name="connsiteY34" fmla="*/ 1318642 h 3482342"/>
              <a:gd name="connsiteX35" fmla="*/ 10699186 w 12192000"/>
              <a:gd name="connsiteY35" fmla="*/ 1322173 h 3482342"/>
              <a:gd name="connsiteX36" fmla="*/ 10676375 w 12192000"/>
              <a:gd name="connsiteY36" fmla="*/ 1342640 h 3482342"/>
              <a:gd name="connsiteX37" fmla="*/ 10636304 w 12192000"/>
              <a:gd name="connsiteY37" fmla="*/ 1342641 h 3482342"/>
              <a:gd name="connsiteX38" fmla="*/ 10603863 w 12192000"/>
              <a:gd name="connsiteY38" fmla="*/ 1346886 h 3482342"/>
              <a:gd name="connsiteX39" fmla="*/ 10573203 w 12192000"/>
              <a:gd name="connsiteY39" fmla="*/ 1351996 h 3482342"/>
              <a:gd name="connsiteX40" fmla="*/ 10547375 w 12192000"/>
              <a:gd name="connsiteY40" fmla="*/ 1375130 h 3482342"/>
              <a:gd name="connsiteX41" fmla="*/ 10513263 w 12192000"/>
              <a:gd name="connsiteY41" fmla="*/ 1371939 h 3482342"/>
              <a:gd name="connsiteX42" fmla="*/ 10487356 w 12192000"/>
              <a:gd name="connsiteY42" fmla="*/ 1385722 h 3482342"/>
              <a:gd name="connsiteX43" fmla="*/ 10464012 w 12192000"/>
              <a:gd name="connsiteY43" fmla="*/ 1391778 h 3482342"/>
              <a:gd name="connsiteX44" fmla="*/ 10439694 w 12192000"/>
              <a:gd name="connsiteY44" fmla="*/ 1406905 h 3482342"/>
              <a:gd name="connsiteX45" fmla="*/ 10405409 w 12192000"/>
              <a:gd name="connsiteY45" fmla="*/ 1422789 h 3482342"/>
              <a:gd name="connsiteX46" fmla="*/ 10370530 w 12192000"/>
              <a:gd name="connsiteY46" fmla="*/ 1441596 h 3482342"/>
              <a:gd name="connsiteX47" fmla="*/ 10300239 w 12192000"/>
              <a:gd name="connsiteY47" fmla="*/ 1456332 h 3482342"/>
              <a:gd name="connsiteX48" fmla="*/ 10264922 w 12192000"/>
              <a:gd name="connsiteY48" fmla="*/ 1472107 h 3482342"/>
              <a:gd name="connsiteX49" fmla="*/ 10229629 w 12192000"/>
              <a:gd name="connsiteY49" fmla="*/ 1470454 h 3482342"/>
              <a:gd name="connsiteX50" fmla="*/ 10201385 w 12192000"/>
              <a:gd name="connsiteY50" fmla="*/ 1477515 h 3482342"/>
              <a:gd name="connsiteX51" fmla="*/ 10151958 w 12192000"/>
              <a:gd name="connsiteY51" fmla="*/ 1477515 h 3482342"/>
              <a:gd name="connsiteX52" fmla="*/ 10120184 w 12192000"/>
              <a:gd name="connsiteY52" fmla="*/ 1466924 h 3482342"/>
              <a:gd name="connsiteX53" fmla="*/ 10081348 w 12192000"/>
              <a:gd name="connsiteY53" fmla="*/ 1481046 h 3482342"/>
              <a:gd name="connsiteX54" fmla="*/ 10058690 w 12192000"/>
              <a:gd name="connsiteY54" fmla="*/ 1474888 h 3482342"/>
              <a:gd name="connsiteX55" fmla="*/ 10004424 w 12192000"/>
              <a:gd name="connsiteY55" fmla="*/ 1489801 h 3482342"/>
              <a:gd name="connsiteX56" fmla="*/ 9999951 w 12192000"/>
              <a:gd name="connsiteY56" fmla="*/ 1499127 h 3482342"/>
              <a:gd name="connsiteX57" fmla="*/ 9845462 w 12192000"/>
              <a:gd name="connsiteY57" fmla="*/ 1548192 h 3482342"/>
              <a:gd name="connsiteX58" fmla="*/ 9736156 w 12192000"/>
              <a:gd name="connsiteY58" fmla="*/ 1581928 h 3482342"/>
              <a:gd name="connsiteX59" fmla="*/ 9693355 w 12192000"/>
              <a:gd name="connsiteY59" fmla="*/ 1602632 h 3482342"/>
              <a:gd name="connsiteX60" fmla="*/ 9664242 w 12192000"/>
              <a:gd name="connsiteY60" fmla="*/ 1622075 h 3482342"/>
              <a:gd name="connsiteX61" fmla="*/ 9579195 w 12192000"/>
              <a:gd name="connsiteY61" fmla="*/ 1648017 h 3482342"/>
              <a:gd name="connsiteX62" fmla="*/ 9433652 w 12192000"/>
              <a:gd name="connsiteY62" fmla="*/ 1681174 h 3482342"/>
              <a:gd name="connsiteX63" fmla="*/ 9403775 w 12192000"/>
              <a:gd name="connsiteY63" fmla="*/ 1690403 h 3482342"/>
              <a:gd name="connsiteX64" fmla="*/ 9382503 w 12192000"/>
              <a:gd name="connsiteY64" fmla="*/ 1706957 h 3482342"/>
              <a:gd name="connsiteX65" fmla="*/ 9381410 w 12192000"/>
              <a:gd name="connsiteY65" fmla="*/ 1718312 h 3482342"/>
              <a:gd name="connsiteX66" fmla="*/ 9365685 w 12192000"/>
              <a:gd name="connsiteY66" fmla="*/ 1724772 h 3482342"/>
              <a:gd name="connsiteX67" fmla="*/ 9278020 w 12192000"/>
              <a:gd name="connsiteY67" fmla="*/ 1741161 h 3482342"/>
              <a:gd name="connsiteX68" fmla="*/ 9217145 w 12192000"/>
              <a:gd name="connsiteY68" fmla="*/ 1771195 h 3482342"/>
              <a:gd name="connsiteX69" fmla="*/ 8955875 w 12192000"/>
              <a:gd name="connsiteY69" fmla="*/ 1796806 h 3482342"/>
              <a:gd name="connsiteX70" fmla="*/ 8648415 w 12192000"/>
              <a:gd name="connsiteY70" fmla="*/ 1878623 h 3482342"/>
              <a:gd name="connsiteX71" fmla="*/ 8538519 w 12192000"/>
              <a:gd name="connsiteY71" fmla="*/ 1894114 h 3482342"/>
              <a:gd name="connsiteX72" fmla="*/ 8506541 w 12192000"/>
              <a:gd name="connsiteY72" fmla="*/ 1905955 h 3482342"/>
              <a:gd name="connsiteX73" fmla="*/ 8236214 w 12192000"/>
              <a:gd name="connsiteY73" fmla="*/ 1909725 h 3482342"/>
              <a:gd name="connsiteX74" fmla="*/ 8132104 w 12192000"/>
              <a:gd name="connsiteY74" fmla="*/ 1895727 h 3482342"/>
              <a:gd name="connsiteX75" fmla="*/ 7918078 w 12192000"/>
              <a:gd name="connsiteY75" fmla="*/ 1862668 h 3482342"/>
              <a:gd name="connsiteX76" fmla="*/ 7817899 w 12192000"/>
              <a:gd name="connsiteY76" fmla="*/ 1862176 h 3482342"/>
              <a:gd name="connsiteX77" fmla="*/ 7768994 w 12192000"/>
              <a:gd name="connsiteY77" fmla="*/ 1855721 h 3482342"/>
              <a:gd name="connsiteX78" fmla="*/ 7618027 w 12192000"/>
              <a:gd name="connsiteY78" fmla="*/ 1830959 h 3482342"/>
              <a:gd name="connsiteX79" fmla="*/ 7449425 w 12192000"/>
              <a:gd name="connsiteY79" fmla="*/ 1810910 h 3482342"/>
              <a:gd name="connsiteX80" fmla="*/ 7342915 w 12192000"/>
              <a:gd name="connsiteY80" fmla="*/ 1819827 h 3482342"/>
              <a:gd name="connsiteX81" fmla="*/ 7255191 w 12192000"/>
              <a:gd name="connsiteY81" fmla="*/ 1834354 h 3482342"/>
              <a:gd name="connsiteX82" fmla="*/ 7131205 w 12192000"/>
              <a:gd name="connsiteY82" fmla="*/ 1845557 h 3482342"/>
              <a:gd name="connsiteX83" fmla="*/ 6941837 w 12192000"/>
              <a:gd name="connsiteY83" fmla="*/ 1840640 h 3482342"/>
              <a:gd name="connsiteX84" fmla="*/ 6837145 w 12192000"/>
              <a:gd name="connsiteY84" fmla="*/ 1870724 h 3482342"/>
              <a:gd name="connsiteX85" fmla="*/ 6753991 w 12192000"/>
              <a:gd name="connsiteY85" fmla="*/ 1860969 h 3482342"/>
              <a:gd name="connsiteX86" fmla="*/ 6727754 w 12192000"/>
              <a:gd name="connsiteY86" fmla="*/ 1882372 h 3482342"/>
              <a:gd name="connsiteX87" fmla="*/ 6723371 w 12192000"/>
              <a:gd name="connsiteY87" fmla="*/ 1886494 h 3482342"/>
              <a:gd name="connsiteX88" fmla="*/ 6702779 w 12192000"/>
              <a:gd name="connsiteY88" fmla="*/ 1893601 h 3482342"/>
              <a:gd name="connsiteX89" fmla="*/ 6686657 w 12192000"/>
              <a:gd name="connsiteY89" fmla="*/ 1907344 h 3482342"/>
              <a:gd name="connsiteX90" fmla="*/ 6651330 w 12192000"/>
              <a:gd name="connsiteY90" fmla="*/ 1922921 h 3482342"/>
              <a:gd name="connsiteX91" fmla="*/ 6622958 w 12192000"/>
              <a:gd name="connsiteY91" fmla="*/ 1936255 h 3482342"/>
              <a:gd name="connsiteX92" fmla="*/ 6522602 w 12192000"/>
              <a:gd name="connsiteY92" fmla="*/ 1954133 h 3482342"/>
              <a:gd name="connsiteX93" fmla="*/ 6444344 w 12192000"/>
              <a:gd name="connsiteY93" fmla="*/ 1969663 h 3482342"/>
              <a:gd name="connsiteX94" fmla="*/ 6409626 w 12192000"/>
              <a:gd name="connsiteY94" fmla="*/ 1978846 h 3482342"/>
              <a:gd name="connsiteX95" fmla="*/ 6333446 w 12192000"/>
              <a:gd name="connsiteY95" fmla="*/ 1997163 h 3482342"/>
              <a:gd name="connsiteX96" fmla="*/ 6294933 w 12192000"/>
              <a:gd name="connsiteY96" fmla="*/ 2019412 h 3482342"/>
              <a:gd name="connsiteX97" fmla="*/ 6238719 w 12192000"/>
              <a:gd name="connsiteY97" fmla="*/ 2042547 h 3482342"/>
              <a:gd name="connsiteX98" fmla="*/ 6187205 w 12192000"/>
              <a:gd name="connsiteY98" fmla="*/ 2060048 h 3482342"/>
              <a:gd name="connsiteX99" fmla="*/ 6138780 w 12192000"/>
              <a:gd name="connsiteY99" fmla="*/ 2081918 h 3482342"/>
              <a:gd name="connsiteX100" fmla="*/ 6120125 w 12192000"/>
              <a:gd name="connsiteY100" fmla="*/ 2109475 h 3482342"/>
              <a:gd name="connsiteX101" fmla="*/ 6056576 w 12192000"/>
              <a:gd name="connsiteY101" fmla="*/ 2120066 h 3482342"/>
              <a:gd name="connsiteX102" fmla="*/ 5993794 w 12192000"/>
              <a:gd name="connsiteY102" fmla="*/ 2122569 h 3482342"/>
              <a:gd name="connsiteX103" fmla="*/ 5943601 w 12192000"/>
              <a:gd name="connsiteY103" fmla="*/ 2137719 h 3482342"/>
              <a:gd name="connsiteX104" fmla="*/ 5898141 w 12192000"/>
              <a:gd name="connsiteY104" fmla="*/ 2144806 h 3482342"/>
              <a:gd name="connsiteX105" fmla="*/ 5855337 w 12192000"/>
              <a:gd name="connsiteY105" fmla="*/ 2137719 h 3482342"/>
              <a:gd name="connsiteX106" fmla="*/ 5817682 w 12192000"/>
              <a:gd name="connsiteY106" fmla="*/ 2157358 h 3482342"/>
              <a:gd name="connsiteX107" fmla="*/ 5735300 w 12192000"/>
              <a:gd name="connsiteY107" fmla="*/ 2158902 h 3482342"/>
              <a:gd name="connsiteX108" fmla="*/ 5591469 w 12192000"/>
              <a:gd name="connsiteY108" fmla="*/ 2178389 h 3482342"/>
              <a:gd name="connsiteX109" fmla="*/ 5505818 w 12192000"/>
              <a:gd name="connsiteY109" fmla="*/ 2194207 h 3482342"/>
              <a:gd name="connsiteX110" fmla="*/ 5452860 w 12192000"/>
              <a:gd name="connsiteY110" fmla="*/ 2180085 h 3482342"/>
              <a:gd name="connsiteX111" fmla="*/ 5414282 w 12192000"/>
              <a:gd name="connsiteY111" fmla="*/ 2183070 h 3482342"/>
              <a:gd name="connsiteX112" fmla="*/ 5368369 w 12192000"/>
              <a:gd name="connsiteY112" fmla="*/ 2204272 h 3482342"/>
              <a:gd name="connsiteX113" fmla="*/ 5336354 w 12192000"/>
              <a:gd name="connsiteY113" fmla="*/ 2218920 h 3482342"/>
              <a:gd name="connsiteX114" fmla="*/ 5291263 w 12192000"/>
              <a:gd name="connsiteY114" fmla="*/ 2239182 h 3482342"/>
              <a:gd name="connsiteX115" fmla="*/ 5255152 w 12192000"/>
              <a:gd name="connsiteY115" fmla="*/ 2247164 h 3482342"/>
              <a:gd name="connsiteX116" fmla="*/ 5233796 w 12192000"/>
              <a:gd name="connsiteY116" fmla="*/ 2268260 h 3482342"/>
              <a:gd name="connsiteX117" fmla="*/ 5212786 w 12192000"/>
              <a:gd name="connsiteY117" fmla="*/ 2296592 h 3482342"/>
              <a:gd name="connsiteX118" fmla="*/ 5173523 w 12192000"/>
              <a:gd name="connsiteY118" fmla="*/ 2309057 h 3482342"/>
              <a:gd name="connsiteX119" fmla="*/ 5123830 w 12192000"/>
              <a:gd name="connsiteY119" fmla="*/ 2307070 h 3482342"/>
              <a:gd name="connsiteX120" fmla="*/ 5065426 w 12192000"/>
              <a:gd name="connsiteY120" fmla="*/ 2324076 h 3482342"/>
              <a:gd name="connsiteX121" fmla="*/ 4975908 w 12192000"/>
              <a:gd name="connsiteY121" fmla="*/ 2364128 h 3482342"/>
              <a:gd name="connsiteX122" fmla="*/ 4913723 w 12192000"/>
              <a:gd name="connsiteY122" fmla="*/ 2385265 h 3482342"/>
              <a:gd name="connsiteX123" fmla="*/ 4746485 w 12192000"/>
              <a:gd name="connsiteY123" fmla="*/ 2451769 h 3482342"/>
              <a:gd name="connsiteX124" fmla="*/ 4681588 w 12192000"/>
              <a:gd name="connsiteY124" fmla="*/ 2467494 h 3482342"/>
              <a:gd name="connsiteX125" fmla="*/ 1783655 w 12192000"/>
              <a:gd name="connsiteY125" fmla="*/ 3163860 h 3482342"/>
              <a:gd name="connsiteX126" fmla="*/ 1325955 w 12192000"/>
              <a:gd name="connsiteY126" fmla="*/ 3176692 h 3482342"/>
              <a:gd name="connsiteX127" fmla="*/ 1190384 w 12192000"/>
              <a:gd name="connsiteY127" fmla="*/ 3203504 h 3482342"/>
              <a:gd name="connsiteX128" fmla="*/ 1094537 w 12192000"/>
              <a:gd name="connsiteY128" fmla="*/ 3229469 h 3482342"/>
              <a:gd name="connsiteX129" fmla="*/ 779276 w 12192000"/>
              <a:gd name="connsiteY129" fmla="*/ 3327290 h 3482342"/>
              <a:gd name="connsiteX130" fmla="*/ 600378 w 12192000"/>
              <a:gd name="connsiteY130" fmla="*/ 3335250 h 3482342"/>
              <a:gd name="connsiteX131" fmla="*/ 493457 w 12192000"/>
              <a:gd name="connsiteY131" fmla="*/ 3365044 h 3482342"/>
              <a:gd name="connsiteX132" fmla="*/ 349402 w 12192000"/>
              <a:gd name="connsiteY132" fmla="*/ 3380897 h 3482342"/>
              <a:gd name="connsiteX133" fmla="*/ 192183 w 12192000"/>
              <a:gd name="connsiteY133" fmla="*/ 3460075 h 3482342"/>
              <a:gd name="connsiteX134" fmla="*/ 46713 w 12192000"/>
              <a:gd name="connsiteY134" fmla="*/ 3462986 h 3482342"/>
              <a:gd name="connsiteX135" fmla="*/ 2765 w 12192000"/>
              <a:gd name="connsiteY135" fmla="*/ 3480770 h 3482342"/>
              <a:gd name="connsiteX136" fmla="*/ 0 w 12192000"/>
              <a:gd name="connsiteY136" fmla="*/ 3482342 h 3482342"/>
              <a:gd name="connsiteX137" fmla="*/ 0 w 12192000"/>
              <a:gd name="connsiteY13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13493 w 12192000"/>
              <a:gd name="connsiteY21" fmla="*/ 880860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92183 w 12192000"/>
              <a:gd name="connsiteY135" fmla="*/ 3460075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416599 w 12192000"/>
              <a:gd name="connsiteY133" fmla="*/ 3387517 h 3482342"/>
              <a:gd name="connsiteX134" fmla="*/ 349402 w 12192000"/>
              <a:gd name="connsiteY134" fmla="*/ 3380897 h 3482342"/>
              <a:gd name="connsiteX135" fmla="*/ 225952 w 12192000"/>
              <a:gd name="connsiteY135" fmla="*/ 3426352 h 3482342"/>
              <a:gd name="connsiteX136" fmla="*/ 171000 w 12192000"/>
              <a:gd name="connsiteY136" fmla="*/ 3438892 h 3482342"/>
              <a:gd name="connsiteX137" fmla="*/ 88263 w 12192000"/>
              <a:gd name="connsiteY137" fmla="*/ 3479310 h 3482342"/>
              <a:gd name="connsiteX138" fmla="*/ 46713 w 12192000"/>
              <a:gd name="connsiteY138" fmla="*/ 3462986 h 3482342"/>
              <a:gd name="connsiteX139" fmla="*/ 2765 w 12192000"/>
              <a:gd name="connsiteY139" fmla="*/ 3480770 h 3482342"/>
              <a:gd name="connsiteX140" fmla="*/ 0 w 12192000"/>
              <a:gd name="connsiteY140" fmla="*/ 3482342 h 3482342"/>
              <a:gd name="connsiteX141" fmla="*/ 0 w 12192000"/>
              <a:gd name="connsiteY14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388355 w 12192000"/>
              <a:gd name="connsiteY135" fmla="*/ 3376925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2192000" h="3482342">
                <a:moveTo>
                  <a:pt x="0" y="0"/>
                </a:moveTo>
                <a:lnTo>
                  <a:pt x="12192000" y="0"/>
                </a:lnTo>
                <a:lnTo>
                  <a:pt x="12192000" y="635369"/>
                </a:lnTo>
                <a:cubicBezTo>
                  <a:pt x="12191930" y="610378"/>
                  <a:pt x="12191859" y="585387"/>
                  <a:pt x="12191789" y="560396"/>
                </a:cubicBezTo>
                <a:cubicBezTo>
                  <a:pt x="12175211" y="562678"/>
                  <a:pt x="11999606" y="644473"/>
                  <a:pt x="11983027" y="646756"/>
                </a:cubicBezTo>
                <a:cubicBezTo>
                  <a:pt x="11943442" y="661920"/>
                  <a:pt x="11950154" y="649830"/>
                  <a:pt x="11940158" y="651378"/>
                </a:cubicBezTo>
                <a:cubicBezTo>
                  <a:pt x="11930162" y="652926"/>
                  <a:pt x="11943274" y="652245"/>
                  <a:pt x="11923051" y="656045"/>
                </a:cubicBezTo>
                <a:cubicBezTo>
                  <a:pt x="11882449" y="639093"/>
                  <a:pt x="11867184" y="670845"/>
                  <a:pt x="11832939" y="674181"/>
                </a:cubicBezTo>
                <a:cubicBezTo>
                  <a:pt x="11812296" y="669845"/>
                  <a:pt x="11772988" y="668355"/>
                  <a:pt x="11767770" y="683807"/>
                </a:cubicBezTo>
                <a:cubicBezTo>
                  <a:pt x="11757314" y="685936"/>
                  <a:pt x="11743230" y="693101"/>
                  <a:pt x="11728279" y="700816"/>
                </a:cubicBezTo>
                <a:lnTo>
                  <a:pt x="11722533" y="703421"/>
                </a:lnTo>
                <a:lnTo>
                  <a:pt x="11720002" y="710566"/>
                </a:lnTo>
                <a:lnTo>
                  <a:pt x="11707351" y="710310"/>
                </a:lnTo>
                <a:lnTo>
                  <a:pt x="11700369" y="713480"/>
                </a:lnTo>
                <a:lnTo>
                  <a:pt x="11691126" y="726131"/>
                </a:lnTo>
                <a:cubicBezTo>
                  <a:pt x="11686960" y="732845"/>
                  <a:pt x="11663435" y="739546"/>
                  <a:pt x="11657717" y="746701"/>
                </a:cubicBezTo>
                <a:cubicBezTo>
                  <a:pt x="11651999" y="753856"/>
                  <a:pt x="11669175" y="763766"/>
                  <a:pt x="11656818" y="769062"/>
                </a:cubicBezTo>
                <a:cubicBezTo>
                  <a:pt x="11645954" y="777786"/>
                  <a:pt x="11627045" y="778196"/>
                  <a:pt x="11601229" y="785537"/>
                </a:cubicBezTo>
                <a:cubicBezTo>
                  <a:pt x="11575413" y="792878"/>
                  <a:pt x="11538696" y="801341"/>
                  <a:pt x="11501920" y="813109"/>
                </a:cubicBezTo>
                <a:cubicBezTo>
                  <a:pt x="11460587" y="824093"/>
                  <a:pt x="11432519" y="842469"/>
                  <a:pt x="11405286" y="849086"/>
                </a:cubicBezTo>
                <a:cubicBezTo>
                  <a:pt x="11353339" y="866295"/>
                  <a:pt x="11354410" y="845161"/>
                  <a:pt x="11338523" y="852810"/>
                </a:cubicBezTo>
                <a:cubicBezTo>
                  <a:pt x="11308884" y="863514"/>
                  <a:pt x="11353090" y="841987"/>
                  <a:pt x="11334676" y="859677"/>
                </a:cubicBezTo>
                <a:cubicBezTo>
                  <a:pt x="11295079" y="884428"/>
                  <a:pt x="11238631" y="959542"/>
                  <a:pt x="11217448" y="980136"/>
                </a:cubicBezTo>
                <a:cubicBezTo>
                  <a:pt x="11196801" y="1004817"/>
                  <a:pt x="11202732" y="987478"/>
                  <a:pt x="11196987" y="1000897"/>
                </a:cubicBezTo>
                <a:cubicBezTo>
                  <a:pt x="11191242" y="1014316"/>
                  <a:pt x="11200040" y="1028284"/>
                  <a:pt x="11193568" y="1039464"/>
                </a:cubicBezTo>
                <a:cubicBezTo>
                  <a:pt x="11181920" y="1057634"/>
                  <a:pt x="11187929" y="1053532"/>
                  <a:pt x="11175804" y="1067977"/>
                </a:cubicBezTo>
                <a:cubicBezTo>
                  <a:pt x="11168136" y="1078025"/>
                  <a:pt x="11142602" y="1097119"/>
                  <a:pt x="11133438" y="1106812"/>
                </a:cubicBezTo>
                <a:cubicBezTo>
                  <a:pt x="11124274" y="1116505"/>
                  <a:pt x="11134647" y="1114365"/>
                  <a:pt x="11120819" y="1126133"/>
                </a:cubicBezTo>
                <a:cubicBezTo>
                  <a:pt x="11106991" y="1137901"/>
                  <a:pt x="11087009" y="1165275"/>
                  <a:pt x="11071654" y="1177422"/>
                </a:cubicBezTo>
                <a:cubicBezTo>
                  <a:pt x="11056299" y="1189570"/>
                  <a:pt x="11041338" y="1190780"/>
                  <a:pt x="11028687" y="1199018"/>
                </a:cubicBezTo>
                <a:cubicBezTo>
                  <a:pt x="11006077" y="1216981"/>
                  <a:pt x="10985939" y="1219268"/>
                  <a:pt x="10974565" y="1226849"/>
                </a:cubicBezTo>
                <a:cubicBezTo>
                  <a:pt x="10963191" y="1234430"/>
                  <a:pt x="10978096" y="1238618"/>
                  <a:pt x="10960443" y="1244502"/>
                </a:cubicBezTo>
                <a:cubicBezTo>
                  <a:pt x="10937301" y="1255025"/>
                  <a:pt x="10897483" y="1265096"/>
                  <a:pt x="10879242" y="1269215"/>
                </a:cubicBezTo>
                <a:cubicBezTo>
                  <a:pt x="10861001" y="1273334"/>
                  <a:pt x="10863361" y="1264933"/>
                  <a:pt x="10850998" y="1269215"/>
                </a:cubicBezTo>
                <a:lnTo>
                  <a:pt x="10815658" y="1287849"/>
                </a:lnTo>
                <a:cubicBezTo>
                  <a:pt x="10795652" y="1293733"/>
                  <a:pt x="10746525" y="1311275"/>
                  <a:pt x="10723900" y="1318642"/>
                </a:cubicBezTo>
                <a:cubicBezTo>
                  <a:pt x="10705077" y="1325539"/>
                  <a:pt x="10706518" y="1319939"/>
                  <a:pt x="10699186" y="1322173"/>
                </a:cubicBezTo>
                <a:cubicBezTo>
                  <a:pt x="10691854" y="1324408"/>
                  <a:pt x="10686855" y="1343347"/>
                  <a:pt x="10676375" y="1342640"/>
                </a:cubicBezTo>
                <a:cubicBezTo>
                  <a:pt x="10676343" y="1337186"/>
                  <a:pt x="10639666" y="1342470"/>
                  <a:pt x="10636304" y="1342641"/>
                </a:cubicBezTo>
                <a:cubicBezTo>
                  <a:pt x="10626667" y="1347586"/>
                  <a:pt x="10613500" y="1341941"/>
                  <a:pt x="10603863" y="1346886"/>
                </a:cubicBezTo>
                <a:lnTo>
                  <a:pt x="10573203" y="1351996"/>
                </a:lnTo>
                <a:cubicBezTo>
                  <a:pt x="10562611" y="1353173"/>
                  <a:pt x="10557365" y="1375337"/>
                  <a:pt x="10547375" y="1375130"/>
                </a:cubicBezTo>
                <a:cubicBezTo>
                  <a:pt x="10537385" y="1374923"/>
                  <a:pt x="10522089" y="1366643"/>
                  <a:pt x="10513263" y="1371939"/>
                </a:cubicBezTo>
                <a:cubicBezTo>
                  <a:pt x="10505804" y="1378887"/>
                  <a:pt x="10494815" y="1378774"/>
                  <a:pt x="10487356" y="1385722"/>
                </a:cubicBezTo>
                <a:lnTo>
                  <a:pt x="10464012" y="1391778"/>
                </a:lnTo>
                <a:cubicBezTo>
                  <a:pt x="10456657" y="1392366"/>
                  <a:pt x="10449461" y="1401737"/>
                  <a:pt x="10439694" y="1406905"/>
                </a:cubicBezTo>
                <a:cubicBezTo>
                  <a:pt x="10429927" y="1412073"/>
                  <a:pt x="10417525" y="1414065"/>
                  <a:pt x="10405409" y="1422789"/>
                </a:cubicBezTo>
                <a:cubicBezTo>
                  <a:pt x="10385126" y="1419848"/>
                  <a:pt x="10374706" y="1423369"/>
                  <a:pt x="10370530" y="1441596"/>
                </a:cubicBezTo>
                <a:cubicBezTo>
                  <a:pt x="10354767" y="1445421"/>
                  <a:pt x="10317840" y="1451247"/>
                  <a:pt x="10300239" y="1456332"/>
                </a:cubicBezTo>
                <a:cubicBezTo>
                  <a:pt x="10282638" y="1461417"/>
                  <a:pt x="10276690" y="1468577"/>
                  <a:pt x="10264922" y="1472107"/>
                </a:cubicBezTo>
                <a:cubicBezTo>
                  <a:pt x="10253154" y="1475637"/>
                  <a:pt x="10240218" y="1469553"/>
                  <a:pt x="10229629" y="1470454"/>
                </a:cubicBezTo>
                <a:cubicBezTo>
                  <a:pt x="10219040" y="1471355"/>
                  <a:pt x="10214330" y="1477515"/>
                  <a:pt x="10201385" y="1477515"/>
                </a:cubicBezTo>
                <a:cubicBezTo>
                  <a:pt x="10188440" y="1477515"/>
                  <a:pt x="10165492" y="1479280"/>
                  <a:pt x="10151958" y="1477515"/>
                </a:cubicBezTo>
                <a:cubicBezTo>
                  <a:pt x="10138424" y="1475750"/>
                  <a:pt x="10130187" y="1468101"/>
                  <a:pt x="10120184" y="1466924"/>
                </a:cubicBezTo>
                <a:cubicBezTo>
                  <a:pt x="10110181" y="1465747"/>
                  <a:pt x="10091597" y="1479719"/>
                  <a:pt x="10081348" y="1481046"/>
                </a:cubicBezTo>
                <a:cubicBezTo>
                  <a:pt x="10071099" y="1482373"/>
                  <a:pt x="10073276" y="1471664"/>
                  <a:pt x="10058690" y="1474888"/>
                </a:cubicBezTo>
                <a:cubicBezTo>
                  <a:pt x="10040170" y="1466053"/>
                  <a:pt x="10015872" y="1472731"/>
                  <a:pt x="10004424" y="1489801"/>
                </a:cubicBezTo>
                <a:cubicBezTo>
                  <a:pt x="10002452" y="1492741"/>
                  <a:pt x="10000947" y="1495882"/>
                  <a:pt x="9999951" y="1499127"/>
                </a:cubicBezTo>
                <a:cubicBezTo>
                  <a:pt x="9967418" y="1507155"/>
                  <a:pt x="9889427" y="1534394"/>
                  <a:pt x="9845462" y="1548192"/>
                </a:cubicBezTo>
                <a:cubicBezTo>
                  <a:pt x="9822222" y="1562604"/>
                  <a:pt x="9768858" y="1594433"/>
                  <a:pt x="9736156" y="1581928"/>
                </a:cubicBezTo>
                <a:cubicBezTo>
                  <a:pt x="9745637" y="1601571"/>
                  <a:pt x="9699425" y="1582999"/>
                  <a:pt x="9693355" y="1602632"/>
                </a:cubicBezTo>
                <a:cubicBezTo>
                  <a:pt x="9690360" y="1618512"/>
                  <a:pt x="9675642" y="1616579"/>
                  <a:pt x="9664242" y="1622075"/>
                </a:cubicBezTo>
                <a:cubicBezTo>
                  <a:pt x="9655776" y="1638103"/>
                  <a:pt x="9598819" y="1651043"/>
                  <a:pt x="9579195" y="1648017"/>
                </a:cubicBezTo>
                <a:cubicBezTo>
                  <a:pt x="9524163" y="1629881"/>
                  <a:pt x="9477693" y="1693985"/>
                  <a:pt x="9433652" y="1681174"/>
                </a:cubicBezTo>
                <a:cubicBezTo>
                  <a:pt x="9421990" y="1682314"/>
                  <a:pt x="9412258" y="1685676"/>
                  <a:pt x="9403775" y="1690403"/>
                </a:cubicBezTo>
                <a:lnTo>
                  <a:pt x="9382503" y="1706957"/>
                </a:lnTo>
                <a:lnTo>
                  <a:pt x="9381410" y="1718312"/>
                </a:lnTo>
                <a:lnTo>
                  <a:pt x="9365685" y="1724772"/>
                </a:lnTo>
                <a:lnTo>
                  <a:pt x="9278020" y="1741161"/>
                </a:lnTo>
                <a:cubicBezTo>
                  <a:pt x="9235873" y="1762229"/>
                  <a:pt x="9231473" y="1754941"/>
                  <a:pt x="9217145" y="1771195"/>
                </a:cubicBezTo>
                <a:cubicBezTo>
                  <a:pt x="9131538" y="1776872"/>
                  <a:pt x="9039728" y="1814874"/>
                  <a:pt x="8955875" y="1796806"/>
                </a:cubicBezTo>
                <a:cubicBezTo>
                  <a:pt x="8861771" y="1817659"/>
                  <a:pt x="8730077" y="1856614"/>
                  <a:pt x="8648415" y="1878623"/>
                </a:cubicBezTo>
                <a:cubicBezTo>
                  <a:pt x="8578856" y="1892487"/>
                  <a:pt x="8546278" y="1907799"/>
                  <a:pt x="8538519" y="1894114"/>
                </a:cubicBezTo>
                <a:cubicBezTo>
                  <a:pt x="8513108" y="1898081"/>
                  <a:pt x="8514559" y="1915122"/>
                  <a:pt x="8506541" y="1905955"/>
                </a:cubicBezTo>
                <a:cubicBezTo>
                  <a:pt x="8437841" y="1911139"/>
                  <a:pt x="8301617" y="1910841"/>
                  <a:pt x="8236214" y="1909725"/>
                </a:cubicBezTo>
                <a:cubicBezTo>
                  <a:pt x="8201189" y="1897570"/>
                  <a:pt x="8163827" y="1900921"/>
                  <a:pt x="8132104" y="1895727"/>
                </a:cubicBezTo>
                <a:cubicBezTo>
                  <a:pt x="8021354" y="1869423"/>
                  <a:pt x="7973371" y="1872758"/>
                  <a:pt x="7918078" y="1862668"/>
                </a:cubicBezTo>
                <a:cubicBezTo>
                  <a:pt x="7883942" y="1854133"/>
                  <a:pt x="7834588" y="1870269"/>
                  <a:pt x="7817899" y="1862176"/>
                </a:cubicBezTo>
                <a:cubicBezTo>
                  <a:pt x="7803952" y="1858540"/>
                  <a:pt x="7780423" y="1826275"/>
                  <a:pt x="7768994" y="1855721"/>
                </a:cubicBezTo>
                <a:cubicBezTo>
                  <a:pt x="7693971" y="1816704"/>
                  <a:pt x="7680420" y="1850219"/>
                  <a:pt x="7618027" y="1830959"/>
                </a:cubicBezTo>
                <a:cubicBezTo>
                  <a:pt x="7563589" y="1813247"/>
                  <a:pt x="7530287" y="1817871"/>
                  <a:pt x="7449425" y="1810910"/>
                </a:cubicBezTo>
                <a:lnTo>
                  <a:pt x="7342915" y="1819827"/>
                </a:lnTo>
                <a:lnTo>
                  <a:pt x="7255191" y="1834354"/>
                </a:lnTo>
                <a:cubicBezTo>
                  <a:pt x="7235153" y="1839259"/>
                  <a:pt x="7150315" y="1831629"/>
                  <a:pt x="7131205" y="1845557"/>
                </a:cubicBezTo>
                <a:cubicBezTo>
                  <a:pt x="6968750" y="1838101"/>
                  <a:pt x="6977206" y="1837412"/>
                  <a:pt x="6941837" y="1840640"/>
                </a:cubicBezTo>
                <a:cubicBezTo>
                  <a:pt x="6905846" y="1863867"/>
                  <a:pt x="6892534" y="1847120"/>
                  <a:pt x="6837145" y="1870724"/>
                </a:cubicBezTo>
                <a:cubicBezTo>
                  <a:pt x="6823442" y="1850610"/>
                  <a:pt x="6785388" y="1865075"/>
                  <a:pt x="6753991" y="1860969"/>
                </a:cubicBezTo>
                <a:cubicBezTo>
                  <a:pt x="6744571" y="1866959"/>
                  <a:pt x="6736100" y="1874451"/>
                  <a:pt x="6727754" y="1882372"/>
                </a:cubicBezTo>
                <a:lnTo>
                  <a:pt x="6723371" y="1886494"/>
                </a:lnTo>
                <a:lnTo>
                  <a:pt x="6702779" y="1893601"/>
                </a:lnTo>
                <a:lnTo>
                  <a:pt x="6686657" y="1907344"/>
                </a:lnTo>
                <a:lnTo>
                  <a:pt x="6651330" y="1922921"/>
                </a:lnTo>
                <a:cubicBezTo>
                  <a:pt x="6640157" y="1928264"/>
                  <a:pt x="6638035" y="1935420"/>
                  <a:pt x="6622958" y="1936255"/>
                </a:cubicBezTo>
                <a:cubicBezTo>
                  <a:pt x="6600915" y="1943222"/>
                  <a:pt x="6552371" y="1948565"/>
                  <a:pt x="6522602" y="1954133"/>
                </a:cubicBezTo>
                <a:cubicBezTo>
                  <a:pt x="6492833" y="1959701"/>
                  <a:pt x="6461408" y="1966721"/>
                  <a:pt x="6444344" y="1969663"/>
                </a:cubicBezTo>
                <a:cubicBezTo>
                  <a:pt x="6427280" y="1972605"/>
                  <a:pt x="6428109" y="1974263"/>
                  <a:pt x="6409626" y="1978846"/>
                </a:cubicBezTo>
                <a:cubicBezTo>
                  <a:pt x="6391143" y="1983429"/>
                  <a:pt x="6354327" y="1989225"/>
                  <a:pt x="6333446" y="1997163"/>
                </a:cubicBezTo>
                <a:cubicBezTo>
                  <a:pt x="6318475" y="2003304"/>
                  <a:pt x="6299617" y="2000258"/>
                  <a:pt x="6294933" y="2019412"/>
                </a:cubicBezTo>
                <a:cubicBezTo>
                  <a:pt x="6286089" y="2042978"/>
                  <a:pt x="6227534" y="2018229"/>
                  <a:pt x="6238719" y="2042547"/>
                </a:cubicBezTo>
                <a:cubicBezTo>
                  <a:pt x="6222530" y="2046966"/>
                  <a:pt x="6203861" y="2053486"/>
                  <a:pt x="6187205" y="2060048"/>
                </a:cubicBezTo>
                <a:cubicBezTo>
                  <a:pt x="6170549" y="2066610"/>
                  <a:pt x="6153490" y="2074269"/>
                  <a:pt x="6138780" y="2081918"/>
                </a:cubicBezTo>
                <a:cubicBezTo>
                  <a:pt x="6124070" y="2089567"/>
                  <a:pt x="6133826" y="2100763"/>
                  <a:pt x="6120125" y="2109475"/>
                </a:cubicBezTo>
                <a:cubicBezTo>
                  <a:pt x="6106424" y="2118187"/>
                  <a:pt x="6071747" y="2113765"/>
                  <a:pt x="6056576" y="2120066"/>
                </a:cubicBezTo>
                <a:cubicBezTo>
                  <a:pt x="6041405" y="2126367"/>
                  <a:pt x="6013212" y="2118450"/>
                  <a:pt x="5993794" y="2122569"/>
                </a:cubicBezTo>
                <a:cubicBezTo>
                  <a:pt x="5964206" y="2130692"/>
                  <a:pt x="5962485" y="2139897"/>
                  <a:pt x="5943601" y="2137719"/>
                </a:cubicBezTo>
                <a:cubicBezTo>
                  <a:pt x="5924717" y="2135541"/>
                  <a:pt x="5912263" y="2145394"/>
                  <a:pt x="5898141" y="2144806"/>
                </a:cubicBezTo>
                <a:cubicBezTo>
                  <a:pt x="5884019" y="2144218"/>
                  <a:pt x="5868158" y="2133273"/>
                  <a:pt x="5855337" y="2137719"/>
                </a:cubicBezTo>
                <a:cubicBezTo>
                  <a:pt x="5842516" y="2142165"/>
                  <a:pt x="5837100" y="2155593"/>
                  <a:pt x="5817682" y="2157358"/>
                </a:cubicBezTo>
                <a:cubicBezTo>
                  <a:pt x="5798264" y="2159123"/>
                  <a:pt x="5773002" y="2155397"/>
                  <a:pt x="5735300" y="2158902"/>
                </a:cubicBezTo>
                <a:cubicBezTo>
                  <a:pt x="5697598" y="2162407"/>
                  <a:pt x="5588527" y="2188980"/>
                  <a:pt x="5591469" y="2178389"/>
                </a:cubicBezTo>
                <a:cubicBezTo>
                  <a:pt x="5555576" y="2181920"/>
                  <a:pt x="5528919" y="2193924"/>
                  <a:pt x="5505818" y="2194207"/>
                </a:cubicBezTo>
                <a:cubicBezTo>
                  <a:pt x="5482717" y="2194490"/>
                  <a:pt x="5495184" y="2190180"/>
                  <a:pt x="5477574" y="2190677"/>
                </a:cubicBezTo>
                <a:cubicBezTo>
                  <a:pt x="5459964" y="2191175"/>
                  <a:pt x="5427187" y="2180216"/>
                  <a:pt x="5414282" y="2183070"/>
                </a:cubicBezTo>
                <a:cubicBezTo>
                  <a:pt x="5407945" y="2205016"/>
                  <a:pt x="5394338" y="2208803"/>
                  <a:pt x="5368369" y="2204272"/>
                </a:cubicBezTo>
                <a:cubicBezTo>
                  <a:pt x="5354793" y="2209070"/>
                  <a:pt x="5349205" y="2213102"/>
                  <a:pt x="5336354" y="2218920"/>
                </a:cubicBezTo>
                <a:cubicBezTo>
                  <a:pt x="5323503" y="2224738"/>
                  <a:pt x="5304208" y="2232709"/>
                  <a:pt x="5291263" y="2239182"/>
                </a:cubicBezTo>
                <a:cubicBezTo>
                  <a:pt x="5278318" y="2245655"/>
                  <a:pt x="5264730" y="2242318"/>
                  <a:pt x="5255152" y="2247164"/>
                </a:cubicBezTo>
                <a:cubicBezTo>
                  <a:pt x="5245574" y="2252010"/>
                  <a:pt x="5240857" y="2261199"/>
                  <a:pt x="5233796" y="2268260"/>
                </a:cubicBezTo>
                <a:cubicBezTo>
                  <a:pt x="5226735" y="2275321"/>
                  <a:pt x="5222832" y="2268609"/>
                  <a:pt x="5212786" y="2275408"/>
                </a:cubicBezTo>
                <a:cubicBezTo>
                  <a:pt x="5202741" y="2282208"/>
                  <a:pt x="5174227" y="2281420"/>
                  <a:pt x="5159401" y="2284343"/>
                </a:cubicBezTo>
                <a:cubicBezTo>
                  <a:pt x="5129776" y="2295641"/>
                  <a:pt x="5158686" y="2301898"/>
                  <a:pt x="5123830" y="2307070"/>
                </a:cubicBezTo>
                <a:cubicBezTo>
                  <a:pt x="5082905" y="2318102"/>
                  <a:pt x="5072939" y="2287385"/>
                  <a:pt x="5065426" y="2324076"/>
                </a:cubicBezTo>
                <a:cubicBezTo>
                  <a:pt x="5017747" y="2318395"/>
                  <a:pt x="5031271" y="2337329"/>
                  <a:pt x="4975908" y="2364128"/>
                </a:cubicBezTo>
                <a:cubicBezTo>
                  <a:pt x="4946700" y="2354134"/>
                  <a:pt x="4928936" y="2366071"/>
                  <a:pt x="4913723" y="2385265"/>
                </a:cubicBezTo>
                <a:cubicBezTo>
                  <a:pt x="4854880" y="2394046"/>
                  <a:pt x="4808730" y="2428302"/>
                  <a:pt x="4746485" y="2451769"/>
                </a:cubicBezTo>
                <a:lnTo>
                  <a:pt x="4681588" y="2467494"/>
                </a:lnTo>
                <a:lnTo>
                  <a:pt x="1783655" y="3163860"/>
                </a:lnTo>
                <a:lnTo>
                  <a:pt x="1325955" y="3176692"/>
                </a:lnTo>
                <a:cubicBezTo>
                  <a:pt x="1278931" y="3186609"/>
                  <a:pt x="1232617" y="3191205"/>
                  <a:pt x="1190384" y="3203504"/>
                </a:cubicBezTo>
                <a:cubicBezTo>
                  <a:pt x="1146740" y="3204301"/>
                  <a:pt x="1142940" y="3250947"/>
                  <a:pt x="1094537" y="3229469"/>
                </a:cubicBezTo>
                <a:cubicBezTo>
                  <a:pt x="1069134" y="3237778"/>
                  <a:pt x="1026961" y="3247646"/>
                  <a:pt x="1013254" y="3263949"/>
                </a:cubicBezTo>
                <a:cubicBezTo>
                  <a:pt x="966756" y="3279110"/>
                  <a:pt x="851011" y="3352246"/>
                  <a:pt x="815546" y="3334559"/>
                </a:cubicBezTo>
                <a:cubicBezTo>
                  <a:pt x="808324" y="3352177"/>
                  <a:pt x="815137" y="3324821"/>
                  <a:pt x="779276" y="3327290"/>
                </a:cubicBezTo>
                <a:cubicBezTo>
                  <a:pt x="712585" y="3298149"/>
                  <a:pt x="672574" y="3378796"/>
                  <a:pt x="600378" y="3335250"/>
                </a:cubicBezTo>
                <a:cubicBezTo>
                  <a:pt x="595066" y="3356366"/>
                  <a:pt x="514059" y="3361176"/>
                  <a:pt x="493457" y="3365044"/>
                </a:cubicBezTo>
                <a:cubicBezTo>
                  <a:pt x="467535" y="3372578"/>
                  <a:pt x="412364" y="3374283"/>
                  <a:pt x="388355" y="3376925"/>
                </a:cubicBezTo>
                <a:cubicBezTo>
                  <a:pt x="364346" y="3379567"/>
                  <a:pt x="376469" y="3372659"/>
                  <a:pt x="349402" y="3380897"/>
                </a:cubicBezTo>
                <a:cubicBezTo>
                  <a:pt x="322335" y="3389135"/>
                  <a:pt x="248625" y="3434339"/>
                  <a:pt x="225952" y="3426352"/>
                </a:cubicBezTo>
                <a:cubicBezTo>
                  <a:pt x="199749" y="3439548"/>
                  <a:pt x="193948" y="3430066"/>
                  <a:pt x="171000" y="3438892"/>
                </a:cubicBezTo>
                <a:cubicBezTo>
                  <a:pt x="148052" y="3447718"/>
                  <a:pt x="101917" y="3457642"/>
                  <a:pt x="88263" y="3479310"/>
                </a:cubicBezTo>
                <a:cubicBezTo>
                  <a:pt x="64018" y="3479795"/>
                  <a:pt x="62139" y="3459801"/>
                  <a:pt x="46713" y="3462986"/>
                </a:cubicBezTo>
                <a:cubicBezTo>
                  <a:pt x="31576" y="3476862"/>
                  <a:pt x="15706" y="3476378"/>
                  <a:pt x="2765" y="3480770"/>
                </a:cubicBezTo>
                <a:lnTo>
                  <a:pt x="0" y="3482342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6B816-A272-B7D7-189C-8AF0D14A8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484094"/>
            <a:ext cx="9998441" cy="1206594"/>
          </a:xfrm>
        </p:spPr>
        <p:txBody>
          <a:bodyPr>
            <a:normAutofit/>
          </a:bodyPr>
          <a:lstStyle/>
          <a:p>
            <a:r>
              <a:rPr lang="en-US"/>
              <a:t>6: Routine Data Used In Stroke </a:t>
            </a:r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101159E-D455-456F-8FE1-396AB159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037" y="1958614"/>
            <a:ext cx="3594282" cy="398896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026848-A924-C2F6-3525-E6A9A72CB7C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" b="8029"/>
          <a:stretch>
            <a:fillRect/>
          </a:stretch>
        </p:blipFill>
        <p:spPr>
          <a:xfrm>
            <a:off x="1309404" y="2114946"/>
            <a:ext cx="3274548" cy="3639491"/>
          </a:xfrm>
          <a:prstGeom prst="rect">
            <a:avLst/>
          </a:prstGeom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1F9FDF39-7A42-411B-85F1-9DE812C7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497" y="5802246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052D-E4D5-61F0-E2A2-80C8B80C6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6870" y="2265416"/>
            <a:ext cx="5775327" cy="3837272"/>
          </a:xfrm>
        </p:spPr>
        <p:txBody>
          <a:bodyPr anchor="ctr">
            <a:normAutofit/>
          </a:bodyPr>
          <a:lstStyle/>
          <a:p>
            <a:r>
              <a:rPr lang="en-US" sz="2400" dirty="0"/>
              <a:t>Blood Pressure: 175/100 mmHg</a:t>
            </a:r>
          </a:p>
          <a:p>
            <a:r>
              <a:rPr lang="en-US" sz="2400" dirty="0"/>
              <a:t>CT Scan confirmed Ischemic Stroke</a:t>
            </a:r>
          </a:p>
          <a:p>
            <a:r>
              <a:rPr lang="en-US" sz="2400" dirty="0"/>
              <a:t>Blood Glucose: 12 mmol/L</a:t>
            </a:r>
          </a:p>
          <a:p>
            <a:r>
              <a:rPr lang="en-US" sz="2400" dirty="0"/>
              <a:t>Lipid profile elevated</a:t>
            </a:r>
          </a:p>
          <a:p>
            <a:r>
              <a:rPr lang="en-US" sz="2400" dirty="0"/>
              <a:t>ECG to detect atrial fibrillation</a:t>
            </a:r>
          </a:p>
          <a:p>
            <a:endParaRPr lang="en-US" sz="2400" dirty="0"/>
          </a:p>
          <a:p>
            <a:pPr marL="0" indent="0" algn="r">
              <a:buNone/>
            </a:pPr>
            <a:r>
              <a:rPr lang="en-GB" sz="2400" dirty="0"/>
              <a:t>(NHS,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8B144DC-C363-25A3-C5D4-3CAC4EC34E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496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494"/>
    </mc:Choice>
    <mc:Fallback>
      <p:transition spd="slow" advTm="80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BB21-5496-8BB5-C2DF-0E2D8AD5A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4800"/>
              <a:t>7: Acute Management (NICE Guidance)</a:t>
            </a:r>
            <a:endParaRPr lang="en-GB" sz="480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A2A765D-10ED-DA16-DC4E-B8F14DAD5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52884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E6C462B-B7C8-554C-C6E6-0922B8C0620A}"/>
              </a:ext>
            </a:extLst>
          </p:cNvPr>
          <p:cNvSpPr txBox="1"/>
          <p:nvPr/>
        </p:nvSpPr>
        <p:spPr>
          <a:xfrm>
            <a:off x="9459567" y="1470990"/>
            <a:ext cx="14933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(NICE, 2022)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BAC8862-ADFD-770A-D333-2074751CA1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828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83"/>
    </mc:Choice>
    <mc:Fallback>
      <p:transition spd="slow" advTm="50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791652-581E-452C-B970-B3C48D4A9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BF1F8-2539-9581-0DD8-8E33118F5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059116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US"/>
              <a:t>8: Long Term Care Plan</a:t>
            </a:r>
            <a:endParaRPr lang="en-GB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351737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73404-EBB2-7C77-79D5-A761948BB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6" y="2292176"/>
            <a:ext cx="8273380" cy="3329395"/>
          </a:xfrm>
        </p:spPr>
        <p:txBody>
          <a:bodyPr>
            <a:normAutofit/>
          </a:bodyPr>
          <a:lstStyle/>
          <a:p>
            <a:r>
              <a:rPr lang="en-US" sz="2000" dirty="0"/>
              <a:t>Antiplatelet Therapy</a:t>
            </a:r>
          </a:p>
          <a:p>
            <a:r>
              <a:rPr lang="en-US" sz="2000" dirty="0"/>
              <a:t>Statins</a:t>
            </a:r>
          </a:p>
          <a:p>
            <a:r>
              <a:rPr lang="en-US" sz="2000" dirty="0"/>
              <a:t>Blood Pressure Medications</a:t>
            </a:r>
          </a:p>
          <a:p>
            <a:r>
              <a:rPr lang="en-US" sz="2000" dirty="0"/>
              <a:t> Physiotherapy</a:t>
            </a:r>
          </a:p>
          <a:p>
            <a:r>
              <a:rPr lang="en-US" sz="2000" dirty="0"/>
              <a:t>Speech Therapy</a:t>
            </a:r>
          </a:p>
          <a:p>
            <a:r>
              <a:rPr lang="en-US" sz="2000" dirty="0"/>
              <a:t>Diabetes control</a:t>
            </a:r>
          </a:p>
          <a:p>
            <a:r>
              <a:rPr lang="en-US" sz="2000" dirty="0"/>
              <a:t>Smoking cessation support </a:t>
            </a:r>
          </a:p>
          <a:p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36EBDC-809B-707D-6B89-7CFC023750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8564" y="2323721"/>
            <a:ext cx="2334749" cy="27955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C0D849-EA14-A3FB-B843-8C4A50F6C0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419" y="2323720"/>
            <a:ext cx="2691146" cy="279558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180E649-A3B3-4966-4C1D-5CCD36747D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7139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34"/>
    </mc:Choice>
    <mc:Fallback>
      <p:transition spd="slow" advTm="68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1F99F-7D89-F6D3-FE00-28C4FA741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8: Communication &amp; Ethical Considerations</a:t>
            </a:r>
            <a:endParaRPr lang="en-GB" sz="4200"/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5F125-6DA3-B7BC-EF86-61A4A30B4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400" dirty="0"/>
              <a:t> Person-</a:t>
            </a:r>
            <a:r>
              <a:rPr lang="en-US" sz="2400" dirty="0" err="1"/>
              <a:t>centred</a:t>
            </a:r>
            <a:r>
              <a:rPr lang="en-US" sz="2400" dirty="0"/>
              <a:t> care</a:t>
            </a:r>
          </a:p>
          <a:p>
            <a:r>
              <a:rPr lang="en-US" sz="2400" dirty="0"/>
              <a:t>Consent</a:t>
            </a:r>
          </a:p>
          <a:p>
            <a:r>
              <a:rPr lang="en-US" sz="2400" dirty="0"/>
              <a:t> Capacity Assessment</a:t>
            </a:r>
          </a:p>
          <a:p>
            <a:r>
              <a:rPr lang="en-US" sz="2400" dirty="0"/>
              <a:t>Cultural sensitivity</a:t>
            </a:r>
          </a:p>
          <a:p>
            <a:r>
              <a:rPr lang="en-US" sz="2400" dirty="0"/>
              <a:t>Family involvement</a:t>
            </a:r>
          </a:p>
          <a:p>
            <a:r>
              <a:rPr lang="en-US" sz="2400" dirty="0"/>
              <a:t>Confidentiality</a:t>
            </a:r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9CEEC47B-FDFB-D516-E2CE-71F91310FA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384" r="1415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C8DC860-F9A0-D53A-5C51-27873ECE78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3180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269"/>
    </mc:Choice>
    <mc:Fallback>
      <p:transition spd="slow" advTm="32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ACC41-669D-6E34-2C47-569BBB979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9: Conclusion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A4EF7-30E1-5514-4D18-B2F0A56C4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/>
          </a:bodyPr>
          <a:lstStyle/>
          <a:p>
            <a:r>
              <a:rPr lang="en-US" sz="2000"/>
              <a:t>Stroke affects brain perfusion</a:t>
            </a:r>
          </a:p>
          <a:p>
            <a:r>
              <a:rPr lang="en-US" sz="2000"/>
              <a:t>Risk factors increase vascular damage</a:t>
            </a:r>
          </a:p>
          <a:p>
            <a:r>
              <a:rPr lang="en-US" sz="2000"/>
              <a:t>Routine data guides treatment</a:t>
            </a:r>
          </a:p>
          <a:p>
            <a:r>
              <a:rPr lang="en-US" sz="2000"/>
              <a:t> Multidisciplinary care is essential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873AC1B-8FD2-FB92-8FD6-12B01176E3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841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805"/>
    </mc:Choice>
    <mc:Fallback>
      <p:transition spd="slow" advTm="108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08ED9-0D75-2A12-78C7-8DDADF9C2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9384" y="603504"/>
            <a:ext cx="6485320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 Overview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3549C4-0E7A-4C30-84F3-8DCC01219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1506" r="20700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B3CE83-D754-44B5-AEBC-BCB4F6E0D1FB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138531" y="2214282"/>
            <a:ext cx="6346172" cy="4095078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1400" dirty="0"/>
              <a:t>Walter, K. (2022). What is acute ischemic stroke? JAMA, [online] 327(9), p.885. </a:t>
            </a:r>
            <a:r>
              <a:rPr lang="en-US" sz="1400" dirty="0" err="1"/>
              <a:t>doi</a:t>
            </a:r>
            <a:r>
              <a:rPr lang="en-US" sz="1400" dirty="0"/>
              <a:t>: </a:t>
            </a:r>
            <a:r>
              <a:rPr lang="en-US" sz="1400" dirty="0">
                <a:hlinkClick r:id="rId5"/>
              </a:rPr>
              <a:t>https://doi.org/10.1001/jama.2022.1420</a:t>
            </a:r>
            <a:r>
              <a:rPr lang="en-US" sz="1400" dirty="0"/>
              <a:t>  [Accessed 17 Mar. 2026].</a:t>
            </a:r>
          </a:p>
          <a:p>
            <a:pPr marL="0" indent="0"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1400" dirty="0"/>
              <a:t>Drysdale, S. (2019). Brain anatomy, physiology, Stroke &amp; Neurological Assessment. [online] Available at: </a:t>
            </a:r>
            <a:r>
              <a:rPr lang="en-US" sz="1400" dirty="0">
                <a:hlinkClick r:id="rId6"/>
              </a:rPr>
              <a:t>https://www.england.nhs.uk/london/wp-content/uploads/sites/8/2019/09/Brain-Anatomy-Physiology-Stroke-Neurological-Assessment.pdf</a:t>
            </a:r>
            <a:r>
              <a:rPr lang="en-US" sz="1400" dirty="0"/>
              <a:t> [Accessed 17 Mar. 2026].</a:t>
            </a:r>
          </a:p>
          <a:p>
            <a:pPr marL="0" indent="0"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1400" dirty="0"/>
              <a:t>Hosseinzadeh, N., Ala, A., </a:t>
            </a:r>
            <a:r>
              <a:rPr lang="en-GB" sz="1400" dirty="0" err="1"/>
              <a:t>Rahnemayan</a:t>
            </a:r>
            <a:r>
              <a:rPr lang="en-GB" sz="1400" dirty="0"/>
              <a:t>, S., Sadeghi-</a:t>
            </a:r>
            <a:r>
              <a:rPr lang="en-GB" sz="1400" dirty="0" err="1"/>
              <a:t>Hokmabadi</a:t>
            </a:r>
            <a:r>
              <a:rPr lang="en-GB" sz="1400" dirty="0"/>
              <a:t>, E., Gholami Milani, A., Rahimpour </a:t>
            </a:r>
            <a:r>
              <a:rPr lang="en-GB" sz="1400" dirty="0" err="1"/>
              <a:t>Asenjan</a:t>
            </a:r>
            <a:r>
              <a:rPr lang="en-GB" sz="1400" dirty="0"/>
              <a:t>, M. and </a:t>
            </a:r>
            <a:r>
              <a:rPr lang="en-GB" sz="1400" dirty="0" err="1"/>
              <a:t>Vahdati</a:t>
            </a:r>
            <a:r>
              <a:rPr lang="en-GB" sz="1400" dirty="0"/>
              <a:t>, S.S. (2021). Demographic information and risk factors of stroke patients younger than 65 years old. Frontiers in Emergency Medicine. </a:t>
            </a:r>
            <a:r>
              <a:rPr lang="en-GB" sz="1400" dirty="0" err="1"/>
              <a:t>doi</a:t>
            </a:r>
            <a:r>
              <a:rPr lang="en-GB" sz="1400" dirty="0"/>
              <a:t>: </a:t>
            </a:r>
            <a:r>
              <a:rPr lang="en-GB" sz="1400" dirty="0">
                <a:hlinkClick r:id="rId7"/>
              </a:rPr>
              <a:t>https://doi.org/10.18502/fem.v6i1.7676</a:t>
            </a:r>
            <a:r>
              <a:rPr lang="en-GB" sz="1400" dirty="0"/>
              <a:t> [Accessed 21 Mar. 2026].</a:t>
            </a:r>
          </a:p>
          <a:p>
            <a:pPr marL="0" indent="0"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1400" dirty="0"/>
              <a:t>NHS (2019). Diagnosis - Stroke. [online] NHS. Available at: </a:t>
            </a:r>
            <a:r>
              <a:rPr lang="en-US" sz="1400" dirty="0">
                <a:hlinkClick r:id="rId8"/>
              </a:rPr>
              <a:t>https://www.nhs.uk/conditions/stroke/diagnosis/</a:t>
            </a:r>
            <a:r>
              <a:rPr lang="en-US" sz="1400" dirty="0"/>
              <a:t> [Accessed 218 Mar. 2026].</a:t>
            </a:r>
          </a:p>
          <a:p>
            <a:pPr marL="0" indent="0"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1400" dirty="0"/>
              <a:t>NICE (2022). Stroke and Transient Ischaemic Attack in over 16s: Diagnosis and Initial Management  | Guidance | NICE. [online] Nice.org.uk. Available at: </a:t>
            </a:r>
            <a:r>
              <a:rPr lang="en-GB" sz="1400" dirty="0">
                <a:hlinkClick r:id="rId9"/>
              </a:rPr>
              <a:t>https://www.nice.org.uk/guidance/ng128</a:t>
            </a:r>
            <a:r>
              <a:rPr lang="en-GB" sz="1400" dirty="0"/>
              <a:t> [Accessed 21 Mar. 2026].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AC6B75C-EFD3-643B-94F1-09B2EAA46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700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55"/>
    </mc:Choice>
    <mc:Fallback>
      <p:transition spd="slow" advTm="26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590</Words>
  <Application>Microsoft Office PowerPoint</Application>
  <PresentationFormat>Widescreen</PresentationFormat>
  <Paragraphs>83</Paragraphs>
  <Slides>12</Slides>
  <Notes>3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Stroke Care Plan Presentation</vt:lpstr>
      <vt:lpstr>1: Introduction</vt:lpstr>
      <vt:lpstr>2: What is a stroke? </vt:lpstr>
      <vt:lpstr>3: Relevant Anatomy &amp; Physiology</vt:lpstr>
      <vt:lpstr>4: How Stroke Affects Body Function</vt:lpstr>
      <vt:lpstr>5: Patient Demographics &amp; Risk Factors</vt:lpstr>
      <vt:lpstr>6: Routine Data Used In Stroke </vt:lpstr>
      <vt:lpstr>7: Acute Management (NICE Guidance)</vt:lpstr>
      <vt:lpstr>8: Long Term Care Plan</vt:lpstr>
      <vt:lpstr>8: Communication &amp; Ethical Considerations</vt:lpstr>
      <vt:lpstr>9: Conclusion</vt:lpstr>
      <vt:lpstr>References Overview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uzma said</dc:creator>
  <cp:lastModifiedBy>uzma said</cp:lastModifiedBy>
  <cp:revision>2</cp:revision>
  <dcterms:created xsi:type="dcterms:W3CDTF">2026-03-19T01:03:58Z</dcterms:created>
  <dcterms:modified xsi:type="dcterms:W3CDTF">2026-03-23T13:50:47Z</dcterms:modified>
</cp:coreProperties>
</file>